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9"/>
  </p:notesMasterIdLst>
  <p:handoutMasterIdLst>
    <p:handoutMasterId r:id="rId50"/>
  </p:handoutMasterIdLst>
  <p:sldIdLst>
    <p:sldId id="617" r:id="rId2"/>
    <p:sldId id="256" r:id="rId3"/>
    <p:sldId id="260" r:id="rId4"/>
    <p:sldId id="564" r:id="rId5"/>
    <p:sldId id="262" r:id="rId6"/>
    <p:sldId id="565" r:id="rId7"/>
    <p:sldId id="618" r:id="rId8"/>
    <p:sldId id="574" r:id="rId9"/>
    <p:sldId id="575" r:id="rId10"/>
    <p:sldId id="576" r:id="rId11"/>
    <p:sldId id="577" r:id="rId12"/>
    <p:sldId id="578" r:id="rId13"/>
    <p:sldId id="579" r:id="rId14"/>
    <p:sldId id="580" r:id="rId15"/>
    <p:sldId id="581" r:id="rId16"/>
    <p:sldId id="582" r:id="rId17"/>
    <p:sldId id="261" r:id="rId18"/>
    <p:sldId id="559" r:id="rId19"/>
    <p:sldId id="560" r:id="rId20"/>
    <p:sldId id="561" r:id="rId21"/>
    <p:sldId id="562" r:id="rId22"/>
    <p:sldId id="563" r:id="rId23"/>
    <p:sldId id="263" r:id="rId24"/>
    <p:sldId id="566" r:id="rId25"/>
    <p:sldId id="568" r:id="rId26"/>
    <p:sldId id="569" r:id="rId27"/>
    <p:sldId id="570" r:id="rId28"/>
    <p:sldId id="571" r:id="rId29"/>
    <p:sldId id="572" r:id="rId30"/>
    <p:sldId id="573" r:id="rId31"/>
    <p:sldId id="600" r:id="rId32"/>
    <p:sldId id="595" r:id="rId33"/>
    <p:sldId id="596" r:id="rId34"/>
    <p:sldId id="597" r:id="rId35"/>
    <p:sldId id="598" r:id="rId36"/>
    <p:sldId id="599" r:id="rId37"/>
    <p:sldId id="594" r:id="rId38"/>
    <p:sldId id="601" r:id="rId39"/>
    <p:sldId id="602" r:id="rId40"/>
    <p:sldId id="603" r:id="rId41"/>
    <p:sldId id="604" r:id="rId42"/>
    <p:sldId id="605" r:id="rId43"/>
    <p:sldId id="583" r:id="rId44"/>
    <p:sldId id="585" r:id="rId45"/>
    <p:sldId id="584" r:id="rId46"/>
    <p:sldId id="606" r:id="rId47"/>
    <p:sldId id="60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2">
          <p15:clr>
            <a:srgbClr val="A4A3A4"/>
          </p15:clr>
        </p15:guide>
        <p15:guide id="2" pos="388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0D"/>
    <a:srgbClr val="F7860C"/>
    <a:srgbClr val="ECECEC"/>
    <a:srgbClr val="DCDEE0"/>
    <a:srgbClr val="FFFFFF"/>
    <a:srgbClr val="E5E6E7"/>
    <a:srgbClr val="018C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showGuides="1">
      <p:cViewPr varScale="1">
        <p:scale>
          <a:sx n="78" d="100"/>
          <a:sy n="78" d="100"/>
        </p:scale>
        <p:origin x="666" y="54"/>
      </p:cViewPr>
      <p:guideLst>
        <p:guide orient="horz" pos="462"/>
        <p:guide pos="3885"/>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50" d="100"/>
          <a:sy n="50" d="100"/>
        </p:scale>
        <p:origin x="288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26CBF-DEE7-40B5-AED2-286680C3DBA3}" type="datetimeFigureOut">
              <a:rPr lang="en-GB" smtClean="0"/>
              <a:t>26/11/2022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90E93D-F2AE-4370-811B-2F582CD07D5A}"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35854-6B1E-4295-B2B5-69E59EB9C23A}" type="datetimeFigureOut">
              <a:rPr lang="en-GB" smtClean="0"/>
              <a:t>26/11/2022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C2B19-90B7-4BD8-BF1D-48CF31DDAFC9}"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29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31</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37</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38</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39</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40</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41</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42</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43</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44</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46</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47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C2B19-90B7-4BD8-BF1D-48CF31DDAFC9}" type="slidenum">
              <a:rPr lang="en-GB" smtClean="0"/>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9315"/>
            <a:ext cx="9144000" cy="734572"/>
          </a:xfrm>
        </p:spPr>
        <p:txBody>
          <a:bodyPr anchor="b">
            <a:normAutofit/>
          </a:bodyPr>
          <a:lstStyle>
            <a:lvl1pPr algn="ctr">
              <a:defRPr sz="34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24591"/>
            <a:ext cx="9144000" cy="322848"/>
          </a:xfrm>
        </p:spPr>
        <p:txBody>
          <a:bodyPr>
            <a:normAutofit/>
          </a:bodyPr>
          <a:lstStyle>
            <a:lvl1pPr marL="0" indent="0" algn="ctr">
              <a:buNone/>
              <a:defRPr sz="11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grpSp>
        <p:nvGrpSpPr>
          <p:cNvPr id="4" name="Group 3"/>
          <p:cNvGrpSpPr/>
          <p:nvPr userDrawn="1"/>
        </p:nvGrpSpPr>
        <p:grpSpPr>
          <a:xfrm>
            <a:off x="6710409" y="1943100"/>
            <a:ext cx="4991076" cy="1073726"/>
            <a:chOff x="1517636" y="1943100"/>
            <a:chExt cx="4991076" cy="1073726"/>
          </a:xfrm>
        </p:grpSpPr>
        <p:sp>
          <p:nvSpPr>
            <p:cNvPr id="12" name="Shape 385"/>
            <p:cNvSpPr/>
            <p:nvPr userDrawn="1"/>
          </p:nvSpPr>
          <p:spPr>
            <a:xfrm rot="5400000">
              <a:off x="3476311" y="-15575"/>
              <a:ext cx="1073726" cy="4991076"/>
            </a:xfrm>
            <a:custGeom>
              <a:avLst/>
              <a:gdLst/>
              <a:ahLst/>
              <a:cxnLst>
                <a:cxn ang="0">
                  <a:pos x="wd2" y="hd2"/>
                </a:cxn>
                <a:cxn ang="5400000">
                  <a:pos x="wd2" y="hd2"/>
                </a:cxn>
                <a:cxn ang="10800000">
                  <a:pos x="wd2" y="hd2"/>
                </a:cxn>
                <a:cxn ang="16200000">
                  <a:pos x="wd2" y="hd2"/>
                </a:cxn>
              </a:cxnLst>
              <a:rect l="0" t="0" r="r" b="b"/>
              <a:pathLst>
                <a:path w="21600" h="21600" extrusionOk="0">
                  <a:moveTo>
                    <a:pt x="21600" y="13078"/>
                  </a:moveTo>
                  <a:lnTo>
                    <a:pt x="21600" y="0"/>
                  </a:lnTo>
                  <a:lnTo>
                    <a:pt x="12326" y="1995"/>
                  </a:lnTo>
                  <a:lnTo>
                    <a:pt x="12342" y="13028"/>
                  </a:lnTo>
                  <a:lnTo>
                    <a:pt x="12326" y="13028"/>
                  </a:lnTo>
                  <a:lnTo>
                    <a:pt x="39" y="14799"/>
                  </a:lnTo>
                  <a:lnTo>
                    <a:pt x="0" y="14799"/>
                  </a:lnTo>
                  <a:lnTo>
                    <a:pt x="0" y="21600"/>
                  </a:lnTo>
                  <a:lnTo>
                    <a:pt x="15442" y="21600"/>
                  </a:lnTo>
                  <a:lnTo>
                    <a:pt x="15442" y="14804"/>
                  </a:lnTo>
                  <a:lnTo>
                    <a:pt x="21425" y="13078"/>
                  </a:lnTo>
                  <a:cubicBezTo>
                    <a:pt x="21425" y="13078"/>
                    <a:pt x="21600" y="13078"/>
                    <a:pt x="21600" y="13078"/>
                  </a:cubicBezTo>
                  <a:close/>
                </a:path>
              </a:pathLst>
            </a:custGeom>
            <a:solidFill>
              <a:srgbClr val="ECECEC"/>
            </a:solidFill>
            <a:ln w="12700">
              <a:miter lim="400000"/>
            </a:ln>
          </p:spPr>
          <p:txBody>
            <a:bodyPr lIns="38100" tIns="38100" rIns="38100" bIns="38100" anchor="ctr"/>
            <a:lstStyle/>
            <a:p>
              <a:pPr lvl="0"/>
              <a:endParaRPr/>
            </a:p>
          </p:txBody>
        </p:sp>
        <p:sp>
          <p:nvSpPr>
            <p:cNvPr id="13" name="Shape 389"/>
            <p:cNvSpPr/>
            <p:nvPr userDrawn="1"/>
          </p:nvSpPr>
          <p:spPr>
            <a:xfrm>
              <a:off x="2166490" y="2162654"/>
              <a:ext cx="376751" cy="331543"/>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endParaRPr/>
            </a:p>
          </p:txBody>
        </p:sp>
      </p:grpSp>
      <p:grpSp>
        <p:nvGrpSpPr>
          <p:cNvPr id="8" name="Group 7"/>
          <p:cNvGrpSpPr/>
          <p:nvPr userDrawn="1"/>
        </p:nvGrpSpPr>
        <p:grpSpPr>
          <a:xfrm>
            <a:off x="6712126" y="2866485"/>
            <a:ext cx="5530674" cy="776250"/>
            <a:chOff x="1519353" y="2866485"/>
            <a:chExt cx="5530674" cy="776250"/>
          </a:xfrm>
        </p:grpSpPr>
        <p:sp>
          <p:nvSpPr>
            <p:cNvPr id="14" name="Shape 386"/>
            <p:cNvSpPr/>
            <p:nvPr userDrawn="1"/>
          </p:nvSpPr>
          <p:spPr>
            <a:xfrm rot="5400000">
              <a:off x="3896565" y="489273"/>
              <a:ext cx="776250" cy="5530674"/>
            </a:xfrm>
            <a:custGeom>
              <a:avLst/>
              <a:gdLst/>
              <a:ahLst/>
              <a:cxnLst>
                <a:cxn ang="0">
                  <a:pos x="wd2" y="hd2"/>
                </a:cxn>
                <a:cxn ang="5400000">
                  <a:pos x="wd2" y="hd2"/>
                </a:cxn>
                <a:cxn ang="10800000">
                  <a:pos x="wd2" y="hd2"/>
                </a:cxn>
                <a:cxn ang="16200000">
                  <a:pos x="wd2" y="hd2"/>
                </a:cxn>
              </a:cxnLst>
              <a:rect l="0" t="0" r="r" b="b"/>
              <a:pathLst>
                <a:path w="21600" h="21600" extrusionOk="0">
                  <a:moveTo>
                    <a:pt x="21599" y="15452"/>
                  </a:moveTo>
                  <a:lnTo>
                    <a:pt x="21490" y="13864"/>
                  </a:lnTo>
                  <a:lnTo>
                    <a:pt x="21490" y="0"/>
                  </a:lnTo>
                  <a:lnTo>
                    <a:pt x="8518" y="1799"/>
                  </a:lnTo>
                  <a:lnTo>
                    <a:pt x="8518" y="13864"/>
                  </a:lnTo>
                  <a:lnTo>
                    <a:pt x="8518" y="13864"/>
                  </a:lnTo>
                  <a:lnTo>
                    <a:pt x="81" y="15452"/>
                  </a:lnTo>
                  <a:lnTo>
                    <a:pt x="11" y="15452"/>
                  </a:lnTo>
                  <a:lnTo>
                    <a:pt x="11" y="15465"/>
                  </a:lnTo>
                  <a:lnTo>
                    <a:pt x="0" y="15467"/>
                  </a:lnTo>
                  <a:lnTo>
                    <a:pt x="11" y="15467"/>
                  </a:lnTo>
                  <a:lnTo>
                    <a:pt x="11" y="21600"/>
                  </a:lnTo>
                  <a:lnTo>
                    <a:pt x="21600" y="21600"/>
                  </a:lnTo>
                  <a:lnTo>
                    <a:pt x="21600" y="15452"/>
                  </a:lnTo>
                  <a:lnTo>
                    <a:pt x="21599" y="15452"/>
                  </a:lnTo>
                  <a:close/>
                </a:path>
              </a:pathLst>
            </a:custGeom>
            <a:solidFill>
              <a:srgbClr val="ECECEC"/>
            </a:solidFill>
            <a:ln w="12700">
              <a:miter lim="400000"/>
            </a:ln>
          </p:spPr>
          <p:txBody>
            <a:bodyPr lIns="38100" tIns="38100" rIns="38100" bIns="38100" anchor="ctr"/>
            <a:lstStyle/>
            <a:p>
              <a:pPr lvl="0"/>
              <a:endParaRPr/>
            </a:p>
          </p:txBody>
        </p:sp>
        <p:sp>
          <p:nvSpPr>
            <p:cNvPr id="15" name="Shape 392"/>
            <p:cNvSpPr/>
            <p:nvPr userDrawn="1"/>
          </p:nvSpPr>
          <p:spPr>
            <a:xfrm>
              <a:off x="2116257" y="3064820"/>
              <a:ext cx="376751" cy="376779"/>
            </a:xfrm>
            <a:custGeom>
              <a:avLst/>
              <a:gdLst/>
              <a:ahLst/>
              <a:cxnLst>
                <a:cxn ang="0">
                  <a:pos x="wd2" y="hd2"/>
                </a:cxn>
                <a:cxn ang="5400000">
                  <a:pos x="wd2" y="hd2"/>
                </a:cxn>
                <a:cxn ang="10800000">
                  <a:pos x="wd2" y="hd2"/>
                </a:cxn>
                <a:cxn ang="16200000">
                  <a:pos x="wd2" y="hd2"/>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endParaRPr/>
            </a:p>
          </p:txBody>
        </p:sp>
      </p:grpSp>
      <p:grpSp>
        <p:nvGrpSpPr>
          <p:cNvPr id="23" name="Group 22"/>
          <p:cNvGrpSpPr/>
          <p:nvPr userDrawn="1"/>
        </p:nvGrpSpPr>
        <p:grpSpPr>
          <a:xfrm>
            <a:off x="6712125" y="3789870"/>
            <a:ext cx="5521867" cy="767050"/>
            <a:chOff x="1519352" y="3789870"/>
            <a:chExt cx="5521867" cy="767050"/>
          </a:xfrm>
        </p:grpSpPr>
        <p:sp>
          <p:nvSpPr>
            <p:cNvPr id="16" name="Shape 387"/>
            <p:cNvSpPr/>
            <p:nvPr userDrawn="1"/>
          </p:nvSpPr>
          <p:spPr>
            <a:xfrm rot="5400000">
              <a:off x="3896761" y="1412461"/>
              <a:ext cx="767050" cy="5521867"/>
            </a:xfrm>
            <a:custGeom>
              <a:avLst/>
              <a:gdLst/>
              <a:ahLst/>
              <a:cxnLst>
                <a:cxn ang="0">
                  <a:pos x="wd2" y="hd2"/>
                </a:cxn>
                <a:cxn ang="5400000">
                  <a:pos x="wd2" y="hd2"/>
                </a:cxn>
                <a:cxn ang="10800000">
                  <a:pos x="wd2" y="hd2"/>
                </a:cxn>
                <a:cxn ang="16200000">
                  <a:pos x="wd2" y="hd2"/>
                </a:cxn>
              </a:cxnLst>
              <a:rect l="0" t="0" r="r" b="b"/>
              <a:pathLst>
                <a:path w="21600" h="21600" extrusionOk="0">
                  <a:moveTo>
                    <a:pt x="21532" y="15452"/>
                  </a:moveTo>
                  <a:lnTo>
                    <a:pt x="12874" y="13852"/>
                  </a:lnTo>
                  <a:lnTo>
                    <a:pt x="12874" y="1791"/>
                  </a:lnTo>
                  <a:lnTo>
                    <a:pt x="0" y="0"/>
                  </a:lnTo>
                  <a:lnTo>
                    <a:pt x="0" y="13879"/>
                  </a:lnTo>
                  <a:lnTo>
                    <a:pt x="2" y="13879"/>
                  </a:lnTo>
                  <a:lnTo>
                    <a:pt x="111" y="15452"/>
                  </a:lnTo>
                  <a:lnTo>
                    <a:pt x="2" y="15452"/>
                  </a:lnTo>
                  <a:lnTo>
                    <a:pt x="2" y="21600"/>
                  </a:lnTo>
                  <a:lnTo>
                    <a:pt x="21600" y="21600"/>
                  </a:lnTo>
                  <a:lnTo>
                    <a:pt x="21600" y="15452"/>
                  </a:lnTo>
                  <a:lnTo>
                    <a:pt x="21532" y="15452"/>
                  </a:lnTo>
                  <a:close/>
                </a:path>
              </a:pathLst>
            </a:custGeom>
            <a:solidFill>
              <a:srgbClr val="ECECEC"/>
            </a:solidFill>
            <a:ln w="12700">
              <a:miter lim="400000"/>
            </a:ln>
          </p:spPr>
          <p:txBody>
            <a:bodyPr lIns="38100" tIns="38100" rIns="38100" bIns="38100" anchor="ctr"/>
            <a:lstStyle/>
            <a:p>
              <a:pPr lvl="0"/>
              <a:endParaRPr/>
            </a:p>
          </p:txBody>
        </p:sp>
        <p:sp>
          <p:nvSpPr>
            <p:cNvPr id="17" name="Shape 395"/>
            <p:cNvSpPr/>
            <p:nvPr userDrawn="1"/>
          </p:nvSpPr>
          <p:spPr>
            <a:xfrm>
              <a:off x="2124617" y="3983405"/>
              <a:ext cx="360030" cy="376779"/>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endParaRPr/>
            </a:p>
          </p:txBody>
        </p:sp>
      </p:grpSp>
      <p:grpSp>
        <p:nvGrpSpPr>
          <p:cNvPr id="24" name="Group 23"/>
          <p:cNvGrpSpPr/>
          <p:nvPr userDrawn="1"/>
        </p:nvGrpSpPr>
        <p:grpSpPr>
          <a:xfrm>
            <a:off x="6707694" y="4390047"/>
            <a:ext cx="4993792" cy="1081623"/>
            <a:chOff x="1514921" y="4390047"/>
            <a:chExt cx="4993792" cy="1081623"/>
          </a:xfrm>
        </p:grpSpPr>
        <p:sp>
          <p:nvSpPr>
            <p:cNvPr id="18" name="Shape 388"/>
            <p:cNvSpPr/>
            <p:nvPr userDrawn="1"/>
          </p:nvSpPr>
          <p:spPr>
            <a:xfrm rot="5400000">
              <a:off x="3471005" y="2433963"/>
              <a:ext cx="1081623" cy="4993792"/>
            </a:xfrm>
            <a:custGeom>
              <a:avLst/>
              <a:gdLst/>
              <a:ahLst/>
              <a:cxnLst>
                <a:cxn ang="0">
                  <a:pos x="wd2" y="hd2"/>
                </a:cxn>
                <a:cxn ang="5400000">
                  <a:pos x="wd2" y="hd2"/>
                </a:cxn>
                <a:cxn ang="10800000">
                  <a:pos x="wd2" y="hd2"/>
                </a:cxn>
                <a:cxn ang="16200000">
                  <a:pos x="wd2" y="hd2"/>
                </a:cxn>
              </a:cxnLst>
              <a:rect l="0" t="0" r="r" b="b"/>
              <a:pathLst>
                <a:path w="21600" h="21600" extrusionOk="0">
                  <a:moveTo>
                    <a:pt x="21405" y="14802"/>
                  </a:moveTo>
                  <a:lnTo>
                    <a:pt x="9188" y="13032"/>
                  </a:lnTo>
                  <a:lnTo>
                    <a:pt x="9188" y="2006"/>
                  </a:lnTo>
                  <a:lnTo>
                    <a:pt x="22" y="0"/>
                  </a:lnTo>
                  <a:lnTo>
                    <a:pt x="22" y="13032"/>
                  </a:lnTo>
                  <a:lnTo>
                    <a:pt x="0" y="13032"/>
                  </a:lnTo>
                  <a:lnTo>
                    <a:pt x="22" y="13039"/>
                  </a:lnTo>
                  <a:lnTo>
                    <a:pt x="22" y="13062"/>
                  </a:lnTo>
                  <a:lnTo>
                    <a:pt x="104" y="13062"/>
                  </a:lnTo>
                  <a:lnTo>
                    <a:pt x="6144" y="14808"/>
                  </a:lnTo>
                  <a:lnTo>
                    <a:pt x="6271" y="14808"/>
                  </a:lnTo>
                  <a:lnTo>
                    <a:pt x="6271" y="21600"/>
                  </a:lnTo>
                  <a:lnTo>
                    <a:pt x="21600" y="21600"/>
                  </a:lnTo>
                  <a:lnTo>
                    <a:pt x="21600" y="14802"/>
                  </a:lnTo>
                  <a:cubicBezTo>
                    <a:pt x="21600" y="14802"/>
                    <a:pt x="21405" y="14802"/>
                    <a:pt x="21405" y="14802"/>
                  </a:cubicBezTo>
                  <a:close/>
                </a:path>
              </a:pathLst>
            </a:custGeom>
            <a:solidFill>
              <a:srgbClr val="ECECEC"/>
            </a:solidFill>
            <a:ln w="12700">
              <a:miter lim="400000"/>
            </a:ln>
          </p:spPr>
          <p:txBody>
            <a:bodyPr lIns="38100" tIns="38100" rIns="38100" bIns="38100" anchor="ctr"/>
            <a:lstStyle/>
            <a:p>
              <a:pPr lvl="0"/>
              <a:endParaRPr/>
            </a:p>
          </p:txBody>
        </p:sp>
        <p:sp>
          <p:nvSpPr>
            <p:cNvPr id="19" name="Shape 398"/>
            <p:cNvSpPr/>
            <p:nvPr userDrawn="1"/>
          </p:nvSpPr>
          <p:spPr>
            <a:xfrm>
              <a:off x="2167377" y="4900589"/>
              <a:ext cx="374977" cy="376779"/>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endParaRPr/>
            </a:p>
          </p:txBody>
        </p:sp>
      </p:grpSp>
      <p:sp>
        <p:nvSpPr>
          <p:cNvPr id="7" name="Picture Placeholder 6"/>
          <p:cNvSpPr>
            <a:spLocks noGrp="1"/>
          </p:cNvSpPr>
          <p:nvPr>
            <p:ph type="pic" sz="quarter" idx="14"/>
          </p:nvPr>
        </p:nvSpPr>
        <p:spPr>
          <a:xfrm>
            <a:off x="1530392" y="1971967"/>
            <a:ext cx="4869023" cy="3499704"/>
          </a:xfrm>
          <a:prstGeom prst="rect">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6" name="Text Placeholder 5"/>
          <p:cNvSpPr>
            <a:spLocks noGrp="1"/>
          </p:cNvSpPr>
          <p:nvPr>
            <p:ph type="body" sz="quarter" idx="11" hasCustomPrompt="1"/>
          </p:nvPr>
        </p:nvSpPr>
        <p:spPr>
          <a:xfrm>
            <a:off x="8882896" y="2642666"/>
            <a:ext cx="2024877" cy="287080"/>
          </a:xfrm>
        </p:spPr>
        <p:txBody>
          <a:bodyPr lIns="0" tIns="0" rIns="0" bIns="0" anchor="ctr">
            <a:normAutofit/>
          </a:bodyPr>
          <a:lstStyle>
            <a:lvl1pPr marL="0" indent="0">
              <a:lnSpc>
                <a:spcPts val="1400"/>
              </a:lnSpc>
              <a:buNone/>
              <a:defRPr sz="1050">
                <a:solidFill>
                  <a:schemeClr val="bg1">
                    <a:lumMod val="50000"/>
                  </a:schemeClr>
                </a:solidFill>
              </a:defRPr>
            </a:lvl1pPr>
          </a:lstStyle>
          <a:p>
            <a:pPr lvl="0"/>
            <a:r>
              <a:rPr lang="en-US" dirty="0"/>
              <a:t>More Clients</a:t>
            </a:r>
          </a:p>
        </p:txBody>
      </p:sp>
      <p:sp>
        <p:nvSpPr>
          <p:cNvPr id="20" name="Text Placeholder 5"/>
          <p:cNvSpPr>
            <a:spLocks noGrp="1"/>
          </p:cNvSpPr>
          <p:nvPr>
            <p:ph type="body" sz="quarter" idx="16" hasCustomPrompt="1"/>
          </p:nvPr>
        </p:nvSpPr>
        <p:spPr>
          <a:xfrm>
            <a:off x="8882896" y="3253209"/>
            <a:ext cx="2024877" cy="287080"/>
          </a:xfrm>
        </p:spPr>
        <p:txBody>
          <a:bodyPr lIns="0" tIns="0" rIns="0" bIns="0" anchor="ctr">
            <a:normAutofit/>
          </a:bodyPr>
          <a:lstStyle>
            <a:lvl1pPr marL="0" indent="0">
              <a:lnSpc>
                <a:spcPts val="1400"/>
              </a:lnSpc>
              <a:buNone/>
              <a:defRPr sz="1050">
                <a:solidFill>
                  <a:schemeClr val="bg1">
                    <a:lumMod val="50000"/>
                  </a:schemeClr>
                </a:solidFill>
              </a:defRPr>
            </a:lvl1pPr>
          </a:lstStyle>
          <a:p>
            <a:pPr lvl="0"/>
            <a:r>
              <a:rPr lang="en-US" dirty="0"/>
              <a:t>Perfect Marketing Target</a:t>
            </a:r>
          </a:p>
        </p:txBody>
      </p:sp>
      <p:sp>
        <p:nvSpPr>
          <p:cNvPr id="21" name="Text Placeholder 5"/>
          <p:cNvSpPr>
            <a:spLocks noGrp="1"/>
          </p:cNvSpPr>
          <p:nvPr>
            <p:ph type="body" sz="quarter" idx="17" hasCustomPrompt="1"/>
          </p:nvPr>
        </p:nvSpPr>
        <p:spPr>
          <a:xfrm>
            <a:off x="8882896" y="3902838"/>
            <a:ext cx="2024877" cy="287080"/>
          </a:xfrm>
        </p:spPr>
        <p:txBody>
          <a:bodyPr lIns="0" tIns="0" rIns="0" bIns="0" anchor="ctr">
            <a:normAutofit/>
          </a:bodyPr>
          <a:lstStyle>
            <a:lvl1pPr marL="0" indent="0">
              <a:lnSpc>
                <a:spcPts val="1400"/>
              </a:lnSpc>
              <a:buNone/>
              <a:defRPr sz="1050">
                <a:solidFill>
                  <a:schemeClr val="bg1">
                    <a:lumMod val="50000"/>
                  </a:schemeClr>
                </a:solidFill>
              </a:defRPr>
            </a:lvl1pPr>
          </a:lstStyle>
          <a:p>
            <a:pPr lvl="0"/>
            <a:r>
              <a:rPr lang="en-US" dirty="0"/>
              <a:t>All Media Promotion</a:t>
            </a:r>
          </a:p>
        </p:txBody>
      </p:sp>
      <p:sp>
        <p:nvSpPr>
          <p:cNvPr id="22" name="Text Placeholder 5"/>
          <p:cNvSpPr>
            <a:spLocks noGrp="1"/>
          </p:cNvSpPr>
          <p:nvPr>
            <p:ph type="body" sz="quarter" idx="18" hasCustomPrompt="1"/>
          </p:nvPr>
        </p:nvSpPr>
        <p:spPr>
          <a:xfrm>
            <a:off x="8882896" y="4469969"/>
            <a:ext cx="2024877" cy="287080"/>
          </a:xfrm>
        </p:spPr>
        <p:txBody>
          <a:bodyPr lIns="0" tIns="0" rIns="0" bIns="0" anchor="ctr">
            <a:normAutofit/>
          </a:bodyPr>
          <a:lstStyle>
            <a:lvl1pPr marL="0" indent="0">
              <a:lnSpc>
                <a:spcPts val="1400"/>
              </a:lnSpc>
              <a:buNone/>
              <a:defRPr sz="1050">
                <a:solidFill>
                  <a:schemeClr val="bg1">
                    <a:lumMod val="50000"/>
                  </a:schemeClr>
                </a:solidFill>
              </a:defRPr>
            </a:lvl1pPr>
          </a:lstStyle>
          <a:p>
            <a:pPr lvl="0"/>
            <a:r>
              <a:rPr lang="en-US" dirty="0"/>
              <a:t>Winner of Award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left)">
                                      <p:cBhvr>
                                        <p:cTn id="40" dur="500"/>
                                        <p:tgtEl>
                                          <p:spTgt spid="21">
                                            <p:txEl>
                                              <p:pRg st="0" end="0"/>
                                            </p:txEl>
                                          </p:spTgt>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22">
                                            <p:txEl>
                                              <p:pRg st="0" end="0"/>
                                            </p:txEl>
                                          </p:spTgt>
                                        </p:tgtEl>
                                        <p:attrNameLst>
                                          <p:attrName>style.visibility</p:attrName>
                                        </p:attrNameLst>
                                      </p:cBhvr>
                                      <p:to>
                                        <p:strVal val="visible"/>
                                      </p:to>
                                    </p:set>
                                    <p:animEffect transition="in" filter="wipe(left)">
                                      <p:cBhvr>
                                        <p:cTn id="4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1524000" y="2489200"/>
            <a:ext cx="4567238" cy="408745"/>
          </a:xfrm>
        </p:spPr>
        <p:txBody>
          <a:bodyPr lIns="0" tIns="0" rIns="0" bIns="0">
            <a:normAutofit/>
          </a:bodyPr>
          <a:lstStyle>
            <a:lvl1pPr marL="0" indent="0">
              <a:buNone/>
              <a:defRPr sz="1600">
                <a:solidFill>
                  <a:schemeClr val="accent1"/>
                </a:solidFill>
              </a:defRPr>
            </a:lvl1pPr>
          </a:lstStyle>
          <a:p>
            <a:pPr lvl="0"/>
            <a:r>
              <a:rPr lang="en-US" dirty="0"/>
              <a:t>Click to edit Content Heading</a:t>
            </a:r>
            <a:endParaRPr lang="en-GB" dirty="0"/>
          </a:p>
        </p:txBody>
      </p:sp>
      <p:sp>
        <p:nvSpPr>
          <p:cNvPr id="6" name="Text Placeholder 5"/>
          <p:cNvSpPr>
            <a:spLocks noGrp="1"/>
          </p:cNvSpPr>
          <p:nvPr>
            <p:ph type="body" sz="quarter" idx="11" hasCustomPrompt="1"/>
          </p:nvPr>
        </p:nvSpPr>
        <p:spPr>
          <a:xfrm>
            <a:off x="1524000" y="3249736"/>
            <a:ext cx="3335338" cy="76346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9" name="Text Placeholder 8"/>
          <p:cNvSpPr>
            <a:spLocks noGrp="1"/>
          </p:cNvSpPr>
          <p:nvPr>
            <p:ph type="body" sz="quarter" idx="12" hasCustomPrompt="1"/>
          </p:nvPr>
        </p:nvSpPr>
        <p:spPr>
          <a:xfrm>
            <a:off x="7404101" y="3249735"/>
            <a:ext cx="3263900" cy="763466"/>
          </a:xfrm>
        </p:spPr>
        <p:txBody>
          <a:bodyPr lIns="0" tIns="0" rIns="0" bIns="0">
            <a:normAutofit/>
          </a:bodyPr>
          <a:lstStyle>
            <a:lvl1pPr marL="0" indent="0">
              <a:lnSpc>
                <a:spcPts val="1400"/>
              </a:lnSpc>
              <a:buFontTx/>
              <a:buNone/>
              <a:defRPr sz="1050">
                <a:solidFill>
                  <a:schemeClr val="bg1">
                    <a:lumMod val="95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11" name="Text Placeholder 10"/>
          <p:cNvSpPr>
            <a:spLocks noGrp="1"/>
          </p:cNvSpPr>
          <p:nvPr>
            <p:ph type="body" sz="quarter" idx="13"/>
          </p:nvPr>
        </p:nvSpPr>
        <p:spPr>
          <a:xfrm>
            <a:off x="7404100" y="2489200"/>
            <a:ext cx="3263900" cy="408745"/>
          </a:xfrm>
        </p:spPr>
        <p:txBody>
          <a:bodyPr lIns="0" tIns="0" rIns="0" bIns="0">
            <a:normAutofit/>
          </a:bodyPr>
          <a:lstStyle>
            <a:lvl1pPr marL="0" indent="0">
              <a:buNone/>
              <a:defRPr sz="1600">
                <a:solidFill>
                  <a:schemeClr val="bg1">
                    <a:lumMod val="95000"/>
                  </a:schemeClr>
                </a:solidFill>
              </a:defRPr>
            </a:lvl1pPr>
          </a:lstStyle>
          <a:p>
            <a:pPr lvl="0"/>
            <a:r>
              <a:rPr lang="en-US" dirty="0"/>
              <a:t>Click to edit Master text styles</a:t>
            </a:r>
          </a:p>
        </p:txBody>
      </p:sp>
      <p:sp>
        <p:nvSpPr>
          <p:cNvPr id="7" name="Picture Placeholder 6"/>
          <p:cNvSpPr>
            <a:spLocks noGrp="1"/>
          </p:cNvSpPr>
          <p:nvPr>
            <p:ph type="pic" sz="quarter" idx="14"/>
          </p:nvPr>
        </p:nvSpPr>
        <p:spPr>
          <a:xfrm>
            <a:off x="1509932" y="4498143"/>
            <a:ext cx="2216711" cy="1168400"/>
          </a:xfr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14" name="Picture Placeholder 6"/>
          <p:cNvSpPr>
            <a:spLocks noGrp="1"/>
          </p:cNvSpPr>
          <p:nvPr>
            <p:ph type="pic" sz="quarter" idx="15"/>
          </p:nvPr>
        </p:nvSpPr>
        <p:spPr>
          <a:xfrm>
            <a:off x="4845270" y="4498143"/>
            <a:ext cx="2216711" cy="1168400"/>
          </a:xfr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15" name="Picture Placeholder 6"/>
          <p:cNvSpPr>
            <a:spLocks noGrp="1"/>
          </p:cNvSpPr>
          <p:nvPr>
            <p:ph type="pic" sz="quarter" idx="16"/>
          </p:nvPr>
        </p:nvSpPr>
        <p:spPr>
          <a:xfrm>
            <a:off x="8334058" y="4498143"/>
            <a:ext cx="2216711" cy="1168400"/>
          </a:xfrm>
          <a:solidFill>
            <a:schemeClr val="bg1">
              <a:lumMod val="65000"/>
            </a:schemeClr>
          </a:solidFill>
          <a:ln w="57150">
            <a:solidFill>
              <a:schemeClr val="accent1"/>
            </a:solidFill>
          </a:ln>
        </p:spPr>
        <p:txBody>
          <a:bodyPr>
            <a:normAutofit/>
          </a:bodyPr>
          <a:lstStyle>
            <a:lvl1pPr>
              <a:defRPr sz="1400"/>
            </a:lvl1pPr>
          </a:lstStyle>
          <a:p>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cxnSp>
        <p:nvCxnSpPr>
          <p:cNvPr id="8" name="Straight Connector 7"/>
          <p:cNvCxnSpPr/>
          <p:nvPr userDrawn="1"/>
        </p:nvCxnSpPr>
        <p:spPr>
          <a:xfrm>
            <a:off x="2732328" y="1939366"/>
            <a:ext cx="0" cy="108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090842" y="1939366"/>
            <a:ext cx="0" cy="108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9449127" y="1939366"/>
            <a:ext cx="0" cy="108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2227088" y="5152638"/>
            <a:ext cx="957943" cy="228526"/>
          </a:xfrm>
        </p:spPr>
        <p:txBody>
          <a:bodyPr lIns="0" tIns="0" rIns="0" bIns="0">
            <a:normAutofit/>
          </a:bodyPr>
          <a:lstStyle>
            <a:lvl1pPr marL="0" indent="0" algn="ctr">
              <a:buNone/>
              <a:defRPr sz="1600">
                <a:solidFill>
                  <a:schemeClr val="accent1"/>
                </a:solidFill>
              </a:defRPr>
            </a:lvl1pPr>
          </a:lstStyle>
          <a:p>
            <a:pPr lvl="0"/>
            <a:r>
              <a:rPr lang="en-US" dirty="0"/>
              <a:t>Born</a:t>
            </a:r>
          </a:p>
        </p:txBody>
      </p:sp>
      <p:sp>
        <p:nvSpPr>
          <p:cNvPr id="6" name="Text Placeholder 5"/>
          <p:cNvSpPr>
            <a:spLocks noGrp="1"/>
          </p:cNvSpPr>
          <p:nvPr>
            <p:ph type="body" sz="quarter" idx="11" hasCustomPrompt="1"/>
          </p:nvPr>
        </p:nvSpPr>
        <p:spPr>
          <a:xfrm>
            <a:off x="1562101" y="5450490"/>
            <a:ext cx="2278380" cy="68578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a:t>
            </a:r>
            <a:r>
              <a:rPr lang="en-US" dirty="0" err="1"/>
              <a:t>remque</a:t>
            </a:r>
            <a:r>
              <a:rPr lang="en-US" dirty="0"/>
              <a:t> </a:t>
            </a:r>
            <a:r>
              <a:rPr lang="en-US" dirty="0" err="1"/>
              <a:t>ipsa</a:t>
            </a:r>
            <a:r>
              <a:rPr lang="en-US" dirty="0"/>
              <a:t> quae </a:t>
            </a:r>
          </a:p>
        </p:txBody>
      </p:sp>
      <p:sp>
        <p:nvSpPr>
          <p:cNvPr id="17" name="Shape 308"/>
          <p:cNvSpPr/>
          <p:nvPr userDrawn="1"/>
        </p:nvSpPr>
        <p:spPr>
          <a:xfrm flipV="1">
            <a:off x="12612" y="1921280"/>
            <a:ext cx="12179388" cy="1"/>
          </a:xfrm>
          <a:prstGeom prst="line">
            <a:avLst/>
          </a:prstGeom>
          <a:ln w="38100">
            <a:solidFill>
              <a:srgbClr val="DCDEE0"/>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32" name="Text Placeholder 4"/>
          <p:cNvSpPr>
            <a:spLocks noGrp="1"/>
          </p:cNvSpPr>
          <p:nvPr>
            <p:ph type="body" sz="quarter" idx="24" hasCustomPrompt="1"/>
          </p:nvPr>
        </p:nvSpPr>
        <p:spPr>
          <a:xfrm>
            <a:off x="5619325" y="5132318"/>
            <a:ext cx="957943" cy="228526"/>
          </a:xfrm>
        </p:spPr>
        <p:txBody>
          <a:bodyPr lIns="0" tIns="0" rIns="0" bIns="0">
            <a:normAutofit/>
          </a:bodyPr>
          <a:lstStyle>
            <a:lvl1pPr marL="0" indent="0" algn="ctr">
              <a:buNone/>
              <a:defRPr sz="1600">
                <a:solidFill>
                  <a:schemeClr val="accent1"/>
                </a:solidFill>
              </a:defRPr>
            </a:lvl1pPr>
          </a:lstStyle>
          <a:p>
            <a:pPr lvl="0"/>
            <a:r>
              <a:rPr lang="en-US" dirty="0"/>
              <a:t>Growth</a:t>
            </a:r>
          </a:p>
        </p:txBody>
      </p:sp>
      <p:sp>
        <p:nvSpPr>
          <p:cNvPr id="33" name="Text Placeholder 5"/>
          <p:cNvSpPr>
            <a:spLocks noGrp="1"/>
          </p:cNvSpPr>
          <p:nvPr>
            <p:ph type="body" sz="quarter" idx="25" hasCustomPrompt="1"/>
          </p:nvPr>
        </p:nvSpPr>
        <p:spPr>
          <a:xfrm>
            <a:off x="4954338" y="5430170"/>
            <a:ext cx="2278380" cy="68578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a:t>
            </a:r>
            <a:r>
              <a:rPr lang="en-US" dirty="0" err="1"/>
              <a:t>periue</a:t>
            </a:r>
            <a:r>
              <a:rPr lang="en-US" dirty="0"/>
              <a:t> </a:t>
            </a:r>
            <a:r>
              <a:rPr lang="en-US" dirty="0" err="1"/>
              <a:t>ipsa</a:t>
            </a:r>
            <a:r>
              <a:rPr lang="en-US" dirty="0"/>
              <a:t> quae </a:t>
            </a:r>
          </a:p>
        </p:txBody>
      </p:sp>
      <p:sp>
        <p:nvSpPr>
          <p:cNvPr id="34" name="Text Placeholder 4"/>
          <p:cNvSpPr>
            <a:spLocks noGrp="1"/>
          </p:cNvSpPr>
          <p:nvPr>
            <p:ph type="body" sz="quarter" idx="26" hasCustomPrompt="1"/>
          </p:nvPr>
        </p:nvSpPr>
        <p:spPr>
          <a:xfrm>
            <a:off x="8474640" y="5132318"/>
            <a:ext cx="1941900" cy="228526"/>
          </a:xfrm>
        </p:spPr>
        <p:txBody>
          <a:bodyPr lIns="0" tIns="0" rIns="0" bIns="0">
            <a:normAutofit/>
          </a:bodyPr>
          <a:lstStyle>
            <a:lvl1pPr marL="0" indent="0" algn="ctr">
              <a:buNone/>
              <a:defRPr sz="1600">
                <a:solidFill>
                  <a:schemeClr val="accent1"/>
                </a:solidFill>
              </a:defRPr>
            </a:lvl1pPr>
          </a:lstStyle>
          <a:p>
            <a:pPr lvl="0"/>
            <a:r>
              <a:rPr lang="en-US" dirty="0"/>
              <a:t>Join Partner</a:t>
            </a:r>
          </a:p>
        </p:txBody>
      </p:sp>
      <p:sp>
        <p:nvSpPr>
          <p:cNvPr id="35" name="Text Placeholder 5"/>
          <p:cNvSpPr>
            <a:spLocks noGrp="1"/>
          </p:cNvSpPr>
          <p:nvPr>
            <p:ph type="body" sz="quarter" idx="27" hasCustomPrompt="1"/>
          </p:nvPr>
        </p:nvSpPr>
        <p:spPr>
          <a:xfrm>
            <a:off x="8301631" y="5430170"/>
            <a:ext cx="2278380" cy="68578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a:t>
            </a:r>
            <a:r>
              <a:rPr lang="en-US" dirty="0" err="1"/>
              <a:t>remue</a:t>
            </a:r>
            <a:r>
              <a:rPr lang="en-US" dirty="0"/>
              <a:t> </a:t>
            </a:r>
            <a:r>
              <a:rPr lang="en-US" dirty="0" err="1"/>
              <a:t>ipsa</a:t>
            </a:r>
            <a:r>
              <a:rPr lang="en-US" dirty="0"/>
              <a:t> quae </a:t>
            </a:r>
          </a:p>
        </p:txBody>
      </p:sp>
      <p:sp>
        <p:nvSpPr>
          <p:cNvPr id="24" name="Shape 308"/>
          <p:cNvSpPr/>
          <p:nvPr userDrawn="1"/>
        </p:nvSpPr>
        <p:spPr>
          <a:xfrm flipV="1">
            <a:off x="12612" y="1924609"/>
            <a:ext cx="2719716" cy="0"/>
          </a:xfrm>
          <a:prstGeom prst="line">
            <a:avLst/>
          </a:prstGeom>
          <a:ln w="38100">
            <a:solidFill>
              <a:schemeClr val="accent1"/>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40" name="Shape 308"/>
          <p:cNvSpPr/>
          <p:nvPr userDrawn="1"/>
        </p:nvSpPr>
        <p:spPr>
          <a:xfrm flipV="1">
            <a:off x="2644674" y="1924609"/>
            <a:ext cx="3456000" cy="0"/>
          </a:xfrm>
          <a:prstGeom prst="line">
            <a:avLst/>
          </a:prstGeom>
          <a:ln w="38100">
            <a:solidFill>
              <a:schemeClr val="accent1">
                <a:alpha val="75000"/>
              </a:schemeClr>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41" name="Shape 308"/>
          <p:cNvSpPr/>
          <p:nvPr userDrawn="1"/>
        </p:nvSpPr>
        <p:spPr>
          <a:xfrm flipV="1">
            <a:off x="6040780" y="1924609"/>
            <a:ext cx="3420000" cy="0"/>
          </a:xfrm>
          <a:prstGeom prst="line">
            <a:avLst/>
          </a:prstGeom>
          <a:ln w="38100">
            <a:solidFill>
              <a:schemeClr val="accent1">
                <a:alpha val="75000"/>
              </a:schemeClr>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42" name="Shape 308"/>
          <p:cNvSpPr/>
          <p:nvPr userDrawn="1"/>
        </p:nvSpPr>
        <p:spPr>
          <a:xfrm flipV="1">
            <a:off x="9396755" y="1924609"/>
            <a:ext cx="2795245" cy="0"/>
          </a:xfrm>
          <a:prstGeom prst="line">
            <a:avLst/>
          </a:prstGeom>
          <a:ln w="38100">
            <a:solidFill>
              <a:schemeClr val="accent1"/>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47" name="Oval 46"/>
          <p:cNvSpPr/>
          <p:nvPr userDrawn="1"/>
        </p:nvSpPr>
        <p:spPr>
          <a:xfrm>
            <a:off x="8102915" y="2003564"/>
            <a:ext cx="2717486" cy="268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Oval 45"/>
          <p:cNvSpPr/>
          <p:nvPr userDrawn="1"/>
        </p:nvSpPr>
        <p:spPr>
          <a:xfrm>
            <a:off x="4737613" y="2003564"/>
            <a:ext cx="2717486" cy="2682736"/>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p:cNvSpPr/>
          <p:nvPr userDrawn="1"/>
        </p:nvSpPr>
        <p:spPr>
          <a:xfrm>
            <a:off x="1373310" y="2003564"/>
            <a:ext cx="2717486" cy="2682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4"/>
          </p:nvPr>
        </p:nvSpPr>
        <p:spPr>
          <a:xfrm>
            <a:off x="1462252" y="2089226"/>
            <a:ext cx="2505456" cy="2505600"/>
          </a:xfrm>
          <a:prstGeom prst="ellipse">
            <a:avLst/>
          </a:prstGeom>
          <a:solidFill>
            <a:schemeClr val="bg1">
              <a:lumMod val="65000"/>
            </a:schemeClr>
          </a:solidFill>
          <a:ln>
            <a:noFill/>
          </a:ln>
        </p:spPr>
        <p:txBody>
          <a:bodyPr>
            <a:normAutofit/>
          </a:bodyPr>
          <a:lstStyle>
            <a:lvl1pPr>
              <a:defRPr sz="1400"/>
            </a:lvl1pPr>
          </a:lstStyle>
          <a:p>
            <a:endParaRPr lang="en-GB" dirty="0"/>
          </a:p>
        </p:txBody>
      </p:sp>
      <p:sp>
        <p:nvSpPr>
          <p:cNvPr id="25" name="Picture Placeholder 6"/>
          <p:cNvSpPr>
            <a:spLocks noGrp="1"/>
          </p:cNvSpPr>
          <p:nvPr>
            <p:ph type="pic" sz="quarter" idx="18"/>
          </p:nvPr>
        </p:nvSpPr>
        <p:spPr>
          <a:xfrm>
            <a:off x="4841966" y="2089226"/>
            <a:ext cx="2505456" cy="2505600"/>
          </a:xfrm>
          <a:prstGeom prst="ellipse">
            <a:avLst/>
          </a:prstGeom>
          <a:solidFill>
            <a:schemeClr val="bg1">
              <a:lumMod val="65000"/>
            </a:schemeClr>
          </a:solidFill>
          <a:ln>
            <a:noFill/>
          </a:ln>
        </p:spPr>
        <p:txBody>
          <a:bodyPr>
            <a:normAutofit/>
          </a:bodyPr>
          <a:lstStyle>
            <a:lvl1pPr>
              <a:defRPr sz="1400"/>
            </a:lvl1pPr>
          </a:lstStyle>
          <a:p>
            <a:endParaRPr lang="en-GB" dirty="0"/>
          </a:p>
        </p:txBody>
      </p:sp>
      <p:sp>
        <p:nvSpPr>
          <p:cNvPr id="27" name="Picture Placeholder 6"/>
          <p:cNvSpPr>
            <a:spLocks noGrp="1"/>
          </p:cNvSpPr>
          <p:nvPr>
            <p:ph type="pic" sz="quarter" idx="20"/>
          </p:nvPr>
        </p:nvSpPr>
        <p:spPr>
          <a:xfrm>
            <a:off x="8208436" y="2089226"/>
            <a:ext cx="2505456" cy="2505600"/>
          </a:xfrm>
          <a:prstGeom prst="ellipse">
            <a:avLst/>
          </a:prstGeom>
          <a:solidFill>
            <a:schemeClr val="bg1">
              <a:lumMod val="65000"/>
            </a:schemeClr>
          </a:solidFill>
          <a:ln>
            <a:noFill/>
          </a:ln>
        </p:spPr>
        <p:txBody>
          <a:bodyPr>
            <a:normAutofit/>
          </a:bodyPr>
          <a:lstStyle>
            <a:lvl1pPr>
              <a:defRPr sz="1400"/>
            </a:lvl1pPr>
          </a:lstStyle>
          <a:p>
            <a:endParaRPr lang="en-GB" dirty="0"/>
          </a:p>
        </p:txBody>
      </p:sp>
      <p:sp>
        <p:nvSpPr>
          <p:cNvPr id="29" name="Text Placeholder 5"/>
          <p:cNvSpPr>
            <a:spLocks noGrp="1"/>
          </p:cNvSpPr>
          <p:nvPr>
            <p:ph type="body" sz="quarter" idx="21" hasCustomPrompt="1"/>
          </p:nvPr>
        </p:nvSpPr>
        <p:spPr>
          <a:xfrm>
            <a:off x="2326697" y="4198728"/>
            <a:ext cx="791852" cy="792000"/>
          </a:xfrm>
          <a:prstGeom prst="ellipse">
            <a:avLst/>
          </a:prstGeom>
          <a:solidFill>
            <a:srgbClr val="ECECEC"/>
          </a:solidFill>
        </p:spPr>
        <p:txBody>
          <a:bodyPr lIns="0" tIns="0" rIns="0" bIns="0" anchor="ctr">
            <a:normAutofit/>
          </a:bodyPr>
          <a:lstStyle>
            <a:lvl1pPr marL="0" indent="0" algn="ctr">
              <a:lnSpc>
                <a:spcPts val="1400"/>
              </a:lnSpc>
              <a:buNone/>
              <a:defRPr sz="1600">
                <a:solidFill>
                  <a:schemeClr val="accent1"/>
                </a:solidFill>
              </a:defRPr>
            </a:lvl1pPr>
          </a:lstStyle>
          <a:p>
            <a:pPr lvl="0"/>
            <a:r>
              <a:rPr lang="en-US" dirty="0"/>
              <a:t>2009</a:t>
            </a:r>
          </a:p>
        </p:txBody>
      </p:sp>
      <p:sp>
        <p:nvSpPr>
          <p:cNvPr id="44" name="Text Placeholder 5"/>
          <p:cNvSpPr>
            <a:spLocks noGrp="1"/>
          </p:cNvSpPr>
          <p:nvPr>
            <p:ph type="body" sz="quarter" idx="28" hasCustomPrompt="1"/>
          </p:nvPr>
        </p:nvSpPr>
        <p:spPr>
          <a:xfrm>
            <a:off x="5644854" y="4198728"/>
            <a:ext cx="791852" cy="792000"/>
          </a:xfrm>
          <a:prstGeom prst="ellipse">
            <a:avLst/>
          </a:prstGeom>
          <a:solidFill>
            <a:srgbClr val="ECECEC"/>
          </a:solidFill>
        </p:spPr>
        <p:txBody>
          <a:bodyPr lIns="0" tIns="0" rIns="0" bIns="0" anchor="ctr">
            <a:normAutofit/>
          </a:bodyPr>
          <a:lstStyle>
            <a:lvl1pPr marL="0" indent="0" algn="ctr">
              <a:lnSpc>
                <a:spcPts val="1400"/>
              </a:lnSpc>
              <a:buNone/>
              <a:defRPr sz="1600">
                <a:solidFill>
                  <a:schemeClr val="accent1"/>
                </a:solidFill>
              </a:defRPr>
            </a:lvl1pPr>
          </a:lstStyle>
          <a:p>
            <a:pPr lvl="0"/>
            <a:r>
              <a:rPr lang="en-US" dirty="0"/>
              <a:t>2009</a:t>
            </a:r>
          </a:p>
        </p:txBody>
      </p:sp>
      <p:sp>
        <p:nvSpPr>
          <p:cNvPr id="45" name="Text Placeholder 5"/>
          <p:cNvSpPr>
            <a:spLocks noGrp="1"/>
          </p:cNvSpPr>
          <p:nvPr>
            <p:ph type="body" sz="quarter" idx="29" hasCustomPrompt="1"/>
          </p:nvPr>
        </p:nvSpPr>
        <p:spPr>
          <a:xfrm>
            <a:off x="9132196" y="4198728"/>
            <a:ext cx="791852" cy="792000"/>
          </a:xfrm>
          <a:prstGeom prst="ellipse">
            <a:avLst/>
          </a:prstGeom>
          <a:solidFill>
            <a:srgbClr val="ECECEC"/>
          </a:solidFill>
        </p:spPr>
        <p:txBody>
          <a:bodyPr lIns="0" tIns="0" rIns="0" bIns="0" anchor="ctr">
            <a:normAutofit/>
          </a:bodyPr>
          <a:lstStyle>
            <a:lvl1pPr marL="0" indent="0" algn="ctr">
              <a:lnSpc>
                <a:spcPts val="1400"/>
              </a:lnSpc>
              <a:buNone/>
              <a:defRPr sz="1600">
                <a:solidFill>
                  <a:schemeClr val="accent1"/>
                </a:solidFill>
              </a:defRPr>
            </a:lvl1pPr>
          </a:lstStyle>
          <a:p>
            <a:pPr lvl="0"/>
            <a:r>
              <a:rPr lang="en-US" dirty="0"/>
              <a:t>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9">
                                            <p:bg/>
                                          </p:spTgt>
                                        </p:tgtEl>
                                        <p:attrNameLst>
                                          <p:attrName>style.visibility</p:attrName>
                                        </p:attrNameLst>
                                      </p:cBhvr>
                                      <p:to>
                                        <p:strVal val="visible"/>
                                      </p:to>
                                    </p:set>
                                    <p:animEffect transition="in" filter="fade">
                                      <p:cBhvr>
                                        <p:cTn id="37" dur="500"/>
                                        <p:tgtEl>
                                          <p:spTgt spid="29">
                                            <p:bg/>
                                          </p:spTgt>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Effect transition="in" filter="fade">
                                      <p:cBhvr>
                                        <p:cTn id="41" dur="500"/>
                                        <p:tgtEl>
                                          <p:spTgt spid="29">
                                            <p:txEl>
                                              <p:pRg st="0" end="0"/>
                                            </p:txEl>
                                          </p:spTgt>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500"/>
                                        <p:tgtEl>
                                          <p:spTgt spid="5">
                                            <p:txEl>
                                              <p:pRg st="0" end="0"/>
                                            </p:txEl>
                                          </p:spTgt>
                                        </p:tgtEl>
                                      </p:cBhvr>
                                    </p:animEffect>
                                  </p:childTnLst>
                                </p:cTn>
                              </p:par>
                            </p:childTnLst>
                          </p:cTn>
                        </p:par>
                        <p:par>
                          <p:cTn id="46" fill="hold">
                            <p:stCondLst>
                              <p:cond delay="5000"/>
                            </p:stCondLst>
                            <p:childTnLst>
                              <p:par>
                                <p:cTn id="47" presetID="18" presetClass="entr" presetSubtype="6" fill="hold" grpId="0"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strips(downRight)">
                                      <p:cBhvr>
                                        <p:cTn id="49" dur="500"/>
                                        <p:tgtEl>
                                          <p:spTgt spid="6">
                                            <p:txEl>
                                              <p:pRg st="0" end="0"/>
                                            </p:txEl>
                                          </p:spTgt>
                                        </p:tgtEl>
                                      </p:cBhvr>
                                    </p:animEffect>
                                  </p:childTnLst>
                                </p:cTn>
                              </p:par>
                            </p:childTnLst>
                          </p:cTn>
                        </p:par>
                        <p:par>
                          <p:cTn id="50" fill="hold">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par>
                          <p:cTn id="62" fill="hold">
                            <p:stCondLst>
                              <p:cond delay="7000"/>
                            </p:stCondLst>
                            <p:childTnLst>
                              <p:par>
                                <p:cTn id="63" presetID="53" presetClass="entr" presetSubtype="16"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44">
                                            <p:bg/>
                                          </p:spTgt>
                                        </p:tgtEl>
                                        <p:attrNameLst>
                                          <p:attrName>style.visibility</p:attrName>
                                        </p:attrNameLst>
                                      </p:cBhvr>
                                      <p:to>
                                        <p:strVal val="visible"/>
                                      </p:to>
                                    </p:set>
                                    <p:animEffect transition="in" filter="fade">
                                      <p:cBhvr>
                                        <p:cTn id="71" dur="500"/>
                                        <p:tgtEl>
                                          <p:spTgt spid="44">
                                            <p:bg/>
                                          </p:spTgt>
                                        </p:tgtEl>
                                      </p:cBhvr>
                                    </p:animEffect>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44">
                                            <p:txEl>
                                              <p:pRg st="0" end="0"/>
                                            </p:txEl>
                                          </p:spTgt>
                                        </p:tgtEl>
                                        <p:attrNameLst>
                                          <p:attrName>style.visibility</p:attrName>
                                        </p:attrNameLst>
                                      </p:cBhvr>
                                      <p:to>
                                        <p:strVal val="visible"/>
                                      </p:to>
                                    </p:set>
                                    <p:animEffect transition="in" filter="fade">
                                      <p:cBhvr>
                                        <p:cTn id="75" dur="500"/>
                                        <p:tgtEl>
                                          <p:spTgt spid="44">
                                            <p:txEl>
                                              <p:pRg st="0" end="0"/>
                                            </p:txEl>
                                          </p:spTgt>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par>
                          <p:cTn id="80" fill="hold">
                            <p:stCondLst>
                              <p:cond delay="9000"/>
                            </p:stCondLst>
                            <p:childTnLst>
                              <p:par>
                                <p:cTn id="81" presetID="18" presetClass="entr" presetSubtype="6" fill="hold" grpId="0" nodeType="afterEffect">
                                  <p:stCondLst>
                                    <p:cond delay="0"/>
                                  </p:stCondLst>
                                  <p:childTnLst>
                                    <p:set>
                                      <p:cBhvr>
                                        <p:cTn id="82" dur="1" fill="hold">
                                          <p:stCondLst>
                                            <p:cond delay="0"/>
                                          </p:stCondLst>
                                        </p:cTn>
                                        <p:tgtEl>
                                          <p:spTgt spid="33">
                                            <p:txEl>
                                              <p:pRg st="0" end="0"/>
                                            </p:txEl>
                                          </p:spTgt>
                                        </p:tgtEl>
                                        <p:attrNameLst>
                                          <p:attrName>style.visibility</p:attrName>
                                        </p:attrNameLst>
                                      </p:cBhvr>
                                      <p:to>
                                        <p:strVal val="visible"/>
                                      </p:to>
                                    </p:set>
                                    <p:animEffect transition="in" filter="strips(downRight)">
                                      <p:cBhvr>
                                        <p:cTn id="83" dur="500"/>
                                        <p:tgtEl>
                                          <p:spTgt spid="33">
                                            <p:txEl>
                                              <p:pRg st="0" end="0"/>
                                            </p:txEl>
                                          </p:spTgt>
                                        </p:tgtEl>
                                      </p:cBhvr>
                                    </p:animEffect>
                                  </p:childTnLst>
                                </p:cTn>
                              </p:par>
                            </p:childTnLst>
                          </p:cTn>
                        </p:par>
                        <p:par>
                          <p:cTn id="84" fill="hold">
                            <p:stCondLst>
                              <p:cond delay="9500"/>
                            </p:stCondLst>
                            <p:childTnLst>
                              <p:par>
                                <p:cTn id="85" presetID="22" presetClass="entr" presetSubtype="8"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par>
                          <p:cTn id="88" fill="hold">
                            <p:stCondLst>
                              <p:cond delay="10000"/>
                            </p:stCondLst>
                            <p:childTnLst>
                              <p:par>
                                <p:cTn id="89" presetID="10" presetClass="entr" presetSubtype="0"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0500"/>
                            </p:stCondLst>
                            <p:childTnLst>
                              <p:par>
                                <p:cTn id="93" presetID="10" presetClass="entr" presetSubtype="0" fill="hold" grpId="0"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childTnLst>
                          </p:cTn>
                        </p:par>
                        <p:par>
                          <p:cTn id="96" fill="hold">
                            <p:stCondLst>
                              <p:cond delay="11000"/>
                            </p:stCondLst>
                            <p:childTnLst>
                              <p:par>
                                <p:cTn id="97" presetID="53" presetClass="entr" presetSubtype="16"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p:cTn id="99" dur="500" fill="hold"/>
                                        <p:tgtEl>
                                          <p:spTgt spid="27"/>
                                        </p:tgtEl>
                                        <p:attrNameLst>
                                          <p:attrName>ppt_w</p:attrName>
                                        </p:attrNameLst>
                                      </p:cBhvr>
                                      <p:tavLst>
                                        <p:tav tm="0">
                                          <p:val>
                                            <p:fltVal val="0"/>
                                          </p:val>
                                        </p:tav>
                                        <p:tav tm="100000">
                                          <p:val>
                                            <p:strVal val="#ppt_w"/>
                                          </p:val>
                                        </p:tav>
                                      </p:tavLst>
                                    </p:anim>
                                    <p:anim calcmode="lin" valueType="num">
                                      <p:cBhvr>
                                        <p:cTn id="100" dur="500" fill="hold"/>
                                        <p:tgtEl>
                                          <p:spTgt spid="27"/>
                                        </p:tgtEl>
                                        <p:attrNameLst>
                                          <p:attrName>ppt_h</p:attrName>
                                        </p:attrNameLst>
                                      </p:cBhvr>
                                      <p:tavLst>
                                        <p:tav tm="0">
                                          <p:val>
                                            <p:fltVal val="0"/>
                                          </p:val>
                                        </p:tav>
                                        <p:tav tm="100000">
                                          <p:val>
                                            <p:strVal val="#ppt_h"/>
                                          </p:val>
                                        </p:tav>
                                      </p:tavLst>
                                    </p:anim>
                                    <p:animEffect transition="in" filter="fade">
                                      <p:cBhvr>
                                        <p:cTn id="101" dur="500"/>
                                        <p:tgtEl>
                                          <p:spTgt spid="27"/>
                                        </p:tgtEl>
                                      </p:cBhvr>
                                    </p:animEffect>
                                  </p:childTnLst>
                                </p:cTn>
                              </p:par>
                            </p:childTnLst>
                          </p:cTn>
                        </p:par>
                        <p:par>
                          <p:cTn id="102" fill="hold">
                            <p:stCondLst>
                              <p:cond delay="11500"/>
                            </p:stCondLst>
                            <p:childTnLst>
                              <p:par>
                                <p:cTn id="103" presetID="10" presetClass="entr" presetSubtype="0" fill="hold" grpId="0" nodeType="afterEffect">
                                  <p:stCondLst>
                                    <p:cond delay="0"/>
                                  </p:stCondLst>
                                  <p:childTnLst>
                                    <p:set>
                                      <p:cBhvr>
                                        <p:cTn id="104" dur="1" fill="hold">
                                          <p:stCondLst>
                                            <p:cond delay="0"/>
                                          </p:stCondLst>
                                        </p:cTn>
                                        <p:tgtEl>
                                          <p:spTgt spid="45">
                                            <p:bg/>
                                          </p:spTgt>
                                        </p:tgtEl>
                                        <p:attrNameLst>
                                          <p:attrName>style.visibility</p:attrName>
                                        </p:attrNameLst>
                                      </p:cBhvr>
                                      <p:to>
                                        <p:strVal val="visible"/>
                                      </p:to>
                                    </p:set>
                                    <p:animEffect transition="in" filter="fade">
                                      <p:cBhvr>
                                        <p:cTn id="105" dur="500"/>
                                        <p:tgtEl>
                                          <p:spTgt spid="45">
                                            <p:bg/>
                                          </p:spTgt>
                                        </p:tgtEl>
                                      </p:cBhvr>
                                    </p:animEffect>
                                  </p:childTnLst>
                                </p:cTn>
                              </p:par>
                            </p:childTnLst>
                          </p:cTn>
                        </p:par>
                        <p:par>
                          <p:cTn id="106" fill="hold">
                            <p:stCondLst>
                              <p:cond delay="12000"/>
                            </p:stCondLst>
                            <p:childTnLst>
                              <p:par>
                                <p:cTn id="107" presetID="10" presetClass="entr" presetSubtype="0" fill="hold" grpId="0" nodeType="afterEffect">
                                  <p:stCondLst>
                                    <p:cond delay="0"/>
                                  </p:stCondLst>
                                  <p:childTnLst>
                                    <p:set>
                                      <p:cBhvr>
                                        <p:cTn id="108" dur="1" fill="hold">
                                          <p:stCondLst>
                                            <p:cond delay="0"/>
                                          </p:stCondLst>
                                        </p:cTn>
                                        <p:tgtEl>
                                          <p:spTgt spid="45">
                                            <p:txEl>
                                              <p:pRg st="0" end="0"/>
                                            </p:txEl>
                                          </p:spTgt>
                                        </p:tgtEl>
                                        <p:attrNameLst>
                                          <p:attrName>style.visibility</p:attrName>
                                        </p:attrNameLst>
                                      </p:cBhvr>
                                      <p:to>
                                        <p:strVal val="visible"/>
                                      </p:to>
                                    </p:set>
                                    <p:animEffect transition="in" filter="fade">
                                      <p:cBhvr>
                                        <p:cTn id="109" dur="500"/>
                                        <p:tgtEl>
                                          <p:spTgt spid="45">
                                            <p:txEl>
                                              <p:pRg st="0" end="0"/>
                                            </p:txEl>
                                          </p:spTgt>
                                        </p:tgtEl>
                                      </p:cBhvr>
                                    </p:animEffect>
                                  </p:childTnLst>
                                </p:cTn>
                              </p:par>
                            </p:childTnLst>
                          </p:cTn>
                        </p:par>
                        <p:par>
                          <p:cTn id="110" fill="hold">
                            <p:stCondLst>
                              <p:cond delay="12500"/>
                            </p:stCondLst>
                            <p:childTnLst>
                              <p:par>
                                <p:cTn id="111" presetID="10" presetClass="entr" presetSubtype="0" fill="hold" grpId="0" nodeType="afterEffect">
                                  <p:stCondLst>
                                    <p:cond delay="0"/>
                                  </p:stCondLst>
                                  <p:childTnLst>
                                    <p:set>
                                      <p:cBhvr>
                                        <p:cTn id="112" dur="1" fill="hold">
                                          <p:stCondLst>
                                            <p:cond delay="0"/>
                                          </p:stCondLst>
                                        </p:cTn>
                                        <p:tgtEl>
                                          <p:spTgt spid="34">
                                            <p:txEl>
                                              <p:pRg st="0" end="0"/>
                                            </p:txEl>
                                          </p:spTgt>
                                        </p:tgtEl>
                                        <p:attrNameLst>
                                          <p:attrName>style.visibility</p:attrName>
                                        </p:attrNameLst>
                                      </p:cBhvr>
                                      <p:to>
                                        <p:strVal val="visible"/>
                                      </p:to>
                                    </p:set>
                                    <p:animEffect transition="in" filter="fade">
                                      <p:cBhvr>
                                        <p:cTn id="113" dur="500"/>
                                        <p:tgtEl>
                                          <p:spTgt spid="34">
                                            <p:txEl>
                                              <p:pRg st="0" end="0"/>
                                            </p:txEl>
                                          </p:spTgt>
                                        </p:tgtEl>
                                      </p:cBhvr>
                                    </p:animEffect>
                                  </p:childTnLst>
                                </p:cTn>
                              </p:par>
                            </p:childTnLst>
                          </p:cTn>
                        </p:par>
                        <p:par>
                          <p:cTn id="114" fill="hold">
                            <p:stCondLst>
                              <p:cond delay="13000"/>
                            </p:stCondLst>
                            <p:childTnLst>
                              <p:par>
                                <p:cTn id="115" presetID="18" presetClass="entr" presetSubtype="6" fill="hold" grpId="0" nodeType="afterEffect">
                                  <p:stCondLst>
                                    <p:cond delay="0"/>
                                  </p:stCondLst>
                                  <p:childTnLst>
                                    <p:set>
                                      <p:cBhvr>
                                        <p:cTn id="116" dur="1" fill="hold">
                                          <p:stCondLst>
                                            <p:cond delay="0"/>
                                          </p:stCondLst>
                                        </p:cTn>
                                        <p:tgtEl>
                                          <p:spTgt spid="35">
                                            <p:txEl>
                                              <p:pRg st="0" end="0"/>
                                            </p:txEl>
                                          </p:spTgt>
                                        </p:tgtEl>
                                        <p:attrNameLst>
                                          <p:attrName>style.visibility</p:attrName>
                                        </p:attrNameLst>
                                      </p:cBhvr>
                                      <p:to>
                                        <p:strVal val="visible"/>
                                      </p:to>
                                    </p:set>
                                    <p:animEffect transition="in" filter="strips(downRight)">
                                      <p:cBhvr>
                                        <p:cTn id="117" dur="500"/>
                                        <p:tgtEl>
                                          <p:spTgt spid="35">
                                            <p:txEl>
                                              <p:pRg st="0" end="0"/>
                                            </p:txEl>
                                          </p:spTgt>
                                        </p:tgtEl>
                                      </p:cBhvr>
                                    </p:animEffect>
                                  </p:childTnLst>
                                </p:cTn>
                              </p:par>
                            </p:childTnLst>
                          </p:cTn>
                        </p:par>
                        <p:par>
                          <p:cTn id="118" fill="hold">
                            <p:stCondLst>
                              <p:cond delay="13500"/>
                            </p:stCondLst>
                            <p:childTnLst>
                              <p:par>
                                <p:cTn id="119" presetID="22" presetClass="entr" presetSubtype="8" fill="hold" grpId="0"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wipe(left)">
                                      <p:cBhvr>
                                        <p:cTn id="1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17"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8" presetClass="entr" presetSubtype="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strips(downRight)">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8" presetClass="entr" presetSubtype="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strips(downRight)">
                      <p:cBhvr>
                        <p:cTn dur="500"/>
                        <p:tgtEl>
                          <p:spTgt spid="35"/>
                        </p:tgtEl>
                      </p:cBhvr>
                    </p:animEffect>
                  </p:childTnLst>
                </p:cTn>
              </p:par>
            </p:tnLst>
          </p:tmpl>
        </p:tmplLst>
      </p:bldP>
      <p:bldP spid="24" grpId="0" animBg="1"/>
      <p:bldP spid="40" grpId="0" animBg="1"/>
      <p:bldP spid="41" grpId="0" animBg="1"/>
      <p:bldP spid="42" grpId="0" animBg="1"/>
      <p:bldP spid="47" grpId="0" animBg="1"/>
      <p:bldP spid="46" grpId="0" animBg="1"/>
      <p:bldP spid="4" grpId="0" animBg="1"/>
      <p:bldP spid="7" grpId="0" animBg="1"/>
      <p:bldP spid="25" grpId="0" animBg="1"/>
      <p:bldP spid="27" grpId="0" animBg="1"/>
      <p:bldP spid="29" grpId="0" build="p"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4" grpId="0" build="p" animBg="1">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27" name="Picture Placeholder 6"/>
          <p:cNvSpPr>
            <a:spLocks noGrp="1"/>
          </p:cNvSpPr>
          <p:nvPr>
            <p:ph type="pic" sz="quarter" idx="34" hasCustomPrompt="1"/>
          </p:nvPr>
        </p:nvSpPr>
        <p:spPr>
          <a:xfrm>
            <a:off x="1524000" y="4008742"/>
            <a:ext cx="2932012" cy="1572908"/>
          </a:xfrm>
          <a:solidFill>
            <a:schemeClr val="bg1">
              <a:lumMod val="65000"/>
            </a:schemeClr>
          </a:solidFill>
          <a:ln w="28575">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baseline="0"/>
            </a:lvl1pPr>
          </a:lstStyle>
          <a:p>
            <a:r>
              <a:rPr lang="en-US" dirty="0"/>
              <a:t>Click icon to add pictures</a:t>
            </a:r>
            <a:endParaRPr lang="en-GB" dirty="0"/>
          </a:p>
        </p:txBody>
      </p:sp>
      <p:sp>
        <p:nvSpPr>
          <p:cNvPr id="33" name="Picture Placeholder 6"/>
          <p:cNvSpPr>
            <a:spLocks noGrp="1"/>
          </p:cNvSpPr>
          <p:nvPr>
            <p:ph type="pic" sz="quarter" idx="22" hasCustomPrompt="1"/>
          </p:nvPr>
        </p:nvSpPr>
        <p:spPr>
          <a:xfrm>
            <a:off x="1524000" y="2435836"/>
            <a:ext cx="2932012" cy="1572905"/>
          </a:xfrm>
          <a:solidFill>
            <a:schemeClr val="bg1">
              <a:lumMod val="65000"/>
            </a:schemeClr>
          </a:solidFill>
          <a:ln w="28575">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baseline="0"/>
            </a:lvl1pPr>
          </a:lstStyle>
          <a:p>
            <a:r>
              <a:rPr lang="en-US" dirty="0"/>
              <a:t>Click icon to add pictures</a:t>
            </a:r>
            <a:endParaRPr lang="en-GB" dirty="0"/>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8" name="Text Placeholder 5"/>
          <p:cNvSpPr>
            <a:spLocks noGrp="1"/>
          </p:cNvSpPr>
          <p:nvPr>
            <p:ph type="body" sz="quarter" idx="35" hasCustomPrompt="1"/>
          </p:nvPr>
        </p:nvSpPr>
        <p:spPr>
          <a:xfrm>
            <a:off x="7944031" y="2969487"/>
            <a:ext cx="2452914" cy="2694714"/>
          </a:xfrm>
          <a:prstGeom prst="rect">
            <a:avLst/>
          </a:prstGeom>
          <a:noFill/>
        </p:spPr>
        <p:txBody>
          <a:bodyPr lIns="0" tIns="91440" rIns="0" bIns="0" anchor="t">
            <a:normAutofit/>
          </a:bodyPr>
          <a:lstStyle>
            <a:lvl1pPr marL="228600" indent="-228600" algn="l">
              <a:lnSpc>
                <a:spcPts val="1400"/>
              </a:lnSpc>
              <a:buFont typeface="+mj-lt"/>
              <a:buAutoNum type="arabicPeriod"/>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voluptatemaccusantiumdoloremque</a:t>
            </a:r>
            <a:r>
              <a:rPr lang="en-US" dirty="0"/>
              <a:t> </a:t>
            </a:r>
            <a:r>
              <a:rPr lang="en-US" dirty="0" err="1"/>
              <a:t>laudantium</a:t>
            </a:r>
            <a:r>
              <a:rPr lang="en-US" dirty="0"/>
              <a:t>, </a:t>
            </a:r>
          </a:p>
          <a:p>
            <a:pPr lvl="0"/>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voluptatemaccusantiumdoloremque</a:t>
            </a:r>
            <a:r>
              <a:rPr lang="en-US" dirty="0"/>
              <a:t> </a:t>
            </a:r>
            <a:r>
              <a:rPr lang="en-US" dirty="0" err="1"/>
              <a:t>laudantium</a:t>
            </a:r>
            <a:r>
              <a:rPr lang="en-US" dirty="0"/>
              <a:t>, </a:t>
            </a:r>
          </a:p>
          <a:p>
            <a:pPr lvl="0"/>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endParaRPr lang="en-US" dirty="0"/>
          </a:p>
          <a:p>
            <a:pPr lvl="0"/>
            <a:endParaRPr lang="en-US" dirty="0"/>
          </a:p>
        </p:txBody>
      </p:sp>
      <p:sp>
        <p:nvSpPr>
          <p:cNvPr id="11" name="Text Placeholder 5"/>
          <p:cNvSpPr>
            <a:spLocks noGrp="1"/>
          </p:cNvSpPr>
          <p:nvPr>
            <p:ph type="body" sz="quarter" idx="36" hasCustomPrompt="1"/>
          </p:nvPr>
        </p:nvSpPr>
        <p:spPr>
          <a:xfrm>
            <a:off x="5230586" y="2969487"/>
            <a:ext cx="2452914" cy="2694714"/>
          </a:xfrm>
          <a:prstGeom prst="rect">
            <a:avLst/>
          </a:prstGeom>
          <a:noFill/>
        </p:spPr>
        <p:txBody>
          <a:bodyPr lIns="0" tIns="91440" rIns="0" bIns="0" anchor="t">
            <a:normAutofit/>
          </a:bodyPr>
          <a:lstStyle>
            <a:lvl1pPr marL="228600" indent="-228600" algn="l">
              <a:lnSpc>
                <a:spcPts val="1400"/>
              </a:lnSpc>
              <a:buFont typeface="+mj-lt"/>
              <a:buAutoNum type="arabicPeriod"/>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voluptatemaccusantiumdoloremque</a:t>
            </a:r>
            <a:r>
              <a:rPr lang="en-US" dirty="0"/>
              <a:t> </a:t>
            </a:r>
            <a:r>
              <a:rPr lang="en-US" dirty="0" err="1"/>
              <a:t>laudantium</a:t>
            </a:r>
            <a:r>
              <a:rPr lang="en-US" dirty="0"/>
              <a:t>, </a:t>
            </a:r>
          </a:p>
          <a:p>
            <a:pPr lvl="0"/>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voluptatemaccusantiumdoloremque</a:t>
            </a:r>
            <a:r>
              <a:rPr lang="en-US" dirty="0"/>
              <a:t> </a:t>
            </a:r>
            <a:r>
              <a:rPr lang="en-US" dirty="0" err="1"/>
              <a:t>laudantium</a:t>
            </a:r>
            <a:r>
              <a:rPr lang="en-US" dirty="0"/>
              <a:t>, </a:t>
            </a:r>
          </a:p>
          <a:p>
            <a:pPr lvl="0"/>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endParaRPr lang="en-US" dirty="0"/>
          </a:p>
          <a:p>
            <a:pPr lvl="0"/>
            <a:endParaRPr lang="en-US" dirty="0"/>
          </a:p>
        </p:txBody>
      </p:sp>
      <p:grpSp>
        <p:nvGrpSpPr>
          <p:cNvPr id="12" name="Group 652"/>
          <p:cNvGrpSpPr/>
          <p:nvPr userDrawn="1"/>
        </p:nvGrpSpPr>
        <p:grpSpPr>
          <a:xfrm>
            <a:off x="8050246" y="2387007"/>
            <a:ext cx="471454" cy="469882"/>
            <a:chOff x="179317" y="0"/>
            <a:chExt cx="2685875" cy="2676920"/>
          </a:xfrm>
        </p:grpSpPr>
        <p:sp>
          <p:nvSpPr>
            <p:cNvPr id="13" name="Shape 650"/>
            <p:cNvSpPr/>
            <p:nvPr/>
          </p:nvSpPr>
          <p:spPr>
            <a:xfrm>
              <a:off x="179317" y="0"/>
              <a:ext cx="2685875" cy="2676920"/>
            </a:xfrm>
            <a:prstGeom prst="ellipse">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4" name="Shape 651"/>
            <p:cNvSpPr/>
            <p:nvPr/>
          </p:nvSpPr>
          <p:spPr>
            <a:xfrm>
              <a:off x="933445" y="743030"/>
              <a:ext cx="1099209" cy="1190862"/>
            </a:xfrm>
            <a:custGeom>
              <a:avLst/>
              <a:gdLst/>
              <a:ahLst/>
              <a:cxnLst>
                <a:cxn ang="0">
                  <a:pos x="wd2" y="hd2"/>
                </a:cxn>
                <a:cxn ang="5400000">
                  <a:pos x="wd2" y="hd2"/>
                </a:cxn>
                <a:cxn ang="10800000">
                  <a:pos x="wd2" y="hd2"/>
                </a:cxn>
                <a:cxn ang="16200000">
                  <a:pos x="wd2" y="hd2"/>
                </a:cxn>
              </a:cxnLst>
              <a:rect l="0" t="0" r="r" b="b"/>
              <a:pathLst>
                <a:path w="21600" h="21600" extrusionOk="0">
                  <a:moveTo>
                    <a:pt x="19252" y="12792"/>
                  </a:moveTo>
                  <a:cubicBezTo>
                    <a:pt x="18886" y="13126"/>
                    <a:pt x="18469" y="13292"/>
                    <a:pt x="18000" y="13292"/>
                  </a:cubicBezTo>
                  <a:lnTo>
                    <a:pt x="13051" y="13292"/>
                  </a:lnTo>
                  <a:cubicBezTo>
                    <a:pt x="13051" y="13794"/>
                    <a:pt x="13275" y="14484"/>
                    <a:pt x="13725" y="15362"/>
                  </a:cubicBezTo>
                  <a:cubicBezTo>
                    <a:pt x="14175" y="16241"/>
                    <a:pt x="14400" y="16936"/>
                    <a:pt x="14400" y="17446"/>
                  </a:cubicBezTo>
                  <a:cubicBezTo>
                    <a:pt x="14400" y="18294"/>
                    <a:pt x="14250" y="18922"/>
                    <a:pt x="13950" y="19328"/>
                  </a:cubicBezTo>
                  <a:cubicBezTo>
                    <a:pt x="13650" y="19735"/>
                    <a:pt x="13051" y="19938"/>
                    <a:pt x="12151" y="19938"/>
                  </a:cubicBezTo>
                  <a:cubicBezTo>
                    <a:pt x="11906" y="19714"/>
                    <a:pt x="11728" y="19345"/>
                    <a:pt x="11615" y="18834"/>
                  </a:cubicBezTo>
                  <a:cubicBezTo>
                    <a:pt x="11503" y="18324"/>
                    <a:pt x="11360" y="17781"/>
                    <a:pt x="11186" y="17205"/>
                  </a:cubicBezTo>
                  <a:cubicBezTo>
                    <a:pt x="11014" y="16631"/>
                    <a:pt x="10735" y="16156"/>
                    <a:pt x="10350" y="15784"/>
                  </a:cubicBezTo>
                  <a:cubicBezTo>
                    <a:pt x="10144" y="15585"/>
                    <a:pt x="9783" y="15191"/>
                    <a:pt x="9267" y="14603"/>
                  </a:cubicBezTo>
                  <a:cubicBezTo>
                    <a:pt x="9230" y="14560"/>
                    <a:pt x="9122" y="14430"/>
                    <a:pt x="8944" y="14214"/>
                  </a:cubicBezTo>
                  <a:cubicBezTo>
                    <a:pt x="8766" y="13997"/>
                    <a:pt x="8618" y="13820"/>
                    <a:pt x="8501" y="13681"/>
                  </a:cubicBezTo>
                  <a:cubicBezTo>
                    <a:pt x="8384" y="13543"/>
                    <a:pt x="8222" y="13359"/>
                    <a:pt x="8016" y="13130"/>
                  </a:cubicBezTo>
                  <a:cubicBezTo>
                    <a:pt x="7809" y="12900"/>
                    <a:pt x="7622" y="12710"/>
                    <a:pt x="7454" y="12559"/>
                  </a:cubicBezTo>
                  <a:cubicBezTo>
                    <a:pt x="7284" y="12407"/>
                    <a:pt x="7104" y="12254"/>
                    <a:pt x="6912" y="12098"/>
                  </a:cubicBezTo>
                  <a:cubicBezTo>
                    <a:pt x="6720" y="11942"/>
                    <a:pt x="6533" y="11825"/>
                    <a:pt x="6350" y="11748"/>
                  </a:cubicBezTo>
                  <a:cubicBezTo>
                    <a:pt x="6167" y="11670"/>
                    <a:pt x="6000" y="11631"/>
                    <a:pt x="5850" y="11631"/>
                  </a:cubicBezTo>
                  <a:lnTo>
                    <a:pt x="5401" y="11631"/>
                  </a:lnTo>
                  <a:lnTo>
                    <a:pt x="5401" y="3323"/>
                  </a:lnTo>
                  <a:lnTo>
                    <a:pt x="5850" y="3323"/>
                  </a:lnTo>
                  <a:cubicBezTo>
                    <a:pt x="5972" y="3323"/>
                    <a:pt x="6120" y="3310"/>
                    <a:pt x="6293" y="3284"/>
                  </a:cubicBezTo>
                  <a:cubicBezTo>
                    <a:pt x="6467" y="3258"/>
                    <a:pt x="6621" y="3230"/>
                    <a:pt x="6758" y="3200"/>
                  </a:cubicBezTo>
                  <a:cubicBezTo>
                    <a:pt x="6893" y="3169"/>
                    <a:pt x="7071" y="3122"/>
                    <a:pt x="7292" y="3057"/>
                  </a:cubicBezTo>
                  <a:cubicBezTo>
                    <a:pt x="7512" y="2992"/>
                    <a:pt x="7676" y="2942"/>
                    <a:pt x="7784" y="2908"/>
                  </a:cubicBezTo>
                  <a:cubicBezTo>
                    <a:pt x="7892" y="2873"/>
                    <a:pt x="8058" y="2819"/>
                    <a:pt x="8283" y="2745"/>
                  </a:cubicBezTo>
                  <a:cubicBezTo>
                    <a:pt x="8508" y="2672"/>
                    <a:pt x="8645" y="2626"/>
                    <a:pt x="8691" y="2609"/>
                  </a:cubicBezTo>
                  <a:cubicBezTo>
                    <a:pt x="10669" y="1977"/>
                    <a:pt x="12272" y="1662"/>
                    <a:pt x="13501" y="1662"/>
                  </a:cubicBezTo>
                  <a:lnTo>
                    <a:pt x="15300" y="1662"/>
                  </a:lnTo>
                  <a:cubicBezTo>
                    <a:pt x="16116" y="1662"/>
                    <a:pt x="16754" y="1839"/>
                    <a:pt x="17213" y="2194"/>
                  </a:cubicBezTo>
                  <a:cubicBezTo>
                    <a:pt x="17673" y="2548"/>
                    <a:pt x="17902" y="3094"/>
                    <a:pt x="17902" y="3830"/>
                  </a:cubicBezTo>
                  <a:cubicBezTo>
                    <a:pt x="17902" y="4055"/>
                    <a:pt x="17878" y="4297"/>
                    <a:pt x="17832" y="4556"/>
                  </a:cubicBezTo>
                  <a:cubicBezTo>
                    <a:pt x="18113" y="4695"/>
                    <a:pt x="18336" y="4922"/>
                    <a:pt x="18499" y="5238"/>
                  </a:cubicBezTo>
                  <a:cubicBezTo>
                    <a:pt x="18664" y="5554"/>
                    <a:pt x="18746" y="5872"/>
                    <a:pt x="18746" y="6192"/>
                  </a:cubicBezTo>
                  <a:cubicBezTo>
                    <a:pt x="18746" y="6512"/>
                    <a:pt x="18662" y="6811"/>
                    <a:pt x="18493" y="7088"/>
                  </a:cubicBezTo>
                  <a:cubicBezTo>
                    <a:pt x="18990" y="7520"/>
                    <a:pt x="19238" y="8034"/>
                    <a:pt x="19238" y="8632"/>
                  </a:cubicBezTo>
                  <a:cubicBezTo>
                    <a:pt x="19238" y="8848"/>
                    <a:pt x="19191" y="9089"/>
                    <a:pt x="19098" y="9352"/>
                  </a:cubicBezTo>
                  <a:cubicBezTo>
                    <a:pt x="19004" y="9617"/>
                    <a:pt x="18886" y="9822"/>
                    <a:pt x="18746" y="9969"/>
                  </a:cubicBezTo>
                  <a:cubicBezTo>
                    <a:pt x="19045" y="9978"/>
                    <a:pt x="19297" y="10181"/>
                    <a:pt x="19498" y="10579"/>
                  </a:cubicBezTo>
                  <a:cubicBezTo>
                    <a:pt x="19699" y="10977"/>
                    <a:pt x="19801" y="11327"/>
                    <a:pt x="19801" y="11631"/>
                  </a:cubicBezTo>
                  <a:cubicBezTo>
                    <a:pt x="19801" y="12072"/>
                    <a:pt x="19618" y="12459"/>
                    <a:pt x="19252" y="12792"/>
                  </a:cubicBezTo>
                  <a:cubicBezTo>
                    <a:pt x="19252" y="12792"/>
                    <a:pt x="19252" y="12792"/>
                    <a:pt x="19252" y="12792"/>
                  </a:cubicBezTo>
                  <a:close/>
                  <a:moveTo>
                    <a:pt x="3333" y="4738"/>
                  </a:moveTo>
                  <a:cubicBezTo>
                    <a:pt x="3155" y="4903"/>
                    <a:pt x="2944" y="4985"/>
                    <a:pt x="2700" y="4985"/>
                  </a:cubicBezTo>
                  <a:cubicBezTo>
                    <a:pt x="2457" y="4985"/>
                    <a:pt x="2245" y="4903"/>
                    <a:pt x="2067" y="4738"/>
                  </a:cubicBezTo>
                  <a:cubicBezTo>
                    <a:pt x="1890" y="4573"/>
                    <a:pt x="1800" y="4379"/>
                    <a:pt x="1800" y="4154"/>
                  </a:cubicBezTo>
                  <a:cubicBezTo>
                    <a:pt x="1800" y="3929"/>
                    <a:pt x="1890" y="3734"/>
                    <a:pt x="2067" y="3570"/>
                  </a:cubicBezTo>
                  <a:cubicBezTo>
                    <a:pt x="2245" y="3406"/>
                    <a:pt x="2457" y="3323"/>
                    <a:pt x="2700" y="3323"/>
                  </a:cubicBezTo>
                  <a:cubicBezTo>
                    <a:pt x="2944" y="3323"/>
                    <a:pt x="3155" y="3406"/>
                    <a:pt x="3333" y="3570"/>
                  </a:cubicBezTo>
                  <a:cubicBezTo>
                    <a:pt x="3511" y="3734"/>
                    <a:pt x="3600" y="3929"/>
                    <a:pt x="3600" y="4154"/>
                  </a:cubicBezTo>
                  <a:cubicBezTo>
                    <a:pt x="3600" y="4379"/>
                    <a:pt x="3511" y="4573"/>
                    <a:pt x="3333" y="4738"/>
                  </a:cubicBezTo>
                  <a:cubicBezTo>
                    <a:pt x="3333" y="4738"/>
                    <a:pt x="3333" y="4738"/>
                    <a:pt x="3333" y="4738"/>
                  </a:cubicBezTo>
                  <a:close/>
                  <a:moveTo>
                    <a:pt x="20911" y="9527"/>
                  </a:moveTo>
                  <a:cubicBezTo>
                    <a:pt x="20996" y="9242"/>
                    <a:pt x="21038" y="8943"/>
                    <a:pt x="21038" y="8632"/>
                  </a:cubicBezTo>
                  <a:cubicBezTo>
                    <a:pt x="21038" y="7965"/>
                    <a:pt x="20859" y="7342"/>
                    <a:pt x="20504" y="6763"/>
                  </a:cubicBezTo>
                  <a:cubicBezTo>
                    <a:pt x="20531" y="6581"/>
                    <a:pt x="20546" y="6395"/>
                    <a:pt x="20546" y="6205"/>
                  </a:cubicBezTo>
                  <a:cubicBezTo>
                    <a:pt x="20546" y="5330"/>
                    <a:pt x="20264" y="4560"/>
                    <a:pt x="19701" y="3894"/>
                  </a:cubicBezTo>
                  <a:lnTo>
                    <a:pt x="19701" y="3829"/>
                  </a:lnTo>
                  <a:cubicBezTo>
                    <a:pt x="19711" y="2643"/>
                    <a:pt x="19310" y="1709"/>
                    <a:pt x="18499" y="1025"/>
                  </a:cubicBezTo>
                  <a:cubicBezTo>
                    <a:pt x="17688" y="342"/>
                    <a:pt x="16627" y="0"/>
                    <a:pt x="15314" y="0"/>
                  </a:cubicBezTo>
                  <a:lnTo>
                    <a:pt x="13739" y="0"/>
                  </a:lnTo>
                  <a:cubicBezTo>
                    <a:pt x="12755" y="0"/>
                    <a:pt x="11817" y="95"/>
                    <a:pt x="10926" y="286"/>
                  </a:cubicBezTo>
                  <a:cubicBezTo>
                    <a:pt x="10035" y="476"/>
                    <a:pt x="8990" y="762"/>
                    <a:pt x="7791" y="1142"/>
                  </a:cubicBezTo>
                  <a:cubicBezTo>
                    <a:pt x="6703" y="1488"/>
                    <a:pt x="6056" y="1662"/>
                    <a:pt x="5850" y="1662"/>
                  </a:cubicBezTo>
                  <a:lnTo>
                    <a:pt x="1800" y="1662"/>
                  </a:lnTo>
                  <a:cubicBezTo>
                    <a:pt x="1303" y="1662"/>
                    <a:pt x="879" y="1823"/>
                    <a:pt x="528" y="2148"/>
                  </a:cubicBezTo>
                  <a:cubicBezTo>
                    <a:pt x="176" y="2472"/>
                    <a:pt x="0" y="2864"/>
                    <a:pt x="0" y="3323"/>
                  </a:cubicBezTo>
                  <a:lnTo>
                    <a:pt x="0" y="11630"/>
                  </a:lnTo>
                  <a:cubicBezTo>
                    <a:pt x="0" y="12089"/>
                    <a:pt x="175" y="12480"/>
                    <a:pt x="528" y="12805"/>
                  </a:cubicBezTo>
                  <a:cubicBezTo>
                    <a:pt x="879" y="13130"/>
                    <a:pt x="1303" y="13292"/>
                    <a:pt x="1800" y="13292"/>
                  </a:cubicBezTo>
                  <a:lnTo>
                    <a:pt x="5653" y="13292"/>
                  </a:lnTo>
                  <a:cubicBezTo>
                    <a:pt x="5991" y="13499"/>
                    <a:pt x="6633" y="14170"/>
                    <a:pt x="7580" y="15303"/>
                  </a:cubicBezTo>
                  <a:cubicBezTo>
                    <a:pt x="8133" y="15970"/>
                    <a:pt x="8634" y="16519"/>
                    <a:pt x="9084" y="16953"/>
                  </a:cubicBezTo>
                  <a:cubicBezTo>
                    <a:pt x="9262" y="17134"/>
                    <a:pt x="9408" y="17411"/>
                    <a:pt x="9520" y="17783"/>
                  </a:cubicBezTo>
                  <a:cubicBezTo>
                    <a:pt x="9633" y="18155"/>
                    <a:pt x="9715" y="18521"/>
                    <a:pt x="9766" y="18880"/>
                  </a:cubicBezTo>
                  <a:cubicBezTo>
                    <a:pt x="9818" y="19239"/>
                    <a:pt x="9937" y="19631"/>
                    <a:pt x="10125" y="20055"/>
                  </a:cubicBezTo>
                  <a:cubicBezTo>
                    <a:pt x="10312" y="20479"/>
                    <a:pt x="10565" y="20834"/>
                    <a:pt x="10885" y="21119"/>
                  </a:cubicBezTo>
                  <a:cubicBezTo>
                    <a:pt x="11250" y="21440"/>
                    <a:pt x="11672" y="21600"/>
                    <a:pt x="12150" y="21600"/>
                  </a:cubicBezTo>
                  <a:cubicBezTo>
                    <a:pt x="12938" y="21600"/>
                    <a:pt x="13646" y="21459"/>
                    <a:pt x="14274" y="21178"/>
                  </a:cubicBezTo>
                  <a:cubicBezTo>
                    <a:pt x="14901" y="20897"/>
                    <a:pt x="15380" y="20458"/>
                    <a:pt x="15708" y="19860"/>
                  </a:cubicBezTo>
                  <a:cubicBezTo>
                    <a:pt x="16037" y="19271"/>
                    <a:pt x="16201" y="18467"/>
                    <a:pt x="16201" y="17446"/>
                  </a:cubicBezTo>
                  <a:cubicBezTo>
                    <a:pt x="16201" y="16641"/>
                    <a:pt x="15975" y="15810"/>
                    <a:pt x="15526" y="14954"/>
                  </a:cubicBezTo>
                  <a:lnTo>
                    <a:pt x="18000" y="14954"/>
                  </a:lnTo>
                  <a:cubicBezTo>
                    <a:pt x="18976" y="14954"/>
                    <a:pt x="19819" y="14625"/>
                    <a:pt x="20532" y="13967"/>
                  </a:cubicBezTo>
                  <a:cubicBezTo>
                    <a:pt x="21244" y="13310"/>
                    <a:pt x="21600" y="12536"/>
                    <a:pt x="21600" y="11644"/>
                  </a:cubicBezTo>
                  <a:cubicBezTo>
                    <a:pt x="21600" y="10873"/>
                    <a:pt x="21371" y="10168"/>
                    <a:pt x="20911" y="9527"/>
                  </a:cubicBezTo>
                  <a:cubicBezTo>
                    <a:pt x="20911" y="9527"/>
                    <a:pt x="20911" y="9527"/>
                    <a:pt x="20911" y="9527"/>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15" name="Group 655"/>
          <p:cNvGrpSpPr/>
          <p:nvPr userDrawn="1"/>
        </p:nvGrpSpPr>
        <p:grpSpPr>
          <a:xfrm>
            <a:off x="5251631" y="2387007"/>
            <a:ext cx="471454" cy="469882"/>
            <a:chOff x="179317" y="0"/>
            <a:chExt cx="2685875" cy="2676920"/>
          </a:xfrm>
        </p:grpSpPr>
        <p:sp>
          <p:nvSpPr>
            <p:cNvPr id="16" name="Shape 653"/>
            <p:cNvSpPr/>
            <p:nvPr/>
          </p:nvSpPr>
          <p:spPr>
            <a:xfrm>
              <a:off x="179317" y="0"/>
              <a:ext cx="2685875" cy="2676920"/>
            </a:xfrm>
            <a:prstGeom prst="ellipse">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7" name="Shape 654"/>
            <p:cNvSpPr/>
            <p:nvPr/>
          </p:nvSpPr>
          <p:spPr>
            <a:xfrm rot="10800000" flipH="1">
              <a:off x="933445" y="743030"/>
              <a:ext cx="1099209" cy="1190862"/>
            </a:xfrm>
            <a:custGeom>
              <a:avLst/>
              <a:gdLst/>
              <a:ahLst/>
              <a:cxnLst>
                <a:cxn ang="0">
                  <a:pos x="wd2" y="hd2"/>
                </a:cxn>
                <a:cxn ang="5400000">
                  <a:pos x="wd2" y="hd2"/>
                </a:cxn>
                <a:cxn ang="10800000">
                  <a:pos x="wd2" y="hd2"/>
                </a:cxn>
                <a:cxn ang="16200000">
                  <a:pos x="wd2" y="hd2"/>
                </a:cxn>
              </a:cxnLst>
              <a:rect l="0" t="0" r="r" b="b"/>
              <a:pathLst>
                <a:path w="21600" h="21600" extrusionOk="0">
                  <a:moveTo>
                    <a:pt x="19252" y="12792"/>
                  </a:moveTo>
                  <a:cubicBezTo>
                    <a:pt x="18886" y="13126"/>
                    <a:pt x="18469" y="13292"/>
                    <a:pt x="18000" y="13292"/>
                  </a:cubicBezTo>
                  <a:lnTo>
                    <a:pt x="13051" y="13292"/>
                  </a:lnTo>
                  <a:cubicBezTo>
                    <a:pt x="13051" y="13794"/>
                    <a:pt x="13275" y="14484"/>
                    <a:pt x="13725" y="15362"/>
                  </a:cubicBezTo>
                  <a:cubicBezTo>
                    <a:pt x="14175" y="16241"/>
                    <a:pt x="14400" y="16936"/>
                    <a:pt x="14400" y="17446"/>
                  </a:cubicBezTo>
                  <a:cubicBezTo>
                    <a:pt x="14400" y="18294"/>
                    <a:pt x="14250" y="18922"/>
                    <a:pt x="13950" y="19328"/>
                  </a:cubicBezTo>
                  <a:cubicBezTo>
                    <a:pt x="13650" y="19735"/>
                    <a:pt x="13051" y="19938"/>
                    <a:pt x="12151" y="19938"/>
                  </a:cubicBezTo>
                  <a:cubicBezTo>
                    <a:pt x="11906" y="19714"/>
                    <a:pt x="11728" y="19345"/>
                    <a:pt x="11615" y="18834"/>
                  </a:cubicBezTo>
                  <a:cubicBezTo>
                    <a:pt x="11503" y="18324"/>
                    <a:pt x="11360" y="17781"/>
                    <a:pt x="11186" y="17205"/>
                  </a:cubicBezTo>
                  <a:cubicBezTo>
                    <a:pt x="11014" y="16631"/>
                    <a:pt x="10735" y="16156"/>
                    <a:pt x="10350" y="15784"/>
                  </a:cubicBezTo>
                  <a:cubicBezTo>
                    <a:pt x="10144" y="15585"/>
                    <a:pt x="9783" y="15191"/>
                    <a:pt x="9267" y="14603"/>
                  </a:cubicBezTo>
                  <a:cubicBezTo>
                    <a:pt x="9230" y="14560"/>
                    <a:pt x="9122" y="14430"/>
                    <a:pt x="8944" y="14214"/>
                  </a:cubicBezTo>
                  <a:cubicBezTo>
                    <a:pt x="8766" y="13997"/>
                    <a:pt x="8618" y="13820"/>
                    <a:pt x="8501" y="13681"/>
                  </a:cubicBezTo>
                  <a:cubicBezTo>
                    <a:pt x="8384" y="13543"/>
                    <a:pt x="8222" y="13359"/>
                    <a:pt x="8016" y="13130"/>
                  </a:cubicBezTo>
                  <a:cubicBezTo>
                    <a:pt x="7809" y="12900"/>
                    <a:pt x="7622" y="12710"/>
                    <a:pt x="7454" y="12559"/>
                  </a:cubicBezTo>
                  <a:cubicBezTo>
                    <a:pt x="7284" y="12407"/>
                    <a:pt x="7104" y="12254"/>
                    <a:pt x="6912" y="12098"/>
                  </a:cubicBezTo>
                  <a:cubicBezTo>
                    <a:pt x="6720" y="11942"/>
                    <a:pt x="6533" y="11825"/>
                    <a:pt x="6350" y="11748"/>
                  </a:cubicBezTo>
                  <a:cubicBezTo>
                    <a:pt x="6167" y="11670"/>
                    <a:pt x="6000" y="11631"/>
                    <a:pt x="5850" y="11631"/>
                  </a:cubicBezTo>
                  <a:lnTo>
                    <a:pt x="5401" y="11631"/>
                  </a:lnTo>
                  <a:lnTo>
                    <a:pt x="5401" y="3323"/>
                  </a:lnTo>
                  <a:lnTo>
                    <a:pt x="5850" y="3323"/>
                  </a:lnTo>
                  <a:cubicBezTo>
                    <a:pt x="5972" y="3323"/>
                    <a:pt x="6120" y="3310"/>
                    <a:pt x="6293" y="3284"/>
                  </a:cubicBezTo>
                  <a:cubicBezTo>
                    <a:pt x="6467" y="3258"/>
                    <a:pt x="6621" y="3230"/>
                    <a:pt x="6758" y="3200"/>
                  </a:cubicBezTo>
                  <a:cubicBezTo>
                    <a:pt x="6893" y="3169"/>
                    <a:pt x="7071" y="3122"/>
                    <a:pt x="7292" y="3057"/>
                  </a:cubicBezTo>
                  <a:cubicBezTo>
                    <a:pt x="7512" y="2992"/>
                    <a:pt x="7676" y="2942"/>
                    <a:pt x="7784" y="2908"/>
                  </a:cubicBezTo>
                  <a:cubicBezTo>
                    <a:pt x="7892" y="2873"/>
                    <a:pt x="8058" y="2819"/>
                    <a:pt x="8283" y="2745"/>
                  </a:cubicBezTo>
                  <a:cubicBezTo>
                    <a:pt x="8508" y="2672"/>
                    <a:pt x="8645" y="2626"/>
                    <a:pt x="8691" y="2609"/>
                  </a:cubicBezTo>
                  <a:cubicBezTo>
                    <a:pt x="10669" y="1977"/>
                    <a:pt x="12272" y="1662"/>
                    <a:pt x="13501" y="1662"/>
                  </a:cubicBezTo>
                  <a:lnTo>
                    <a:pt x="15300" y="1662"/>
                  </a:lnTo>
                  <a:cubicBezTo>
                    <a:pt x="16116" y="1662"/>
                    <a:pt x="16754" y="1839"/>
                    <a:pt x="17213" y="2194"/>
                  </a:cubicBezTo>
                  <a:cubicBezTo>
                    <a:pt x="17673" y="2548"/>
                    <a:pt x="17902" y="3094"/>
                    <a:pt x="17902" y="3830"/>
                  </a:cubicBezTo>
                  <a:cubicBezTo>
                    <a:pt x="17902" y="4055"/>
                    <a:pt x="17878" y="4297"/>
                    <a:pt x="17832" y="4556"/>
                  </a:cubicBezTo>
                  <a:cubicBezTo>
                    <a:pt x="18113" y="4695"/>
                    <a:pt x="18336" y="4922"/>
                    <a:pt x="18499" y="5238"/>
                  </a:cubicBezTo>
                  <a:cubicBezTo>
                    <a:pt x="18664" y="5554"/>
                    <a:pt x="18746" y="5872"/>
                    <a:pt x="18746" y="6192"/>
                  </a:cubicBezTo>
                  <a:cubicBezTo>
                    <a:pt x="18746" y="6512"/>
                    <a:pt x="18662" y="6811"/>
                    <a:pt x="18493" y="7088"/>
                  </a:cubicBezTo>
                  <a:cubicBezTo>
                    <a:pt x="18990" y="7520"/>
                    <a:pt x="19238" y="8034"/>
                    <a:pt x="19238" y="8632"/>
                  </a:cubicBezTo>
                  <a:cubicBezTo>
                    <a:pt x="19238" y="8848"/>
                    <a:pt x="19191" y="9089"/>
                    <a:pt x="19098" y="9352"/>
                  </a:cubicBezTo>
                  <a:cubicBezTo>
                    <a:pt x="19004" y="9617"/>
                    <a:pt x="18886" y="9822"/>
                    <a:pt x="18746" y="9969"/>
                  </a:cubicBezTo>
                  <a:cubicBezTo>
                    <a:pt x="19045" y="9978"/>
                    <a:pt x="19297" y="10181"/>
                    <a:pt x="19498" y="10579"/>
                  </a:cubicBezTo>
                  <a:cubicBezTo>
                    <a:pt x="19699" y="10977"/>
                    <a:pt x="19801" y="11327"/>
                    <a:pt x="19801" y="11631"/>
                  </a:cubicBezTo>
                  <a:cubicBezTo>
                    <a:pt x="19801" y="12072"/>
                    <a:pt x="19618" y="12459"/>
                    <a:pt x="19252" y="12792"/>
                  </a:cubicBezTo>
                  <a:cubicBezTo>
                    <a:pt x="19252" y="12792"/>
                    <a:pt x="19252" y="12792"/>
                    <a:pt x="19252" y="12792"/>
                  </a:cubicBezTo>
                  <a:close/>
                  <a:moveTo>
                    <a:pt x="3333" y="4738"/>
                  </a:moveTo>
                  <a:cubicBezTo>
                    <a:pt x="3155" y="4903"/>
                    <a:pt x="2944" y="4985"/>
                    <a:pt x="2700" y="4985"/>
                  </a:cubicBezTo>
                  <a:cubicBezTo>
                    <a:pt x="2457" y="4985"/>
                    <a:pt x="2245" y="4903"/>
                    <a:pt x="2067" y="4738"/>
                  </a:cubicBezTo>
                  <a:cubicBezTo>
                    <a:pt x="1890" y="4573"/>
                    <a:pt x="1800" y="4379"/>
                    <a:pt x="1800" y="4154"/>
                  </a:cubicBezTo>
                  <a:cubicBezTo>
                    <a:pt x="1800" y="3929"/>
                    <a:pt x="1890" y="3734"/>
                    <a:pt x="2067" y="3570"/>
                  </a:cubicBezTo>
                  <a:cubicBezTo>
                    <a:pt x="2245" y="3406"/>
                    <a:pt x="2457" y="3323"/>
                    <a:pt x="2700" y="3323"/>
                  </a:cubicBezTo>
                  <a:cubicBezTo>
                    <a:pt x="2944" y="3323"/>
                    <a:pt x="3155" y="3406"/>
                    <a:pt x="3333" y="3570"/>
                  </a:cubicBezTo>
                  <a:cubicBezTo>
                    <a:pt x="3511" y="3734"/>
                    <a:pt x="3600" y="3929"/>
                    <a:pt x="3600" y="4154"/>
                  </a:cubicBezTo>
                  <a:cubicBezTo>
                    <a:pt x="3600" y="4379"/>
                    <a:pt x="3511" y="4573"/>
                    <a:pt x="3333" y="4738"/>
                  </a:cubicBezTo>
                  <a:cubicBezTo>
                    <a:pt x="3333" y="4738"/>
                    <a:pt x="3333" y="4738"/>
                    <a:pt x="3333" y="4738"/>
                  </a:cubicBezTo>
                  <a:close/>
                  <a:moveTo>
                    <a:pt x="20911" y="9527"/>
                  </a:moveTo>
                  <a:cubicBezTo>
                    <a:pt x="20996" y="9242"/>
                    <a:pt x="21038" y="8943"/>
                    <a:pt x="21038" y="8632"/>
                  </a:cubicBezTo>
                  <a:cubicBezTo>
                    <a:pt x="21038" y="7965"/>
                    <a:pt x="20859" y="7342"/>
                    <a:pt x="20504" y="6763"/>
                  </a:cubicBezTo>
                  <a:cubicBezTo>
                    <a:pt x="20531" y="6581"/>
                    <a:pt x="20546" y="6395"/>
                    <a:pt x="20546" y="6205"/>
                  </a:cubicBezTo>
                  <a:cubicBezTo>
                    <a:pt x="20546" y="5330"/>
                    <a:pt x="20264" y="4560"/>
                    <a:pt x="19701" y="3894"/>
                  </a:cubicBezTo>
                  <a:lnTo>
                    <a:pt x="19701" y="3829"/>
                  </a:lnTo>
                  <a:cubicBezTo>
                    <a:pt x="19711" y="2643"/>
                    <a:pt x="19310" y="1709"/>
                    <a:pt x="18499" y="1025"/>
                  </a:cubicBezTo>
                  <a:cubicBezTo>
                    <a:pt x="17688" y="342"/>
                    <a:pt x="16627" y="0"/>
                    <a:pt x="15314" y="0"/>
                  </a:cubicBezTo>
                  <a:lnTo>
                    <a:pt x="13739" y="0"/>
                  </a:lnTo>
                  <a:cubicBezTo>
                    <a:pt x="12755" y="0"/>
                    <a:pt x="11817" y="95"/>
                    <a:pt x="10926" y="286"/>
                  </a:cubicBezTo>
                  <a:cubicBezTo>
                    <a:pt x="10035" y="476"/>
                    <a:pt x="8990" y="762"/>
                    <a:pt x="7791" y="1142"/>
                  </a:cubicBezTo>
                  <a:cubicBezTo>
                    <a:pt x="6703" y="1488"/>
                    <a:pt x="6056" y="1662"/>
                    <a:pt x="5850" y="1662"/>
                  </a:cubicBezTo>
                  <a:lnTo>
                    <a:pt x="1800" y="1662"/>
                  </a:lnTo>
                  <a:cubicBezTo>
                    <a:pt x="1303" y="1662"/>
                    <a:pt x="879" y="1823"/>
                    <a:pt x="528" y="2148"/>
                  </a:cubicBezTo>
                  <a:cubicBezTo>
                    <a:pt x="176" y="2472"/>
                    <a:pt x="0" y="2864"/>
                    <a:pt x="0" y="3323"/>
                  </a:cubicBezTo>
                  <a:lnTo>
                    <a:pt x="0" y="11630"/>
                  </a:lnTo>
                  <a:cubicBezTo>
                    <a:pt x="0" y="12089"/>
                    <a:pt x="175" y="12480"/>
                    <a:pt x="528" y="12805"/>
                  </a:cubicBezTo>
                  <a:cubicBezTo>
                    <a:pt x="879" y="13130"/>
                    <a:pt x="1303" y="13292"/>
                    <a:pt x="1800" y="13292"/>
                  </a:cubicBezTo>
                  <a:lnTo>
                    <a:pt x="5653" y="13292"/>
                  </a:lnTo>
                  <a:cubicBezTo>
                    <a:pt x="5991" y="13499"/>
                    <a:pt x="6633" y="14170"/>
                    <a:pt x="7580" y="15303"/>
                  </a:cubicBezTo>
                  <a:cubicBezTo>
                    <a:pt x="8133" y="15970"/>
                    <a:pt x="8634" y="16519"/>
                    <a:pt x="9084" y="16953"/>
                  </a:cubicBezTo>
                  <a:cubicBezTo>
                    <a:pt x="9262" y="17134"/>
                    <a:pt x="9408" y="17411"/>
                    <a:pt x="9520" y="17783"/>
                  </a:cubicBezTo>
                  <a:cubicBezTo>
                    <a:pt x="9633" y="18155"/>
                    <a:pt x="9715" y="18521"/>
                    <a:pt x="9766" y="18880"/>
                  </a:cubicBezTo>
                  <a:cubicBezTo>
                    <a:pt x="9818" y="19239"/>
                    <a:pt x="9937" y="19631"/>
                    <a:pt x="10125" y="20055"/>
                  </a:cubicBezTo>
                  <a:cubicBezTo>
                    <a:pt x="10312" y="20479"/>
                    <a:pt x="10565" y="20834"/>
                    <a:pt x="10885" y="21119"/>
                  </a:cubicBezTo>
                  <a:cubicBezTo>
                    <a:pt x="11250" y="21440"/>
                    <a:pt x="11672" y="21600"/>
                    <a:pt x="12150" y="21600"/>
                  </a:cubicBezTo>
                  <a:cubicBezTo>
                    <a:pt x="12938" y="21600"/>
                    <a:pt x="13646" y="21459"/>
                    <a:pt x="14274" y="21178"/>
                  </a:cubicBezTo>
                  <a:cubicBezTo>
                    <a:pt x="14901" y="20897"/>
                    <a:pt x="15380" y="20458"/>
                    <a:pt x="15708" y="19860"/>
                  </a:cubicBezTo>
                  <a:cubicBezTo>
                    <a:pt x="16037" y="19271"/>
                    <a:pt x="16201" y="18467"/>
                    <a:pt x="16201" y="17446"/>
                  </a:cubicBezTo>
                  <a:cubicBezTo>
                    <a:pt x="16201" y="16641"/>
                    <a:pt x="15975" y="15810"/>
                    <a:pt x="15526" y="14954"/>
                  </a:cubicBezTo>
                  <a:lnTo>
                    <a:pt x="18000" y="14954"/>
                  </a:lnTo>
                  <a:cubicBezTo>
                    <a:pt x="18976" y="14954"/>
                    <a:pt x="19819" y="14625"/>
                    <a:pt x="20532" y="13967"/>
                  </a:cubicBezTo>
                  <a:cubicBezTo>
                    <a:pt x="21244" y="13310"/>
                    <a:pt x="21600" y="12536"/>
                    <a:pt x="21600" y="11644"/>
                  </a:cubicBezTo>
                  <a:cubicBezTo>
                    <a:pt x="21600" y="10873"/>
                    <a:pt x="21371" y="10168"/>
                    <a:pt x="20911" y="9527"/>
                  </a:cubicBezTo>
                  <a:cubicBezTo>
                    <a:pt x="20911" y="9527"/>
                    <a:pt x="20911" y="9527"/>
                    <a:pt x="20911" y="9527"/>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18" name="Text Placeholder 5"/>
          <p:cNvSpPr>
            <a:spLocks noGrp="1"/>
          </p:cNvSpPr>
          <p:nvPr>
            <p:ph type="body" sz="quarter" idx="37" hasCustomPrompt="1"/>
          </p:nvPr>
        </p:nvSpPr>
        <p:spPr>
          <a:xfrm>
            <a:off x="5919718" y="2444489"/>
            <a:ext cx="1018137" cy="322353"/>
          </a:xfrm>
          <a:prstGeom prst="rect">
            <a:avLst/>
          </a:prstGeom>
          <a:noFill/>
        </p:spPr>
        <p:txBody>
          <a:bodyPr lIns="0" tIns="91440" rIns="0" bIns="0" anchor="ctr">
            <a:normAutofit/>
          </a:bodyPr>
          <a:lstStyle>
            <a:lvl1pPr marL="0" indent="0" algn="l">
              <a:lnSpc>
                <a:spcPts val="1400"/>
              </a:lnSpc>
              <a:buNone/>
              <a:defRPr sz="1600">
                <a:solidFill>
                  <a:schemeClr val="accent1"/>
                </a:solidFill>
              </a:defRPr>
            </a:lvl1pPr>
          </a:lstStyle>
          <a:p>
            <a:pPr lvl="0"/>
            <a:r>
              <a:rPr lang="en-US" dirty="0"/>
              <a:t>PROS</a:t>
            </a:r>
          </a:p>
        </p:txBody>
      </p:sp>
      <p:sp>
        <p:nvSpPr>
          <p:cNvPr id="19" name="Text Placeholder 5"/>
          <p:cNvSpPr>
            <a:spLocks noGrp="1"/>
          </p:cNvSpPr>
          <p:nvPr>
            <p:ph type="body" sz="quarter" idx="38" hasCustomPrompt="1"/>
          </p:nvPr>
        </p:nvSpPr>
        <p:spPr>
          <a:xfrm>
            <a:off x="8718333" y="2444489"/>
            <a:ext cx="1018137" cy="322353"/>
          </a:xfrm>
          <a:prstGeom prst="rect">
            <a:avLst/>
          </a:prstGeom>
          <a:noFill/>
        </p:spPr>
        <p:txBody>
          <a:bodyPr lIns="0" tIns="91440" rIns="0" bIns="0" anchor="ctr">
            <a:normAutofit/>
          </a:bodyPr>
          <a:lstStyle>
            <a:lvl1pPr marL="0" indent="0" algn="l">
              <a:lnSpc>
                <a:spcPts val="1400"/>
              </a:lnSpc>
              <a:buNone/>
              <a:defRPr sz="1600">
                <a:solidFill>
                  <a:schemeClr val="accent1"/>
                </a:solidFill>
              </a:defRPr>
            </a:lvl1pPr>
          </a:lstStyle>
          <a:p>
            <a:pPr lvl="0"/>
            <a:r>
              <a:rPr lang="en-US" dirty="0"/>
              <a:t>PROS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par>
                          <p:cTn id="30" fill="hold">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dissolve">
                                      <p:cBhvr>
                                        <p:cTn id="33" dur="500"/>
                                        <p:tgtEl>
                                          <p:spTgt spid="11">
                                            <p:txEl>
                                              <p:pRg st="0" end="0"/>
                                            </p:txEl>
                                          </p:spTgt>
                                        </p:tgtEl>
                                      </p:cBhvr>
                                    </p:animEffect>
                                  </p:childTnLst>
                                </p:cTn>
                              </p:par>
                            </p:childTnLst>
                          </p:cTn>
                        </p:par>
                        <p:par>
                          <p:cTn id="34" fill="hold">
                            <p:stCondLst>
                              <p:cond delay="3500"/>
                            </p:stCondLst>
                            <p:childTnLst>
                              <p:par>
                                <p:cTn id="35" presetID="9" presetClass="entr" presetSubtype="0" fill="hold" grpId="0" nodeType="after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dissolve">
                                      <p:cBhvr>
                                        <p:cTn id="37" dur="500"/>
                                        <p:tgtEl>
                                          <p:spTgt spid="11">
                                            <p:txEl>
                                              <p:pRg st="1" end="1"/>
                                            </p:txEl>
                                          </p:spTgt>
                                        </p:tgtEl>
                                      </p:cBhvr>
                                    </p:animEffect>
                                  </p:childTnLst>
                                </p:cTn>
                              </p:par>
                            </p:childTnLst>
                          </p:cTn>
                        </p:par>
                        <p:par>
                          <p:cTn id="38" fill="hold">
                            <p:stCondLst>
                              <p:cond delay="4000"/>
                            </p:stCondLst>
                            <p:childTnLst>
                              <p:par>
                                <p:cTn id="39" presetID="9" presetClass="entr" presetSubtype="0" fill="hold" grpId="0" nodeType="after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dissolve">
                                      <p:cBhvr>
                                        <p:cTn id="41" dur="500"/>
                                        <p:tgtEl>
                                          <p:spTgt spid="11">
                                            <p:txEl>
                                              <p:pRg st="2" end="2"/>
                                            </p:txEl>
                                          </p:spTgt>
                                        </p:tgtEl>
                                      </p:cBhvr>
                                    </p:animEffect>
                                  </p:childTnLst>
                                </p:cTn>
                              </p:par>
                            </p:childTnLst>
                          </p:cTn>
                        </p:par>
                        <p:par>
                          <p:cTn id="42" fill="hold">
                            <p:stCondLst>
                              <p:cond delay="4500"/>
                            </p:stCondLst>
                            <p:childTnLst>
                              <p:par>
                                <p:cTn id="43" presetID="9" presetClass="entr" presetSubtype="0" fill="hold" grpId="0" nodeType="after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dissolve">
                                      <p:cBhvr>
                                        <p:cTn id="45" dur="500"/>
                                        <p:tgtEl>
                                          <p:spTgt spid="11">
                                            <p:txEl>
                                              <p:pRg st="3" end="3"/>
                                            </p:txEl>
                                          </p:spTgt>
                                        </p:tgtEl>
                                      </p:cBhvr>
                                    </p:animEffect>
                                  </p:childTnLst>
                                </p:cTn>
                              </p:par>
                            </p:childTnLst>
                          </p:cTn>
                        </p:par>
                        <p:par>
                          <p:cTn id="46" fill="hold">
                            <p:stCondLst>
                              <p:cond delay="5000"/>
                            </p:stCondLst>
                            <p:childTnLst>
                              <p:par>
                                <p:cTn id="47" presetID="9" presetClass="entr" presetSubtype="0" fill="hold" grpId="0" nodeType="after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dissolve">
                                      <p:cBhvr>
                                        <p:cTn id="49" dur="500"/>
                                        <p:tgtEl>
                                          <p:spTgt spid="11">
                                            <p:txEl>
                                              <p:pRg st="4" end="4"/>
                                            </p:txEl>
                                          </p:spTgt>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Effect transition="in" filter="fade">
                                      <p:cBhvr>
                                        <p:cTn id="59" dur="500"/>
                                        <p:tgtEl>
                                          <p:spTgt spid="19">
                                            <p:txEl>
                                              <p:pRg st="0" end="0"/>
                                            </p:txEl>
                                          </p:spTgt>
                                        </p:tgtEl>
                                      </p:cBhvr>
                                    </p:animEffect>
                                  </p:childTnLst>
                                </p:cTn>
                              </p:par>
                            </p:childTnLst>
                          </p:cTn>
                        </p:par>
                        <p:par>
                          <p:cTn id="60" fill="hold">
                            <p:stCondLst>
                              <p:cond delay="6500"/>
                            </p:stCondLst>
                            <p:childTnLst>
                              <p:par>
                                <p:cTn id="61" presetID="9" presetClass="entr" presetSubtype="0" fill="hold" grpId="0" nodeType="afterEffect">
                                  <p:stCondLst>
                                    <p:cond delay="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dissolve">
                                      <p:cBhvr>
                                        <p:cTn id="63" dur="500"/>
                                        <p:tgtEl>
                                          <p:spTgt spid="38">
                                            <p:txEl>
                                              <p:pRg st="0" end="0"/>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8">
                                            <p:txEl>
                                              <p:pRg st="1" end="1"/>
                                            </p:txEl>
                                          </p:spTgt>
                                        </p:tgtEl>
                                        <p:attrNameLst>
                                          <p:attrName>style.visibility</p:attrName>
                                        </p:attrNameLst>
                                      </p:cBhvr>
                                      <p:to>
                                        <p:strVal val="visible"/>
                                      </p:to>
                                    </p:set>
                                    <p:animEffect transition="in" filter="dissolve">
                                      <p:cBhvr>
                                        <p:cTn id="66" dur="500"/>
                                        <p:tgtEl>
                                          <p:spTgt spid="38">
                                            <p:txEl>
                                              <p:pRg st="1" end="1"/>
                                            </p:txEl>
                                          </p:spTgt>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8">
                                            <p:txEl>
                                              <p:pRg st="2" end="2"/>
                                            </p:txEl>
                                          </p:spTgt>
                                        </p:tgtEl>
                                        <p:attrNameLst>
                                          <p:attrName>style.visibility</p:attrName>
                                        </p:attrNameLst>
                                      </p:cBhvr>
                                      <p:to>
                                        <p:strVal val="visible"/>
                                      </p:to>
                                    </p:set>
                                    <p:animEffect transition="in" filter="dissolve">
                                      <p:cBhvr>
                                        <p:cTn id="69" dur="500"/>
                                        <p:tgtEl>
                                          <p:spTgt spid="38">
                                            <p:txEl>
                                              <p:pRg st="2" end="2"/>
                                            </p:txEl>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8">
                                            <p:txEl>
                                              <p:pRg st="3" end="3"/>
                                            </p:txEl>
                                          </p:spTgt>
                                        </p:tgtEl>
                                        <p:attrNameLst>
                                          <p:attrName>style.visibility</p:attrName>
                                        </p:attrNameLst>
                                      </p:cBhvr>
                                      <p:to>
                                        <p:strVal val="visible"/>
                                      </p:to>
                                    </p:set>
                                    <p:animEffect transition="in" filter="dissolve">
                                      <p:cBhvr>
                                        <p:cTn id="72" dur="500"/>
                                        <p:tgtEl>
                                          <p:spTgt spid="38">
                                            <p:txEl>
                                              <p:pRg st="3" end="3"/>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8">
                                            <p:txEl>
                                              <p:pRg st="4" end="4"/>
                                            </p:txEl>
                                          </p:spTgt>
                                        </p:tgtEl>
                                        <p:attrNameLst>
                                          <p:attrName>style.visibility</p:attrName>
                                        </p:attrNameLst>
                                      </p:cBhvr>
                                      <p:to>
                                        <p:strVal val="visible"/>
                                      </p:to>
                                    </p:set>
                                    <p:animEffect transition="in" filter="dissolve">
                                      <p:cBhvr>
                                        <p:cTn id="7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33"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8" grpId="0" uiExpand="1" build="p">
        <p:tmplLst>
          <p:tmpl lvl="1">
            <p:tnLst>
              <p:par>
                <p:cTn presetID="9"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dissolve">
                      <p:cBhvr>
                        <p:cTn dur="500"/>
                        <p:tgtEl>
                          <p:spTgt spid="38"/>
                        </p:tgtEl>
                      </p:cBhvr>
                    </p:animEffect>
                  </p:childTnLst>
                </p:cTn>
              </p:par>
            </p:tnLst>
          </p:tmpl>
        </p:tmplLst>
      </p:bldP>
      <p:bldP spid="11" grpId="0" uiExpand="1" build="p">
        <p:tmplLst>
          <p:tmpl lvl="1">
            <p:tnLst>
              <p:par>
                <p:cTn presetID="9"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dissolve">
                      <p:cBhvr>
                        <p:cTn dur="500"/>
                        <p:tgtEl>
                          <p:spTgt spid="11"/>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9" name="Picture Placeholder 6"/>
          <p:cNvSpPr>
            <a:spLocks noGrp="1"/>
          </p:cNvSpPr>
          <p:nvPr>
            <p:ph type="pic" sz="quarter" idx="34" hasCustomPrompt="1"/>
          </p:nvPr>
        </p:nvSpPr>
        <p:spPr>
          <a:xfrm>
            <a:off x="8145344" y="1721410"/>
            <a:ext cx="4038633" cy="2560188"/>
          </a:xfrm>
          <a:solidFill>
            <a:schemeClr val="bg1">
              <a:lumMod val="65000"/>
            </a:schemeClr>
          </a:solidFill>
          <a:ln w="12700">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baseline="0"/>
            </a:lvl1pPr>
          </a:lstStyle>
          <a:p>
            <a:r>
              <a:rPr lang="en-US" dirty="0"/>
              <a:t>Click insert + picture</a:t>
            </a:r>
          </a:p>
        </p:txBody>
      </p:sp>
      <p:sp>
        <p:nvSpPr>
          <p:cNvPr id="30" name="Text Placeholder 5"/>
          <p:cNvSpPr>
            <a:spLocks noGrp="1"/>
          </p:cNvSpPr>
          <p:nvPr>
            <p:ph type="body" sz="quarter" idx="35" hasCustomPrompt="1"/>
          </p:nvPr>
        </p:nvSpPr>
        <p:spPr>
          <a:xfrm>
            <a:off x="8145345" y="3966025"/>
            <a:ext cx="4048022" cy="323172"/>
          </a:xfrm>
          <a:prstGeom prst="rect">
            <a:avLst/>
          </a:prstGeom>
          <a:solidFill>
            <a:schemeClr val="accent1">
              <a:alpha val="50000"/>
            </a:schemeClr>
          </a:solidFill>
        </p:spPr>
        <p:txBody>
          <a:bodyPr lIns="0" tIns="91440" rIns="0" bIns="0" anchor="t">
            <a:normAutofit/>
          </a:bodyPr>
          <a:lstStyle>
            <a:lvl1pPr marL="0" indent="0" algn="ctr">
              <a:lnSpc>
                <a:spcPts val="1400"/>
              </a:lnSpc>
              <a:buNone/>
              <a:defRPr sz="1150">
                <a:solidFill>
                  <a:schemeClr val="bg1"/>
                </a:solidFill>
              </a:defRPr>
            </a:lvl1pPr>
          </a:lstStyle>
          <a:p>
            <a:pPr lvl="0"/>
            <a:r>
              <a:rPr lang="en-US" dirty="0"/>
              <a:t>Portfolio Name 01</a:t>
            </a:r>
          </a:p>
        </p:txBody>
      </p:sp>
      <p:sp>
        <p:nvSpPr>
          <p:cNvPr id="31" name="Picture Placeholder 6"/>
          <p:cNvSpPr>
            <a:spLocks noGrp="1"/>
          </p:cNvSpPr>
          <p:nvPr>
            <p:ph type="pic" sz="quarter" idx="36" hasCustomPrompt="1"/>
          </p:nvPr>
        </p:nvSpPr>
        <p:spPr>
          <a:xfrm>
            <a:off x="1" y="1721409"/>
            <a:ext cx="8118038" cy="5144189"/>
          </a:xfrm>
          <a:solidFill>
            <a:schemeClr val="bg1">
              <a:lumMod val="65000"/>
            </a:schemeClr>
          </a:solidFill>
          <a:ln w="12700">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baseline="0"/>
            </a:lvl1pPr>
          </a:lstStyle>
          <a:p>
            <a:r>
              <a:rPr lang="en-US" dirty="0"/>
              <a:t>Click insert + picture</a:t>
            </a:r>
          </a:p>
        </p:txBody>
      </p:sp>
      <p:sp>
        <p:nvSpPr>
          <p:cNvPr id="32" name="Text Placeholder 5"/>
          <p:cNvSpPr>
            <a:spLocks noGrp="1"/>
          </p:cNvSpPr>
          <p:nvPr>
            <p:ph type="body" sz="quarter" idx="37" hasCustomPrompt="1"/>
          </p:nvPr>
        </p:nvSpPr>
        <p:spPr>
          <a:xfrm>
            <a:off x="0" y="1735858"/>
            <a:ext cx="8145343" cy="323172"/>
          </a:xfrm>
          <a:prstGeom prst="rect">
            <a:avLst/>
          </a:prstGeom>
          <a:solidFill>
            <a:schemeClr val="accent1">
              <a:alpha val="50000"/>
            </a:schemeClr>
          </a:solidFill>
        </p:spPr>
        <p:txBody>
          <a:bodyPr lIns="0" tIns="91440" rIns="0" bIns="0" anchor="t">
            <a:normAutofit/>
          </a:bodyPr>
          <a:lstStyle>
            <a:lvl1pPr marL="0" indent="0" algn="ctr">
              <a:lnSpc>
                <a:spcPts val="1400"/>
              </a:lnSpc>
              <a:buNone/>
              <a:defRPr sz="1150">
                <a:solidFill>
                  <a:schemeClr val="bg1"/>
                </a:solidFill>
              </a:defRPr>
            </a:lvl1pPr>
          </a:lstStyle>
          <a:p>
            <a:pPr lvl="0"/>
            <a:r>
              <a:rPr lang="en-US" dirty="0"/>
              <a:t>Portfolio Name 01</a:t>
            </a:r>
          </a:p>
        </p:txBody>
      </p:sp>
      <p:sp>
        <p:nvSpPr>
          <p:cNvPr id="36" name="Picture Placeholder 6"/>
          <p:cNvSpPr>
            <a:spLocks noGrp="1"/>
          </p:cNvSpPr>
          <p:nvPr>
            <p:ph type="pic" sz="quarter" idx="40" hasCustomPrompt="1"/>
          </p:nvPr>
        </p:nvSpPr>
        <p:spPr>
          <a:xfrm>
            <a:off x="8145344" y="4297812"/>
            <a:ext cx="4038633" cy="2560188"/>
          </a:xfrm>
          <a:solidFill>
            <a:schemeClr val="bg1">
              <a:lumMod val="65000"/>
            </a:schemeClr>
          </a:solidFill>
          <a:ln w="12700">
            <a:solidFill>
              <a:schemeClr val="accent1"/>
            </a:solid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400" baseline="0"/>
            </a:lvl1pPr>
          </a:lstStyle>
          <a:p>
            <a:r>
              <a:rPr lang="en-US" dirty="0"/>
              <a:t>Click insert + picture</a:t>
            </a:r>
          </a:p>
        </p:txBody>
      </p:sp>
      <p:sp>
        <p:nvSpPr>
          <p:cNvPr id="37" name="Text Placeholder 5"/>
          <p:cNvSpPr>
            <a:spLocks noGrp="1"/>
          </p:cNvSpPr>
          <p:nvPr>
            <p:ph type="body" sz="quarter" idx="41" hasCustomPrompt="1"/>
          </p:nvPr>
        </p:nvSpPr>
        <p:spPr>
          <a:xfrm>
            <a:off x="8145345" y="6542427"/>
            <a:ext cx="4048022" cy="323172"/>
          </a:xfrm>
          <a:prstGeom prst="rect">
            <a:avLst/>
          </a:prstGeom>
          <a:solidFill>
            <a:schemeClr val="accent1">
              <a:alpha val="50000"/>
            </a:schemeClr>
          </a:solidFill>
        </p:spPr>
        <p:txBody>
          <a:bodyPr lIns="0" tIns="91440" rIns="0" bIns="0" anchor="t">
            <a:normAutofit/>
          </a:bodyPr>
          <a:lstStyle>
            <a:lvl1pPr marL="0" indent="0" algn="ctr">
              <a:lnSpc>
                <a:spcPts val="1400"/>
              </a:lnSpc>
              <a:buNone/>
              <a:defRPr sz="1150">
                <a:solidFill>
                  <a:schemeClr val="bg1"/>
                </a:solidFill>
              </a:defRPr>
            </a:lvl1pPr>
          </a:lstStyle>
          <a:p>
            <a:pPr lvl="0"/>
            <a:r>
              <a:rPr lang="en-US" dirty="0"/>
              <a:t>Portfolio Name 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32">
                                            <p:bg/>
                                          </p:spTgt>
                                        </p:tgtEl>
                                        <p:attrNameLst>
                                          <p:attrName>style.visibility</p:attrName>
                                        </p:attrNameLst>
                                      </p:cBhvr>
                                      <p:to>
                                        <p:strVal val="visible"/>
                                      </p:to>
                                    </p:set>
                                    <p:animEffect transition="in" filter="dissolve">
                                      <p:cBhvr>
                                        <p:cTn id="21" dur="500"/>
                                        <p:tgtEl>
                                          <p:spTgt spid="32">
                                            <p:bg/>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dissolve">
                                      <p:cBhvr>
                                        <p:cTn id="24" dur="500"/>
                                        <p:tgtEl>
                                          <p:spTgt spid="32">
                                            <p:txEl>
                                              <p:pRg st="0" end="0"/>
                                            </p:txEl>
                                          </p:spTgt>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2500"/>
                            </p:stCondLst>
                            <p:childTnLst>
                              <p:par>
                                <p:cTn id="32" presetID="9" presetClass="entr" presetSubtype="0" fill="hold" grpId="0" nodeType="afterEffect">
                                  <p:stCondLst>
                                    <p:cond delay="0"/>
                                  </p:stCondLst>
                                  <p:childTnLst>
                                    <p:set>
                                      <p:cBhvr>
                                        <p:cTn id="33" dur="1" fill="hold">
                                          <p:stCondLst>
                                            <p:cond delay="0"/>
                                          </p:stCondLst>
                                        </p:cTn>
                                        <p:tgtEl>
                                          <p:spTgt spid="30">
                                            <p:bg/>
                                          </p:spTgt>
                                        </p:tgtEl>
                                        <p:attrNameLst>
                                          <p:attrName>style.visibility</p:attrName>
                                        </p:attrNameLst>
                                      </p:cBhvr>
                                      <p:to>
                                        <p:strVal val="visible"/>
                                      </p:to>
                                    </p:set>
                                    <p:animEffect transition="in" filter="dissolve">
                                      <p:cBhvr>
                                        <p:cTn id="34" dur="500"/>
                                        <p:tgtEl>
                                          <p:spTgt spid="30">
                                            <p:bg/>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dissolve">
                                      <p:cBhvr>
                                        <p:cTn id="37" dur="500"/>
                                        <p:tgtEl>
                                          <p:spTgt spid="30">
                                            <p:txEl>
                                              <p:pRg st="0" end="0"/>
                                            </p:tx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37">
                                            <p:bg/>
                                          </p:spTgt>
                                        </p:tgtEl>
                                        <p:attrNameLst>
                                          <p:attrName>style.visibility</p:attrName>
                                        </p:attrNameLst>
                                      </p:cBhvr>
                                      <p:to>
                                        <p:strVal val="visible"/>
                                      </p:to>
                                    </p:set>
                                    <p:animEffect transition="in" filter="dissolve">
                                      <p:cBhvr>
                                        <p:cTn id="47" dur="500"/>
                                        <p:tgtEl>
                                          <p:spTgt spid="37">
                                            <p:bg/>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7">
                                            <p:txEl>
                                              <p:pRg st="0" end="0"/>
                                            </p:txEl>
                                          </p:spTgt>
                                        </p:tgtEl>
                                        <p:attrNameLst>
                                          <p:attrName>style.visibility</p:attrName>
                                        </p:attrNameLst>
                                      </p:cBhvr>
                                      <p:to>
                                        <p:strVal val="visible"/>
                                      </p:to>
                                    </p:set>
                                    <p:animEffect transition="in" filter="dissolve">
                                      <p:cBhvr>
                                        <p:cTn id="50"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9" grpId="0" animBg="1"/>
      <p:bldP spid="30" grpId="0" uiExpand="1" build="p" animBg="1">
        <p:tmplLst>
          <p:tmpl>
            <p:tnLst>
              <p:par>
                <p:cTn presetID="9"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 lvl="1">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31" grpId="0" animBg="1"/>
      <p:bldP spid="32" grpId="0" uiExpand="1" build="p" animBg="1">
        <p:tmplLst>
          <p:tmpl>
            <p:tnLst>
              <p:par>
                <p:cTn presetID="9"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dissolve">
                      <p:cBhvr>
                        <p:cTn dur="500"/>
                        <p:tgtEl>
                          <p:spTgt spid="32"/>
                        </p:tgtEl>
                      </p:cBhvr>
                    </p:animEffect>
                  </p:childTnLst>
                </p:cTn>
              </p:par>
            </p:tnLst>
          </p:tmpl>
          <p:tmpl lvl="1">
            <p:tnLst>
              <p:par>
                <p:cTn presetID="9"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dissolve">
                      <p:cBhvr>
                        <p:cTn dur="500"/>
                        <p:tgtEl>
                          <p:spTgt spid="32"/>
                        </p:tgtEl>
                      </p:cBhvr>
                    </p:animEffect>
                  </p:childTnLst>
                </p:cTn>
              </p:par>
            </p:tnLst>
          </p:tmpl>
        </p:tmplLst>
      </p:bldP>
      <p:bldP spid="36" grpId="0" animBg="1"/>
      <p:bldP spid="37" grpId="0" uiExpand="1" build="p" animBg="1">
        <p:tmplLst>
          <p:tmpl>
            <p:tnLst>
              <p:par>
                <p:cTn presetID="9"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dissolve">
                      <p:cBhvr>
                        <p:cTn dur="500"/>
                        <p:tgtEl>
                          <p:spTgt spid="37"/>
                        </p:tgtEl>
                      </p:cBhvr>
                    </p:animEffect>
                  </p:childTnLst>
                </p:cTn>
              </p:par>
            </p:tnLst>
          </p:tmpl>
          <p:tmpl lvl="1">
            <p:tnLst>
              <p:par>
                <p:cTn presetID="9"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dissolve">
                      <p:cBhvr>
                        <p:cTn dur="500"/>
                        <p:tgtEl>
                          <p:spTgt spid="37"/>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12" name="Shape 146"/>
          <p:cNvSpPr/>
          <p:nvPr userDrawn="1"/>
        </p:nvSpPr>
        <p:spPr>
          <a:xfrm>
            <a:off x="2502984" y="4777010"/>
            <a:ext cx="7167651" cy="905309"/>
          </a:xfrm>
          <a:prstGeom prst="rect">
            <a:avLst/>
          </a:prstGeom>
          <a:solidFill>
            <a:schemeClr val="accent1">
              <a:alpha val="75000"/>
            </a:schemeClr>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8" name="Picture Placeholder 7"/>
          <p:cNvSpPr>
            <a:spLocks noGrp="1"/>
          </p:cNvSpPr>
          <p:nvPr>
            <p:ph type="pic" sz="quarter" idx="14"/>
          </p:nvPr>
        </p:nvSpPr>
        <p:spPr>
          <a:xfrm>
            <a:off x="-4762" y="1957839"/>
            <a:ext cx="12192000" cy="3052701"/>
          </a:xfrm>
          <a:prstGeom prst="rect">
            <a:avLst/>
          </a:prstGeom>
          <a:solidFill>
            <a:schemeClr val="bg1">
              <a:lumMod val="65000"/>
            </a:schemeClr>
          </a:solidFill>
          <a:ln w="38100">
            <a:solidFill>
              <a:schemeClr val="accent1"/>
            </a:solidFill>
          </a:ln>
        </p:spPr>
        <p:txBody>
          <a:bodyPr/>
          <a:lstStyle/>
          <a:p>
            <a:endParaRPr lang="en-GB"/>
          </a:p>
        </p:txBody>
      </p:sp>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14" name="Text Placeholder 4"/>
          <p:cNvSpPr>
            <a:spLocks noGrp="1"/>
          </p:cNvSpPr>
          <p:nvPr>
            <p:ph type="body" sz="quarter" idx="16" hasCustomPrompt="1"/>
          </p:nvPr>
        </p:nvSpPr>
        <p:spPr>
          <a:xfrm>
            <a:off x="4831960" y="5159274"/>
            <a:ext cx="2528080" cy="408745"/>
          </a:xfrm>
        </p:spPr>
        <p:txBody>
          <a:bodyPr lIns="0" tIns="0" rIns="0" bIns="0" anchor="ctr">
            <a:normAutofit/>
          </a:bodyPr>
          <a:lstStyle>
            <a:lvl1pPr marL="0" indent="0" algn="ctr">
              <a:buNone/>
              <a:defRPr sz="1600">
                <a:solidFill>
                  <a:schemeClr val="bg1"/>
                </a:solidFill>
              </a:defRPr>
            </a:lvl1pPr>
          </a:lstStyle>
          <a:p>
            <a:pPr lvl="0"/>
            <a:r>
              <a:rPr lang="en-US" dirty="0"/>
              <a:t>*GOOD PRICE</a:t>
            </a:r>
          </a:p>
        </p:txBody>
      </p:sp>
      <p:sp>
        <p:nvSpPr>
          <p:cNvPr id="11" name="Text Placeholder 4"/>
          <p:cNvSpPr>
            <a:spLocks noGrp="1"/>
          </p:cNvSpPr>
          <p:nvPr>
            <p:ph type="body" sz="quarter" idx="17" hasCustomPrompt="1"/>
          </p:nvPr>
        </p:nvSpPr>
        <p:spPr>
          <a:xfrm>
            <a:off x="2520029" y="5159274"/>
            <a:ext cx="2528080" cy="408745"/>
          </a:xfrm>
        </p:spPr>
        <p:txBody>
          <a:bodyPr lIns="0" tIns="0" rIns="0" bIns="0" anchor="ctr">
            <a:normAutofit/>
          </a:bodyPr>
          <a:lstStyle>
            <a:lvl1pPr marL="0" indent="0" algn="ctr">
              <a:buNone/>
              <a:defRPr sz="1600">
                <a:solidFill>
                  <a:schemeClr val="bg1"/>
                </a:solidFill>
              </a:defRPr>
            </a:lvl1pPr>
          </a:lstStyle>
          <a:p>
            <a:pPr lvl="0"/>
            <a:r>
              <a:rPr lang="en-US" dirty="0"/>
              <a:t>*GOOD QUALITY</a:t>
            </a:r>
          </a:p>
        </p:txBody>
      </p:sp>
      <p:sp>
        <p:nvSpPr>
          <p:cNvPr id="17" name="Text Placeholder 4"/>
          <p:cNvSpPr>
            <a:spLocks noGrp="1"/>
          </p:cNvSpPr>
          <p:nvPr>
            <p:ph type="body" sz="quarter" idx="18" hasCustomPrompt="1"/>
          </p:nvPr>
        </p:nvSpPr>
        <p:spPr>
          <a:xfrm>
            <a:off x="7111417" y="5159274"/>
            <a:ext cx="2528080" cy="408745"/>
          </a:xfrm>
        </p:spPr>
        <p:txBody>
          <a:bodyPr lIns="0" tIns="0" rIns="0" bIns="0" anchor="ctr">
            <a:normAutofit/>
          </a:bodyPr>
          <a:lstStyle>
            <a:lvl1pPr marL="0" indent="0" algn="ctr">
              <a:buNone/>
              <a:defRPr sz="1600">
                <a:solidFill>
                  <a:schemeClr val="bg1"/>
                </a:solidFill>
              </a:defRPr>
            </a:lvl1pPr>
          </a:lstStyle>
          <a:p>
            <a:pPr lvl="0"/>
            <a:r>
              <a:rPr lang="en-US" dirty="0"/>
              <a:t>*RESPONSIBLE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fade">
                                      <p:cBhvr>
                                        <p:cTn id="3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bldLvl="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2349500"/>
            <a:ext cx="12192000" cy="18923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p:cNvSpPr>
            <a:spLocks noGrp="1"/>
          </p:cNvSpPr>
          <p:nvPr>
            <p:ph type="pic" sz="quarter" idx="14"/>
          </p:nvPr>
        </p:nvSpPr>
        <p:spPr>
          <a:xfrm>
            <a:off x="3412864" y="1777438"/>
            <a:ext cx="5391762" cy="3035885"/>
          </a:xfrm>
          <a:prstGeom prst="rect">
            <a:avLst/>
          </a:prstGeom>
          <a:solidFill>
            <a:schemeClr val="bg1">
              <a:lumMod val="65000"/>
            </a:schemeClr>
          </a:solidFill>
          <a:ln w="38100">
            <a:solidFill>
              <a:schemeClr val="accent1"/>
            </a:solidFill>
          </a:ln>
        </p:spPr>
        <p:txBody>
          <a:bodyPr/>
          <a:lstStyle/>
          <a:p>
            <a:endParaRPr lang="en-GB" dirty="0"/>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5" name="Text Placeholder 4"/>
          <p:cNvSpPr>
            <a:spLocks noGrp="1"/>
          </p:cNvSpPr>
          <p:nvPr>
            <p:ph type="body" sz="quarter" idx="10" hasCustomPrompt="1"/>
          </p:nvPr>
        </p:nvSpPr>
        <p:spPr>
          <a:xfrm>
            <a:off x="3412864" y="4870387"/>
            <a:ext cx="1594002" cy="730291"/>
          </a:xfrm>
        </p:spPr>
        <p:txBody>
          <a:bodyPr lIns="0" tIns="0" rIns="0" bIns="0" anchor="ctr">
            <a:normAutofit/>
          </a:bodyPr>
          <a:lstStyle>
            <a:lvl1pPr marL="0" indent="0" algn="l">
              <a:buNone/>
              <a:defRPr sz="1050">
                <a:solidFill>
                  <a:schemeClr val="bg1">
                    <a:lumMod val="50000"/>
                  </a:schemeClr>
                </a:solidFill>
              </a:defRPr>
            </a:lvl1pPr>
          </a:lstStyle>
          <a:p>
            <a:pPr lvl="0"/>
            <a:r>
              <a:rPr lang="en-US" dirty="0" err="1"/>
              <a:t>Jln</a:t>
            </a:r>
            <a:r>
              <a:rPr lang="en-US" dirty="0"/>
              <a:t>. </a:t>
            </a:r>
            <a:r>
              <a:rPr lang="en-US" dirty="0" err="1"/>
              <a:t>Galak</a:t>
            </a:r>
            <a:r>
              <a:rPr lang="en-US" dirty="0"/>
              <a:t> </a:t>
            </a:r>
            <a:r>
              <a:rPr lang="en-US" dirty="0" err="1"/>
              <a:t>galak</a:t>
            </a:r>
            <a:r>
              <a:rPr lang="en-US" dirty="0"/>
              <a:t> </a:t>
            </a:r>
            <a:r>
              <a:rPr lang="en-US" dirty="0" err="1"/>
              <a:t>lon</a:t>
            </a:r>
            <a:endParaRPr lang="en-US" dirty="0"/>
          </a:p>
          <a:p>
            <a:pPr lvl="0"/>
            <a:r>
              <a:rPr lang="en-US" dirty="0" err="1"/>
              <a:t>Lr</a:t>
            </a:r>
            <a:r>
              <a:rPr lang="en-US" dirty="0"/>
              <a:t>. </a:t>
            </a:r>
            <a:r>
              <a:rPr lang="en-US" dirty="0" err="1"/>
              <a:t>Meuapam</a:t>
            </a:r>
            <a:r>
              <a:rPr lang="en-US" dirty="0"/>
              <a:t>, </a:t>
            </a:r>
            <a:r>
              <a:rPr lang="en-US" dirty="0" err="1"/>
              <a:t>Donya</a:t>
            </a:r>
            <a:r>
              <a:rPr lang="en-US" dirty="0"/>
              <a:t> </a:t>
            </a:r>
            <a:r>
              <a:rPr lang="en-US" dirty="0" err="1"/>
              <a:t>nyoe</a:t>
            </a:r>
            <a:r>
              <a:rPr lang="en-US" dirty="0"/>
              <a:t>, </a:t>
            </a:r>
            <a:r>
              <a:rPr lang="en-US" dirty="0" err="1"/>
              <a:t>Mabok</a:t>
            </a:r>
            <a:r>
              <a:rPr lang="en-US" dirty="0"/>
              <a:t> </a:t>
            </a:r>
            <a:r>
              <a:rPr lang="en-US" dirty="0" err="1"/>
              <a:t>mandum</a:t>
            </a:r>
            <a:endParaRPr lang="en-US" dirty="0"/>
          </a:p>
        </p:txBody>
      </p:sp>
      <p:sp>
        <p:nvSpPr>
          <p:cNvPr id="24" name="Text Placeholder 4"/>
          <p:cNvSpPr>
            <a:spLocks noGrp="1"/>
          </p:cNvSpPr>
          <p:nvPr>
            <p:ph type="body" sz="quarter" idx="15" hasCustomPrompt="1"/>
          </p:nvPr>
        </p:nvSpPr>
        <p:spPr>
          <a:xfrm>
            <a:off x="7210624" y="4870387"/>
            <a:ext cx="1594002" cy="730291"/>
          </a:xfrm>
        </p:spPr>
        <p:txBody>
          <a:bodyPr lIns="0" tIns="0" rIns="0" bIns="0" anchor="ctr">
            <a:normAutofit/>
          </a:bodyPr>
          <a:lstStyle>
            <a:lvl1pPr marL="0" indent="0" algn="r">
              <a:buNone/>
              <a:defRPr sz="1050">
                <a:solidFill>
                  <a:schemeClr val="bg1">
                    <a:lumMod val="50000"/>
                  </a:schemeClr>
                </a:solidFill>
              </a:defRPr>
            </a:lvl1pPr>
          </a:lstStyle>
          <a:p>
            <a:pPr lvl="0"/>
            <a:r>
              <a:rPr lang="en-US" dirty="0" err="1"/>
              <a:t>Jln</a:t>
            </a:r>
            <a:r>
              <a:rPr lang="en-US" dirty="0"/>
              <a:t>. </a:t>
            </a:r>
            <a:r>
              <a:rPr lang="en-US" dirty="0" err="1"/>
              <a:t>Galak</a:t>
            </a:r>
            <a:r>
              <a:rPr lang="en-US" dirty="0"/>
              <a:t> </a:t>
            </a:r>
            <a:r>
              <a:rPr lang="en-US" dirty="0" err="1"/>
              <a:t>galak</a:t>
            </a:r>
            <a:r>
              <a:rPr lang="en-US" dirty="0"/>
              <a:t> </a:t>
            </a:r>
            <a:r>
              <a:rPr lang="en-US" dirty="0" err="1"/>
              <a:t>lon</a:t>
            </a:r>
            <a:endParaRPr lang="en-US" dirty="0"/>
          </a:p>
          <a:p>
            <a:pPr lvl="0"/>
            <a:r>
              <a:rPr lang="en-US" dirty="0" err="1"/>
              <a:t>Lr</a:t>
            </a:r>
            <a:r>
              <a:rPr lang="en-US" dirty="0"/>
              <a:t>. </a:t>
            </a:r>
            <a:r>
              <a:rPr lang="en-US" dirty="0" err="1"/>
              <a:t>Meuapam</a:t>
            </a:r>
            <a:r>
              <a:rPr lang="en-US" dirty="0"/>
              <a:t>, </a:t>
            </a:r>
            <a:r>
              <a:rPr lang="en-US" dirty="0" err="1"/>
              <a:t>Donya</a:t>
            </a:r>
            <a:r>
              <a:rPr lang="en-US" dirty="0"/>
              <a:t> </a:t>
            </a:r>
            <a:r>
              <a:rPr lang="en-US" dirty="0" err="1"/>
              <a:t>nyoe</a:t>
            </a:r>
            <a:r>
              <a:rPr lang="en-US" dirty="0"/>
              <a:t>, </a:t>
            </a:r>
            <a:r>
              <a:rPr lang="en-US" dirty="0" err="1"/>
              <a:t>Mabok</a:t>
            </a:r>
            <a:r>
              <a:rPr lang="en-US" dirty="0"/>
              <a:t> </a:t>
            </a:r>
            <a:r>
              <a:rPr lang="en-US" dirty="0" err="1"/>
              <a:t>mandum</a:t>
            </a:r>
            <a:endParaRPr lang="en-US" dirty="0"/>
          </a:p>
        </p:txBody>
      </p:sp>
      <p:sp>
        <p:nvSpPr>
          <p:cNvPr id="26" name="Text Placeholder 4"/>
          <p:cNvSpPr>
            <a:spLocks noGrp="1"/>
          </p:cNvSpPr>
          <p:nvPr>
            <p:ph type="body" sz="quarter" idx="16" hasCustomPrompt="1"/>
          </p:nvPr>
        </p:nvSpPr>
        <p:spPr>
          <a:xfrm>
            <a:off x="5338242" y="4905333"/>
            <a:ext cx="1594002" cy="730291"/>
          </a:xfrm>
        </p:spPr>
        <p:txBody>
          <a:bodyPr lIns="0" tIns="0" rIns="0" bIns="0" anchor="ctr">
            <a:normAutofit/>
          </a:bodyPr>
          <a:lstStyle>
            <a:lvl1pPr marL="0" indent="0" algn="ctr">
              <a:buNone/>
              <a:defRPr sz="1050">
                <a:solidFill>
                  <a:schemeClr val="bg1">
                    <a:lumMod val="50000"/>
                  </a:schemeClr>
                </a:solidFill>
              </a:defRPr>
            </a:lvl1pPr>
          </a:lstStyle>
          <a:p>
            <a:pPr lvl="0"/>
            <a:r>
              <a:rPr lang="en-US" dirty="0" err="1"/>
              <a:t>Jln</a:t>
            </a:r>
            <a:r>
              <a:rPr lang="en-US" dirty="0"/>
              <a:t>. </a:t>
            </a:r>
            <a:r>
              <a:rPr lang="en-US" dirty="0" err="1"/>
              <a:t>Galak</a:t>
            </a:r>
            <a:r>
              <a:rPr lang="en-US" dirty="0"/>
              <a:t> </a:t>
            </a:r>
            <a:r>
              <a:rPr lang="en-US" dirty="0" err="1"/>
              <a:t>galak</a:t>
            </a:r>
            <a:r>
              <a:rPr lang="en-US" dirty="0"/>
              <a:t> </a:t>
            </a:r>
            <a:r>
              <a:rPr lang="en-US" dirty="0" err="1"/>
              <a:t>lon</a:t>
            </a:r>
            <a:endParaRPr lang="en-US" dirty="0"/>
          </a:p>
          <a:p>
            <a:pPr lvl="0"/>
            <a:r>
              <a:rPr lang="en-US" dirty="0" err="1"/>
              <a:t>Lr</a:t>
            </a:r>
            <a:r>
              <a:rPr lang="en-US" dirty="0"/>
              <a:t>. </a:t>
            </a:r>
            <a:r>
              <a:rPr lang="en-US" dirty="0" err="1"/>
              <a:t>Meuapam</a:t>
            </a:r>
            <a:r>
              <a:rPr lang="en-US" dirty="0"/>
              <a:t>, </a:t>
            </a:r>
            <a:r>
              <a:rPr lang="en-US" dirty="0" err="1"/>
              <a:t>Donya</a:t>
            </a:r>
            <a:r>
              <a:rPr lang="en-US" dirty="0"/>
              <a:t> </a:t>
            </a:r>
            <a:r>
              <a:rPr lang="en-US" dirty="0" err="1"/>
              <a:t>nyoe</a:t>
            </a:r>
            <a:r>
              <a:rPr lang="en-US" dirty="0"/>
              <a:t>, </a:t>
            </a:r>
            <a:r>
              <a:rPr lang="en-US" dirty="0" err="1"/>
              <a:t>Mabok</a:t>
            </a:r>
            <a:r>
              <a:rPr lang="en-US" dirty="0"/>
              <a:t> </a:t>
            </a:r>
            <a:r>
              <a:rPr lang="en-US" dirty="0" err="1"/>
              <a:t>mandum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1524000" y="2489200"/>
            <a:ext cx="4567238" cy="408745"/>
          </a:xfrm>
        </p:spPr>
        <p:txBody>
          <a:bodyPr lIns="0" tIns="0" rIns="0" bIns="0">
            <a:normAutofit/>
          </a:bodyPr>
          <a:lstStyle>
            <a:lvl1pPr marL="0" indent="0">
              <a:buNone/>
              <a:defRPr sz="1600">
                <a:solidFill>
                  <a:schemeClr val="accent1"/>
                </a:solidFill>
              </a:defRPr>
            </a:lvl1pPr>
          </a:lstStyle>
          <a:p>
            <a:pPr lvl="0"/>
            <a:r>
              <a:rPr lang="en-US" dirty="0"/>
              <a:t>Click to edit Content Heading</a:t>
            </a:r>
            <a:endParaRPr lang="en-GB" dirty="0"/>
          </a:p>
        </p:txBody>
      </p:sp>
      <p:sp>
        <p:nvSpPr>
          <p:cNvPr id="6" name="Text Placeholder 5"/>
          <p:cNvSpPr>
            <a:spLocks noGrp="1"/>
          </p:cNvSpPr>
          <p:nvPr>
            <p:ph type="body" sz="quarter" idx="11" hasCustomPrompt="1"/>
          </p:nvPr>
        </p:nvSpPr>
        <p:spPr>
          <a:xfrm>
            <a:off x="1524000" y="3249736"/>
            <a:ext cx="3335338" cy="76346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9" name="Text Placeholder 8"/>
          <p:cNvSpPr>
            <a:spLocks noGrp="1"/>
          </p:cNvSpPr>
          <p:nvPr>
            <p:ph type="body" sz="quarter" idx="12" hasCustomPrompt="1"/>
          </p:nvPr>
        </p:nvSpPr>
        <p:spPr>
          <a:xfrm>
            <a:off x="7404101" y="3249735"/>
            <a:ext cx="3263900" cy="763466"/>
          </a:xfrm>
        </p:spPr>
        <p:txBody>
          <a:bodyPr lIns="0" tIns="0" rIns="0" bIns="0">
            <a:normAutofit/>
          </a:bodyPr>
          <a:lstStyle>
            <a:lvl1pPr marL="0" indent="0">
              <a:lnSpc>
                <a:spcPts val="1400"/>
              </a:lnSpc>
              <a:buFontTx/>
              <a:buNone/>
              <a:defRPr sz="1050">
                <a:solidFill>
                  <a:schemeClr val="bg1">
                    <a:lumMod val="95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11" name="Text Placeholder 10"/>
          <p:cNvSpPr>
            <a:spLocks noGrp="1"/>
          </p:cNvSpPr>
          <p:nvPr>
            <p:ph type="body" sz="quarter" idx="13"/>
          </p:nvPr>
        </p:nvSpPr>
        <p:spPr>
          <a:xfrm>
            <a:off x="7404100" y="2489200"/>
            <a:ext cx="3263900" cy="408745"/>
          </a:xfrm>
        </p:spPr>
        <p:txBody>
          <a:bodyPr lIns="0" tIns="0" rIns="0" bIns="0">
            <a:normAutofit/>
          </a:bodyPr>
          <a:lstStyle>
            <a:lvl1pPr marL="0" indent="0">
              <a:buNone/>
              <a:defRPr sz="1600">
                <a:solidFill>
                  <a:schemeClr val="bg1">
                    <a:lumMod val="95000"/>
                  </a:schemeClr>
                </a:solidFill>
              </a:defRPr>
            </a:lvl1pPr>
          </a:lstStyle>
          <a:p>
            <a:pPr lvl="0"/>
            <a:r>
              <a:rPr lang="en-US" dirty="0"/>
              <a:t>Click to edit Master text styles</a:t>
            </a:r>
          </a:p>
        </p:txBody>
      </p:sp>
      <p:sp>
        <p:nvSpPr>
          <p:cNvPr id="7" name="Picture Placeholder 6"/>
          <p:cNvSpPr>
            <a:spLocks noGrp="1"/>
          </p:cNvSpPr>
          <p:nvPr>
            <p:ph type="pic" sz="quarter" idx="14"/>
          </p:nvPr>
        </p:nvSpPr>
        <p:spPr>
          <a:xfrm>
            <a:off x="1523608" y="4473746"/>
            <a:ext cx="2111338" cy="1263310"/>
          </a:xfrm>
          <a:custGeom>
            <a:avLst/>
            <a:gdLst>
              <a:gd name="connsiteX0" fmla="*/ 0 w 2114208"/>
              <a:gd name="connsiteY0" fmla="*/ 0 h 914400"/>
              <a:gd name="connsiteX1" fmla="*/ 2114208 w 2114208"/>
              <a:gd name="connsiteY1" fmla="*/ 0 h 914400"/>
              <a:gd name="connsiteX2" fmla="*/ 2114208 w 2114208"/>
              <a:gd name="connsiteY2" fmla="*/ 914400 h 914400"/>
              <a:gd name="connsiteX3" fmla="*/ 0 w 2114208"/>
              <a:gd name="connsiteY3" fmla="*/ 914400 h 914400"/>
              <a:gd name="connsiteX4" fmla="*/ 0 w 2114208"/>
              <a:gd name="connsiteY4" fmla="*/ 0 h 914400"/>
              <a:gd name="connsiteX0-1" fmla="*/ 0 w 2114208"/>
              <a:gd name="connsiteY0-2" fmla="*/ 161925 h 1076325"/>
              <a:gd name="connsiteX1-3" fmla="*/ 2111033 w 2114208"/>
              <a:gd name="connsiteY1-4" fmla="*/ 0 h 1076325"/>
              <a:gd name="connsiteX2-5" fmla="*/ 2114208 w 2114208"/>
              <a:gd name="connsiteY2-6" fmla="*/ 1076325 h 1076325"/>
              <a:gd name="connsiteX3-7" fmla="*/ 0 w 2114208"/>
              <a:gd name="connsiteY3-8" fmla="*/ 1076325 h 1076325"/>
              <a:gd name="connsiteX4-9" fmla="*/ 0 w 2114208"/>
              <a:gd name="connsiteY4-10" fmla="*/ 161925 h 1076325"/>
              <a:gd name="connsiteX0-11" fmla="*/ 0 w 2111338"/>
              <a:gd name="connsiteY0-12" fmla="*/ 161925 h 1076325"/>
              <a:gd name="connsiteX1-13" fmla="*/ 2111033 w 2111338"/>
              <a:gd name="connsiteY1-14" fmla="*/ 0 h 1076325"/>
              <a:gd name="connsiteX2-15" fmla="*/ 2111033 w 2111338"/>
              <a:gd name="connsiteY2-16" fmla="*/ 758825 h 1076325"/>
              <a:gd name="connsiteX3-17" fmla="*/ 0 w 2111338"/>
              <a:gd name="connsiteY3-18" fmla="*/ 1076325 h 1076325"/>
              <a:gd name="connsiteX4-19" fmla="*/ 0 w 2111338"/>
              <a:gd name="connsiteY4-20" fmla="*/ 161925 h 1076325"/>
              <a:gd name="connsiteX0-21" fmla="*/ 0 w 2111338"/>
              <a:gd name="connsiteY0-22" fmla="*/ 161925 h 942975"/>
              <a:gd name="connsiteX1-23" fmla="*/ 2111033 w 2111338"/>
              <a:gd name="connsiteY1-24" fmla="*/ 0 h 942975"/>
              <a:gd name="connsiteX2-25" fmla="*/ 2111033 w 2111338"/>
              <a:gd name="connsiteY2-26" fmla="*/ 758825 h 942975"/>
              <a:gd name="connsiteX3-27" fmla="*/ 0 w 2111338"/>
              <a:gd name="connsiteY3-28" fmla="*/ 942975 h 942975"/>
              <a:gd name="connsiteX4-29" fmla="*/ 0 w 2111338"/>
              <a:gd name="connsiteY4-30" fmla="*/ 161925 h 942975"/>
              <a:gd name="connsiteX0-31" fmla="*/ 0 w 2111338"/>
              <a:gd name="connsiteY0-32" fmla="*/ 161925 h 942975"/>
              <a:gd name="connsiteX1-33" fmla="*/ 2111033 w 2111338"/>
              <a:gd name="connsiteY1-34" fmla="*/ 0 h 942975"/>
              <a:gd name="connsiteX2-35" fmla="*/ 2111033 w 2111338"/>
              <a:gd name="connsiteY2-36" fmla="*/ 758825 h 942975"/>
              <a:gd name="connsiteX3-37" fmla="*/ 715962 w 2111338"/>
              <a:gd name="connsiteY3-38" fmla="*/ 879135 h 942975"/>
              <a:gd name="connsiteX4-39" fmla="*/ 0 w 2111338"/>
              <a:gd name="connsiteY4-40" fmla="*/ 942975 h 942975"/>
              <a:gd name="connsiteX5" fmla="*/ 0 w 2111338"/>
              <a:gd name="connsiteY5" fmla="*/ 161925 h 942975"/>
              <a:gd name="connsiteX0-41" fmla="*/ 0 w 2111338"/>
              <a:gd name="connsiteY0-42" fmla="*/ 161925 h 942975"/>
              <a:gd name="connsiteX1-43" fmla="*/ 2111033 w 2111338"/>
              <a:gd name="connsiteY1-44" fmla="*/ 0 h 942975"/>
              <a:gd name="connsiteX2-45" fmla="*/ 2111033 w 2111338"/>
              <a:gd name="connsiteY2-46" fmla="*/ 758825 h 942975"/>
              <a:gd name="connsiteX3-47" fmla="*/ 715962 w 2111338"/>
              <a:gd name="connsiteY3-48" fmla="*/ 879135 h 942975"/>
              <a:gd name="connsiteX4-49" fmla="*/ 0 w 2111338"/>
              <a:gd name="connsiteY4-50" fmla="*/ 942975 h 942975"/>
              <a:gd name="connsiteX5-51" fmla="*/ 0 w 2111338"/>
              <a:gd name="connsiteY5-52" fmla="*/ 161925 h 942975"/>
              <a:gd name="connsiteX0-53" fmla="*/ 0 w 2111338"/>
              <a:gd name="connsiteY0-54" fmla="*/ 161925 h 1263310"/>
              <a:gd name="connsiteX1-55" fmla="*/ 2111033 w 2111338"/>
              <a:gd name="connsiteY1-56" fmla="*/ 0 h 1263310"/>
              <a:gd name="connsiteX2-57" fmla="*/ 2111033 w 2111338"/>
              <a:gd name="connsiteY2-58" fmla="*/ 758825 h 1263310"/>
              <a:gd name="connsiteX3-59" fmla="*/ 852487 w 2111338"/>
              <a:gd name="connsiteY3-60" fmla="*/ 1263310 h 1263310"/>
              <a:gd name="connsiteX4-61" fmla="*/ 0 w 2111338"/>
              <a:gd name="connsiteY4-62" fmla="*/ 942975 h 1263310"/>
              <a:gd name="connsiteX5-63" fmla="*/ 0 w 2111338"/>
              <a:gd name="connsiteY5-64" fmla="*/ 161925 h 1263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2111338" h="1263310">
                <a:moveTo>
                  <a:pt x="0" y="161925"/>
                </a:moveTo>
                <a:lnTo>
                  <a:pt x="2111033" y="0"/>
                </a:lnTo>
                <a:cubicBezTo>
                  <a:pt x="2112091" y="358775"/>
                  <a:pt x="2109975" y="400050"/>
                  <a:pt x="2111033" y="758825"/>
                </a:cubicBezTo>
                <a:lnTo>
                  <a:pt x="852487" y="1263310"/>
                </a:lnTo>
                <a:lnTo>
                  <a:pt x="0" y="942975"/>
                </a:lnTo>
                <a:lnTo>
                  <a:pt x="0" y="161925"/>
                </a:lnTo>
                <a:close/>
              </a:path>
            </a:pathLst>
          </a:custGeom>
          <a:solidFill>
            <a:schemeClr val="bg1">
              <a:lumMod val="65000"/>
            </a:schemeClr>
          </a:solidFill>
        </p:spPr>
        <p:txBody>
          <a:bodyPr>
            <a:normAutofit/>
          </a:bodyPr>
          <a:lstStyle>
            <a:lvl1pPr>
              <a:defRPr sz="1400"/>
            </a:lvl1pPr>
          </a:lstStyle>
          <a:p>
            <a:endParaRPr lang="en-GB" dirty="0"/>
          </a:p>
        </p:txBody>
      </p:sp>
      <p:sp>
        <p:nvSpPr>
          <p:cNvPr id="15" name="Picture Placeholder 6"/>
          <p:cNvSpPr>
            <a:spLocks noGrp="1"/>
          </p:cNvSpPr>
          <p:nvPr>
            <p:ph type="pic" sz="quarter" idx="15"/>
          </p:nvPr>
        </p:nvSpPr>
        <p:spPr>
          <a:xfrm>
            <a:off x="3979900" y="4473746"/>
            <a:ext cx="2111338" cy="1263310"/>
          </a:xfrm>
          <a:custGeom>
            <a:avLst/>
            <a:gdLst>
              <a:gd name="connsiteX0" fmla="*/ 0 w 2114208"/>
              <a:gd name="connsiteY0" fmla="*/ 0 h 914400"/>
              <a:gd name="connsiteX1" fmla="*/ 2114208 w 2114208"/>
              <a:gd name="connsiteY1" fmla="*/ 0 h 914400"/>
              <a:gd name="connsiteX2" fmla="*/ 2114208 w 2114208"/>
              <a:gd name="connsiteY2" fmla="*/ 914400 h 914400"/>
              <a:gd name="connsiteX3" fmla="*/ 0 w 2114208"/>
              <a:gd name="connsiteY3" fmla="*/ 914400 h 914400"/>
              <a:gd name="connsiteX4" fmla="*/ 0 w 2114208"/>
              <a:gd name="connsiteY4" fmla="*/ 0 h 914400"/>
              <a:gd name="connsiteX0-1" fmla="*/ 0 w 2114208"/>
              <a:gd name="connsiteY0-2" fmla="*/ 161925 h 1076325"/>
              <a:gd name="connsiteX1-3" fmla="*/ 2111033 w 2114208"/>
              <a:gd name="connsiteY1-4" fmla="*/ 0 h 1076325"/>
              <a:gd name="connsiteX2-5" fmla="*/ 2114208 w 2114208"/>
              <a:gd name="connsiteY2-6" fmla="*/ 1076325 h 1076325"/>
              <a:gd name="connsiteX3-7" fmla="*/ 0 w 2114208"/>
              <a:gd name="connsiteY3-8" fmla="*/ 1076325 h 1076325"/>
              <a:gd name="connsiteX4-9" fmla="*/ 0 w 2114208"/>
              <a:gd name="connsiteY4-10" fmla="*/ 161925 h 1076325"/>
              <a:gd name="connsiteX0-11" fmla="*/ 0 w 2111338"/>
              <a:gd name="connsiteY0-12" fmla="*/ 161925 h 1076325"/>
              <a:gd name="connsiteX1-13" fmla="*/ 2111033 w 2111338"/>
              <a:gd name="connsiteY1-14" fmla="*/ 0 h 1076325"/>
              <a:gd name="connsiteX2-15" fmla="*/ 2111033 w 2111338"/>
              <a:gd name="connsiteY2-16" fmla="*/ 758825 h 1076325"/>
              <a:gd name="connsiteX3-17" fmla="*/ 0 w 2111338"/>
              <a:gd name="connsiteY3-18" fmla="*/ 1076325 h 1076325"/>
              <a:gd name="connsiteX4-19" fmla="*/ 0 w 2111338"/>
              <a:gd name="connsiteY4-20" fmla="*/ 161925 h 1076325"/>
              <a:gd name="connsiteX0-21" fmla="*/ 0 w 2111338"/>
              <a:gd name="connsiteY0-22" fmla="*/ 161925 h 942975"/>
              <a:gd name="connsiteX1-23" fmla="*/ 2111033 w 2111338"/>
              <a:gd name="connsiteY1-24" fmla="*/ 0 h 942975"/>
              <a:gd name="connsiteX2-25" fmla="*/ 2111033 w 2111338"/>
              <a:gd name="connsiteY2-26" fmla="*/ 758825 h 942975"/>
              <a:gd name="connsiteX3-27" fmla="*/ 0 w 2111338"/>
              <a:gd name="connsiteY3-28" fmla="*/ 942975 h 942975"/>
              <a:gd name="connsiteX4-29" fmla="*/ 0 w 2111338"/>
              <a:gd name="connsiteY4-30" fmla="*/ 161925 h 942975"/>
              <a:gd name="connsiteX0-31" fmla="*/ 0 w 2111338"/>
              <a:gd name="connsiteY0-32" fmla="*/ 161925 h 942975"/>
              <a:gd name="connsiteX1-33" fmla="*/ 2111033 w 2111338"/>
              <a:gd name="connsiteY1-34" fmla="*/ 0 h 942975"/>
              <a:gd name="connsiteX2-35" fmla="*/ 2111033 w 2111338"/>
              <a:gd name="connsiteY2-36" fmla="*/ 758825 h 942975"/>
              <a:gd name="connsiteX3-37" fmla="*/ 715962 w 2111338"/>
              <a:gd name="connsiteY3-38" fmla="*/ 879135 h 942975"/>
              <a:gd name="connsiteX4-39" fmla="*/ 0 w 2111338"/>
              <a:gd name="connsiteY4-40" fmla="*/ 942975 h 942975"/>
              <a:gd name="connsiteX5" fmla="*/ 0 w 2111338"/>
              <a:gd name="connsiteY5" fmla="*/ 161925 h 942975"/>
              <a:gd name="connsiteX0-41" fmla="*/ 0 w 2111338"/>
              <a:gd name="connsiteY0-42" fmla="*/ 161925 h 942975"/>
              <a:gd name="connsiteX1-43" fmla="*/ 2111033 w 2111338"/>
              <a:gd name="connsiteY1-44" fmla="*/ 0 h 942975"/>
              <a:gd name="connsiteX2-45" fmla="*/ 2111033 w 2111338"/>
              <a:gd name="connsiteY2-46" fmla="*/ 758825 h 942975"/>
              <a:gd name="connsiteX3-47" fmla="*/ 715962 w 2111338"/>
              <a:gd name="connsiteY3-48" fmla="*/ 879135 h 942975"/>
              <a:gd name="connsiteX4-49" fmla="*/ 0 w 2111338"/>
              <a:gd name="connsiteY4-50" fmla="*/ 942975 h 942975"/>
              <a:gd name="connsiteX5-51" fmla="*/ 0 w 2111338"/>
              <a:gd name="connsiteY5-52" fmla="*/ 161925 h 942975"/>
              <a:gd name="connsiteX0-53" fmla="*/ 0 w 2111338"/>
              <a:gd name="connsiteY0-54" fmla="*/ 161925 h 1263310"/>
              <a:gd name="connsiteX1-55" fmla="*/ 2111033 w 2111338"/>
              <a:gd name="connsiteY1-56" fmla="*/ 0 h 1263310"/>
              <a:gd name="connsiteX2-57" fmla="*/ 2111033 w 2111338"/>
              <a:gd name="connsiteY2-58" fmla="*/ 758825 h 1263310"/>
              <a:gd name="connsiteX3-59" fmla="*/ 852487 w 2111338"/>
              <a:gd name="connsiteY3-60" fmla="*/ 1263310 h 1263310"/>
              <a:gd name="connsiteX4-61" fmla="*/ 0 w 2111338"/>
              <a:gd name="connsiteY4-62" fmla="*/ 942975 h 1263310"/>
              <a:gd name="connsiteX5-63" fmla="*/ 0 w 2111338"/>
              <a:gd name="connsiteY5-64" fmla="*/ 161925 h 1263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2111338" h="1263310">
                <a:moveTo>
                  <a:pt x="0" y="161925"/>
                </a:moveTo>
                <a:lnTo>
                  <a:pt x="2111033" y="0"/>
                </a:lnTo>
                <a:cubicBezTo>
                  <a:pt x="2112091" y="358775"/>
                  <a:pt x="2109975" y="400050"/>
                  <a:pt x="2111033" y="758825"/>
                </a:cubicBezTo>
                <a:lnTo>
                  <a:pt x="852487" y="1263310"/>
                </a:lnTo>
                <a:lnTo>
                  <a:pt x="0" y="942975"/>
                </a:lnTo>
                <a:lnTo>
                  <a:pt x="0" y="161925"/>
                </a:lnTo>
                <a:close/>
              </a:path>
            </a:pathLst>
          </a:custGeom>
          <a:solidFill>
            <a:schemeClr val="bg1">
              <a:lumMod val="65000"/>
            </a:schemeClr>
          </a:solidFill>
        </p:spPr>
        <p:txBody>
          <a:bodyPr>
            <a:normAutofit/>
          </a:bodyPr>
          <a:lstStyle>
            <a:lvl1pPr>
              <a:defRPr sz="1400"/>
            </a:lvl1pPr>
          </a:lstStyle>
          <a:p>
            <a:endParaRPr lang="en-GB" dirty="0"/>
          </a:p>
        </p:txBody>
      </p:sp>
      <p:sp>
        <p:nvSpPr>
          <p:cNvPr id="16" name="Picture Placeholder 6"/>
          <p:cNvSpPr>
            <a:spLocks noGrp="1"/>
          </p:cNvSpPr>
          <p:nvPr>
            <p:ph type="pic" sz="quarter" idx="16"/>
          </p:nvPr>
        </p:nvSpPr>
        <p:spPr>
          <a:xfrm>
            <a:off x="6283792" y="4473746"/>
            <a:ext cx="2111338" cy="1263310"/>
          </a:xfrm>
          <a:custGeom>
            <a:avLst/>
            <a:gdLst>
              <a:gd name="connsiteX0" fmla="*/ 0 w 2114208"/>
              <a:gd name="connsiteY0" fmla="*/ 0 h 914400"/>
              <a:gd name="connsiteX1" fmla="*/ 2114208 w 2114208"/>
              <a:gd name="connsiteY1" fmla="*/ 0 h 914400"/>
              <a:gd name="connsiteX2" fmla="*/ 2114208 w 2114208"/>
              <a:gd name="connsiteY2" fmla="*/ 914400 h 914400"/>
              <a:gd name="connsiteX3" fmla="*/ 0 w 2114208"/>
              <a:gd name="connsiteY3" fmla="*/ 914400 h 914400"/>
              <a:gd name="connsiteX4" fmla="*/ 0 w 2114208"/>
              <a:gd name="connsiteY4" fmla="*/ 0 h 914400"/>
              <a:gd name="connsiteX0-1" fmla="*/ 0 w 2114208"/>
              <a:gd name="connsiteY0-2" fmla="*/ 161925 h 1076325"/>
              <a:gd name="connsiteX1-3" fmla="*/ 2111033 w 2114208"/>
              <a:gd name="connsiteY1-4" fmla="*/ 0 h 1076325"/>
              <a:gd name="connsiteX2-5" fmla="*/ 2114208 w 2114208"/>
              <a:gd name="connsiteY2-6" fmla="*/ 1076325 h 1076325"/>
              <a:gd name="connsiteX3-7" fmla="*/ 0 w 2114208"/>
              <a:gd name="connsiteY3-8" fmla="*/ 1076325 h 1076325"/>
              <a:gd name="connsiteX4-9" fmla="*/ 0 w 2114208"/>
              <a:gd name="connsiteY4-10" fmla="*/ 161925 h 1076325"/>
              <a:gd name="connsiteX0-11" fmla="*/ 0 w 2111338"/>
              <a:gd name="connsiteY0-12" fmla="*/ 161925 h 1076325"/>
              <a:gd name="connsiteX1-13" fmla="*/ 2111033 w 2111338"/>
              <a:gd name="connsiteY1-14" fmla="*/ 0 h 1076325"/>
              <a:gd name="connsiteX2-15" fmla="*/ 2111033 w 2111338"/>
              <a:gd name="connsiteY2-16" fmla="*/ 758825 h 1076325"/>
              <a:gd name="connsiteX3-17" fmla="*/ 0 w 2111338"/>
              <a:gd name="connsiteY3-18" fmla="*/ 1076325 h 1076325"/>
              <a:gd name="connsiteX4-19" fmla="*/ 0 w 2111338"/>
              <a:gd name="connsiteY4-20" fmla="*/ 161925 h 1076325"/>
              <a:gd name="connsiteX0-21" fmla="*/ 0 w 2111338"/>
              <a:gd name="connsiteY0-22" fmla="*/ 161925 h 942975"/>
              <a:gd name="connsiteX1-23" fmla="*/ 2111033 w 2111338"/>
              <a:gd name="connsiteY1-24" fmla="*/ 0 h 942975"/>
              <a:gd name="connsiteX2-25" fmla="*/ 2111033 w 2111338"/>
              <a:gd name="connsiteY2-26" fmla="*/ 758825 h 942975"/>
              <a:gd name="connsiteX3-27" fmla="*/ 0 w 2111338"/>
              <a:gd name="connsiteY3-28" fmla="*/ 942975 h 942975"/>
              <a:gd name="connsiteX4-29" fmla="*/ 0 w 2111338"/>
              <a:gd name="connsiteY4-30" fmla="*/ 161925 h 942975"/>
              <a:gd name="connsiteX0-31" fmla="*/ 0 w 2111338"/>
              <a:gd name="connsiteY0-32" fmla="*/ 161925 h 942975"/>
              <a:gd name="connsiteX1-33" fmla="*/ 2111033 w 2111338"/>
              <a:gd name="connsiteY1-34" fmla="*/ 0 h 942975"/>
              <a:gd name="connsiteX2-35" fmla="*/ 2111033 w 2111338"/>
              <a:gd name="connsiteY2-36" fmla="*/ 758825 h 942975"/>
              <a:gd name="connsiteX3-37" fmla="*/ 715962 w 2111338"/>
              <a:gd name="connsiteY3-38" fmla="*/ 879135 h 942975"/>
              <a:gd name="connsiteX4-39" fmla="*/ 0 w 2111338"/>
              <a:gd name="connsiteY4-40" fmla="*/ 942975 h 942975"/>
              <a:gd name="connsiteX5" fmla="*/ 0 w 2111338"/>
              <a:gd name="connsiteY5" fmla="*/ 161925 h 942975"/>
              <a:gd name="connsiteX0-41" fmla="*/ 0 w 2111338"/>
              <a:gd name="connsiteY0-42" fmla="*/ 161925 h 942975"/>
              <a:gd name="connsiteX1-43" fmla="*/ 2111033 w 2111338"/>
              <a:gd name="connsiteY1-44" fmla="*/ 0 h 942975"/>
              <a:gd name="connsiteX2-45" fmla="*/ 2111033 w 2111338"/>
              <a:gd name="connsiteY2-46" fmla="*/ 758825 h 942975"/>
              <a:gd name="connsiteX3-47" fmla="*/ 715962 w 2111338"/>
              <a:gd name="connsiteY3-48" fmla="*/ 879135 h 942975"/>
              <a:gd name="connsiteX4-49" fmla="*/ 0 w 2111338"/>
              <a:gd name="connsiteY4-50" fmla="*/ 942975 h 942975"/>
              <a:gd name="connsiteX5-51" fmla="*/ 0 w 2111338"/>
              <a:gd name="connsiteY5-52" fmla="*/ 161925 h 942975"/>
              <a:gd name="connsiteX0-53" fmla="*/ 0 w 2111338"/>
              <a:gd name="connsiteY0-54" fmla="*/ 161925 h 1263310"/>
              <a:gd name="connsiteX1-55" fmla="*/ 2111033 w 2111338"/>
              <a:gd name="connsiteY1-56" fmla="*/ 0 h 1263310"/>
              <a:gd name="connsiteX2-57" fmla="*/ 2111033 w 2111338"/>
              <a:gd name="connsiteY2-58" fmla="*/ 758825 h 1263310"/>
              <a:gd name="connsiteX3-59" fmla="*/ 852487 w 2111338"/>
              <a:gd name="connsiteY3-60" fmla="*/ 1263310 h 1263310"/>
              <a:gd name="connsiteX4-61" fmla="*/ 0 w 2111338"/>
              <a:gd name="connsiteY4-62" fmla="*/ 942975 h 1263310"/>
              <a:gd name="connsiteX5-63" fmla="*/ 0 w 2111338"/>
              <a:gd name="connsiteY5-64" fmla="*/ 161925 h 1263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2111338" h="1263310">
                <a:moveTo>
                  <a:pt x="0" y="161925"/>
                </a:moveTo>
                <a:lnTo>
                  <a:pt x="2111033" y="0"/>
                </a:lnTo>
                <a:cubicBezTo>
                  <a:pt x="2112091" y="358775"/>
                  <a:pt x="2109975" y="400050"/>
                  <a:pt x="2111033" y="758825"/>
                </a:cubicBezTo>
                <a:lnTo>
                  <a:pt x="852487" y="1263310"/>
                </a:lnTo>
                <a:lnTo>
                  <a:pt x="0" y="942975"/>
                </a:lnTo>
                <a:lnTo>
                  <a:pt x="0" y="161925"/>
                </a:lnTo>
                <a:close/>
              </a:path>
            </a:pathLst>
          </a:custGeom>
          <a:solidFill>
            <a:schemeClr val="bg1">
              <a:lumMod val="65000"/>
            </a:schemeClr>
          </a:solidFill>
        </p:spPr>
        <p:txBody>
          <a:bodyPr>
            <a:normAutofit/>
          </a:bodyPr>
          <a:lstStyle>
            <a:lvl1pPr>
              <a:defRPr sz="1400"/>
            </a:lvl1pPr>
          </a:lstStyle>
          <a:p>
            <a:endParaRPr lang="en-GB" dirty="0"/>
          </a:p>
        </p:txBody>
      </p:sp>
      <p:sp>
        <p:nvSpPr>
          <p:cNvPr id="17" name="Picture Placeholder 6"/>
          <p:cNvSpPr>
            <a:spLocks noGrp="1"/>
          </p:cNvSpPr>
          <p:nvPr>
            <p:ph type="pic" sz="quarter" idx="17"/>
          </p:nvPr>
        </p:nvSpPr>
        <p:spPr>
          <a:xfrm>
            <a:off x="8556662" y="4473746"/>
            <a:ext cx="2111338" cy="1263310"/>
          </a:xfrm>
          <a:custGeom>
            <a:avLst/>
            <a:gdLst>
              <a:gd name="connsiteX0" fmla="*/ 0 w 2114208"/>
              <a:gd name="connsiteY0" fmla="*/ 0 h 914400"/>
              <a:gd name="connsiteX1" fmla="*/ 2114208 w 2114208"/>
              <a:gd name="connsiteY1" fmla="*/ 0 h 914400"/>
              <a:gd name="connsiteX2" fmla="*/ 2114208 w 2114208"/>
              <a:gd name="connsiteY2" fmla="*/ 914400 h 914400"/>
              <a:gd name="connsiteX3" fmla="*/ 0 w 2114208"/>
              <a:gd name="connsiteY3" fmla="*/ 914400 h 914400"/>
              <a:gd name="connsiteX4" fmla="*/ 0 w 2114208"/>
              <a:gd name="connsiteY4" fmla="*/ 0 h 914400"/>
              <a:gd name="connsiteX0-1" fmla="*/ 0 w 2114208"/>
              <a:gd name="connsiteY0-2" fmla="*/ 161925 h 1076325"/>
              <a:gd name="connsiteX1-3" fmla="*/ 2111033 w 2114208"/>
              <a:gd name="connsiteY1-4" fmla="*/ 0 h 1076325"/>
              <a:gd name="connsiteX2-5" fmla="*/ 2114208 w 2114208"/>
              <a:gd name="connsiteY2-6" fmla="*/ 1076325 h 1076325"/>
              <a:gd name="connsiteX3-7" fmla="*/ 0 w 2114208"/>
              <a:gd name="connsiteY3-8" fmla="*/ 1076325 h 1076325"/>
              <a:gd name="connsiteX4-9" fmla="*/ 0 w 2114208"/>
              <a:gd name="connsiteY4-10" fmla="*/ 161925 h 1076325"/>
              <a:gd name="connsiteX0-11" fmla="*/ 0 w 2111338"/>
              <a:gd name="connsiteY0-12" fmla="*/ 161925 h 1076325"/>
              <a:gd name="connsiteX1-13" fmla="*/ 2111033 w 2111338"/>
              <a:gd name="connsiteY1-14" fmla="*/ 0 h 1076325"/>
              <a:gd name="connsiteX2-15" fmla="*/ 2111033 w 2111338"/>
              <a:gd name="connsiteY2-16" fmla="*/ 758825 h 1076325"/>
              <a:gd name="connsiteX3-17" fmla="*/ 0 w 2111338"/>
              <a:gd name="connsiteY3-18" fmla="*/ 1076325 h 1076325"/>
              <a:gd name="connsiteX4-19" fmla="*/ 0 w 2111338"/>
              <a:gd name="connsiteY4-20" fmla="*/ 161925 h 1076325"/>
              <a:gd name="connsiteX0-21" fmla="*/ 0 w 2111338"/>
              <a:gd name="connsiteY0-22" fmla="*/ 161925 h 942975"/>
              <a:gd name="connsiteX1-23" fmla="*/ 2111033 w 2111338"/>
              <a:gd name="connsiteY1-24" fmla="*/ 0 h 942975"/>
              <a:gd name="connsiteX2-25" fmla="*/ 2111033 w 2111338"/>
              <a:gd name="connsiteY2-26" fmla="*/ 758825 h 942975"/>
              <a:gd name="connsiteX3-27" fmla="*/ 0 w 2111338"/>
              <a:gd name="connsiteY3-28" fmla="*/ 942975 h 942975"/>
              <a:gd name="connsiteX4-29" fmla="*/ 0 w 2111338"/>
              <a:gd name="connsiteY4-30" fmla="*/ 161925 h 942975"/>
              <a:gd name="connsiteX0-31" fmla="*/ 0 w 2111338"/>
              <a:gd name="connsiteY0-32" fmla="*/ 161925 h 942975"/>
              <a:gd name="connsiteX1-33" fmla="*/ 2111033 w 2111338"/>
              <a:gd name="connsiteY1-34" fmla="*/ 0 h 942975"/>
              <a:gd name="connsiteX2-35" fmla="*/ 2111033 w 2111338"/>
              <a:gd name="connsiteY2-36" fmla="*/ 758825 h 942975"/>
              <a:gd name="connsiteX3-37" fmla="*/ 715962 w 2111338"/>
              <a:gd name="connsiteY3-38" fmla="*/ 879135 h 942975"/>
              <a:gd name="connsiteX4-39" fmla="*/ 0 w 2111338"/>
              <a:gd name="connsiteY4-40" fmla="*/ 942975 h 942975"/>
              <a:gd name="connsiteX5" fmla="*/ 0 w 2111338"/>
              <a:gd name="connsiteY5" fmla="*/ 161925 h 942975"/>
              <a:gd name="connsiteX0-41" fmla="*/ 0 w 2111338"/>
              <a:gd name="connsiteY0-42" fmla="*/ 161925 h 942975"/>
              <a:gd name="connsiteX1-43" fmla="*/ 2111033 w 2111338"/>
              <a:gd name="connsiteY1-44" fmla="*/ 0 h 942975"/>
              <a:gd name="connsiteX2-45" fmla="*/ 2111033 w 2111338"/>
              <a:gd name="connsiteY2-46" fmla="*/ 758825 h 942975"/>
              <a:gd name="connsiteX3-47" fmla="*/ 715962 w 2111338"/>
              <a:gd name="connsiteY3-48" fmla="*/ 879135 h 942975"/>
              <a:gd name="connsiteX4-49" fmla="*/ 0 w 2111338"/>
              <a:gd name="connsiteY4-50" fmla="*/ 942975 h 942975"/>
              <a:gd name="connsiteX5-51" fmla="*/ 0 w 2111338"/>
              <a:gd name="connsiteY5-52" fmla="*/ 161925 h 942975"/>
              <a:gd name="connsiteX0-53" fmla="*/ 0 w 2111338"/>
              <a:gd name="connsiteY0-54" fmla="*/ 161925 h 1263310"/>
              <a:gd name="connsiteX1-55" fmla="*/ 2111033 w 2111338"/>
              <a:gd name="connsiteY1-56" fmla="*/ 0 h 1263310"/>
              <a:gd name="connsiteX2-57" fmla="*/ 2111033 w 2111338"/>
              <a:gd name="connsiteY2-58" fmla="*/ 758825 h 1263310"/>
              <a:gd name="connsiteX3-59" fmla="*/ 852487 w 2111338"/>
              <a:gd name="connsiteY3-60" fmla="*/ 1263310 h 1263310"/>
              <a:gd name="connsiteX4-61" fmla="*/ 0 w 2111338"/>
              <a:gd name="connsiteY4-62" fmla="*/ 942975 h 1263310"/>
              <a:gd name="connsiteX5-63" fmla="*/ 0 w 2111338"/>
              <a:gd name="connsiteY5-64" fmla="*/ 161925 h 1263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2111338" h="1263310">
                <a:moveTo>
                  <a:pt x="0" y="161925"/>
                </a:moveTo>
                <a:lnTo>
                  <a:pt x="2111033" y="0"/>
                </a:lnTo>
                <a:cubicBezTo>
                  <a:pt x="2112091" y="358775"/>
                  <a:pt x="2109975" y="400050"/>
                  <a:pt x="2111033" y="758825"/>
                </a:cubicBezTo>
                <a:lnTo>
                  <a:pt x="852487" y="1263310"/>
                </a:lnTo>
                <a:lnTo>
                  <a:pt x="0" y="942975"/>
                </a:lnTo>
                <a:lnTo>
                  <a:pt x="0" y="161925"/>
                </a:lnTo>
                <a:close/>
              </a:path>
            </a:pathLst>
          </a:custGeom>
          <a:solidFill>
            <a:schemeClr val="bg1">
              <a:lumMod val="65000"/>
            </a:schemeClr>
          </a:solidFill>
        </p:spPr>
        <p:txBody>
          <a:bodyPr>
            <a:normAutofit/>
          </a:bodyPr>
          <a:lstStyle>
            <a:lvl1pPr>
              <a:defRPr sz="1400"/>
            </a:lvl1pPr>
          </a:lstStyle>
          <a:p>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5_Title Slide">
    <p:spTree>
      <p:nvGrpSpPr>
        <p:cNvPr id="1" name=""/>
        <p:cNvGrpSpPr/>
        <p:nvPr/>
      </p:nvGrpSpPr>
      <p:grpSpPr>
        <a:xfrm>
          <a:off x="0" y="0"/>
          <a:ext cx="0" cy="0"/>
          <a:chOff x="0" y="0"/>
          <a:chExt cx="0" cy="0"/>
        </a:xfrm>
      </p:grpSpPr>
      <p:grpSp>
        <p:nvGrpSpPr>
          <p:cNvPr id="53" name="Group 52"/>
          <p:cNvGrpSpPr/>
          <p:nvPr userDrawn="1"/>
        </p:nvGrpSpPr>
        <p:grpSpPr>
          <a:xfrm>
            <a:off x="8531195" y="2278091"/>
            <a:ext cx="2095529" cy="1929938"/>
            <a:chOff x="8531195" y="3410549"/>
            <a:chExt cx="2095529" cy="1929938"/>
          </a:xfrm>
        </p:grpSpPr>
        <p:sp>
          <p:nvSpPr>
            <p:cNvPr id="12" name="Shape 296"/>
            <p:cNvSpPr/>
            <p:nvPr userDrawn="1"/>
          </p:nvSpPr>
          <p:spPr>
            <a:xfrm>
              <a:off x="8534371" y="3410549"/>
              <a:ext cx="2092353" cy="1929938"/>
            </a:xfrm>
            <a:prstGeom prst="rect">
              <a:avLst/>
            </a:prstGeom>
            <a:solidFill>
              <a:schemeClr val="bg1">
                <a:lumMod val="95000"/>
              </a:schemeClr>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Shape 297"/>
            <p:cNvSpPr/>
            <p:nvPr userDrawn="1"/>
          </p:nvSpPr>
          <p:spPr>
            <a:xfrm>
              <a:off x="8531195" y="3413376"/>
              <a:ext cx="2095529" cy="82430"/>
            </a:xfrm>
            <a:prstGeom prst="rect">
              <a:avLst/>
            </a:prstGeom>
            <a:solidFill>
              <a:schemeClr val="accent1">
                <a:alpha val="75000"/>
              </a:schemeClr>
            </a:solidFill>
            <a:ln w="12700" cap="flat">
              <a:noFill/>
              <a:miter lim="400000"/>
            </a:ln>
            <a:effectLst/>
          </p:spPr>
          <p:txBody>
            <a:bodyPr wrap="square" lIns="0" tIns="0" rIns="0" bIns="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52" name="Group 51"/>
          <p:cNvGrpSpPr/>
          <p:nvPr userDrawn="1"/>
        </p:nvGrpSpPr>
        <p:grpSpPr>
          <a:xfrm>
            <a:off x="6191835" y="2278091"/>
            <a:ext cx="2088707" cy="1929938"/>
            <a:chOff x="6191835" y="3410549"/>
            <a:chExt cx="2088707" cy="1929938"/>
          </a:xfrm>
        </p:grpSpPr>
        <p:sp>
          <p:nvSpPr>
            <p:cNvPr id="14" name="Shape 299"/>
            <p:cNvSpPr/>
            <p:nvPr userDrawn="1"/>
          </p:nvSpPr>
          <p:spPr>
            <a:xfrm>
              <a:off x="6191835" y="3410549"/>
              <a:ext cx="2088707" cy="1929938"/>
            </a:xfrm>
            <a:prstGeom prst="rect">
              <a:avLst/>
            </a:prstGeom>
            <a:solidFill>
              <a:schemeClr val="bg1">
                <a:lumMod val="95000"/>
              </a:schemeClr>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8" name="Shape 300"/>
            <p:cNvSpPr/>
            <p:nvPr userDrawn="1"/>
          </p:nvSpPr>
          <p:spPr>
            <a:xfrm>
              <a:off x="6191835" y="3413376"/>
              <a:ext cx="2088707" cy="82430"/>
            </a:xfrm>
            <a:prstGeom prst="rect">
              <a:avLst/>
            </a:prstGeom>
            <a:solidFill>
              <a:schemeClr val="accent1">
                <a:alpha val="75000"/>
              </a:schemeClr>
            </a:solidFill>
            <a:ln w="12700" cap="flat">
              <a:noFill/>
              <a:miter lim="400000"/>
            </a:ln>
            <a:effectLst/>
          </p:spPr>
          <p:txBody>
            <a:bodyPr wrap="square" lIns="0" tIns="0" rIns="0" bIns="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10" name="Group 9"/>
          <p:cNvGrpSpPr/>
          <p:nvPr userDrawn="1"/>
        </p:nvGrpSpPr>
        <p:grpSpPr>
          <a:xfrm>
            <a:off x="3860761" y="2278091"/>
            <a:ext cx="2096121" cy="1929938"/>
            <a:chOff x="3860761" y="3410549"/>
            <a:chExt cx="2096121" cy="1929938"/>
          </a:xfrm>
        </p:grpSpPr>
        <p:sp>
          <p:nvSpPr>
            <p:cNvPr id="19" name="Shape 302"/>
            <p:cNvSpPr/>
            <p:nvPr userDrawn="1"/>
          </p:nvSpPr>
          <p:spPr>
            <a:xfrm>
              <a:off x="3860761" y="3410549"/>
              <a:ext cx="2096121" cy="1929938"/>
            </a:xfrm>
            <a:prstGeom prst="rect">
              <a:avLst/>
            </a:prstGeom>
            <a:solidFill>
              <a:schemeClr val="bg1">
                <a:lumMod val="95000"/>
              </a:schemeClr>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0" name="Shape 303"/>
            <p:cNvSpPr/>
            <p:nvPr userDrawn="1"/>
          </p:nvSpPr>
          <p:spPr>
            <a:xfrm>
              <a:off x="3860761" y="3413376"/>
              <a:ext cx="2096121" cy="82430"/>
            </a:xfrm>
            <a:prstGeom prst="rect">
              <a:avLst/>
            </a:prstGeom>
            <a:solidFill>
              <a:schemeClr val="accent1"/>
            </a:solidFill>
            <a:ln w="12700" cap="flat">
              <a:noFill/>
              <a:miter lim="400000"/>
            </a:ln>
            <a:effectLst/>
          </p:spPr>
          <p:txBody>
            <a:bodyPr wrap="square" lIns="0" tIns="0" rIns="0" bIns="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8" name="Group 7"/>
          <p:cNvGrpSpPr/>
          <p:nvPr userDrawn="1"/>
        </p:nvGrpSpPr>
        <p:grpSpPr>
          <a:xfrm>
            <a:off x="1520995" y="2278091"/>
            <a:ext cx="2103231" cy="1929938"/>
            <a:chOff x="1520995" y="3410549"/>
            <a:chExt cx="2103231" cy="1929938"/>
          </a:xfrm>
        </p:grpSpPr>
        <p:sp>
          <p:nvSpPr>
            <p:cNvPr id="21" name="Shape 305"/>
            <p:cNvSpPr/>
            <p:nvPr userDrawn="1"/>
          </p:nvSpPr>
          <p:spPr>
            <a:xfrm>
              <a:off x="1524000" y="3410549"/>
              <a:ext cx="2100226" cy="1929938"/>
            </a:xfrm>
            <a:prstGeom prst="rect">
              <a:avLst/>
            </a:prstGeom>
            <a:solidFill>
              <a:schemeClr val="bg1">
                <a:lumMod val="95000"/>
              </a:schemeClr>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2" name="Shape 306"/>
            <p:cNvSpPr/>
            <p:nvPr userDrawn="1"/>
          </p:nvSpPr>
          <p:spPr>
            <a:xfrm>
              <a:off x="1520995" y="3413376"/>
              <a:ext cx="2103231" cy="82430"/>
            </a:xfrm>
            <a:prstGeom prst="rect">
              <a:avLst/>
            </a:prstGeom>
            <a:solidFill>
              <a:schemeClr val="accent1"/>
            </a:solidFill>
            <a:ln w="12700" cap="flat">
              <a:noFill/>
              <a:miter lim="400000"/>
            </a:ln>
            <a:effectLst/>
          </p:spPr>
          <p:txBody>
            <a:bodyPr wrap="square" lIns="0" tIns="0" rIns="0" bIns="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23" name="Group 22"/>
          <p:cNvGrpSpPr/>
          <p:nvPr userDrawn="1"/>
        </p:nvGrpSpPr>
        <p:grpSpPr>
          <a:xfrm>
            <a:off x="1860583" y="3047682"/>
            <a:ext cx="120617" cy="635011"/>
            <a:chOff x="2127283" y="3825172"/>
            <a:chExt cx="244364" cy="1286500"/>
          </a:xfrm>
          <a:solidFill>
            <a:schemeClr val="accent1"/>
          </a:solidFill>
        </p:grpSpPr>
        <p:sp>
          <p:nvSpPr>
            <p:cNvPr id="24" name="Shape 312"/>
            <p:cNvSpPr/>
            <p:nvPr/>
          </p:nvSpPr>
          <p:spPr>
            <a:xfrm>
              <a:off x="2127283" y="3825172"/>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5" name="Shape 314"/>
            <p:cNvSpPr/>
            <p:nvPr/>
          </p:nvSpPr>
          <p:spPr>
            <a:xfrm>
              <a:off x="2127283" y="4349251"/>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6" name="Shape 316"/>
            <p:cNvSpPr/>
            <p:nvPr/>
          </p:nvSpPr>
          <p:spPr>
            <a:xfrm>
              <a:off x="2127283" y="4855335"/>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27" name="Group 26"/>
          <p:cNvGrpSpPr/>
          <p:nvPr userDrawn="1"/>
        </p:nvGrpSpPr>
        <p:grpSpPr>
          <a:xfrm>
            <a:off x="4175748" y="3047682"/>
            <a:ext cx="120617" cy="635011"/>
            <a:chOff x="2127283" y="3825172"/>
            <a:chExt cx="244364" cy="1286500"/>
          </a:xfrm>
          <a:solidFill>
            <a:schemeClr val="accent1"/>
          </a:solidFill>
        </p:grpSpPr>
        <p:sp>
          <p:nvSpPr>
            <p:cNvPr id="28" name="Shape 312"/>
            <p:cNvSpPr/>
            <p:nvPr/>
          </p:nvSpPr>
          <p:spPr>
            <a:xfrm>
              <a:off x="2127283" y="3825172"/>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9" name="Shape 314"/>
            <p:cNvSpPr/>
            <p:nvPr/>
          </p:nvSpPr>
          <p:spPr>
            <a:xfrm>
              <a:off x="2127283" y="4349251"/>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0" name="Shape 316"/>
            <p:cNvSpPr/>
            <p:nvPr/>
          </p:nvSpPr>
          <p:spPr>
            <a:xfrm>
              <a:off x="2127283" y="4855335"/>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31" name="Group 30"/>
          <p:cNvGrpSpPr/>
          <p:nvPr userDrawn="1"/>
        </p:nvGrpSpPr>
        <p:grpSpPr>
          <a:xfrm>
            <a:off x="6515514" y="3047682"/>
            <a:ext cx="120617" cy="635011"/>
            <a:chOff x="2127283" y="3825172"/>
            <a:chExt cx="244364" cy="1286500"/>
          </a:xfrm>
          <a:solidFill>
            <a:schemeClr val="accent1"/>
          </a:solidFill>
        </p:grpSpPr>
        <p:sp>
          <p:nvSpPr>
            <p:cNvPr id="32" name="Shape 312"/>
            <p:cNvSpPr/>
            <p:nvPr/>
          </p:nvSpPr>
          <p:spPr>
            <a:xfrm>
              <a:off x="2127283" y="3825172"/>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3" name="Shape 314"/>
            <p:cNvSpPr/>
            <p:nvPr/>
          </p:nvSpPr>
          <p:spPr>
            <a:xfrm>
              <a:off x="2127283" y="4349251"/>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4" name="Shape 316"/>
            <p:cNvSpPr/>
            <p:nvPr/>
          </p:nvSpPr>
          <p:spPr>
            <a:xfrm>
              <a:off x="2127283" y="4855335"/>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35" name="Group 34"/>
          <p:cNvGrpSpPr/>
          <p:nvPr userDrawn="1"/>
        </p:nvGrpSpPr>
        <p:grpSpPr>
          <a:xfrm>
            <a:off x="8852170" y="3047682"/>
            <a:ext cx="120617" cy="635011"/>
            <a:chOff x="2127283" y="3825172"/>
            <a:chExt cx="244364" cy="1286500"/>
          </a:xfrm>
          <a:solidFill>
            <a:schemeClr val="accent1"/>
          </a:solidFill>
        </p:grpSpPr>
        <p:sp>
          <p:nvSpPr>
            <p:cNvPr id="36" name="Shape 312"/>
            <p:cNvSpPr/>
            <p:nvPr/>
          </p:nvSpPr>
          <p:spPr>
            <a:xfrm>
              <a:off x="2127283" y="3825172"/>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7" name="Shape 314"/>
            <p:cNvSpPr/>
            <p:nvPr/>
          </p:nvSpPr>
          <p:spPr>
            <a:xfrm>
              <a:off x="2127283" y="4349251"/>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8" name="Shape 316"/>
            <p:cNvSpPr/>
            <p:nvPr/>
          </p:nvSpPr>
          <p:spPr>
            <a:xfrm>
              <a:off x="2127283" y="4855335"/>
              <a:ext cx="244364" cy="256337"/>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1860583" y="2668978"/>
            <a:ext cx="1623624" cy="268377"/>
          </a:xfrm>
        </p:spPr>
        <p:txBody>
          <a:bodyPr lIns="0" tIns="0" rIns="0" bIns="0">
            <a:normAutofit/>
          </a:bodyPr>
          <a:lstStyle>
            <a:lvl1pPr marL="0" indent="0">
              <a:buNone/>
              <a:defRPr sz="1600">
                <a:solidFill>
                  <a:schemeClr val="accent1"/>
                </a:solidFill>
              </a:defRPr>
            </a:lvl1pPr>
          </a:lstStyle>
          <a:p>
            <a:pPr lvl="0"/>
            <a:r>
              <a:rPr lang="en-US" dirty="0"/>
              <a:t>Advertising</a:t>
            </a:r>
          </a:p>
        </p:txBody>
      </p:sp>
      <p:sp>
        <p:nvSpPr>
          <p:cNvPr id="6" name="Text Placeholder 5"/>
          <p:cNvSpPr>
            <a:spLocks noGrp="1"/>
          </p:cNvSpPr>
          <p:nvPr>
            <p:ph type="body" sz="quarter" idx="11" hasCustomPrompt="1"/>
          </p:nvPr>
        </p:nvSpPr>
        <p:spPr>
          <a:xfrm>
            <a:off x="2145408" y="3074589"/>
            <a:ext cx="1325587" cy="688804"/>
          </a:xfrm>
        </p:spPr>
        <p:txBody>
          <a:bodyPr lIns="0" tIns="0" rIns="0" bIns="0">
            <a:normAutofit/>
          </a:bodyPr>
          <a:lstStyle>
            <a:lvl1pPr marL="0" indent="0">
              <a:lnSpc>
                <a:spcPts val="900"/>
              </a:lnSpc>
              <a:buNone/>
              <a:defRPr sz="1050">
                <a:solidFill>
                  <a:schemeClr val="bg1">
                    <a:lumMod val="50000"/>
                  </a:schemeClr>
                </a:solidFill>
              </a:defRPr>
            </a:lvl1pPr>
          </a:lstStyle>
          <a:p>
            <a:pPr lvl="0"/>
            <a:r>
              <a:rPr lang="en-US" dirty="0" err="1"/>
              <a:t>Sconseed</a:t>
            </a:r>
            <a:r>
              <a:rPr lang="en-US" dirty="0"/>
              <a:t> </a:t>
            </a:r>
            <a:r>
              <a:rPr lang="en-US" dirty="0" err="1"/>
              <a:t>utpet</a:t>
            </a:r>
            <a:endParaRPr lang="en-US" dirty="0"/>
          </a:p>
          <a:p>
            <a:pPr lvl="0"/>
            <a:r>
              <a:rPr lang="en-US" dirty="0" err="1"/>
              <a:t>Sewerta</a:t>
            </a:r>
            <a:r>
              <a:rPr lang="en-US" dirty="0"/>
              <a:t> yang</a:t>
            </a:r>
          </a:p>
          <a:p>
            <a:pPr lvl="0"/>
            <a:r>
              <a:rPr lang="en-US" dirty="0" err="1"/>
              <a:t>Cinta</a:t>
            </a:r>
            <a:r>
              <a:rPr lang="en-US" dirty="0"/>
              <a:t> </a:t>
            </a:r>
            <a:r>
              <a:rPr lang="en-US" dirty="0" err="1"/>
              <a:t>sering</a:t>
            </a:r>
            <a:r>
              <a:rPr lang="en-US" dirty="0"/>
              <a:t> </a:t>
            </a:r>
            <a:r>
              <a:rPr lang="en-US" dirty="0" err="1"/>
              <a:t>tuye</a:t>
            </a:r>
            <a:endParaRPr lang="en-US" dirty="0"/>
          </a:p>
        </p:txBody>
      </p:sp>
      <p:sp>
        <p:nvSpPr>
          <p:cNvPr id="7" name="Picture Placeholder 6"/>
          <p:cNvSpPr>
            <a:spLocks noGrp="1"/>
          </p:cNvSpPr>
          <p:nvPr>
            <p:ph type="pic" sz="quarter" idx="14"/>
          </p:nvPr>
        </p:nvSpPr>
        <p:spPr>
          <a:xfrm>
            <a:off x="1557337" y="4208029"/>
            <a:ext cx="2043073" cy="1404267"/>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43" name="Picture Placeholder 6"/>
          <p:cNvSpPr>
            <a:spLocks noGrp="1"/>
          </p:cNvSpPr>
          <p:nvPr>
            <p:ph type="pic" sz="quarter" idx="15"/>
          </p:nvPr>
        </p:nvSpPr>
        <p:spPr>
          <a:xfrm>
            <a:off x="3884158" y="4208029"/>
            <a:ext cx="2044800" cy="1404267"/>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44" name="Picture Placeholder 6"/>
          <p:cNvSpPr>
            <a:spLocks noGrp="1"/>
          </p:cNvSpPr>
          <p:nvPr>
            <p:ph type="pic" sz="quarter" idx="16"/>
          </p:nvPr>
        </p:nvSpPr>
        <p:spPr>
          <a:xfrm>
            <a:off x="6213887" y="4208029"/>
            <a:ext cx="2044800" cy="1404267"/>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45" name="Picture Placeholder 6"/>
          <p:cNvSpPr>
            <a:spLocks noGrp="1"/>
          </p:cNvSpPr>
          <p:nvPr>
            <p:ph type="pic" sz="quarter" idx="17"/>
          </p:nvPr>
        </p:nvSpPr>
        <p:spPr>
          <a:xfrm>
            <a:off x="8559340" y="4208029"/>
            <a:ext cx="2044800" cy="1404267"/>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46" name="Text Placeholder 5"/>
          <p:cNvSpPr>
            <a:spLocks noGrp="1"/>
          </p:cNvSpPr>
          <p:nvPr>
            <p:ph type="body" sz="quarter" idx="18" hasCustomPrompt="1"/>
          </p:nvPr>
        </p:nvSpPr>
        <p:spPr>
          <a:xfrm>
            <a:off x="4460573" y="3074589"/>
            <a:ext cx="1325587" cy="688804"/>
          </a:xfrm>
        </p:spPr>
        <p:txBody>
          <a:bodyPr lIns="0" tIns="0" rIns="0" bIns="0">
            <a:normAutofit/>
          </a:bodyPr>
          <a:lstStyle>
            <a:lvl1pPr marL="0" indent="0">
              <a:lnSpc>
                <a:spcPts val="900"/>
              </a:lnSpc>
              <a:buNone/>
              <a:defRPr sz="1050">
                <a:solidFill>
                  <a:schemeClr val="bg1">
                    <a:lumMod val="50000"/>
                  </a:schemeClr>
                </a:solidFill>
              </a:defRPr>
            </a:lvl1pPr>
          </a:lstStyle>
          <a:p>
            <a:pPr lvl="0"/>
            <a:r>
              <a:rPr lang="en-US" dirty="0" err="1"/>
              <a:t>Sconseed</a:t>
            </a:r>
            <a:r>
              <a:rPr lang="en-US" dirty="0"/>
              <a:t> </a:t>
            </a:r>
            <a:r>
              <a:rPr lang="en-US" dirty="0" err="1"/>
              <a:t>utpet</a:t>
            </a:r>
            <a:endParaRPr lang="en-US" dirty="0"/>
          </a:p>
          <a:p>
            <a:pPr lvl="0"/>
            <a:r>
              <a:rPr lang="en-US" dirty="0" err="1"/>
              <a:t>Sewerta</a:t>
            </a:r>
            <a:r>
              <a:rPr lang="en-US" dirty="0"/>
              <a:t> yang</a:t>
            </a:r>
          </a:p>
          <a:p>
            <a:pPr lvl="0"/>
            <a:r>
              <a:rPr lang="en-US" dirty="0" err="1"/>
              <a:t>Cinta</a:t>
            </a:r>
            <a:r>
              <a:rPr lang="en-US" dirty="0"/>
              <a:t> </a:t>
            </a:r>
            <a:r>
              <a:rPr lang="en-US" dirty="0" err="1"/>
              <a:t>sering</a:t>
            </a:r>
            <a:r>
              <a:rPr lang="en-US" dirty="0"/>
              <a:t> </a:t>
            </a:r>
            <a:r>
              <a:rPr lang="en-US" dirty="0" err="1"/>
              <a:t>tuye</a:t>
            </a:r>
            <a:endParaRPr lang="en-US" dirty="0"/>
          </a:p>
        </p:txBody>
      </p:sp>
      <p:sp>
        <p:nvSpPr>
          <p:cNvPr id="47" name="Text Placeholder 5"/>
          <p:cNvSpPr>
            <a:spLocks noGrp="1"/>
          </p:cNvSpPr>
          <p:nvPr>
            <p:ph type="body" sz="quarter" idx="19" hasCustomPrompt="1"/>
          </p:nvPr>
        </p:nvSpPr>
        <p:spPr>
          <a:xfrm>
            <a:off x="6797641" y="3074589"/>
            <a:ext cx="1325587" cy="688804"/>
          </a:xfrm>
        </p:spPr>
        <p:txBody>
          <a:bodyPr lIns="0" tIns="0" rIns="0" bIns="0">
            <a:normAutofit/>
          </a:bodyPr>
          <a:lstStyle>
            <a:lvl1pPr marL="0" indent="0">
              <a:lnSpc>
                <a:spcPts val="900"/>
              </a:lnSpc>
              <a:buNone/>
              <a:defRPr sz="1050">
                <a:solidFill>
                  <a:schemeClr val="bg1">
                    <a:lumMod val="50000"/>
                  </a:schemeClr>
                </a:solidFill>
              </a:defRPr>
            </a:lvl1pPr>
          </a:lstStyle>
          <a:p>
            <a:pPr lvl="0"/>
            <a:r>
              <a:rPr lang="en-US" dirty="0" err="1"/>
              <a:t>Sconseed</a:t>
            </a:r>
            <a:r>
              <a:rPr lang="en-US" dirty="0"/>
              <a:t> </a:t>
            </a:r>
            <a:r>
              <a:rPr lang="en-US" dirty="0" err="1"/>
              <a:t>utpet</a:t>
            </a:r>
            <a:endParaRPr lang="en-US" dirty="0"/>
          </a:p>
          <a:p>
            <a:pPr lvl="0"/>
            <a:r>
              <a:rPr lang="en-US" dirty="0" err="1"/>
              <a:t>Sewerta</a:t>
            </a:r>
            <a:r>
              <a:rPr lang="en-US" dirty="0"/>
              <a:t> yang</a:t>
            </a:r>
          </a:p>
          <a:p>
            <a:pPr lvl="0"/>
            <a:r>
              <a:rPr lang="en-US" dirty="0" err="1"/>
              <a:t>Cinta</a:t>
            </a:r>
            <a:r>
              <a:rPr lang="en-US" dirty="0"/>
              <a:t> </a:t>
            </a:r>
            <a:r>
              <a:rPr lang="en-US" dirty="0" err="1"/>
              <a:t>sering</a:t>
            </a:r>
            <a:r>
              <a:rPr lang="en-US" dirty="0"/>
              <a:t> </a:t>
            </a:r>
            <a:r>
              <a:rPr lang="en-US" dirty="0" err="1"/>
              <a:t>tuye</a:t>
            </a:r>
            <a:endParaRPr lang="en-US" dirty="0"/>
          </a:p>
        </p:txBody>
      </p:sp>
      <p:sp>
        <p:nvSpPr>
          <p:cNvPr id="48" name="Text Placeholder 5"/>
          <p:cNvSpPr>
            <a:spLocks noGrp="1"/>
          </p:cNvSpPr>
          <p:nvPr>
            <p:ph type="body" sz="quarter" idx="20" hasCustomPrompt="1"/>
          </p:nvPr>
        </p:nvSpPr>
        <p:spPr>
          <a:xfrm>
            <a:off x="9138550" y="3074589"/>
            <a:ext cx="1325587" cy="688804"/>
          </a:xfrm>
        </p:spPr>
        <p:txBody>
          <a:bodyPr lIns="0" tIns="0" rIns="0" bIns="0">
            <a:normAutofit/>
          </a:bodyPr>
          <a:lstStyle>
            <a:lvl1pPr marL="0" indent="0">
              <a:lnSpc>
                <a:spcPts val="900"/>
              </a:lnSpc>
              <a:buNone/>
              <a:defRPr sz="1050">
                <a:solidFill>
                  <a:schemeClr val="bg1">
                    <a:lumMod val="50000"/>
                  </a:schemeClr>
                </a:solidFill>
              </a:defRPr>
            </a:lvl1pPr>
          </a:lstStyle>
          <a:p>
            <a:pPr lvl="0"/>
            <a:r>
              <a:rPr lang="en-US" dirty="0" err="1"/>
              <a:t>Sconseed</a:t>
            </a:r>
            <a:r>
              <a:rPr lang="en-US" dirty="0"/>
              <a:t> </a:t>
            </a:r>
            <a:r>
              <a:rPr lang="en-US" dirty="0" err="1"/>
              <a:t>utpet</a:t>
            </a:r>
            <a:endParaRPr lang="en-US" dirty="0"/>
          </a:p>
          <a:p>
            <a:pPr lvl="0"/>
            <a:r>
              <a:rPr lang="en-US" dirty="0" err="1"/>
              <a:t>Sewerta</a:t>
            </a:r>
            <a:r>
              <a:rPr lang="en-US" dirty="0"/>
              <a:t> yang</a:t>
            </a:r>
          </a:p>
          <a:p>
            <a:pPr lvl="0"/>
            <a:r>
              <a:rPr lang="en-US" dirty="0" err="1"/>
              <a:t>Cinta</a:t>
            </a:r>
            <a:r>
              <a:rPr lang="en-US" dirty="0"/>
              <a:t> </a:t>
            </a:r>
            <a:r>
              <a:rPr lang="en-US" dirty="0" err="1"/>
              <a:t>sering</a:t>
            </a:r>
            <a:r>
              <a:rPr lang="en-US" dirty="0"/>
              <a:t> </a:t>
            </a:r>
            <a:r>
              <a:rPr lang="en-US" dirty="0" err="1"/>
              <a:t>tuye</a:t>
            </a:r>
            <a:endParaRPr lang="en-US" dirty="0"/>
          </a:p>
        </p:txBody>
      </p:sp>
      <p:sp>
        <p:nvSpPr>
          <p:cNvPr id="49" name="Text Placeholder 4"/>
          <p:cNvSpPr>
            <a:spLocks noGrp="1"/>
          </p:cNvSpPr>
          <p:nvPr>
            <p:ph type="body" sz="quarter" idx="21" hasCustomPrompt="1"/>
          </p:nvPr>
        </p:nvSpPr>
        <p:spPr>
          <a:xfrm>
            <a:off x="4175748" y="2668978"/>
            <a:ext cx="1623624" cy="268377"/>
          </a:xfrm>
        </p:spPr>
        <p:txBody>
          <a:bodyPr lIns="0" tIns="0" rIns="0" bIns="0">
            <a:normAutofit/>
          </a:bodyPr>
          <a:lstStyle>
            <a:lvl1pPr marL="0" indent="0">
              <a:buNone/>
              <a:defRPr sz="1600">
                <a:solidFill>
                  <a:schemeClr val="accent1"/>
                </a:solidFill>
              </a:defRPr>
            </a:lvl1pPr>
          </a:lstStyle>
          <a:p>
            <a:pPr lvl="0"/>
            <a:r>
              <a:rPr lang="en-US" dirty="0"/>
              <a:t>Art Design</a:t>
            </a:r>
          </a:p>
        </p:txBody>
      </p:sp>
      <p:sp>
        <p:nvSpPr>
          <p:cNvPr id="50" name="Text Placeholder 4"/>
          <p:cNvSpPr>
            <a:spLocks noGrp="1"/>
          </p:cNvSpPr>
          <p:nvPr>
            <p:ph type="body" sz="quarter" idx="22" hasCustomPrompt="1"/>
          </p:nvPr>
        </p:nvSpPr>
        <p:spPr>
          <a:xfrm>
            <a:off x="6521750" y="2668978"/>
            <a:ext cx="1623624" cy="268377"/>
          </a:xfrm>
        </p:spPr>
        <p:txBody>
          <a:bodyPr lIns="0" tIns="0" rIns="0" bIns="0">
            <a:normAutofit/>
          </a:bodyPr>
          <a:lstStyle>
            <a:lvl1pPr marL="0" indent="0">
              <a:buNone/>
              <a:defRPr sz="1600">
                <a:solidFill>
                  <a:schemeClr val="accent1"/>
                </a:solidFill>
              </a:defRPr>
            </a:lvl1pPr>
          </a:lstStyle>
          <a:p>
            <a:pPr lvl="0"/>
            <a:r>
              <a:rPr lang="en-US" dirty="0"/>
              <a:t>SEO Service</a:t>
            </a:r>
          </a:p>
        </p:txBody>
      </p:sp>
      <p:sp>
        <p:nvSpPr>
          <p:cNvPr id="51" name="Text Placeholder 4"/>
          <p:cNvSpPr>
            <a:spLocks noGrp="1"/>
          </p:cNvSpPr>
          <p:nvPr>
            <p:ph type="body" sz="quarter" idx="23" hasCustomPrompt="1"/>
          </p:nvPr>
        </p:nvSpPr>
        <p:spPr>
          <a:xfrm>
            <a:off x="8852170" y="2668978"/>
            <a:ext cx="1623624" cy="268377"/>
          </a:xfrm>
        </p:spPr>
        <p:txBody>
          <a:bodyPr lIns="0" tIns="0" rIns="0" bIns="0">
            <a:normAutofit/>
          </a:bodyPr>
          <a:lstStyle>
            <a:lvl1pPr marL="0" indent="0">
              <a:buNone/>
              <a:defRPr sz="1600">
                <a:solidFill>
                  <a:schemeClr val="accent1"/>
                </a:solidFill>
              </a:defRPr>
            </a:lvl1pPr>
          </a:lstStyle>
          <a:p>
            <a:pPr lvl="0"/>
            <a:r>
              <a:rPr lang="en-US" dirty="0"/>
              <a:t>Data Backup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500"/>
                                        <p:tgtEl>
                                          <p:spTgt spid="5">
                                            <p:txEl>
                                              <p:pRg st="0" end="0"/>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up)">
                                      <p:cBhvr>
                                        <p:cTn id="30" dur="500"/>
                                        <p:tgtEl>
                                          <p:spTgt spid="6">
                                            <p:txEl>
                                              <p:pRg st="0" end="0"/>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up)">
                                      <p:cBhvr>
                                        <p:cTn id="33" dur="500"/>
                                        <p:tgtEl>
                                          <p:spTgt spid="6">
                                            <p:txEl>
                                              <p:pRg st="1" end="1"/>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up)">
                                      <p:cBhvr>
                                        <p:cTn id="36" dur="500"/>
                                        <p:tgtEl>
                                          <p:spTgt spid="6">
                                            <p:txEl>
                                              <p:pRg st="2" end="2"/>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49">
                                            <p:txEl>
                                              <p:pRg st="0" end="0"/>
                                            </p:txEl>
                                          </p:spTgt>
                                        </p:tgtEl>
                                        <p:attrNameLst>
                                          <p:attrName>style.visibility</p:attrName>
                                        </p:attrNameLst>
                                      </p:cBhvr>
                                      <p:to>
                                        <p:strVal val="visible"/>
                                      </p:to>
                                    </p:set>
                                    <p:animEffect transition="in" filter="wipe(up)">
                                      <p:cBhvr>
                                        <p:cTn id="48" dur="500"/>
                                        <p:tgtEl>
                                          <p:spTgt spid="49">
                                            <p:txEl>
                                              <p:pRg st="0" end="0"/>
                                            </p:txEl>
                                          </p:spTgt>
                                        </p:tgtEl>
                                      </p:cBhvr>
                                    </p:animEffect>
                                  </p:childTnLst>
                                </p:cTn>
                              </p:par>
                            </p:childTnLst>
                          </p:cTn>
                        </p:par>
                        <p:par>
                          <p:cTn id="49" fill="hold">
                            <p:stCondLst>
                              <p:cond delay="4500"/>
                            </p:stCondLst>
                            <p:childTnLst>
                              <p:par>
                                <p:cTn id="50" presetID="22" presetClass="entr" presetSubtype="1"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6">
                                            <p:txEl>
                                              <p:pRg st="0" end="0"/>
                                            </p:txEl>
                                          </p:spTgt>
                                        </p:tgtEl>
                                        <p:attrNameLst>
                                          <p:attrName>style.visibility</p:attrName>
                                        </p:attrNameLst>
                                      </p:cBhvr>
                                      <p:to>
                                        <p:strVal val="visible"/>
                                      </p:to>
                                    </p:set>
                                    <p:animEffect transition="in" filter="wipe(up)">
                                      <p:cBhvr>
                                        <p:cTn id="55" dur="500"/>
                                        <p:tgtEl>
                                          <p:spTgt spid="46">
                                            <p:txEl>
                                              <p:pRg st="0" end="0"/>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46">
                                            <p:txEl>
                                              <p:pRg st="1" end="1"/>
                                            </p:txEl>
                                          </p:spTgt>
                                        </p:tgtEl>
                                        <p:attrNameLst>
                                          <p:attrName>style.visibility</p:attrName>
                                        </p:attrNameLst>
                                      </p:cBhvr>
                                      <p:to>
                                        <p:strVal val="visible"/>
                                      </p:to>
                                    </p:set>
                                    <p:animEffect transition="in" filter="wipe(up)">
                                      <p:cBhvr>
                                        <p:cTn id="58" dur="500"/>
                                        <p:tgtEl>
                                          <p:spTgt spid="46">
                                            <p:txEl>
                                              <p:pRg st="1" end="1"/>
                                            </p:tx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6">
                                            <p:txEl>
                                              <p:pRg st="2" end="2"/>
                                            </p:txEl>
                                          </p:spTgt>
                                        </p:tgtEl>
                                        <p:attrNameLst>
                                          <p:attrName>style.visibility</p:attrName>
                                        </p:attrNameLst>
                                      </p:cBhvr>
                                      <p:to>
                                        <p:strVal val="visible"/>
                                      </p:to>
                                    </p:set>
                                    <p:animEffect transition="in" filter="wipe(up)">
                                      <p:cBhvr>
                                        <p:cTn id="61" dur="500"/>
                                        <p:tgtEl>
                                          <p:spTgt spid="46">
                                            <p:txEl>
                                              <p:pRg st="2" end="2"/>
                                            </p:txEl>
                                          </p:spTgt>
                                        </p:tgtEl>
                                      </p:cBhvr>
                                    </p:animEffect>
                                  </p:childTnLst>
                                </p:cTn>
                              </p:par>
                            </p:childTnLst>
                          </p:cTn>
                        </p:par>
                        <p:par>
                          <p:cTn id="62" fill="hold">
                            <p:stCondLst>
                              <p:cond delay="5000"/>
                            </p:stCondLst>
                            <p:childTnLst>
                              <p:par>
                                <p:cTn id="63" presetID="22" presetClass="entr" presetSubtype="4"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par>
                          <p:cTn id="66" fill="hold">
                            <p:stCondLst>
                              <p:cond delay="5500"/>
                            </p:stCondLst>
                            <p:childTnLst>
                              <p:par>
                                <p:cTn id="67" presetID="9" presetClass="entr" presetSubtype="0" fill="hold"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dissolve">
                                      <p:cBhvr>
                                        <p:cTn id="69" dur="500"/>
                                        <p:tgtEl>
                                          <p:spTgt spid="52"/>
                                        </p:tgtEl>
                                      </p:cBhvr>
                                    </p:animEffect>
                                  </p:childTnLst>
                                </p:cTn>
                              </p:par>
                            </p:childTnLst>
                          </p:cTn>
                        </p:par>
                        <p:par>
                          <p:cTn id="70" fill="hold">
                            <p:stCondLst>
                              <p:cond delay="6000"/>
                            </p:stCondLst>
                            <p:childTnLst>
                              <p:par>
                                <p:cTn id="71" presetID="22" presetClass="entr" presetSubtype="1" fill="hold" grpId="0" nodeType="afterEffect">
                                  <p:stCondLst>
                                    <p:cond delay="0"/>
                                  </p:stCondLst>
                                  <p:childTnLst>
                                    <p:set>
                                      <p:cBhvr>
                                        <p:cTn id="72" dur="1" fill="hold">
                                          <p:stCondLst>
                                            <p:cond delay="0"/>
                                          </p:stCondLst>
                                        </p:cTn>
                                        <p:tgtEl>
                                          <p:spTgt spid="50">
                                            <p:txEl>
                                              <p:pRg st="0" end="0"/>
                                            </p:txEl>
                                          </p:spTgt>
                                        </p:tgtEl>
                                        <p:attrNameLst>
                                          <p:attrName>style.visibility</p:attrName>
                                        </p:attrNameLst>
                                      </p:cBhvr>
                                      <p:to>
                                        <p:strVal val="visible"/>
                                      </p:to>
                                    </p:set>
                                    <p:animEffect transition="in" filter="wipe(up)">
                                      <p:cBhvr>
                                        <p:cTn id="73" dur="500"/>
                                        <p:tgtEl>
                                          <p:spTgt spid="50">
                                            <p:txEl>
                                              <p:pRg st="0" end="0"/>
                                            </p:txEl>
                                          </p:spTgt>
                                        </p:tgtEl>
                                      </p:cBhvr>
                                    </p:animEffect>
                                  </p:childTnLst>
                                </p:cTn>
                              </p:par>
                            </p:childTnLst>
                          </p:cTn>
                        </p:par>
                        <p:par>
                          <p:cTn id="74" fill="hold">
                            <p:stCondLst>
                              <p:cond delay="6500"/>
                            </p:stCondLst>
                            <p:childTnLst>
                              <p:par>
                                <p:cTn id="75" presetID="22" presetClass="entr" presetSubtype="1"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up)">
                                      <p:cBhvr>
                                        <p:cTn id="77" dur="500"/>
                                        <p:tgtEl>
                                          <p:spTgt spid="31"/>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7">
                                            <p:txEl>
                                              <p:pRg st="0" end="0"/>
                                            </p:txEl>
                                          </p:spTgt>
                                        </p:tgtEl>
                                        <p:attrNameLst>
                                          <p:attrName>style.visibility</p:attrName>
                                        </p:attrNameLst>
                                      </p:cBhvr>
                                      <p:to>
                                        <p:strVal val="visible"/>
                                      </p:to>
                                    </p:set>
                                    <p:animEffect transition="in" filter="wipe(up)">
                                      <p:cBhvr>
                                        <p:cTn id="80" dur="500"/>
                                        <p:tgtEl>
                                          <p:spTgt spid="47">
                                            <p:txEl>
                                              <p:pRg st="0" end="0"/>
                                            </p:txEl>
                                          </p:spTgt>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47">
                                            <p:txEl>
                                              <p:pRg st="1" end="1"/>
                                            </p:txEl>
                                          </p:spTgt>
                                        </p:tgtEl>
                                        <p:attrNameLst>
                                          <p:attrName>style.visibility</p:attrName>
                                        </p:attrNameLst>
                                      </p:cBhvr>
                                      <p:to>
                                        <p:strVal val="visible"/>
                                      </p:to>
                                    </p:set>
                                    <p:animEffect transition="in" filter="wipe(up)">
                                      <p:cBhvr>
                                        <p:cTn id="83" dur="500"/>
                                        <p:tgtEl>
                                          <p:spTgt spid="47">
                                            <p:txEl>
                                              <p:pRg st="1" end="1"/>
                                            </p:txEl>
                                          </p:spTgt>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47">
                                            <p:txEl>
                                              <p:pRg st="2" end="2"/>
                                            </p:txEl>
                                          </p:spTgt>
                                        </p:tgtEl>
                                        <p:attrNameLst>
                                          <p:attrName>style.visibility</p:attrName>
                                        </p:attrNameLst>
                                      </p:cBhvr>
                                      <p:to>
                                        <p:strVal val="visible"/>
                                      </p:to>
                                    </p:set>
                                    <p:animEffect transition="in" filter="wipe(up)">
                                      <p:cBhvr>
                                        <p:cTn id="86" dur="500"/>
                                        <p:tgtEl>
                                          <p:spTgt spid="47">
                                            <p:txEl>
                                              <p:pRg st="2" end="2"/>
                                            </p:txEl>
                                          </p:spTgt>
                                        </p:tgtEl>
                                      </p:cBhvr>
                                    </p:animEffect>
                                  </p:childTnLst>
                                </p:cTn>
                              </p:par>
                            </p:childTnLst>
                          </p:cTn>
                        </p:par>
                        <p:par>
                          <p:cTn id="87" fill="hold">
                            <p:stCondLst>
                              <p:cond delay="7000"/>
                            </p:stCondLst>
                            <p:childTnLst>
                              <p:par>
                                <p:cTn id="88" presetID="22" presetClass="entr" presetSubtype="4"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down)">
                                      <p:cBhvr>
                                        <p:cTn id="90" dur="500"/>
                                        <p:tgtEl>
                                          <p:spTgt spid="45"/>
                                        </p:tgtEl>
                                      </p:cBhvr>
                                    </p:animEffect>
                                  </p:childTnLst>
                                </p:cTn>
                              </p:par>
                            </p:childTnLst>
                          </p:cTn>
                        </p:par>
                        <p:par>
                          <p:cTn id="91" fill="hold">
                            <p:stCondLst>
                              <p:cond delay="7500"/>
                            </p:stCondLst>
                            <p:childTnLst>
                              <p:par>
                                <p:cTn id="92" presetID="9" presetClass="entr" presetSubtype="0" fill="hold"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dissolve">
                                      <p:cBhvr>
                                        <p:cTn id="94" dur="500"/>
                                        <p:tgtEl>
                                          <p:spTgt spid="53"/>
                                        </p:tgtEl>
                                      </p:cBhvr>
                                    </p:animEffect>
                                  </p:childTnLst>
                                </p:cTn>
                              </p:par>
                            </p:childTnLst>
                          </p:cTn>
                        </p:par>
                        <p:par>
                          <p:cTn id="95" fill="hold">
                            <p:stCondLst>
                              <p:cond delay="8000"/>
                            </p:stCondLst>
                            <p:childTnLst>
                              <p:par>
                                <p:cTn id="96" presetID="22" presetClass="entr" presetSubtype="1" fill="hold" grpId="0" nodeType="afterEffect">
                                  <p:stCondLst>
                                    <p:cond delay="0"/>
                                  </p:stCondLst>
                                  <p:childTnLst>
                                    <p:set>
                                      <p:cBhvr>
                                        <p:cTn id="97" dur="1" fill="hold">
                                          <p:stCondLst>
                                            <p:cond delay="0"/>
                                          </p:stCondLst>
                                        </p:cTn>
                                        <p:tgtEl>
                                          <p:spTgt spid="51">
                                            <p:txEl>
                                              <p:pRg st="0" end="0"/>
                                            </p:txEl>
                                          </p:spTgt>
                                        </p:tgtEl>
                                        <p:attrNameLst>
                                          <p:attrName>style.visibility</p:attrName>
                                        </p:attrNameLst>
                                      </p:cBhvr>
                                      <p:to>
                                        <p:strVal val="visible"/>
                                      </p:to>
                                    </p:set>
                                    <p:animEffect transition="in" filter="wipe(up)">
                                      <p:cBhvr>
                                        <p:cTn id="98" dur="500"/>
                                        <p:tgtEl>
                                          <p:spTgt spid="51">
                                            <p:txEl>
                                              <p:pRg st="0" end="0"/>
                                            </p:txEl>
                                          </p:spTgt>
                                        </p:tgtEl>
                                      </p:cBhvr>
                                    </p:animEffect>
                                  </p:childTnLst>
                                </p:cTn>
                              </p:par>
                            </p:childTnLst>
                          </p:cTn>
                        </p:par>
                        <p:par>
                          <p:cTn id="99" fill="hold">
                            <p:stCondLst>
                              <p:cond delay="8500"/>
                            </p:stCondLst>
                            <p:childTnLst>
                              <p:par>
                                <p:cTn id="100" presetID="22" presetClass="entr" presetSubtype="1" fill="hold"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48">
                                            <p:txEl>
                                              <p:pRg st="0" end="0"/>
                                            </p:txEl>
                                          </p:spTgt>
                                        </p:tgtEl>
                                        <p:attrNameLst>
                                          <p:attrName>style.visibility</p:attrName>
                                        </p:attrNameLst>
                                      </p:cBhvr>
                                      <p:to>
                                        <p:strVal val="visible"/>
                                      </p:to>
                                    </p:set>
                                    <p:animEffect transition="in" filter="wipe(up)">
                                      <p:cBhvr>
                                        <p:cTn id="105" dur="500"/>
                                        <p:tgtEl>
                                          <p:spTgt spid="48">
                                            <p:txEl>
                                              <p:pRg st="0" end="0"/>
                                            </p:txEl>
                                          </p:spTgt>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48">
                                            <p:txEl>
                                              <p:pRg st="1" end="1"/>
                                            </p:txEl>
                                          </p:spTgt>
                                        </p:tgtEl>
                                        <p:attrNameLst>
                                          <p:attrName>style.visibility</p:attrName>
                                        </p:attrNameLst>
                                      </p:cBhvr>
                                      <p:to>
                                        <p:strVal val="visible"/>
                                      </p:to>
                                    </p:set>
                                    <p:animEffect transition="in" filter="wipe(up)">
                                      <p:cBhvr>
                                        <p:cTn id="108" dur="500"/>
                                        <p:tgtEl>
                                          <p:spTgt spid="48">
                                            <p:txEl>
                                              <p:pRg st="1" end="1"/>
                                            </p:txEl>
                                          </p:spTgt>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48">
                                            <p:txEl>
                                              <p:pRg st="2" end="2"/>
                                            </p:txEl>
                                          </p:spTgt>
                                        </p:tgtEl>
                                        <p:attrNameLst>
                                          <p:attrName>style.visibility</p:attrName>
                                        </p:attrNameLst>
                                      </p:cBhvr>
                                      <p:to>
                                        <p:strVal val="visible"/>
                                      </p:to>
                                    </p:set>
                                    <p:animEffect transition="in" filter="wipe(up)">
                                      <p:cBhvr>
                                        <p:cTn id="111" dur="500"/>
                                        <p:tgtEl>
                                          <p:spTgt spid="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1"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build="p">
        <p:tmplLst>
          <p:tmpl lvl="1">
            <p:tnLst>
              <p:par>
                <p:cTn presetID="22" presetClass="entr" presetSubtype="1"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500"/>
                        <p:tgtEl>
                          <p:spTgt spid="6"/>
                        </p:tgtEl>
                      </p:cBhvr>
                    </p:animEffect>
                  </p:childTnLst>
                </p:cTn>
              </p:par>
            </p:tnLst>
          </p:tmpl>
        </p:tmplLst>
      </p:bldP>
      <p:bldP spid="7" grpId="0" animBg="1"/>
      <p:bldP spid="43" grpId="0" animBg="1"/>
      <p:bldP spid="44" grpId="0" animBg="1"/>
      <p:bldP spid="45" grpId="0" animBg="1"/>
      <p:bldP spid="46" grpId="0" build="p">
        <p:tmplLst>
          <p:tmpl lvl="1">
            <p:tnLst>
              <p:par>
                <p:cTn presetID="22" presetClass="entr" presetSubtype="1"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build="p">
        <p:tmplLst>
          <p:tmpl lvl="1">
            <p:tnLst>
              <p:par>
                <p:cTn presetID="22" presetClass="entr" presetSubtype="1"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up)">
                      <p:cBhvr>
                        <p:cTn dur="500"/>
                        <p:tgtEl>
                          <p:spTgt spid="47"/>
                        </p:tgtEl>
                      </p:cBhvr>
                    </p:animEffect>
                  </p:childTnLst>
                </p:cTn>
              </p:par>
            </p:tnLst>
          </p:tmpl>
        </p:tmplLst>
      </p:bldP>
      <p:bldP spid="48" grpId="0" build="p">
        <p:tmplLst>
          <p:tmpl lvl="1">
            <p:tnLst>
              <p:par>
                <p:cTn presetID="22" presetClass="entr" presetSubtype="1"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49" grpId="0" build="p">
        <p:tmplLst>
          <p:tmpl lvl="1">
            <p:tnLst>
              <p:par>
                <p:cTn presetID="22" presetClass="entr" presetSubtype="1"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up)">
                      <p:cBhvr>
                        <p:cTn dur="500"/>
                        <p:tgtEl>
                          <p:spTgt spid="49"/>
                        </p:tgtEl>
                      </p:cBhvr>
                    </p:animEffect>
                  </p:childTnLst>
                </p:cTn>
              </p:par>
            </p:tnLst>
          </p:tmpl>
        </p:tmplLst>
      </p:bldP>
      <p:bldP spid="50" grpId="0" build="p">
        <p:tmplLst>
          <p:tmpl lvl="1">
            <p:tnLst>
              <p:par>
                <p:cTn presetID="22" presetClass="entr" presetSubtype="1"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up)">
                      <p:cBhvr>
                        <p:cTn dur="500"/>
                        <p:tgtEl>
                          <p:spTgt spid="50"/>
                        </p:tgtEl>
                      </p:cBhvr>
                    </p:animEffect>
                  </p:childTnLst>
                </p:cTn>
              </p:par>
            </p:tnLst>
          </p:tmpl>
        </p:tmplLst>
      </p:bldP>
      <p:bldP spid="51" grpId="0" build="p">
        <p:tmplLst>
          <p:tmpl lvl="1">
            <p:tnLst>
              <p:par>
                <p:cTn presetID="22" presetClass="entr" presetSubtype="1"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up)">
                      <p:cBhvr>
                        <p:cTn dur="500"/>
                        <p:tgtEl>
                          <p:spTgt spid="5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1524000" y="2489200"/>
            <a:ext cx="4567238" cy="408745"/>
          </a:xfrm>
        </p:spPr>
        <p:txBody>
          <a:bodyPr lIns="0" tIns="0" rIns="0" bIns="0">
            <a:normAutofit/>
          </a:bodyPr>
          <a:lstStyle>
            <a:lvl1pPr marL="0" indent="0">
              <a:buNone/>
              <a:defRPr sz="1600">
                <a:solidFill>
                  <a:schemeClr val="accent1"/>
                </a:solidFill>
              </a:defRPr>
            </a:lvl1pPr>
          </a:lstStyle>
          <a:p>
            <a:pPr lvl="0"/>
            <a:r>
              <a:rPr lang="en-US" dirty="0"/>
              <a:t>Click to edit Content Heading</a:t>
            </a:r>
            <a:endParaRPr lang="en-GB" dirty="0"/>
          </a:p>
        </p:txBody>
      </p:sp>
      <p:sp>
        <p:nvSpPr>
          <p:cNvPr id="6" name="Text Placeholder 5"/>
          <p:cNvSpPr>
            <a:spLocks noGrp="1"/>
          </p:cNvSpPr>
          <p:nvPr>
            <p:ph type="body" sz="quarter" idx="11" hasCustomPrompt="1"/>
          </p:nvPr>
        </p:nvSpPr>
        <p:spPr>
          <a:xfrm>
            <a:off x="1524000" y="3249736"/>
            <a:ext cx="3335338" cy="76346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9" name="Text Placeholder 8"/>
          <p:cNvSpPr>
            <a:spLocks noGrp="1"/>
          </p:cNvSpPr>
          <p:nvPr>
            <p:ph type="body" sz="quarter" idx="12" hasCustomPrompt="1"/>
          </p:nvPr>
        </p:nvSpPr>
        <p:spPr>
          <a:xfrm>
            <a:off x="7404101" y="3249735"/>
            <a:ext cx="3263900" cy="763466"/>
          </a:xfrm>
        </p:spPr>
        <p:txBody>
          <a:bodyPr lIns="0" tIns="0" rIns="0" bIns="0">
            <a:normAutofit/>
          </a:bodyPr>
          <a:lstStyle>
            <a:lvl1pPr marL="0" indent="0">
              <a:lnSpc>
                <a:spcPts val="1400"/>
              </a:lnSpc>
              <a:buFontTx/>
              <a:buNone/>
              <a:defRPr sz="1050">
                <a:solidFill>
                  <a:schemeClr val="bg1">
                    <a:lumMod val="95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11" name="Text Placeholder 10"/>
          <p:cNvSpPr>
            <a:spLocks noGrp="1"/>
          </p:cNvSpPr>
          <p:nvPr>
            <p:ph type="body" sz="quarter" idx="13"/>
          </p:nvPr>
        </p:nvSpPr>
        <p:spPr>
          <a:xfrm>
            <a:off x="7404100" y="2489200"/>
            <a:ext cx="3263900" cy="408745"/>
          </a:xfrm>
        </p:spPr>
        <p:txBody>
          <a:bodyPr lIns="0" tIns="0" rIns="0" bIns="0">
            <a:normAutofit/>
          </a:bodyPr>
          <a:lstStyle>
            <a:lvl1pPr marL="0" indent="0">
              <a:buNone/>
              <a:defRPr sz="1600">
                <a:solidFill>
                  <a:schemeClr val="bg1">
                    <a:lumMod val="95000"/>
                  </a:schemeClr>
                </a:solidFill>
              </a:defRPr>
            </a:lvl1pPr>
          </a:lstStyle>
          <a:p>
            <a:pPr lvl="0"/>
            <a:r>
              <a:rPr lang="en-US" dirty="0"/>
              <a:t>Click to edit Master text styles</a:t>
            </a:r>
          </a:p>
        </p:txBody>
      </p:sp>
      <p:sp>
        <p:nvSpPr>
          <p:cNvPr id="8" name="Picture Placeholder 7"/>
          <p:cNvSpPr>
            <a:spLocks noGrp="1"/>
          </p:cNvSpPr>
          <p:nvPr>
            <p:ph type="pic" sz="quarter" idx="14"/>
          </p:nvPr>
        </p:nvSpPr>
        <p:spPr>
          <a:xfrm>
            <a:off x="1524000" y="4074151"/>
            <a:ext cx="1956951" cy="2261948"/>
          </a:xfrm>
          <a:custGeom>
            <a:avLst/>
            <a:gdLst>
              <a:gd name="connsiteX0" fmla="*/ 2 w 1956816"/>
              <a:gd name="connsiteY0" fmla="*/ 862694 h 2258568"/>
              <a:gd name="connsiteX1" fmla="*/ 978408 w 1956816"/>
              <a:gd name="connsiteY1" fmla="*/ 0 h 2258568"/>
              <a:gd name="connsiteX2" fmla="*/ 1956814 w 1956816"/>
              <a:gd name="connsiteY2" fmla="*/ 862694 h 2258568"/>
              <a:gd name="connsiteX3" fmla="*/ 1583096 w 1956816"/>
              <a:gd name="connsiteY3" fmla="*/ 2258562 h 2258568"/>
              <a:gd name="connsiteX4" fmla="*/ 373720 w 1956816"/>
              <a:gd name="connsiteY4" fmla="*/ 2258562 h 2258568"/>
              <a:gd name="connsiteX5" fmla="*/ 2 w 1956816"/>
              <a:gd name="connsiteY5" fmla="*/ 862694 h 2258568"/>
              <a:gd name="connsiteX0-1" fmla="*/ 0 w 1956812"/>
              <a:gd name="connsiteY0-2" fmla="*/ 862694 h 2258562"/>
              <a:gd name="connsiteX1-3" fmla="*/ 978406 w 1956812"/>
              <a:gd name="connsiteY1-4" fmla="*/ 0 h 2258562"/>
              <a:gd name="connsiteX2-5" fmla="*/ 1956812 w 1956812"/>
              <a:gd name="connsiteY2-6" fmla="*/ 564244 h 2258562"/>
              <a:gd name="connsiteX3-7" fmla="*/ 1583094 w 1956812"/>
              <a:gd name="connsiteY3-8" fmla="*/ 2258562 h 2258562"/>
              <a:gd name="connsiteX4-9" fmla="*/ 373718 w 1956812"/>
              <a:gd name="connsiteY4-10" fmla="*/ 2258562 h 2258562"/>
              <a:gd name="connsiteX5-11" fmla="*/ 0 w 1956812"/>
              <a:gd name="connsiteY5-12" fmla="*/ 862694 h 2258562"/>
              <a:gd name="connsiteX0-13" fmla="*/ 0 w 1956812"/>
              <a:gd name="connsiteY0-14" fmla="*/ 573769 h 2258562"/>
              <a:gd name="connsiteX1-15" fmla="*/ 978406 w 1956812"/>
              <a:gd name="connsiteY1-16" fmla="*/ 0 h 2258562"/>
              <a:gd name="connsiteX2-17" fmla="*/ 1956812 w 1956812"/>
              <a:gd name="connsiteY2-18" fmla="*/ 564244 h 2258562"/>
              <a:gd name="connsiteX3-19" fmla="*/ 1583094 w 1956812"/>
              <a:gd name="connsiteY3-20" fmla="*/ 2258562 h 2258562"/>
              <a:gd name="connsiteX4-21" fmla="*/ 373718 w 1956812"/>
              <a:gd name="connsiteY4-22" fmla="*/ 2258562 h 2258562"/>
              <a:gd name="connsiteX5-23" fmla="*/ 0 w 1956812"/>
              <a:gd name="connsiteY5-24" fmla="*/ 573769 h 2258562"/>
              <a:gd name="connsiteX0-25" fmla="*/ 0 w 1956812"/>
              <a:gd name="connsiteY0-26" fmla="*/ 564244 h 2258562"/>
              <a:gd name="connsiteX1-27" fmla="*/ 978406 w 1956812"/>
              <a:gd name="connsiteY1-28" fmla="*/ 0 h 2258562"/>
              <a:gd name="connsiteX2-29" fmla="*/ 1956812 w 1956812"/>
              <a:gd name="connsiteY2-30" fmla="*/ 564244 h 2258562"/>
              <a:gd name="connsiteX3-31" fmla="*/ 1583094 w 1956812"/>
              <a:gd name="connsiteY3-32" fmla="*/ 2258562 h 2258562"/>
              <a:gd name="connsiteX4-33" fmla="*/ 373718 w 1956812"/>
              <a:gd name="connsiteY4-34" fmla="*/ 2258562 h 2258562"/>
              <a:gd name="connsiteX5-35" fmla="*/ 0 w 1956812"/>
              <a:gd name="connsiteY5-36" fmla="*/ 564244 h 2258562"/>
              <a:gd name="connsiteX0-37" fmla="*/ 0 w 1956951"/>
              <a:gd name="connsiteY0-38" fmla="*/ 564244 h 2258562"/>
              <a:gd name="connsiteX1-39" fmla="*/ 978406 w 1956951"/>
              <a:gd name="connsiteY1-40" fmla="*/ 0 h 2258562"/>
              <a:gd name="connsiteX2-41" fmla="*/ 1956812 w 1956951"/>
              <a:gd name="connsiteY2-42" fmla="*/ 564244 h 2258562"/>
              <a:gd name="connsiteX3-43" fmla="*/ 1956951 w 1956951"/>
              <a:gd name="connsiteY3-44" fmla="*/ 1701350 h 2258562"/>
              <a:gd name="connsiteX4-45" fmla="*/ 373718 w 1956951"/>
              <a:gd name="connsiteY4-46" fmla="*/ 2258562 h 2258562"/>
              <a:gd name="connsiteX5-47" fmla="*/ 0 w 1956951"/>
              <a:gd name="connsiteY5-48" fmla="*/ 564244 h 2258562"/>
              <a:gd name="connsiteX0-49" fmla="*/ 0 w 1956951"/>
              <a:gd name="connsiteY0-50" fmla="*/ 564244 h 1789456"/>
              <a:gd name="connsiteX1-51" fmla="*/ 978406 w 1956951"/>
              <a:gd name="connsiteY1-52" fmla="*/ 0 h 1789456"/>
              <a:gd name="connsiteX2-53" fmla="*/ 1956812 w 1956951"/>
              <a:gd name="connsiteY2-54" fmla="*/ 564244 h 1789456"/>
              <a:gd name="connsiteX3-55" fmla="*/ 1956951 w 1956951"/>
              <a:gd name="connsiteY3-56" fmla="*/ 1701350 h 1789456"/>
              <a:gd name="connsiteX4-57" fmla="*/ 168931 w 1956951"/>
              <a:gd name="connsiteY4-58" fmla="*/ 1789456 h 1789456"/>
              <a:gd name="connsiteX5-59" fmla="*/ 0 w 1956951"/>
              <a:gd name="connsiteY5-60" fmla="*/ 564244 h 1789456"/>
              <a:gd name="connsiteX0-61" fmla="*/ 0 w 1956951"/>
              <a:gd name="connsiteY0-62" fmla="*/ 564244 h 1706112"/>
              <a:gd name="connsiteX1-63" fmla="*/ 978406 w 1956951"/>
              <a:gd name="connsiteY1-64" fmla="*/ 0 h 1706112"/>
              <a:gd name="connsiteX2-65" fmla="*/ 1956812 w 1956951"/>
              <a:gd name="connsiteY2-66" fmla="*/ 564244 h 1706112"/>
              <a:gd name="connsiteX3-67" fmla="*/ 1956951 w 1956951"/>
              <a:gd name="connsiteY3-68" fmla="*/ 1701350 h 1706112"/>
              <a:gd name="connsiteX4-69" fmla="*/ 2243 w 1956951"/>
              <a:gd name="connsiteY4-70" fmla="*/ 1706112 h 1706112"/>
              <a:gd name="connsiteX5-71" fmla="*/ 0 w 1956951"/>
              <a:gd name="connsiteY5-72" fmla="*/ 564244 h 1706112"/>
              <a:gd name="connsiteX0-73" fmla="*/ 0 w 1956951"/>
              <a:gd name="connsiteY0-74" fmla="*/ 564244 h 1706112"/>
              <a:gd name="connsiteX1-75" fmla="*/ 978406 w 1956951"/>
              <a:gd name="connsiteY1-76" fmla="*/ 0 h 1706112"/>
              <a:gd name="connsiteX2-77" fmla="*/ 1956812 w 1956951"/>
              <a:gd name="connsiteY2-78" fmla="*/ 564244 h 1706112"/>
              <a:gd name="connsiteX3-79" fmla="*/ 1956951 w 1956951"/>
              <a:gd name="connsiteY3-80" fmla="*/ 1701350 h 1706112"/>
              <a:gd name="connsiteX4-81" fmla="*/ 1008283 w 1956951"/>
              <a:gd name="connsiteY4-82" fmla="*/ 1702354 h 1706112"/>
              <a:gd name="connsiteX5-83" fmla="*/ 2243 w 1956951"/>
              <a:gd name="connsiteY5-84" fmla="*/ 1706112 h 1706112"/>
              <a:gd name="connsiteX6" fmla="*/ 0 w 1956951"/>
              <a:gd name="connsiteY6" fmla="*/ 564244 h 1706112"/>
              <a:gd name="connsiteX0-85" fmla="*/ 0 w 1956951"/>
              <a:gd name="connsiteY0-86" fmla="*/ 564244 h 2261948"/>
              <a:gd name="connsiteX1-87" fmla="*/ 978406 w 1956951"/>
              <a:gd name="connsiteY1-88" fmla="*/ 0 h 2261948"/>
              <a:gd name="connsiteX2-89" fmla="*/ 1956812 w 1956951"/>
              <a:gd name="connsiteY2-90" fmla="*/ 564244 h 2261948"/>
              <a:gd name="connsiteX3-91" fmla="*/ 1956951 w 1956951"/>
              <a:gd name="connsiteY3-92" fmla="*/ 1701350 h 2261948"/>
              <a:gd name="connsiteX4-93" fmla="*/ 979708 w 1956951"/>
              <a:gd name="connsiteY4-94" fmla="*/ 2261948 h 2261948"/>
              <a:gd name="connsiteX5-95" fmla="*/ 2243 w 1956951"/>
              <a:gd name="connsiteY5-96" fmla="*/ 1706112 h 2261948"/>
              <a:gd name="connsiteX6-97" fmla="*/ 0 w 1956951"/>
              <a:gd name="connsiteY6-98" fmla="*/ 564244 h 22619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1956951" h="2261948">
                <a:moveTo>
                  <a:pt x="0" y="564244"/>
                </a:moveTo>
                <a:lnTo>
                  <a:pt x="978406" y="0"/>
                </a:lnTo>
                <a:lnTo>
                  <a:pt x="1956812" y="564244"/>
                </a:lnTo>
                <a:cubicBezTo>
                  <a:pt x="1956858" y="943279"/>
                  <a:pt x="1956905" y="1322315"/>
                  <a:pt x="1956951" y="1701350"/>
                </a:cubicBezTo>
                <a:lnTo>
                  <a:pt x="979708" y="2261948"/>
                </a:lnTo>
                <a:lnTo>
                  <a:pt x="2243" y="1706112"/>
                </a:lnTo>
                <a:cubicBezTo>
                  <a:pt x="1495" y="1325489"/>
                  <a:pt x="748" y="944867"/>
                  <a:pt x="0" y="564244"/>
                </a:cubicBezTo>
                <a:close/>
              </a:path>
            </a:pathLst>
          </a:custGeom>
          <a:solidFill>
            <a:schemeClr val="bg1">
              <a:lumMod val="65000"/>
            </a:schemeClr>
          </a:solidFill>
        </p:spPr>
        <p:txBody>
          <a:bodyPr>
            <a:normAutofit/>
          </a:bodyPr>
          <a:lstStyle>
            <a:lvl1pPr>
              <a:defRPr sz="1400"/>
            </a:lvl1pPr>
          </a:lstStyle>
          <a:p>
            <a:endParaRPr lang="en-GB" dirty="0"/>
          </a:p>
        </p:txBody>
      </p:sp>
      <p:sp>
        <p:nvSpPr>
          <p:cNvPr id="18" name="Picture Placeholder 7"/>
          <p:cNvSpPr>
            <a:spLocks noGrp="1"/>
          </p:cNvSpPr>
          <p:nvPr>
            <p:ph type="pic" sz="quarter" idx="15"/>
          </p:nvPr>
        </p:nvSpPr>
        <p:spPr>
          <a:xfrm>
            <a:off x="3807619" y="4074151"/>
            <a:ext cx="1956951" cy="2261948"/>
          </a:xfrm>
          <a:custGeom>
            <a:avLst/>
            <a:gdLst>
              <a:gd name="connsiteX0" fmla="*/ 2 w 1956816"/>
              <a:gd name="connsiteY0" fmla="*/ 862694 h 2258568"/>
              <a:gd name="connsiteX1" fmla="*/ 978408 w 1956816"/>
              <a:gd name="connsiteY1" fmla="*/ 0 h 2258568"/>
              <a:gd name="connsiteX2" fmla="*/ 1956814 w 1956816"/>
              <a:gd name="connsiteY2" fmla="*/ 862694 h 2258568"/>
              <a:gd name="connsiteX3" fmla="*/ 1583096 w 1956816"/>
              <a:gd name="connsiteY3" fmla="*/ 2258562 h 2258568"/>
              <a:gd name="connsiteX4" fmla="*/ 373720 w 1956816"/>
              <a:gd name="connsiteY4" fmla="*/ 2258562 h 2258568"/>
              <a:gd name="connsiteX5" fmla="*/ 2 w 1956816"/>
              <a:gd name="connsiteY5" fmla="*/ 862694 h 2258568"/>
              <a:gd name="connsiteX0-1" fmla="*/ 0 w 1956812"/>
              <a:gd name="connsiteY0-2" fmla="*/ 862694 h 2258562"/>
              <a:gd name="connsiteX1-3" fmla="*/ 978406 w 1956812"/>
              <a:gd name="connsiteY1-4" fmla="*/ 0 h 2258562"/>
              <a:gd name="connsiteX2-5" fmla="*/ 1956812 w 1956812"/>
              <a:gd name="connsiteY2-6" fmla="*/ 564244 h 2258562"/>
              <a:gd name="connsiteX3-7" fmla="*/ 1583094 w 1956812"/>
              <a:gd name="connsiteY3-8" fmla="*/ 2258562 h 2258562"/>
              <a:gd name="connsiteX4-9" fmla="*/ 373718 w 1956812"/>
              <a:gd name="connsiteY4-10" fmla="*/ 2258562 h 2258562"/>
              <a:gd name="connsiteX5-11" fmla="*/ 0 w 1956812"/>
              <a:gd name="connsiteY5-12" fmla="*/ 862694 h 2258562"/>
              <a:gd name="connsiteX0-13" fmla="*/ 0 w 1956812"/>
              <a:gd name="connsiteY0-14" fmla="*/ 573769 h 2258562"/>
              <a:gd name="connsiteX1-15" fmla="*/ 978406 w 1956812"/>
              <a:gd name="connsiteY1-16" fmla="*/ 0 h 2258562"/>
              <a:gd name="connsiteX2-17" fmla="*/ 1956812 w 1956812"/>
              <a:gd name="connsiteY2-18" fmla="*/ 564244 h 2258562"/>
              <a:gd name="connsiteX3-19" fmla="*/ 1583094 w 1956812"/>
              <a:gd name="connsiteY3-20" fmla="*/ 2258562 h 2258562"/>
              <a:gd name="connsiteX4-21" fmla="*/ 373718 w 1956812"/>
              <a:gd name="connsiteY4-22" fmla="*/ 2258562 h 2258562"/>
              <a:gd name="connsiteX5-23" fmla="*/ 0 w 1956812"/>
              <a:gd name="connsiteY5-24" fmla="*/ 573769 h 2258562"/>
              <a:gd name="connsiteX0-25" fmla="*/ 0 w 1956812"/>
              <a:gd name="connsiteY0-26" fmla="*/ 564244 h 2258562"/>
              <a:gd name="connsiteX1-27" fmla="*/ 978406 w 1956812"/>
              <a:gd name="connsiteY1-28" fmla="*/ 0 h 2258562"/>
              <a:gd name="connsiteX2-29" fmla="*/ 1956812 w 1956812"/>
              <a:gd name="connsiteY2-30" fmla="*/ 564244 h 2258562"/>
              <a:gd name="connsiteX3-31" fmla="*/ 1583094 w 1956812"/>
              <a:gd name="connsiteY3-32" fmla="*/ 2258562 h 2258562"/>
              <a:gd name="connsiteX4-33" fmla="*/ 373718 w 1956812"/>
              <a:gd name="connsiteY4-34" fmla="*/ 2258562 h 2258562"/>
              <a:gd name="connsiteX5-35" fmla="*/ 0 w 1956812"/>
              <a:gd name="connsiteY5-36" fmla="*/ 564244 h 2258562"/>
              <a:gd name="connsiteX0-37" fmla="*/ 0 w 1956951"/>
              <a:gd name="connsiteY0-38" fmla="*/ 564244 h 2258562"/>
              <a:gd name="connsiteX1-39" fmla="*/ 978406 w 1956951"/>
              <a:gd name="connsiteY1-40" fmla="*/ 0 h 2258562"/>
              <a:gd name="connsiteX2-41" fmla="*/ 1956812 w 1956951"/>
              <a:gd name="connsiteY2-42" fmla="*/ 564244 h 2258562"/>
              <a:gd name="connsiteX3-43" fmla="*/ 1956951 w 1956951"/>
              <a:gd name="connsiteY3-44" fmla="*/ 1701350 h 2258562"/>
              <a:gd name="connsiteX4-45" fmla="*/ 373718 w 1956951"/>
              <a:gd name="connsiteY4-46" fmla="*/ 2258562 h 2258562"/>
              <a:gd name="connsiteX5-47" fmla="*/ 0 w 1956951"/>
              <a:gd name="connsiteY5-48" fmla="*/ 564244 h 2258562"/>
              <a:gd name="connsiteX0-49" fmla="*/ 0 w 1956951"/>
              <a:gd name="connsiteY0-50" fmla="*/ 564244 h 1789456"/>
              <a:gd name="connsiteX1-51" fmla="*/ 978406 w 1956951"/>
              <a:gd name="connsiteY1-52" fmla="*/ 0 h 1789456"/>
              <a:gd name="connsiteX2-53" fmla="*/ 1956812 w 1956951"/>
              <a:gd name="connsiteY2-54" fmla="*/ 564244 h 1789456"/>
              <a:gd name="connsiteX3-55" fmla="*/ 1956951 w 1956951"/>
              <a:gd name="connsiteY3-56" fmla="*/ 1701350 h 1789456"/>
              <a:gd name="connsiteX4-57" fmla="*/ 168931 w 1956951"/>
              <a:gd name="connsiteY4-58" fmla="*/ 1789456 h 1789456"/>
              <a:gd name="connsiteX5-59" fmla="*/ 0 w 1956951"/>
              <a:gd name="connsiteY5-60" fmla="*/ 564244 h 1789456"/>
              <a:gd name="connsiteX0-61" fmla="*/ 0 w 1956951"/>
              <a:gd name="connsiteY0-62" fmla="*/ 564244 h 1706112"/>
              <a:gd name="connsiteX1-63" fmla="*/ 978406 w 1956951"/>
              <a:gd name="connsiteY1-64" fmla="*/ 0 h 1706112"/>
              <a:gd name="connsiteX2-65" fmla="*/ 1956812 w 1956951"/>
              <a:gd name="connsiteY2-66" fmla="*/ 564244 h 1706112"/>
              <a:gd name="connsiteX3-67" fmla="*/ 1956951 w 1956951"/>
              <a:gd name="connsiteY3-68" fmla="*/ 1701350 h 1706112"/>
              <a:gd name="connsiteX4-69" fmla="*/ 2243 w 1956951"/>
              <a:gd name="connsiteY4-70" fmla="*/ 1706112 h 1706112"/>
              <a:gd name="connsiteX5-71" fmla="*/ 0 w 1956951"/>
              <a:gd name="connsiteY5-72" fmla="*/ 564244 h 1706112"/>
              <a:gd name="connsiteX0-73" fmla="*/ 0 w 1956951"/>
              <a:gd name="connsiteY0-74" fmla="*/ 564244 h 1706112"/>
              <a:gd name="connsiteX1-75" fmla="*/ 978406 w 1956951"/>
              <a:gd name="connsiteY1-76" fmla="*/ 0 h 1706112"/>
              <a:gd name="connsiteX2-77" fmla="*/ 1956812 w 1956951"/>
              <a:gd name="connsiteY2-78" fmla="*/ 564244 h 1706112"/>
              <a:gd name="connsiteX3-79" fmla="*/ 1956951 w 1956951"/>
              <a:gd name="connsiteY3-80" fmla="*/ 1701350 h 1706112"/>
              <a:gd name="connsiteX4-81" fmla="*/ 1008283 w 1956951"/>
              <a:gd name="connsiteY4-82" fmla="*/ 1702354 h 1706112"/>
              <a:gd name="connsiteX5-83" fmla="*/ 2243 w 1956951"/>
              <a:gd name="connsiteY5-84" fmla="*/ 1706112 h 1706112"/>
              <a:gd name="connsiteX6" fmla="*/ 0 w 1956951"/>
              <a:gd name="connsiteY6" fmla="*/ 564244 h 1706112"/>
              <a:gd name="connsiteX0-85" fmla="*/ 0 w 1956951"/>
              <a:gd name="connsiteY0-86" fmla="*/ 564244 h 2261948"/>
              <a:gd name="connsiteX1-87" fmla="*/ 978406 w 1956951"/>
              <a:gd name="connsiteY1-88" fmla="*/ 0 h 2261948"/>
              <a:gd name="connsiteX2-89" fmla="*/ 1956812 w 1956951"/>
              <a:gd name="connsiteY2-90" fmla="*/ 564244 h 2261948"/>
              <a:gd name="connsiteX3-91" fmla="*/ 1956951 w 1956951"/>
              <a:gd name="connsiteY3-92" fmla="*/ 1701350 h 2261948"/>
              <a:gd name="connsiteX4-93" fmla="*/ 979708 w 1956951"/>
              <a:gd name="connsiteY4-94" fmla="*/ 2261948 h 2261948"/>
              <a:gd name="connsiteX5-95" fmla="*/ 2243 w 1956951"/>
              <a:gd name="connsiteY5-96" fmla="*/ 1706112 h 2261948"/>
              <a:gd name="connsiteX6-97" fmla="*/ 0 w 1956951"/>
              <a:gd name="connsiteY6-98" fmla="*/ 564244 h 22619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1956951" h="2261948">
                <a:moveTo>
                  <a:pt x="0" y="564244"/>
                </a:moveTo>
                <a:lnTo>
                  <a:pt x="978406" y="0"/>
                </a:lnTo>
                <a:lnTo>
                  <a:pt x="1956812" y="564244"/>
                </a:lnTo>
                <a:cubicBezTo>
                  <a:pt x="1956858" y="943279"/>
                  <a:pt x="1956905" y="1322315"/>
                  <a:pt x="1956951" y="1701350"/>
                </a:cubicBezTo>
                <a:lnTo>
                  <a:pt x="979708" y="2261948"/>
                </a:lnTo>
                <a:lnTo>
                  <a:pt x="2243" y="1706112"/>
                </a:lnTo>
                <a:cubicBezTo>
                  <a:pt x="1495" y="1325489"/>
                  <a:pt x="748" y="944867"/>
                  <a:pt x="0" y="564244"/>
                </a:cubicBezTo>
                <a:close/>
              </a:path>
            </a:pathLst>
          </a:custGeom>
          <a:solidFill>
            <a:schemeClr val="bg1">
              <a:lumMod val="65000"/>
            </a:schemeClr>
          </a:solidFill>
        </p:spPr>
        <p:txBody>
          <a:bodyPr>
            <a:normAutofit/>
          </a:bodyPr>
          <a:lstStyle>
            <a:lvl1pPr>
              <a:defRPr sz="1400"/>
            </a:lvl1pPr>
          </a:lstStyle>
          <a:p>
            <a:endParaRPr lang="en-GB" dirty="0"/>
          </a:p>
        </p:txBody>
      </p:sp>
      <p:sp>
        <p:nvSpPr>
          <p:cNvPr id="19" name="Picture Placeholder 7"/>
          <p:cNvSpPr>
            <a:spLocks noGrp="1"/>
          </p:cNvSpPr>
          <p:nvPr>
            <p:ph type="pic" sz="quarter" idx="16"/>
          </p:nvPr>
        </p:nvSpPr>
        <p:spPr>
          <a:xfrm>
            <a:off x="5979319" y="4074151"/>
            <a:ext cx="1956951" cy="2261948"/>
          </a:xfrm>
          <a:custGeom>
            <a:avLst/>
            <a:gdLst>
              <a:gd name="connsiteX0" fmla="*/ 2 w 1956816"/>
              <a:gd name="connsiteY0" fmla="*/ 862694 h 2258568"/>
              <a:gd name="connsiteX1" fmla="*/ 978408 w 1956816"/>
              <a:gd name="connsiteY1" fmla="*/ 0 h 2258568"/>
              <a:gd name="connsiteX2" fmla="*/ 1956814 w 1956816"/>
              <a:gd name="connsiteY2" fmla="*/ 862694 h 2258568"/>
              <a:gd name="connsiteX3" fmla="*/ 1583096 w 1956816"/>
              <a:gd name="connsiteY3" fmla="*/ 2258562 h 2258568"/>
              <a:gd name="connsiteX4" fmla="*/ 373720 w 1956816"/>
              <a:gd name="connsiteY4" fmla="*/ 2258562 h 2258568"/>
              <a:gd name="connsiteX5" fmla="*/ 2 w 1956816"/>
              <a:gd name="connsiteY5" fmla="*/ 862694 h 2258568"/>
              <a:gd name="connsiteX0-1" fmla="*/ 0 w 1956812"/>
              <a:gd name="connsiteY0-2" fmla="*/ 862694 h 2258562"/>
              <a:gd name="connsiteX1-3" fmla="*/ 978406 w 1956812"/>
              <a:gd name="connsiteY1-4" fmla="*/ 0 h 2258562"/>
              <a:gd name="connsiteX2-5" fmla="*/ 1956812 w 1956812"/>
              <a:gd name="connsiteY2-6" fmla="*/ 564244 h 2258562"/>
              <a:gd name="connsiteX3-7" fmla="*/ 1583094 w 1956812"/>
              <a:gd name="connsiteY3-8" fmla="*/ 2258562 h 2258562"/>
              <a:gd name="connsiteX4-9" fmla="*/ 373718 w 1956812"/>
              <a:gd name="connsiteY4-10" fmla="*/ 2258562 h 2258562"/>
              <a:gd name="connsiteX5-11" fmla="*/ 0 w 1956812"/>
              <a:gd name="connsiteY5-12" fmla="*/ 862694 h 2258562"/>
              <a:gd name="connsiteX0-13" fmla="*/ 0 w 1956812"/>
              <a:gd name="connsiteY0-14" fmla="*/ 573769 h 2258562"/>
              <a:gd name="connsiteX1-15" fmla="*/ 978406 w 1956812"/>
              <a:gd name="connsiteY1-16" fmla="*/ 0 h 2258562"/>
              <a:gd name="connsiteX2-17" fmla="*/ 1956812 w 1956812"/>
              <a:gd name="connsiteY2-18" fmla="*/ 564244 h 2258562"/>
              <a:gd name="connsiteX3-19" fmla="*/ 1583094 w 1956812"/>
              <a:gd name="connsiteY3-20" fmla="*/ 2258562 h 2258562"/>
              <a:gd name="connsiteX4-21" fmla="*/ 373718 w 1956812"/>
              <a:gd name="connsiteY4-22" fmla="*/ 2258562 h 2258562"/>
              <a:gd name="connsiteX5-23" fmla="*/ 0 w 1956812"/>
              <a:gd name="connsiteY5-24" fmla="*/ 573769 h 2258562"/>
              <a:gd name="connsiteX0-25" fmla="*/ 0 w 1956812"/>
              <a:gd name="connsiteY0-26" fmla="*/ 564244 h 2258562"/>
              <a:gd name="connsiteX1-27" fmla="*/ 978406 w 1956812"/>
              <a:gd name="connsiteY1-28" fmla="*/ 0 h 2258562"/>
              <a:gd name="connsiteX2-29" fmla="*/ 1956812 w 1956812"/>
              <a:gd name="connsiteY2-30" fmla="*/ 564244 h 2258562"/>
              <a:gd name="connsiteX3-31" fmla="*/ 1583094 w 1956812"/>
              <a:gd name="connsiteY3-32" fmla="*/ 2258562 h 2258562"/>
              <a:gd name="connsiteX4-33" fmla="*/ 373718 w 1956812"/>
              <a:gd name="connsiteY4-34" fmla="*/ 2258562 h 2258562"/>
              <a:gd name="connsiteX5-35" fmla="*/ 0 w 1956812"/>
              <a:gd name="connsiteY5-36" fmla="*/ 564244 h 2258562"/>
              <a:gd name="connsiteX0-37" fmla="*/ 0 w 1956951"/>
              <a:gd name="connsiteY0-38" fmla="*/ 564244 h 2258562"/>
              <a:gd name="connsiteX1-39" fmla="*/ 978406 w 1956951"/>
              <a:gd name="connsiteY1-40" fmla="*/ 0 h 2258562"/>
              <a:gd name="connsiteX2-41" fmla="*/ 1956812 w 1956951"/>
              <a:gd name="connsiteY2-42" fmla="*/ 564244 h 2258562"/>
              <a:gd name="connsiteX3-43" fmla="*/ 1956951 w 1956951"/>
              <a:gd name="connsiteY3-44" fmla="*/ 1701350 h 2258562"/>
              <a:gd name="connsiteX4-45" fmla="*/ 373718 w 1956951"/>
              <a:gd name="connsiteY4-46" fmla="*/ 2258562 h 2258562"/>
              <a:gd name="connsiteX5-47" fmla="*/ 0 w 1956951"/>
              <a:gd name="connsiteY5-48" fmla="*/ 564244 h 2258562"/>
              <a:gd name="connsiteX0-49" fmla="*/ 0 w 1956951"/>
              <a:gd name="connsiteY0-50" fmla="*/ 564244 h 1789456"/>
              <a:gd name="connsiteX1-51" fmla="*/ 978406 w 1956951"/>
              <a:gd name="connsiteY1-52" fmla="*/ 0 h 1789456"/>
              <a:gd name="connsiteX2-53" fmla="*/ 1956812 w 1956951"/>
              <a:gd name="connsiteY2-54" fmla="*/ 564244 h 1789456"/>
              <a:gd name="connsiteX3-55" fmla="*/ 1956951 w 1956951"/>
              <a:gd name="connsiteY3-56" fmla="*/ 1701350 h 1789456"/>
              <a:gd name="connsiteX4-57" fmla="*/ 168931 w 1956951"/>
              <a:gd name="connsiteY4-58" fmla="*/ 1789456 h 1789456"/>
              <a:gd name="connsiteX5-59" fmla="*/ 0 w 1956951"/>
              <a:gd name="connsiteY5-60" fmla="*/ 564244 h 1789456"/>
              <a:gd name="connsiteX0-61" fmla="*/ 0 w 1956951"/>
              <a:gd name="connsiteY0-62" fmla="*/ 564244 h 1706112"/>
              <a:gd name="connsiteX1-63" fmla="*/ 978406 w 1956951"/>
              <a:gd name="connsiteY1-64" fmla="*/ 0 h 1706112"/>
              <a:gd name="connsiteX2-65" fmla="*/ 1956812 w 1956951"/>
              <a:gd name="connsiteY2-66" fmla="*/ 564244 h 1706112"/>
              <a:gd name="connsiteX3-67" fmla="*/ 1956951 w 1956951"/>
              <a:gd name="connsiteY3-68" fmla="*/ 1701350 h 1706112"/>
              <a:gd name="connsiteX4-69" fmla="*/ 2243 w 1956951"/>
              <a:gd name="connsiteY4-70" fmla="*/ 1706112 h 1706112"/>
              <a:gd name="connsiteX5-71" fmla="*/ 0 w 1956951"/>
              <a:gd name="connsiteY5-72" fmla="*/ 564244 h 1706112"/>
              <a:gd name="connsiteX0-73" fmla="*/ 0 w 1956951"/>
              <a:gd name="connsiteY0-74" fmla="*/ 564244 h 1706112"/>
              <a:gd name="connsiteX1-75" fmla="*/ 978406 w 1956951"/>
              <a:gd name="connsiteY1-76" fmla="*/ 0 h 1706112"/>
              <a:gd name="connsiteX2-77" fmla="*/ 1956812 w 1956951"/>
              <a:gd name="connsiteY2-78" fmla="*/ 564244 h 1706112"/>
              <a:gd name="connsiteX3-79" fmla="*/ 1956951 w 1956951"/>
              <a:gd name="connsiteY3-80" fmla="*/ 1701350 h 1706112"/>
              <a:gd name="connsiteX4-81" fmla="*/ 1008283 w 1956951"/>
              <a:gd name="connsiteY4-82" fmla="*/ 1702354 h 1706112"/>
              <a:gd name="connsiteX5-83" fmla="*/ 2243 w 1956951"/>
              <a:gd name="connsiteY5-84" fmla="*/ 1706112 h 1706112"/>
              <a:gd name="connsiteX6" fmla="*/ 0 w 1956951"/>
              <a:gd name="connsiteY6" fmla="*/ 564244 h 1706112"/>
              <a:gd name="connsiteX0-85" fmla="*/ 0 w 1956951"/>
              <a:gd name="connsiteY0-86" fmla="*/ 564244 h 2261948"/>
              <a:gd name="connsiteX1-87" fmla="*/ 978406 w 1956951"/>
              <a:gd name="connsiteY1-88" fmla="*/ 0 h 2261948"/>
              <a:gd name="connsiteX2-89" fmla="*/ 1956812 w 1956951"/>
              <a:gd name="connsiteY2-90" fmla="*/ 564244 h 2261948"/>
              <a:gd name="connsiteX3-91" fmla="*/ 1956951 w 1956951"/>
              <a:gd name="connsiteY3-92" fmla="*/ 1701350 h 2261948"/>
              <a:gd name="connsiteX4-93" fmla="*/ 979708 w 1956951"/>
              <a:gd name="connsiteY4-94" fmla="*/ 2261948 h 2261948"/>
              <a:gd name="connsiteX5-95" fmla="*/ 2243 w 1956951"/>
              <a:gd name="connsiteY5-96" fmla="*/ 1706112 h 2261948"/>
              <a:gd name="connsiteX6-97" fmla="*/ 0 w 1956951"/>
              <a:gd name="connsiteY6-98" fmla="*/ 564244 h 22619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1956951" h="2261948">
                <a:moveTo>
                  <a:pt x="0" y="564244"/>
                </a:moveTo>
                <a:lnTo>
                  <a:pt x="978406" y="0"/>
                </a:lnTo>
                <a:lnTo>
                  <a:pt x="1956812" y="564244"/>
                </a:lnTo>
                <a:cubicBezTo>
                  <a:pt x="1956858" y="943279"/>
                  <a:pt x="1956905" y="1322315"/>
                  <a:pt x="1956951" y="1701350"/>
                </a:cubicBezTo>
                <a:lnTo>
                  <a:pt x="979708" y="2261948"/>
                </a:lnTo>
                <a:lnTo>
                  <a:pt x="2243" y="1706112"/>
                </a:lnTo>
                <a:cubicBezTo>
                  <a:pt x="1495" y="1325489"/>
                  <a:pt x="748" y="944867"/>
                  <a:pt x="0" y="564244"/>
                </a:cubicBezTo>
                <a:close/>
              </a:path>
            </a:pathLst>
          </a:custGeom>
          <a:solidFill>
            <a:schemeClr val="bg1">
              <a:lumMod val="65000"/>
            </a:schemeClr>
          </a:solidFill>
        </p:spPr>
        <p:txBody>
          <a:bodyPr>
            <a:normAutofit/>
          </a:bodyPr>
          <a:lstStyle>
            <a:lvl1pPr>
              <a:defRPr sz="1400"/>
            </a:lvl1pPr>
          </a:lstStyle>
          <a:p>
            <a:endParaRPr lang="en-GB" dirty="0"/>
          </a:p>
        </p:txBody>
      </p:sp>
      <p:sp>
        <p:nvSpPr>
          <p:cNvPr id="20" name="Picture Placeholder 7"/>
          <p:cNvSpPr>
            <a:spLocks noGrp="1"/>
          </p:cNvSpPr>
          <p:nvPr>
            <p:ph type="pic" sz="quarter" idx="17"/>
          </p:nvPr>
        </p:nvSpPr>
        <p:spPr>
          <a:xfrm>
            <a:off x="8236744" y="4074151"/>
            <a:ext cx="1956951" cy="2261948"/>
          </a:xfrm>
          <a:custGeom>
            <a:avLst/>
            <a:gdLst>
              <a:gd name="connsiteX0" fmla="*/ 2 w 1956816"/>
              <a:gd name="connsiteY0" fmla="*/ 862694 h 2258568"/>
              <a:gd name="connsiteX1" fmla="*/ 978408 w 1956816"/>
              <a:gd name="connsiteY1" fmla="*/ 0 h 2258568"/>
              <a:gd name="connsiteX2" fmla="*/ 1956814 w 1956816"/>
              <a:gd name="connsiteY2" fmla="*/ 862694 h 2258568"/>
              <a:gd name="connsiteX3" fmla="*/ 1583096 w 1956816"/>
              <a:gd name="connsiteY3" fmla="*/ 2258562 h 2258568"/>
              <a:gd name="connsiteX4" fmla="*/ 373720 w 1956816"/>
              <a:gd name="connsiteY4" fmla="*/ 2258562 h 2258568"/>
              <a:gd name="connsiteX5" fmla="*/ 2 w 1956816"/>
              <a:gd name="connsiteY5" fmla="*/ 862694 h 2258568"/>
              <a:gd name="connsiteX0-1" fmla="*/ 0 w 1956812"/>
              <a:gd name="connsiteY0-2" fmla="*/ 862694 h 2258562"/>
              <a:gd name="connsiteX1-3" fmla="*/ 978406 w 1956812"/>
              <a:gd name="connsiteY1-4" fmla="*/ 0 h 2258562"/>
              <a:gd name="connsiteX2-5" fmla="*/ 1956812 w 1956812"/>
              <a:gd name="connsiteY2-6" fmla="*/ 564244 h 2258562"/>
              <a:gd name="connsiteX3-7" fmla="*/ 1583094 w 1956812"/>
              <a:gd name="connsiteY3-8" fmla="*/ 2258562 h 2258562"/>
              <a:gd name="connsiteX4-9" fmla="*/ 373718 w 1956812"/>
              <a:gd name="connsiteY4-10" fmla="*/ 2258562 h 2258562"/>
              <a:gd name="connsiteX5-11" fmla="*/ 0 w 1956812"/>
              <a:gd name="connsiteY5-12" fmla="*/ 862694 h 2258562"/>
              <a:gd name="connsiteX0-13" fmla="*/ 0 w 1956812"/>
              <a:gd name="connsiteY0-14" fmla="*/ 573769 h 2258562"/>
              <a:gd name="connsiteX1-15" fmla="*/ 978406 w 1956812"/>
              <a:gd name="connsiteY1-16" fmla="*/ 0 h 2258562"/>
              <a:gd name="connsiteX2-17" fmla="*/ 1956812 w 1956812"/>
              <a:gd name="connsiteY2-18" fmla="*/ 564244 h 2258562"/>
              <a:gd name="connsiteX3-19" fmla="*/ 1583094 w 1956812"/>
              <a:gd name="connsiteY3-20" fmla="*/ 2258562 h 2258562"/>
              <a:gd name="connsiteX4-21" fmla="*/ 373718 w 1956812"/>
              <a:gd name="connsiteY4-22" fmla="*/ 2258562 h 2258562"/>
              <a:gd name="connsiteX5-23" fmla="*/ 0 w 1956812"/>
              <a:gd name="connsiteY5-24" fmla="*/ 573769 h 2258562"/>
              <a:gd name="connsiteX0-25" fmla="*/ 0 w 1956812"/>
              <a:gd name="connsiteY0-26" fmla="*/ 564244 h 2258562"/>
              <a:gd name="connsiteX1-27" fmla="*/ 978406 w 1956812"/>
              <a:gd name="connsiteY1-28" fmla="*/ 0 h 2258562"/>
              <a:gd name="connsiteX2-29" fmla="*/ 1956812 w 1956812"/>
              <a:gd name="connsiteY2-30" fmla="*/ 564244 h 2258562"/>
              <a:gd name="connsiteX3-31" fmla="*/ 1583094 w 1956812"/>
              <a:gd name="connsiteY3-32" fmla="*/ 2258562 h 2258562"/>
              <a:gd name="connsiteX4-33" fmla="*/ 373718 w 1956812"/>
              <a:gd name="connsiteY4-34" fmla="*/ 2258562 h 2258562"/>
              <a:gd name="connsiteX5-35" fmla="*/ 0 w 1956812"/>
              <a:gd name="connsiteY5-36" fmla="*/ 564244 h 2258562"/>
              <a:gd name="connsiteX0-37" fmla="*/ 0 w 1956951"/>
              <a:gd name="connsiteY0-38" fmla="*/ 564244 h 2258562"/>
              <a:gd name="connsiteX1-39" fmla="*/ 978406 w 1956951"/>
              <a:gd name="connsiteY1-40" fmla="*/ 0 h 2258562"/>
              <a:gd name="connsiteX2-41" fmla="*/ 1956812 w 1956951"/>
              <a:gd name="connsiteY2-42" fmla="*/ 564244 h 2258562"/>
              <a:gd name="connsiteX3-43" fmla="*/ 1956951 w 1956951"/>
              <a:gd name="connsiteY3-44" fmla="*/ 1701350 h 2258562"/>
              <a:gd name="connsiteX4-45" fmla="*/ 373718 w 1956951"/>
              <a:gd name="connsiteY4-46" fmla="*/ 2258562 h 2258562"/>
              <a:gd name="connsiteX5-47" fmla="*/ 0 w 1956951"/>
              <a:gd name="connsiteY5-48" fmla="*/ 564244 h 2258562"/>
              <a:gd name="connsiteX0-49" fmla="*/ 0 w 1956951"/>
              <a:gd name="connsiteY0-50" fmla="*/ 564244 h 1789456"/>
              <a:gd name="connsiteX1-51" fmla="*/ 978406 w 1956951"/>
              <a:gd name="connsiteY1-52" fmla="*/ 0 h 1789456"/>
              <a:gd name="connsiteX2-53" fmla="*/ 1956812 w 1956951"/>
              <a:gd name="connsiteY2-54" fmla="*/ 564244 h 1789456"/>
              <a:gd name="connsiteX3-55" fmla="*/ 1956951 w 1956951"/>
              <a:gd name="connsiteY3-56" fmla="*/ 1701350 h 1789456"/>
              <a:gd name="connsiteX4-57" fmla="*/ 168931 w 1956951"/>
              <a:gd name="connsiteY4-58" fmla="*/ 1789456 h 1789456"/>
              <a:gd name="connsiteX5-59" fmla="*/ 0 w 1956951"/>
              <a:gd name="connsiteY5-60" fmla="*/ 564244 h 1789456"/>
              <a:gd name="connsiteX0-61" fmla="*/ 0 w 1956951"/>
              <a:gd name="connsiteY0-62" fmla="*/ 564244 h 1706112"/>
              <a:gd name="connsiteX1-63" fmla="*/ 978406 w 1956951"/>
              <a:gd name="connsiteY1-64" fmla="*/ 0 h 1706112"/>
              <a:gd name="connsiteX2-65" fmla="*/ 1956812 w 1956951"/>
              <a:gd name="connsiteY2-66" fmla="*/ 564244 h 1706112"/>
              <a:gd name="connsiteX3-67" fmla="*/ 1956951 w 1956951"/>
              <a:gd name="connsiteY3-68" fmla="*/ 1701350 h 1706112"/>
              <a:gd name="connsiteX4-69" fmla="*/ 2243 w 1956951"/>
              <a:gd name="connsiteY4-70" fmla="*/ 1706112 h 1706112"/>
              <a:gd name="connsiteX5-71" fmla="*/ 0 w 1956951"/>
              <a:gd name="connsiteY5-72" fmla="*/ 564244 h 1706112"/>
              <a:gd name="connsiteX0-73" fmla="*/ 0 w 1956951"/>
              <a:gd name="connsiteY0-74" fmla="*/ 564244 h 1706112"/>
              <a:gd name="connsiteX1-75" fmla="*/ 978406 w 1956951"/>
              <a:gd name="connsiteY1-76" fmla="*/ 0 h 1706112"/>
              <a:gd name="connsiteX2-77" fmla="*/ 1956812 w 1956951"/>
              <a:gd name="connsiteY2-78" fmla="*/ 564244 h 1706112"/>
              <a:gd name="connsiteX3-79" fmla="*/ 1956951 w 1956951"/>
              <a:gd name="connsiteY3-80" fmla="*/ 1701350 h 1706112"/>
              <a:gd name="connsiteX4-81" fmla="*/ 1008283 w 1956951"/>
              <a:gd name="connsiteY4-82" fmla="*/ 1702354 h 1706112"/>
              <a:gd name="connsiteX5-83" fmla="*/ 2243 w 1956951"/>
              <a:gd name="connsiteY5-84" fmla="*/ 1706112 h 1706112"/>
              <a:gd name="connsiteX6" fmla="*/ 0 w 1956951"/>
              <a:gd name="connsiteY6" fmla="*/ 564244 h 1706112"/>
              <a:gd name="connsiteX0-85" fmla="*/ 0 w 1956951"/>
              <a:gd name="connsiteY0-86" fmla="*/ 564244 h 2261948"/>
              <a:gd name="connsiteX1-87" fmla="*/ 978406 w 1956951"/>
              <a:gd name="connsiteY1-88" fmla="*/ 0 h 2261948"/>
              <a:gd name="connsiteX2-89" fmla="*/ 1956812 w 1956951"/>
              <a:gd name="connsiteY2-90" fmla="*/ 564244 h 2261948"/>
              <a:gd name="connsiteX3-91" fmla="*/ 1956951 w 1956951"/>
              <a:gd name="connsiteY3-92" fmla="*/ 1701350 h 2261948"/>
              <a:gd name="connsiteX4-93" fmla="*/ 979708 w 1956951"/>
              <a:gd name="connsiteY4-94" fmla="*/ 2261948 h 2261948"/>
              <a:gd name="connsiteX5-95" fmla="*/ 2243 w 1956951"/>
              <a:gd name="connsiteY5-96" fmla="*/ 1706112 h 2261948"/>
              <a:gd name="connsiteX6-97" fmla="*/ 0 w 1956951"/>
              <a:gd name="connsiteY6-98" fmla="*/ 564244 h 22619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97" y="connsiteY6-98"/>
              </a:cxn>
            </a:cxnLst>
            <a:rect l="l" t="t" r="r" b="b"/>
            <a:pathLst>
              <a:path w="1956951" h="2261948">
                <a:moveTo>
                  <a:pt x="0" y="564244"/>
                </a:moveTo>
                <a:lnTo>
                  <a:pt x="978406" y="0"/>
                </a:lnTo>
                <a:lnTo>
                  <a:pt x="1956812" y="564244"/>
                </a:lnTo>
                <a:cubicBezTo>
                  <a:pt x="1956858" y="943279"/>
                  <a:pt x="1956905" y="1322315"/>
                  <a:pt x="1956951" y="1701350"/>
                </a:cubicBezTo>
                <a:lnTo>
                  <a:pt x="979708" y="2261948"/>
                </a:lnTo>
                <a:lnTo>
                  <a:pt x="2243" y="1706112"/>
                </a:lnTo>
                <a:cubicBezTo>
                  <a:pt x="1495" y="1325489"/>
                  <a:pt x="748" y="944867"/>
                  <a:pt x="0" y="564244"/>
                </a:cubicBezTo>
                <a:close/>
              </a:path>
            </a:pathLst>
          </a:custGeom>
          <a:solidFill>
            <a:schemeClr val="bg1">
              <a:lumMod val="65000"/>
            </a:schemeClr>
          </a:solidFill>
        </p:spPr>
        <p:txBody>
          <a:bodyPr>
            <a:normAutofit/>
          </a:bodyPr>
          <a:lstStyle>
            <a:lvl1pPr>
              <a:defRPr sz="1400"/>
            </a:lvl1pPr>
          </a:lstStyle>
          <a:p>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45587"/>
            <a:ext cx="9144000" cy="734572"/>
          </a:xfrm>
        </p:spPr>
        <p:txBody>
          <a:bodyPr anchor="b">
            <a:normAutofit/>
          </a:bodyPr>
          <a:lstStyle>
            <a:lvl1pPr algn="ctr">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66796"/>
            <a:ext cx="9144000" cy="322848"/>
          </a:xfrm>
        </p:spPr>
        <p:txBody>
          <a:bodyPr>
            <a:normAutofit/>
          </a:bodyPr>
          <a:lstStyle>
            <a:lvl1pPr marL="0" indent="0" algn="ctr">
              <a:buNone/>
              <a:defRPr sz="11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p:cNvSpPr>
            <a:spLocks noGrp="1"/>
          </p:cNvSpPr>
          <p:nvPr>
            <p:ph type="body" sz="quarter" idx="10" hasCustomPrompt="1"/>
          </p:nvPr>
        </p:nvSpPr>
        <p:spPr>
          <a:xfrm>
            <a:off x="1524000" y="2489200"/>
            <a:ext cx="4567238" cy="408745"/>
          </a:xfrm>
        </p:spPr>
        <p:txBody>
          <a:bodyPr>
            <a:normAutofit/>
          </a:bodyPr>
          <a:lstStyle>
            <a:lvl1pPr marL="0" indent="0">
              <a:buNone/>
              <a:defRPr sz="1600">
                <a:solidFill>
                  <a:schemeClr val="accent1"/>
                </a:solidFill>
              </a:defRPr>
            </a:lvl1pPr>
          </a:lstStyle>
          <a:p>
            <a:pPr lvl="0"/>
            <a:r>
              <a:rPr lang="en-US" dirty="0"/>
              <a:t>Click to edit Content Heading</a:t>
            </a:r>
            <a:endParaRPr lang="en-GB" dirty="0"/>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1533042" y="2229842"/>
            <a:ext cx="2119086" cy="297543"/>
          </a:xfrm>
        </p:spPr>
        <p:txBody>
          <a:bodyPr lIns="0" tIns="0" rIns="0" bIns="0">
            <a:normAutofit/>
          </a:bodyPr>
          <a:lstStyle>
            <a:lvl1pPr marL="0" indent="0">
              <a:buNone/>
              <a:defRPr sz="1600">
                <a:solidFill>
                  <a:schemeClr val="accent1"/>
                </a:solidFill>
              </a:defRPr>
            </a:lvl1pPr>
          </a:lstStyle>
          <a:p>
            <a:pPr lvl="0"/>
            <a:r>
              <a:rPr lang="en-US" dirty="0"/>
              <a:t>Graphic Designer</a:t>
            </a:r>
          </a:p>
        </p:txBody>
      </p:sp>
      <p:sp>
        <p:nvSpPr>
          <p:cNvPr id="6" name="Text Placeholder 5"/>
          <p:cNvSpPr>
            <a:spLocks noGrp="1"/>
          </p:cNvSpPr>
          <p:nvPr>
            <p:ph type="body" sz="quarter" idx="11" hasCustomPrompt="1"/>
          </p:nvPr>
        </p:nvSpPr>
        <p:spPr>
          <a:xfrm>
            <a:off x="1533042" y="2695105"/>
            <a:ext cx="2783189" cy="1689974"/>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a:t>
            </a:r>
            <a:endParaRPr lang="en-US" dirty="0"/>
          </a:p>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p>
        </p:txBody>
      </p:sp>
      <p:sp>
        <p:nvSpPr>
          <p:cNvPr id="12" name="Text Placeholder 4"/>
          <p:cNvSpPr>
            <a:spLocks noGrp="1"/>
          </p:cNvSpPr>
          <p:nvPr>
            <p:ph type="body" sz="quarter" idx="15" hasCustomPrompt="1"/>
          </p:nvPr>
        </p:nvSpPr>
        <p:spPr>
          <a:xfrm>
            <a:off x="4934827" y="2259920"/>
            <a:ext cx="1248229" cy="202293"/>
          </a:xfrm>
        </p:spPr>
        <p:txBody>
          <a:bodyPr lIns="0" tIns="0" rIns="0" bIns="0">
            <a:normAutofit/>
          </a:bodyPr>
          <a:lstStyle>
            <a:lvl1pPr marL="0" indent="0">
              <a:buNone/>
              <a:defRPr sz="1600">
                <a:solidFill>
                  <a:schemeClr val="accent1"/>
                </a:solidFill>
              </a:defRPr>
            </a:lvl1pPr>
          </a:lstStyle>
          <a:p>
            <a:pPr lvl="0"/>
            <a:r>
              <a:rPr lang="en-US" dirty="0"/>
              <a:t>Skills</a:t>
            </a:r>
          </a:p>
        </p:txBody>
      </p:sp>
      <p:grpSp>
        <p:nvGrpSpPr>
          <p:cNvPr id="13" name="Group 12"/>
          <p:cNvGrpSpPr/>
          <p:nvPr userDrawn="1"/>
        </p:nvGrpSpPr>
        <p:grpSpPr>
          <a:xfrm>
            <a:off x="1571497" y="4688420"/>
            <a:ext cx="238253" cy="240442"/>
            <a:chOff x="9621317" y="8549286"/>
            <a:chExt cx="683649" cy="689930"/>
          </a:xfrm>
        </p:grpSpPr>
        <p:sp>
          <p:nvSpPr>
            <p:cNvPr id="14" name="Shape 486"/>
            <p:cNvSpPr/>
            <p:nvPr/>
          </p:nvSpPr>
          <p:spPr>
            <a:xfrm>
              <a:off x="9621317" y="8549286"/>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5" name="Shape 487"/>
            <p:cNvSpPr/>
            <p:nvPr/>
          </p:nvSpPr>
          <p:spPr>
            <a:xfrm>
              <a:off x="9873327" y="8736427"/>
              <a:ext cx="167950" cy="302368"/>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16" name="Group 15"/>
          <p:cNvGrpSpPr/>
          <p:nvPr userDrawn="1"/>
        </p:nvGrpSpPr>
        <p:grpSpPr>
          <a:xfrm>
            <a:off x="1571497" y="5032583"/>
            <a:ext cx="238253" cy="240442"/>
            <a:chOff x="9621317" y="9359820"/>
            <a:chExt cx="683649" cy="689930"/>
          </a:xfrm>
        </p:grpSpPr>
        <p:sp>
          <p:nvSpPr>
            <p:cNvPr id="17" name="Shape 490"/>
            <p:cNvSpPr/>
            <p:nvPr/>
          </p:nvSpPr>
          <p:spPr>
            <a:xfrm>
              <a:off x="9621317" y="9359820"/>
              <a:ext cx="683649" cy="68993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1" name="Shape 491"/>
            <p:cNvSpPr/>
            <p:nvPr/>
          </p:nvSpPr>
          <p:spPr>
            <a:xfrm>
              <a:off x="9821445" y="9565477"/>
              <a:ext cx="312704" cy="254116"/>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8" name="Picture Placeholder 7"/>
          <p:cNvSpPr>
            <a:spLocks noGrp="1"/>
          </p:cNvSpPr>
          <p:nvPr>
            <p:ph type="pic" sz="quarter" idx="14"/>
          </p:nvPr>
        </p:nvSpPr>
        <p:spPr>
          <a:xfrm>
            <a:off x="7613904" y="2194562"/>
            <a:ext cx="3054096" cy="3056425"/>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35" name="Text Placeholder 5"/>
          <p:cNvSpPr>
            <a:spLocks noGrp="1"/>
          </p:cNvSpPr>
          <p:nvPr>
            <p:ph type="body" sz="quarter" idx="16" hasCustomPrompt="1"/>
          </p:nvPr>
        </p:nvSpPr>
        <p:spPr>
          <a:xfrm>
            <a:off x="4908781" y="2698994"/>
            <a:ext cx="1300320" cy="211548"/>
          </a:xfrm>
        </p:spPr>
        <p:txBody>
          <a:bodyPr lIns="0" tIns="0" rIns="0" bIns="0">
            <a:normAutofit/>
          </a:bodyPr>
          <a:lstStyle>
            <a:lvl1pPr marL="0" indent="0" algn="l">
              <a:lnSpc>
                <a:spcPct val="100000"/>
              </a:lnSpc>
              <a:spcBef>
                <a:spcPts val="200"/>
              </a:spcBef>
              <a:buNone/>
              <a:defRPr sz="1050" baseline="0">
                <a:solidFill>
                  <a:schemeClr val="bg1">
                    <a:lumMod val="50000"/>
                  </a:schemeClr>
                </a:solidFill>
              </a:defRPr>
            </a:lvl1pPr>
          </a:lstStyle>
          <a:p>
            <a:pPr lvl="0"/>
            <a:r>
              <a:rPr lang="en-US" dirty="0"/>
              <a:t>Adobe Photoshop</a:t>
            </a:r>
          </a:p>
        </p:txBody>
      </p:sp>
      <p:sp>
        <p:nvSpPr>
          <p:cNvPr id="36" name="Text Placeholder 5"/>
          <p:cNvSpPr>
            <a:spLocks noGrp="1"/>
          </p:cNvSpPr>
          <p:nvPr>
            <p:ph type="body" sz="quarter" idx="17" hasCustomPrompt="1"/>
          </p:nvPr>
        </p:nvSpPr>
        <p:spPr>
          <a:xfrm>
            <a:off x="6331283" y="3079621"/>
            <a:ext cx="425366" cy="165538"/>
          </a:xfrm>
        </p:spPr>
        <p:txBody>
          <a:bodyPr lIns="0" tIns="0" rIns="0" bIns="0">
            <a:noAutofit/>
          </a:bodyPr>
          <a:lstStyle>
            <a:lvl1pPr marL="0" indent="0" algn="ctr">
              <a:lnSpc>
                <a:spcPts val="1400"/>
              </a:lnSpc>
              <a:buNone/>
              <a:defRPr sz="1000">
                <a:solidFill>
                  <a:schemeClr val="bg1">
                    <a:lumMod val="50000"/>
                  </a:schemeClr>
                </a:solidFill>
              </a:defRPr>
            </a:lvl1pPr>
          </a:lstStyle>
          <a:p>
            <a:pPr lvl="0"/>
            <a:r>
              <a:rPr lang="en-US" dirty="0"/>
              <a:t>62%</a:t>
            </a:r>
          </a:p>
        </p:txBody>
      </p:sp>
      <p:sp>
        <p:nvSpPr>
          <p:cNvPr id="43" name="Text Placeholder 5"/>
          <p:cNvSpPr>
            <a:spLocks noGrp="1"/>
          </p:cNvSpPr>
          <p:nvPr>
            <p:ph type="body" sz="quarter" idx="24" hasCustomPrompt="1"/>
          </p:nvPr>
        </p:nvSpPr>
        <p:spPr>
          <a:xfrm>
            <a:off x="1967847" y="4705051"/>
            <a:ext cx="1186867" cy="19705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agam_banda90</a:t>
            </a:r>
          </a:p>
        </p:txBody>
      </p:sp>
      <p:sp>
        <p:nvSpPr>
          <p:cNvPr id="44" name="Text Placeholder 5"/>
          <p:cNvSpPr>
            <a:spLocks noGrp="1"/>
          </p:cNvSpPr>
          <p:nvPr>
            <p:ph type="body" sz="quarter" idx="25" hasCustomPrompt="1"/>
          </p:nvPr>
        </p:nvSpPr>
        <p:spPr>
          <a:xfrm>
            <a:off x="1967847" y="5058186"/>
            <a:ext cx="1415467" cy="19705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banda_keren1990</a:t>
            </a:r>
          </a:p>
        </p:txBody>
      </p:sp>
      <p:sp>
        <p:nvSpPr>
          <p:cNvPr id="25" name="Rectangle 24"/>
          <p:cNvSpPr/>
          <p:nvPr userDrawn="1"/>
        </p:nvSpPr>
        <p:spPr>
          <a:xfrm>
            <a:off x="4903049" y="2925381"/>
            <a:ext cx="2183551" cy="651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a:off x="4903049" y="2924409"/>
            <a:ext cx="1628964" cy="6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 Placeholder 5"/>
          <p:cNvSpPr>
            <a:spLocks noGrp="1"/>
          </p:cNvSpPr>
          <p:nvPr userDrawn="1">
            <p:ph type="body" sz="quarter" idx="27" hasCustomPrompt="1"/>
          </p:nvPr>
        </p:nvSpPr>
        <p:spPr>
          <a:xfrm>
            <a:off x="4908781" y="3366124"/>
            <a:ext cx="1300320" cy="211548"/>
          </a:xfrm>
        </p:spPr>
        <p:txBody>
          <a:bodyPr lIns="0" tIns="0" rIns="0" bIns="0">
            <a:normAutofit/>
          </a:bodyPr>
          <a:lstStyle>
            <a:lvl1pPr marL="0" indent="0" algn="l">
              <a:lnSpc>
                <a:spcPct val="100000"/>
              </a:lnSpc>
              <a:spcBef>
                <a:spcPts val="200"/>
              </a:spcBef>
              <a:buNone/>
              <a:defRPr sz="1050" baseline="0">
                <a:solidFill>
                  <a:schemeClr val="bg1">
                    <a:lumMod val="50000"/>
                  </a:schemeClr>
                </a:solidFill>
              </a:defRPr>
            </a:lvl1pPr>
          </a:lstStyle>
          <a:p>
            <a:pPr lvl="0"/>
            <a:r>
              <a:rPr lang="en-US" dirty="0"/>
              <a:t>Adobe Photoshop</a:t>
            </a:r>
          </a:p>
        </p:txBody>
      </p:sp>
      <p:sp>
        <p:nvSpPr>
          <p:cNvPr id="78" name="Text Placeholder 5"/>
          <p:cNvSpPr>
            <a:spLocks noGrp="1"/>
          </p:cNvSpPr>
          <p:nvPr userDrawn="1">
            <p:ph type="body" sz="quarter" idx="28" hasCustomPrompt="1"/>
          </p:nvPr>
        </p:nvSpPr>
        <p:spPr>
          <a:xfrm>
            <a:off x="5888364" y="3746751"/>
            <a:ext cx="425366" cy="165538"/>
          </a:xfrm>
        </p:spPr>
        <p:txBody>
          <a:bodyPr lIns="0" tIns="0" rIns="0" bIns="0">
            <a:noAutofit/>
          </a:bodyPr>
          <a:lstStyle>
            <a:lvl1pPr marL="0" indent="0" algn="ctr">
              <a:lnSpc>
                <a:spcPts val="1400"/>
              </a:lnSpc>
              <a:buNone/>
              <a:defRPr sz="1000">
                <a:solidFill>
                  <a:schemeClr val="bg1">
                    <a:lumMod val="50000"/>
                  </a:schemeClr>
                </a:solidFill>
              </a:defRPr>
            </a:lvl1pPr>
          </a:lstStyle>
          <a:p>
            <a:pPr lvl="0"/>
            <a:r>
              <a:rPr lang="en-US" dirty="0"/>
              <a:t>50%</a:t>
            </a:r>
          </a:p>
        </p:txBody>
      </p:sp>
      <p:sp>
        <p:nvSpPr>
          <p:cNvPr id="80" name="Rectangle 79"/>
          <p:cNvSpPr/>
          <p:nvPr userDrawn="1"/>
        </p:nvSpPr>
        <p:spPr>
          <a:xfrm>
            <a:off x="4903049" y="3592511"/>
            <a:ext cx="2183551" cy="651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userDrawn="1"/>
        </p:nvSpPr>
        <p:spPr>
          <a:xfrm>
            <a:off x="4903050" y="3591539"/>
            <a:ext cx="1197714" cy="6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 Placeholder 5"/>
          <p:cNvSpPr>
            <a:spLocks noGrp="1"/>
          </p:cNvSpPr>
          <p:nvPr userDrawn="1">
            <p:ph type="body" sz="quarter" idx="29" hasCustomPrompt="1"/>
          </p:nvPr>
        </p:nvSpPr>
        <p:spPr>
          <a:xfrm>
            <a:off x="4908781" y="4023409"/>
            <a:ext cx="1300320" cy="211548"/>
          </a:xfrm>
        </p:spPr>
        <p:txBody>
          <a:bodyPr lIns="0" tIns="0" rIns="0" bIns="0">
            <a:normAutofit/>
          </a:bodyPr>
          <a:lstStyle>
            <a:lvl1pPr marL="0" indent="0" algn="l">
              <a:lnSpc>
                <a:spcPct val="100000"/>
              </a:lnSpc>
              <a:spcBef>
                <a:spcPts val="200"/>
              </a:spcBef>
              <a:buNone/>
              <a:defRPr sz="1050" baseline="0">
                <a:solidFill>
                  <a:schemeClr val="bg1">
                    <a:lumMod val="50000"/>
                  </a:schemeClr>
                </a:solidFill>
              </a:defRPr>
            </a:lvl1pPr>
          </a:lstStyle>
          <a:p>
            <a:pPr lvl="0"/>
            <a:r>
              <a:rPr lang="en-US" dirty="0"/>
              <a:t>Adobe Photoshop</a:t>
            </a:r>
          </a:p>
        </p:txBody>
      </p:sp>
      <p:sp>
        <p:nvSpPr>
          <p:cNvPr id="83" name="Text Placeholder 5"/>
          <p:cNvSpPr>
            <a:spLocks noGrp="1"/>
          </p:cNvSpPr>
          <p:nvPr userDrawn="1">
            <p:ph type="body" sz="quarter" idx="30" hasCustomPrompt="1"/>
          </p:nvPr>
        </p:nvSpPr>
        <p:spPr>
          <a:xfrm>
            <a:off x="6700377" y="4404036"/>
            <a:ext cx="425366" cy="165538"/>
          </a:xfrm>
        </p:spPr>
        <p:txBody>
          <a:bodyPr lIns="0" tIns="0" rIns="0" bIns="0">
            <a:noAutofit/>
          </a:bodyPr>
          <a:lstStyle>
            <a:lvl1pPr marL="0" indent="0" algn="ctr">
              <a:lnSpc>
                <a:spcPts val="1400"/>
              </a:lnSpc>
              <a:buNone/>
              <a:defRPr sz="1000">
                <a:solidFill>
                  <a:schemeClr val="bg1">
                    <a:lumMod val="50000"/>
                  </a:schemeClr>
                </a:solidFill>
              </a:defRPr>
            </a:lvl1pPr>
          </a:lstStyle>
          <a:p>
            <a:pPr lvl="0"/>
            <a:r>
              <a:rPr lang="en-US" dirty="0"/>
              <a:t>90%</a:t>
            </a:r>
          </a:p>
        </p:txBody>
      </p:sp>
      <p:sp>
        <p:nvSpPr>
          <p:cNvPr id="85" name="Rectangle 84"/>
          <p:cNvSpPr/>
          <p:nvPr userDrawn="1"/>
        </p:nvSpPr>
        <p:spPr>
          <a:xfrm>
            <a:off x="4903049" y="4249796"/>
            <a:ext cx="2183551" cy="651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userDrawn="1"/>
        </p:nvSpPr>
        <p:spPr>
          <a:xfrm>
            <a:off x="4903049" y="4248824"/>
            <a:ext cx="2016864" cy="65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5"/>
          <p:cNvSpPr>
            <a:spLocks noGrp="1"/>
          </p:cNvSpPr>
          <p:nvPr userDrawn="1">
            <p:ph type="body" sz="quarter" idx="31" hasCustomPrompt="1"/>
          </p:nvPr>
        </p:nvSpPr>
        <p:spPr>
          <a:xfrm>
            <a:off x="5265520" y="4705051"/>
            <a:ext cx="1186867" cy="19705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agam_banda90</a:t>
            </a:r>
          </a:p>
        </p:txBody>
      </p:sp>
      <p:sp>
        <p:nvSpPr>
          <p:cNvPr id="37" name="Text Placeholder 5"/>
          <p:cNvSpPr>
            <a:spLocks noGrp="1"/>
          </p:cNvSpPr>
          <p:nvPr userDrawn="1">
            <p:ph type="body" sz="quarter" idx="32" hasCustomPrompt="1"/>
          </p:nvPr>
        </p:nvSpPr>
        <p:spPr>
          <a:xfrm>
            <a:off x="5265520" y="5058186"/>
            <a:ext cx="1415467" cy="19705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banda_keren1990</a:t>
            </a:r>
          </a:p>
        </p:txBody>
      </p:sp>
      <p:grpSp>
        <p:nvGrpSpPr>
          <p:cNvPr id="4" name="Group 3"/>
          <p:cNvGrpSpPr/>
          <p:nvPr userDrawn="1"/>
        </p:nvGrpSpPr>
        <p:grpSpPr>
          <a:xfrm>
            <a:off x="4869170" y="4688420"/>
            <a:ext cx="238253" cy="240442"/>
            <a:chOff x="4869170" y="4688420"/>
            <a:chExt cx="238253" cy="240442"/>
          </a:xfrm>
        </p:grpSpPr>
        <p:sp>
          <p:nvSpPr>
            <p:cNvPr id="29" name="Shape 486"/>
            <p:cNvSpPr/>
            <p:nvPr/>
          </p:nvSpPr>
          <p:spPr>
            <a:xfrm>
              <a:off x="4869170" y="4688420"/>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8" name="Shape 1186"/>
            <p:cNvSpPr/>
            <p:nvPr userDrawn="1"/>
          </p:nvSpPr>
          <p:spPr>
            <a:xfrm>
              <a:off x="4922922" y="4737866"/>
              <a:ext cx="137669" cy="12114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grpSp>
      <p:grpSp>
        <p:nvGrpSpPr>
          <p:cNvPr id="7" name="Group 6"/>
          <p:cNvGrpSpPr/>
          <p:nvPr userDrawn="1"/>
        </p:nvGrpSpPr>
        <p:grpSpPr>
          <a:xfrm>
            <a:off x="4869170" y="5032583"/>
            <a:ext cx="238253" cy="240442"/>
            <a:chOff x="4869170" y="5032583"/>
            <a:chExt cx="238253" cy="240442"/>
          </a:xfrm>
        </p:grpSpPr>
        <p:sp>
          <p:nvSpPr>
            <p:cNvPr id="32" name="Shape 490"/>
            <p:cNvSpPr/>
            <p:nvPr/>
          </p:nvSpPr>
          <p:spPr>
            <a:xfrm>
              <a:off x="4869170" y="5032583"/>
              <a:ext cx="238253" cy="240442"/>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9" name="Shape 384"/>
            <p:cNvSpPr/>
            <p:nvPr userDrawn="1"/>
          </p:nvSpPr>
          <p:spPr>
            <a:xfrm>
              <a:off x="4941970" y="5106636"/>
              <a:ext cx="95289" cy="9741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3">
                                            <p:txEl>
                                              <p:pRg st="0" end="0"/>
                                            </p:txEl>
                                          </p:spTgt>
                                        </p:tgtEl>
                                        <p:attrNameLst>
                                          <p:attrName>style.visibility</p:attrName>
                                        </p:attrNameLst>
                                      </p:cBhvr>
                                      <p:to>
                                        <p:strVal val="visible"/>
                                      </p:to>
                                    </p:set>
                                    <p:animEffect transition="in" filter="wipe(left)">
                                      <p:cBhvr>
                                        <p:cTn id="32" dur="500"/>
                                        <p:tgtEl>
                                          <p:spTgt spid="43">
                                            <p:txEl>
                                              <p:pRg st="0" end="0"/>
                                            </p:txEl>
                                          </p:spTgt>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4">
                                            <p:txEl>
                                              <p:pRg st="0" end="0"/>
                                            </p:txEl>
                                          </p:spTgt>
                                        </p:tgtEl>
                                        <p:attrNameLst>
                                          <p:attrName>style.visibility</p:attrName>
                                        </p:attrNameLst>
                                      </p:cBhvr>
                                      <p:to>
                                        <p:strVal val="visible"/>
                                      </p:to>
                                    </p:set>
                                    <p:animEffect transition="in" filter="wipe(left)">
                                      <p:cBhvr>
                                        <p:cTn id="42" dur="500"/>
                                        <p:tgtEl>
                                          <p:spTgt spid="44">
                                            <p:txEl>
                                              <p:pRg st="0" end="0"/>
                                            </p:txEl>
                                          </p:spTgt>
                                        </p:tgtEl>
                                      </p:cBhvr>
                                    </p:animEffect>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wipe(left)">
                                      <p:cBhvr>
                                        <p:cTn id="51" dur="500"/>
                                        <p:tgtEl>
                                          <p:spTgt spid="12">
                                            <p:txEl>
                                              <p:pRg st="0" end="0"/>
                                            </p:txEl>
                                          </p:spTgt>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35">
                                            <p:txEl>
                                              <p:pRg st="0" end="0"/>
                                            </p:txEl>
                                          </p:spTgt>
                                        </p:tgtEl>
                                        <p:attrNameLst>
                                          <p:attrName>style.visibility</p:attrName>
                                        </p:attrNameLst>
                                      </p:cBhvr>
                                      <p:to>
                                        <p:strVal val="visible"/>
                                      </p:to>
                                    </p:set>
                                    <p:animEffect transition="in" filter="fade">
                                      <p:cBhvr>
                                        <p:cTn id="55" dur="500"/>
                                        <p:tgtEl>
                                          <p:spTgt spid="35">
                                            <p:txEl>
                                              <p:pRg st="0" end="0"/>
                                            </p:txEl>
                                          </p:spTgt>
                                        </p:tgtEl>
                                      </p:cBhvr>
                                    </p:animEffect>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fade">
                                      <p:cBhvr>
                                        <p:cTn id="67" dur="500"/>
                                        <p:tgtEl>
                                          <p:spTgt spid="36">
                                            <p:txEl>
                                              <p:pRg st="0" end="0"/>
                                            </p:txEl>
                                          </p:spTgt>
                                        </p:tgtEl>
                                      </p:cBhvr>
                                    </p:animEffect>
                                  </p:childTnLst>
                                </p:cTn>
                              </p:par>
                            </p:childTnLst>
                          </p:cTn>
                        </p:par>
                        <p:par>
                          <p:cTn id="68" fill="hold">
                            <p:stCondLst>
                              <p:cond delay="7000"/>
                            </p:stCondLst>
                            <p:childTnLst>
                              <p:par>
                                <p:cTn id="69" presetID="10" presetClass="entr" presetSubtype="0" fill="hold" grpId="0" nodeType="afterEffect">
                                  <p:stCondLst>
                                    <p:cond delay="0"/>
                                  </p:stCondLst>
                                  <p:childTnLst>
                                    <p:set>
                                      <p:cBhvr>
                                        <p:cTn id="70" dur="1" fill="hold">
                                          <p:stCondLst>
                                            <p:cond delay="0"/>
                                          </p:stCondLst>
                                        </p:cTn>
                                        <p:tgtEl>
                                          <p:spTgt spid="77">
                                            <p:txEl>
                                              <p:pRg st="0" end="0"/>
                                            </p:txEl>
                                          </p:spTgt>
                                        </p:tgtEl>
                                        <p:attrNameLst>
                                          <p:attrName>style.visibility</p:attrName>
                                        </p:attrNameLst>
                                      </p:cBhvr>
                                      <p:to>
                                        <p:strVal val="visible"/>
                                      </p:to>
                                    </p:set>
                                    <p:animEffect transition="in" filter="fade">
                                      <p:cBhvr>
                                        <p:cTn id="71" dur="500"/>
                                        <p:tgtEl>
                                          <p:spTgt spid="77">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wipe(left)">
                                      <p:cBhvr>
                                        <p:cTn id="75" dur="500"/>
                                        <p:tgtEl>
                                          <p:spTgt spid="80"/>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wipe(left)">
                                      <p:cBhvr>
                                        <p:cTn id="79" dur="500"/>
                                        <p:tgtEl>
                                          <p:spTgt spid="81"/>
                                        </p:tgtEl>
                                      </p:cBhvr>
                                    </p:animEffect>
                                  </p:childTnLst>
                                </p:cTn>
                              </p:par>
                            </p:childTnLst>
                          </p:cTn>
                        </p:par>
                        <p:par>
                          <p:cTn id="80" fill="hold">
                            <p:stCondLst>
                              <p:cond delay="8500"/>
                            </p:stCondLst>
                            <p:childTnLst>
                              <p:par>
                                <p:cTn id="81" presetID="10" presetClass="entr" presetSubtype="0" fill="hold" grpId="0" nodeType="afterEffect">
                                  <p:stCondLst>
                                    <p:cond delay="0"/>
                                  </p:stCondLst>
                                  <p:childTnLst>
                                    <p:set>
                                      <p:cBhvr>
                                        <p:cTn id="82" dur="1" fill="hold">
                                          <p:stCondLst>
                                            <p:cond delay="0"/>
                                          </p:stCondLst>
                                        </p:cTn>
                                        <p:tgtEl>
                                          <p:spTgt spid="78">
                                            <p:txEl>
                                              <p:pRg st="0" end="0"/>
                                            </p:txEl>
                                          </p:spTgt>
                                        </p:tgtEl>
                                        <p:attrNameLst>
                                          <p:attrName>style.visibility</p:attrName>
                                        </p:attrNameLst>
                                      </p:cBhvr>
                                      <p:to>
                                        <p:strVal val="visible"/>
                                      </p:to>
                                    </p:set>
                                    <p:animEffect transition="in" filter="fade">
                                      <p:cBhvr>
                                        <p:cTn id="83" dur="500"/>
                                        <p:tgtEl>
                                          <p:spTgt spid="78">
                                            <p:txEl>
                                              <p:pRg st="0" end="0"/>
                                            </p:txEl>
                                          </p:spTgt>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82">
                                            <p:txEl>
                                              <p:pRg st="0" end="0"/>
                                            </p:txEl>
                                          </p:spTgt>
                                        </p:tgtEl>
                                        <p:attrNameLst>
                                          <p:attrName>style.visibility</p:attrName>
                                        </p:attrNameLst>
                                      </p:cBhvr>
                                      <p:to>
                                        <p:strVal val="visible"/>
                                      </p:to>
                                    </p:set>
                                    <p:animEffect transition="in" filter="fade">
                                      <p:cBhvr>
                                        <p:cTn id="87" dur="500"/>
                                        <p:tgtEl>
                                          <p:spTgt spid="82">
                                            <p:txEl>
                                              <p:pRg st="0" end="0"/>
                                            </p:txEl>
                                          </p:spTgt>
                                        </p:tgtEl>
                                      </p:cBhvr>
                                    </p:animEffect>
                                  </p:childTnLst>
                                </p:cTn>
                              </p:par>
                            </p:childTnLst>
                          </p:cTn>
                        </p:par>
                        <p:par>
                          <p:cTn id="88" fill="hold">
                            <p:stCondLst>
                              <p:cond delay="9500"/>
                            </p:stCondLst>
                            <p:childTnLst>
                              <p:par>
                                <p:cTn id="89" presetID="22" presetClass="entr" presetSubtype="8" fill="hold" grpId="0" nodeType="after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wipe(left)">
                                      <p:cBhvr>
                                        <p:cTn id="91" dur="500"/>
                                        <p:tgtEl>
                                          <p:spTgt spid="85"/>
                                        </p:tgtEl>
                                      </p:cBhvr>
                                    </p:animEffect>
                                  </p:childTnLst>
                                </p:cTn>
                              </p:par>
                            </p:childTnLst>
                          </p:cTn>
                        </p:par>
                        <p:par>
                          <p:cTn id="92" fill="hold">
                            <p:stCondLst>
                              <p:cond delay="10000"/>
                            </p:stCondLst>
                            <p:childTnLst>
                              <p:par>
                                <p:cTn id="93" presetID="22" presetClass="entr" presetSubtype="8" fill="hold" grpId="0" nodeType="after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wipe(left)">
                                      <p:cBhvr>
                                        <p:cTn id="95" dur="500"/>
                                        <p:tgtEl>
                                          <p:spTgt spid="86"/>
                                        </p:tgtEl>
                                      </p:cBhvr>
                                    </p:animEffect>
                                  </p:childTnLst>
                                </p:cTn>
                              </p:par>
                            </p:childTnLst>
                          </p:cTn>
                        </p:par>
                        <p:par>
                          <p:cTn id="96" fill="hold">
                            <p:stCondLst>
                              <p:cond delay="10500"/>
                            </p:stCondLst>
                            <p:childTnLst>
                              <p:par>
                                <p:cTn id="97" presetID="10" presetClass="entr" presetSubtype="0" fill="hold" grpId="0" nodeType="afterEffect">
                                  <p:stCondLst>
                                    <p:cond delay="0"/>
                                  </p:stCondLst>
                                  <p:childTnLst>
                                    <p:set>
                                      <p:cBhvr>
                                        <p:cTn id="98" dur="1" fill="hold">
                                          <p:stCondLst>
                                            <p:cond delay="0"/>
                                          </p:stCondLst>
                                        </p:cTn>
                                        <p:tgtEl>
                                          <p:spTgt spid="83">
                                            <p:txEl>
                                              <p:pRg st="0" end="0"/>
                                            </p:txEl>
                                          </p:spTgt>
                                        </p:tgtEl>
                                        <p:attrNameLst>
                                          <p:attrName>style.visibility</p:attrName>
                                        </p:attrNameLst>
                                      </p:cBhvr>
                                      <p:to>
                                        <p:strVal val="visible"/>
                                      </p:to>
                                    </p:set>
                                    <p:animEffect transition="in" filter="fade">
                                      <p:cBhvr>
                                        <p:cTn id="99" dur="500"/>
                                        <p:tgtEl>
                                          <p:spTgt spid="83">
                                            <p:txEl>
                                              <p:pRg st="0" end="0"/>
                                            </p:txEl>
                                          </p:spTgt>
                                        </p:tgtEl>
                                      </p:cBhvr>
                                    </p:animEffect>
                                  </p:childTnLst>
                                </p:cTn>
                              </p:par>
                            </p:childTnLst>
                          </p:cTn>
                        </p:par>
                        <p:par>
                          <p:cTn id="100" fill="hold">
                            <p:stCondLst>
                              <p:cond delay="11000"/>
                            </p:stCondLst>
                            <p:childTnLst>
                              <p:par>
                                <p:cTn id="101" presetID="53" presetClass="entr" presetSubtype="16"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 calcmode="lin" valueType="num">
                                      <p:cBhvr>
                                        <p:cTn id="103" dur="500" fill="hold"/>
                                        <p:tgtEl>
                                          <p:spTgt spid="4"/>
                                        </p:tgtEl>
                                        <p:attrNameLst>
                                          <p:attrName>ppt_w</p:attrName>
                                        </p:attrNameLst>
                                      </p:cBhvr>
                                      <p:tavLst>
                                        <p:tav tm="0">
                                          <p:val>
                                            <p:fltVal val="0"/>
                                          </p:val>
                                        </p:tav>
                                        <p:tav tm="100000">
                                          <p:val>
                                            <p:strVal val="#ppt_w"/>
                                          </p:val>
                                        </p:tav>
                                      </p:tavLst>
                                    </p:anim>
                                    <p:anim calcmode="lin" valueType="num">
                                      <p:cBhvr>
                                        <p:cTn id="104" dur="500" fill="hold"/>
                                        <p:tgtEl>
                                          <p:spTgt spid="4"/>
                                        </p:tgtEl>
                                        <p:attrNameLst>
                                          <p:attrName>ppt_h</p:attrName>
                                        </p:attrNameLst>
                                      </p:cBhvr>
                                      <p:tavLst>
                                        <p:tav tm="0">
                                          <p:val>
                                            <p:fltVal val="0"/>
                                          </p:val>
                                        </p:tav>
                                        <p:tav tm="100000">
                                          <p:val>
                                            <p:strVal val="#ppt_h"/>
                                          </p:val>
                                        </p:tav>
                                      </p:tavLst>
                                    </p:anim>
                                    <p:animEffect transition="in" filter="fade">
                                      <p:cBhvr>
                                        <p:cTn id="105" dur="500"/>
                                        <p:tgtEl>
                                          <p:spTgt spid="4"/>
                                        </p:tgtEl>
                                      </p:cBhvr>
                                    </p:animEffect>
                                  </p:childTnLst>
                                </p:cTn>
                              </p:par>
                            </p:childTnLst>
                          </p:cTn>
                        </p:par>
                        <p:par>
                          <p:cTn id="106" fill="hold">
                            <p:stCondLst>
                              <p:cond delay="11500"/>
                            </p:stCondLst>
                            <p:childTnLst>
                              <p:par>
                                <p:cTn id="107" presetID="22" presetClass="entr" presetSubtype="8" fill="hold" grpId="0" nodeType="afterEffect">
                                  <p:stCondLst>
                                    <p:cond delay="0"/>
                                  </p:stCondLst>
                                  <p:childTnLst>
                                    <p:set>
                                      <p:cBhvr>
                                        <p:cTn id="108" dur="1" fill="hold">
                                          <p:stCondLst>
                                            <p:cond delay="0"/>
                                          </p:stCondLst>
                                        </p:cTn>
                                        <p:tgtEl>
                                          <p:spTgt spid="34">
                                            <p:txEl>
                                              <p:pRg st="0" end="0"/>
                                            </p:txEl>
                                          </p:spTgt>
                                        </p:tgtEl>
                                        <p:attrNameLst>
                                          <p:attrName>style.visibility</p:attrName>
                                        </p:attrNameLst>
                                      </p:cBhvr>
                                      <p:to>
                                        <p:strVal val="visible"/>
                                      </p:to>
                                    </p:set>
                                    <p:animEffect transition="in" filter="wipe(left)">
                                      <p:cBhvr>
                                        <p:cTn id="109" dur="500"/>
                                        <p:tgtEl>
                                          <p:spTgt spid="34">
                                            <p:txEl>
                                              <p:pRg st="0" end="0"/>
                                            </p:txEl>
                                          </p:spTgt>
                                        </p:tgtEl>
                                      </p:cBhvr>
                                    </p:animEffect>
                                  </p:childTnLst>
                                </p:cTn>
                              </p:par>
                            </p:childTnLst>
                          </p:cTn>
                        </p:par>
                        <p:par>
                          <p:cTn id="110" fill="hold">
                            <p:stCondLst>
                              <p:cond delay="12000"/>
                            </p:stCondLst>
                            <p:childTnLst>
                              <p:par>
                                <p:cTn id="111" presetID="53" presetClass="entr" presetSubtype="16" fill="hold" nodeType="afterEffect">
                                  <p:stCondLst>
                                    <p:cond delay="0"/>
                                  </p:stCondLst>
                                  <p:childTnLst>
                                    <p:set>
                                      <p:cBhvr>
                                        <p:cTn id="112" dur="1" fill="hold">
                                          <p:stCondLst>
                                            <p:cond delay="0"/>
                                          </p:stCondLst>
                                        </p:cTn>
                                        <p:tgtEl>
                                          <p:spTgt spid="7"/>
                                        </p:tgtEl>
                                        <p:attrNameLst>
                                          <p:attrName>style.visibility</p:attrName>
                                        </p:attrNameLst>
                                      </p:cBhvr>
                                      <p:to>
                                        <p:strVal val="visible"/>
                                      </p:to>
                                    </p:set>
                                    <p:anim calcmode="lin" valueType="num">
                                      <p:cBhvr>
                                        <p:cTn id="113" dur="500" fill="hold"/>
                                        <p:tgtEl>
                                          <p:spTgt spid="7"/>
                                        </p:tgtEl>
                                        <p:attrNameLst>
                                          <p:attrName>ppt_w</p:attrName>
                                        </p:attrNameLst>
                                      </p:cBhvr>
                                      <p:tavLst>
                                        <p:tav tm="0">
                                          <p:val>
                                            <p:fltVal val="0"/>
                                          </p:val>
                                        </p:tav>
                                        <p:tav tm="100000">
                                          <p:val>
                                            <p:strVal val="#ppt_w"/>
                                          </p:val>
                                        </p:tav>
                                      </p:tavLst>
                                    </p:anim>
                                    <p:anim calcmode="lin" valueType="num">
                                      <p:cBhvr>
                                        <p:cTn id="114" dur="500" fill="hold"/>
                                        <p:tgtEl>
                                          <p:spTgt spid="7"/>
                                        </p:tgtEl>
                                        <p:attrNameLst>
                                          <p:attrName>ppt_h</p:attrName>
                                        </p:attrNameLst>
                                      </p:cBhvr>
                                      <p:tavLst>
                                        <p:tav tm="0">
                                          <p:val>
                                            <p:fltVal val="0"/>
                                          </p:val>
                                        </p:tav>
                                        <p:tav tm="100000">
                                          <p:val>
                                            <p:strVal val="#ppt_h"/>
                                          </p:val>
                                        </p:tav>
                                      </p:tavLst>
                                    </p:anim>
                                    <p:animEffect transition="in" filter="fade">
                                      <p:cBhvr>
                                        <p:cTn id="115" dur="500"/>
                                        <p:tgtEl>
                                          <p:spTgt spid="7"/>
                                        </p:tgtEl>
                                      </p:cBhvr>
                                    </p:animEffect>
                                  </p:childTnLst>
                                </p:cTn>
                              </p:par>
                            </p:childTnLst>
                          </p:cTn>
                        </p:par>
                        <p:par>
                          <p:cTn id="116" fill="hold">
                            <p:stCondLst>
                              <p:cond delay="12500"/>
                            </p:stCondLst>
                            <p:childTnLst>
                              <p:par>
                                <p:cTn id="117" presetID="22" presetClass="entr" presetSubtype="8" fill="hold" grpId="0" nodeType="afterEffect">
                                  <p:stCondLst>
                                    <p:cond delay="0"/>
                                  </p:stCondLst>
                                  <p:childTnLst>
                                    <p:set>
                                      <p:cBhvr>
                                        <p:cTn id="118" dur="1" fill="hold">
                                          <p:stCondLst>
                                            <p:cond delay="0"/>
                                          </p:stCondLst>
                                        </p:cTn>
                                        <p:tgtEl>
                                          <p:spTgt spid="37">
                                            <p:txEl>
                                              <p:pRg st="0" end="0"/>
                                            </p:txEl>
                                          </p:spTgt>
                                        </p:tgtEl>
                                        <p:attrNameLst>
                                          <p:attrName>style.visibility</p:attrName>
                                        </p:attrNameLst>
                                      </p:cBhvr>
                                      <p:to>
                                        <p:strVal val="visible"/>
                                      </p:to>
                                    </p:set>
                                    <p:animEffect transition="in" filter="wipe(left)">
                                      <p:cBhvr>
                                        <p:cTn id="11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uiExpand="1"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25" grpId="0" animBg="1"/>
      <p:bldP spid="26" grpId="0" animBg="1"/>
      <p:bldP spid="77" grpId="0" build="p">
        <p:tmplLst>
          <p:tmpl lvl="1">
            <p:tnLst>
              <p:par>
                <p:cTn presetID="10" presetClass="entr" presetSubtype="0"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80" grpId="0" animBg="1"/>
      <p:bldP spid="81" grpId="0" animBg="1"/>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animBg="1"/>
      <p:bldP spid="86"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1471943" y="2015810"/>
            <a:ext cx="1655299" cy="408745"/>
          </a:xfrm>
        </p:spPr>
        <p:txBody>
          <a:bodyPr lIns="0" tIns="0" rIns="0" bIns="0" anchor="ctr">
            <a:normAutofit/>
          </a:bodyPr>
          <a:lstStyle>
            <a:lvl1pPr marL="0" indent="0" algn="ctr">
              <a:buNone/>
              <a:defRPr sz="1600">
                <a:solidFill>
                  <a:schemeClr val="accent1"/>
                </a:solidFill>
              </a:defRPr>
            </a:lvl1pPr>
          </a:lstStyle>
          <a:p>
            <a:pPr lvl="0"/>
            <a:r>
              <a:rPr lang="en-US" dirty="0"/>
              <a:t>Mr. </a:t>
            </a:r>
            <a:r>
              <a:rPr lang="en-US" dirty="0" err="1"/>
              <a:t>Rivaldo</a:t>
            </a:r>
            <a:endParaRPr lang="en-US" dirty="0"/>
          </a:p>
        </p:txBody>
      </p:sp>
      <p:sp>
        <p:nvSpPr>
          <p:cNvPr id="6" name="Text Placeholder 5"/>
          <p:cNvSpPr>
            <a:spLocks noGrp="1"/>
          </p:cNvSpPr>
          <p:nvPr>
            <p:ph type="body" sz="quarter" idx="11" hasCustomPrompt="1"/>
          </p:nvPr>
        </p:nvSpPr>
        <p:spPr>
          <a:xfrm>
            <a:off x="1368133" y="4840092"/>
            <a:ext cx="1885021"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conseSeduperspiciatis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r>
              <a:rPr lang="en-US" dirty="0" err="1"/>
              <a:t>deerror</a:t>
            </a:r>
            <a:r>
              <a:rPr lang="en-US" dirty="0"/>
              <a:t> sit </a:t>
            </a:r>
            <a:r>
              <a:rPr lang="en-US" dirty="0" err="1"/>
              <a:t>volupue</a:t>
            </a:r>
            <a:endParaRPr lang="en-US" dirty="0"/>
          </a:p>
        </p:txBody>
      </p:sp>
      <p:sp>
        <p:nvSpPr>
          <p:cNvPr id="8" name="Picture Placeholder 7"/>
          <p:cNvSpPr>
            <a:spLocks noGrp="1"/>
          </p:cNvSpPr>
          <p:nvPr>
            <p:ph type="pic" sz="quarter" idx="14"/>
          </p:nvPr>
        </p:nvSpPr>
        <p:spPr>
          <a:xfrm>
            <a:off x="1517663" y="2803210"/>
            <a:ext cx="1542519" cy="1782926"/>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3" name="Picture Placeholder 7"/>
          <p:cNvSpPr>
            <a:spLocks noGrp="1"/>
          </p:cNvSpPr>
          <p:nvPr>
            <p:ph type="pic" sz="quarter" idx="15"/>
          </p:nvPr>
        </p:nvSpPr>
        <p:spPr>
          <a:xfrm>
            <a:off x="4044806" y="2803210"/>
            <a:ext cx="1542519" cy="1782926"/>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4" name="Picture Placeholder 7"/>
          <p:cNvSpPr>
            <a:spLocks noGrp="1"/>
          </p:cNvSpPr>
          <p:nvPr>
            <p:ph type="pic" sz="quarter" idx="16"/>
          </p:nvPr>
        </p:nvSpPr>
        <p:spPr>
          <a:xfrm>
            <a:off x="6566244" y="2803210"/>
            <a:ext cx="1542519" cy="1782926"/>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5" name="Picture Placeholder 7"/>
          <p:cNvSpPr>
            <a:spLocks noGrp="1"/>
          </p:cNvSpPr>
          <p:nvPr>
            <p:ph type="pic" sz="quarter" idx="17"/>
          </p:nvPr>
        </p:nvSpPr>
        <p:spPr>
          <a:xfrm>
            <a:off x="9083601" y="2810830"/>
            <a:ext cx="1542519" cy="1782926"/>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6" name="Text Placeholder 4"/>
          <p:cNvSpPr>
            <a:spLocks noGrp="1"/>
          </p:cNvSpPr>
          <p:nvPr>
            <p:ph type="body" sz="quarter" idx="18" hasCustomPrompt="1"/>
          </p:nvPr>
        </p:nvSpPr>
        <p:spPr>
          <a:xfrm>
            <a:off x="3977165" y="2015810"/>
            <a:ext cx="1655299" cy="408745"/>
          </a:xfrm>
        </p:spPr>
        <p:txBody>
          <a:bodyPr lIns="0" tIns="0" rIns="0" bIns="0" anchor="ctr">
            <a:normAutofit/>
          </a:bodyPr>
          <a:lstStyle>
            <a:lvl1pPr marL="0" indent="0" algn="ctr">
              <a:buNone/>
              <a:defRPr sz="1600">
                <a:solidFill>
                  <a:schemeClr val="accent1"/>
                </a:solidFill>
              </a:defRPr>
            </a:lvl1pPr>
          </a:lstStyle>
          <a:p>
            <a:pPr lvl="0"/>
            <a:r>
              <a:rPr lang="en-US" dirty="0"/>
              <a:t>Mrs. Regina</a:t>
            </a:r>
          </a:p>
        </p:txBody>
      </p:sp>
      <p:sp>
        <p:nvSpPr>
          <p:cNvPr id="27" name="Text Placeholder 5"/>
          <p:cNvSpPr>
            <a:spLocks noGrp="1"/>
          </p:cNvSpPr>
          <p:nvPr>
            <p:ph type="body" sz="quarter" idx="19" hasCustomPrompt="1"/>
          </p:nvPr>
        </p:nvSpPr>
        <p:spPr>
          <a:xfrm>
            <a:off x="3873355" y="4840092"/>
            <a:ext cx="1885021"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conseSeduperspiciatis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r>
              <a:rPr lang="en-US" dirty="0" err="1"/>
              <a:t>deerror</a:t>
            </a:r>
            <a:r>
              <a:rPr lang="en-US" dirty="0"/>
              <a:t> sit </a:t>
            </a:r>
            <a:r>
              <a:rPr lang="en-US" dirty="0" err="1"/>
              <a:t>volupue</a:t>
            </a:r>
            <a:endParaRPr lang="en-US" dirty="0"/>
          </a:p>
        </p:txBody>
      </p:sp>
      <p:sp>
        <p:nvSpPr>
          <p:cNvPr id="28" name="Text Placeholder 4"/>
          <p:cNvSpPr>
            <a:spLocks noGrp="1"/>
          </p:cNvSpPr>
          <p:nvPr>
            <p:ph type="body" sz="quarter" idx="20" hasCustomPrompt="1"/>
          </p:nvPr>
        </p:nvSpPr>
        <p:spPr>
          <a:xfrm>
            <a:off x="6505247" y="2015810"/>
            <a:ext cx="1655299" cy="408745"/>
          </a:xfrm>
        </p:spPr>
        <p:txBody>
          <a:bodyPr lIns="0" tIns="0" rIns="0" bIns="0" anchor="ctr">
            <a:normAutofit/>
          </a:bodyPr>
          <a:lstStyle>
            <a:lvl1pPr marL="0" indent="0" algn="ctr">
              <a:buNone/>
              <a:defRPr sz="1600">
                <a:solidFill>
                  <a:schemeClr val="accent1"/>
                </a:solidFill>
              </a:defRPr>
            </a:lvl1pPr>
          </a:lstStyle>
          <a:p>
            <a:pPr lvl="0"/>
            <a:r>
              <a:rPr lang="en-US" dirty="0"/>
              <a:t>Mr. John</a:t>
            </a:r>
          </a:p>
        </p:txBody>
      </p:sp>
      <p:sp>
        <p:nvSpPr>
          <p:cNvPr id="29" name="Text Placeholder 5"/>
          <p:cNvSpPr>
            <a:spLocks noGrp="1"/>
          </p:cNvSpPr>
          <p:nvPr>
            <p:ph type="body" sz="quarter" idx="21" hasCustomPrompt="1"/>
          </p:nvPr>
        </p:nvSpPr>
        <p:spPr>
          <a:xfrm>
            <a:off x="6401437" y="4840092"/>
            <a:ext cx="1885021"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conseSeduperspiciatis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r>
              <a:rPr lang="en-US" dirty="0" err="1"/>
              <a:t>deerror</a:t>
            </a:r>
            <a:r>
              <a:rPr lang="en-US" dirty="0"/>
              <a:t> sit </a:t>
            </a:r>
            <a:r>
              <a:rPr lang="en-US" dirty="0" err="1"/>
              <a:t>volupue</a:t>
            </a:r>
            <a:endParaRPr lang="en-US" dirty="0"/>
          </a:p>
        </p:txBody>
      </p:sp>
      <p:sp>
        <p:nvSpPr>
          <p:cNvPr id="30" name="Text Placeholder 4"/>
          <p:cNvSpPr>
            <a:spLocks noGrp="1"/>
          </p:cNvSpPr>
          <p:nvPr>
            <p:ph type="body" sz="quarter" idx="22" hasCustomPrompt="1"/>
          </p:nvPr>
        </p:nvSpPr>
        <p:spPr>
          <a:xfrm>
            <a:off x="9028201" y="2015810"/>
            <a:ext cx="1655299" cy="408745"/>
          </a:xfrm>
        </p:spPr>
        <p:txBody>
          <a:bodyPr lIns="0" tIns="0" rIns="0" bIns="0" anchor="ctr">
            <a:normAutofit/>
          </a:bodyPr>
          <a:lstStyle>
            <a:lvl1pPr marL="0" indent="0" algn="ctr">
              <a:buNone/>
              <a:defRPr sz="1600">
                <a:solidFill>
                  <a:schemeClr val="accent1"/>
                </a:solidFill>
              </a:defRPr>
            </a:lvl1pPr>
          </a:lstStyle>
          <a:p>
            <a:pPr lvl="0"/>
            <a:r>
              <a:rPr lang="en-US" dirty="0"/>
              <a:t>Mrs. </a:t>
            </a:r>
            <a:r>
              <a:rPr lang="en-US" dirty="0" err="1"/>
              <a:t>Sisca</a:t>
            </a:r>
            <a:endParaRPr lang="en-US" dirty="0"/>
          </a:p>
        </p:txBody>
      </p:sp>
      <p:sp>
        <p:nvSpPr>
          <p:cNvPr id="31" name="Text Placeholder 5"/>
          <p:cNvSpPr>
            <a:spLocks noGrp="1"/>
          </p:cNvSpPr>
          <p:nvPr>
            <p:ph type="body" sz="quarter" idx="23" hasCustomPrompt="1"/>
          </p:nvPr>
        </p:nvSpPr>
        <p:spPr>
          <a:xfrm>
            <a:off x="8924391" y="4840092"/>
            <a:ext cx="1885021"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conseSeduperspiciatis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r>
              <a:rPr lang="en-US" dirty="0" err="1"/>
              <a:t>deerror</a:t>
            </a:r>
            <a:r>
              <a:rPr lang="en-US" dirty="0"/>
              <a:t> sit </a:t>
            </a:r>
            <a:r>
              <a:rPr lang="en-US" dirty="0" err="1"/>
              <a:t>volupue</a:t>
            </a:r>
            <a:endParaRPr lang="en-US" dirty="0"/>
          </a:p>
        </p:txBody>
      </p:sp>
      <p:sp>
        <p:nvSpPr>
          <p:cNvPr id="32" name="Text Placeholder 5"/>
          <p:cNvSpPr>
            <a:spLocks noGrp="1"/>
          </p:cNvSpPr>
          <p:nvPr>
            <p:ph type="body" sz="quarter" idx="24" hasCustomPrompt="1"/>
          </p:nvPr>
        </p:nvSpPr>
        <p:spPr>
          <a:xfrm>
            <a:off x="1381336" y="2354322"/>
            <a:ext cx="1885021" cy="22793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a:t>Web Designer</a:t>
            </a:r>
          </a:p>
        </p:txBody>
      </p:sp>
      <p:sp>
        <p:nvSpPr>
          <p:cNvPr id="33" name="Text Placeholder 5"/>
          <p:cNvSpPr>
            <a:spLocks noGrp="1"/>
          </p:cNvSpPr>
          <p:nvPr>
            <p:ph type="body" sz="quarter" idx="25" hasCustomPrompt="1"/>
          </p:nvPr>
        </p:nvSpPr>
        <p:spPr>
          <a:xfrm>
            <a:off x="3869923" y="2354322"/>
            <a:ext cx="1885021" cy="22793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a:t>Graphic Designer</a:t>
            </a:r>
          </a:p>
        </p:txBody>
      </p:sp>
      <p:sp>
        <p:nvSpPr>
          <p:cNvPr id="34" name="Text Placeholder 5"/>
          <p:cNvSpPr>
            <a:spLocks noGrp="1"/>
          </p:cNvSpPr>
          <p:nvPr>
            <p:ph type="body" sz="quarter" idx="26" hasCustomPrompt="1"/>
          </p:nvPr>
        </p:nvSpPr>
        <p:spPr>
          <a:xfrm>
            <a:off x="6394464" y="2354322"/>
            <a:ext cx="1885021" cy="22793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a:t>Interior Designer</a:t>
            </a:r>
          </a:p>
        </p:txBody>
      </p:sp>
      <p:sp>
        <p:nvSpPr>
          <p:cNvPr id="35" name="Text Placeholder 5"/>
          <p:cNvSpPr>
            <a:spLocks noGrp="1"/>
          </p:cNvSpPr>
          <p:nvPr>
            <p:ph type="body" sz="quarter" idx="27" hasCustomPrompt="1"/>
          </p:nvPr>
        </p:nvSpPr>
        <p:spPr>
          <a:xfrm>
            <a:off x="8911691" y="2354322"/>
            <a:ext cx="1885021" cy="22793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a:t>Marketing Manager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childTnLst>
                          </p:cTn>
                        </p:par>
                        <p:par>
                          <p:cTn id="25" fill="hold">
                            <p:stCondLst>
                              <p:cond delay="2000"/>
                            </p:stCondLst>
                            <p:childTnLst>
                              <p:par>
                                <p:cTn id="26" presetID="18" presetClass="entr" presetSubtype="6"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strips(downRight)">
                                      <p:cBhvr>
                                        <p:cTn id="28" dur="500"/>
                                        <p:tgtEl>
                                          <p:spTgt spid="6">
                                            <p:txEl>
                                              <p:pRg st="0" end="0"/>
                                            </p:txEl>
                                          </p:spTgt>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fade">
                                      <p:cBhvr>
                                        <p:cTn id="38" dur="500"/>
                                        <p:tgtEl>
                                          <p:spTgt spid="26">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xEl>
                                              <p:pRg st="0" end="0"/>
                                            </p:txEl>
                                          </p:spTgt>
                                        </p:tgtEl>
                                        <p:attrNameLst>
                                          <p:attrName>style.visibility</p:attrName>
                                        </p:attrNameLst>
                                      </p:cBhvr>
                                      <p:to>
                                        <p:strVal val="visible"/>
                                      </p:to>
                                    </p:set>
                                    <p:animEffect transition="in" filter="fade">
                                      <p:cBhvr>
                                        <p:cTn id="41" dur="500"/>
                                        <p:tgtEl>
                                          <p:spTgt spid="33">
                                            <p:txEl>
                                              <p:pRg st="0" end="0"/>
                                            </p:txEl>
                                          </p:spTgt>
                                        </p:tgtEl>
                                      </p:cBhvr>
                                    </p:animEffect>
                                  </p:childTnLst>
                                </p:cTn>
                              </p:par>
                            </p:childTnLst>
                          </p:cTn>
                        </p:par>
                        <p:par>
                          <p:cTn id="42" fill="hold">
                            <p:stCondLst>
                              <p:cond delay="3500"/>
                            </p:stCondLst>
                            <p:childTnLst>
                              <p:par>
                                <p:cTn id="43" presetID="18" presetClass="entr" presetSubtype="6" fill="hold" grpId="0" nodeType="after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strips(downRight)">
                                      <p:cBhvr>
                                        <p:cTn id="45" dur="500"/>
                                        <p:tgtEl>
                                          <p:spTgt spid="27">
                                            <p:txEl>
                                              <p:pRg st="0" end="0"/>
                                            </p:txEl>
                                          </p:spTgt>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Effect transition="in" filter="fade">
                                      <p:cBhvr>
                                        <p:cTn id="55" dur="500"/>
                                        <p:tgtEl>
                                          <p:spTgt spid="28">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fade">
                                      <p:cBhvr>
                                        <p:cTn id="58" dur="500"/>
                                        <p:tgtEl>
                                          <p:spTgt spid="34">
                                            <p:txEl>
                                              <p:pRg st="0" end="0"/>
                                            </p:txEl>
                                          </p:spTgt>
                                        </p:tgtEl>
                                      </p:cBhvr>
                                    </p:animEffect>
                                  </p:childTnLst>
                                </p:cTn>
                              </p:par>
                            </p:childTnLst>
                          </p:cTn>
                        </p:par>
                        <p:par>
                          <p:cTn id="59" fill="hold">
                            <p:stCondLst>
                              <p:cond delay="5000"/>
                            </p:stCondLst>
                            <p:childTnLst>
                              <p:par>
                                <p:cTn id="60" presetID="18" presetClass="entr" presetSubtype="6" fill="hold" grpId="0" nodeType="after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strips(downRight)">
                                      <p:cBhvr>
                                        <p:cTn id="62" dur="500"/>
                                        <p:tgtEl>
                                          <p:spTgt spid="29">
                                            <p:txEl>
                                              <p:pRg st="0" end="0"/>
                                            </p:txEl>
                                          </p:spTgt>
                                        </p:tgtEl>
                                      </p:cBhvr>
                                    </p:animEffect>
                                  </p:childTnLst>
                                </p:cTn>
                              </p:par>
                            </p:childTnLst>
                          </p:cTn>
                        </p:par>
                        <p:par>
                          <p:cTn id="63" fill="hold">
                            <p:stCondLst>
                              <p:cond delay="5500"/>
                            </p:stCondLst>
                            <p:childTnLst>
                              <p:par>
                                <p:cTn id="64" presetID="53" presetClass="entr" presetSubtype="16"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childTnLst>
                          </p:cTn>
                        </p:par>
                        <p:par>
                          <p:cTn id="69" fill="hold">
                            <p:stCondLst>
                              <p:cond delay="6000"/>
                            </p:stCondLst>
                            <p:childTnLst>
                              <p:par>
                                <p:cTn id="70" presetID="10" presetClass="entr" presetSubtype="0" fill="hold" grpId="0" nodeType="after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animEffect transition="in" filter="fade">
                                      <p:cBhvr>
                                        <p:cTn id="72" dur="500"/>
                                        <p:tgtEl>
                                          <p:spTgt spid="30">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xEl>
                                              <p:pRg st="0" end="0"/>
                                            </p:txEl>
                                          </p:spTgt>
                                        </p:tgtEl>
                                        <p:attrNameLst>
                                          <p:attrName>style.visibility</p:attrName>
                                        </p:attrNameLst>
                                      </p:cBhvr>
                                      <p:to>
                                        <p:strVal val="visible"/>
                                      </p:to>
                                    </p:set>
                                    <p:animEffect transition="in" filter="fade">
                                      <p:cBhvr>
                                        <p:cTn id="75" dur="500"/>
                                        <p:tgtEl>
                                          <p:spTgt spid="35">
                                            <p:txEl>
                                              <p:pRg st="0" end="0"/>
                                            </p:txEl>
                                          </p:spTgt>
                                        </p:tgtEl>
                                      </p:cBhvr>
                                    </p:animEffect>
                                  </p:childTnLst>
                                </p:cTn>
                              </p:par>
                            </p:childTnLst>
                          </p:cTn>
                        </p:par>
                        <p:par>
                          <p:cTn id="76" fill="hold">
                            <p:stCondLst>
                              <p:cond delay="6500"/>
                            </p:stCondLst>
                            <p:childTnLst>
                              <p:par>
                                <p:cTn id="77" presetID="18" presetClass="entr" presetSubtype="6" fill="hold" grpId="0" nodeType="afterEffect">
                                  <p:stCondLst>
                                    <p:cond delay="0"/>
                                  </p:stCondLst>
                                  <p:childTnLst>
                                    <p:set>
                                      <p:cBhvr>
                                        <p:cTn id="78" dur="1" fill="hold">
                                          <p:stCondLst>
                                            <p:cond delay="0"/>
                                          </p:stCondLst>
                                        </p:cTn>
                                        <p:tgtEl>
                                          <p:spTgt spid="31">
                                            <p:txEl>
                                              <p:pRg st="0" end="0"/>
                                            </p:txEl>
                                          </p:spTgt>
                                        </p:tgtEl>
                                        <p:attrNameLst>
                                          <p:attrName>style.visibility</p:attrName>
                                        </p:attrNameLst>
                                      </p:cBhvr>
                                      <p:to>
                                        <p:strVal val="visible"/>
                                      </p:to>
                                    </p:set>
                                    <p:animEffect transition="in" filter="strips(downRight)">
                                      <p:cBhvr>
                                        <p:cTn id="7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8" grpId="0" animBg="1"/>
      <p:bldP spid="23" grpId="0" animBg="1"/>
      <p:bldP spid="24" grpId="0" animBg="1"/>
      <p:bldP spid="25" grpId="0" animBg="1"/>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8" presetClass="entr" presetSubtype="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strips(downRight)">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8" presetClass="entr" presetSubtype="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strips(downRight)">
                      <p:cBhvr>
                        <p:cTn dur="500"/>
                        <p:tgtEl>
                          <p:spTgt spid="29"/>
                        </p:tgtEl>
                      </p:cBhvr>
                    </p:animEffect>
                  </p:childTnLst>
                </p:cTn>
              </p:par>
            </p:tnLst>
          </p:tmpl>
        </p:tmplLst>
      </p:bldP>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8" presetClass="entr" presetSubtype="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strips(downRight)">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2178792" y="4417351"/>
            <a:ext cx="1790700" cy="298304"/>
          </a:xfrm>
        </p:spPr>
        <p:txBody>
          <a:bodyPr lIns="0" tIns="0" rIns="0" bIns="0" anchor="ctr">
            <a:normAutofit/>
          </a:bodyPr>
          <a:lstStyle>
            <a:lvl1pPr marL="0" indent="0" algn="ctr">
              <a:buNone/>
              <a:defRPr sz="1600">
                <a:solidFill>
                  <a:schemeClr val="accent1"/>
                </a:solidFill>
              </a:defRPr>
            </a:lvl1pPr>
          </a:lstStyle>
          <a:p>
            <a:pPr lvl="0"/>
            <a:r>
              <a:rPr lang="en-US" dirty="0"/>
              <a:t>Award Name</a:t>
            </a:r>
          </a:p>
        </p:txBody>
      </p:sp>
      <p:sp>
        <p:nvSpPr>
          <p:cNvPr id="6" name="Text Placeholder 5"/>
          <p:cNvSpPr>
            <a:spLocks noGrp="1"/>
          </p:cNvSpPr>
          <p:nvPr>
            <p:ph type="body" sz="quarter" idx="11" hasCustomPrompt="1"/>
          </p:nvPr>
        </p:nvSpPr>
        <p:spPr>
          <a:xfrm>
            <a:off x="1826285" y="4852948"/>
            <a:ext cx="2495714"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p>
        </p:txBody>
      </p:sp>
      <p:grpSp>
        <p:nvGrpSpPr>
          <p:cNvPr id="15" name="Group 375"/>
          <p:cNvGrpSpPr/>
          <p:nvPr userDrawn="1"/>
        </p:nvGrpSpPr>
        <p:grpSpPr>
          <a:xfrm>
            <a:off x="2558721" y="2199179"/>
            <a:ext cx="913445" cy="879490"/>
            <a:chOff x="160898" y="399121"/>
            <a:chExt cx="2080125" cy="2002800"/>
          </a:xfrm>
        </p:grpSpPr>
        <p:sp>
          <p:nvSpPr>
            <p:cNvPr id="16" name="Shape 373"/>
            <p:cNvSpPr/>
            <p:nvPr/>
          </p:nvSpPr>
          <p:spPr>
            <a:xfrm>
              <a:off x="160898" y="399121"/>
              <a:ext cx="2080125" cy="2002800"/>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7" name="Shape 374"/>
            <p:cNvSpPr/>
            <p:nvPr/>
          </p:nvSpPr>
          <p:spPr>
            <a:xfrm>
              <a:off x="726660" y="889620"/>
              <a:ext cx="948601" cy="969733"/>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1" name="Shape 376"/>
          <p:cNvSpPr/>
          <p:nvPr userDrawn="1"/>
        </p:nvSpPr>
        <p:spPr>
          <a:xfrm>
            <a:off x="3012486" y="3079368"/>
            <a:ext cx="913445" cy="1054756"/>
          </a:xfrm>
          <a:prstGeom prst="rect">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22" name="Group 385"/>
          <p:cNvGrpSpPr/>
          <p:nvPr userDrawn="1"/>
        </p:nvGrpSpPr>
        <p:grpSpPr>
          <a:xfrm>
            <a:off x="5659928" y="2199179"/>
            <a:ext cx="913445" cy="879490"/>
            <a:chOff x="160898" y="399121"/>
            <a:chExt cx="2080124" cy="2002799"/>
          </a:xfrm>
        </p:grpSpPr>
        <p:sp>
          <p:nvSpPr>
            <p:cNvPr id="23" name="Shape 383"/>
            <p:cNvSpPr/>
            <p:nvPr/>
          </p:nvSpPr>
          <p:spPr>
            <a:xfrm>
              <a:off x="160898" y="399121"/>
              <a:ext cx="2080124" cy="2002799"/>
            </a:xfrm>
            <a:prstGeom prst="rect">
              <a:avLst/>
            </a:prstGeom>
            <a:solidFill>
              <a:schemeClr val="accent1">
                <a:alpha val="75000"/>
              </a:schemeClr>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4" name="Shape 384"/>
            <p:cNvSpPr/>
            <p:nvPr/>
          </p:nvSpPr>
          <p:spPr>
            <a:xfrm>
              <a:off x="726660" y="889618"/>
              <a:ext cx="948600" cy="96973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5" name="Shape 386"/>
          <p:cNvSpPr/>
          <p:nvPr userDrawn="1"/>
        </p:nvSpPr>
        <p:spPr>
          <a:xfrm>
            <a:off x="6100992" y="3079368"/>
            <a:ext cx="913445" cy="1054756"/>
          </a:xfrm>
          <a:prstGeom prst="rect">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26" name="Group 395"/>
          <p:cNvGrpSpPr/>
          <p:nvPr userDrawn="1"/>
        </p:nvGrpSpPr>
        <p:grpSpPr>
          <a:xfrm>
            <a:off x="8727673" y="2199179"/>
            <a:ext cx="913445" cy="879490"/>
            <a:chOff x="160898" y="399121"/>
            <a:chExt cx="2080124" cy="2002799"/>
          </a:xfrm>
        </p:grpSpPr>
        <p:sp>
          <p:nvSpPr>
            <p:cNvPr id="27" name="Shape 393"/>
            <p:cNvSpPr/>
            <p:nvPr/>
          </p:nvSpPr>
          <p:spPr>
            <a:xfrm>
              <a:off x="160898" y="399121"/>
              <a:ext cx="2080124" cy="2002799"/>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8" name="Shape 394"/>
            <p:cNvSpPr/>
            <p:nvPr/>
          </p:nvSpPr>
          <p:spPr>
            <a:xfrm>
              <a:off x="726660" y="889615"/>
              <a:ext cx="948600" cy="96973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9" name="Shape 396"/>
          <p:cNvSpPr/>
          <p:nvPr userDrawn="1"/>
        </p:nvSpPr>
        <p:spPr>
          <a:xfrm>
            <a:off x="9194137" y="3079368"/>
            <a:ext cx="913445" cy="1054756"/>
          </a:xfrm>
          <a:prstGeom prst="rect">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0" name="Picture Placeholder 7"/>
          <p:cNvSpPr>
            <a:spLocks noGrp="1"/>
          </p:cNvSpPr>
          <p:nvPr>
            <p:ph type="pic" sz="quarter" idx="18" hasCustomPrompt="1"/>
          </p:nvPr>
        </p:nvSpPr>
        <p:spPr>
          <a:xfrm>
            <a:off x="2099653" y="3079469"/>
            <a:ext cx="927499" cy="1054756"/>
          </a:xfrm>
          <a:prstGeom prst="rect">
            <a:avLst/>
          </a:prstGeom>
          <a:solidFill>
            <a:schemeClr val="bg1">
              <a:lumMod val="65000"/>
            </a:schemeClr>
          </a:solidFill>
          <a:ln w="38100">
            <a:solidFill>
              <a:schemeClr val="accent1"/>
            </a:solidFill>
          </a:ln>
        </p:spPr>
        <p:txBody>
          <a:bodyPr>
            <a:normAutofit/>
          </a:bodyPr>
          <a:lstStyle>
            <a:lvl1pPr>
              <a:defRPr sz="1400"/>
            </a:lvl1pPr>
          </a:lstStyle>
          <a:p>
            <a:r>
              <a:rPr lang="en-US" dirty="0"/>
              <a:t>Click</a:t>
            </a:r>
            <a:endParaRPr lang="en-GB" dirty="0"/>
          </a:p>
        </p:txBody>
      </p:sp>
      <p:sp>
        <p:nvSpPr>
          <p:cNvPr id="31" name="Picture Placeholder 7"/>
          <p:cNvSpPr>
            <a:spLocks noGrp="1"/>
          </p:cNvSpPr>
          <p:nvPr>
            <p:ph type="pic" sz="quarter" idx="19" hasCustomPrompt="1"/>
          </p:nvPr>
        </p:nvSpPr>
        <p:spPr>
          <a:xfrm>
            <a:off x="5190003" y="3079469"/>
            <a:ext cx="927499" cy="1054756"/>
          </a:xfrm>
          <a:prstGeom prst="rect">
            <a:avLst/>
          </a:prstGeom>
          <a:solidFill>
            <a:schemeClr val="bg1">
              <a:lumMod val="65000"/>
            </a:schemeClr>
          </a:solidFill>
          <a:ln w="38100">
            <a:solidFill>
              <a:schemeClr val="accent1"/>
            </a:solidFill>
          </a:ln>
        </p:spPr>
        <p:txBody>
          <a:bodyPr>
            <a:normAutofit/>
          </a:bodyPr>
          <a:lstStyle>
            <a:lvl1pPr>
              <a:defRPr sz="1400"/>
            </a:lvl1pPr>
          </a:lstStyle>
          <a:p>
            <a:r>
              <a:rPr lang="en-GB" dirty="0"/>
              <a:t>Click</a:t>
            </a:r>
          </a:p>
        </p:txBody>
      </p:sp>
      <p:sp>
        <p:nvSpPr>
          <p:cNvPr id="32" name="Picture Placeholder 7"/>
          <p:cNvSpPr>
            <a:spLocks noGrp="1"/>
          </p:cNvSpPr>
          <p:nvPr>
            <p:ph type="pic" sz="quarter" idx="20" hasCustomPrompt="1"/>
          </p:nvPr>
        </p:nvSpPr>
        <p:spPr>
          <a:xfrm>
            <a:off x="8264732" y="3079469"/>
            <a:ext cx="927499" cy="1054756"/>
          </a:xfrm>
          <a:prstGeom prst="rect">
            <a:avLst/>
          </a:prstGeom>
          <a:solidFill>
            <a:schemeClr val="bg1">
              <a:lumMod val="65000"/>
            </a:schemeClr>
          </a:solidFill>
          <a:ln w="38100">
            <a:solidFill>
              <a:schemeClr val="accent1"/>
            </a:solidFill>
          </a:ln>
        </p:spPr>
        <p:txBody>
          <a:bodyPr>
            <a:normAutofit/>
          </a:bodyPr>
          <a:lstStyle>
            <a:lvl1pPr>
              <a:defRPr sz="1400"/>
            </a:lvl1pPr>
          </a:lstStyle>
          <a:p>
            <a:r>
              <a:rPr lang="en-GB" dirty="0"/>
              <a:t>Click</a:t>
            </a:r>
          </a:p>
        </p:txBody>
      </p:sp>
      <p:sp>
        <p:nvSpPr>
          <p:cNvPr id="33" name="Text Placeholder 5"/>
          <p:cNvSpPr>
            <a:spLocks noGrp="1"/>
          </p:cNvSpPr>
          <p:nvPr>
            <p:ph type="body" sz="quarter" idx="21" hasCustomPrompt="1"/>
          </p:nvPr>
        </p:nvSpPr>
        <p:spPr>
          <a:xfrm>
            <a:off x="3010642" y="3464822"/>
            <a:ext cx="915289" cy="328925"/>
          </a:xfrm>
        </p:spPr>
        <p:txBody>
          <a:bodyPr lIns="0" tIns="0" rIns="0" bIns="0" anchor="ctr">
            <a:normAutofit/>
          </a:bodyPr>
          <a:lstStyle>
            <a:lvl1pPr marL="0" indent="0" algn="ctr">
              <a:lnSpc>
                <a:spcPts val="1400"/>
              </a:lnSpc>
              <a:buNone/>
              <a:defRPr sz="1600">
                <a:solidFill>
                  <a:schemeClr val="bg1">
                    <a:lumMod val="50000"/>
                  </a:schemeClr>
                </a:solidFill>
              </a:defRPr>
            </a:lvl1pPr>
          </a:lstStyle>
          <a:p>
            <a:pPr lvl="0"/>
            <a:r>
              <a:rPr lang="en-US" dirty="0"/>
              <a:t>2012</a:t>
            </a:r>
          </a:p>
        </p:txBody>
      </p:sp>
      <p:sp>
        <p:nvSpPr>
          <p:cNvPr id="36" name="Text Placeholder 5"/>
          <p:cNvSpPr>
            <a:spLocks noGrp="1"/>
          </p:cNvSpPr>
          <p:nvPr>
            <p:ph type="body" sz="quarter" idx="22" hasCustomPrompt="1"/>
          </p:nvPr>
        </p:nvSpPr>
        <p:spPr>
          <a:xfrm>
            <a:off x="6094571" y="3464822"/>
            <a:ext cx="915289" cy="328925"/>
          </a:xfrm>
        </p:spPr>
        <p:txBody>
          <a:bodyPr lIns="0" tIns="0" rIns="0" bIns="0" anchor="ctr">
            <a:normAutofit/>
          </a:bodyPr>
          <a:lstStyle>
            <a:lvl1pPr marL="0" indent="0" algn="ctr">
              <a:lnSpc>
                <a:spcPts val="1400"/>
              </a:lnSpc>
              <a:buNone/>
              <a:defRPr sz="1600">
                <a:solidFill>
                  <a:schemeClr val="bg1">
                    <a:lumMod val="50000"/>
                  </a:schemeClr>
                </a:solidFill>
              </a:defRPr>
            </a:lvl1pPr>
          </a:lstStyle>
          <a:p>
            <a:pPr lvl="0"/>
            <a:r>
              <a:rPr lang="en-US" dirty="0"/>
              <a:t>2012</a:t>
            </a:r>
          </a:p>
        </p:txBody>
      </p:sp>
      <p:sp>
        <p:nvSpPr>
          <p:cNvPr id="37" name="Text Placeholder 5"/>
          <p:cNvSpPr>
            <a:spLocks noGrp="1"/>
          </p:cNvSpPr>
          <p:nvPr>
            <p:ph type="body" sz="quarter" idx="23" hasCustomPrompt="1"/>
          </p:nvPr>
        </p:nvSpPr>
        <p:spPr>
          <a:xfrm>
            <a:off x="9182563" y="3464822"/>
            <a:ext cx="915289" cy="328925"/>
          </a:xfrm>
        </p:spPr>
        <p:txBody>
          <a:bodyPr lIns="0" tIns="0" rIns="0" bIns="0" anchor="ctr">
            <a:normAutofit/>
          </a:bodyPr>
          <a:lstStyle>
            <a:lvl1pPr marL="0" indent="0" algn="ctr">
              <a:lnSpc>
                <a:spcPts val="1400"/>
              </a:lnSpc>
              <a:buNone/>
              <a:defRPr sz="1600">
                <a:solidFill>
                  <a:schemeClr val="bg1">
                    <a:lumMod val="50000"/>
                  </a:schemeClr>
                </a:solidFill>
              </a:defRPr>
            </a:lvl1pPr>
          </a:lstStyle>
          <a:p>
            <a:pPr lvl="0"/>
            <a:r>
              <a:rPr lang="en-US" dirty="0"/>
              <a:t>2012</a:t>
            </a:r>
          </a:p>
        </p:txBody>
      </p:sp>
      <p:sp>
        <p:nvSpPr>
          <p:cNvPr id="38" name="Text Placeholder 4"/>
          <p:cNvSpPr>
            <a:spLocks noGrp="1"/>
          </p:cNvSpPr>
          <p:nvPr>
            <p:ph type="body" sz="quarter" idx="24" hasCustomPrompt="1"/>
          </p:nvPr>
        </p:nvSpPr>
        <p:spPr>
          <a:xfrm>
            <a:off x="5217365" y="4417351"/>
            <a:ext cx="1790700" cy="298304"/>
          </a:xfrm>
        </p:spPr>
        <p:txBody>
          <a:bodyPr lIns="0" tIns="0" rIns="0" bIns="0" anchor="ctr">
            <a:normAutofit/>
          </a:bodyPr>
          <a:lstStyle>
            <a:lvl1pPr marL="0" indent="0" algn="ctr">
              <a:buNone/>
              <a:defRPr sz="1600">
                <a:solidFill>
                  <a:schemeClr val="accent1"/>
                </a:solidFill>
              </a:defRPr>
            </a:lvl1pPr>
          </a:lstStyle>
          <a:p>
            <a:pPr lvl="0"/>
            <a:r>
              <a:rPr lang="en-US" dirty="0"/>
              <a:t>Award Name</a:t>
            </a:r>
          </a:p>
        </p:txBody>
      </p:sp>
      <p:sp>
        <p:nvSpPr>
          <p:cNvPr id="39" name="Text Placeholder 5"/>
          <p:cNvSpPr>
            <a:spLocks noGrp="1"/>
          </p:cNvSpPr>
          <p:nvPr>
            <p:ph type="body" sz="quarter" idx="25" hasCustomPrompt="1"/>
          </p:nvPr>
        </p:nvSpPr>
        <p:spPr>
          <a:xfrm>
            <a:off x="4864858" y="4852948"/>
            <a:ext cx="2495714"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p>
        </p:txBody>
      </p:sp>
      <p:sp>
        <p:nvSpPr>
          <p:cNvPr id="40" name="Text Placeholder 4"/>
          <p:cNvSpPr>
            <a:spLocks noGrp="1"/>
          </p:cNvSpPr>
          <p:nvPr>
            <p:ph type="body" sz="quarter" idx="26" hasCustomPrompt="1"/>
          </p:nvPr>
        </p:nvSpPr>
        <p:spPr>
          <a:xfrm>
            <a:off x="8292564" y="4417351"/>
            <a:ext cx="1790700" cy="298304"/>
          </a:xfrm>
        </p:spPr>
        <p:txBody>
          <a:bodyPr lIns="0" tIns="0" rIns="0" bIns="0" anchor="ctr">
            <a:normAutofit/>
          </a:bodyPr>
          <a:lstStyle>
            <a:lvl1pPr marL="0" indent="0" algn="ctr">
              <a:buNone/>
              <a:defRPr sz="1600">
                <a:solidFill>
                  <a:schemeClr val="accent1"/>
                </a:solidFill>
              </a:defRPr>
            </a:lvl1pPr>
          </a:lstStyle>
          <a:p>
            <a:pPr lvl="0"/>
            <a:r>
              <a:rPr lang="en-US" dirty="0"/>
              <a:t>Award Name</a:t>
            </a:r>
          </a:p>
        </p:txBody>
      </p:sp>
      <p:sp>
        <p:nvSpPr>
          <p:cNvPr id="41" name="Text Placeholder 5"/>
          <p:cNvSpPr>
            <a:spLocks noGrp="1"/>
          </p:cNvSpPr>
          <p:nvPr>
            <p:ph type="body" sz="quarter" idx="27" hasCustomPrompt="1"/>
          </p:nvPr>
        </p:nvSpPr>
        <p:spPr>
          <a:xfrm>
            <a:off x="7940057" y="4852948"/>
            <a:ext cx="2495714" cy="763466"/>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 calcmode="lin" valueType="num">
                                      <p:cBhvr>
                                        <p:cTn id="17" dur="500" fill="hold"/>
                                        <p:tgtEl>
                                          <p:spTgt spid="15"/>
                                        </p:tgtEl>
                                        <p:attrNameLst>
                                          <p:attrName>style.rotation</p:attrName>
                                        </p:attrNameLst>
                                      </p:cBhvr>
                                      <p:tavLst>
                                        <p:tav tm="0">
                                          <p:val>
                                            <p:fltVal val="360"/>
                                          </p:val>
                                        </p:tav>
                                        <p:tav tm="100000">
                                          <p:val>
                                            <p:fltVal val="0"/>
                                          </p:val>
                                        </p:tav>
                                      </p:tavLst>
                                    </p:anim>
                                    <p:animEffect transition="in" filter="fade">
                                      <p:cBhvr>
                                        <p:cTn id="18" dur="500"/>
                                        <p:tgtEl>
                                          <p:spTgt spid="1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Effect transition="in" filter="wipe(left)">
                                      <p:cBhvr>
                                        <p:cTn id="25" dur="500"/>
                                        <p:tgtEl>
                                          <p:spTgt spid="33">
                                            <p:txEl>
                                              <p:pRg st="0" end="0"/>
                                            </p:txEl>
                                          </p:spTgt>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right)">
                                      <p:cBhvr>
                                        <p:cTn id="29" dur="500"/>
                                        <p:tgtEl>
                                          <p:spTgt spid="30"/>
                                        </p:tgtEl>
                                      </p:cBhvr>
                                    </p:animEffect>
                                  </p:childTnLst>
                                </p:cTn>
                              </p:par>
                            </p:childTnLst>
                          </p:cTn>
                        </p:par>
                        <p:par>
                          <p:cTn id="30" fill="hold">
                            <p:stCondLst>
                              <p:cond delay="2500"/>
                            </p:stCondLst>
                            <p:childTnLst>
                              <p:par>
                                <p:cTn id="31" presetID="9"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dissolve">
                                      <p:cBhvr>
                                        <p:cTn id="33" dur="500"/>
                                        <p:tgtEl>
                                          <p:spTgt spid="5">
                                            <p:txEl>
                                              <p:pRg st="0" end="0"/>
                                            </p:txEl>
                                          </p:spTgt>
                                        </p:tgtEl>
                                      </p:cBhvr>
                                    </p:animEffect>
                                  </p:childTnLst>
                                </p:cTn>
                              </p:par>
                            </p:childTnLst>
                          </p:cTn>
                        </p:par>
                        <p:par>
                          <p:cTn id="34" fill="hold">
                            <p:stCondLst>
                              <p:cond delay="3000"/>
                            </p:stCondLst>
                            <p:childTnLst>
                              <p:par>
                                <p:cTn id="35" presetID="18" presetClass="entr" presetSubtype="6" fill="hold" grpId="0"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strips(downRight)">
                                      <p:cBhvr>
                                        <p:cTn id="37" dur="500"/>
                                        <p:tgtEl>
                                          <p:spTgt spid="6">
                                            <p:txEl>
                                              <p:pRg st="0" end="0"/>
                                            </p:txEl>
                                          </p:spTgt>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animEffect transition="in" filter="wipe(left)">
                                      <p:cBhvr>
                                        <p:cTn id="51" dur="500"/>
                                        <p:tgtEl>
                                          <p:spTgt spid="36">
                                            <p:txEl>
                                              <p:pRg st="0" end="0"/>
                                            </p:txEl>
                                          </p:spTgt>
                                        </p:tgtEl>
                                      </p:cBhvr>
                                    </p:animEffect>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right)">
                                      <p:cBhvr>
                                        <p:cTn id="55" dur="500"/>
                                        <p:tgtEl>
                                          <p:spTgt spid="31"/>
                                        </p:tgtEl>
                                      </p:cBhvr>
                                    </p:animEffect>
                                  </p:childTnLst>
                                </p:cTn>
                              </p:par>
                            </p:childTnLst>
                          </p:cTn>
                        </p:par>
                        <p:par>
                          <p:cTn id="56" fill="hold">
                            <p:stCondLst>
                              <p:cond delay="5000"/>
                            </p:stCondLst>
                            <p:childTnLst>
                              <p:par>
                                <p:cTn id="57" presetID="9" presetClass="entr" presetSubtype="0" fill="hold" grpId="0" nodeType="after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animEffect transition="in" filter="dissolve">
                                      <p:cBhvr>
                                        <p:cTn id="59" dur="500"/>
                                        <p:tgtEl>
                                          <p:spTgt spid="38">
                                            <p:txEl>
                                              <p:pRg st="0" end="0"/>
                                            </p:txEl>
                                          </p:spTgt>
                                        </p:tgtEl>
                                      </p:cBhvr>
                                    </p:animEffect>
                                  </p:childTnLst>
                                </p:cTn>
                              </p:par>
                            </p:childTnLst>
                          </p:cTn>
                        </p:par>
                        <p:par>
                          <p:cTn id="60" fill="hold">
                            <p:stCondLst>
                              <p:cond delay="5500"/>
                            </p:stCondLst>
                            <p:childTnLst>
                              <p:par>
                                <p:cTn id="61" presetID="18" presetClass="entr" presetSubtype="6" fill="hold" grpId="0" nodeType="afterEffect">
                                  <p:stCondLst>
                                    <p:cond delay="0"/>
                                  </p:stCondLst>
                                  <p:childTnLst>
                                    <p:set>
                                      <p:cBhvr>
                                        <p:cTn id="62" dur="1" fill="hold">
                                          <p:stCondLst>
                                            <p:cond delay="0"/>
                                          </p:stCondLst>
                                        </p:cTn>
                                        <p:tgtEl>
                                          <p:spTgt spid="39">
                                            <p:txEl>
                                              <p:pRg st="0" end="0"/>
                                            </p:txEl>
                                          </p:spTgt>
                                        </p:tgtEl>
                                        <p:attrNameLst>
                                          <p:attrName>style.visibility</p:attrName>
                                        </p:attrNameLst>
                                      </p:cBhvr>
                                      <p:to>
                                        <p:strVal val="visible"/>
                                      </p:to>
                                    </p:set>
                                    <p:animEffect transition="in" filter="strips(downRight)">
                                      <p:cBhvr>
                                        <p:cTn id="63" dur="500"/>
                                        <p:tgtEl>
                                          <p:spTgt spid="39">
                                            <p:txEl>
                                              <p:pRg st="0" end="0"/>
                                            </p:txEl>
                                          </p:spTgt>
                                        </p:tgtEl>
                                      </p:cBhvr>
                                    </p:animEffect>
                                  </p:childTnLst>
                                </p:cTn>
                              </p:par>
                            </p:childTnLst>
                          </p:cTn>
                        </p:par>
                        <p:par>
                          <p:cTn id="64" fill="hold">
                            <p:stCondLst>
                              <p:cond delay="6000"/>
                            </p:stCondLst>
                            <p:childTnLst>
                              <p:par>
                                <p:cTn id="65" presetID="49" presetClass="entr" presetSubtype="0" decel="10000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 calcmode="lin" valueType="num">
                                      <p:cBhvr>
                                        <p:cTn id="69" dur="500" fill="hold"/>
                                        <p:tgtEl>
                                          <p:spTgt spid="26"/>
                                        </p:tgtEl>
                                        <p:attrNameLst>
                                          <p:attrName>style.rotation</p:attrName>
                                        </p:attrNameLst>
                                      </p:cBhvr>
                                      <p:tavLst>
                                        <p:tav tm="0">
                                          <p:val>
                                            <p:fltVal val="360"/>
                                          </p:val>
                                        </p:tav>
                                        <p:tav tm="100000">
                                          <p:val>
                                            <p:fltVal val="0"/>
                                          </p:val>
                                        </p:tav>
                                      </p:tavLst>
                                    </p:anim>
                                    <p:animEffect transition="in" filter="fade">
                                      <p:cBhvr>
                                        <p:cTn id="70" dur="500"/>
                                        <p:tgtEl>
                                          <p:spTgt spid="26"/>
                                        </p:tgtEl>
                                      </p:cBhvr>
                                    </p:animEffect>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wipe(left)">
                                      <p:cBhvr>
                                        <p:cTn id="77" dur="500"/>
                                        <p:tgtEl>
                                          <p:spTgt spid="37">
                                            <p:txEl>
                                              <p:pRg st="0" end="0"/>
                                            </p:txEl>
                                          </p:spTgt>
                                        </p:tgtEl>
                                      </p:cBhvr>
                                    </p:animEffect>
                                  </p:childTnLst>
                                </p:cTn>
                              </p:par>
                            </p:childTnLst>
                          </p:cTn>
                        </p:par>
                        <p:par>
                          <p:cTn id="78" fill="hold">
                            <p:stCondLst>
                              <p:cond delay="7000"/>
                            </p:stCondLst>
                            <p:childTnLst>
                              <p:par>
                                <p:cTn id="79" presetID="22" presetClass="entr" presetSubtype="2"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right)">
                                      <p:cBhvr>
                                        <p:cTn id="81" dur="500"/>
                                        <p:tgtEl>
                                          <p:spTgt spid="32"/>
                                        </p:tgtEl>
                                      </p:cBhvr>
                                    </p:animEffect>
                                  </p:childTnLst>
                                </p:cTn>
                              </p:par>
                            </p:childTnLst>
                          </p:cTn>
                        </p:par>
                        <p:par>
                          <p:cTn id="82" fill="hold">
                            <p:stCondLst>
                              <p:cond delay="7500"/>
                            </p:stCondLst>
                            <p:childTnLst>
                              <p:par>
                                <p:cTn id="83" presetID="9" presetClass="entr" presetSubtype="0" fill="hold" grpId="0" nodeType="afterEffect">
                                  <p:stCondLst>
                                    <p:cond delay="0"/>
                                  </p:stCondLst>
                                  <p:childTnLst>
                                    <p:set>
                                      <p:cBhvr>
                                        <p:cTn id="84" dur="1" fill="hold">
                                          <p:stCondLst>
                                            <p:cond delay="0"/>
                                          </p:stCondLst>
                                        </p:cTn>
                                        <p:tgtEl>
                                          <p:spTgt spid="40">
                                            <p:txEl>
                                              <p:pRg st="0" end="0"/>
                                            </p:txEl>
                                          </p:spTgt>
                                        </p:tgtEl>
                                        <p:attrNameLst>
                                          <p:attrName>style.visibility</p:attrName>
                                        </p:attrNameLst>
                                      </p:cBhvr>
                                      <p:to>
                                        <p:strVal val="visible"/>
                                      </p:to>
                                    </p:set>
                                    <p:animEffect transition="in" filter="dissolve">
                                      <p:cBhvr>
                                        <p:cTn id="85" dur="500"/>
                                        <p:tgtEl>
                                          <p:spTgt spid="40">
                                            <p:txEl>
                                              <p:pRg st="0" end="0"/>
                                            </p:txEl>
                                          </p:spTgt>
                                        </p:tgtEl>
                                      </p:cBhvr>
                                    </p:animEffect>
                                  </p:childTnLst>
                                </p:cTn>
                              </p:par>
                            </p:childTnLst>
                          </p:cTn>
                        </p:par>
                        <p:par>
                          <p:cTn id="86" fill="hold">
                            <p:stCondLst>
                              <p:cond delay="8000"/>
                            </p:stCondLst>
                            <p:childTnLst>
                              <p:par>
                                <p:cTn id="87" presetID="18" presetClass="entr" presetSubtype="6" fill="hold" grpId="0" nodeType="afterEffect">
                                  <p:stCondLst>
                                    <p:cond delay="0"/>
                                  </p:stCondLst>
                                  <p:childTnLst>
                                    <p:set>
                                      <p:cBhvr>
                                        <p:cTn id="88" dur="1" fill="hold">
                                          <p:stCondLst>
                                            <p:cond delay="0"/>
                                          </p:stCondLst>
                                        </p:cTn>
                                        <p:tgtEl>
                                          <p:spTgt spid="41">
                                            <p:txEl>
                                              <p:pRg st="0" end="0"/>
                                            </p:txEl>
                                          </p:spTgt>
                                        </p:tgtEl>
                                        <p:attrNameLst>
                                          <p:attrName>style.visibility</p:attrName>
                                        </p:attrNameLst>
                                      </p:cBhvr>
                                      <p:to>
                                        <p:strVal val="visible"/>
                                      </p:to>
                                    </p:set>
                                    <p:animEffect transition="in" filter="strips(downRight)">
                                      <p:cBhvr>
                                        <p:cTn id="89"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9"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dissolve">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21" grpId="0" animBg="1"/>
      <p:bldP spid="25" grpId="0" animBg="1"/>
      <p:bldP spid="29" grpId="0" animBg="1"/>
      <p:bldP spid="30" grpId="0" animBg="1"/>
      <p:bldP spid="31" grpId="0" animBg="1"/>
      <p:bldP spid="32" grpId="0" animBg="1"/>
      <p:bldP spid="33" grpId="0" build="p">
        <p:tmplLst>
          <p:tmpl lvl="1">
            <p:tnLst>
              <p:par>
                <p:cTn presetID="22" presetClass="entr" presetSubtype="8"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9"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dissolve">
                      <p:cBhvr>
                        <p:cTn dur="500"/>
                        <p:tgtEl>
                          <p:spTgt spid="38"/>
                        </p:tgtEl>
                      </p:cBhvr>
                    </p:animEffect>
                  </p:childTnLst>
                </p:cTn>
              </p:par>
            </p:tnLst>
          </p:tmpl>
        </p:tmplLst>
      </p:bldP>
      <p:bldP spid="39" grpId="0" build="p">
        <p:tmplLst>
          <p:tmpl lvl="1">
            <p:tnLst>
              <p:par>
                <p:cTn presetID="18" presetClass="entr" presetSubtype="6"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strips(downRight)">
                      <p:cBhvr>
                        <p:cTn dur="500"/>
                        <p:tgtEl>
                          <p:spTgt spid="39"/>
                        </p:tgtEl>
                      </p:cBhvr>
                    </p:animEffect>
                  </p:childTnLst>
                </p:cTn>
              </p:par>
            </p:tnLst>
          </p:tmpl>
        </p:tmplLst>
      </p:bldP>
      <p:bldP spid="40" grpId="0" build="p">
        <p:tmplLst>
          <p:tmpl lvl="1">
            <p:tnLst>
              <p:par>
                <p:cTn presetID="9"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dissolve">
                      <p:cBhvr>
                        <p:cTn dur="500"/>
                        <p:tgtEl>
                          <p:spTgt spid="40"/>
                        </p:tgtEl>
                      </p:cBhvr>
                    </p:animEffect>
                  </p:childTnLst>
                </p:cTn>
              </p:par>
            </p:tnLst>
          </p:tmpl>
        </p:tmplLst>
      </p:bldP>
      <p:bldP spid="41" grpId="0" build="p">
        <p:tmplLst>
          <p:tmpl lvl="1">
            <p:tnLst>
              <p:par>
                <p:cTn presetID="18" presetClass="entr" presetSubtype="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strips(downRight)">
                      <p:cBhvr>
                        <p:cTn dur="500"/>
                        <p:tgtEl>
                          <p:spTgt spid="41"/>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12" name="Shape 421"/>
          <p:cNvSpPr/>
          <p:nvPr userDrawn="1"/>
        </p:nvSpPr>
        <p:spPr>
          <a:xfrm>
            <a:off x="0" y="1857827"/>
            <a:ext cx="12192000" cy="2562247"/>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8" name="Picture Placeholder 7"/>
          <p:cNvSpPr>
            <a:spLocks noGrp="1"/>
          </p:cNvSpPr>
          <p:nvPr>
            <p:ph type="pic" sz="quarter" idx="14"/>
          </p:nvPr>
        </p:nvSpPr>
        <p:spPr>
          <a:xfrm>
            <a:off x="1400829" y="2197098"/>
            <a:ext cx="2212666" cy="2212848"/>
          </a:xfrm>
          <a:prstGeom prst="ellipse">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8" name="Picture Placeholder 7"/>
          <p:cNvSpPr>
            <a:spLocks noGrp="1"/>
          </p:cNvSpPr>
          <p:nvPr>
            <p:ph type="pic" sz="quarter" idx="15"/>
          </p:nvPr>
        </p:nvSpPr>
        <p:spPr>
          <a:xfrm>
            <a:off x="3772055" y="2197098"/>
            <a:ext cx="2212666" cy="2212848"/>
          </a:xfrm>
          <a:prstGeom prst="ellipse">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9" name="Picture Placeholder 7"/>
          <p:cNvSpPr>
            <a:spLocks noGrp="1"/>
          </p:cNvSpPr>
          <p:nvPr>
            <p:ph type="pic" sz="quarter" idx="16"/>
          </p:nvPr>
        </p:nvSpPr>
        <p:spPr>
          <a:xfrm>
            <a:off x="6177879" y="2197098"/>
            <a:ext cx="2212666" cy="2212848"/>
          </a:xfrm>
          <a:prstGeom prst="ellipse">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30" name="Picture Placeholder 7"/>
          <p:cNvSpPr>
            <a:spLocks noGrp="1"/>
          </p:cNvSpPr>
          <p:nvPr>
            <p:ph type="pic" sz="quarter" idx="17"/>
          </p:nvPr>
        </p:nvSpPr>
        <p:spPr>
          <a:xfrm>
            <a:off x="8569635" y="2197098"/>
            <a:ext cx="2212666" cy="2212848"/>
          </a:xfrm>
          <a:prstGeom prst="ellipse">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6" name="Text Placeholder 5"/>
          <p:cNvSpPr>
            <a:spLocks noGrp="1"/>
          </p:cNvSpPr>
          <p:nvPr>
            <p:ph type="body" sz="quarter" idx="11" hasCustomPrompt="1"/>
          </p:nvPr>
        </p:nvSpPr>
        <p:spPr>
          <a:xfrm>
            <a:off x="1543050" y="5211184"/>
            <a:ext cx="1942588" cy="68220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erspiciatisunomnis</a:t>
            </a:r>
            <a:r>
              <a:rPr lang="en-US" dirty="0"/>
              <a:t> </a:t>
            </a:r>
            <a:r>
              <a:rPr lang="en-US" dirty="0" err="1"/>
              <a:t>iste</a:t>
            </a:r>
            <a:r>
              <a:rPr lang="en-US" dirty="0"/>
              <a:t> </a:t>
            </a:r>
            <a:r>
              <a:rPr lang="en-US" dirty="0" err="1"/>
              <a:t>natus</a:t>
            </a:r>
            <a:r>
              <a:rPr lang="en-US" dirty="0"/>
              <a:t> </a:t>
            </a:r>
            <a:r>
              <a:rPr lang="en-US" dirty="0" err="1"/>
              <a:t>erroroluptatem</a:t>
            </a:r>
            <a:r>
              <a:rPr lang="en-US" dirty="0"/>
              <a:t> </a:t>
            </a:r>
            <a:r>
              <a:rPr lang="en-US" dirty="0" err="1"/>
              <a:t>accusantium</a:t>
            </a:r>
            <a:r>
              <a:rPr lang="en-US" dirty="0"/>
              <a:t> </a:t>
            </a:r>
            <a:r>
              <a:rPr lang="en-US" dirty="0" err="1"/>
              <a:t>nyan</a:t>
            </a:r>
            <a:endParaRPr lang="en-US" dirty="0"/>
          </a:p>
        </p:txBody>
      </p:sp>
      <p:sp>
        <p:nvSpPr>
          <p:cNvPr id="5" name="Text Placeholder 4"/>
          <p:cNvSpPr>
            <a:spLocks noGrp="1"/>
          </p:cNvSpPr>
          <p:nvPr>
            <p:ph type="body" sz="quarter" idx="10" hasCustomPrompt="1"/>
          </p:nvPr>
        </p:nvSpPr>
        <p:spPr>
          <a:xfrm>
            <a:off x="1680930" y="4786088"/>
            <a:ext cx="1641231" cy="297763"/>
          </a:xfrm>
        </p:spPr>
        <p:txBody>
          <a:bodyPr lIns="0" tIns="0" rIns="0" bIns="0">
            <a:normAutofit/>
          </a:bodyPr>
          <a:lstStyle>
            <a:lvl1pPr marL="0" indent="0" algn="ctr">
              <a:buNone/>
              <a:defRPr sz="1600">
                <a:solidFill>
                  <a:schemeClr val="accent1"/>
                </a:solidFill>
              </a:defRPr>
            </a:lvl1pPr>
          </a:lstStyle>
          <a:p>
            <a:pPr lvl="0"/>
            <a:r>
              <a:rPr lang="en-US" dirty="0"/>
              <a:t>Projection</a:t>
            </a:r>
          </a:p>
        </p:txBody>
      </p:sp>
      <p:sp>
        <p:nvSpPr>
          <p:cNvPr id="31" name="Text Placeholder 5"/>
          <p:cNvSpPr>
            <a:spLocks noGrp="1"/>
          </p:cNvSpPr>
          <p:nvPr>
            <p:ph type="body" sz="quarter" idx="18" hasCustomPrompt="1"/>
          </p:nvPr>
        </p:nvSpPr>
        <p:spPr>
          <a:xfrm>
            <a:off x="3913980" y="5211184"/>
            <a:ext cx="1942588" cy="68220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erspiciatisunomnis</a:t>
            </a:r>
            <a:r>
              <a:rPr lang="en-US" dirty="0"/>
              <a:t> </a:t>
            </a:r>
            <a:r>
              <a:rPr lang="en-US" dirty="0" err="1"/>
              <a:t>iste</a:t>
            </a:r>
            <a:r>
              <a:rPr lang="en-US" dirty="0"/>
              <a:t> </a:t>
            </a:r>
            <a:r>
              <a:rPr lang="en-US" dirty="0" err="1"/>
              <a:t>natus</a:t>
            </a:r>
            <a:r>
              <a:rPr lang="en-US" dirty="0"/>
              <a:t> </a:t>
            </a:r>
            <a:r>
              <a:rPr lang="en-US" dirty="0" err="1"/>
              <a:t>erroroluptatem</a:t>
            </a:r>
            <a:r>
              <a:rPr lang="en-US" dirty="0"/>
              <a:t> </a:t>
            </a:r>
            <a:r>
              <a:rPr lang="en-US" dirty="0" err="1"/>
              <a:t>accusantium</a:t>
            </a:r>
            <a:r>
              <a:rPr lang="en-US" dirty="0"/>
              <a:t> </a:t>
            </a:r>
            <a:r>
              <a:rPr lang="en-US" dirty="0" err="1"/>
              <a:t>nyan</a:t>
            </a:r>
            <a:endParaRPr lang="en-US" dirty="0"/>
          </a:p>
        </p:txBody>
      </p:sp>
      <p:sp>
        <p:nvSpPr>
          <p:cNvPr id="32" name="Text Placeholder 4"/>
          <p:cNvSpPr>
            <a:spLocks noGrp="1"/>
          </p:cNvSpPr>
          <p:nvPr>
            <p:ph type="body" sz="quarter" idx="19" hasCustomPrompt="1"/>
          </p:nvPr>
        </p:nvSpPr>
        <p:spPr>
          <a:xfrm>
            <a:off x="4051860" y="4786088"/>
            <a:ext cx="1641231" cy="297763"/>
          </a:xfrm>
        </p:spPr>
        <p:txBody>
          <a:bodyPr lIns="0" tIns="0" rIns="0" bIns="0">
            <a:normAutofit/>
          </a:bodyPr>
          <a:lstStyle>
            <a:lvl1pPr marL="0" indent="0" algn="ctr">
              <a:buNone/>
              <a:defRPr sz="1600">
                <a:solidFill>
                  <a:schemeClr val="accent1"/>
                </a:solidFill>
              </a:defRPr>
            </a:lvl1pPr>
          </a:lstStyle>
          <a:p>
            <a:pPr lvl="0"/>
            <a:r>
              <a:rPr lang="en-US" dirty="0"/>
              <a:t>Production</a:t>
            </a:r>
          </a:p>
        </p:txBody>
      </p:sp>
      <p:sp>
        <p:nvSpPr>
          <p:cNvPr id="33" name="Text Placeholder 5"/>
          <p:cNvSpPr>
            <a:spLocks noGrp="1"/>
          </p:cNvSpPr>
          <p:nvPr>
            <p:ph type="body" sz="quarter" idx="20" hasCustomPrompt="1"/>
          </p:nvPr>
        </p:nvSpPr>
        <p:spPr>
          <a:xfrm>
            <a:off x="6329624" y="5211184"/>
            <a:ext cx="1942588" cy="68220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erspiciatisunomnis</a:t>
            </a:r>
            <a:r>
              <a:rPr lang="en-US" dirty="0"/>
              <a:t> </a:t>
            </a:r>
            <a:r>
              <a:rPr lang="en-US" dirty="0" err="1"/>
              <a:t>iste</a:t>
            </a:r>
            <a:r>
              <a:rPr lang="en-US" dirty="0"/>
              <a:t> </a:t>
            </a:r>
            <a:r>
              <a:rPr lang="en-US" dirty="0" err="1"/>
              <a:t>natus</a:t>
            </a:r>
            <a:r>
              <a:rPr lang="en-US" dirty="0"/>
              <a:t> </a:t>
            </a:r>
            <a:r>
              <a:rPr lang="en-US" dirty="0" err="1"/>
              <a:t>erroroluptatem</a:t>
            </a:r>
            <a:r>
              <a:rPr lang="en-US" dirty="0"/>
              <a:t> </a:t>
            </a:r>
            <a:r>
              <a:rPr lang="en-US" dirty="0" err="1"/>
              <a:t>accusantium</a:t>
            </a:r>
            <a:r>
              <a:rPr lang="en-US" dirty="0"/>
              <a:t> </a:t>
            </a:r>
            <a:r>
              <a:rPr lang="en-US" dirty="0" err="1"/>
              <a:t>nyan</a:t>
            </a:r>
            <a:endParaRPr lang="en-US" dirty="0"/>
          </a:p>
        </p:txBody>
      </p:sp>
      <p:sp>
        <p:nvSpPr>
          <p:cNvPr id="34" name="Text Placeholder 4"/>
          <p:cNvSpPr>
            <a:spLocks noGrp="1"/>
          </p:cNvSpPr>
          <p:nvPr>
            <p:ph type="body" sz="quarter" idx="21" hasCustomPrompt="1"/>
          </p:nvPr>
        </p:nvSpPr>
        <p:spPr>
          <a:xfrm>
            <a:off x="6467504" y="4786088"/>
            <a:ext cx="1641231" cy="297763"/>
          </a:xfrm>
        </p:spPr>
        <p:txBody>
          <a:bodyPr lIns="0" tIns="0" rIns="0" bIns="0">
            <a:normAutofit/>
          </a:bodyPr>
          <a:lstStyle>
            <a:lvl1pPr marL="0" indent="0" algn="ctr">
              <a:buNone/>
              <a:defRPr sz="1600">
                <a:solidFill>
                  <a:schemeClr val="accent1"/>
                </a:solidFill>
              </a:defRPr>
            </a:lvl1pPr>
          </a:lstStyle>
          <a:p>
            <a:pPr lvl="0"/>
            <a:r>
              <a:rPr lang="en-US" dirty="0"/>
              <a:t>Promotion</a:t>
            </a:r>
          </a:p>
        </p:txBody>
      </p:sp>
      <p:sp>
        <p:nvSpPr>
          <p:cNvPr id="35" name="Text Placeholder 5"/>
          <p:cNvSpPr>
            <a:spLocks noGrp="1"/>
          </p:cNvSpPr>
          <p:nvPr>
            <p:ph type="body" sz="quarter" idx="22" hasCustomPrompt="1"/>
          </p:nvPr>
        </p:nvSpPr>
        <p:spPr>
          <a:xfrm>
            <a:off x="8722892" y="5211184"/>
            <a:ext cx="1942588" cy="682205"/>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erspiciatisunomnis</a:t>
            </a:r>
            <a:r>
              <a:rPr lang="en-US" dirty="0"/>
              <a:t> </a:t>
            </a:r>
            <a:r>
              <a:rPr lang="en-US" dirty="0" err="1"/>
              <a:t>iste</a:t>
            </a:r>
            <a:r>
              <a:rPr lang="en-US" dirty="0"/>
              <a:t> </a:t>
            </a:r>
            <a:r>
              <a:rPr lang="en-US" dirty="0" err="1"/>
              <a:t>natus</a:t>
            </a:r>
            <a:r>
              <a:rPr lang="en-US" dirty="0"/>
              <a:t> </a:t>
            </a:r>
            <a:r>
              <a:rPr lang="en-US" dirty="0" err="1"/>
              <a:t>erroroluptatem</a:t>
            </a:r>
            <a:r>
              <a:rPr lang="en-US" dirty="0"/>
              <a:t> </a:t>
            </a:r>
            <a:r>
              <a:rPr lang="en-US" dirty="0" err="1"/>
              <a:t>accusantium</a:t>
            </a:r>
            <a:r>
              <a:rPr lang="en-US" dirty="0"/>
              <a:t> </a:t>
            </a:r>
            <a:r>
              <a:rPr lang="en-US" dirty="0" err="1"/>
              <a:t>nyan</a:t>
            </a:r>
            <a:endParaRPr lang="en-US" dirty="0"/>
          </a:p>
        </p:txBody>
      </p:sp>
      <p:sp>
        <p:nvSpPr>
          <p:cNvPr id="36" name="Text Placeholder 4"/>
          <p:cNvSpPr>
            <a:spLocks noGrp="1"/>
          </p:cNvSpPr>
          <p:nvPr>
            <p:ph type="body" sz="quarter" idx="23" hasCustomPrompt="1"/>
          </p:nvPr>
        </p:nvSpPr>
        <p:spPr>
          <a:xfrm>
            <a:off x="8860772" y="4786088"/>
            <a:ext cx="1641231" cy="297763"/>
          </a:xfrm>
        </p:spPr>
        <p:txBody>
          <a:bodyPr lIns="0" tIns="0" rIns="0" bIns="0">
            <a:normAutofit/>
          </a:bodyPr>
          <a:lstStyle>
            <a:lvl1pPr marL="0" indent="0" algn="ctr">
              <a:buNone/>
              <a:defRPr sz="1600">
                <a:solidFill>
                  <a:schemeClr val="accent1"/>
                </a:solidFill>
              </a:defRPr>
            </a:lvl1pPr>
          </a:lstStyle>
          <a:p>
            <a:pPr lvl="0"/>
            <a:r>
              <a:rPr lang="en-US" dirty="0"/>
              <a:t>Support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animBg="1"/>
      <p:bldP spid="28" grpId="0" animBg="1"/>
      <p:bldP spid="29" grpId="0" animBg="1"/>
      <p:bldP spid="3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Text Placeholder 5"/>
          <p:cNvSpPr>
            <a:spLocks noGrp="1"/>
          </p:cNvSpPr>
          <p:nvPr>
            <p:ph type="body" sz="quarter" idx="11" hasCustomPrompt="1"/>
          </p:nvPr>
        </p:nvSpPr>
        <p:spPr>
          <a:xfrm>
            <a:off x="5687446" y="2413631"/>
            <a:ext cx="1711569"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 </a:t>
            </a:r>
            <a:r>
              <a:rPr lang="en-US" dirty="0" err="1"/>
              <a:t>Polytron</a:t>
            </a:r>
            <a:endParaRPr lang="en-US" dirty="0"/>
          </a:p>
        </p:txBody>
      </p:sp>
      <p:sp>
        <p:nvSpPr>
          <p:cNvPr id="21" name="Text Placeholder 5"/>
          <p:cNvSpPr>
            <a:spLocks noGrp="1"/>
          </p:cNvSpPr>
          <p:nvPr>
            <p:ph type="body" sz="quarter" idx="22" hasCustomPrompt="1"/>
          </p:nvPr>
        </p:nvSpPr>
        <p:spPr>
          <a:xfrm>
            <a:off x="5687446" y="2628892"/>
            <a:ext cx="1711569"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General Manager</a:t>
            </a:r>
          </a:p>
        </p:txBody>
      </p:sp>
      <p:sp>
        <p:nvSpPr>
          <p:cNvPr id="22" name="Shape 113"/>
          <p:cNvSpPr/>
          <p:nvPr userDrawn="1"/>
        </p:nvSpPr>
        <p:spPr>
          <a:xfrm>
            <a:off x="5067695" y="3044621"/>
            <a:ext cx="0" cy="144680"/>
          </a:xfrm>
          <a:prstGeom prst="line">
            <a:avLst/>
          </a:prstGeom>
          <a:ln w="12700">
            <a:solidFill>
              <a:srgbClr val="DCDEE0"/>
            </a:solidFill>
            <a:miter lim="400000"/>
          </a:ln>
        </p:spPr>
        <p:txBody>
          <a:bodyPr lIns="50800" tIns="50800" rIns="50800" bIns="50800" anchor="ctr"/>
          <a:lstStyle/>
          <a:p>
            <a:pPr lvl="0"/>
            <a:endParaRPr/>
          </a:p>
        </p:txBody>
      </p:sp>
      <p:sp>
        <p:nvSpPr>
          <p:cNvPr id="23" name="Shape 114"/>
          <p:cNvSpPr/>
          <p:nvPr userDrawn="1"/>
        </p:nvSpPr>
        <p:spPr>
          <a:xfrm>
            <a:off x="6975134" y="4212759"/>
            <a:ext cx="0" cy="150388"/>
          </a:xfrm>
          <a:prstGeom prst="line">
            <a:avLst/>
          </a:prstGeom>
          <a:ln w="12700">
            <a:solidFill>
              <a:srgbClr val="DCDEE0"/>
            </a:solidFill>
            <a:miter lim="400000"/>
          </a:ln>
        </p:spPr>
        <p:txBody>
          <a:bodyPr lIns="50800" tIns="50800" rIns="50800" bIns="50800" anchor="ctr"/>
          <a:lstStyle/>
          <a:p>
            <a:pPr lvl="0"/>
            <a:endParaRPr/>
          </a:p>
        </p:txBody>
      </p:sp>
      <p:sp>
        <p:nvSpPr>
          <p:cNvPr id="24" name="Shape 115"/>
          <p:cNvSpPr/>
          <p:nvPr userDrawn="1"/>
        </p:nvSpPr>
        <p:spPr>
          <a:xfrm>
            <a:off x="3116016" y="4212759"/>
            <a:ext cx="0" cy="301333"/>
          </a:xfrm>
          <a:prstGeom prst="line">
            <a:avLst/>
          </a:prstGeom>
          <a:ln w="12700">
            <a:solidFill>
              <a:srgbClr val="DCDEE0"/>
            </a:solidFill>
            <a:miter lim="400000"/>
          </a:ln>
        </p:spPr>
        <p:txBody>
          <a:bodyPr lIns="50800" tIns="50800" rIns="50800" bIns="50800" anchor="ctr"/>
          <a:lstStyle/>
          <a:p>
            <a:pPr lvl="0"/>
            <a:endParaRPr/>
          </a:p>
        </p:txBody>
      </p:sp>
      <p:sp>
        <p:nvSpPr>
          <p:cNvPr id="31" name="Shape 125"/>
          <p:cNvSpPr/>
          <p:nvPr userDrawn="1"/>
        </p:nvSpPr>
        <p:spPr>
          <a:xfrm flipV="1">
            <a:off x="3138250" y="3183594"/>
            <a:ext cx="1929067" cy="0"/>
          </a:xfrm>
          <a:prstGeom prst="line">
            <a:avLst/>
          </a:prstGeom>
          <a:ln w="12700">
            <a:solidFill>
              <a:srgbClr val="DCDEE0"/>
            </a:solidFill>
            <a:miter lim="400000"/>
          </a:ln>
        </p:spPr>
        <p:txBody>
          <a:bodyPr lIns="50800" tIns="50800" rIns="50800" bIns="50800" anchor="ctr"/>
          <a:lstStyle/>
          <a:p>
            <a:pPr lvl="0"/>
            <a:endParaRPr/>
          </a:p>
        </p:txBody>
      </p:sp>
      <p:sp>
        <p:nvSpPr>
          <p:cNvPr id="32" name="Shape 126"/>
          <p:cNvSpPr/>
          <p:nvPr userDrawn="1"/>
        </p:nvSpPr>
        <p:spPr>
          <a:xfrm>
            <a:off x="3140381" y="3178027"/>
            <a:ext cx="0" cy="150388"/>
          </a:xfrm>
          <a:prstGeom prst="line">
            <a:avLst/>
          </a:prstGeom>
          <a:ln w="12700">
            <a:solidFill>
              <a:srgbClr val="DCDEE0"/>
            </a:solidFill>
            <a:miter lim="400000"/>
          </a:ln>
        </p:spPr>
        <p:txBody>
          <a:bodyPr lIns="50800" tIns="50800" rIns="50800" bIns="50800" anchor="ctr"/>
          <a:lstStyle/>
          <a:p>
            <a:pPr lvl="0"/>
            <a:endParaRPr/>
          </a:p>
        </p:txBody>
      </p:sp>
      <p:sp>
        <p:nvSpPr>
          <p:cNvPr id="33" name="Shape 128"/>
          <p:cNvSpPr/>
          <p:nvPr userDrawn="1"/>
        </p:nvSpPr>
        <p:spPr>
          <a:xfrm>
            <a:off x="5068891" y="3183594"/>
            <a:ext cx="1910422" cy="0"/>
          </a:xfrm>
          <a:prstGeom prst="rect">
            <a:avLst/>
          </a:prstGeom>
          <a:ln w="12700">
            <a:solidFill>
              <a:srgbClr val="DCDEE0"/>
            </a:solidFill>
            <a:miter lim="400000"/>
          </a:ln>
        </p:spPr>
        <p:txBody>
          <a:bodyPr lIns="50800" tIns="50800" rIns="50800" bIns="50800" anchor="ctr"/>
          <a:lstStyle/>
          <a:p>
            <a:pPr lvl="0"/>
            <a:endParaRPr/>
          </a:p>
        </p:txBody>
      </p:sp>
      <p:sp>
        <p:nvSpPr>
          <p:cNvPr id="34" name="Shape 129"/>
          <p:cNvSpPr/>
          <p:nvPr userDrawn="1"/>
        </p:nvSpPr>
        <p:spPr>
          <a:xfrm>
            <a:off x="6981921" y="3178027"/>
            <a:ext cx="0" cy="150388"/>
          </a:xfrm>
          <a:prstGeom prst="line">
            <a:avLst/>
          </a:prstGeom>
          <a:ln w="12700">
            <a:solidFill>
              <a:srgbClr val="DCDEE0"/>
            </a:solidFill>
            <a:miter lim="400000"/>
          </a:ln>
        </p:spPr>
        <p:txBody>
          <a:bodyPr lIns="50800" tIns="50800" rIns="50800" bIns="50800" anchor="ctr"/>
          <a:lstStyle/>
          <a:p>
            <a:pPr lvl="0"/>
            <a:endParaRPr/>
          </a:p>
        </p:txBody>
      </p:sp>
      <p:sp>
        <p:nvSpPr>
          <p:cNvPr id="35" name="Shape 130"/>
          <p:cNvSpPr/>
          <p:nvPr userDrawn="1"/>
        </p:nvSpPr>
        <p:spPr>
          <a:xfrm flipV="1">
            <a:off x="5431126" y="4364778"/>
            <a:ext cx="1542469" cy="0"/>
          </a:xfrm>
          <a:prstGeom prst="line">
            <a:avLst/>
          </a:prstGeom>
          <a:ln w="12700">
            <a:solidFill>
              <a:srgbClr val="DCDEE0"/>
            </a:solidFill>
            <a:miter lim="400000"/>
          </a:ln>
        </p:spPr>
        <p:txBody>
          <a:bodyPr lIns="50800" tIns="50800" rIns="50800" bIns="50800" anchor="ctr"/>
          <a:lstStyle/>
          <a:p>
            <a:pPr lvl="0"/>
            <a:endParaRPr/>
          </a:p>
        </p:txBody>
      </p:sp>
      <p:sp>
        <p:nvSpPr>
          <p:cNvPr id="36" name="Shape 131"/>
          <p:cNvSpPr/>
          <p:nvPr userDrawn="1"/>
        </p:nvSpPr>
        <p:spPr>
          <a:xfrm>
            <a:off x="5425981" y="4359211"/>
            <a:ext cx="0" cy="150388"/>
          </a:xfrm>
          <a:prstGeom prst="line">
            <a:avLst/>
          </a:prstGeom>
          <a:ln w="12700">
            <a:solidFill>
              <a:srgbClr val="DCDEE0"/>
            </a:solidFill>
            <a:miter lim="400000"/>
          </a:ln>
        </p:spPr>
        <p:txBody>
          <a:bodyPr lIns="50800" tIns="50800" rIns="50800" bIns="50800" anchor="ctr"/>
          <a:lstStyle/>
          <a:p>
            <a:pPr lvl="0"/>
            <a:endParaRPr/>
          </a:p>
        </p:txBody>
      </p:sp>
      <p:sp>
        <p:nvSpPr>
          <p:cNvPr id="37" name="Shape 132"/>
          <p:cNvSpPr/>
          <p:nvPr userDrawn="1"/>
        </p:nvSpPr>
        <p:spPr>
          <a:xfrm>
            <a:off x="6975168" y="4364778"/>
            <a:ext cx="1542469" cy="0"/>
          </a:xfrm>
          <a:prstGeom prst="line">
            <a:avLst/>
          </a:prstGeom>
          <a:ln w="12700">
            <a:solidFill>
              <a:srgbClr val="DCDEE0"/>
            </a:solidFill>
            <a:miter lim="400000"/>
          </a:ln>
        </p:spPr>
        <p:txBody>
          <a:bodyPr lIns="50800" tIns="50800" rIns="50800" bIns="50800" anchor="ctr"/>
          <a:lstStyle/>
          <a:p>
            <a:pPr lvl="0"/>
            <a:endParaRPr/>
          </a:p>
        </p:txBody>
      </p:sp>
      <p:sp>
        <p:nvSpPr>
          <p:cNvPr id="38" name="Shape 133"/>
          <p:cNvSpPr/>
          <p:nvPr userDrawn="1"/>
        </p:nvSpPr>
        <p:spPr>
          <a:xfrm>
            <a:off x="8521965" y="4359211"/>
            <a:ext cx="0" cy="150388"/>
          </a:xfrm>
          <a:prstGeom prst="line">
            <a:avLst/>
          </a:prstGeom>
          <a:ln w="12700">
            <a:solidFill>
              <a:srgbClr val="DCDEE0"/>
            </a:solidFill>
            <a:miter lim="400000"/>
          </a:ln>
        </p:spPr>
        <p:txBody>
          <a:bodyPr lIns="50800" tIns="50800" rIns="50800" bIns="50800" anchor="ctr"/>
          <a:lstStyle/>
          <a:p>
            <a:pPr lvl="0"/>
            <a:endParaRPr/>
          </a:p>
        </p:txBody>
      </p:sp>
      <p:sp>
        <p:nvSpPr>
          <p:cNvPr id="8" name="Picture Placeholder 7"/>
          <p:cNvSpPr>
            <a:spLocks noGrp="1"/>
          </p:cNvSpPr>
          <p:nvPr>
            <p:ph type="pic" sz="quarter" idx="14" hasCustomPrompt="1"/>
          </p:nvPr>
        </p:nvSpPr>
        <p:spPr>
          <a:xfrm>
            <a:off x="4630062" y="2134082"/>
            <a:ext cx="896112" cy="892907"/>
          </a:xfrm>
          <a:prstGeom prst="rect">
            <a:avLst/>
          </a:prstGeom>
          <a:solidFill>
            <a:schemeClr val="bg1">
              <a:lumMod val="65000"/>
            </a:schemeClr>
          </a:solidFill>
          <a:ln w="38100">
            <a:solidFill>
              <a:schemeClr val="accent1"/>
            </a:solidFill>
          </a:ln>
        </p:spPr>
        <p:txBody>
          <a:bodyPr>
            <a:normAutofit/>
          </a:bodyPr>
          <a:lstStyle>
            <a:lvl1pPr>
              <a:defRPr sz="1000"/>
            </a:lvl1pPr>
          </a:lstStyle>
          <a:p>
            <a:r>
              <a:rPr lang="en-US" dirty="0"/>
              <a:t>CLICK</a:t>
            </a:r>
            <a:endParaRPr lang="en-GB" dirty="0"/>
          </a:p>
        </p:txBody>
      </p:sp>
      <p:sp>
        <p:nvSpPr>
          <p:cNvPr id="45" name="Picture Placeholder 7"/>
          <p:cNvSpPr>
            <a:spLocks noGrp="1"/>
          </p:cNvSpPr>
          <p:nvPr>
            <p:ph type="pic" sz="quarter" idx="23" hasCustomPrompt="1"/>
          </p:nvPr>
        </p:nvSpPr>
        <p:spPr>
          <a:xfrm>
            <a:off x="2691683" y="3315671"/>
            <a:ext cx="896112" cy="892907"/>
          </a:xfrm>
          <a:prstGeom prst="rect">
            <a:avLst/>
          </a:prstGeom>
          <a:solidFill>
            <a:schemeClr val="bg1">
              <a:lumMod val="65000"/>
            </a:schemeClr>
          </a:solidFill>
          <a:ln w="38100">
            <a:solidFill>
              <a:schemeClr val="accent1"/>
            </a:solidFill>
          </a:ln>
        </p:spPr>
        <p:txBody>
          <a:bodyPr>
            <a:normAutofit/>
          </a:bodyPr>
          <a:lstStyle>
            <a:lvl1pPr marL="0" indent="0">
              <a:buNone/>
              <a:defRPr sz="1000"/>
            </a:lvl1pPr>
          </a:lstStyle>
          <a:p>
            <a:r>
              <a:rPr lang="en-GB" dirty="0"/>
              <a:t>CLICK</a:t>
            </a:r>
          </a:p>
        </p:txBody>
      </p:sp>
      <p:sp>
        <p:nvSpPr>
          <p:cNvPr id="46" name="Picture Placeholder 7"/>
          <p:cNvSpPr>
            <a:spLocks noGrp="1"/>
          </p:cNvSpPr>
          <p:nvPr>
            <p:ph type="pic" sz="quarter" idx="24" hasCustomPrompt="1"/>
          </p:nvPr>
        </p:nvSpPr>
        <p:spPr>
          <a:xfrm>
            <a:off x="6530196" y="3334721"/>
            <a:ext cx="896112" cy="892907"/>
          </a:xfrm>
          <a:prstGeom prst="rect">
            <a:avLst/>
          </a:prstGeom>
          <a:solidFill>
            <a:schemeClr val="bg1">
              <a:lumMod val="65000"/>
            </a:schemeClr>
          </a:solidFill>
          <a:ln w="38100">
            <a:solidFill>
              <a:schemeClr val="accent1"/>
            </a:solidFill>
          </a:ln>
        </p:spPr>
        <p:txBody>
          <a:bodyPr>
            <a:normAutofit/>
          </a:bodyPr>
          <a:lstStyle>
            <a:lvl1pPr>
              <a:defRPr sz="1000"/>
            </a:lvl1pPr>
          </a:lstStyle>
          <a:p>
            <a:r>
              <a:rPr lang="en-GB" dirty="0"/>
              <a:t>CLICK</a:t>
            </a:r>
          </a:p>
        </p:txBody>
      </p:sp>
      <p:sp>
        <p:nvSpPr>
          <p:cNvPr id="47" name="Picture Placeholder 7"/>
          <p:cNvSpPr>
            <a:spLocks noGrp="1"/>
          </p:cNvSpPr>
          <p:nvPr>
            <p:ph type="pic" sz="quarter" idx="25" hasCustomPrompt="1"/>
          </p:nvPr>
        </p:nvSpPr>
        <p:spPr>
          <a:xfrm>
            <a:off x="4977236" y="4495835"/>
            <a:ext cx="896112" cy="892907"/>
          </a:xfrm>
          <a:prstGeom prst="rect">
            <a:avLst/>
          </a:prstGeom>
          <a:solidFill>
            <a:schemeClr val="bg1">
              <a:lumMod val="65000"/>
            </a:schemeClr>
          </a:solidFill>
          <a:ln w="38100">
            <a:solidFill>
              <a:schemeClr val="accent1"/>
            </a:solidFill>
          </a:ln>
        </p:spPr>
        <p:txBody>
          <a:bodyPr>
            <a:normAutofit/>
          </a:bodyPr>
          <a:lstStyle>
            <a:lvl1pPr>
              <a:defRPr sz="1000"/>
            </a:lvl1pPr>
          </a:lstStyle>
          <a:p>
            <a:r>
              <a:rPr lang="en-GB" dirty="0"/>
              <a:t>CLICK</a:t>
            </a:r>
          </a:p>
          <a:p>
            <a:endParaRPr lang="en-GB" dirty="0"/>
          </a:p>
        </p:txBody>
      </p:sp>
      <p:sp>
        <p:nvSpPr>
          <p:cNvPr id="48" name="Picture Placeholder 7"/>
          <p:cNvSpPr>
            <a:spLocks noGrp="1"/>
          </p:cNvSpPr>
          <p:nvPr>
            <p:ph type="pic" sz="quarter" idx="26" hasCustomPrompt="1"/>
          </p:nvPr>
        </p:nvSpPr>
        <p:spPr>
          <a:xfrm>
            <a:off x="8077982" y="4495835"/>
            <a:ext cx="896112" cy="892907"/>
          </a:xfrm>
          <a:prstGeom prst="rect">
            <a:avLst/>
          </a:prstGeom>
          <a:solidFill>
            <a:schemeClr val="bg1">
              <a:lumMod val="65000"/>
            </a:schemeClr>
          </a:solidFill>
          <a:ln w="38100">
            <a:solidFill>
              <a:schemeClr val="accent1"/>
            </a:solidFill>
          </a:ln>
        </p:spPr>
        <p:txBody>
          <a:bodyPr>
            <a:normAutofit/>
          </a:bodyPr>
          <a:lstStyle>
            <a:lvl1pPr marL="0" indent="0">
              <a:buNone/>
              <a:defRPr sz="1000"/>
            </a:lvl1pPr>
          </a:lstStyle>
          <a:p>
            <a:r>
              <a:rPr lang="en-GB" dirty="0"/>
              <a:t>CLICK</a:t>
            </a:r>
          </a:p>
        </p:txBody>
      </p:sp>
      <p:sp>
        <p:nvSpPr>
          <p:cNvPr id="49" name="Picture Placeholder 7"/>
          <p:cNvSpPr>
            <a:spLocks noGrp="1"/>
          </p:cNvSpPr>
          <p:nvPr>
            <p:ph type="pic" sz="quarter" idx="27" hasCustomPrompt="1"/>
          </p:nvPr>
        </p:nvSpPr>
        <p:spPr>
          <a:xfrm>
            <a:off x="2661116" y="4495835"/>
            <a:ext cx="896112" cy="892907"/>
          </a:xfrm>
          <a:prstGeom prst="rect">
            <a:avLst/>
          </a:prstGeom>
          <a:solidFill>
            <a:schemeClr val="bg1">
              <a:lumMod val="65000"/>
            </a:schemeClr>
          </a:solidFill>
          <a:ln w="38100">
            <a:solidFill>
              <a:schemeClr val="accent1"/>
            </a:solidFill>
          </a:ln>
        </p:spPr>
        <p:txBody>
          <a:bodyPr>
            <a:normAutofit/>
          </a:bodyPr>
          <a:lstStyle>
            <a:lvl1pPr marL="0" indent="0">
              <a:buNone/>
              <a:defRPr sz="1000"/>
            </a:lvl1pPr>
          </a:lstStyle>
          <a:p>
            <a:r>
              <a:rPr lang="en-GB" dirty="0"/>
              <a:t>CLICK</a:t>
            </a:r>
          </a:p>
        </p:txBody>
      </p:sp>
      <p:sp>
        <p:nvSpPr>
          <p:cNvPr id="50" name="Text Placeholder 5"/>
          <p:cNvSpPr>
            <a:spLocks noGrp="1"/>
          </p:cNvSpPr>
          <p:nvPr>
            <p:ph type="body" sz="quarter" idx="28" hasCustomPrompt="1"/>
          </p:nvPr>
        </p:nvSpPr>
        <p:spPr>
          <a:xfrm>
            <a:off x="3777701" y="3582031"/>
            <a:ext cx="1711569"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 Maspion</a:t>
            </a:r>
          </a:p>
        </p:txBody>
      </p:sp>
      <p:sp>
        <p:nvSpPr>
          <p:cNvPr id="51" name="Text Placeholder 5"/>
          <p:cNvSpPr>
            <a:spLocks noGrp="1"/>
          </p:cNvSpPr>
          <p:nvPr>
            <p:ph type="body" sz="quarter" idx="29" hasCustomPrompt="1"/>
          </p:nvPr>
        </p:nvSpPr>
        <p:spPr>
          <a:xfrm>
            <a:off x="3777701" y="3797292"/>
            <a:ext cx="1711569"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Finance Manager</a:t>
            </a:r>
          </a:p>
        </p:txBody>
      </p:sp>
      <p:sp>
        <p:nvSpPr>
          <p:cNvPr id="52" name="Text Placeholder 5"/>
          <p:cNvSpPr>
            <a:spLocks noGrp="1"/>
          </p:cNvSpPr>
          <p:nvPr>
            <p:ph type="body" sz="quarter" idx="30" hasCustomPrompt="1"/>
          </p:nvPr>
        </p:nvSpPr>
        <p:spPr>
          <a:xfrm>
            <a:off x="6050354" y="4775831"/>
            <a:ext cx="1711569"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Mrs. </a:t>
            </a:r>
            <a:r>
              <a:rPr lang="en-US" dirty="0" err="1"/>
              <a:t>Meneer</a:t>
            </a:r>
            <a:endParaRPr lang="en-US" dirty="0"/>
          </a:p>
        </p:txBody>
      </p:sp>
      <p:sp>
        <p:nvSpPr>
          <p:cNvPr id="53" name="Text Placeholder 5"/>
          <p:cNvSpPr>
            <a:spLocks noGrp="1"/>
          </p:cNvSpPr>
          <p:nvPr>
            <p:ph type="body" sz="quarter" idx="31" hasCustomPrompt="1"/>
          </p:nvPr>
        </p:nvSpPr>
        <p:spPr>
          <a:xfrm>
            <a:off x="6050354" y="4991092"/>
            <a:ext cx="1711569"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Inside Manager</a:t>
            </a:r>
          </a:p>
        </p:txBody>
      </p:sp>
      <p:sp>
        <p:nvSpPr>
          <p:cNvPr id="54" name="Text Placeholder 5"/>
          <p:cNvSpPr>
            <a:spLocks noGrp="1"/>
          </p:cNvSpPr>
          <p:nvPr>
            <p:ph type="body" sz="quarter" idx="32" hasCustomPrompt="1"/>
          </p:nvPr>
        </p:nvSpPr>
        <p:spPr>
          <a:xfrm>
            <a:off x="9160553" y="4775831"/>
            <a:ext cx="1201091"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 Aiwa</a:t>
            </a:r>
          </a:p>
        </p:txBody>
      </p:sp>
      <p:sp>
        <p:nvSpPr>
          <p:cNvPr id="55" name="Text Placeholder 5"/>
          <p:cNvSpPr>
            <a:spLocks noGrp="1"/>
          </p:cNvSpPr>
          <p:nvPr>
            <p:ph type="body" sz="quarter" idx="33" hasCustomPrompt="1"/>
          </p:nvPr>
        </p:nvSpPr>
        <p:spPr>
          <a:xfrm>
            <a:off x="9160553" y="4991092"/>
            <a:ext cx="1201091"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Outside Manager</a:t>
            </a:r>
          </a:p>
        </p:txBody>
      </p:sp>
      <p:sp>
        <p:nvSpPr>
          <p:cNvPr id="89" name="Text Placeholder 5"/>
          <p:cNvSpPr>
            <a:spLocks noGrp="1"/>
          </p:cNvSpPr>
          <p:nvPr>
            <p:ph type="body" sz="quarter" idx="34" hasCustomPrompt="1"/>
          </p:nvPr>
        </p:nvSpPr>
        <p:spPr>
          <a:xfrm>
            <a:off x="3771605" y="4775831"/>
            <a:ext cx="1737809"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 </a:t>
            </a:r>
            <a:r>
              <a:rPr lang="en-US" dirty="0" err="1"/>
              <a:t>Appliek</a:t>
            </a:r>
            <a:endParaRPr lang="en-US" dirty="0"/>
          </a:p>
        </p:txBody>
      </p:sp>
      <p:sp>
        <p:nvSpPr>
          <p:cNvPr id="90" name="Text Placeholder 5"/>
          <p:cNvSpPr>
            <a:spLocks noGrp="1"/>
          </p:cNvSpPr>
          <p:nvPr>
            <p:ph type="body" sz="quarter" idx="35" hasCustomPrompt="1"/>
          </p:nvPr>
        </p:nvSpPr>
        <p:spPr>
          <a:xfrm>
            <a:off x="3771605" y="4991092"/>
            <a:ext cx="1737809"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Cloud Manager</a:t>
            </a:r>
          </a:p>
        </p:txBody>
      </p:sp>
      <p:sp>
        <p:nvSpPr>
          <p:cNvPr id="91" name="Text Placeholder 5"/>
          <p:cNvSpPr>
            <a:spLocks noGrp="1"/>
          </p:cNvSpPr>
          <p:nvPr>
            <p:ph type="body" sz="quarter" idx="36" hasCustomPrompt="1"/>
          </p:nvPr>
        </p:nvSpPr>
        <p:spPr>
          <a:xfrm>
            <a:off x="7637510" y="3582031"/>
            <a:ext cx="1737809" cy="228049"/>
          </a:xfrm>
        </p:spPr>
        <p:txBody>
          <a:bodyPr lIns="0" tIns="0" rIns="0" bIns="0">
            <a:normAutofit/>
          </a:bodyPr>
          <a:lstStyle>
            <a:lvl1pPr marL="0" indent="0">
              <a:lnSpc>
                <a:spcPts val="1400"/>
              </a:lnSpc>
              <a:buNone/>
              <a:defRPr sz="1600">
                <a:solidFill>
                  <a:schemeClr val="bg1">
                    <a:lumMod val="50000"/>
                  </a:schemeClr>
                </a:solidFill>
              </a:defRPr>
            </a:lvl1pPr>
          </a:lstStyle>
          <a:p>
            <a:pPr lvl="0"/>
            <a:r>
              <a:rPr lang="en-US" dirty="0"/>
              <a:t>Mr. </a:t>
            </a:r>
            <a:r>
              <a:rPr lang="en-US" dirty="0" err="1"/>
              <a:t>Tosibak</a:t>
            </a:r>
            <a:endParaRPr lang="en-US" dirty="0"/>
          </a:p>
        </p:txBody>
      </p:sp>
      <p:sp>
        <p:nvSpPr>
          <p:cNvPr id="92" name="Text Placeholder 5"/>
          <p:cNvSpPr>
            <a:spLocks noGrp="1"/>
          </p:cNvSpPr>
          <p:nvPr>
            <p:ph type="body" sz="quarter" idx="37" hasCustomPrompt="1"/>
          </p:nvPr>
        </p:nvSpPr>
        <p:spPr>
          <a:xfrm>
            <a:off x="7637510" y="3797292"/>
            <a:ext cx="1737809" cy="186606"/>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Data Manager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500"/>
                                        <p:tgtEl>
                                          <p:spTgt spid="21">
                                            <p:txEl>
                                              <p:pRg st="0" end="0"/>
                                            </p:txEl>
                                          </p:spTgt>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50">
                                            <p:txEl>
                                              <p:pRg st="0" end="0"/>
                                            </p:txEl>
                                          </p:spTgt>
                                        </p:tgtEl>
                                        <p:attrNameLst>
                                          <p:attrName>style.visibility</p:attrName>
                                        </p:attrNameLst>
                                      </p:cBhvr>
                                      <p:to>
                                        <p:strVal val="visible"/>
                                      </p:to>
                                    </p:set>
                                    <p:animEffect transition="in" filter="fade">
                                      <p:cBhvr>
                                        <p:cTn id="46" dur="500"/>
                                        <p:tgtEl>
                                          <p:spTgt spid="50">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xEl>
                                              <p:pRg st="0" end="0"/>
                                            </p:txEl>
                                          </p:spTgt>
                                        </p:tgtEl>
                                        <p:attrNameLst>
                                          <p:attrName>style.visibility</p:attrName>
                                        </p:attrNameLst>
                                      </p:cBhvr>
                                      <p:to>
                                        <p:strVal val="visible"/>
                                      </p:to>
                                    </p:set>
                                    <p:animEffect transition="in" filter="fade">
                                      <p:cBhvr>
                                        <p:cTn id="49" dur="500"/>
                                        <p:tgtEl>
                                          <p:spTgt spid="51">
                                            <p:txEl>
                                              <p:pRg st="0" end="0"/>
                                            </p:txEl>
                                          </p:spTgt>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up)">
                                      <p:cBhvr>
                                        <p:cTn id="57" dur="500"/>
                                        <p:tgtEl>
                                          <p:spTgt spid="34"/>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p:cTn id="61" dur="500" fill="hold"/>
                                        <p:tgtEl>
                                          <p:spTgt spid="46"/>
                                        </p:tgtEl>
                                        <p:attrNameLst>
                                          <p:attrName>ppt_w</p:attrName>
                                        </p:attrNameLst>
                                      </p:cBhvr>
                                      <p:tavLst>
                                        <p:tav tm="0">
                                          <p:val>
                                            <p:fltVal val="0"/>
                                          </p:val>
                                        </p:tav>
                                        <p:tav tm="100000">
                                          <p:val>
                                            <p:strVal val="#ppt_w"/>
                                          </p:val>
                                        </p:tav>
                                      </p:tavLst>
                                    </p:anim>
                                    <p:anim calcmode="lin" valueType="num">
                                      <p:cBhvr>
                                        <p:cTn id="62" dur="500" fill="hold"/>
                                        <p:tgtEl>
                                          <p:spTgt spid="46"/>
                                        </p:tgtEl>
                                        <p:attrNameLst>
                                          <p:attrName>ppt_h</p:attrName>
                                        </p:attrNameLst>
                                      </p:cBhvr>
                                      <p:tavLst>
                                        <p:tav tm="0">
                                          <p:val>
                                            <p:fltVal val="0"/>
                                          </p:val>
                                        </p:tav>
                                        <p:tav tm="100000">
                                          <p:val>
                                            <p:strVal val="#ppt_h"/>
                                          </p:val>
                                        </p:tav>
                                      </p:tavLst>
                                    </p:anim>
                                    <p:animEffect transition="in" filter="fade">
                                      <p:cBhvr>
                                        <p:cTn id="63" dur="500"/>
                                        <p:tgtEl>
                                          <p:spTgt spid="46"/>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91">
                                            <p:txEl>
                                              <p:pRg st="0" end="0"/>
                                            </p:txEl>
                                          </p:spTgt>
                                        </p:tgtEl>
                                        <p:attrNameLst>
                                          <p:attrName>style.visibility</p:attrName>
                                        </p:attrNameLst>
                                      </p:cBhvr>
                                      <p:to>
                                        <p:strVal val="visible"/>
                                      </p:to>
                                    </p:set>
                                    <p:animEffect transition="in" filter="fade">
                                      <p:cBhvr>
                                        <p:cTn id="67" dur="500"/>
                                        <p:tgtEl>
                                          <p:spTgt spid="91">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xEl>
                                              <p:pRg st="0" end="0"/>
                                            </p:txEl>
                                          </p:spTgt>
                                        </p:tgtEl>
                                        <p:attrNameLst>
                                          <p:attrName>style.visibility</p:attrName>
                                        </p:attrNameLst>
                                      </p:cBhvr>
                                      <p:to>
                                        <p:strVal val="visible"/>
                                      </p:to>
                                    </p:set>
                                    <p:animEffect transition="in" filter="fade">
                                      <p:cBhvr>
                                        <p:cTn id="70" dur="500"/>
                                        <p:tgtEl>
                                          <p:spTgt spid="92">
                                            <p:txEl>
                                              <p:pRg st="0" end="0"/>
                                            </p:txEl>
                                          </p:spTgt>
                                        </p:tgtEl>
                                      </p:cBhvr>
                                    </p:animEffect>
                                  </p:childTnLst>
                                </p:cTn>
                              </p:par>
                            </p:childTnLst>
                          </p:cTn>
                        </p:par>
                        <p:par>
                          <p:cTn id="71" fill="hold">
                            <p:stCondLst>
                              <p:cond delay="6500"/>
                            </p:stCondLst>
                            <p:childTnLst>
                              <p:par>
                                <p:cTn id="72" presetID="22" presetClass="entr" presetSubtype="1"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up)">
                                      <p:cBhvr>
                                        <p:cTn id="74" dur="500"/>
                                        <p:tgtEl>
                                          <p:spTgt spid="24"/>
                                        </p:tgtEl>
                                      </p:cBhvr>
                                    </p:animEffect>
                                  </p:childTnLst>
                                </p:cTn>
                              </p:par>
                            </p:childTnLst>
                          </p:cTn>
                        </p:par>
                        <p:par>
                          <p:cTn id="75" fill="hold">
                            <p:stCondLst>
                              <p:cond delay="7000"/>
                            </p:stCondLst>
                            <p:childTnLst>
                              <p:par>
                                <p:cTn id="76" presetID="53" presetClass="entr" presetSubtype="16"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500" fill="hold"/>
                                        <p:tgtEl>
                                          <p:spTgt spid="49"/>
                                        </p:tgtEl>
                                        <p:attrNameLst>
                                          <p:attrName>ppt_w</p:attrName>
                                        </p:attrNameLst>
                                      </p:cBhvr>
                                      <p:tavLst>
                                        <p:tav tm="0">
                                          <p:val>
                                            <p:fltVal val="0"/>
                                          </p:val>
                                        </p:tav>
                                        <p:tav tm="100000">
                                          <p:val>
                                            <p:strVal val="#ppt_w"/>
                                          </p:val>
                                        </p:tav>
                                      </p:tavLst>
                                    </p:anim>
                                    <p:anim calcmode="lin" valueType="num">
                                      <p:cBhvr>
                                        <p:cTn id="79" dur="500" fill="hold"/>
                                        <p:tgtEl>
                                          <p:spTgt spid="49"/>
                                        </p:tgtEl>
                                        <p:attrNameLst>
                                          <p:attrName>ppt_h</p:attrName>
                                        </p:attrNameLst>
                                      </p:cBhvr>
                                      <p:tavLst>
                                        <p:tav tm="0">
                                          <p:val>
                                            <p:fltVal val="0"/>
                                          </p:val>
                                        </p:tav>
                                        <p:tav tm="100000">
                                          <p:val>
                                            <p:strVal val="#ppt_h"/>
                                          </p:val>
                                        </p:tav>
                                      </p:tavLst>
                                    </p:anim>
                                    <p:animEffect transition="in" filter="fade">
                                      <p:cBhvr>
                                        <p:cTn id="80" dur="500"/>
                                        <p:tgtEl>
                                          <p:spTgt spid="49"/>
                                        </p:tgtEl>
                                      </p:cBhvr>
                                    </p:animEffect>
                                  </p:childTnLst>
                                </p:cTn>
                              </p:par>
                            </p:childTnLst>
                          </p:cTn>
                        </p:par>
                        <p:par>
                          <p:cTn id="81" fill="hold">
                            <p:stCondLst>
                              <p:cond delay="7500"/>
                            </p:stCondLst>
                            <p:childTnLst>
                              <p:par>
                                <p:cTn id="82" presetID="10" presetClass="entr" presetSubtype="0" fill="hold" grpId="0" nodeType="afterEffect">
                                  <p:stCondLst>
                                    <p:cond delay="0"/>
                                  </p:stCondLst>
                                  <p:childTnLst>
                                    <p:set>
                                      <p:cBhvr>
                                        <p:cTn id="83" dur="1" fill="hold">
                                          <p:stCondLst>
                                            <p:cond delay="0"/>
                                          </p:stCondLst>
                                        </p:cTn>
                                        <p:tgtEl>
                                          <p:spTgt spid="89">
                                            <p:txEl>
                                              <p:pRg st="0" end="0"/>
                                            </p:txEl>
                                          </p:spTgt>
                                        </p:tgtEl>
                                        <p:attrNameLst>
                                          <p:attrName>style.visibility</p:attrName>
                                        </p:attrNameLst>
                                      </p:cBhvr>
                                      <p:to>
                                        <p:strVal val="visible"/>
                                      </p:to>
                                    </p:set>
                                    <p:animEffect transition="in" filter="fade">
                                      <p:cBhvr>
                                        <p:cTn id="84" dur="500"/>
                                        <p:tgtEl>
                                          <p:spTgt spid="89">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0">
                                            <p:txEl>
                                              <p:pRg st="0" end="0"/>
                                            </p:txEl>
                                          </p:spTgt>
                                        </p:tgtEl>
                                        <p:attrNameLst>
                                          <p:attrName>style.visibility</p:attrName>
                                        </p:attrNameLst>
                                      </p:cBhvr>
                                      <p:to>
                                        <p:strVal val="visible"/>
                                      </p:to>
                                    </p:set>
                                    <p:animEffect transition="in" filter="fade">
                                      <p:cBhvr>
                                        <p:cTn id="87" dur="500"/>
                                        <p:tgtEl>
                                          <p:spTgt spid="90">
                                            <p:txEl>
                                              <p:pRg st="0" end="0"/>
                                            </p:txEl>
                                          </p:spTgt>
                                        </p:tgtEl>
                                      </p:cBhvr>
                                    </p:animEffect>
                                  </p:childTnLst>
                                </p:cTn>
                              </p:par>
                            </p:childTnLst>
                          </p:cTn>
                        </p:par>
                        <p:par>
                          <p:cTn id="88" fill="hold">
                            <p:stCondLst>
                              <p:cond delay="8000"/>
                            </p:stCondLst>
                            <p:childTnLst>
                              <p:par>
                                <p:cTn id="89" presetID="22" presetClass="entr" presetSubtype="1"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up)">
                                      <p:cBhvr>
                                        <p:cTn id="91" dur="500"/>
                                        <p:tgtEl>
                                          <p:spTgt spid="23"/>
                                        </p:tgtEl>
                                      </p:cBhvr>
                                    </p:animEffect>
                                  </p:childTnLst>
                                </p:cTn>
                              </p:par>
                            </p:childTnLst>
                          </p:cTn>
                        </p:par>
                        <p:par>
                          <p:cTn id="92" fill="hold">
                            <p:stCondLst>
                              <p:cond delay="850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childTnLst>
                          </p:cTn>
                        </p:par>
                        <p:par>
                          <p:cTn id="96" fill="hold">
                            <p:stCondLst>
                              <p:cond delay="9000"/>
                            </p:stCondLst>
                            <p:childTnLst>
                              <p:par>
                                <p:cTn id="97" presetID="22" presetClass="entr" presetSubtype="1"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up)">
                                      <p:cBhvr>
                                        <p:cTn id="99" dur="500"/>
                                        <p:tgtEl>
                                          <p:spTgt spid="36"/>
                                        </p:tgtEl>
                                      </p:cBhvr>
                                    </p:animEffect>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47"/>
                                        </p:tgtEl>
                                        <p:attrNameLst>
                                          <p:attrName>style.visibility</p:attrName>
                                        </p:attrNameLst>
                                      </p:cBhvr>
                                      <p:to>
                                        <p:strVal val="visible"/>
                                      </p:to>
                                    </p:set>
                                    <p:anim calcmode="lin" valueType="num">
                                      <p:cBhvr>
                                        <p:cTn id="103" dur="500" fill="hold"/>
                                        <p:tgtEl>
                                          <p:spTgt spid="47"/>
                                        </p:tgtEl>
                                        <p:attrNameLst>
                                          <p:attrName>ppt_w</p:attrName>
                                        </p:attrNameLst>
                                      </p:cBhvr>
                                      <p:tavLst>
                                        <p:tav tm="0">
                                          <p:val>
                                            <p:fltVal val="0"/>
                                          </p:val>
                                        </p:tav>
                                        <p:tav tm="100000">
                                          <p:val>
                                            <p:strVal val="#ppt_w"/>
                                          </p:val>
                                        </p:tav>
                                      </p:tavLst>
                                    </p:anim>
                                    <p:anim calcmode="lin" valueType="num">
                                      <p:cBhvr>
                                        <p:cTn id="104" dur="500" fill="hold"/>
                                        <p:tgtEl>
                                          <p:spTgt spid="47"/>
                                        </p:tgtEl>
                                        <p:attrNameLst>
                                          <p:attrName>ppt_h</p:attrName>
                                        </p:attrNameLst>
                                      </p:cBhvr>
                                      <p:tavLst>
                                        <p:tav tm="0">
                                          <p:val>
                                            <p:fltVal val="0"/>
                                          </p:val>
                                        </p:tav>
                                        <p:tav tm="100000">
                                          <p:val>
                                            <p:strVal val="#ppt_h"/>
                                          </p:val>
                                        </p:tav>
                                      </p:tavLst>
                                    </p:anim>
                                    <p:animEffect transition="in" filter="fade">
                                      <p:cBhvr>
                                        <p:cTn id="105" dur="500"/>
                                        <p:tgtEl>
                                          <p:spTgt spid="47"/>
                                        </p:tgtEl>
                                      </p:cBhvr>
                                    </p:animEffect>
                                  </p:childTnLst>
                                </p:cTn>
                              </p:par>
                            </p:childTnLst>
                          </p:cTn>
                        </p:par>
                        <p:par>
                          <p:cTn id="106" fill="hold">
                            <p:stCondLst>
                              <p:cond delay="10000"/>
                            </p:stCondLst>
                            <p:childTnLst>
                              <p:par>
                                <p:cTn id="107" presetID="10" presetClass="entr" presetSubtype="0" fill="hold" grpId="0" nodeType="afterEffect">
                                  <p:stCondLst>
                                    <p:cond delay="0"/>
                                  </p:stCondLst>
                                  <p:childTnLst>
                                    <p:set>
                                      <p:cBhvr>
                                        <p:cTn id="108" dur="1" fill="hold">
                                          <p:stCondLst>
                                            <p:cond delay="0"/>
                                          </p:stCondLst>
                                        </p:cTn>
                                        <p:tgtEl>
                                          <p:spTgt spid="52">
                                            <p:txEl>
                                              <p:pRg st="0" end="0"/>
                                            </p:txEl>
                                          </p:spTgt>
                                        </p:tgtEl>
                                        <p:attrNameLst>
                                          <p:attrName>style.visibility</p:attrName>
                                        </p:attrNameLst>
                                      </p:cBhvr>
                                      <p:to>
                                        <p:strVal val="visible"/>
                                      </p:to>
                                    </p:set>
                                    <p:animEffect transition="in" filter="fade">
                                      <p:cBhvr>
                                        <p:cTn id="109" dur="500"/>
                                        <p:tgtEl>
                                          <p:spTgt spid="52">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3">
                                            <p:txEl>
                                              <p:pRg st="0" end="0"/>
                                            </p:txEl>
                                          </p:spTgt>
                                        </p:tgtEl>
                                        <p:attrNameLst>
                                          <p:attrName>style.visibility</p:attrName>
                                        </p:attrNameLst>
                                      </p:cBhvr>
                                      <p:to>
                                        <p:strVal val="visible"/>
                                      </p:to>
                                    </p:set>
                                    <p:animEffect transition="in" filter="fade">
                                      <p:cBhvr>
                                        <p:cTn id="112" dur="500"/>
                                        <p:tgtEl>
                                          <p:spTgt spid="53">
                                            <p:txEl>
                                              <p:pRg st="0" end="0"/>
                                            </p:txEl>
                                          </p:spTgt>
                                        </p:tgtEl>
                                      </p:cBhvr>
                                    </p:animEffect>
                                  </p:childTnLst>
                                </p:cTn>
                              </p:par>
                            </p:childTnLst>
                          </p:cTn>
                        </p:par>
                        <p:par>
                          <p:cTn id="113" fill="hold">
                            <p:stCondLst>
                              <p:cond delay="10500"/>
                            </p:stCondLst>
                            <p:childTnLst>
                              <p:par>
                                <p:cTn id="114" presetID="22" presetClass="entr" presetSubtype="8" fill="hold" grpId="0" nodeType="after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wipe(left)">
                                      <p:cBhvr>
                                        <p:cTn id="116" dur="500"/>
                                        <p:tgtEl>
                                          <p:spTgt spid="37"/>
                                        </p:tgtEl>
                                      </p:cBhvr>
                                    </p:animEffect>
                                  </p:childTnLst>
                                </p:cTn>
                              </p:par>
                            </p:childTnLst>
                          </p:cTn>
                        </p:par>
                        <p:par>
                          <p:cTn id="117" fill="hold">
                            <p:stCondLst>
                              <p:cond delay="11000"/>
                            </p:stCondLst>
                            <p:childTnLst>
                              <p:par>
                                <p:cTn id="118" presetID="22" presetClass="entr" presetSubtype="1"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ipe(up)">
                                      <p:cBhvr>
                                        <p:cTn id="120" dur="500"/>
                                        <p:tgtEl>
                                          <p:spTgt spid="38"/>
                                        </p:tgtEl>
                                      </p:cBhvr>
                                    </p:animEffect>
                                  </p:childTnLst>
                                </p:cTn>
                              </p:par>
                            </p:childTnLst>
                          </p:cTn>
                        </p:par>
                        <p:par>
                          <p:cTn id="121" fill="hold">
                            <p:stCondLst>
                              <p:cond delay="11500"/>
                            </p:stCondLst>
                            <p:childTnLst>
                              <p:par>
                                <p:cTn id="122" presetID="53" presetClass="entr" presetSubtype="16" fill="hold" grpId="0" nodeType="afterEffect">
                                  <p:stCondLst>
                                    <p:cond delay="0"/>
                                  </p:stCondLst>
                                  <p:childTnLst>
                                    <p:set>
                                      <p:cBhvr>
                                        <p:cTn id="123" dur="1" fill="hold">
                                          <p:stCondLst>
                                            <p:cond delay="0"/>
                                          </p:stCondLst>
                                        </p:cTn>
                                        <p:tgtEl>
                                          <p:spTgt spid="48"/>
                                        </p:tgtEl>
                                        <p:attrNameLst>
                                          <p:attrName>style.visibility</p:attrName>
                                        </p:attrNameLst>
                                      </p:cBhvr>
                                      <p:to>
                                        <p:strVal val="visible"/>
                                      </p:to>
                                    </p:set>
                                    <p:anim calcmode="lin" valueType="num">
                                      <p:cBhvr>
                                        <p:cTn id="124" dur="500" fill="hold"/>
                                        <p:tgtEl>
                                          <p:spTgt spid="48"/>
                                        </p:tgtEl>
                                        <p:attrNameLst>
                                          <p:attrName>ppt_w</p:attrName>
                                        </p:attrNameLst>
                                      </p:cBhvr>
                                      <p:tavLst>
                                        <p:tav tm="0">
                                          <p:val>
                                            <p:fltVal val="0"/>
                                          </p:val>
                                        </p:tav>
                                        <p:tav tm="100000">
                                          <p:val>
                                            <p:strVal val="#ppt_w"/>
                                          </p:val>
                                        </p:tav>
                                      </p:tavLst>
                                    </p:anim>
                                    <p:anim calcmode="lin" valueType="num">
                                      <p:cBhvr>
                                        <p:cTn id="125" dur="500" fill="hold"/>
                                        <p:tgtEl>
                                          <p:spTgt spid="48"/>
                                        </p:tgtEl>
                                        <p:attrNameLst>
                                          <p:attrName>ppt_h</p:attrName>
                                        </p:attrNameLst>
                                      </p:cBhvr>
                                      <p:tavLst>
                                        <p:tav tm="0">
                                          <p:val>
                                            <p:fltVal val="0"/>
                                          </p:val>
                                        </p:tav>
                                        <p:tav tm="100000">
                                          <p:val>
                                            <p:strVal val="#ppt_h"/>
                                          </p:val>
                                        </p:tav>
                                      </p:tavLst>
                                    </p:anim>
                                    <p:animEffect transition="in" filter="fade">
                                      <p:cBhvr>
                                        <p:cTn id="126" dur="500"/>
                                        <p:tgtEl>
                                          <p:spTgt spid="48"/>
                                        </p:tgtEl>
                                      </p:cBhvr>
                                    </p:animEffect>
                                  </p:childTnLst>
                                </p:cTn>
                              </p:par>
                            </p:childTnLst>
                          </p:cTn>
                        </p:par>
                        <p:par>
                          <p:cTn id="127" fill="hold">
                            <p:stCondLst>
                              <p:cond delay="12000"/>
                            </p:stCondLst>
                            <p:childTnLst>
                              <p:par>
                                <p:cTn id="128" presetID="10" presetClass="entr" presetSubtype="0" fill="hold" grpId="0" nodeType="afterEffect">
                                  <p:stCondLst>
                                    <p:cond delay="0"/>
                                  </p:stCondLst>
                                  <p:childTnLst>
                                    <p:set>
                                      <p:cBhvr>
                                        <p:cTn id="129" dur="1" fill="hold">
                                          <p:stCondLst>
                                            <p:cond delay="0"/>
                                          </p:stCondLst>
                                        </p:cTn>
                                        <p:tgtEl>
                                          <p:spTgt spid="54">
                                            <p:txEl>
                                              <p:pRg st="0" end="0"/>
                                            </p:txEl>
                                          </p:spTgt>
                                        </p:tgtEl>
                                        <p:attrNameLst>
                                          <p:attrName>style.visibility</p:attrName>
                                        </p:attrNameLst>
                                      </p:cBhvr>
                                      <p:to>
                                        <p:strVal val="visible"/>
                                      </p:to>
                                    </p:set>
                                    <p:animEffect transition="in" filter="fade">
                                      <p:cBhvr>
                                        <p:cTn id="130" dur="500"/>
                                        <p:tgtEl>
                                          <p:spTgt spid="54">
                                            <p:txEl>
                                              <p:pRg st="0" end="0"/>
                                            </p:tx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5">
                                            <p:txEl>
                                              <p:pRg st="0" end="0"/>
                                            </p:txEl>
                                          </p:spTgt>
                                        </p:tgtEl>
                                        <p:attrNameLst>
                                          <p:attrName>style.visibility</p:attrName>
                                        </p:attrNameLst>
                                      </p:cBhvr>
                                      <p:to>
                                        <p:strVal val="visible"/>
                                      </p:to>
                                    </p:set>
                                    <p:animEffect transition="in" filter="fade">
                                      <p:cBhvr>
                                        <p:cTn id="133"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animBg="1"/>
      <p:bldP spid="24" grpId="0" animBg="1"/>
      <p:bldP spid="31" grpId="0" animBg="1"/>
      <p:bldP spid="32" grpId="0" animBg="1"/>
      <p:bldP spid="33" grpId="0" animBg="1"/>
      <p:bldP spid="34" grpId="0" animBg="1"/>
      <p:bldP spid="35" grpId="0" animBg="1"/>
      <p:bldP spid="36" grpId="0" animBg="1"/>
      <p:bldP spid="37" grpId="0" animBg="1"/>
      <p:bldP spid="38" grpId="0" animBg="1"/>
      <p:bldP spid="8" grpId="0" animBg="1"/>
      <p:bldP spid="45" grpId="0" animBg="1"/>
      <p:bldP spid="46" grpId="0" animBg="1"/>
      <p:bldP spid="47" grpId="0" animBg="1"/>
      <p:bldP spid="48" grpId="0" animBg="1"/>
      <p:bldP spid="49" grpId="0" animBg="1"/>
      <p:bldP spid="50" grpId="0" build="p">
        <p:tmplLst>
          <p:tmpl lvl="1">
            <p:tnLst>
              <p:par>
                <p:cTn presetID="10" presetClass="entr" presetSubtype="0"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89" grpId="0" build="p">
        <p:tmplLst>
          <p:tmpl lvl="1">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P spid="90" grpId="0" build="p">
        <p:tmplLst>
          <p:tmpl lvl="1">
            <p:tnLst>
              <p:par>
                <p:cTn presetID="10" presetClass="entr" presetSubtype="0" fill="hold" nodeType="withEffect">
                  <p:stCondLst>
                    <p:cond delay="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childTnLst>
                </p:cTn>
              </p:par>
            </p:tnLst>
          </p:tmpl>
        </p:tmplLst>
      </p:bldP>
      <p:bldP spid="91" grpId="0" build="p">
        <p:tmplLst>
          <p:tmpl lvl="1">
            <p:tnLst>
              <p:par>
                <p:cTn presetID="10" presetClass="entr" presetSubtype="0" fill="hold" nodeType="afterEffect">
                  <p:stCondLst>
                    <p:cond delay="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P spid="92" grpId="0" build="p">
        <p:tmplLst>
          <p:tmpl lvl="1">
            <p:tnLst>
              <p:par>
                <p:cTn presetID="10"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Text Placeholder 5"/>
          <p:cNvSpPr>
            <a:spLocks noGrp="1"/>
          </p:cNvSpPr>
          <p:nvPr>
            <p:ph type="body" sz="quarter" idx="11" hasCustomPrompt="1"/>
          </p:nvPr>
        </p:nvSpPr>
        <p:spPr>
          <a:xfrm>
            <a:off x="2451673" y="2505472"/>
            <a:ext cx="7378700" cy="2424363"/>
          </a:xfrm>
        </p:spPr>
        <p:txBody>
          <a:bodyPr lIns="0" tIns="0" rIns="0" bIns="0">
            <a:normAutofit/>
          </a:bodyPr>
          <a:lstStyle>
            <a:lvl1pPr marL="0" indent="0">
              <a:lnSpc>
                <a:spcPts val="1400"/>
              </a:lnSpc>
              <a:buNone/>
              <a:defRPr sz="1050">
                <a:solidFill>
                  <a:schemeClr val="bg1">
                    <a:lumMod val="50000"/>
                  </a:schemeClr>
                </a:solidFill>
              </a:defRPr>
            </a:lvl1pPr>
          </a:lstStyle>
          <a:p>
            <a:pPr algn="ctr">
              <a:lnSpc>
                <a:spcPts val="4000"/>
              </a:lnSpc>
            </a:pPr>
            <a:r>
              <a:rPr lang="en-GB" sz="2800" dirty="0"/>
              <a:t>In the last two years, my life has </a:t>
            </a:r>
          </a:p>
          <a:p>
            <a:pPr algn="ctr">
              <a:lnSpc>
                <a:spcPts val="4000"/>
              </a:lnSpc>
            </a:pPr>
            <a:r>
              <a:rPr lang="en-GB" sz="2800" dirty="0"/>
              <a:t>completely changed. I always think I am </a:t>
            </a:r>
          </a:p>
          <a:p>
            <a:pPr algn="ctr">
              <a:lnSpc>
                <a:spcPts val="4000"/>
              </a:lnSpc>
            </a:pPr>
            <a:r>
              <a:rPr lang="en-GB" sz="2800" dirty="0"/>
              <a:t>very lucky to have joined this great company. Thanks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2459445" y="2276419"/>
            <a:ext cx="2811690" cy="313582"/>
          </a:xfrm>
        </p:spPr>
        <p:txBody>
          <a:bodyPr lIns="0" tIns="0" rIns="0" bIns="0">
            <a:normAutofit/>
          </a:bodyPr>
          <a:lstStyle>
            <a:lvl1pPr marL="0" indent="0">
              <a:buNone/>
              <a:defRPr sz="1600">
                <a:solidFill>
                  <a:schemeClr val="accent1"/>
                </a:solidFill>
              </a:defRPr>
            </a:lvl1pPr>
          </a:lstStyle>
          <a:p>
            <a:pPr lvl="0"/>
            <a:r>
              <a:rPr lang="en-US" dirty="0"/>
              <a:t>Mr. </a:t>
            </a:r>
            <a:r>
              <a:rPr lang="en-US" dirty="0" err="1"/>
              <a:t>Simanjuntak</a:t>
            </a:r>
            <a:endParaRPr lang="en-US" dirty="0"/>
          </a:p>
        </p:txBody>
      </p:sp>
      <p:sp>
        <p:nvSpPr>
          <p:cNvPr id="6" name="Text Placeholder 5"/>
          <p:cNvSpPr>
            <a:spLocks noGrp="1"/>
          </p:cNvSpPr>
          <p:nvPr>
            <p:ph type="body" sz="quarter" idx="11" hasCustomPrompt="1"/>
          </p:nvPr>
        </p:nvSpPr>
        <p:spPr>
          <a:xfrm>
            <a:off x="1521557" y="3057931"/>
            <a:ext cx="3335338" cy="623957"/>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bereh</a:t>
            </a:r>
            <a:r>
              <a:rPr lang="en-US" dirty="0"/>
              <a:t> </a:t>
            </a:r>
            <a:r>
              <a:rPr lang="en-US" dirty="0" err="1"/>
              <a:t>lagoeina</a:t>
            </a:r>
            <a:r>
              <a:rPr lang="en-US" dirty="0"/>
              <a:t> yang </a:t>
            </a:r>
            <a:r>
              <a:rPr lang="en-US" dirty="0" err="1"/>
              <a:t>peuting</a:t>
            </a:r>
            <a:r>
              <a:rPr lang="en-US" dirty="0"/>
              <a:t>  </a:t>
            </a:r>
            <a:r>
              <a:rPr lang="en-US" dirty="0" err="1"/>
              <a:t>tanpa</a:t>
            </a:r>
            <a:r>
              <a:rPr lang="en-US" dirty="0"/>
              <a:t> </a:t>
            </a:r>
            <a:r>
              <a:rPr lang="en-US" dirty="0" err="1"/>
              <a:t>kabarola</a:t>
            </a:r>
            <a:r>
              <a:rPr lang="en-US" dirty="0"/>
              <a:t> “</a:t>
            </a:r>
          </a:p>
        </p:txBody>
      </p:sp>
      <p:sp>
        <p:nvSpPr>
          <p:cNvPr id="40" name="Picture Placeholder 7"/>
          <p:cNvSpPr>
            <a:spLocks noGrp="1"/>
          </p:cNvSpPr>
          <p:nvPr>
            <p:ph type="pic" sz="quarter" idx="17" hasCustomPrompt="1"/>
          </p:nvPr>
        </p:nvSpPr>
        <p:spPr>
          <a:xfrm>
            <a:off x="1521556" y="2104074"/>
            <a:ext cx="804672" cy="807573"/>
          </a:xfrm>
          <a:prstGeom prst="ellipse">
            <a:avLst/>
          </a:prstGeom>
          <a:solidFill>
            <a:schemeClr val="bg1">
              <a:lumMod val="65000"/>
            </a:schemeClr>
          </a:solidFill>
          <a:ln w="38100">
            <a:solidFill>
              <a:schemeClr val="accent1"/>
            </a:solidFill>
          </a:ln>
        </p:spPr>
        <p:txBody>
          <a:bodyPr>
            <a:noAutofit/>
          </a:bodyPr>
          <a:lstStyle>
            <a:lvl1pPr>
              <a:defRPr sz="800"/>
            </a:lvl1pPr>
          </a:lstStyle>
          <a:p>
            <a:r>
              <a:rPr lang="en-US" dirty="0"/>
              <a:t>click</a:t>
            </a:r>
            <a:endParaRPr lang="en-GB" dirty="0"/>
          </a:p>
        </p:txBody>
      </p:sp>
      <p:sp>
        <p:nvSpPr>
          <p:cNvPr id="20" name="Picture Placeholder 7"/>
          <p:cNvSpPr>
            <a:spLocks noGrp="1"/>
          </p:cNvSpPr>
          <p:nvPr>
            <p:ph type="pic" sz="quarter" idx="19" hasCustomPrompt="1"/>
          </p:nvPr>
        </p:nvSpPr>
        <p:spPr>
          <a:xfrm>
            <a:off x="6367251" y="2104074"/>
            <a:ext cx="804672" cy="807573"/>
          </a:xfrm>
          <a:prstGeom prst="ellipse">
            <a:avLst/>
          </a:prstGeom>
          <a:solidFill>
            <a:schemeClr val="bg1">
              <a:lumMod val="65000"/>
            </a:schemeClr>
          </a:solidFill>
          <a:ln w="38100">
            <a:solidFill>
              <a:schemeClr val="accent1"/>
            </a:solidFill>
          </a:ln>
        </p:spPr>
        <p:txBody>
          <a:bodyPr>
            <a:noAutofit/>
          </a:bodyPr>
          <a:lstStyle>
            <a:lvl1pPr>
              <a:defRPr sz="800"/>
            </a:lvl1pPr>
          </a:lstStyle>
          <a:p>
            <a:r>
              <a:rPr lang="en-US" dirty="0"/>
              <a:t>click</a:t>
            </a:r>
            <a:endParaRPr lang="en-GB" dirty="0"/>
          </a:p>
        </p:txBody>
      </p:sp>
      <p:sp>
        <p:nvSpPr>
          <p:cNvPr id="21" name="Picture Placeholder 7"/>
          <p:cNvSpPr>
            <a:spLocks noGrp="1"/>
          </p:cNvSpPr>
          <p:nvPr>
            <p:ph type="pic" sz="quarter" idx="20" hasCustomPrompt="1"/>
          </p:nvPr>
        </p:nvSpPr>
        <p:spPr>
          <a:xfrm>
            <a:off x="1534616" y="4003534"/>
            <a:ext cx="804672" cy="807573"/>
          </a:xfrm>
          <a:prstGeom prst="ellipse">
            <a:avLst/>
          </a:prstGeom>
          <a:solidFill>
            <a:schemeClr val="bg1">
              <a:lumMod val="65000"/>
            </a:schemeClr>
          </a:solidFill>
          <a:ln w="38100">
            <a:solidFill>
              <a:schemeClr val="accent1"/>
            </a:solidFill>
          </a:ln>
        </p:spPr>
        <p:txBody>
          <a:bodyPr>
            <a:noAutofit/>
          </a:bodyPr>
          <a:lstStyle>
            <a:lvl1pPr>
              <a:defRPr sz="800"/>
            </a:lvl1pPr>
          </a:lstStyle>
          <a:p>
            <a:r>
              <a:rPr lang="en-US" dirty="0"/>
              <a:t>click</a:t>
            </a:r>
            <a:endParaRPr lang="en-GB" dirty="0"/>
          </a:p>
        </p:txBody>
      </p:sp>
      <p:sp>
        <p:nvSpPr>
          <p:cNvPr id="22" name="Picture Placeholder 7"/>
          <p:cNvSpPr>
            <a:spLocks noGrp="1"/>
          </p:cNvSpPr>
          <p:nvPr>
            <p:ph type="pic" sz="quarter" idx="21" hasCustomPrompt="1"/>
          </p:nvPr>
        </p:nvSpPr>
        <p:spPr>
          <a:xfrm>
            <a:off x="6367251" y="4003534"/>
            <a:ext cx="804672" cy="807573"/>
          </a:xfrm>
          <a:prstGeom prst="ellipse">
            <a:avLst/>
          </a:prstGeom>
          <a:solidFill>
            <a:schemeClr val="bg1">
              <a:lumMod val="65000"/>
            </a:schemeClr>
          </a:solidFill>
          <a:ln w="38100">
            <a:solidFill>
              <a:schemeClr val="accent1"/>
            </a:solidFill>
          </a:ln>
        </p:spPr>
        <p:txBody>
          <a:bodyPr>
            <a:noAutofit/>
          </a:bodyPr>
          <a:lstStyle>
            <a:lvl1pPr>
              <a:defRPr sz="800"/>
            </a:lvl1pPr>
          </a:lstStyle>
          <a:p>
            <a:r>
              <a:rPr lang="en-US" dirty="0"/>
              <a:t>click</a:t>
            </a:r>
            <a:endParaRPr lang="en-GB" dirty="0"/>
          </a:p>
        </p:txBody>
      </p:sp>
      <p:sp>
        <p:nvSpPr>
          <p:cNvPr id="23" name="Text Placeholder 5"/>
          <p:cNvSpPr>
            <a:spLocks noGrp="1"/>
          </p:cNvSpPr>
          <p:nvPr>
            <p:ph type="body" sz="quarter" idx="22" hasCustomPrompt="1"/>
          </p:nvPr>
        </p:nvSpPr>
        <p:spPr>
          <a:xfrm>
            <a:off x="2459444" y="2548025"/>
            <a:ext cx="1890606" cy="208859"/>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Lagak</a:t>
            </a:r>
            <a:r>
              <a:rPr lang="en-US" dirty="0"/>
              <a:t> Company</a:t>
            </a:r>
          </a:p>
        </p:txBody>
      </p:sp>
      <p:sp>
        <p:nvSpPr>
          <p:cNvPr id="24" name="Text Placeholder 4"/>
          <p:cNvSpPr>
            <a:spLocks noGrp="1"/>
          </p:cNvSpPr>
          <p:nvPr>
            <p:ph type="body" sz="quarter" idx="23" hasCustomPrompt="1"/>
          </p:nvPr>
        </p:nvSpPr>
        <p:spPr>
          <a:xfrm>
            <a:off x="7305139" y="2276419"/>
            <a:ext cx="2811690" cy="313582"/>
          </a:xfrm>
        </p:spPr>
        <p:txBody>
          <a:bodyPr lIns="0" tIns="0" rIns="0" bIns="0">
            <a:normAutofit/>
          </a:bodyPr>
          <a:lstStyle>
            <a:lvl1pPr marL="0" indent="0">
              <a:buNone/>
              <a:defRPr sz="1600">
                <a:solidFill>
                  <a:schemeClr val="accent1"/>
                </a:solidFill>
              </a:defRPr>
            </a:lvl1pPr>
          </a:lstStyle>
          <a:p>
            <a:pPr lvl="0"/>
            <a:r>
              <a:rPr lang="en-US" dirty="0"/>
              <a:t>Mr. </a:t>
            </a:r>
            <a:r>
              <a:rPr lang="en-US" dirty="0" err="1"/>
              <a:t>Simanjuntak</a:t>
            </a:r>
            <a:endParaRPr lang="en-US" dirty="0"/>
          </a:p>
        </p:txBody>
      </p:sp>
      <p:sp>
        <p:nvSpPr>
          <p:cNvPr id="25" name="Text Placeholder 5"/>
          <p:cNvSpPr>
            <a:spLocks noGrp="1"/>
          </p:cNvSpPr>
          <p:nvPr>
            <p:ph type="body" sz="quarter" idx="24" hasCustomPrompt="1"/>
          </p:nvPr>
        </p:nvSpPr>
        <p:spPr>
          <a:xfrm>
            <a:off x="6367251" y="3057931"/>
            <a:ext cx="3335338" cy="623957"/>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bereh</a:t>
            </a:r>
            <a:r>
              <a:rPr lang="en-US" dirty="0"/>
              <a:t> </a:t>
            </a:r>
            <a:r>
              <a:rPr lang="en-US" dirty="0" err="1"/>
              <a:t>lagoeina</a:t>
            </a:r>
            <a:r>
              <a:rPr lang="en-US" dirty="0"/>
              <a:t> yang </a:t>
            </a:r>
            <a:r>
              <a:rPr lang="en-US" dirty="0" err="1"/>
              <a:t>peuting</a:t>
            </a:r>
            <a:r>
              <a:rPr lang="en-US" dirty="0"/>
              <a:t>  </a:t>
            </a:r>
            <a:r>
              <a:rPr lang="en-US" dirty="0" err="1"/>
              <a:t>tanpa</a:t>
            </a:r>
            <a:r>
              <a:rPr lang="en-US" dirty="0"/>
              <a:t> </a:t>
            </a:r>
            <a:r>
              <a:rPr lang="en-US" dirty="0" err="1"/>
              <a:t>kabarola</a:t>
            </a:r>
            <a:r>
              <a:rPr lang="en-US" dirty="0"/>
              <a:t> “</a:t>
            </a:r>
          </a:p>
        </p:txBody>
      </p:sp>
      <p:sp>
        <p:nvSpPr>
          <p:cNvPr id="26" name="Text Placeholder 5"/>
          <p:cNvSpPr>
            <a:spLocks noGrp="1"/>
          </p:cNvSpPr>
          <p:nvPr>
            <p:ph type="body" sz="quarter" idx="25" hasCustomPrompt="1"/>
          </p:nvPr>
        </p:nvSpPr>
        <p:spPr>
          <a:xfrm>
            <a:off x="7305138" y="2548025"/>
            <a:ext cx="1890606" cy="208859"/>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Lagak</a:t>
            </a:r>
            <a:r>
              <a:rPr lang="en-US" dirty="0"/>
              <a:t> Company</a:t>
            </a:r>
          </a:p>
        </p:txBody>
      </p:sp>
      <p:sp>
        <p:nvSpPr>
          <p:cNvPr id="27" name="Text Placeholder 4"/>
          <p:cNvSpPr>
            <a:spLocks noGrp="1"/>
          </p:cNvSpPr>
          <p:nvPr>
            <p:ph type="body" sz="quarter" idx="26" hasCustomPrompt="1"/>
          </p:nvPr>
        </p:nvSpPr>
        <p:spPr>
          <a:xfrm>
            <a:off x="2459445" y="4190430"/>
            <a:ext cx="2811690" cy="313582"/>
          </a:xfrm>
        </p:spPr>
        <p:txBody>
          <a:bodyPr lIns="0" tIns="0" rIns="0" bIns="0">
            <a:normAutofit/>
          </a:bodyPr>
          <a:lstStyle>
            <a:lvl1pPr marL="0" indent="0">
              <a:buNone/>
              <a:defRPr sz="1600">
                <a:solidFill>
                  <a:schemeClr val="accent1"/>
                </a:solidFill>
              </a:defRPr>
            </a:lvl1pPr>
          </a:lstStyle>
          <a:p>
            <a:pPr lvl="0"/>
            <a:r>
              <a:rPr lang="en-US" dirty="0"/>
              <a:t>Mr. </a:t>
            </a:r>
            <a:r>
              <a:rPr lang="en-US" dirty="0" err="1"/>
              <a:t>Simanjuntak</a:t>
            </a:r>
            <a:endParaRPr lang="en-US" dirty="0"/>
          </a:p>
        </p:txBody>
      </p:sp>
      <p:sp>
        <p:nvSpPr>
          <p:cNvPr id="28" name="Text Placeholder 5"/>
          <p:cNvSpPr>
            <a:spLocks noGrp="1"/>
          </p:cNvSpPr>
          <p:nvPr>
            <p:ph type="body" sz="quarter" idx="27" hasCustomPrompt="1"/>
          </p:nvPr>
        </p:nvSpPr>
        <p:spPr>
          <a:xfrm>
            <a:off x="1521557" y="4971942"/>
            <a:ext cx="3335338" cy="623957"/>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bereh</a:t>
            </a:r>
            <a:r>
              <a:rPr lang="en-US" dirty="0"/>
              <a:t> </a:t>
            </a:r>
            <a:r>
              <a:rPr lang="en-US" dirty="0" err="1"/>
              <a:t>lagoeina</a:t>
            </a:r>
            <a:r>
              <a:rPr lang="en-US" dirty="0"/>
              <a:t> yang </a:t>
            </a:r>
            <a:r>
              <a:rPr lang="en-US" dirty="0" err="1"/>
              <a:t>peuting</a:t>
            </a:r>
            <a:r>
              <a:rPr lang="en-US" dirty="0"/>
              <a:t>  </a:t>
            </a:r>
            <a:r>
              <a:rPr lang="en-US" dirty="0" err="1"/>
              <a:t>tanpa</a:t>
            </a:r>
            <a:r>
              <a:rPr lang="en-US" dirty="0"/>
              <a:t> </a:t>
            </a:r>
            <a:r>
              <a:rPr lang="en-US" dirty="0" err="1"/>
              <a:t>kabarola</a:t>
            </a:r>
            <a:r>
              <a:rPr lang="en-US" dirty="0"/>
              <a:t> “</a:t>
            </a:r>
          </a:p>
        </p:txBody>
      </p:sp>
      <p:sp>
        <p:nvSpPr>
          <p:cNvPr id="29" name="Text Placeholder 5"/>
          <p:cNvSpPr>
            <a:spLocks noGrp="1"/>
          </p:cNvSpPr>
          <p:nvPr>
            <p:ph type="body" sz="quarter" idx="28" hasCustomPrompt="1"/>
          </p:nvPr>
        </p:nvSpPr>
        <p:spPr>
          <a:xfrm>
            <a:off x="2459444" y="4462036"/>
            <a:ext cx="1890606" cy="208859"/>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Lagak</a:t>
            </a:r>
            <a:r>
              <a:rPr lang="en-US" dirty="0"/>
              <a:t> Company</a:t>
            </a:r>
          </a:p>
        </p:txBody>
      </p:sp>
      <p:sp>
        <p:nvSpPr>
          <p:cNvPr id="30" name="Text Placeholder 4"/>
          <p:cNvSpPr>
            <a:spLocks noGrp="1"/>
          </p:cNvSpPr>
          <p:nvPr>
            <p:ph type="body" sz="quarter" idx="29" hasCustomPrompt="1"/>
          </p:nvPr>
        </p:nvSpPr>
        <p:spPr>
          <a:xfrm>
            <a:off x="7305139" y="4190430"/>
            <a:ext cx="2811690" cy="313582"/>
          </a:xfrm>
        </p:spPr>
        <p:txBody>
          <a:bodyPr lIns="0" tIns="0" rIns="0" bIns="0">
            <a:normAutofit/>
          </a:bodyPr>
          <a:lstStyle>
            <a:lvl1pPr marL="0" indent="0">
              <a:buNone/>
              <a:defRPr sz="1600">
                <a:solidFill>
                  <a:schemeClr val="accent1"/>
                </a:solidFill>
              </a:defRPr>
            </a:lvl1pPr>
          </a:lstStyle>
          <a:p>
            <a:pPr lvl="0"/>
            <a:r>
              <a:rPr lang="en-US" dirty="0"/>
              <a:t>Mr. </a:t>
            </a:r>
            <a:r>
              <a:rPr lang="en-US" dirty="0" err="1"/>
              <a:t>Simanjuntak</a:t>
            </a:r>
            <a:endParaRPr lang="en-US" dirty="0"/>
          </a:p>
        </p:txBody>
      </p:sp>
      <p:sp>
        <p:nvSpPr>
          <p:cNvPr id="31" name="Text Placeholder 5"/>
          <p:cNvSpPr>
            <a:spLocks noGrp="1"/>
          </p:cNvSpPr>
          <p:nvPr>
            <p:ph type="body" sz="quarter" idx="30" hasCustomPrompt="1"/>
          </p:nvPr>
        </p:nvSpPr>
        <p:spPr>
          <a:xfrm>
            <a:off x="6367251" y="4971942"/>
            <a:ext cx="3335338" cy="623957"/>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bereh</a:t>
            </a:r>
            <a:r>
              <a:rPr lang="en-US" dirty="0"/>
              <a:t> </a:t>
            </a:r>
            <a:r>
              <a:rPr lang="en-US" dirty="0" err="1"/>
              <a:t>lagoeina</a:t>
            </a:r>
            <a:r>
              <a:rPr lang="en-US" dirty="0"/>
              <a:t> yang </a:t>
            </a:r>
            <a:r>
              <a:rPr lang="en-US" dirty="0" err="1"/>
              <a:t>peuting</a:t>
            </a:r>
            <a:r>
              <a:rPr lang="en-US" dirty="0"/>
              <a:t>  </a:t>
            </a:r>
            <a:r>
              <a:rPr lang="en-US" dirty="0" err="1"/>
              <a:t>tanpa</a:t>
            </a:r>
            <a:r>
              <a:rPr lang="en-US" dirty="0"/>
              <a:t> </a:t>
            </a:r>
            <a:r>
              <a:rPr lang="en-US" dirty="0" err="1"/>
              <a:t>kabarola</a:t>
            </a:r>
            <a:r>
              <a:rPr lang="en-US" dirty="0"/>
              <a:t> “</a:t>
            </a:r>
          </a:p>
        </p:txBody>
      </p:sp>
      <p:sp>
        <p:nvSpPr>
          <p:cNvPr id="32" name="Text Placeholder 5"/>
          <p:cNvSpPr>
            <a:spLocks noGrp="1"/>
          </p:cNvSpPr>
          <p:nvPr>
            <p:ph type="body" sz="quarter" idx="31" hasCustomPrompt="1"/>
          </p:nvPr>
        </p:nvSpPr>
        <p:spPr>
          <a:xfrm>
            <a:off x="7305138" y="4462036"/>
            <a:ext cx="1890606" cy="208859"/>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Lagak</a:t>
            </a:r>
            <a:r>
              <a:rPr lang="en-US" dirty="0"/>
              <a:t> Company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wipe(left)">
                                      <p:cBhvr>
                                        <p:cTn id="24" dur="500"/>
                                        <p:tgtEl>
                                          <p:spTgt spid="23">
                                            <p:txEl>
                                              <p:pRg st="0" end="0"/>
                                            </p:txEl>
                                          </p:spTgt>
                                        </p:tgtEl>
                                      </p:cBhvr>
                                    </p:animEffect>
                                  </p:childTnLst>
                                </p:cTn>
                              </p:par>
                            </p:childTnLst>
                          </p:cTn>
                        </p:par>
                        <p:par>
                          <p:cTn id="25" fill="hold">
                            <p:stCondLst>
                              <p:cond delay="2000"/>
                            </p:stCondLst>
                            <p:childTnLst>
                              <p:par>
                                <p:cTn id="26" presetID="18" presetClass="entr" presetSubtype="6"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strips(downRight)">
                                      <p:cBhvr>
                                        <p:cTn id="28" dur="500"/>
                                        <p:tgtEl>
                                          <p:spTgt spid="6">
                                            <p:txEl>
                                              <p:pRg st="0" end="0"/>
                                            </p:txEl>
                                          </p:spTgt>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7">
                                            <p:txEl>
                                              <p:pRg st="0" end="0"/>
                                            </p:txEl>
                                          </p:spTgt>
                                        </p:tgtEl>
                                        <p:attrNameLst>
                                          <p:attrName>style.visibility</p:attrName>
                                        </p:attrNameLst>
                                      </p:cBhvr>
                                      <p:to>
                                        <p:strVal val="visible"/>
                                      </p:to>
                                    </p:set>
                                    <p:animEffect transition="in" filter="wipe(left)">
                                      <p:cBhvr>
                                        <p:cTn id="38" dur="500"/>
                                        <p:tgtEl>
                                          <p:spTgt spid="27">
                                            <p:txEl>
                                              <p:pRg st="0" end="0"/>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Effect transition="in" filter="wipe(left)">
                                      <p:cBhvr>
                                        <p:cTn id="41" dur="500"/>
                                        <p:tgtEl>
                                          <p:spTgt spid="29">
                                            <p:txEl>
                                              <p:pRg st="0" end="0"/>
                                            </p:txEl>
                                          </p:spTgt>
                                        </p:tgtEl>
                                      </p:cBhvr>
                                    </p:animEffect>
                                  </p:childTnLst>
                                </p:cTn>
                              </p:par>
                            </p:childTnLst>
                          </p:cTn>
                        </p:par>
                        <p:par>
                          <p:cTn id="42" fill="hold">
                            <p:stCondLst>
                              <p:cond delay="3500"/>
                            </p:stCondLst>
                            <p:childTnLst>
                              <p:par>
                                <p:cTn id="43" presetID="18" presetClass="entr" presetSubtype="6" fill="hold" grpId="0" nodeType="afterEffect">
                                  <p:stCondLst>
                                    <p:cond delay="0"/>
                                  </p:stCondLst>
                                  <p:childTnLst>
                                    <p:set>
                                      <p:cBhvr>
                                        <p:cTn id="44" dur="1" fill="hold">
                                          <p:stCondLst>
                                            <p:cond delay="0"/>
                                          </p:stCondLst>
                                        </p:cTn>
                                        <p:tgtEl>
                                          <p:spTgt spid="28">
                                            <p:txEl>
                                              <p:pRg st="0" end="0"/>
                                            </p:txEl>
                                          </p:spTgt>
                                        </p:tgtEl>
                                        <p:attrNameLst>
                                          <p:attrName>style.visibility</p:attrName>
                                        </p:attrNameLst>
                                      </p:cBhvr>
                                      <p:to>
                                        <p:strVal val="visible"/>
                                      </p:to>
                                    </p:set>
                                    <p:animEffect transition="in" filter="strips(downRight)">
                                      <p:cBhvr>
                                        <p:cTn id="45" dur="500"/>
                                        <p:tgtEl>
                                          <p:spTgt spid="28">
                                            <p:txEl>
                                              <p:pRg st="0" end="0"/>
                                            </p:txEl>
                                          </p:spTgt>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left)">
                                      <p:cBhvr>
                                        <p:cTn id="55" dur="500"/>
                                        <p:tgtEl>
                                          <p:spTgt spid="24">
                                            <p:txEl>
                                              <p:pRg st="0" end="0"/>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6">
                                            <p:txEl>
                                              <p:pRg st="0" end="0"/>
                                            </p:txEl>
                                          </p:spTgt>
                                        </p:tgtEl>
                                        <p:attrNameLst>
                                          <p:attrName>style.visibility</p:attrName>
                                        </p:attrNameLst>
                                      </p:cBhvr>
                                      <p:to>
                                        <p:strVal val="visible"/>
                                      </p:to>
                                    </p:set>
                                    <p:animEffect transition="in" filter="wipe(left)">
                                      <p:cBhvr>
                                        <p:cTn id="58" dur="500"/>
                                        <p:tgtEl>
                                          <p:spTgt spid="26">
                                            <p:txEl>
                                              <p:pRg st="0" end="0"/>
                                            </p:txEl>
                                          </p:spTgt>
                                        </p:tgtEl>
                                      </p:cBhvr>
                                    </p:animEffect>
                                  </p:childTnLst>
                                </p:cTn>
                              </p:par>
                            </p:childTnLst>
                          </p:cTn>
                        </p:par>
                        <p:par>
                          <p:cTn id="59" fill="hold">
                            <p:stCondLst>
                              <p:cond delay="5000"/>
                            </p:stCondLst>
                            <p:childTnLst>
                              <p:par>
                                <p:cTn id="60" presetID="18" presetClass="entr" presetSubtype="6" fill="hold" grpId="0" nodeType="after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strips(downRight)">
                                      <p:cBhvr>
                                        <p:cTn id="62" dur="500"/>
                                        <p:tgtEl>
                                          <p:spTgt spid="25">
                                            <p:txEl>
                                              <p:pRg st="0" end="0"/>
                                            </p:txEl>
                                          </p:spTgt>
                                        </p:tgtEl>
                                      </p:cBhvr>
                                    </p:animEffect>
                                  </p:childTnLst>
                                </p:cTn>
                              </p:par>
                            </p:childTnLst>
                          </p:cTn>
                        </p:par>
                        <p:par>
                          <p:cTn id="63" fill="hold">
                            <p:stCondLst>
                              <p:cond delay="5500"/>
                            </p:stCondLst>
                            <p:childTnLst>
                              <p:par>
                                <p:cTn id="64" presetID="53" presetClass="entr" presetSubtype="16"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par>
                          <p:cTn id="69" fill="hold">
                            <p:stCondLst>
                              <p:cond delay="6000"/>
                            </p:stCondLst>
                            <p:childTnLst>
                              <p:par>
                                <p:cTn id="70" presetID="22" presetClass="entr" presetSubtype="8" fill="hold" grpId="0" nodeType="after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animEffect transition="in" filter="wipe(left)">
                                      <p:cBhvr>
                                        <p:cTn id="72" dur="500"/>
                                        <p:tgtEl>
                                          <p:spTgt spid="30">
                                            <p:txEl>
                                              <p:pRg st="0" end="0"/>
                                            </p:tx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2">
                                            <p:txEl>
                                              <p:pRg st="0" end="0"/>
                                            </p:txEl>
                                          </p:spTgt>
                                        </p:tgtEl>
                                        <p:attrNameLst>
                                          <p:attrName>style.visibility</p:attrName>
                                        </p:attrNameLst>
                                      </p:cBhvr>
                                      <p:to>
                                        <p:strVal val="visible"/>
                                      </p:to>
                                    </p:set>
                                    <p:animEffect transition="in" filter="wipe(left)">
                                      <p:cBhvr>
                                        <p:cTn id="75" dur="500"/>
                                        <p:tgtEl>
                                          <p:spTgt spid="32">
                                            <p:txEl>
                                              <p:pRg st="0" end="0"/>
                                            </p:txEl>
                                          </p:spTgt>
                                        </p:tgtEl>
                                      </p:cBhvr>
                                    </p:animEffect>
                                  </p:childTnLst>
                                </p:cTn>
                              </p:par>
                            </p:childTnLst>
                          </p:cTn>
                        </p:par>
                        <p:par>
                          <p:cTn id="76" fill="hold">
                            <p:stCondLst>
                              <p:cond delay="6500"/>
                            </p:stCondLst>
                            <p:childTnLst>
                              <p:par>
                                <p:cTn id="77" presetID="18" presetClass="entr" presetSubtype="6" fill="hold" grpId="0" nodeType="afterEffect">
                                  <p:stCondLst>
                                    <p:cond delay="0"/>
                                  </p:stCondLst>
                                  <p:childTnLst>
                                    <p:set>
                                      <p:cBhvr>
                                        <p:cTn id="78" dur="1" fill="hold">
                                          <p:stCondLst>
                                            <p:cond delay="0"/>
                                          </p:stCondLst>
                                        </p:cTn>
                                        <p:tgtEl>
                                          <p:spTgt spid="31">
                                            <p:txEl>
                                              <p:pRg st="0" end="0"/>
                                            </p:txEl>
                                          </p:spTgt>
                                        </p:tgtEl>
                                        <p:attrNameLst>
                                          <p:attrName>style.visibility</p:attrName>
                                        </p:attrNameLst>
                                      </p:cBhvr>
                                      <p:to>
                                        <p:strVal val="visible"/>
                                      </p:to>
                                    </p:set>
                                    <p:animEffect transition="in" filter="strips(downRight)">
                                      <p:cBhvr>
                                        <p:cTn id="7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40" grpId="0" animBg="1"/>
      <p:bldP spid="20" grpId="0" animBg="1"/>
      <p:bldP spid="21" grpId="0" animBg="1"/>
      <p:bldP spid="22" grpId="0" animBg="1"/>
      <p:bldP spid="23" grpId="0" build="p">
        <p:tmplLst>
          <p:tmpl lvl="1">
            <p:tnLst>
              <p:par>
                <p:cTn presetID="22" presetClass="entr" presetSubtype="8"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18" presetClass="entr" presetSubtype="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strips(downRight)">
                      <p:cBhvr>
                        <p:cTn dur="500"/>
                        <p:tgtEl>
                          <p:spTgt spid="25"/>
                        </p:tgtEl>
                      </p:cBhvr>
                    </p:animEffect>
                  </p:childTnLst>
                </p:cTn>
              </p:par>
            </p:tnLst>
          </p:tmpl>
        </p:tmplLst>
      </p:bldP>
      <p:bldP spid="26" grpId="0" build="p">
        <p:tmplLst>
          <p:tmpl lvl="1">
            <p:tnLst>
              <p:par>
                <p:cTn presetID="22" presetClass="entr" presetSubtype="8"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build="p">
        <p:tmplLst>
          <p:tmpl lvl="1">
            <p:tnLst>
              <p:par>
                <p:cTn presetID="18" presetClass="entr" presetSubtype="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strips(downRight)">
                      <p:cBhvr>
                        <p:cTn dur="500"/>
                        <p:tgtEl>
                          <p:spTgt spid="28"/>
                        </p:tgtEl>
                      </p:cBhvr>
                    </p:animEffect>
                  </p:childTnLst>
                </p:cTn>
              </p:par>
            </p:tnLst>
          </p:tmpl>
        </p:tmplLst>
      </p:bldP>
      <p:bldP spid="29" grpId="0" build="p">
        <p:tmplLst>
          <p:tmpl lvl="1">
            <p:tnLst>
              <p:par>
                <p:cTn presetID="2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18" presetClass="entr" presetSubtype="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strips(downRight)">
                      <p:cBhvr>
                        <p:cTn dur="500"/>
                        <p:tgtEl>
                          <p:spTgt spid="31"/>
                        </p:tgtEl>
                      </p:cBhvr>
                    </p:animEffect>
                  </p:childTnLst>
                </p:cTn>
              </p:par>
            </p:tnLst>
          </p:tmpl>
        </p:tmplLst>
      </p:bldP>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0_Title Slide">
    <p:spTree>
      <p:nvGrpSpPr>
        <p:cNvPr id="1" name=""/>
        <p:cNvGrpSpPr/>
        <p:nvPr/>
      </p:nvGrpSpPr>
      <p:grpSpPr>
        <a:xfrm>
          <a:off x="0" y="0"/>
          <a:ext cx="0" cy="0"/>
          <a:chOff x="0" y="0"/>
          <a:chExt cx="0" cy="0"/>
        </a:xfrm>
      </p:grpSpPr>
      <p:sp>
        <p:nvSpPr>
          <p:cNvPr id="44" name="Text Placeholder 10"/>
          <p:cNvSpPr txBox="1"/>
          <p:nvPr userDrawn="1"/>
        </p:nvSpPr>
        <p:spPr>
          <a:xfrm>
            <a:off x="2233129" y="116700"/>
            <a:ext cx="1275478" cy="437491"/>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1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r>
              <a:rPr lang="en-GB" sz="3200" dirty="0">
                <a:solidFill>
                  <a:schemeClr val="bg1"/>
                </a:solidFill>
              </a:rPr>
              <a:t>?</a:t>
            </a:r>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6" name="Text Placeholder 5"/>
          <p:cNvSpPr>
            <a:spLocks noGrp="1"/>
          </p:cNvSpPr>
          <p:nvPr>
            <p:ph type="body" sz="quarter" idx="11" hasCustomPrompt="1"/>
          </p:nvPr>
        </p:nvSpPr>
        <p:spPr>
          <a:xfrm>
            <a:off x="1451721"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Banda</a:t>
            </a:r>
          </a:p>
          <a:p>
            <a:pPr lvl="0"/>
            <a:r>
              <a:rPr lang="en-US" dirty="0"/>
              <a:t>Graphic Designer</a:t>
            </a:r>
          </a:p>
        </p:txBody>
      </p:sp>
      <p:sp>
        <p:nvSpPr>
          <p:cNvPr id="73" name="Text Placeholder 5"/>
          <p:cNvSpPr>
            <a:spLocks noGrp="1"/>
          </p:cNvSpPr>
          <p:nvPr>
            <p:ph type="body" sz="quarter" idx="26" hasCustomPrompt="1"/>
          </p:nvPr>
        </p:nvSpPr>
        <p:spPr>
          <a:xfrm>
            <a:off x="3004869"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a:t>
            </a:r>
            <a:r>
              <a:rPr lang="en-US" dirty="0" err="1"/>
              <a:t>Perlak</a:t>
            </a:r>
            <a:endParaRPr lang="en-US" dirty="0"/>
          </a:p>
          <a:p>
            <a:pPr lvl="0"/>
            <a:r>
              <a:rPr lang="en-US" dirty="0"/>
              <a:t>Web Designer</a:t>
            </a:r>
          </a:p>
        </p:txBody>
      </p:sp>
      <p:sp>
        <p:nvSpPr>
          <p:cNvPr id="74" name="Text Placeholder 5"/>
          <p:cNvSpPr>
            <a:spLocks noGrp="1"/>
          </p:cNvSpPr>
          <p:nvPr>
            <p:ph type="body" sz="quarter" idx="27" hasCustomPrompt="1"/>
          </p:nvPr>
        </p:nvSpPr>
        <p:spPr>
          <a:xfrm>
            <a:off x="4606265"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Mrs. </a:t>
            </a:r>
            <a:r>
              <a:rPr lang="en-US" dirty="0" err="1"/>
              <a:t>Langsa</a:t>
            </a:r>
            <a:endParaRPr lang="en-US" dirty="0"/>
          </a:p>
          <a:p>
            <a:pPr lvl="0"/>
            <a:r>
              <a:rPr lang="en-US" dirty="0"/>
              <a:t>Graphic Designer</a:t>
            </a:r>
          </a:p>
        </p:txBody>
      </p:sp>
      <p:sp>
        <p:nvSpPr>
          <p:cNvPr id="75" name="Text Placeholder 5"/>
          <p:cNvSpPr>
            <a:spLocks noGrp="1"/>
          </p:cNvSpPr>
          <p:nvPr>
            <p:ph type="body" sz="quarter" idx="28" hasCustomPrompt="1"/>
          </p:nvPr>
        </p:nvSpPr>
        <p:spPr>
          <a:xfrm>
            <a:off x="6162098"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a:t>
            </a:r>
            <a:r>
              <a:rPr lang="en-US" dirty="0" err="1"/>
              <a:t>Lhok</a:t>
            </a:r>
            <a:endParaRPr lang="en-US" dirty="0"/>
          </a:p>
          <a:p>
            <a:pPr lvl="0"/>
            <a:r>
              <a:rPr lang="en-US" dirty="0" err="1"/>
              <a:t>Manteinece</a:t>
            </a:r>
            <a:endParaRPr lang="en-US" dirty="0"/>
          </a:p>
        </p:txBody>
      </p:sp>
      <p:sp>
        <p:nvSpPr>
          <p:cNvPr id="76" name="Text Placeholder 5"/>
          <p:cNvSpPr>
            <a:spLocks noGrp="1"/>
          </p:cNvSpPr>
          <p:nvPr>
            <p:ph type="body" sz="quarter" idx="29" hasCustomPrompt="1"/>
          </p:nvPr>
        </p:nvSpPr>
        <p:spPr>
          <a:xfrm>
            <a:off x="7706562"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a:t>
            </a:r>
            <a:r>
              <a:rPr lang="en-US" dirty="0" err="1"/>
              <a:t>Jamuan</a:t>
            </a:r>
            <a:endParaRPr lang="en-US" dirty="0"/>
          </a:p>
          <a:p>
            <a:pPr lvl="0"/>
            <a:r>
              <a:rPr lang="en-US" dirty="0"/>
              <a:t>Graphic Designer</a:t>
            </a:r>
          </a:p>
        </p:txBody>
      </p:sp>
      <p:sp>
        <p:nvSpPr>
          <p:cNvPr id="77" name="Text Placeholder 5"/>
          <p:cNvSpPr>
            <a:spLocks noGrp="1"/>
          </p:cNvSpPr>
          <p:nvPr>
            <p:ph type="body" sz="quarter" idx="30" hasCustomPrompt="1"/>
          </p:nvPr>
        </p:nvSpPr>
        <p:spPr>
          <a:xfrm>
            <a:off x="9251783" y="3007075"/>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Mrs. </a:t>
            </a:r>
            <a:r>
              <a:rPr lang="en-US" dirty="0" err="1"/>
              <a:t>Grugok</a:t>
            </a:r>
            <a:endParaRPr lang="en-US" dirty="0"/>
          </a:p>
          <a:p>
            <a:pPr lvl="0"/>
            <a:r>
              <a:rPr lang="en-US" dirty="0"/>
              <a:t>Graphic Designer</a:t>
            </a:r>
          </a:p>
        </p:txBody>
      </p:sp>
      <p:sp>
        <p:nvSpPr>
          <p:cNvPr id="78" name="Text Placeholder 5"/>
          <p:cNvSpPr>
            <a:spLocks noGrp="1"/>
          </p:cNvSpPr>
          <p:nvPr>
            <p:ph type="body" sz="quarter" idx="31" hasCustomPrompt="1"/>
          </p:nvPr>
        </p:nvSpPr>
        <p:spPr>
          <a:xfrm>
            <a:off x="1451721"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a:t>
            </a:r>
            <a:r>
              <a:rPr lang="en-US" dirty="0" err="1"/>
              <a:t>Nisam</a:t>
            </a:r>
            <a:r>
              <a:rPr lang="en-US" dirty="0"/>
              <a:t> CT</a:t>
            </a:r>
          </a:p>
          <a:p>
            <a:pPr lvl="0"/>
            <a:r>
              <a:rPr lang="en-US" dirty="0"/>
              <a:t>Photoshop</a:t>
            </a:r>
          </a:p>
        </p:txBody>
      </p:sp>
      <p:sp>
        <p:nvSpPr>
          <p:cNvPr id="79" name="Text Placeholder 5"/>
          <p:cNvSpPr>
            <a:spLocks noGrp="1"/>
          </p:cNvSpPr>
          <p:nvPr>
            <p:ph type="body" sz="quarter" idx="32" hasCustomPrompt="1"/>
          </p:nvPr>
        </p:nvSpPr>
        <p:spPr>
          <a:xfrm>
            <a:off x="3004869"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Mrs. </a:t>
            </a:r>
            <a:r>
              <a:rPr lang="en-US" dirty="0" err="1"/>
              <a:t>Aluepapeun</a:t>
            </a:r>
            <a:endParaRPr lang="en-US" dirty="0"/>
          </a:p>
          <a:p>
            <a:pPr lvl="0"/>
            <a:r>
              <a:rPr lang="en-US" dirty="0" err="1"/>
              <a:t>Powerpoint</a:t>
            </a:r>
            <a:endParaRPr lang="en-US" dirty="0"/>
          </a:p>
        </p:txBody>
      </p:sp>
      <p:sp>
        <p:nvSpPr>
          <p:cNvPr id="80" name="Text Placeholder 5"/>
          <p:cNvSpPr>
            <a:spLocks noGrp="1"/>
          </p:cNvSpPr>
          <p:nvPr>
            <p:ph type="body" sz="quarter" idx="33" hasCustomPrompt="1"/>
          </p:nvPr>
        </p:nvSpPr>
        <p:spPr>
          <a:xfrm>
            <a:off x="4606265"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Lung </a:t>
            </a:r>
            <a:r>
              <a:rPr lang="en-US" dirty="0" err="1"/>
              <a:t>Putu</a:t>
            </a:r>
            <a:endParaRPr lang="en-US" dirty="0"/>
          </a:p>
          <a:p>
            <a:pPr lvl="0"/>
            <a:r>
              <a:rPr lang="en-US" dirty="0" err="1"/>
              <a:t>Cervice</a:t>
            </a:r>
            <a:endParaRPr lang="en-US" dirty="0"/>
          </a:p>
        </p:txBody>
      </p:sp>
      <p:sp>
        <p:nvSpPr>
          <p:cNvPr id="81" name="Text Placeholder 5"/>
          <p:cNvSpPr>
            <a:spLocks noGrp="1"/>
          </p:cNvSpPr>
          <p:nvPr>
            <p:ph type="body" sz="quarter" idx="34" hasCustomPrompt="1"/>
          </p:nvPr>
        </p:nvSpPr>
        <p:spPr>
          <a:xfrm>
            <a:off x="6162098"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Banda</a:t>
            </a:r>
          </a:p>
          <a:p>
            <a:pPr lvl="0"/>
            <a:r>
              <a:rPr lang="en-US" dirty="0"/>
              <a:t>Graphic Designer</a:t>
            </a:r>
          </a:p>
        </p:txBody>
      </p:sp>
      <p:sp>
        <p:nvSpPr>
          <p:cNvPr id="82" name="Text Placeholder 5"/>
          <p:cNvSpPr>
            <a:spLocks noGrp="1"/>
          </p:cNvSpPr>
          <p:nvPr>
            <p:ph type="body" sz="quarter" idx="35" hasCustomPrompt="1"/>
          </p:nvPr>
        </p:nvSpPr>
        <p:spPr>
          <a:xfrm>
            <a:off x="7706562"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 </a:t>
            </a:r>
            <a:r>
              <a:rPr lang="en-US" dirty="0" err="1"/>
              <a:t>Bungkaih</a:t>
            </a:r>
            <a:endParaRPr lang="en-US" dirty="0"/>
          </a:p>
          <a:p>
            <a:pPr lvl="0"/>
            <a:r>
              <a:rPr lang="en-US" dirty="0" err="1"/>
              <a:t>Webc</a:t>
            </a:r>
            <a:r>
              <a:rPr lang="en-US" dirty="0"/>
              <a:t> Designer</a:t>
            </a:r>
          </a:p>
        </p:txBody>
      </p:sp>
      <p:sp>
        <p:nvSpPr>
          <p:cNvPr id="83" name="Text Placeholder 5"/>
          <p:cNvSpPr>
            <a:spLocks noGrp="1"/>
          </p:cNvSpPr>
          <p:nvPr>
            <p:ph type="body" sz="quarter" idx="36" hasCustomPrompt="1"/>
          </p:nvPr>
        </p:nvSpPr>
        <p:spPr>
          <a:xfrm>
            <a:off x="9251783" y="5171069"/>
            <a:ext cx="1411149" cy="625898"/>
          </a:xfrm>
        </p:spPr>
        <p:txBody>
          <a:bodyPr lIns="0" tIns="0" rIns="0" bIns="0" anchor="ctr">
            <a:normAutofit/>
          </a:bodyPr>
          <a:lstStyle>
            <a:lvl1pPr marL="0" indent="0" algn="ctr">
              <a:lnSpc>
                <a:spcPts val="600"/>
              </a:lnSpc>
              <a:buNone/>
              <a:defRPr sz="1050">
                <a:solidFill>
                  <a:schemeClr val="bg1">
                    <a:lumMod val="50000"/>
                  </a:schemeClr>
                </a:solidFill>
              </a:defRPr>
            </a:lvl1pPr>
          </a:lstStyle>
          <a:p>
            <a:pPr lvl="0"/>
            <a:r>
              <a:rPr lang="en-US" dirty="0"/>
              <a:t>Mrs. </a:t>
            </a:r>
            <a:r>
              <a:rPr lang="en-US" dirty="0" err="1"/>
              <a:t>Perlak</a:t>
            </a:r>
            <a:endParaRPr lang="en-US" dirty="0"/>
          </a:p>
          <a:p>
            <a:pPr lvl="0"/>
            <a:r>
              <a:rPr lang="en-US" dirty="0"/>
              <a:t>Graphic Designer</a:t>
            </a:r>
          </a:p>
        </p:txBody>
      </p:sp>
      <p:sp>
        <p:nvSpPr>
          <p:cNvPr id="110" name="Text Placeholder 10"/>
          <p:cNvSpPr txBox="1"/>
          <p:nvPr userDrawn="1"/>
        </p:nvSpPr>
        <p:spPr>
          <a:xfrm>
            <a:off x="10876004" y="4758390"/>
            <a:ext cx="1275478" cy="437491"/>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1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r>
              <a:rPr lang="en-GB" sz="3200" dirty="0">
                <a:solidFill>
                  <a:schemeClr val="bg1"/>
                </a:solidFill>
              </a:rPr>
              <a:t>?</a:t>
            </a:r>
          </a:p>
        </p:txBody>
      </p:sp>
      <p:sp>
        <p:nvSpPr>
          <p:cNvPr id="8" name="Picture Placeholder 7"/>
          <p:cNvSpPr>
            <a:spLocks noGrp="1"/>
          </p:cNvSpPr>
          <p:nvPr>
            <p:ph type="pic" sz="quarter" idx="14"/>
          </p:nvPr>
        </p:nvSpPr>
        <p:spPr>
          <a:xfrm>
            <a:off x="1526790" y="1551852"/>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2" name="Picture Placeholder 7"/>
          <p:cNvSpPr>
            <a:spLocks noGrp="1"/>
          </p:cNvSpPr>
          <p:nvPr>
            <p:ph type="pic" sz="quarter" idx="15"/>
          </p:nvPr>
        </p:nvSpPr>
        <p:spPr>
          <a:xfrm>
            <a:off x="3077599" y="1542327"/>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3" name="Picture Placeholder 7"/>
          <p:cNvSpPr>
            <a:spLocks noGrp="1"/>
          </p:cNvSpPr>
          <p:nvPr>
            <p:ph type="pic" sz="quarter" idx="16"/>
          </p:nvPr>
        </p:nvSpPr>
        <p:spPr>
          <a:xfrm>
            <a:off x="4666192" y="1547089"/>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4" name="Picture Placeholder 7"/>
          <p:cNvSpPr>
            <a:spLocks noGrp="1"/>
          </p:cNvSpPr>
          <p:nvPr>
            <p:ph type="pic" sz="quarter" idx="17"/>
          </p:nvPr>
        </p:nvSpPr>
        <p:spPr>
          <a:xfrm>
            <a:off x="6213206" y="1542326"/>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5" name="Picture Placeholder 7"/>
          <p:cNvSpPr>
            <a:spLocks noGrp="1"/>
          </p:cNvSpPr>
          <p:nvPr>
            <p:ph type="pic" sz="quarter" idx="18"/>
          </p:nvPr>
        </p:nvSpPr>
        <p:spPr>
          <a:xfrm>
            <a:off x="7778733" y="1548676"/>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6" name="Picture Placeholder 7"/>
          <p:cNvSpPr>
            <a:spLocks noGrp="1"/>
          </p:cNvSpPr>
          <p:nvPr>
            <p:ph type="pic" sz="quarter" idx="19"/>
          </p:nvPr>
        </p:nvSpPr>
        <p:spPr>
          <a:xfrm>
            <a:off x="9324741" y="1548676"/>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7" name="Picture Placeholder 7"/>
          <p:cNvSpPr>
            <a:spLocks noGrp="1"/>
          </p:cNvSpPr>
          <p:nvPr>
            <p:ph type="pic" sz="quarter" idx="20"/>
          </p:nvPr>
        </p:nvSpPr>
        <p:spPr>
          <a:xfrm>
            <a:off x="1526790" y="3727197"/>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8" name="Picture Placeholder 7"/>
          <p:cNvSpPr>
            <a:spLocks noGrp="1"/>
          </p:cNvSpPr>
          <p:nvPr>
            <p:ph type="pic" sz="quarter" idx="21"/>
          </p:nvPr>
        </p:nvSpPr>
        <p:spPr>
          <a:xfrm>
            <a:off x="3077599" y="3717672"/>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69" name="Picture Placeholder 7"/>
          <p:cNvSpPr>
            <a:spLocks noGrp="1"/>
          </p:cNvSpPr>
          <p:nvPr>
            <p:ph type="pic" sz="quarter" idx="22"/>
          </p:nvPr>
        </p:nvSpPr>
        <p:spPr>
          <a:xfrm>
            <a:off x="4666192" y="3722434"/>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70" name="Picture Placeholder 7"/>
          <p:cNvSpPr>
            <a:spLocks noGrp="1"/>
          </p:cNvSpPr>
          <p:nvPr>
            <p:ph type="pic" sz="quarter" idx="23"/>
          </p:nvPr>
        </p:nvSpPr>
        <p:spPr>
          <a:xfrm>
            <a:off x="6213206" y="3717671"/>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71" name="Picture Placeholder 7"/>
          <p:cNvSpPr>
            <a:spLocks noGrp="1"/>
          </p:cNvSpPr>
          <p:nvPr>
            <p:ph type="pic" sz="quarter" idx="24"/>
          </p:nvPr>
        </p:nvSpPr>
        <p:spPr>
          <a:xfrm>
            <a:off x="7778733" y="3724021"/>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72" name="Picture Placeholder 7"/>
          <p:cNvSpPr>
            <a:spLocks noGrp="1"/>
          </p:cNvSpPr>
          <p:nvPr>
            <p:ph type="pic" sz="quarter" idx="25"/>
          </p:nvPr>
        </p:nvSpPr>
        <p:spPr>
          <a:xfrm>
            <a:off x="9324741" y="3733546"/>
            <a:ext cx="1362456" cy="1361762"/>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3">
                                            <p:txEl>
                                              <p:pRg st="0" end="0"/>
                                            </p:txEl>
                                          </p:spTgt>
                                        </p:tgtEl>
                                        <p:attrNameLst>
                                          <p:attrName>style.visibility</p:attrName>
                                        </p:attrNameLst>
                                      </p:cBhvr>
                                      <p:to>
                                        <p:strVal val="visible"/>
                                      </p:to>
                                    </p:set>
                                    <p:animEffect transition="in" filter="fade">
                                      <p:cBhvr>
                                        <p:cTn id="24" dur="500"/>
                                        <p:tgtEl>
                                          <p:spTgt spid="7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
                                            <p:txEl>
                                              <p:pRg st="1" end="1"/>
                                            </p:txEl>
                                          </p:spTgt>
                                        </p:tgtEl>
                                        <p:attrNameLst>
                                          <p:attrName>style.visibility</p:attrName>
                                        </p:attrNameLst>
                                      </p:cBhvr>
                                      <p:to>
                                        <p:strVal val="visible"/>
                                      </p:to>
                                    </p:set>
                                    <p:animEffect transition="in" filter="fade">
                                      <p:cBhvr>
                                        <p:cTn id="27" dur="500"/>
                                        <p:tgtEl>
                                          <p:spTgt spid="73">
                                            <p:txEl>
                                              <p:pRg st="1" end="1"/>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
                                            <p:txEl>
                                              <p:pRg st="0" end="0"/>
                                            </p:txEl>
                                          </p:spTgt>
                                        </p:tgtEl>
                                        <p:attrNameLst>
                                          <p:attrName>style.visibility</p:attrName>
                                        </p:attrNameLst>
                                      </p:cBhvr>
                                      <p:to>
                                        <p:strVal val="visible"/>
                                      </p:to>
                                    </p:set>
                                    <p:animEffect transition="in" filter="fade">
                                      <p:cBhvr>
                                        <p:cTn id="34" dur="500"/>
                                        <p:tgtEl>
                                          <p:spTgt spid="74">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4">
                                            <p:txEl>
                                              <p:pRg st="1" end="1"/>
                                            </p:txEl>
                                          </p:spTgt>
                                        </p:tgtEl>
                                        <p:attrNameLst>
                                          <p:attrName>style.visibility</p:attrName>
                                        </p:attrNameLst>
                                      </p:cBhvr>
                                      <p:to>
                                        <p:strVal val="visible"/>
                                      </p:to>
                                    </p:set>
                                    <p:animEffect transition="in" filter="fade">
                                      <p:cBhvr>
                                        <p:cTn id="37" dur="500"/>
                                        <p:tgtEl>
                                          <p:spTgt spid="74">
                                            <p:txEl>
                                              <p:pRg st="1" end="1"/>
                                            </p:tx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5">
                                            <p:txEl>
                                              <p:pRg st="0" end="0"/>
                                            </p:txEl>
                                          </p:spTgt>
                                        </p:tgtEl>
                                        <p:attrNameLst>
                                          <p:attrName>style.visibility</p:attrName>
                                        </p:attrNameLst>
                                      </p:cBhvr>
                                      <p:to>
                                        <p:strVal val="visible"/>
                                      </p:to>
                                    </p:set>
                                    <p:animEffect transition="in" filter="fade">
                                      <p:cBhvr>
                                        <p:cTn id="44" dur="500"/>
                                        <p:tgtEl>
                                          <p:spTgt spid="7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5">
                                            <p:txEl>
                                              <p:pRg st="1" end="1"/>
                                            </p:txEl>
                                          </p:spTgt>
                                        </p:tgtEl>
                                        <p:attrNameLst>
                                          <p:attrName>style.visibility</p:attrName>
                                        </p:attrNameLst>
                                      </p:cBhvr>
                                      <p:to>
                                        <p:strVal val="visible"/>
                                      </p:to>
                                    </p:set>
                                    <p:animEffect transition="in" filter="fade">
                                      <p:cBhvr>
                                        <p:cTn id="47" dur="500"/>
                                        <p:tgtEl>
                                          <p:spTgt spid="75">
                                            <p:txEl>
                                              <p:pRg st="1" end="1"/>
                                            </p:txEl>
                                          </p:spTgt>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6">
                                            <p:txEl>
                                              <p:pRg st="0" end="0"/>
                                            </p:txEl>
                                          </p:spTgt>
                                        </p:tgtEl>
                                        <p:attrNameLst>
                                          <p:attrName>style.visibility</p:attrName>
                                        </p:attrNameLst>
                                      </p:cBhvr>
                                      <p:to>
                                        <p:strVal val="visible"/>
                                      </p:to>
                                    </p:set>
                                    <p:animEffect transition="in" filter="fade">
                                      <p:cBhvr>
                                        <p:cTn id="54" dur="500"/>
                                        <p:tgtEl>
                                          <p:spTgt spid="76">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6">
                                            <p:txEl>
                                              <p:pRg st="1" end="1"/>
                                            </p:txEl>
                                          </p:spTgt>
                                        </p:tgtEl>
                                        <p:attrNameLst>
                                          <p:attrName>style.visibility</p:attrName>
                                        </p:attrNameLst>
                                      </p:cBhvr>
                                      <p:to>
                                        <p:strVal val="visible"/>
                                      </p:to>
                                    </p:set>
                                    <p:animEffect transition="in" filter="fade">
                                      <p:cBhvr>
                                        <p:cTn id="57" dur="500"/>
                                        <p:tgtEl>
                                          <p:spTgt spid="76">
                                            <p:txEl>
                                              <p:pRg st="1" end="1"/>
                                            </p:txEl>
                                          </p:spTgt>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Effect transition="in" filter="fade">
                                      <p:cBhvr>
                                        <p:cTn id="64" dur="500"/>
                                        <p:tgtEl>
                                          <p:spTgt spid="77">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7">
                                            <p:txEl>
                                              <p:pRg st="1" end="1"/>
                                            </p:txEl>
                                          </p:spTgt>
                                        </p:tgtEl>
                                        <p:attrNameLst>
                                          <p:attrName>style.visibility</p:attrName>
                                        </p:attrNameLst>
                                      </p:cBhvr>
                                      <p:to>
                                        <p:strVal val="visible"/>
                                      </p:to>
                                    </p:set>
                                    <p:animEffect transition="in" filter="fade">
                                      <p:cBhvr>
                                        <p:cTn id="67" dur="500"/>
                                        <p:tgtEl>
                                          <p:spTgt spid="77">
                                            <p:txEl>
                                              <p:pRg st="1" end="1"/>
                                            </p:txEl>
                                          </p:spTgt>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110"/>
                                        </p:tgtEl>
                                        <p:attrNameLst>
                                          <p:attrName>style.visibility</p:attrName>
                                        </p:attrNameLst>
                                      </p:cBhvr>
                                      <p:to>
                                        <p:strVal val="visible"/>
                                      </p:to>
                                    </p:se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8">
                                            <p:txEl>
                                              <p:pRg st="0" end="0"/>
                                            </p:txEl>
                                          </p:spTgt>
                                        </p:tgtEl>
                                        <p:attrNameLst>
                                          <p:attrName>style.visibility</p:attrName>
                                        </p:attrNameLst>
                                      </p:cBhvr>
                                      <p:to>
                                        <p:strVal val="visible"/>
                                      </p:to>
                                    </p:set>
                                    <p:animEffect transition="in" filter="fade">
                                      <p:cBhvr>
                                        <p:cTn id="76" dur="500"/>
                                        <p:tgtEl>
                                          <p:spTgt spid="78">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8">
                                            <p:txEl>
                                              <p:pRg st="1" end="1"/>
                                            </p:txEl>
                                          </p:spTgt>
                                        </p:tgtEl>
                                        <p:attrNameLst>
                                          <p:attrName>style.visibility</p:attrName>
                                        </p:attrNameLst>
                                      </p:cBhvr>
                                      <p:to>
                                        <p:strVal val="visible"/>
                                      </p:to>
                                    </p:set>
                                    <p:animEffect transition="in" filter="fade">
                                      <p:cBhvr>
                                        <p:cTn id="79" dur="500"/>
                                        <p:tgtEl>
                                          <p:spTgt spid="78">
                                            <p:txEl>
                                              <p:pRg st="1" end="1"/>
                                            </p:txEl>
                                          </p:spTgt>
                                        </p:tgtEl>
                                      </p:cBhvr>
                                    </p:animEffect>
                                  </p:childTnLst>
                                </p:cTn>
                              </p:par>
                            </p:childTnLst>
                          </p:cTn>
                        </p:par>
                        <p:par>
                          <p:cTn id="80" fill="hold">
                            <p:stCondLst>
                              <p:cond delay="4000"/>
                            </p:stCondLst>
                            <p:childTnLst>
                              <p:par>
                                <p:cTn id="81" presetID="10" presetClass="entr" presetSubtype="0"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9">
                                            <p:txEl>
                                              <p:pRg st="0" end="0"/>
                                            </p:txEl>
                                          </p:spTgt>
                                        </p:tgtEl>
                                        <p:attrNameLst>
                                          <p:attrName>style.visibility</p:attrName>
                                        </p:attrNameLst>
                                      </p:cBhvr>
                                      <p:to>
                                        <p:strVal val="visible"/>
                                      </p:to>
                                    </p:set>
                                    <p:animEffect transition="in" filter="fade">
                                      <p:cBhvr>
                                        <p:cTn id="86" dur="500"/>
                                        <p:tgtEl>
                                          <p:spTgt spid="79">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9">
                                            <p:txEl>
                                              <p:pRg st="1" end="1"/>
                                            </p:txEl>
                                          </p:spTgt>
                                        </p:tgtEl>
                                        <p:attrNameLst>
                                          <p:attrName>style.visibility</p:attrName>
                                        </p:attrNameLst>
                                      </p:cBhvr>
                                      <p:to>
                                        <p:strVal val="visible"/>
                                      </p:to>
                                    </p:set>
                                    <p:animEffect transition="in" filter="fade">
                                      <p:cBhvr>
                                        <p:cTn id="89" dur="500"/>
                                        <p:tgtEl>
                                          <p:spTgt spid="79">
                                            <p:txEl>
                                              <p:pRg st="1" end="1"/>
                                            </p:txEl>
                                          </p:spTgt>
                                        </p:tgtEl>
                                      </p:cBhvr>
                                    </p:animEffect>
                                  </p:childTnLst>
                                </p:cTn>
                              </p:par>
                            </p:childTnLst>
                          </p:cTn>
                        </p:par>
                        <p:par>
                          <p:cTn id="90" fill="hold">
                            <p:stCondLst>
                              <p:cond delay="4500"/>
                            </p:stCondLst>
                            <p:childTnLst>
                              <p:par>
                                <p:cTn id="91" presetID="10" presetClass="entr" presetSubtype="0"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500"/>
                                        <p:tgtEl>
                                          <p:spTgt spid="6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0">
                                            <p:txEl>
                                              <p:pRg st="0" end="0"/>
                                            </p:txEl>
                                          </p:spTgt>
                                        </p:tgtEl>
                                        <p:attrNameLst>
                                          <p:attrName>style.visibility</p:attrName>
                                        </p:attrNameLst>
                                      </p:cBhvr>
                                      <p:to>
                                        <p:strVal val="visible"/>
                                      </p:to>
                                    </p:set>
                                    <p:animEffect transition="in" filter="fade">
                                      <p:cBhvr>
                                        <p:cTn id="96" dur="500"/>
                                        <p:tgtEl>
                                          <p:spTgt spid="80">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0">
                                            <p:txEl>
                                              <p:pRg st="1" end="1"/>
                                            </p:txEl>
                                          </p:spTgt>
                                        </p:tgtEl>
                                        <p:attrNameLst>
                                          <p:attrName>style.visibility</p:attrName>
                                        </p:attrNameLst>
                                      </p:cBhvr>
                                      <p:to>
                                        <p:strVal val="visible"/>
                                      </p:to>
                                    </p:set>
                                    <p:animEffect transition="in" filter="fade">
                                      <p:cBhvr>
                                        <p:cTn id="99" dur="500"/>
                                        <p:tgtEl>
                                          <p:spTgt spid="80">
                                            <p:txEl>
                                              <p:pRg st="1" end="1"/>
                                            </p:txEl>
                                          </p:spTgt>
                                        </p:tgtEl>
                                      </p:cBhvr>
                                    </p:animEffect>
                                  </p:childTnLst>
                                </p:cTn>
                              </p:par>
                            </p:childTnLst>
                          </p:cTn>
                        </p:par>
                        <p:par>
                          <p:cTn id="100" fill="hold">
                            <p:stCondLst>
                              <p:cond delay="5000"/>
                            </p:stCondLst>
                            <p:childTnLst>
                              <p:par>
                                <p:cTn id="101" presetID="10" presetClass="entr" presetSubtype="0" fill="hold" grpId="0" nodeType="after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500"/>
                                        <p:tgtEl>
                                          <p:spTgt spid="7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1">
                                            <p:txEl>
                                              <p:pRg st="0" end="0"/>
                                            </p:txEl>
                                          </p:spTgt>
                                        </p:tgtEl>
                                        <p:attrNameLst>
                                          <p:attrName>style.visibility</p:attrName>
                                        </p:attrNameLst>
                                      </p:cBhvr>
                                      <p:to>
                                        <p:strVal val="visible"/>
                                      </p:to>
                                    </p:set>
                                    <p:animEffect transition="in" filter="fade">
                                      <p:cBhvr>
                                        <p:cTn id="106" dur="500"/>
                                        <p:tgtEl>
                                          <p:spTgt spid="81">
                                            <p:txEl>
                                              <p:pRg st="0" end="0"/>
                                            </p:tx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1">
                                            <p:txEl>
                                              <p:pRg st="1" end="1"/>
                                            </p:txEl>
                                          </p:spTgt>
                                        </p:tgtEl>
                                        <p:attrNameLst>
                                          <p:attrName>style.visibility</p:attrName>
                                        </p:attrNameLst>
                                      </p:cBhvr>
                                      <p:to>
                                        <p:strVal val="visible"/>
                                      </p:to>
                                    </p:set>
                                    <p:animEffect transition="in" filter="fade">
                                      <p:cBhvr>
                                        <p:cTn id="109" dur="500"/>
                                        <p:tgtEl>
                                          <p:spTgt spid="81">
                                            <p:txEl>
                                              <p:pRg st="1" end="1"/>
                                            </p:txEl>
                                          </p:spTgt>
                                        </p:tgtEl>
                                      </p:cBhvr>
                                    </p:animEffect>
                                  </p:childTnLst>
                                </p:cTn>
                              </p:par>
                            </p:childTnLst>
                          </p:cTn>
                        </p:par>
                        <p:par>
                          <p:cTn id="110" fill="hold">
                            <p:stCondLst>
                              <p:cond delay="5500"/>
                            </p:stCondLst>
                            <p:childTnLst>
                              <p:par>
                                <p:cTn id="111" presetID="10" presetClass="entr" presetSubtype="0" fill="hold" grpId="0" nodeType="after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fade">
                                      <p:cBhvr>
                                        <p:cTn id="113" dur="500"/>
                                        <p:tgtEl>
                                          <p:spTgt spid="7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xEl>
                                              <p:pRg st="0" end="0"/>
                                            </p:txEl>
                                          </p:spTgt>
                                        </p:tgtEl>
                                        <p:attrNameLst>
                                          <p:attrName>style.visibility</p:attrName>
                                        </p:attrNameLst>
                                      </p:cBhvr>
                                      <p:to>
                                        <p:strVal val="visible"/>
                                      </p:to>
                                    </p:set>
                                    <p:animEffect transition="in" filter="fade">
                                      <p:cBhvr>
                                        <p:cTn id="116" dur="500"/>
                                        <p:tgtEl>
                                          <p:spTgt spid="82">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2">
                                            <p:txEl>
                                              <p:pRg st="1" end="1"/>
                                            </p:txEl>
                                          </p:spTgt>
                                        </p:tgtEl>
                                        <p:attrNameLst>
                                          <p:attrName>style.visibility</p:attrName>
                                        </p:attrNameLst>
                                      </p:cBhvr>
                                      <p:to>
                                        <p:strVal val="visible"/>
                                      </p:to>
                                    </p:set>
                                    <p:animEffect transition="in" filter="fade">
                                      <p:cBhvr>
                                        <p:cTn id="119" dur="500"/>
                                        <p:tgtEl>
                                          <p:spTgt spid="82">
                                            <p:txEl>
                                              <p:pRg st="1" end="1"/>
                                            </p:txEl>
                                          </p:spTgt>
                                        </p:tgtEl>
                                      </p:cBhvr>
                                    </p:animEffect>
                                  </p:childTnLst>
                                </p:cTn>
                              </p:par>
                            </p:childTnLst>
                          </p:cTn>
                        </p:par>
                        <p:par>
                          <p:cTn id="120" fill="hold">
                            <p:stCondLst>
                              <p:cond delay="6000"/>
                            </p:stCondLst>
                            <p:childTnLst>
                              <p:par>
                                <p:cTn id="121" presetID="10" presetClass="entr" presetSubtype="0" fill="hold" grpId="0" nodeType="after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3">
                                            <p:txEl>
                                              <p:pRg st="0" end="0"/>
                                            </p:txEl>
                                          </p:spTgt>
                                        </p:tgtEl>
                                        <p:attrNameLst>
                                          <p:attrName>style.visibility</p:attrName>
                                        </p:attrNameLst>
                                      </p:cBhvr>
                                      <p:to>
                                        <p:strVal val="visible"/>
                                      </p:to>
                                    </p:set>
                                    <p:animEffect transition="in" filter="fade">
                                      <p:cBhvr>
                                        <p:cTn id="126" dur="500"/>
                                        <p:tgtEl>
                                          <p:spTgt spid="83">
                                            <p:txEl>
                                              <p:pRg st="0" end="0"/>
                                            </p:txEl>
                                          </p:spTgt>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3">
                                            <p:txEl>
                                              <p:pRg st="1" end="1"/>
                                            </p:txEl>
                                          </p:spTgt>
                                        </p:tgtEl>
                                        <p:attrNameLst>
                                          <p:attrName>style.visibility</p:attrName>
                                        </p:attrNameLst>
                                      </p:cBhvr>
                                      <p:to>
                                        <p:strVal val="visible"/>
                                      </p:to>
                                    </p:set>
                                    <p:animEffect transition="in" filter="fade">
                                      <p:cBhvr>
                                        <p:cTn id="129" dur="500"/>
                                        <p:tgtEl>
                                          <p:spTgt spid="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3" grpId="0" uiExpand="1" build="p">
        <p:tmplLst>
          <p:tmpl lvl="1">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4" grpId="0" uiExpand="1"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5" grpId="0" uiExpand="1" build="p">
        <p:tmplLst>
          <p:tmpl lvl="1">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uiExpand="1" build="p">
        <p:tmplLst>
          <p:tmpl lvl="1">
            <p:tnLst>
              <p:par>
                <p:cTn presetID="10" presetClass="entr" presetSubtype="0" fill="hold" nodeType="with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77" grpId="0" uiExpand="1" build="p">
        <p:tmplLst>
          <p:tmpl lvl="1">
            <p:tnLst>
              <p:par>
                <p:cTn presetID="10" presetClass="entr" presetSubtype="0" fill="hold" nodeType="with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uiExpand="1" build="p">
        <p:tmplLst>
          <p:tmpl lvl="1">
            <p:tnLst>
              <p:par>
                <p:cTn presetID="10" presetClass="entr" presetSubtype="0" fill="hold" nodeType="with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9" grpId="0" uiExpand="1" build="p">
        <p:tmplLst>
          <p:tmpl lvl="1">
            <p:tnLst>
              <p:par>
                <p:cTn presetID="10" presetClass="entr" presetSubtype="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uiExpand="1"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500"/>
                        <p:tgtEl>
                          <p:spTgt spid="80"/>
                        </p:tgtEl>
                      </p:cBhvr>
                    </p:animEffect>
                  </p:childTnLst>
                </p:cTn>
              </p:par>
            </p:tnLst>
          </p:tmpl>
        </p:tmplLst>
      </p:bldP>
      <p:bldP spid="81" grpId="0" uiExpand="1" build="p">
        <p:tmplLst>
          <p:tmpl lvl="1">
            <p:tnLst>
              <p:par>
                <p:cTn presetID="10" presetClass="entr" presetSubtype="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2" grpId="0" uiExpand="1" build="p">
        <p:tmplLst>
          <p:tmpl lvl="1">
            <p:tnLst>
              <p:par>
                <p:cTn presetID="10"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uiExpand="1" build="p">
        <p:tmplLst>
          <p:tmpl lvl="1">
            <p:tnLst>
              <p:par>
                <p:cTn presetID="10" presetClass="entr" presetSubtype="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110" grpId="0"/>
      <p:bldP spid="8"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a:solidFill>
            <a:schemeClr val="bg1">
              <a:lumMod val="65000"/>
            </a:schemeClr>
          </a:solidFill>
          <a:ln>
            <a:no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r>
              <a:rPr lang="en-US" dirty="0"/>
              <a:t>Click insert + pictures</a:t>
            </a:r>
            <a:endParaRPr lang="en-GB" dirty="0"/>
          </a:p>
        </p:txBody>
      </p:sp>
      <p:sp>
        <p:nvSpPr>
          <p:cNvPr id="5" name="Text Placeholder 4"/>
          <p:cNvSpPr>
            <a:spLocks noGrp="1"/>
          </p:cNvSpPr>
          <p:nvPr>
            <p:ph type="body" sz="quarter" idx="10" hasCustomPrompt="1"/>
          </p:nvPr>
        </p:nvSpPr>
        <p:spPr>
          <a:xfrm>
            <a:off x="3815389" y="2197769"/>
            <a:ext cx="4567238" cy="408745"/>
          </a:xfrm>
        </p:spPr>
        <p:txBody>
          <a:bodyPr lIns="0" tIns="0" rIns="0" bIns="0">
            <a:noAutofit/>
          </a:bodyPr>
          <a:lstStyle>
            <a:lvl1pPr marL="0" indent="0" algn="ctr">
              <a:buNone/>
              <a:defRPr sz="3600" b="0">
                <a:solidFill>
                  <a:schemeClr val="accent1"/>
                </a:solidFill>
                <a:latin typeface="Adobe Garamond Pro Bold" panose="02020702060506020403" pitchFamily="18" charset="0"/>
              </a:defRPr>
            </a:lvl1pPr>
          </a:lstStyle>
          <a:p>
            <a:pPr lvl="0"/>
            <a:r>
              <a:rPr lang="en-GB" dirty="0"/>
              <a:t>Click to edit Master title style</a:t>
            </a:r>
          </a:p>
        </p:txBody>
      </p:sp>
      <p:sp>
        <p:nvSpPr>
          <p:cNvPr id="6" name="Text Placeholder 5"/>
          <p:cNvSpPr>
            <a:spLocks noGrp="1"/>
          </p:cNvSpPr>
          <p:nvPr>
            <p:ph type="body" sz="quarter" idx="11" hasCustomPrompt="1"/>
          </p:nvPr>
        </p:nvSpPr>
        <p:spPr>
          <a:xfrm>
            <a:off x="4618997" y="3523416"/>
            <a:ext cx="2947989" cy="1609725"/>
          </a:xfrm>
        </p:spPr>
        <p:txBody>
          <a:bodyPr lIns="0" tIns="0" rIns="0" bIns="0">
            <a:normAutofit/>
          </a:bodyPr>
          <a:lstStyle>
            <a:lvl1pPr marL="0" indent="0" algn="ctr">
              <a:lnSpc>
                <a:spcPts val="2100"/>
              </a:lnSpc>
              <a:buNone/>
              <a:defRPr sz="1100">
                <a:solidFill>
                  <a:schemeClr val="bg1">
                    <a:lumMod val="50000"/>
                  </a:schemeClr>
                </a:solidFill>
              </a:defRPr>
            </a:lvl1pPr>
          </a:lstStyle>
          <a:p>
            <a:pPr lvl="0"/>
            <a:r>
              <a:rPr lang="en-US" dirty="0" err="1"/>
              <a:t>consecttctturka</a:t>
            </a:r>
            <a:r>
              <a:rPr lang="en-US" dirty="0"/>
              <a:t> </a:t>
            </a:r>
            <a:r>
              <a:rPr lang="en-US" dirty="0" err="1"/>
              <a:t>simanuk</a:t>
            </a:r>
            <a:r>
              <a:rPr lang="en-US" dirty="0"/>
              <a:t> hem </a:t>
            </a:r>
            <a:r>
              <a:rPr lang="en-US" dirty="0" err="1"/>
              <a:t>barakaectturraka</a:t>
            </a:r>
            <a:r>
              <a:rPr lang="en-US" dirty="0"/>
              <a:t> </a:t>
            </a:r>
            <a:r>
              <a:rPr lang="en-US" dirty="0" err="1"/>
              <a:t>simanukrakachem</a:t>
            </a:r>
            <a:r>
              <a:rPr lang="en-US" dirty="0"/>
              <a:t> tom </a:t>
            </a:r>
            <a:r>
              <a:rPr lang="en-US" dirty="0" err="1"/>
              <a:t>exercitationem</a:t>
            </a:r>
            <a:r>
              <a:rPr lang="en-US" dirty="0"/>
              <a:t> </a:t>
            </a:r>
            <a:r>
              <a:rPr lang="en-US" dirty="0" err="1"/>
              <a:t>ullam</a:t>
            </a:r>
            <a:r>
              <a:rPr lang="en-US" dirty="0"/>
              <a:t> </a:t>
            </a:r>
            <a:r>
              <a:rPr lang="en-US" dirty="0" err="1"/>
              <a:t>corporis</a:t>
            </a:r>
            <a:r>
              <a:rPr lang="en-US" dirty="0"/>
              <a:t>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commodi</a:t>
            </a:r>
            <a:r>
              <a:rPr lang="en-US" dirty="0"/>
              <a:t> </a:t>
            </a:r>
            <a:r>
              <a:rPr lang="en-US" dirty="0" err="1"/>
              <a:t>consequatur</a:t>
            </a:r>
            <a:r>
              <a:rPr lang="en-US" dirty="0"/>
              <a:t> </a:t>
            </a:r>
            <a:r>
              <a:rPr lang="en-US" dirty="0" err="1"/>
              <a:t>Quis</a:t>
            </a:r>
            <a:r>
              <a:rPr lang="en-US" dirty="0"/>
              <a:t> au vela </a:t>
            </a:r>
            <a:r>
              <a:rPr lang="en-US" dirty="0" err="1"/>
              <a:t>voluptate</a:t>
            </a:r>
            <a:r>
              <a:rPr lang="en-US" dirty="0"/>
              <a:t> </a:t>
            </a:r>
            <a:r>
              <a:rPr lang="en-US" dirty="0" err="1"/>
              <a:t>akutidak</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grpSp>
        <p:nvGrpSpPr>
          <p:cNvPr id="10" name="Group 9"/>
          <p:cNvGrpSpPr/>
          <p:nvPr userDrawn="1"/>
        </p:nvGrpSpPr>
        <p:grpSpPr>
          <a:xfrm>
            <a:off x="1523999" y="2068227"/>
            <a:ext cx="3687558" cy="707573"/>
            <a:chOff x="1523999" y="2184340"/>
            <a:chExt cx="3687558" cy="707573"/>
          </a:xfrm>
        </p:grpSpPr>
        <p:sp>
          <p:nvSpPr>
            <p:cNvPr id="17" name="Shape 1183"/>
            <p:cNvSpPr/>
            <p:nvPr userDrawn="1"/>
          </p:nvSpPr>
          <p:spPr>
            <a:xfrm>
              <a:off x="1523999" y="2184340"/>
              <a:ext cx="3687558" cy="707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483" y="21600"/>
                  </a:lnTo>
                  <a:lnTo>
                    <a:pt x="0" y="21600"/>
                  </a:lnTo>
                  <a:lnTo>
                    <a:pt x="0" y="0"/>
                  </a:lnTo>
                  <a:close/>
                </a:path>
              </a:pathLst>
            </a:cu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Shape 1186"/>
            <p:cNvSpPr/>
            <p:nvPr/>
          </p:nvSpPr>
          <p:spPr>
            <a:xfrm>
              <a:off x="1943215" y="2420408"/>
              <a:ext cx="209911" cy="184722"/>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grpSp>
      <p:grpSp>
        <p:nvGrpSpPr>
          <p:cNvPr id="18" name="Group 17"/>
          <p:cNvGrpSpPr/>
          <p:nvPr userDrawn="1"/>
        </p:nvGrpSpPr>
        <p:grpSpPr>
          <a:xfrm>
            <a:off x="1523999" y="4535266"/>
            <a:ext cx="3687558" cy="707573"/>
            <a:chOff x="1523999" y="4651379"/>
            <a:chExt cx="3687558" cy="707573"/>
          </a:xfrm>
        </p:grpSpPr>
        <p:sp>
          <p:nvSpPr>
            <p:cNvPr id="21" name="Shape 1190"/>
            <p:cNvSpPr/>
            <p:nvPr/>
          </p:nvSpPr>
          <p:spPr>
            <a:xfrm rot="10800000" flipH="1">
              <a:off x="1523999" y="4651379"/>
              <a:ext cx="3687558" cy="707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483" y="21600"/>
                  </a:lnTo>
                  <a:lnTo>
                    <a:pt x="0" y="21600"/>
                  </a:lnTo>
                  <a:lnTo>
                    <a:pt x="0" y="0"/>
                  </a:lnTo>
                  <a:close/>
                </a:path>
              </a:pathLst>
            </a:cu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2" name="Shape 1193"/>
            <p:cNvSpPr/>
            <p:nvPr/>
          </p:nvSpPr>
          <p:spPr>
            <a:xfrm>
              <a:off x="1969322" y="4880665"/>
              <a:ext cx="157697" cy="217913"/>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grpSp>
      <p:grpSp>
        <p:nvGrpSpPr>
          <p:cNvPr id="23" name="Group 22"/>
          <p:cNvGrpSpPr/>
          <p:nvPr userDrawn="1"/>
        </p:nvGrpSpPr>
        <p:grpSpPr>
          <a:xfrm>
            <a:off x="6980442" y="2068227"/>
            <a:ext cx="3687558" cy="707573"/>
            <a:chOff x="6980442" y="2184340"/>
            <a:chExt cx="3687558" cy="707573"/>
          </a:xfrm>
        </p:grpSpPr>
        <p:sp>
          <p:nvSpPr>
            <p:cNvPr id="28" name="Shape 1199"/>
            <p:cNvSpPr/>
            <p:nvPr/>
          </p:nvSpPr>
          <p:spPr>
            <a:xfrm flipH="1">
              <a:off x="6980442" y="2184340"/>
              <a:ext cx="3687558" cy="707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483" y="21600"/>
                  </a:lnTo>
                  <a:lnTo>
                    <a:pt x="0" y="21600"/>
                  </a:lnTo>
                  <a:lnTo>
                    <a:pt x="0" y="0"/>
                  </a:lnTo>
                  <a:close/>
                </a:path>
              </a:pathLst>
            </a:cu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5" name="Shape 1201"/>
            <p:cNvSpPr/>
            <p:nvPr/>
          </p:nvSpPr>
          <p:spPr>
            <a:xfrm>
              <a:off x="10074402" y="2436336"/>
              <a:ext cx="241433" cy="160426"/>
            </a:xfrm>
            <a:custGeom>
              <a:avLst/>
              <a:gdLst/>
              <a:ahLst/>
              <a:cxnLst>
                <a:cxn ang="0">
                  <a:pos x="wd2" y="hd2"/>
                </a:cxn>
                <a:cxn ang="5400000">
                  <a:pos x="wd2" y="hd2"/>
                </a:cxn>
                <a:cxn ang="10800000">
                  <a:pos x="wd2" y="hd2"/>
                </a:cxn>
                <a:cxn ang="16200000">
                  <a:pos x="wd2" y="hd2"/>
                </a:cxn>
              </a:cxnLst>
              <a:rect l="0" t="0" r="r" b="b"/>
              <a:pathLst>
                <a:path w="21600" h="21124" extrusionOk="0">
                  <a:moveTo>
                    <a:pt x="18596" y="5942"/>
                  </a:moveTo>
                  <a:cubicBezTo>
                    <a:pt x="18295" y="7132"/>
                    <a:pt x="17976" y="8348"/>
                    <a:pt x="17696" y="9399"/>
                  </a:cubicBezTo>
                  <a:cubicBezTo>
                    <a:pt x="18794" y="11734"/>
                    <a:pt x="19440" y="14666"/>
                    <a:pt x="19440" y="17887"/>
                  </a:cubicBezTo>
                  <a:cubicBezTo>
                    <a:pt x="19440" y="18391"/>
                    <a:pt x="19426" y="18896"/>
                    <a:pt x="19394" y="19390"/>
                  </a:cubicBezTo>
                  <a:cubicBezTo>
                    <a:pt x="19341" y="20265"/>
                    <a:pt x="19778" y="21038"/>
                    <a:pt x="20372" y="21116"/>
                  </a:cubicBezTo>
                  <a:cubicBezTo>
                    <a:pt x="20405" y="21122"/>
                    <a:pt x="20439" y="21124"/>
                    <a:pt x="20471" y="21124"/>
                  </a:cubicBezTo>
                  <a:cubicBezTo>
                    <a:pt x="21024" y="21124"/>
                    <a:pt x="21495" y="20502"/>
                    <a:pt x="21545" y="19677"/>
                  </a:cubicBezTo>
                  <a:cubicBezTo>
                    <a:pt x="21582" y="19089"/>
                    <a:pt x="21600" y="18486"/>
                    <a:pt x="21600" y="17887"/>
                  </a:cubicBezTo>
                  <a:cubicBezTo>
                    <a:pt x="21600" y="13196"/>
                    <a:pt x="20463" y="9004"/>
                    <a:pt x="18596" y="5942"/>
                  </a:cubicBezTo>
                  <a:close/>
                  <a:moveTo>
                    <a:pt x="10801" y="3957"/>
                  </a:moveTo>
                  <a:cubicBezTo>
                    <a:pt x="11273" y="3957"/>
                    <a:pt x="11734" y="4016"/>
                    <a:pt x="12183" y="4127"/>
                  </a:cubicBezTo>
                  <a:cubicBezTo>
                    <a:pt x="12656" y="3256"/>
                    <a:pt x="13186" y="2296"/>
                    <a:pt x="13702" y="1383"/>
                  </a:cubicBezTo>
                  <a:cubicBezTo>
                    <a:pt x="12781" y="990"/>
                    <a:pt x="11810" y="778"/>
                    <a:pt x="10801" y="778"/>
                  </a:cubicBezTo>
                  <a:cubicBezTo>
                    <a:pt x="4744" y="778"/>
                    <a:pt x="0" y="8292"/>
                    <a:pt x="0" y="17887"/>
                  </a:cubicBezTo>
                  <a:cubicBezTo>
                    <a:pt x="0" y="18477"/>
                    <a:pt x="18" y="19068"/>
                    <a:pt x="53" y="19643"/>
                  </a:cubicBezTo>
                  <a:cubicBezTo>
                    <a:pt x="105" y="20519"/>
                    <a:pt x="636" y="21162"/>
                    <a:pt x="1225" y="21086"/>
                  </a:cubicBezTo>
                  <a:cubicBezTo>
                    <a:pt x="1818" y="21007"/>
                    <a:pt x="2258" y="20236"/>
                    <a:pt x="2204" y="19361"/>
                  </a:cubicBezTo>
                  <a:cubicBezTo>
                    <a:pt x="2174" y="18879"/>
                    <a:pt x="2160" y="18383"/>
                    <a:pt x="2160" y="17887"/>
                  </a:cubicBezTo>
                  <a:cubicBezTo>
                    <a:pt x="2160" y="10076"/>
                    <a:pt x="5955" y="3957"/>
                    <a:pt x="10801" y="3957"/>
                  </a:cubicBezTo>
                  <a:close/>
                  <a:moveTo>
                    <a:pt x="8778" y="16036"/>
                  </a:moveTo>
                  <a:cubicBezTo>
                    <a:pt x="8032" y="17937"/>
                    <a:pt x="8535" y="19501"/>
                    <a:pt x="9569" y="20379"/>
                  </a:cubicBezTo>
                  <a:cubicBezTo>
                    <a:pt x="10602" y="21258"/>
                    <a:pt x="11773" y="21116"/>
                    <a:pt x="12519" y="19216"/>
                  </a:cubicBezTo>
                  <a:cubicBezTo>
                    <a:pt x="13265" y="17315"/>
                    <a:pt x="17970" y="355"/>
                    <a:pt x="17561" y="6"/>
                  </a:cubicBezTo>
                  <a:cubicBezTo>
                    <a:pt x="17151" y="-342"/>
                    <a:pt x="9524" y="14136"/>
                    <a:pt x="8778" y="16036"/>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grpSp>
      <p:grpSp>
        <p:nvGrpSpPr>
          <p:cNvPr id="29" name="Group 28"/>
          <p:cNvGrpSpPr/>
          <p:nvPr userDrawn="1"/>
        </p:nvGrpSpPr>
        <p:grpSpPr>
          <a:xfrm>
            <a:off x="6980442" y="4535267"/>
            <a:ext cx="3687558" cy="707573"/>
            <a:chOff x="6980442" y="4651380"/>
            <a:chExt cx="3687558" cy="707573"/>
          </a:xfrm>
        </p:grpSpPr>
        <p:sp>
          <p:nvSpPr>
            <p:cNvPr id="37" name="Shape 1207"/>
            <p:cNvSpPr/>
            <p:nvPr/>
          </p:nvSpPr>
          <p:spPr>
            <a:xfrm rot="10800000">
              <a:off x="6980442" y="4651380"/>
              <a:ext cx="3687558" cy="707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483" y="21600"/>
                  </a:lnTo>
                  <a:lnTo>
                    <a:pt x="0" y="21600"/>
                  </a:lnTo>
                  <a:lnTo>
                    <a:pt x="0" y="0"/>
                  </a:lnTo>
                  <a:close/>
                </a:path>
              </a:pathLst>
            </a:cu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31" name="Group 1213"/>
            <p:cNvGrpSpPr/>
            <p:nvPr/>
          </p:nvGrpSpPr>
          <p:grpSpPr>
            <a:xfrm>
              <a:off x="10064819" y="4863231"/>
              <a:ext cx="260600" cy="252782"/>
              <a:chOff x="0" y="0"/>
              <a:chExt cx="522094" cy="506430"/>
            </a:xfrm>
            <a:solidFill>
              <a:schemeClr val="accent1"/>
            </a:solidFill>
          </p:grpSpPr>
          <p:sp>
            <p:nvSpPr>
              <p:cNvPr id="32" name="Shape 1210"/>
              <p:cNvSpPr/>
              <p:nvPr/>
            </p:nvSpPr>
            <p:spPr>
              <a:xfrm>
                <a:off x="120341" y="240683"/>
                <a:ext cx="160638" cy="265748"/>
              </a:xfrm>
              <a:custGeom>
                <a:avLst/>
                <a:gdLst/>
                <a:ahLst/>
                <a:cxnLst>
                  <a:cxn ang="0">
                    <a:pos x="wd2" y="hd2"/>
                  </a:cxn>
                  <a:cxn ang="5400000">
                    <a:pos x="wd2" y="hd2"/>
                  </a:cxn>
                  <a:cxn ang="10800000">
                    <a:pos x="wd2" y="hd2"/>
                  </a:cxn>
                  <a:cxn ang="16200000">
                    <a:pos x="wd2" y="hd2"/>
                  </a:cxn>
                </a:cxnLst>
                <a:rect l="0" t="0" r="r" b="b"/>
                <a:pathLst>
                  <a:path w="21600" h="21600" extrusionOk="0">
                    <a:moveTo>
                      <a:pt x="16199" y="281"/>
                    </a:moveTo>
                    <a:lnTo>
                      <a:pt x="16199" y="15073"/>
                    </a:lnTo>
                    <a:cubicBezTo>
                      <a:pt x="16199" y="15923"/>
                      <a:pt x="15651" y="16679"/>
                      <a:pt x="14556" y="17342"/>
                    </a:cubicBezTo>
                    <a:cubicBezTo>
                      <a:pt x="13459" y="18005"/>
                      <a:pt x="12207" y="18336"/>
                      <a:pt x="10801" y="18336"/>
                    </a:cubicBezTo>
                    <a:cubicBezTo>
                      <a:pt x="9395" y="18336"/>
                      <a:pt x="8144" y="18005"/>
                      <a:pt x="7047" y="17342"/>
                    </a:cubicBezTo>
                    <a:cubicBezTo>
                      <a:pt x="5949" y="16679"/>
                      <a:pt x="5401" y="15923"/>
                      <a:pt x="5401" y="15073"/>
                    </a:cubicBezTo>
                    <a:cubicBezTo>
                      <a:pt x="5401" y="14629"/>
                      <a:pt x="5133" y="14247"/>
                      <a:pt x="4599" y="13925"/>
                    </a:cubicBezTo>
                    <a:cubicBezTo>
                      <a:pt x="4063" y="13601"/>
                      <a:pt x="3431" y="13440"/>
                      <a:pt x="2700" y="13440"/>
                    </a:cubicBezTo>
                    <a:cubicBezTo>
                      <a:pt x="1970" y="13440"/>
                      <a:pt x="1335" y="13601"/>
                      <a:pt x="801" y="13925"/>
                    </a:cubicBezTo>
                    <a:cubicBezTo>
                      <a:pt x="268" y="14247"/>
                      <a:pt x="0" y="14629"/>
                      <a:pt x="0" y="15073"/>
                    </a:cubicBezTo>
                    <a:cubicBezTo>
                      <a:pt x="0" y="16841"/>
                      <a:pt x="1070" y="18369"/>
                      <a:pt x="3206" y="19662"/>
                    </a:cubicBezTo>
                    <a:cubicBezTo>
                      <a:pt x="5345" y="20955"/>
                      <a:pt x="7876" y="21600"/>
                      <a:pt x="10801" y="21600"/>
                    </a:cubicBezTo>
                    <a:cubicBezTo>
                      <a:pt x="13724" y="21600"/>
                      <a:pt x="16258" y="20955"/>
                      <a:pt x="18394" y="19662"/>
                    </a:cubicBezTo>
                    <a:cubicBezTo>
                      <a:pt x="20530" y="18369"/>
                      <a:pt x="21600" y="16841"/>
                      <a:pt x="21600" y="15073"/>
                    </a:cubicBezTo>
                    <a:lnTo>
                      <a:pt x="21600" y="281"/>
                    </a:lnTo>
                    <a:cubicBezTo>
                      <a:pt x="20672" y="95"/>
                      <a:pt x="19772" y="0"/>
                      <a:pt x="18900" y="0"/>
                    </a:cubicBezTo>
                    <a:cubicBezTo>
                      <a:pt x="18030" y="0"/>
                      <a:pt x="17127" y="95"/>
                      <a:pt x="16199" y="281"/>
                    </a:cubicBezTo>
                    <a:cubicBezTo>
                      <a:pt x="16199" y="281"/>
                      <a:pt x="16199" y="281"/>
                      <a:pt x="16199" y="281"/>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sp>
            <p:nvSpPr>
              <p:cNvPr id="33" name="Shape 1211"/>
              <p:cNvSpPr/>
              <p:nvPr/>
            </p:nvSpPr>
            <p:spPr>
              <a:xfrm>
                <a:off x="240683" y="0"/>
                <a:ext cx="40165" cy="50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35"/>
                    </a:lnTo>
                    <a:cubicBezTo>
                      <a:pt x="21600" y="6225"/>
                      <a:pt x="20528" y="4219"/>
                      <a:pt x="18394" y="2533"/>
                    </a:cubicBezTo>
                    <a:cubicBezTo>
                      <a:pt x="16261" y="847"/>
                      <a:pt x="13722" y="0"/>
                      <a:pt x="10800" y="0"/>
                    </a:cubicBezTo>
                    <a:cubicBezTo>
                      <a:pt x="7878" y="0"/>
                      <a:pt x="5349" y="847"/>
                      <a:pt x="3206" y="2533"/>
                    </a:cubicBezTo>
                    <a:cubicBezTo>
                      <a:pt x="1072" y="4229"/>
                      <a:pt x="0" y="6225"/>
                      <a:pt x="0" y="8535"/>
                    </a:cubicBezTo>
                    <a:lnTo>
                      <a:pt x="0" y="21600"/>
                    </a:lnTo>
                    <a:cubicBezTo>
                      <a:pt x="4733" y="21424"/>
                      <a:pt x="8322" y="21336"/>
                      <a:pt x="10800" y="21336"/>
                    </a:cubicBezTo>
                    <a:cubicBezTo>
                      <a:pt x="13278" y="21336"/>
                      <a:pt x="16878" y="21424"/>
                      <a:pt x="21600" y="21600"/>
                    </a:cubicBezTo>
                    <a:cubicBezTo>
                      <a:pt x="21600" y="21600"/>
                      <a:pt x="21600" y="21600"/>
                      <a:pt x="21600" y="216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sp>
            <p:nvSpPr>
              <p:cNvPr id="34" name="Shape 1212"/>
              <p:cNvSpPr/>
              <p:nvPr/>
            </p:nvSpPr>
            <p:spPr>
              <a:xfrm>
                <a:off x="0" y="62577"/>
                <a:ext cx="522095" cy="229670"/>
              </a:xfrm>
              <a:custGeom>
                <a:avLst/>
                <a:gdLst/>
                <a:ahLst/>
                <a:cxnLst>
                  <a:cxn ang="0">
                    <a:pos x="wd2" y="hd2"/>
                  </a:cxn>
                  <a:cxn ang="5400000">
                    <a:pos x="wd2" y="hd2"/>
                  </a:cxn>
                  <a:cxn ang="10800000">
                    <a:pos x="wd2" y="hd2"/>
                  </a:cxn>
                  <a:cxn ang="16200000">
                    <a:pos x="wd2" y="hd2"/>
                  </a:cxn>
                </a:cxnLst>
                <a:rect l="0" t="0" r="r" b="b"/>
                <a:pathLst>
                  <a:path w="21600" h="21600" extrusionOk="0">
                    <a:moveTo>
                      <a:pt x="21587" y="17469"/>
                    </a:moveTo>
                    <a:cubicBezTo>
                      <a:pt x="21300" y="14754"/>
                      <a:pt x="20801" y="12280"/>
                      <a:pt x="20087" y="10046"/>
                    </a:cubicBezTo>
                    <a:cubicBezTo>
                      <a:pt x="19373" y="7815"/>
                      <a:pt x="18532" y="5976"/>
                      <a:pt x="17563" y="4529"/>
                    </a:cubicBezTo>
                    <a:cubicBezTo>
                      <a:pt x="16593" y="3084"/>
                      <a:pt x="15527" y="1967"/>
                      <a:pt x="14363" y="1180"/>
                    </a:cubicBezTo>
                    <a:cubicBezTo>
                      <a:pt x="13199" y="393"/>
                      <a:pt x="12011" y="0"/>
                      <a:pt x="10800" y="0"/>
                    </a:cubicBezTo>
                    <a:cubicBezTo>
                      <a:pt x="9155" y="0"/>
                      <a:pt x="7596" y="668"/>
                      <a:pt x="6120" y="2006"/>
                    </a:cubicBezTo>
                    <a:cubicBezTo>
                      <a:pt x="4645" y="3345"/>
                      <a:pt x="3355" y="5355"/>
                      <a:pt x="2252" y="8041"/>
                    </a:cubicBezTo>
                    <a:cubicBezTo>
                      <a:pt x="1149" y="10726"/>
                      <a:pt x="402" y="13868"/>
                      <a:pt x="13" y="17469"/>
                    </a:cubicBezTo>
                    <a:cubicBezTo>
                      <a:pt x="5" y="17507"/>
                      <a:pt x="0" y="17576"/>
                      <a:pt x="0" y="17675"/>
                    </a:cubicBezTo>
                    <a:cubicBezTo>
                      <a:pt x="0" y="17930"/>
                      <a:pt x="41" y="18152"/>
                      <a:pt x="124" y="18339"/>
                    </a:cubicBezTo>
                    <a:cubicBezTo>
                      <a:pt x="205" y="18526"/>
                      <a:pt x="303" y="18618"/>
                      <a:pt x="415" y="18618"/>
                    </a:cubicBezTo>
                    <a:cubicBezTo>
                      <a:pt x="510" y="18618"/>
                      <a:pt x="610" y="18521"/>
                      <a:pt x="714" y="18324"/>
                    </a:cubicBezTo>
                    <a:cubicBezTo>
                      <a:pt x="1138" y="17419"/>
                      <a:pt x="1540" y="16740"/>
                      <a:pt x="1921" y="16287"/>
                    </a:cubicBezTo>
                    <a:cubicBezTo>
                      <a:pt x="2302" y="15836"/>
                      <a:pt x="2743" y="15610"/>
                      <a:pt x="3245" y="15610"/>
                    </a:cubicBezTo>
                    <a:cubicBezTo>
                      <a:pt x="3834" y="15610"/>
                      <a:pt x="4388" y="15974"/>
                      <a:pt x="4906" y="16701"/>
                    </a:cubicBezTo>
                    <a:cubicBezTo>
                      <a:pt x="5426" y="17428"/>
                      <a:pt x="5872" y="18383"/>
                      <a:pt x="6244" y="19563"/>
                    </a:cubicBezTo>
                    <a:cubicBezTo>
                      <a:pt x="6304" y="19760"/>
                      <a:pt x="6380" y="20035"/>
                      <a:pt x="6471" y="20388"/>
                    </a:cubicBezTo>
                    <a:cubicBezTo>
                      <a:pt x="6562" y="20744"/>
                      <a:pt x="6625" y="20979"/>
                      <a:pt x="6659" y="21097"/>
                    </a:cubicBezTo>
                    <a:cubicBezTo>
                      <a:pt x="6754" y="21432"/>
                      <a:pt x="6875" y="21600"/>
                      <a:pt x="7022" y="21600"/>
                    </a:cubicBezTo>
                    <a:cubicBezTo>
                      <a:pt x="7178" y="21600"/>
                      <a:pt x="7304" y="21432"/>
                      <a:pt x="7399" y="21097"/>
                    </a:cubicBezTo>
                    <a:cubicBezTo>
                      <a:pt x="7434" y="20979"/>
                      <a:pt x="7496" y="20744"/>
                      <a:pt x="7587" y="20388"/>
                    </a:cubicBezTo>
                    <a:cubicBezTo>
                      <a:pt x="7678" y="20035"/>
                      <a:pt x="7754" y="19760"/>
                      <a:pt x="7814" y="19563"/>
                    </a:cubicBezTo>
                    <a:cubicBezTo>
                      <a:pt x="8186" y="18383"/>
                      <a:pt x="8630" y="17428"/>
                      <a:pt x="9145" y="16701"/>
                    </a:cubicBezTo>
                    <a:cubicBezTo>
                      <a:pt x="9660" y="15974"/>
                      <a:pt x="10211" y="15610"/>
                      <a:pt x="10800" y="15610"/>
                    </a:cubicBezTo>
                    <a:cubicBezTo>
                      <a:pt x="11388" y="15610"/>
                      <a:pt x="11940" y="15972"/>
                      <a:pt x="12455" y="16701"/>
                    </a:cubicBezTo>
                    <a:cubicBezTo>
                      <a:pt x="12970" y="17428"/>
                      <a:pt x="13414" y="18383"/>
                      <a:pt x="13786" y="19563"/>
                    </a:cubicBezTo>
                    <a:cubicBezTo>
                      <a:pt x="13846" y="19760"/>
                      <a:pt x="13922" y="20035"/>
                      <a:pt x="14013" y="20388"/>
                    </a:cubicBezTo>
                    <a:cubicBezTo>
                      <a:pt x="14104" y="20744"/>
                      <a:pt x="14166" y="20979"/>
                      <a:pt x="14201" y="21097"/>
                    </a:cubicBezTo>
                    <a:cubicBezTo>
                      <a:pt x="14296" y="21432"/>
                      <a:pt x="14421" y="21600"/>
                      <a:pt x="14578" y="21600"/>
                    </a:cubicBezTo>
                    <a:cubicBezTo>
                      <a:pt x="14725" y="21600"/>
                      <a:pt x="14845" y="21432"/>
                      <a:pt x="14941" y="21097"/>
                    </a:cubicBezTo>
                    <a:cubicBezTo>
                      <a:pt x="14975" y="20979"/>
                      <a:pt x="15038" y="20744"/>
                      <a:pt x="15129" y="20388"/>
                    </a:cubicBezTo>
                    <a:cubicBezTo>
                      <a:pt x="15220" y="20035"/>
                      <a:pt x="15296" y="19760"/>
                      <a:pt x="15356" y="19563"/>
                    </a:cubicBezTo>
                    <a:cubicBezTo>
                      <a:pt x="15729" y="18383"/>
                      <a:pt x="16175" y="17428"/>
                      <a:pt x="16694" y="16701"/>
                    </a:cubicBezTo>
                    <a:cubicBezTo>
                      <a:pt x="17212" y="15972"/>
                      <a:pt x="17766" y="15610"/>
                      <a:pt x="18355" y="15610"/>
                    </a:cubicBezTo>
                    <a:cubicBezTo>
                      <a:pt x="18857" y="15610"/>
                      <a:pt x="19298" y="15836"/>
                      <a:pt x="19679" y="16287"/>
                    </a:cubicBezTo>
                    <a:cubicBezTo>
                      <a:pt x="20060" y="16740"/>
                      <a:pt x="20462" y="17419"/>
                      <a:pt x="20886" y="18324"/>
                    </a:cubicBezTo>
                    <a:cubicBezTo>
                      <a:pt x="20990" y="18521"/>
                      <a:pt x="21090" y="18618"/>
                      <a:pt x="21185" y="18618"/>
                    </a:cubicBezTo>
                    <a:cubicBezTo>
                      <a:pt x="21297" y="18618"/>
                      <a:pt x="21395" y="18526"/>
                      <a:pt x="21477" y="18339"/>
                    </a:cubicBezTo>
                    <a:cubicBezTo>
                      <a:pt x="21559" y="18152"/>
                      <a:pt x="21600" y="17930"/>
                      <a:pt x="21600" y="17675"/>
                    </a:cubicBezTo>
                    <a:cubicBezTo>
                      <a:pt x="21600" y="17576"/>
                      <a:pt x="21595" y="17507"/>
                      <a:pt x="21587" y="17469"/>
                    </a:cubicBezTo>
                    <a:cubicBezTo>
                      <a:pt x="21587" y="17469"/>
                      <a:pt x="21587" y="17469"/>
                      <a:pt x="21587" y="17469"/>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l">
                  <a:lnSpc>
                    <a:spcPct val="100000"/>
                  </a:lnSpc>
                  <a:spcBef>
                    <a:spcPts val="4500"/>
                  </a:spcBef>
                  <a:defRPr sz="2500">
                    <a:latin typeface="Aleo Light"/>
                    <a:ea typeface="Aleo Light"/>
                    <a:cs typeface="Aleo Light"/>
                    <a:sym typeface="Aleo Light"/>
                  </a:defRPr>
                </a:pPr>
                <a:endParaRPr/>
              </a:p>
            </p:txBody>
          </p:sp>
        </p:grpSp>
      </p:grpSp>
      <p:sp>
        <p:nvSpPr>
          <p:cNvPr id="14" name="Picture Placeholder 9"/>
          <p:cNvSpPr>
            <a:spLocks noGrp="1"/>
          </p:cNvSpPr>
          <p:nvPr>
            <p:ph type="pic" sz="quarter" idx="14"/>
          </p:nvPr>
        </p:nvSpPr>
        <p:spPr>
          <a:xfrm>
            <a:off x="4565328" y="2126694"/>
            <a:ext cx="3067372" cy="3062392"/>
          </a:xfrm>
          <a:prstGeom prst="ellipse">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5" name="Text Placeholder 4"/>
          <p:cNvSpPr>
            <a:spLocks noGrp="1"/>
          </p:cNvSpPr>
          <p:nvPr>
            <p:ph type="body" sz="quarter" idx="10" hasCustomPrompt="1"/>
          </p:nvPr>
        </p:nvSpPr>
        <p:spPr>
          <a:xfrm>
            <a:off x="2463746" y="2213502"/>
            <a:ext cx="1700986" cy="408745"/>
          </a:xfrm>
        </p:spPr>
        <p:txBody>
          <a:bodyPr lIns="0" tIns="0" rIns="0" bIns="0" anchor="ctr">
            <a:normAutofit/>
          </a:bodyPr>
          <a:lstStyle>
            <a:lvl1pPr marL="0" indent="0">
              <a:buNone/>
              <a:defRPr sz="1600">
                <a:solidFill>
                  <a:schemeClr val="accent1"/>
                </a:solidFill>
              </a:defRPr>
            </a:lvl1pPr>
          </a:lstStyle>
          <a:p>
            <a:r>
              <a:rPr lang="en-GB" b="1" dirty="0"/>
              <a:t>Friendly</a:t>
            </a:r>
          </a:p>
        </p:txBody>
      </p:sp>
      <p:sp>
        <p:nvSpPr>
          <p:cNvPr id="6" name="Text Placeholder 5"/>
          <p:cNvSpPr>
            <a:spLocks noGrp="1"/>
          </p:cNvSpPr>
          <p:nvPr>
            <p:ph type="body" sz="quarter" idx="11" hasCustomPrompt="1"/>
          </p:nvPr>
        </p:nvSpPr>
        <p:spPr>
          <a:xfrm>
            <a:off x="2457861" y="2953009"/>
            <a:ext cx="2113997" cy="43358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volm</a:t>
            </a:r>
            <a:endParaRPr lang="en-US" dirty="0"/>
          </a:p>
        </p:txBody>
      </p:sp>
      <p:sp>
        <p:nvSpPr>
          <p:cNvPr id="39" name="Text Placeholder 4"/>
          <p:cNvSpPr>
            <a:spLocks noGrp="1"/>
          </p:cNvSpPr>
          <p:nvPr>
            <p:ph type="body" sz="quarter" idx="15" hasCustomPrompt="1"/>
          </p:nvPr>
        </p:nvSpPr>
        <p:spPr>
          <a:xfrm>
            <a:off x="2463746" y="4675534"/>
            <a:ext cx="1700986" cy="408745"/>
          </a:xfrm>
        </p:spPr>
        <p:txBody>
          <a:bodyPr lIns="0" tIns="0" rIns="0" bIns="0" anchor="ctr">
            <a:normAutofit/>
          </a:bodyPr>
          <a:lstStyle>
            <a:lvl1pPr marL="0" indent="0">
              <a:buNone/>
              <a:defRPr sz="1600">
                <a:solidFill>
                  <a:schemeClr val="accent1"/>
                </a:solidFill>
              </a:defRPr>
            </a:lvl1pPr>
          </a:lstStyle>
          <a:p>
            <a:r>
              <a:rPr lang="en-GB" b="1" dirty="0"/>
              <a:t>Honest</a:t>
            </a:r>
          </a:p>
        </p:txBody>
      </p:sp>
      <p:sp>
        <p:nvSpPr>
          <p:cNvPr id="40" name="Text Placeholder 4"/>
          <p:cNvSpPr>
            <a:spLocks noGrp="1"/>
          </p:cNvSpPr>
          <p:nvPr>
            <p:ph type="body" sz="quarter" idx="16" hasCustomPrompt="1"/>
          </p:nvPr>
        </p:nvSpPr>
        <p:spPr>
          <a:xfrm>
            <a:off x="8053981" y="2213502"/>
            <a:ext cx="1700986" cy="408745"/>
          </a:xfrm>
        </p:spPr>
        <p:txBody>
          <a:bodyPr lIns="0" tIns="0" rIns="0" bIns="0" anchor="ctr">
            <a:normAutofit/>
          </a:bodyPr>
          <a:lstStyle>
            <a:lvl1pPr marL="0" indent="0" algn="r">
              <a:buNone/>
              <a:defRPr sz="1600">
                <a:solidFill>
                  <a:schemeClr val="accent1"/>
                </a:solidFill>
              </a:defRPr>
            </a:lvl1pPr>
          </a:lstStyle>
          <a:p>
            <a:r>
              <a:rPr lang="en-GB" b="1" dirty="0"/>
              <a:t>Speed</a:t>
            </a:r>
          </a:p>
        </p:txBody>
      </p:sp>
      <p:sp>
        <p:nvSpPr>
          <p:cNvPr id="41" name="Text Placeholder 4"/>
          <p:cNvSpPr>
            <a:spLocks noGrp="1"/>
          </p:cNvSpPr>
          <p:nvPr>
            <p:ph type="body" sz="quarter" idx="17" hasCustomPrompt="1"/>
          </p:nvPr>
        </p:nvSpPr>
        <p:spPr>
          <a:xfrm>
            <a:off x="8053981" y="4675534"/>
            <a:ext cx="1700986" cy="408745"/>
          </a:xfrm>
        </p:spPr>
        <p:txBody>
          <a:bodyPr lIns="0" tIns="0" rIns="0" bIns="0" anchor="ctr">
            <a:normAutofit/>
          </a:bodyPr>
          <a:lstStyle>
            <a:lvl1pPr marL="0" indent="0" algn="r">
              <a:buNone/>
              <a:defRPr sz="1600">
                <a:solidFill>
                  <a:schemeClr val="accent1"/>
                </a:solidFill>
              </a:defRPr>
            </a:lvl1pPr>
          </a:lstStyle>
          <a:p>
            <a:r>
              <a:rPr lang="en-GB" b="1" dirty="0"/>
              <a:t>Guarantee</a:t>
            </a:r>
          </a:p>
        </p:txBody>
      </p:sp>
      <p:sp>
        <p:nvSpPr>
          <p:cNvPr id="42" name="Text Placeholder 5"/>
          <p:cNvSpPr>
            <a:spLocks noGrp="1"/>
          </p:cNvSpPr>
          <p:nvPr>
            <p:ph type="body" sz="quarter" idx="18" hasCustomPrompt="1"/>
          </p:nvPr>
        </p:nvSpPr>
        <p:spPr>
          <a:xfrm>
            <a:off x="2457861" y="5418022"/>
            <a:ext cx="2113997" cy="43358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volm</a:t>
            </a:r>
            <a:endParaRPr lang="en-US" dirty="0"/>
          </a:p>
        </p:txBody>
      </p:sp>
      <p:sp>
        <p:nvSpPr>
          <p:cNvPr id="43" name="Text Placeholder 5"/>
          <p:cNvSpPr>
            <a:spLocks noGrp="1"/>
          </p:cNvSpPr>
          <p:nvPr>
            <p:ph type="body" sz="quarter" idx="19" hasCustomPrompt="1"/>
          </p:nvPr>
        </p:nvSpPr>
        <p:spPr>
          <a:xfrm>
            <a:off x="7633579" y="2953009"/>
            <a:ext cx="2113997" cy="433582"/>
          </a:xfrm>
        </p:spPr>
        <p:txBody>
          <a:bodyPr lIns="0" tIns="0" rIns="0" bIns="0">
            <a:normAutofit/>
          </a:bodyPr>
          <a:lstStyle>
            <a:lvl1pPr marL="0" indent="0" algn="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volm</a:t>
            </a:r>
            <a:endParaRPr lang="en-US" dirty="0"/>
          </a:p>
        </p:txBody>
      </p:sp>
      <p:sp>
        <p:nvSpPr>
          <p:cNvPr id="44" name="Text Placeholder 5"/>
          <p:cNvSpPr>
            <a:spLocks noGrp="1"/>
          </p:cNvSpPr>
          <p:nvPr>
            <p:ph type="body" sz="quarter" idx="20" hasCustomPrompt="1"/>
          </p:nvPr>
        </p:nvSpPr>
        <p:spPr>
          <a:xfrm>
            <a:off x="7633579" y="5418022"/>
            <a:ext cx="2113997" cy="433582"/>
          </a:xfrm>
        </p:spPr>
        <p:txBody>
          <a:bodyPr lIns="0" tIns="0" rIns="0" bIns="0">
            <a:normAutofit/>
          </a:bodyPr>
          <a:lstStyle>
            <a:lvl1pPr marL="0" indent="0" algn="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volm</a:t>
            </a:r>
            <a:endParaRPr lang="en-US" dirty="0"/>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8" presetClass="entr" presetSubtype="9"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Left)">
                                      <p:cBhvr>
                                        <p:cTn id="21" dur="500"/>
                                        <p:tgtEl>
                                          <p:spTgt spid="10"/>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par>
                          <p:cTn id="29" fill="hold">
                            <p:stCondLst>
                              <p:cond delay="2500"/>
                            </p:stCondLst>
                            <p:childTnLst>
                              <p:par>
                                <p:cTn id="30" presetID="18" presetClass="entr" presetSubtype="3"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strips(upRight)">
                                      <p:cBhvr>
                                        <p:cTn id="32" dur="500"/>
                                        <p:tgtEl>
                                          <p:spTgt spid="2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0">
                                            <p:txEl>
                                              <p:pRg st="0" end="0"/>
                                            </p:txEl>
                                          </p:spTgt>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2" fill="hold" grpId="0" nodeType="afterEffect">
                                  <p:stCondLst>
                                    <p:cond delay="0"/>
                                  </p:stCondLst>
                                  <p:childTnLst>
                                    <p:set>
                                      <p:cBhvr>
                                        <p:cTn id="38" dur="1" fill="hold">
                                          <p:stCondLst>
                                            <p:cond delay="0"/>
                                          </p:stCondLst>
                                        </p:cTn>
                                        <p:tgtEl>
                                          <p:spTgt spid="43">
                                            <p:txEl>
                                              <p:pRg st="0" end="0"/>
                                            </p:txEl>
                                          </p:spTgt>
                                        </p:tgtEl>
                                        <p:attrNameLst>
                                          <p:attrName>style.visibility</p:attrName>
                                        </p:attrNameLst>
                                      </p:cBhvr>
                                      <p:to>
                                        <p:strVal val="visible"/>
                                      </p:to>
                                    </p:set>
                                    <p:animEffect transition="in" filter="wipe(right)">
                                      <p:cBhvr>
                                        <p:cTn id="39" dur="500"/>
                                        <p:tgtEl>
                                          <p:spTgt spid="43">
                                            <p:txEl>
                                              <p:pRg st="0" end="0"/>
                                            </p:txEl>
                                          </p:spTgt>
                                        </p:tgtEl>
                                      </p:cBhvr>
                                    </p:animEffect>
                                  </p:childTnLst>
                                </p:cTn>
                              </p:par>
                            </p:childTnLst>
                          </p:cTn>
                        </p:par>
                        <p:par>
                          <p:cTn id="40" fill="hold">
                            <p:stCondLst>
                              <p:cond delay="3500"/>
                            </p:stCondLst>
                            <p:childTnLst>
                              <p:par>
                                <p:cTn id="41" presetID="18" presetClass="entr" presetSubtype="1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42">
                                            <p:txEl>
                                              <p:pRg st="0" end="0"/>
                                            </p:txEl>
                                          </p:spTgt>
                                        </p:tgtEl>
                                        <p:attrNameLst>
                                          <p:attrName>style.visibility</p:attrName>
                                        </p:attrNameLst>
                                      </p:cBhvr>
                                      <p:to>
                                        <p:strVal val="visible"/>
                                      </p:to>
                                    </p:set>
                                    <p:animEffect transition="in" filter="wipe(left)">
                                      <p:cBhvr>
                                        <p:cTn id="50" dur="500"/>
                                        <p:tgtEl>
                                          <p:spTgt spid="42">
                                            <p:txEl>
                                              <p:pRg st="0" end="0"/>
                                            </p:txEl>
                                          </p:spTgt>
                                        </p:tgtEl>
                                      </p:cBhvr>
                                    </p:animEffect>
                                  </p:childTnLst>
                                </p:cTn>
                              </p:par>
                            </p:childTnLst>
                          </p:cTn>
                        </p:par>
                        <p:par>
                          <p:cTn id="51" fill="hold">
                            <p:stCondLst>
                              <p:cond delay="4500"/>
                            </p:stCondLst>
                            <p:childTnLst>
                              <p:par>
                                <p:cTn id="52" presetID="18" presetClass="entr" presetSubtype="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strips(downRight)">
                                      <p:cBhvr>
                                        <p:cTn id="54" dur="500"/>
                                        <p:tgtEl>
                                          <p:spTgt spid="29"/>
                                        </p:tgtEl>
                                      </p:cBhvr>
                                    </p:animEffect>
                                  </p:child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0"/>
                                          </p:stCondLst>
                                        </p:cTn>
                                        <p:tgtEl>
                                          <p:spTgt spid="41">
                                            <p:txEl>
                                              <p:pRg st="0" end="0"/>
                                            </p:txEl>
                                          </p:spTgt>
                                        </p:tgtEl>
                                        <p:attrNameLst>
                                          <p:attrName>style.visibility</p:attrName>
                                        </p:attrNameLst>
                                      </p:cBhvr>
                                      <p:to>
                                        <p:strVal val="visible"/>
                                      </p:to>
                                    </p:set>
                                  </p:childTnLst>
                                </p:cTn>
                              </p:par>
                            </p:childTnLst>
                          </p:cTn>
                        </p:par>
                        <p:par>
                          <p:cTn id="58" fill="hold">
                            <p:stCondLst>
                              <p:cond delay="5000"/>
                            </p:stCondLst>
                            <p:childTnLst>
                              <p:par>
                                <p:cTn id="59" presetID="22" presetClass="entr" presetSubtype="2" fill="hold" grpId="0" nodeType="afterEffect">
                                  <p:stCondLst>
                                    <p:cond delay="0"/>
                                  </p:stCondLst>
                                  <p:childTnLst>
                                    <p:set>
                                      <p:cBhvr>
                                        <p:cTn id="60" dur="1" fill="hold">
                                          <p:stCondLst>
                                            <p:cond delay="0"/>
                                          </p:stCondLst>
                                        </p:cTn>
                                        <p:tgtEl>
                                          <p:spTgt spid="44">
                                            <p:txEl>
                                              <p:pRg st="0" end="0"/>
                                            </p:txEl>
                                          </p:spTgt>
                                        </p:tgtEl>
                                        <p:attrNameLst>
                                          <p:attrName>style.visibility</p:attrName>
                                        </p:attrNameLst>
                                      </p:cBhvr>
                                      <p:to>
                                        <p:strVal val="visible"/>
                                      </p:to>
                                    </p:set>
                                    <p:animEffect transition="in" filter="wipe(right)">
                                      <p:cBhvr>
                                        <p:cTn id="61"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4" grpId="0" animBg="1"/>
      <p:bldP spid="5" grpId="0" build="p">
        <p:tmplLst>
          <p:tmpl lvl="1">
            <p:tnLst>
              <p:par>
                <p:cTn presetID="1"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39" grpId="0" build="p">
        <p:tmplLst>
          <p:tmpl lvl="1">
            <p:tnLst>
              <p:par>
                <p:cTn presetID="1"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childTnLst>
                </p:cTn>
              </p:par>
            </p:tnLst>
          </p:tmpl>
        </p:tmplLst>
      </p:bldP>
      <p:bldP spid="40" grpId="0" build="p">
        <p:tmplLst>
          <p:tmpl lvl="1">
            <p:tnLst>
              <p:par>
                <p:cTn presetID="1"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childTnLst>
                </p:cTn>
              </p:par>
            </p:tnLst>
          </p:tmpl>
        </p:tmplLst>
      </p:bldP>
      <p:bldP spid="41" grpId="0" build="p">
        <p:tmplLst>
          <p:tmpl lvl="1">
            <p:tnLst>
              <p:par>
                <p:cTn presetID="1"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childTnLst>
                </p:cTn>
              </p:par>
            </p:tnLst>
          </p:tmpl>
        </p:tmplLst>
      </p:bldP>
      <p:bldP spid="42" grpId="0" build="p">
        <p:tmplLst>
          <p:tmpl lvl="1">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4" grpId="0" build="p">
        <p:tmplLst>
          <p:tmpl lvl="1">
            <p:tnLst>
              <p:par>
                <p:cTn presetID="22" presetClass="entr" presetSubtype="2"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1524000" y="2489200"/>
            <a:ext cx="4567238" cy="408745"/>
          </a:xfrm>
        </p:spPr>
        <p:txBody>
          <a:bodyPr lIns="0" tIns="0" rIns="0" bIns="0">
            <a:normAutofit/>
          </a:bodyPr>
          <a:lstStyle>
            <a:lvl1pPr marL="0" indent="0">
              <a:buNone/>
              <a:defRPr sz="1800">
                <a:solidFill>
                  <a:schemeClr val="accent1"/>
                </a:solidFill>
                <a:latin typeface="Lato" panose="020F0502020204030203" pitchFamily="34" charset="0"/>
              </a:defRPr>
            </a:lvl1pPr>
          </a:lstStyle>
          <a:p>
            <a:pPr lvl="0"/>
            <a:r>
              <a:rPr lang="en-US" dirty="0"/>
              <a:t>Click to edit Content Heading</a:t>
            </a:r>
            <a:endParaRPr lang="en-GB" dirty="0"/>
          </a:p>
        </p:txBody>
      </p:sp>
      <p:sp>
        <p:nvSpPr>
          <p:cNvPr id="6" name="Text Placeholder 5"/>
          <p:cNvSpPr>
            <a:spLocks noGrp="1"/>
          </p:cNvSpPr>
          <p:nvPr>
            <p:ph type="body" sz="quarter" idx="11" hasCustomPrompt="1"/>
          </p:nvPr>
        </p:nvSpPr>
        <p:spPr>
          <a:xfrm>
            <a:off x="1524000" y="3249735"/>
            <a:ext cx="3335338" cy="2068513"/>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9" name="Text Placeholder 8"/>
          <p:cNvSpPr>
            <a:spLocks noGrp="1"/>
          </p:cNvSpPr>
          <p:nvPr>
            <p:ph type="body" sz="quarter" idx="12" hasCustomPrompt="1"/>
          </p:nvPr>
        </p:nvSpPr>
        <p:spPr>
          <a:xfrm>
            <a:off x="7404101" y="3249734"/>
            <a:ext cx="3263900" cy="2068513"/>
          </a:xfrm>
        </p:spPr>
        <p:txBody>
          <a:bodyPr lIns="0" tIns="0" rIns="0" bIns="0">
            <a:normAutofit/>
          </a:bodyPr>
          <a:lstStyle>
            <a:lvl1pPr marL="0" indent="0">
              <a:lnSpc>
                <a:spcPts val="1400"/>
              </a:lnSpc>
              <a:buFontTx/>
              <a:buNone/>
              <a:defRPr sz="1050">
                <a:solidFill>
                  <a:schemeClr val="bg1">
                    <a:lumMod val="95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11" name="Text Placeholder 10"/>
          <p:cNvSpPr>
            <a:spLocks noGrp="1"/>
          </p:cNvSpPr>
          <p:nvPr>
            <p:ph type="body" sz="quarter" idx="13"/>
          </p:nvPr>
        </p:nvSpPr>
        <p:spPr>
          <a:xfrm>
            <a:off x="7404100" y="2489200"/>
            <a:ext cx="3263900" cy="408745"/>
          </a:xfrm>
        </p:spPr>
        <p:txBody>
          <a:bodyPr lIns="0" tIns="0" rIns="0" bIns="0">
            <a:normAutofit/>
          </a:bodyPr>
          <a:lstStyle>
            <a:lvl1pPr marL="0" indent="0">
              <a:buNone/>
              <a:defRPr sz="1800">
                <a:solidFill>
                  <a:schemeClr val="bg1">
                    <a:lumMod val="95000"/>
                  </a:schemeClr>
                </a:solidFill>
                <a:latin typeface="Lato" panose="020F0502020204030203" pitchFamily="34" charset="0"/>
              </a:defRPr>
            </a:lvl1pPr>
          </a:lstStyle>
          <a:p>
            <a:pPr lvl="0"/>
            <a:r>
              <a:rPr lang="en-US" dirty="0"/>
              <a:t>Click to edit Master text styles</a:t>
            </a: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10" name="Shape 99"/>
          <p:cNvSpPr/>
          <p:nvPr userDrawn="1"/>
        </p:nvSpPr>
        <p:spPr>
          <a:xfrm>
            <a:off x="7889215" y="2269398"/>
            <a:ext cx="2148840" cy="2149087"/>
          </a:xfrm>
          <a:prstGeom prst="ellipse">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12" name="Group 11"/>
          <p:cNvGrpSpPr/>
          <p:nvPr userDrawn="1"/>
        </p:nvGrpSpPr>
        <p:grpSpPr>
          <a:xfrm>
            <a:off x="8654827" y="3776176"/>
            <a:ext cx="630936" cy="630936"/>
            <a:chOff x="17752959" y="6927912"/>
            <a:chExt cx="1377040" cy="1377038"/>
          </a:xfrm>
        </p:grpSpPr>
        <p:sp>
          <p:nvSpPr>
            <p:cNvPr id="13" name="Shape 110"/>
            <p:cNvSpPr/>
            <p:nvPr/>
          </p:nvSpPr>
          <p:spPr>
            <a:xfrm>
              <a:off x="17752959" y="6927912"/>
              <a:ext cx="1377040" cy="1377038"/>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5" name="Shape 111"/>
            <p:cNvSpPr/>
            <p:nvPr/>
          </p:nvSpPr>
          <p:spPr>
            <a:xfrm>
              <a:off x="18125459" y="7438908"/>
              <a:ext cx="584898" cy="411361"/>
            </a:xfrm>
            <a:custGeom>
              <a:avLst/>
              <a:gdLst/>
              <a:ahLst/>
              <a:cxnLst>
                <a:cxn ang="0">
                  <a:pos x="wd2" y="hd2"/>
                </a:cxn>
                <a:cxn ang="5400000">
                  <a:pos x="wd2" y="hd2"/>
                </a:cxn>
                <a:cxn ang="10800000">
                  <a:pos x="wd2" y="hd2"/>
                </a:cxn>
                <a:cxn ang="16200000">
                  <a:pos x="wd2" y="hd2"/>
                </a:cxn>
              </a:cxnLst>
              <a:rect l="0" t="0" r="r" b="b"/>
              <a:pathLst>
                <a:path w="21600" h="21600" extrusionOk="0">
                  <a:moveTo>
                    <a:pt x="12592" y="12487"/>
                  </a:moveTo>
                  <a:cubicBezTo>
                    <a:pt x="12600" y="12622"/>
                    <a:pt x="12568" y="12735"/>
                    <a:pt x="12497" y="12825"/>
                  </a:cubicBezTo>
                  <a:cubicBezTo>
                    <a:pt x="12426" y="12915"/>
                    <a:pt x="12343" y="12959"/>
                    <a:pt x="12248" y="12959"/>
                  </a:cubicBezTo>
                  <a:lnTo>
                    <a:pt x="9352" y="12959"/>
                  </a:lnTo>
                  <a:cubicBezTo>
                    <a:pt x="9257" y="12959"/>
                    <a:pt x="9174" y="12915"/>
                    <a:pt x="9103" y="12825"/>
                  </a:cubicBezTo>
                  <a:cubicBezTo>
                    <a:pt x="9032" y="12735"/>
                    <a:pt x="9000" y="12622"/>
                    <a:pt x="9008" y="12487"/>
                  </a:cubicBezTo>
                  <a:lnTo>
                    <a:pt x="9008" y="12419"/>
                  </a:lnTo>
                  <a:lnTo>
                    <a:pt x="9293" y="7020"/>
                  </a:lnTo>
                  <a:cubicBezTo>
                    <a:pt x="9301" y="6874"/>
                    <a:pt x="9344" y="6748"/>
                    <a:pt x="9424" y="6640"/>
                  </a:cubicBezTo>
                  <a:cubicBezTo>
                    <a:pt x="9503" y="6533"/>
                    <a:pt x="9594" y="6480"/>
                    <a:pt x="9696" y="6480"/>
                  </a:cubicBezTo>
                  <a:lnTo>
                    <a:pt x="11904" y="6480"/>
                  </a:lnTo>
                  <a:cubicBezTo>
                    <a:pt x="12006" y="6480"/>
                    <a:pt x="12097" y="6533"/>
                    <a:pt x="12177" y="6640"/>
                  </a:cubicBezTo>
                  <a:cubicBezTo>
                    <a:pt x="12256" y="6748"/>
                    <a:pt x="12299" y="6874"/>
                    <a:pt x="12307" y="7020"/>
                  </a:cubicBezTo>
                  <a:lnTo>
                    <a:pt x="12592" y="12419"/>
                  </a:lnTo>
                  <a:cubicBezTo>
                    <a:pt x="12592" y="12419"/>
                    <a:pt x="12592" y="12487"/>
                    <a:pt x="12592" y="12487"/>
                  </a:cubicBezTo>
                  <a:close/>
                  <a:moveTo>
                    <a:pt x="21291" y="18410"/>
                  </a:moveTo>
                  <a:lnTo>
                    <a:pt x="16342" y="793"/>
                  </a:lnTo>
                  <a:cubicBezTo>
                    <a:pt x="16279" y="579"/>
                    <a:pt x="16176" y="393"/>
                    <a:pt x="16034" y="237"/>
                  </a:cubicBezTo>
                  <a:cubicBezTo>
                    <a:pt x="15891" y="79"/>
                    <a:pt x="15741" y="0"/>
                    <a:pt x="15583" y="0"/>
                  </a:cubicBezTo>
                  <a:lnTo>
                    <a:pt x="11559" y="0"/>
                  </a:lnTo>
                  <a:cubicBezTo>
                    <a:pt x="11662" y="0"/>
                    <a:pt x="11753" y="54"/>
                    <a:pt x="11832" y="160"/>
                  </a:cubicBezTo>
                  <a:cubicBezTo>
                    <a:pt x="11911" y="267"/>
                    <a:pt x="11955" y="393"/>
                    <a:pt x="11963" y="540"/>
                  </a:cubicBezTo>
                  <a:lnTo>
                    <a:pt x="12141" y="3780"/>
                  </a:lnTo>
                  <a:cubicBezTo>
                    <a:pt x="12149" y="3937"/>
                    <a:pt x="12117" y="4067"/>
                    <a:pt x="12046" y="4168"/>
                  </a:cubicBezTo>
                  <a:cubicBezTo>
                    <a:pt x="11975" y="4269"/>
                    <a:pt x="11888" y="4319"/>
                    <a:pt x="11785" y="4319"/>
                  </a:cubicBezTo>
                  <a:lnTo>
                    <a:pt x="9815" y="4319"/>
                  </a:lnTo>
                  <a:cubicBezTo>
                    <a:pt x="9712" y="4319"/>
                    <a:pt x="9625" y="4269"/>
                    <a:pt x="9554" y="4168"/>
                  </a:cubicBezTo>
                  <a:cubicBezTo>
                    <a:pt x="9483" y="4067"/>
                    <a:pt x="9451" y="3937"/>
                    <a:pt x="9459" y="3780"/>
                  </a:cubicBezTo>
                  <a:lnTo>
                    <a:pt x="9637" y="540"/>
                  </a:lnTo>
                  <a:cubicBezTo>
                    <a:pt x="9645" y="393"/>
                    <a:pt x="9688" y="267"/>
                    <a:pt x="9767" y="160"/>
                  </a:cubicBezTo>
                  <a:cubicBezTo>
                    <a:pt x="9847" y="54"/>
                    <a:pt x="9937" y="0"/>
                    <a:pt x="10040" y="0"/>
                  </a:cubicBezTo>
                  <a:lnTo>
                    <a:pt x="6017" y="0"/>
                  </a:lnTo>
                  <a:cubicBezTo>
                    <a:pt x="5859" y="0"/>
                    <a:pt x="5709" y="79"/>
                    <a:pt x="5566" y="237"/>
                  </a:cubicBezTo>
                  <a:cubicBezTo>
                    <a:pt x="5424" y="393"/>
                    <a:pt x="5321" y="579"/>
                    <a:pt x="5258" y="793"/>
                  </a:cubicBezTo>
                  <a:lnTo>
                    <a:pt x="309" y="18410"/>
                  </a:lnTo>
                  <a:cubicBezTo>
                    <a:pt x="103" y="19108"/>
                    <a:pt x="0" y="19760"/>
                    <a:pt x="0" y="20368"/>
                  </a:cubicBezTo>
                  <a:cubicBezTo>
                    <a:pt x="0" y="21189"/>
                    <a:pt x="182" y="21600"/>
                    <a:pt x="546" y="21600"/>
                  </a:cubicBezTo>
                  <a:lnTo>
                    <a:pt x="8901" y="21600"/>
                  </a:lnTo>
                  <a:cubicBezTo>
                    <a:pt x="8798" y="21600"/>
                    <a:pt x="8711" y="21546"/>
                    <a:pt x="8640" y="21439"/>
                  </a:cubicBezTo>
                  <a:cubicBezTo>
                    <a:pt x="8569" y="21332"/>
                    <a:pt x="8537" y="21206"/>
                    <a:pt x="8545" y="21060"/>
                  </a:cubicBezTo>
                  <a:lnTo>
                    <a:pt x="8783" y="16741"/>
                  </a:lnTo>
                  <a:cubicBezTo>
                    <a:pt x="8791" y="16594"/>
                    <a:pt x="8834" y="16467"/>
                    <a:pt x="8913" y="16360"/>
                  </a:cubicBezTo>
                  <a:cubicBezTo>
                    <a:pt x="8992" y="16253"/>
                    <a:pt x="9083" y="16201"/>
                    <a:pt x="9186" y="16201"/>
                  </a:cubicBezTo>
                  <a:lnTo>
                    <a:pt x="12414" y="16201"/>
                  </a:lnTo>
                  <a:cubicBezTo>
                    <a:pt x="12517" y="16201"/>
                    <a:pt x="12608" y="16253"/>
                    <a:pt x="12687" y="16360"/>
                  </a:cubicBezTo>
                  <a:cubicBezTo>
                    <a:pt x="12766" y="16467"/>
                    <a:pt x="12809" y="16594"/>
                    <a:pt x="12818" y="16741"/>
                  </a:cubicBezTo>
                  <a:lnTo>
                    <a:pt x="13055" y="21060"/>
                  </a:lnTo>
                  <a:cubicBezTo>
                    <a:pt x="13063" y="21206"/>
                    <a:pt x="13031" y="21332"/>
                    <a:pt x="12960" y="21439"/>
                  </a:cubicBezTo>
                  <a:cubicBezTo>
                    <a:pt x="12889" y="21546"/>
                    <a:pt x="12802" y="21600"/>
                    <a:pt x="12699" y="21600"/>
                  </a:cubicBezTo>
                  <a:lnTo>
                    <a:pt x="21054" y="21600"/>
                  </a:lnTo>
                  <a:cubicBezTo>
                    <a:pt x="21418" y="21600"/>
                    <a:pt x="21600" y="21189"/>
                    <a:pt x="21600" y="20368"/>
                  </a:cubicBezTo>
                  <a:cubicBezTo>
                    <a:pt x="21600" y="19760"/>
                    <a:pt x="21497" y="19108"/>
                    <a:pt x="21291" y="18410"/>
                  </a:cubicBezTo>
                  <a:cubicBezTo>
                    <a:pt x="21291" y="18410"/>
                    <a:pt x="21291" y="18410"/>
                    <a:pt x="21291" y="1841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16" name="Shape 105"/>
          <p:cNvSpPr/>
          <p:nvPr userDrawn="1"/>
        </p:nvSpPr>
        <p:spPr>
          <a:xfrm>
            <a:off x="2164141" y="2269398"/>
            <a:ext cx="2148840" cy="2149087"/>
          </a:xfrm>
          <a:prstGeom prst="ellipse">
            <a:avLst/>
          </a:prstGeom>
          <a:solidFill>
            <a:srgbClr val="ECECEC"/>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17" name="Group 16"/>
          <p:cNvGrpSpPr/>
          <p:nvPr userDrawn="1"/>
        </p:nvGrpSpPr>
        <p:grpSpPr>
          <a:xfrm>
            <a:off x="2919200" y="3776177"/>
            <a:ext cx="630450" cy="630936"/>
            <a:chOff x="5234752" y="6927914"/>
            <a:chExt cx="1375979" cy="1377038"/>
          </a:xfrm>
        </p:grpSpPr>
        <p:sp>
          <p:nvSpPr>
            <p:cNvPr id="18" name="Shape 113"/>
            <p:cNvSpPr/>
            <p:nvPr/>
          </p:nvSpPr>
          <p:spPr>
            <a:xfrm>
              <a:off x="5234752" y="6927914"/>
              <a:ext cx="1375979" cy="1377038"/>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9" name="Shape 114"/>
            <p:cNvSpPr/>
            <p:nvPr/>
          </p:nvSpPr>
          <p:spPr>
            <a:xfrm>
              <a:off x="5747453" y="7416797"/>
              <a:ext cx="350574" cy="506382"/>
            </a:xfrm>
            <a:custGeom>
              <a:avLst/>
              <a:gdLst/>
              <a:ahLst/>
              <a:cxnLst>
                <a:cxn ang="0">
                  <a:pos x="wd2" y="hd2"/>
                </a:cxn>
                <a:cxn ang="5400000">
                  <a:pos x="wd2" y="hd2"/>
                </a:cxn>
                <a:cxn ang="10800000">
                  <a:pos x="wd2" y="hd2"/>
                </a:cxn>
                <a:cxn ang="16200000">
                  <a:pos x="wd2" y="hd2"/>
                </a:cxn>
              </a:cxnLst>
              <a:rect l="0" t="0" r="r" b="b"/>
              <a:pathLst>
                <a:path w="21600" h="21600" extrusionOk="0">
                  <a:moveTo>
                    <a:pt x="9000" y="9554"/>
                  </a:moveTo>
                  <a:cubicBezTo>
                    <a:pt x="9000" y="9675"/>
                    <a:pt x="8944" y="9774"/>
                    <a:pt x="8831" y="9853"/>
                  </a:cubicBezTo>
                  <a:cubicBezTo>
                    <a:pt x="8719" y="9931"/>
                    <a:pt x="8575" y="9970"/>
                    <a:pt x="8400" y="9970"/>
                  </a:cubicBezTo>
                  <a:cubicBezTo>
                    <a:pt x="8226" y="9970"/>
                    <a:pt x="8082" y="9931"/>
                    <a:pt x="7968" y="9853"/>
                  </a:cubicBezTo>
                  <a:cubicBezTo>
                    <a:pt x="7856" y="9775"/>
                    <a:pt x="7800" y="9675"/>
                    <a:pt x="7800" y="9554"/>
                  </a:cubicBezTo>
                  <a:lnTo>
                    <a:pt x="7800" y="3739"/>
                  </a:lnTo>
                  <a:cubicBezTo>
                    <a:pt x="7800" y="3618"/>
                    <a:pt x="7856" y="3518"/>
                    <a:pt x="7968" y="3440"/>
                  </a:cubicBezTo>
                  <a:cubicBezTo>
                    <a:pt x="8082" y="3362"/>
                    <a:pt x="8226" y="3323"/>
                    <a:pt x="8400" y="3323"/>
                  </a:cubicBezTo>
                  <a:cubicBezTo>
                    <a:pt x="8575" y="3323"/>
                    <a:pt x="8719" y="3362"/>
                    <a:pt x="8831" y="3440"/>
                  </a:cubicBezTo>
                  <a:cubicBezTo>
                    <a:pt x="8944" y="3518"/>
                    <a:pt x="9000" y="3618"/>
                    <a:pt x="9000" y="3739"/>
                  </a:cubicBezTo>
                  <a:cubicBezTo>
                    <a:pt x="9000" y="3739"/>
                    <a:pt x="9000" y="9554"/>
                    <a:pt x="9000" y="9554"/>
                  </a:cubicBezTo>
                  <a:close/>
                  <a:moveTo>
                    <a:pt x="20128" y="11248"/>
                  </a:moveTo>
                  <a:cubicBezTo>
                    <a:pt x="19147" y="10396"/>
                    <a:pt x="18038" y="9970"/>
                    <a:pt x="16800" y="9970"/>
                  </a:cubicBezTo>
                  <a:lnTo>
                    <a:pt x="16800" y="3323"/>
                  </a:lnTo>
                  <a:cubicBezTo>
                    <a:pt x="17450" y="3323"/>
                    <a:pt x="18012" y="3159"/>
                    <a:pt x="18487" y="2830"/>
                  </a:cubicBezTo>
                  <a:cubicBezTo>
                    <a:pt x="18963" y="2501"/>
                    <a:pt x="19200" y="2111"/>
                    <a:pt x="19200" y="1662"/>
                  </a:cubicBezTo>
                  <a:cubicBezTo>
                    <a:pt x="19200" y="1211"/>
                    <a:pt x="18963" y="822"/>
                    <a:pt x="18487" y="493"/>
                  </a:cubicBezTo>
                  <a:cubicBezTo>
                    <a:pt x="18012" y="164"/>
                    <a:pt x="17450" y="0"/>
                    <a:pt x="16800" y="0"/>
                  </a:cubicBezTo>
                  <a:lnTo>
                    <a:pt x="4800" y="0"/>
                  </a:lnTo>
                  <a:cubicBezTo>
                    <a:pt x="4150" y="0"/>
                    <a:pt x="3587" y="164"/>
                    <a:pt x="3113" y="493"/>
                  </a:cubicBezTo>
                  <a:cubicBezTo>
                    <a:pt x="2637" y="822"/>
                    <a:pt x="2400" y="1211"/>
                    <a:pt x="2400" y="1662"/>
                  </a:cubicBezTo>
                  <a:cubicBezTo>
                    <a:pt x="2400" y="2111"/>
                    <a:pt x="2637" y="2501"/>
                    <a:pt x="3113" y="2830"/>
                  </a:cubicBezTo>
                  <a:cubicBezTo>
                    <a:pt x="3587" y="3159"/>
                    <a:pt x="4150" y="3323"/>
                    <a:pt x="4800" y="3323"/>
                  </a:cubicBezTo>
                  <a:lnTo>
                    <a:pt x="4800" y="9970"/>
                  </a:lnTo>
                  <a:cubicBezTo>
                    <a:pt x="3562" y="9970"/>
                    <a:pt x="2453" y="10396"/>
                    <a:pt x="1472" y="11248"/>
                  </a:cubicBezTo>
                  <a:cubicBezTo>
                    <a:pt x="491" y="12100"/>
                    <a:pt x="0" y="13059"/>
                    <a:pt x="0" y="14123"/>
                  </a:cubicBezTo>
                  <a:cubicBezTo>
                    <a:pt x="0" y="14348"/>
                    <a:pt x="119" y="14543"/>
                    <a:pt x="356" y="14707"/>
                  </a:cubicBezTo>
                  <a:cubicBezTo>
                    <a:pt x="594" y="14871"/>
                    <a:pt x="875" y="14954"/>
                    <a:pt x="1200" y="14954"/>
                  </a:cubicBezTo>
                  <a:lnTo>
                    <a:pt x="8775" y="14954"/>
                  </a:lnTo>
                  <a:lnTo>
                    <a:pt x="10200" y="21250"/>
                  </a:lnTo>
                  <a:cubicBezTo>
                    <a:pt x="10263" y="21483"/>
                    <a:pt x="10463" y="21600"/>
                    <a:pt x="10800" y="21600"/>
                  </a:cubicBezTo>
                  <a:lnTo>
                    <a:pt x="10819" y="21600"/>
                  </a:lnTo>
                  <a:cubicBezTo>
                    <a:pt x="10969" y="21600"/>
                    <a:pt x="11097" y="21564"/>
                    <a:pt x="11203" y="21491"/>
                  </a:cubicBezTo>
                  <a:cubicBezTo>
                    <a:pt x="11309" y="21417"/>
                    <a:pt x="11375" y="21328"/>
                    <a:pt x="11400" y="21224"/>
                  </a:cubicBezTo>
                  <a:lnTo>
                    <a:pt x="12356" y="14954"/>
                  </a:lnTo>
                  <a:lnTo>
                    <a:pt x="20400" y="14954"/>
                  </a:lnTo>
                  <a:cubicBezTo>
                    <a:pt x="20725" y="14954"/>
                    <a:pt x="21007" y="14871"/>
                    <a:pt x="21244" y="14707"/>
                  </a:cubicBezTo>
                  <a:cubicBezTo>
                    <a:pt x="21481" y="14543"/>
                    <a:pt x="21600" y="14348"/>
                    <a:pt x="21600" y="14123"/>
                  </a:cubicBezTo>
                  <a:cubicBezTo>
                    <a:pt x="21600" y="13059"/>
                    <a:pt x="21109" y="12100"/>
                    <a:pt x="20128" y="11248"/>
                  </a:cubicBezTo>
                  <a:cubicBezTo>
                    <a:pt x="20128" y="11248"/>
                    <a:pt x="20128" y="11248"/>
                    <a:pt x="20128" y="11248"/>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2303842" y="3201243"/>
            <a:ext cx="1871784" cy="240457"/>
          </a:xfrm>
        </p:spPr>
        <p:txBody>
          <a:bodyPr lIns="0" tIns="0" rIns="0" bIns="0">
            <a:normAutofit/>
          </a:bodyPr>
          <a:lstStyle>
            <a:lvl1pPr marL="0" indent="0" algn="ctr">
              <a:buNone/>
              <a:defRPr sz="1600">
                <a:solidFill>
                  <a:schemeClr val="accent1"/>
                </a:solidFill>
              </a:defRPr>
            </a:lvl1pPr>
          </a:lstStyle>
          <a:p>
            <a:pPr lvl="0"/>
            <a:r>
              <a:rPr lang="en-US" dirty="0"/>
              <a:t>Mission</a:t>
            </a:r>
          </a:p>
        </p:txBody>
      </p:sp>
      <p:sp>
        <p:nvSpPr>
          <p:cNvPr id="6" name="Text Placeholder 5"/>
          <p:cNvSpPr>
            <a:spLocks noGrp="1"/>
          </p:cNvSpPr>
          <p:nvPr>
            <p:ph type="body" sz="quarter" idx="11" hasCustomPrompt="1"/>
          </p:nvPr>
        </p:nvSpPr>
        <p:spPr>
          <a:xfrm>
            <a:off x="1875669" y="4831756"/>
            <a:ext cx="2704955" cy="921344"/>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quasi</a:t>
            </a:r>
          </a:p>
        </p:txBody>
      </p:sp>
      <p:sp>
        <p:nvSpPr>
          <p:cNvPr id="14" name="Picture Placeholder 9"/>
          <p:cNvSpPr>
            <a:spLocks noGrp="1"/>
          </p:cNvSpPr>
          <p:nvPr>
            <p:ph type="pic" sz="quarter" idx="14"/>
          </p:nvPr>
        </p:nvSpPr>
        <p:spPr>
          <a:xfrm>
            <a:off x="4775652" y="2054414"/>
            <a:ext cx="2642616" cy="2643730"/>
          </a:xfrm>
          <a:prstGeom prst="ellipse">
            <a:avLst/>
          </a:prstGeo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21" name="Text Placeholder 4"/>
          <p:cNvSpPr>
            <a:spLocks noGrp="1"/>
          </p:cNvSpPr>
          <p:nvPr>
            <p:ph type="body" sz="quarter" idx="15" hasCustomPrompt="1"/>
          </p:nvPr>
        </p:nvSpPr>
        <p:spPr>
          <a:xfrm>
            <a:off x="8018295" y="3201243"/>
            <a:ext cx="1871784" cy="240457"/>
          </a:xfrm>
        </p:spPr>
        <p:txBody>
          <a:bodyPr lIns="0" tIns="0" rIns="0" bIns="0">
            <a:normAutofit/>
          </a:bodyPr>
          <a:lstStyle>
            <a:lvl1pPr marL="0" indent="0" algn="ctr">
              <a:buNone/>
              <a:defRPr sz="1600">
                <a:solidFill>
                  <a:schemeClr val="accent1"/>
                </a:solidFill>
              </a:defRPr>
            </a:lvl1pPr>
          </a:lstStyle>
          <a:p>
            <a:pPr lvl="0"/>
            <a:r>
              <a:rPr lang="en-US" dirty="0"/>
              <a:t>Vision</a:t>
            </a:r>
          </a:p>
        </p:txBody>
      </p:sp>
      <p:sp>
        <p:nvSpPr>
          <p:cNvPr id="22" name="Text Placeholder 5"/>
          <p:cNvSpPr>
            <a:spLocks noGrp="1"/>
          </p:cNvSpPr>
          <p:nvPr>
            <p:ph type="body" sz="quarter" idx="16" hasCustomPrompt="1"/>
          </p:nvPr>
        </p:nvSpPr>
        <p:spPr>
          <a:xfrm>
            <a:off x="7601709" y="4831756"/>
            <a:ext cx="2704955" cy="921344"/>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quasi</a:t>
            </a:r>
          </a:p>
        </p:txBody>
      </p:sp>
      <p:pic>
        <p:nvPicPr>
          <p:cNvPr id="4" name="图片 3"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up)">
                                      <p:cBhvr>
                                        <p:cTn id="33" dur="500"/>
                                        <p:tgtEl>
                                          <p:spTgt spid="6">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tgtEl>
                                          <p:spTgt spid="12"/>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22">
                                            <p:txEl>
                                              <p:pRg st="0" end="0"/>
                                            </p:txEl>
                                          </p:spTgt>
                                        </p:tgtEl>
                                        <p:attrNameLst>
                                          <p:attrName>style.visibility</p:attrName>
                                        </p:attrNameLst>
                                      </p:cBhvr>
                                      <p:to>
                                        <p:strVal val="visible"/>
                                      </p:to>
                                    </p:set>
                                    <p:animEffect transition="in" filter="wipe(up)">
                                      <p:cBhvr>
                                        <p:cTn id="4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500"/>
                        <p:tgtEl>
                          <p:spTgt spid="6"/>
                        </p:tgtEl>
                      </p:cBhvr>
                    </p:animEffect>
                  </p:childTnLst>
                </p:cTn>
              </p:par>
            </p:tnLst>
          </p:tmpl>
        </p:tmplLst>
      </p:bldP>
      <p:bldP spid="14"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22" presetClass="entr" presetSubtype="1"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9315"/>
            <a:ext cx="9144000" cy="734572"/>
          </a:xfrm>
        </p:spPr>
        <p:txBody>
          <a:bodyPr anchor="b">
            <a:normAutofit/>
          </a:bodyPr>
          <a:lstStyle>
            <a:lvl1pPr algn="ctr">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196455"/>
            <a:ext cx="9144000" cy="322848"/>
          </a:xfrm>
        </p:spPr>
        <p:txBody>
          <a:bodyPr>
            <a:normAutofit/>
          </a:bodyPr>
          <a:lstStyle>
            <a:lvl1pPr marL="0" indent="0" algn="ctr">
              <a:buNone/>
              <a:defRPr sz="11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p:cNvSpPr>
            <a:spLocks noGrp="1"/>
          </p:cNvSpPr>
          <p:nvPr>
            <p:ph type="body" sz="quarter" idx="10" hasCustomPrompt="1"/>
          </p:nvPr>
        </p:nvSpPr>
        <p:spPr>
          <a:xfrm>
            <a:off x="6100762" y="2489200"/>
            <a:ext cx="4567238" cy="408745"/>
          </a:xfrm>
        </p:spPr>
        <p:txBody>
          <a:bodyPr>
            <a:normAutofit/>
          </a:bodyPr>
          <a:lstStyle>
            <a:lvl1pPr marL="0" indent="0">
              <a:buNone/>
              <a:defRPr sz="1600">
                <a:solidFill>
                  <a:schemeClr val="accent1"/>
                </a:solidFill>
              </a:defRPr>
            </a:lvl1pPr>
          </a:lstStyle>
          <a:p>
            <a:pPr lvl="0"/>
            <a:r>
              <a:rPr lang="en-US" dirty="0"/>
              <a:t>Click to edit Content Heading</a:t>
            </a:r>
            <a:endParaRPr lang="en-GB" dirty="0"/>
          </a:p>
        </p:txBody>
      </p:sp>
      <p:sp>
        <p:nvSpPr>
          <p:cNvPr id="6" name="Text Placeholder 5"/>
          <p:cNvSpPr>
            <a:spLocks noGrp="1"/>
          </p:cNvSpPr>
          <p:nvPr>
            <p:ph type="body" sz="quarter" idx="11" hasCustomPrompt="1"/>
          </p:nvPr>
        </p:nvSpPr>
        <p:spPr>
          <a:xfrm>
            <a:off x="6100762" y="3249735"/>
            <a:ext cx="3335338" cy="2068513"/>
          </a:xfrm>
        </p:spPr>
        <p:txBody>
          <a:bodyPr>
            <a:normAutofit/>
          </a:bodyPr>
          <a:lstStyle>
            <a:lvl1pPr marL="0" indent="0">
              <a:lnSpc>
                <a:spcPct val="150000"/>
              </a:lnSpc>
              <a:buNone/>
              <a:defRPr sz="1050">
                <a:solidFill>
                  <a:schemeClr val="bg1">
                    <a:lumMod val="50000"/>
                  </a:schemeClr>
                </a:solidFill>
              </a:defRPr>
            </a:lvl1pPr>
          </a:lstStyle>
          <a:p>
            <a:pPr lvl="0"/>
            <a:r>
              <a:rPr lang="en-US" dirty="0"/>
              <a:t>Click to edit Master text  styles </a:t>
            </a:r>
            <a:r>
              <a:rPr lang="en-US" dirty="0" err="1"/>
              <a:t>lorem</a:t>
            </a:r>
            <a:r>
              <a:rPr lang="en-US" dirty="0"/>
              <a:t> </a:t>
            </a:r>
            <a:r>
              <a:rPr lang="en-US" dirty="0" err="1"/>
              <a:t>ipsum</a:t>
            </a:r>
            <a:r>
              <a:rPr lang="en-US" dirty="0"/>
              <a:t> dolor sit </a:t>
            </a:r>
            <a:r>
              <a:rPr lang="en-US" dirty="0" err="1"/>
              <a:t>amet</a:t>
            </a:r>
            <a:r>
              <a:rPr lang="en-US" dirty="0"/>
              <a:t> </a:t>
            </a:r>
            <a:r>
              <a:rPr lang="en-US" dirty="0" err="1"/>
              <a:t>aleh</a:t>
            </a:r>
            <a:r>
              <a:rPr lang="en-US" dirty="0"/>
              <a:t> </a:t>
            </a:r>
            <a:r>
              <a:rPr lang="en-US" dirty="0" err="1"/>
              <a:t>pue</a:t>
            </a:r>
            <a:r>
              <a:rPr lang="en-US" dirty="0"/>
              <a:t> h </a:t>
            </a:r>
            <a:r>
              <a:rPr lang="en-US" dirty="0" err="1"/>
              <a:t>om</a:t>
            </a:r>
            <a:r>
              <a:rPr lang="en-US" dirty="0"/>
              <a:t> </a:t>
            </a:r>
            <a:r>
              <a:rPr lang="en-US" dirty="0" err="1"/>
              <a:t>alah</a:t>
            </a:r>
            <a:r>
              <a:rPr lang="en-US" dirty="0"/>
              <a:t> </a:t>
            </a:r>
            <a:r>
              <a:rPr lang="en-US" dirty="0" err="1"/>
              <a:t>hai</a:t>
            </a:r>
            <a:r>
              <a:rPr lang="en-US" dirty="0"/>
              <a:t> </a:t>
            </a:r>
            <a:r>
              <a:rPr lang="en-US" dirty="0" err="1"/>
              <a:t>meutuwah</a:t>
            </a:r>
            <a:r>
              <a:rPr lang="en-US" dirty="0"/>
              <a:t> </a:t>
            </a:r>
            <a:r>
              <a:rPr lang="en-US" dirty="0" err="1"/>
              <a:t>ka</a:t>
            </a:r>
            <a:r>
              <a:rPr lang="en-US" dirty="0"/>
              <a:t> </a:t>
            </a:r>
            <a:r>
              <a:rPr lang="en-US" dirty="0" err="1"/>
              <a:t>abeh</a:t>
            </a:r>
            <a:r>
              <a:rPr lang="en-US" dirty="0"/>
              <a:t> </a:t>
            </a:r>
            <a:r>
              <a:rPr lang="en-US" dirty="0" err="1"/>
              <a:t>cara</a:t>
            </a:r>
            <a:r>
              <a:rPr lang="en-US" dirty="0"/>
              <a:t> </a:t>
            </a:r>
            <a:r>
              <a:rPr lang="en-US" dirty="0" err="1"/>
              <a:t>mita</a:t>
            </a:r>
            <a:r>
              <a:rPr lang="en-US" dirty="0"/>
              <a:t> </a:t>
            </a:r>
            <a:r>
              <a:rPr lang="en-US" dirty="0" err="1"/>
              <a:t>peng</a:t>
            </a:r>
            <a:endParaRPr lang="en-US" dirty="0"/>
          </a:p>
        </p:txBody>
      </p:sp>
      <p:sp>
        <p:nvSpPr>
          <p:cNvPr id="10" name="Picture Placeholder 9"/>
          <p:cNvSpPr>
            <a:spLocks noGrp="1"/>
          </p:cNvSpPr>
          <p:nvPr>
            <p:ph type="pic" sz="quarter" idx="12"/>
          </p:nvPr>
        </p:nvSpPr>
        <p:spPr>
          <a:xfrm>
            <a:off x="858838" y="2691116"/>
            <a:ext cx="3607435" cy="2152332"/>
          </a:xfrm>
          <a:prstGeom prst="rect">
            <a:avLst/>
          </a:prstGeom>
          <a:solidFill>
            <a:schemeClr val="bg1">
              <a:lumMod val="65000"/>
            </a:schemeClr>
          </a:solidFill>
          <a:ln w="38100">
            <a:solidFill>
              <a:schemeClr val="accent1"/>
            </a:solidFill>
          </a:ln>
        </p:spPr>
        <p:txBody>
          <a:bodyPr>
            <a:normAutofit/>
          </a:bodyPr>
          <a:lstStyle>
            <a:lvl1pPr>
              <a:defRPr sz="1400"/>
            </a:lvl1pPr>
          </a:lstStyle>
          <a:p>
            <a:endParaRPr lang="en-GB" dirty="0"/>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1524000" y="4371298"/>
            <a:ext cx="2652619" cy="336516"/>
          </a:xfrm>
        </p:spPr>
        <p:txBody>
          <a:bodyPr lIns="0" tIns="0" rIns="0" bIns="0">
            <a:normAutofit/>
          </a:bodyPr>
          <a:lstStyle>
            <a:lvl1pPr marL="0" indent="0">
              <a:buNone/>
              <a:defRPr sz="1600">
                <a:solidFill>
                  <a:schemeClr val="accent1"/>
                </a:solidFill>
              </a:defRPr>
            </a:lvl1pPr>
          </a:lstStyle>
          <a:p>
            <a:pPr lvl="0"/>
            <a:r>
              <a:rPr lang="en-US" dirty="0"/>
              <a:t>App Detail :</a:t>
            </a:r>
          </a:p>
        </p:txBody>
      </p:sp>
      <p:sp>
        <p:nvSpPr>
          <p:cNvPr id="6" name="Text Placeholder 5"/>
          <p:cNvSpPr>
            <a:spLocks noGrp="1"/>
          </p:cNvSpPr>
          <p:nvPr>
            <p:ph type="body" sz="quarter" idx="11" hasCustomPrompt="1"/>
          </p:nvPr>
        </p:nvSpPr>
        <p:spPr>
          <a:xfrm>
            <a:off x="2001590" y="4879145"/>
            <a:ext cx="3581896" cy="475140"/>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baca</a:t>
            </a:r>
            <a:r>
              <a:rPr lang="en-US" dirty="0"/>
              <a:t> </a:t>
            </a:r>
            <a:r>
              <a:rPr lang="en-US" dirty="0" err="1"/>
              <a:t>berita</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12" name="Shape 998"/>
          <p:cNvSpPr/>
          <p:nvPr userDrawn="1"/>
        </p:nvSpPr>
        <p:spPr>
          <a:xfrm>
            <a:off x="1524000" y="4914954"/>
            <a:ext cx="192336" cy="201761"/>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Shape 1001"/>
          <p:cNvSpPr/>
          <p:nvPr userDrawn="1"/>
        </p:nvSpPr>
        <p:spPr>
          <a:xfrm>
            <a:off x="1524000" y="5450294"/>
            <a:ext cx="192336" cy="201761"/>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nvGrpSpPr>
          <p:cNvPr id="15" name="Group 995"/>
          <p:cNvGrpSpPr/>
          <p:nvPr userDrawn="1"/>
        </p:nvGrpSpPr>
        <p:grpSpPr>
          <a:xfrm>
            <a:off x="4562931" y="2031802"/>
            <a:ext cx="3095169" cy="2223486"/>
            <a:chOff x="0" y="0"/>
            <a:chExt cx="9072622" cy="6517526"/>
          </a:xfrm>
          <a:solidFill>
            <a:schemeClr val="accent1"/>
          </a:solidFill>
        </p:grpSpPr>
        <p:sp>
          <p:nvSpPr>
            <p:cNvPr id="16" name="Shape 993"/>
            <p:cNvSpPr/>
            <p:nvPr/>
          </p:nvSpPr>
          <p:spPr>
            <a:xfrm>
              <a:off x="3124344" y="5211060"/>
              <a:ext cx="2844388" cy="1306467"/>
            </a:xfrm>
            <a:custGeom>
              <a:avLst/>
              <a:gdLst/>
              <a:ahLst/>
              <a:cxnLst>
                <a:cxn ang="0">
                  <a:pos x="wd2" y="hd2"/>
                </a:cxn>
                <a:cxn ang="5400000">
                  <a:pos x="wd2" y="hd2"/>
                </a:cxn>
                <a:cxn ang="10800000">
                  <a:pos x="wd2" y="hd2"/>
                </a:cxn>
                <a:cxn ang="16200000">
                  <a:pos x="wd2" y="hd2"/>
                </a:cxn>
              </a:cxnLst>
              <a:rect l="0" t="0" r="r" b="b"/>
              <a:pathLst>
                <a:path w="20251" h="21600" extrusionOk="0">
                  <a:moveTo>
                    <a:pt x="19920" y="18845"/>
                  </a:moveTo>
                  <a:cubicBezTo>
                    <a:pt x="19920" y="18845"/>
                    <a:pt x="18823" y="16641"/>
                    <a:pt x="18203" y="15208"/>
                  </a:cubicBezTo>
                  <a:cubicBezTo>
                    <a:pt x="17583" y="13776"/>
                    <a:pt x="17393" y="12122"/>
                    <a:pt x="17393" y="12122"/>
                  </a:cubicBezTo>
                  <a:cubicBezTo>
                    <a:pt x="16916" y="0"/>
                    <a:pt x="16916" y="0"/>
                    <a:pt x="16916" y="0"/>
                  </a:cubicBezTo>
                  <a:cubicBezTo>
                    <a:pt x="3326" y="0"/>
                    <a:pt x="3326" y="0"/>
                    <a:pt x="3326" y="0"/>
                  </a:cubicBezTo>
                  <a:cubicBezTo>
                    <a:pt x="2849" y="12122"/>
                    <a:pt x="2849" y="12122"/>
                    <a:pt x="2849" y="12122"/>
                  </a:cubicBezTo>
                  <a:cubicBezTo>
                    <a:pt x="2849" y="12122"/>
                    <a:pt x="2659" y="13886"/>
                    <a:pt x="2087" y="15318"/>
                  </a:cubicBezTo>
                  <a:cubicBezTo>
                    <a:pt x="1467" y="16751"/>
                    <a:pt x="322" y="18955"/>
                    <a:pt x="322" y="18955"/>
                  </a:cubicBezTo>
                  <a:cubicBezTo>
                    <a:pt x="322" y="18955"/>
                    <a:pt x="-679" y="20608"/>
                    <a:pt x="847" y="21049"/>
                  </a:cubicBezTo>
                  <a:cubicBezTo>
                    <a:pt x="1705" y="21380"/>
                    <a:pt x="5567" y="21600"/>
                    <a:pt x="8667" y="21600"/>
                  </a:cubicBezTo>
                  <a:cubicBezTo>
                    <a:pt x="11575" y="21600"/>
                    <a:pt x="11575" y="21600"/>
                    <a:pt x="11575" y="21600"/>
                  </a:cubicBezTo>
                  <a:cubicBezTo>
                    <a:pt x="14770" y="21600"/>
                    <a:pt x="18537" y="21380"/>
                    <a:pt x="19443" y="21049"/>
                  </a:cubicBezTo>
                  <a:cubicBezTo>
                    <a:pt x="20921" y="20498"/>
                    <a:pt x="19920" y="18845"/>
                    <a:pt x="19920" y="18845"/>
                  </a:cubicBez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17" name="Shape 994"/>
            <p:cNvSpPr/>
            <p:nvPr/>
          </p:nvSpPr>
          <p:spPr>
            <a:xfrm>
              <a:off x="0" y="0"/>
              <a:ext cx="9072623" cy="5544381"/>
            </a:xfrm>
            <a:custGeom>
              <a:avLst/>
              <a:gdLst/>
              <a:ahLst/>
              <a:cxnLst>
                <a:cxn ang="0">
                  <a:pos x="wd2" y="hd2"/>
                </a:cxn>
                <a:cxn ang="5400000">
                  <a:pos x="wd2" y="hd2"/>
                </a:cxn>
                <a:cxn ang="10800000">
                  <a:pos x="wd2" y="hd2"/>
                </a:cxn>
                <a:cxn ang="16200000">
                  <a:pos x="wd2" y="hd2"/>
                </a:cxn>
              </a:cxnLst>
              <a:rect l="0" t="0" r="r" b="b"/>
              <a:pathLst>
                <a:path w="21600" h="21600" extrusionOk="0">
                  <a:moveTo>
                    <a:pt x="21074" y="0"/>
                  </a:moveTo>
                  <a:cubicBezTo>
                    <a:pt x="558" y="0"/>
                    <a:pt x="558" y="0"/>
                    <a:pt x="558" y="0"/>
                  </a:cubicBezTo>
                  <a:cubicBezTo>
                    <a:pt x="255" y="0"/>
                    <a:pt x="0" y="443"/>
                    <a:pt x="0" y="939"/>
                  </a:cubicBezTo>
                  <a:cubicBezTo>
                    <a:pt x="0" y="20661"/>
                    <a:pt x="0" y="20661"/>
                    <a:pt x="0" y="20661"/>
                  </a:cubicBezTo>
                  <a:cubicBezTo>
                    <a:pt x="0" y="21157"/>
                    <a:pt x="255" y="21600"/>
                    <a:pt x="558" y="21600"/>
                  </a:cubicBezTo>
                  <a:cubicBezTo>
                    <a:pt x="8156" y="21600"/>
                    <a:pt x="8156" y="21600"/>
                    <a:pt x="8156" y="21600"/>
                  </a:cubicBezTo>
                  <a:cubicBezTo>
                    <a:pt x="8586" y="21600"/>
                    <a:pt x="8586" y="21600"/>
                    <a:pt x="8586" y="21600"/>
                  </a:cubicBezTo>
                  <a:cubicBezTo>
                    <a:pt x="13062" y="21600"/>
                    <a:pt x="13062" y="21600"/>
                    <a:pt x="13062" y="21600"/>
                  </a:cubicBezTo>
                  <a:cubicBezTo>
                    <a:pt x="13524" y="21600"/>
                    <a:pt x="13524" y="21600"/>
                    <a:pt x="13524" y="21600"/>
                  </a:cubicBezTo>
                  <a:cubicBezTo>
                    <a:pt x="21074" y="21600"/>
                    <a:pt x="21074" y="21600"/>
                    <a:pt x="21074" y="21600"/>
                  </a:cubicBezTo>
                  <a:cubicBezTo>
                    <a:pt x="21377" y="21600"/>
                    <a:pt x="21600" y="21157"/>
                    <a:pt x="21600" y="20661"/>
                  </a:cubicBezTo>
                  <a:cubicBezTo>
                    <a:pt x="21600" y="939"/>
                    <a:pt x="21600" y="939"/>
                    <a:pt x="21600" y="939"/>
                  </a:cubicBezTo>
                  <a:cubicBezTo>
                    <a:pt x="21600" y="443"/>
                    <a:pt x="21377" y="0"/>
                    <a:pt x="21074" y="0"/>
                  </a:cubicBezTo>
                  <a:close/>
                  <a:moveTo>
                    <a:pt x="20708" y="20035"/>
                  </a:moveTo>
                  <a:cubicBezTo>
                    <a:pt x="828" y="20035"/>
                    <a:pt x="828" y="20035"/>
                    <a:pt x="828" y="20035"/>
                  </a:cubicBezTo>
                  <a:cubicBezTo>
                    <a:pt x="828" y="1565"/>
                    <a:pt x="828" y="1565"/>
                    <a:pt x="828" y="1565"/>
                  </a:cubicBezTo>
                  <a:cubicBezTo>
                    <a:pt x="20708" y="1565"/>
                    <a:pt x="20708" y="1565"/>
                    <a:pt x="20708" y="1565"/>
                  </a:cubicBezTo>
                  <a:lnTo>
                    <a:pt x="20708" y="20035"/>
                  </a:ln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7" name="Picture Placeholder 6"/>
          <p:cNvSpPr>
            <a:spLocks noGrp="1"/>
          </p:cNvSpPr>
          <p:nvPr>
            <p:ph type="pic" sz="quarter" idx="14"/>
          </p:nvPr>
        </p:nvSpPr>
        <p:spPr>
          <a:xfrm>
            <a:off x="4683581" y="2149389"/>
            <a:ext cx="2851364" cy="1645872"/>
          </a:xfrm>
          <a:solidFill>
            <a:schemeClr val="bg1">
              <a:lumMod val="65000"/>
            </a:schemeClr>
          </a:solidFill>
          <a:ln>
            <a:noFill/>
          </a:ln>
        </p:spPr>
        <p:txBody>
          <a:bodyPr>
            <a:normAutofit/>
          </a:bodyPr>
          <a:lstStyle>
            <a:lvl1pPr>
              <a:defRPr sz="1400"/>
            </a:lvl1pPr>
          </a:lstStyle>
          <a:p>
            <a:endParaRPr lang="en-GB" dirty="0"/>
          </a:p>
        </p:txBody>
      </p:sp>
      <p:sp>
        <p:nvSpPr>
          <p:cNvPr id="18" name="Text Placeholder 5"/>
          <p:cNvSpPr>
            <a:spLocks noGrp="1"/>
          </p:cNvSpPr>
          <p:nvPr>
            <p:ph type="body" sz="quarter" idx="15" hasCustomPrompt="1"/>
          </p:nvPr>
        </p:nvSpPr>
        <p:spPr>
          <a:xfrm>
            <a:off x="2001590" y="5404960"/>
            <a:ext cx="3581896" cy="475140"/>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baca</a:t>
            </a:r>
            <a:r>
              <a:rPr lang="en-US" dirty="0"/>
              <a:t> </a:t>
            </a:r>
            <a:r>
              <a:rPr lang="en-US" dirty="0" err="1"/>
              <a:t>berita</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25" name="Text Placeholder 5"/>
          <p:cNvSpPr>
            <a:spLocks noGrp="1"/>
          </p:cNvSpPr>
          <p:nvPr>
            <p:ph type="body" sz="quarter" idx="18" hasCustomPrompt="1"/>
          </p:nvPr>
        </p:nvSpPr>
        <p:spPr>
          <a:xfrm>
            <a:off x="7086104" y="4879145"/>
            <a:ext cx="3581896" cy="475140"/>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baca</a:t>
            </a:r>
            <a:r>
              <a:rPr lang="en-US" dirty="0"/>
              <a:t> </a:t>
            </a:r>
            <a:r>
              <a:rPr lang="en-US" dirty="0" err="1"/>
              <a:t>berita</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26" name="Shape 998"/>
          <p:cNvSpPr/>
          <p:nvPr userDrawn="1"/>
        </p:nvSpPr>
        <p:spPr>
          <a:xfrm>
            <a:off x="6608514" y="4914954"/>
            <a:ext cx="192336" cy="201761"/>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7" name="Shape 1001"/>
          <p:cNvSpPr/>
          <p:nvPr userDrawn="1"/>
        </p:nvSpPr>
        <p:spPr>
          <a:xfrm>
            <a:off x="6608514" y="5450294"/>
            <a:ext cx="192336" cy="201761"/>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8" name="Text Placeholder 5"/>
          <p:cNvSpPr>
            <a:spLocks noGrp="1"/>
          </p:cNvSpPr>
          <p:nvPr>
            <p:ph type="body" sz="quarter" idx="19" hasCustomPrompt="1"/>
          </p:nvPr>
        </p:nvSpPr>
        <p:spPr>
          <a:xfrm>
            <a:off x="7086104" y="5404960"/>
            <a:ext cx="3581896" cy="475140"/>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baca</a:t>
            </a:r>
            <a:r>
              <a:rPr lang="en-US" dirty="0"/>
              <a:t> </a:t>
            </a:r>
            <a:r>
              <a:rPr lang="en-US" dirty="0" err="1"/>
              <a:t>berita</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grpSp>
        <p:nvGrpSpPr>
          <p:cNvPr id="19" name="Group 995"/>
          <p:cNvGrpSpPr/>
          <p:nvPr userDrawn="1"/>
        </p:nvGrpSpPr>
        <p:grpSpPr>
          <a:xfrm>
            <a:off x="7699238" y="2626372"/>
            <a:ext cx="2064812" cy="1483304"/>
            <a:chOff x="0" y="0"/>
            <a:chExt cx="9072622" cy="6517526"/>
          </a:xfrm>
          <a:solidFill>
            <a:schemeClr val="accent1">
              <a:alpha val="75000"/>
            </a:schemeClr>
          </a:solidFill>
        </p:grpSpPr>
        <p:sp>
          <p:nvSpPr>
            <p:cNvPr id="20" name="Shape 993"/>
            <p:cNvSpPr/>
            <p:nvPr/>
          </p:nvSpPr>
          <p:spPr>
            <a:xfrm>
              <a:off x="3124344" y="5211060"/>
              <a:ext cx="2844388" cy="1306467"/>
            </a:xfrm>
            <a:custGeom>
              <a:avLst/>
              <a:gdLst/>
              <a:ahLst/>
              <a:cxnLst>
                <a:cxn ang="0">
                  <a:pos x="wd2" y="hd2"/>
                </a:cxn>
                <a:cxn ang="5400000">
                  <a:pos x="wd2" y="hd2"/>
                </a:cxn>
                <a:cxn ang="10800000">
                  <a:pos x="wd2" y="hd2"/>
                </a:cxn>
                <a:cxn ang="16200000">
                  <a:pos x="wd2" y="hd2"/>
                </a:cxn>
              </a:cxnLst>
              <a:rect l="0" t="0" r="r" b="b"/>
              <a:pathLst>
                <a:path w="20251" h="21600" extrusionOk="0">
                  <a:moveTo>
                    <a:pt x="19920" y="18845"/>
                  </a:moveTo>
                  <a:cubicBezTo>
                    <a:pt x="19920" y="18845"/>
                    <a:pt x="18823" y="16641"/>
                    <a:pt x="18203" y="15208"/>
                  </a:cubicBezTo>
                  <a:cubicBezTo>
                    <a:pt x="17583" y="13776"/>
                    <a:pt x="17393" y="12122"/>
                    <a:pt x="17393" y="12122"/>
                  </a:cubicBezTo>
                  <a:cubicBezTo>
                    <a:pt x="16916" y="0"/>
                    <a:pt x="16916" y="0"/>
                    <a:pt x="16916" y="0"/>
                  </a:cubicBezTo>
                  <a:cubicBezTo>
                    <a:pt x="3326" y="0"/>
                    <a:pt x="3326" y="0"/>
                    <a:pt x="3326" y="0"/>
                  </a:cubicBezTo>
                  <a:cubicBezTo>
                    <a:pt x="2849" y="12122"/>
                    <a:pt x="2849" y="12122"/>
                    <a:pt x="2849" y="12122"/>
                  </a:cubicBezTo>
                  <a:cubicBezTo>
                    <a:pt x="2849" y="12122"/>
                    <a:pt x="2659" y="13886"/>
                    <a:pt x="2087" y="15318"/>
                  </a:cubicBezTo>
                  <a:cubicBezTo>
                    <a:pt x="1467" y="16751"/>
                    <a:pt x="322" y="18955"/>
                    <a:pt x="322" y="18955"/>
                  </a:cubicBezTo>
                  <a:cubicBezTo>
                    <a:pt x="322" y="18955"/>
                    <a:pt x="-679" y="20608"/>
                    <a:pt x="847" y="21049"/>
                  </a:cubicBezTo>
                  <a:cubicBezTo>
                    <a:pt x="1705" y="21380"/>
                    <a:pt x="5567" y="21600"/>
                    <a:pt x="8667" y="21600"/>
                  </a:cubicBezTo>
                  <a:cubicBezTo>
                    <a:pt x="11575" y="21600"/>
                    <a:pt x="11575" y="21600"/>
                    <a:pt x="11575" y="21600"/>
                  </a:cubicBezTo>
                  <a:cubicBezTo>
                    <a:pt x="14770" y="21600"/>
                    <a:pt x="18537" y="21380"/>
                    <a:pt x="19443" y="21049"/>
                  </a:cubicBezTo>
                  <a:cubicBezTo>
                    <a:pt x="20921" y="20498"/>
                    <a:pt x="19920" y="18845"/>
                    <a:pt x="19920" y="18845"/>
                  </a:cubicBez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21" name="Shape 994"/>
            <p:cNvSpPr/>
            <p:nvPr/>
          </p:nvSpPr>
          <p:spPr>
            <a:xfrm>
              <a:off x="0" y="0"/>
              <a:ext cx="9072623" cy="5544381"/>
            </a:xfrm>
            <a:custGeom>
              <a:avLst/>
              <a:gdLst/>
              <a:ahLst/>
              <a:cxnLst>
                <a:cxn ang="0">
                  <a:pos x="wd2" y="hd2"/>
                </a:cxn>
                <a:cxn ang="5400000">
                  <a:pos x="wd2" y="hd2"/>
                </a:cxn>
                <a:cxn ang="10800000">
                  <a:pos x="wd2" y="hd2"/>
                </a:cxn>
                <a:cxn ang="16200000">
                  <a:pos x="wd2" y="hd2"/>
                </a:cxn>
              </a:cxnLst>
              <a:rect l="0" t="0" r="r" b="b"/>
              <a:pathLst>
                <a:path w="21600" h="21600" extrusionOk="0">
                  <a:moveTo>
                    <a:pt x="21074" y="0"/>
                  </a:moveTo>
                  <a:cubicBezTo>
                    <a:pt x="558" y="0"/>
                    <a:pt x="558" y="0"/>
                    <a:pt x="558" y="0"/>
                  </a:cubicBezTo>
                  <a:cubicBezTo>
                    <a:pt x="255" y="0"/>
                    <a:pt x="0" y="443"/>
                    <a:pt x="0" y="939"/>
                  </a:cubicBezTo>
                  <a:cubicBezTo>
                    <a:pt x="0" y="20661"/>
                    <a:pt x="0" y="20661"/>
                    <a:pt x="0" y="20661"/>
                  </a:cubicBezTo>
                  <a:cubicBezTo>
                    <a:pt x="0" y="21157"/>
                    <a:pt x="255" y="21600"/>
                    <a:pt x="558" y="21600"/>
                  </a:cubicBezTo>
                  <a:cubicBezTo>
                    <a:pt x="8156" y="21600"/>
                    <a:pt x="8156" y="21600"/>
                    <a:pt x="8156" y="21600"/>
                  </a:cubicBezTo>
                  <a:cubicBezTo>
                    <a:pt x="8586" y="21600"/>
                    <a:pt x="8586" y="21600"/>
                    <a:pt x="8586" y="21600"/>
                  </a:cubicBezTo>
                  <a:cubicBezTo>
                    <a:pt x="13062" y="21600"/>
                    <a:pt x="13062" y="21600"/>
                    <a:pt x="13062" y="21600"/>
                  </a:cubicBezTo>
                  <a:cubicBezTo>
                    <a:pt x="13524" y="21600"/>
                    <a:pt x="13524" y="21600"/>
                    <a:pt x="13524" y="21600"/>
                  </a:cubicBezTo>
                  <a:cubicBezTo>
                    <a:pt x="21074" y="21600"/>
                    <a:pt x="21074" y="21600"/>
                    <a:pt x="21074" y="21600"/>
                  </a:cubicBezTo>
                  <a:cubicBezTo>
                    <a:pt x="21377" y="21600"/>
                    <a:pt x="21600" y="21157"/>
                    <a:pt x="21600" y="20661"/>
                  </a:cubicBezTo>
                  <a:cubicBezTo>
                    <a:pt x="21600" y="939"/>
                    <a:pt x="21600" y="939"/>
                    <a:pt x="21600" y="939"/>
                  </a:cubicBezTo>
                  <a:cubicBezTo>
                    <a:pt x="21600" y="443"/>
                    <a:pt x="21377" y="0"/>
                    <a:pt x="21074" y="0"/>
                  </a:cubicBezTo>
                  <a:close/>
                  <a:moveTo>
                    <a:pt x="20708" y="20035"/>
                  </a:moveTo>
                  <a:cubicBezTo>
                    <a:pt x="828" y="20035"/>
                    <a:pt x="828" y="20035"/>
                    <a:pt x="828" y="20035"/>
                  </a:cubicBezTo>
                  <a:cubicBezTo>
                    <a:pt x="828" y="1565"/>
                    <a:pt x="828" y="1565"/>
                    <a:pt x="828" y="1565"/>
                  </a:cubicBezTo>
                  <a:cubicBezTo>
                    <a:pt x="20708" y="1565"/>
                    <a:pt x="20708" y="1565"/>
                    <a:pt x="20708" y="1565"/>
                  </a:cubicBezTo>
                  <a:lnTo>
                    <a:pt x="20708" y="20035"/>
                  </a:ln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2" name="Picture Placeholder 6"/>
          <p:cNvSpPr>
            <a:spLocks noGrp="1"/>
          </p:cNvSpPr>
          <p:nvPr>
            <p:ph type="pic" sz="quarter" idx="20"/>
          </p:nvPr>
        </p:nvSpPr>
        <p:spPr>
          <a:xfrm>
            <a:off x="7779308" y="2687573"/>
            <a:ext cx="1902166" cy="1097974"/>
          </a:xfrm>
          <a:solidFill>
            <a:schemeClr val="bg1">
              <a:lumMod val="65000"/>
            </a:schemeClr>
          </a:solidFill>
          <a:ln>
            <a:noFill/>
          </a:ln>
        </p:spPr>
        <p:txBody>
          <a:bodyPr>
            <a:normAutofit/>
          </a:bodyPr>
          <a:lstStyle>
            <a:lvl1pPr>
              <a:defRPr sz="1400"/>
            </a:lvl1pPr>
          </a:lstStyle>
          <a:p>
            <a:endParaRPr lang="en-GB" dirty="0"/>
          </a:p>
        </p:txBody>
      </p:sp>
      <p:grpSp>
        <p:nvGrpSpPr>
          <p:cNvPr id="23" name="Group 995"/>
          <p:cNvGrpSpPr/>
          <p:nvPr userDrawn="1"/>
        </p:nvGrpSpPr>
        <p:grpSpPr>
          <a:xfrm>
            <a:off x="2456423" y="2626372"/>
            <a:ext cx="2064812" cy="1483304"/>
            <a:chOff x="0" y="0"/>
            <a:chExt cx="9072622" cy="6517526"/>
          </a:xfrm>
          <a:solidFill>
            <a:schemeClr val="accent1">
              <a:alpha val="75000"/>
            </a:schemeClr>
          </a:solidFill>
        </p:grpSpPr>
        <p:sp>
          <p:nvSpPr>
            <p:cNvPr id="24" name="Shape 993"/>
            <p:cNvSpPr/>
            <p:nvPr/>
          </p:nvSpPr>
          <p:spPr>
            <a:xfrm>
              <a:off x="3124344" y="5211060"/>
              <a:ext cx="2844388" cy="1306467"/>
            </a:xfrm>
            <a:custGeom>
              <a:avLst/>
              <a:gdLst/>
              <a:ahLst/>
              <a:cxnLst>
                <a:cxn ang="0">
                  <a:pos x="wd2" y="hd2"/>
                </a:cxn>
                <a:cxn ang="5400000">
                  <a:pos x="wd2" y="hd2"/>
                </a:cxn>
                <a:cxn ang="10800000">
                  <a:pos x="wd2" y="hd2"/>
                </a:cxn>
                <a:cxn ang="16200000">
                  <a:pos x="wd2" y="hd2"/>
                </a:cxn>
              </a:cxnLst>
              <a:rect l="0" t="0" r="r" b="b"/>
              <a:pathLst>
                <a:path w="20251" h="21600" extrusionOk="0">
                  <a:moveTo>
                    <a:pt x="19920" y="18845"/>
                  </a:moveTo>
                  <a:cubicBezTo>
                    <a:pt x="19920" y="18845"/>
                    <a:pt x="18823" y="16641"/>
                    <a:pt x="18203" y="15208"/>
                  </a:cubicBezTo>
                  <a:cubicBezTo>
                    <a:pt x="17583" y="13776"/>
                    <a:pt x="17393" y="12122"/>
                    <a:pt x="17393" y="12122"/>
                  </a:cubicBezTo>
                  <a:cubicBezTo>
                    <a:pt x="16916" y="0"/>
                    <a:pt x="16916" y="0"/>
                    <a:pt x="16916" y="0"/>
                  </a:cubicBezTo>
                  <a:cubicBezTo>
                    <a:pt x="3326" y="0"/>
                    <a:pt x="3326" y="0"/>
                    <a:pt x="3326" y="0"/>
                  </a:cubicBezTo>
                  <a:cubicBezTo>
                    <a:pt x="2849" y="12122"/>
                    <a:pt x="2849" y="12122"/>
                    <a:pt x="2849" y="12122"/>
                  </a:cubicBezTo>
                  <a:cubicBezTo>
                    <a:pt x="2849" y="12122"/>
                    <a:pt x="2659" y="13886"/>
                    <a:pt x="2087" y="15318"/>
                  </a:cubicBezTo>
                  <a:cubicBezTo>
                    <a:pt x="1467" y="16751"/>
                    <a:pt x="322" y="18955"/>
                    <a:pt x="322" y="18955"/>
                  </a:cubicBezTo>
                  <a:cubicBezTo>
                    <a:pt x="322" y="18955"/>
                    <a:pt x="-679" y="20608"/>
                    <a:pt x="847" y="21049"/>
                  </a:cubicBezTo>
                  <a:cubicBezTo>
                    <a:pt x="1705" y="21380"/>
                    <a:pt x="5567" y="21600"/>
                    <a:pt x="8667" y="21600"/>
                  </a:cubicBezTo>
                  <a:cubicBezTo>
                    <a:pt x="11575" y="21600"/>
                    <a:pt x="11575" y="21600"/>
                    <a:pt x="11575" y="21600"/>
                  </a:cubicBezTo>
                  <a:cubicBezTo>
                    <a:pt x="14770" y="21600"/>
                    <a:pt x="18537" y="21380"/>
                    <a:pt x="19443" y="21049"/>
                  </a:cubicBezTo>
                  <a:cubicBezTo>
                    <a:pt x="20921" y="20498"/>
                    <a:pt x="19920" y="18845"/>
                    <a:pt x="19920" y="18845"/>
                  </a:cubicBez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sp>
          <p:nvSpPr>
            <p:cNvPr id="29" name="Shape 994"/>
            <p:cNvSpPr/>
            <p:nvPr/>
          </p:nvSpPr>
          <p:spPr>
            <a:xfrm>
              <a:off x="0" y="0"/>
              <a:ext cx="9072623" cy="5544381"/>
            </a:xfrm>
            <a:custGeom>
              <a:avLst/>
              <a:gdLst/>
              <a:ahLst/>
              <a:cxnLst>
                <a:cxn ang="0">
                  <a:pos x="wd2" y="hd2"/>
                </a:cxn>
                <a:cxn ang="5400000">
                  <a:pos x="wd2" y="hd2"/>
                </a:cxn>
                <a:cxn ang="10800000">
                  <a:pos x="wd2" y="hd2"/>
                </a:cxn>
                <a:cxn ang="16200000">
                  <a:pos x="wd2" y="hd2"/>
                </a:cxn>
              </a:cxnLst>
              <a:rect l="0" t="0" r="r" b="b"/>
              <a:pathLst>
                <a:path w="21600" h="21600" extrusionOk="0">
                  <a:moveTo>
                    <a:pt x="21074" y="0"/>
                  </a:moveTo>
                  <a:cubicBezTo>
                    <a:pt x="558" y="0"/>
                    <a:pt x="558" y="0"/>
                    <a:pt x="558" y="0"/>
                  </a:cubicBezTo>
                  <a:cubicBezTo>
                    <a:pt x="255" y="0"/>
                    <a:pt x="0" y="443"/>
                    <a:pt x="0" y="939"/>
                  </a:cubicBezTo>
                  <a:cubicBezTo>
                    <a:pt x="0" y="20661"/>
                    <a:pt x="0" y="20661"/>
                    <a:pt x="0" y="20661"/>
                  </a:cubicBezTo>
                  <a:cubicBezTo>
                    <a:pt x="0" y="21157"/>
                    <a:pt x="255" y="21600"/>
                    <a:pt x="558" y="21600"/>
                  </a:cubicBezTo>
                  <a:cubicBezTo>
                    <a:pt x="8156" y="21600"/>
                    <a:pt x="8156" y="21600"/>
                    <a:pt x="8156" y="21600"/>
                  </a:cubicBezTo>
                  <a:cubicBezTo>
                    <a:pt x="8586" y="21600"/>
                    <a:pt x="8586" y="21600"/>
                    <a:pt x="8586" y="21600"/>
                  </a:cubicBezTo>
                  <a:cubicBezTo>
                    <a:pt x="13062" y="21600"/>
                    <a:pt x="13062" y="21600"/>
                    <a:pt x="13062" y="21600"/>
                  </a:cubicBezTo>
                  <a:cubicBezTo>
                    <a:pt x="13524" y="21600"/>
                    <a:pt x="13524" y="21600"/>
                    <a:pt x="13524" y="21600"/>
                  </a:cubicBezTo>
                  <a:cubicBezTo>
                    <a:pt x="21074" y="21600"/>
                    <a:pt x="21074" y="21600"/>
                    <a:pt x="21074" y="21600"/>
                  </a:cubicBezTo>
                  <a:cubicBezTo>
                    <a:pt x="21377" y="21600"/>
                    <a:pt x="21600" y="21157"/>
                    <a:pt x="21600" y="20661"/>
                  </a:cubicBezTo>
                  <a:cubicBezTo>
                    <a:pt x="21600" y="939"/>
                    <a:pt x="21600" y="939"/>
                    <a:pt x="21600" y="939"/>
                  </a:cubicBezTo>
                  <a:cubicBezTo>
                    <a:pt x="21600" y="443"/>
                    <a:pt x="21377" y="0"/>
                    <a:pt x="21074" y="0"/>
                  </a:cubicBezTo>
                  <a:close/>
                  <a:moveTo>
                    <a:pt x="20708" y="20035"/>
                  </a:moveTo>
                  <a:cubicBezTo>
                    <a:pt x="828" y="20035"/>
                    <a:pt x="828" y="20035"/>
                    <a:pt x="828" y="20035"/>
                  </a:cubicBezTo>
                  <a:cubicBezTo>
                    <a:pt x="828" y="1565"/>
                    <a:pt x="828" y="1565"/>
                    <a:pt x="828" y="1565"/>
                  </a:cubicBezTo>
                  <a:cubicBezTo>
                    <a:pt x="20708" y="1565"/>
                    <a:pt x="20708" y="1565"/>
                    <a:pt x="20708" y="1565"/>
                  </a:cubicBezTo>
                  <a:lnTo>
                    <a:pt x="20708" y="20035"/>
                  </a:lnTo>
                  <a:close/>
                </a:path>
              </a:pathLst>
            </a:custGeom>
            <a:grpFill/>
            <a:ln w="12700" cap="flat">
              <a:noFill/>
              <a:miter lim="400000"/>
            </a:ln>
            <a:effectLst/>
          </p:spPr>
          <p:txBody>
            <a:bodyPr wrap="square" lIns="0" tIns="0" rIns="0" bIns="0" numCol="1" anchor="t">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30" name="Picture Placeholder 6"/>
          <p:cNvSpPr>
            <a:spLocks noGrp="1"/>
          </p:cNvSpPr>
          <p:nvPr>
            <p:ph type="pic" sz="quarter" idx="21"/>
          </p:nvPr>
        </p:nvSpPr>
        <p:spPr>
          <a:xfrm>
            <a:off x="2536493" y="2687573"/>
            <a:ext cx="1902166" cy="1097974"/>
          </a:xfrm>
          <a:solidFill>
            <a:schemeClr val="bg1">
              <a:lumMod val="65000"/>
            </a:schemeClr>
          </a:solidFill>
          <a:ln>
            <a:noFill/>
          </a:ln>
        </p:spPr>
        <p:txBody>
          <a:bodyPr>
            <a:normAutofit/>
          </a:bodyPr>
          <a:lstStyle>
            <a:lvl1pPr>
              <a:defRPr sz="1400"/>
            </a:lvl1pPr>
          </a:lstStyle>
          <a:p>
            <a:endParaRPr lang="en-GB" dirty="0"/>
          </a:p>
        </p:txBody>
      </p:sp>
      <p:pic>
        <p:nvPicPr>
          <p:cNvPr id="4" name="图片 3"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left)">
                                      <p:cBhvr>
                                        <p:cTn id="45" dur="500"/>
                                        <p:tgtEl>
                                          <p:spTgt spid="5">
                                            <p:txEl>
                                              <p:pRg st="0" end="0"/>
                                            </p:txEl>
                                          </p:spTgt>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wipe(left)">
                                      <p:cBhvr>
                                        <p:cTn id="55" dur="500"/>
                                        <p:tgtEl>
                                          <p:spTgt spid="6">
                                            <p:txEl>
                                              <p:pRg st="0" end="0"/>
                                            </p:txEl>
                                          </p:spTgt>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18">
                                            <p:txEl>
                                              <p:pRg st="0" end="0"/>
                                            </p:txEl>
                                          </p:spTgt>
                                        </p:tgtEl>
                                        <p:attrNameLst>
                                          <p:attrName>style.visibility</p:attrName>
                                        </p:attrNameLst>
                                      </p:cBhvr>
                                      <p:to>
                                        <p:strVal val="visible"/>
                                      </p:to>
                                    </p:set>
                                    <p:animEffect transition="in" filter="wipe(left)">
                                      <p:cBhvr>
                                        <p:cTn id="65" dur="500"/>
                                        <p:tgtEl>
                                          <p:spTgt spid="18">
                                            <p:txEl>
                                              <p:pRg st="0" end="0"/>
                                            </p:txEl>
                                          </p:spTgt>
                                        </p:tgtEl>
                                      </p:cBhvr>
                                    </p:animEffect>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25">
                                            <p:txEl>
                                              <p:pRg st="0" end="0"/>
                                            </p:txEl>
                                          </p:spTgt>
                                        </p:tgtEl>
                                        <p:attrNameLst>
                                          <p:attrName>style.visibility</p:attrName>
                                        </p:attrNameLst>
                                      </p:cBhvr>
                                      <p:to>
                                        <p:strVal val="visible"/>
                                      </p:to>
                                    </p:set>
                                    <p:animEffect transition="in" filter="wipe(left)">
                                      <p:cBhvr>
                                        <p:cTn id="75" dur="500"/>
                                        <p:tgtEl>
                                          <p:spTgt spid="25">
                                            <p:txEl>
                                              <p:pRg st="0" end="0"/>
                                            </p:txEl>
                                          </p:spTgt>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28">
                                            <p:txEl>
                                              <p:pRg st="0" end="0"/>
                                            </p:txEl>
                                          </p:spTgt>
                                        </p:tgtEl>
                                        <p:attrNameLst>
                                          <p:attrName>style.visibility</p:attrName>
                                        </p:attrNameLst>
                                      </p:cBhvr>
                                      <p:to>
                                        <p:strVal val="visible"/>
                                      </p:to>
                                    </p:set>
                                    <p:animEffect transition="in" filter="wipe(left)">
                                      <p:cBhvr>
                                        <p:cTn id="8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12" grpId="0" animBg="1"/>
      <p:bldP spid="13" grpId="0" animBg="1"/>
      <p:bldP spid="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2" grpId="0" animBg="1"/>
      <p:bldP spid="3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5D52C4-103A-4E64-90E3-D8A46A196739}" type="datetimeFigureOut">
              <a:rPr lang="en-GB" smtClean="0"/>
              <a:t>26/11/2022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9C8B172-F318-4202-A882-E8B70EECDEF6}" type="slidenum">
              <a:rPr lang="en-GB" smtClean="0"/>
              <a:t>‹#›</a:t>
            </a:fld>
            <a:endParaRPr lang="en-GB"/>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lstStyle/>
          <a:p>
            <a:fld id="{D3CA4526-AE6A-4AEA-844F-8AE8FE4D77B4}" type="datetimeFigureOut">
              <a:rPr lang="zh-CN" altLang="en-US" smtClean="0">
                <a:solidFill>
                  <a:prstClr val="black"/>
                </a:solidFill>
              </a:rPr>
              <a:t>2022/11/26</a:t>
            </a:fld>
            <a:endParaRPr lang="zh-CN" altLang="en-US">
              <a:solidFill>
                <a:prstClr val="black"/>
              </a:solidFill>
            </a:endParaRPr>
          </a:p>
        </p:txBody>
      </p:sp>
      <p:sp>
        <p:nvSpPr>
          <p:cNvPr id="3" name="页脚占位符 2"/>
          <p:cNvSpPr>
            <a:spLocks noGrp="1"/>
          </p:cNvSpPr>
          <p:nvPr>
            <p:ph type="ftr" sz="quarter" idx="11"/>
          </p:nvPr>
        </p:nvSpPr>
        <p:spPr>
          <a:xfrm>
            <a:off x="4165600" y="6245225"/>
            <a:ext cx="3860800" cy="476250"/>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737600" y="6245225"/>
            <a:ext cx="2844800" cy="476250"/>
          </a:xfrm>
        </p:spPr>
        <p:txBody>
          <a:bodyPr/>
          <a:lstStyle/>
          <a:p>
            <a:fld id="{844B057A-3A0D-4079-A5BF-01CA1B2F1228}" type="slidenum">
              <a:rPr lang="zh-CN" altLang="en-US" smtClean="0">
                <a:solidFill>
                  <a:prstClr val="black"/>
                </a:solidFill>
              </a:rPr>
              <a:t>‹#›</a:t>
            </a:fld>
            <a:endParaRPr lang="zh-CN" altLang="en-US">
              <a:solidFill>
                <a:prstClr val="black"/>
              </a:solidFill>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4"/>
          <p:cNvSpPr>
            <a:spLocks noGrp="1"/>
          </p:cNvSpPr>
          <p:nvPr>
            <p:ph type="body" sz="quarter" idx="10" hasCustomPrompt="1"/>
          </p:nvPr>
        </p:nvSpPr>
        <p:spPr>
          <a:xfrm>
            <a:off x="2588059" y="2616838"/>
            <a:ext cx="2221669" cy="297542"/>
          </a:xfrm>
        </p:spPr>
        <p:txBody>
          <a:bodyPr lIns="0" tIns="0" rIns="0" bIns="0">
            <a:normAutofit/>
          </a:bodyPr>
          <a:lstStyle>
            <a:lvl1pPr marL="0" indent="0">
              <a:buNone/>
              <a:defRPr sz="1600">
                <a:solidFill>
                  <a:schemeClr val="accent1"/>
                </a:solidFill>
              </a:defRPr>
            </a:lvl1pPr>
          </a:lstStyle>
          <a:p>
            <a:pPr lvl="0"/>
            <a:r>
              <a:rPr lang="en-US" dirty="0"/>
              <a:t>Awesome Applications</a:t>
            </a:r>
          </a:p>
        </p:txBody>
      </p:sp>
      <p:grpSp>
        <p:nvGrpSpPr>
          <p:cNvPr id="4" name="Group 3"/>
          <p:cNvGrpSpPr/>
          <p:nvPr userDrawn="1"/>
        </p:nvGrpSpPr>
        <p:grpSpPr>
          <a:xfrm>
            <a:off x="2590776" y="3175204"/>
            <a:ext cx="130651" cy="1317929"/>
            <a:chOff x="3943723" y="3484300"/>
            <a:chExt cx="130651" cy="1317929"/>
          </a:xfrm>
          <a:solidFill>
            <a:schemeClr val="accent1"/>
          </a:solidFill>
        </p:grpSpPr>
        <p:sp>
          <p:nvSpPr>
            <p:cNvPr id="12" name="Shape 954"/>
            <p:cNvSpPr/>
            <p:nvPr userDrawn="1"/>
          </p:nvSpPr>
          <p:spPr>
            <a:xfrm>
              <a:off x="3943723" y="3484300"/>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Shape 956"/>
            <p:cNvSpPr/>
            <p:nvPr userDrawn="1"/>
          </p:nvSpPr>
          <p:spPr>
            <a:xfrm>
              <a:off x="3943723" y="3776893"/>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4" name="Shape 958"/>
            <p:cNvSpPr/>
            <p:nvPr userDrawn="1"/>
          </p:nvSpPr>
          <p:spPr>
            <a:xfrm>
              <a:off x="3943723" y="4069486"/>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5" name="Shape 960"/>
            <p:cNvSpPr/>
            <p:nvPr userDrawn="1"/>
          </p:nvSpPr>
          <p:spPr>
            <a:xfrm>
              <a:off x="3943723" y="4355444"/>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6" name="Shape 962"/>
            <p:cNvSpPr/>
            <p:nvPr userDrawn="1"/>
          </p:nvSpPr>
          <p:spPr>
            <a:xfrm>
              <a:off x="3943723" y="4665177"/>
              <a:ext cx="130651" cy="137052"/>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8" name="Group 7"/>
          <p:cNvGrpSpPr/>
          <p:nvPr userDrawn="1"/>
        </p:nvGrpSpPr>
        <p:grpSpPr>
          <a:xfrm>
            <a:off x="7709524" y="3175204"/>
            <a:ext cx="130651" cy="1317929"/>
            <a:chOff x="6335563" y="3484300"/>
            <a:chExt cx="130651" cy="1317929"/>
          </a:xfrm>
          <a:solidFill>
            <a:schemeClr val="accent1"/>
          </a:solidFill>
        </p:grpSpPr>
        <p:sp>
          <p:nvSpPr>
            <p:cNvPr id="17" name="Shape 965"/>
            <p:cNvSpPr/>
            <p:nvPr userDrawn="1"/>
          </p:nvSpPr>
          <p:spPr>
            <a:xfrm>
              <a:off x="6335563" y="3484300"/>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8" name="Shape 967"/>
            <p:cNvSpPr/>
            <p:nvPr userDrawn="1"/>
          </p:nvSpPr>
          <p:spPr>
            <a:xfrm>
              <a:off x="6335563" y="3776892"/>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9" name="Shape 969"/>
            <p:cNvSpPr/>
            <p:nvPr userDrawn="1"/>
          </p:nvSpPr>
          <p:spPr>
            <a:xfrm>
              <a:off x="6335563" y="4069486"/>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0" name="Shape 971"/>
            <p:cNvSpPr/>
            <p:nvPr userDrawn="1"/>
          </p:nvSpPr>
          <p:spPr>
            <a:xfrm>
              <a:off x="6335563" y="4355443"/>
              <a:ext cx="130651" cy="137053"/>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1" name="Shape 973"/>
            <p:cNvSpPr/>
            <p:nvPr userDrawn="1"/>
          </p:nvSpPr>
          <p:spPr>
            <a:xfrm>
              <a:off x="6335563" y="4665177"/>
              <a:ext cx="130651" cy="137052"/>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grp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27" name="Shape 987"/>
          <p:cNvSpPr/>
          <p:nvPr userDrawn="1"/>
        </p:nvSpPr>
        <p:spPr>
          <a:xfrm>
            <a:off x="5382610" y="2217282"/>
            <a:ext cx="1454626" cy="2748042"/>
          </a:xfrm>
          <a:custGeom>
            <a:avLst/>
            <a:gdLst/>
            <a:ahLst/>
            <a:cxnLst>
              <a:cxn ang="0">
                <a:pos x="wd2" y="hd2"/>
              </a:cxn>
              <a:cxn ang="5400000">
                <a:pos x="wd2" y="hd2"/>
              </a:cxn>
              <a:cxn ang="10800000">
                <a:pos x="wd2" y="hd2"/>
              </a:cxn>
              <a:cxn ang="16200000">
                <a:pos x="wd2" y="hd2"/>
              </a:cxn>
            </a:cxnLst>
            <a:rect l="0" t="0" r="r" b="b"/>
            <a:pathLst>
              <a:path w="21600" h="21600" extrusionOk="0">
                <a:moveTo>
                  <a:pt x="21600" y="1825"/>
                </a:moveTo>
                <a:cubicBezTo>
                  <a:pt x="21600" y="814"/>
                  <a:pt x="20064" y="0"/>
                  <a:pt x="18155" y="0"/>
                </a:cubicBezTo>
                <a:cubicBezTo>
                  <a:pt x="3445" y="0"/>
                  <a:pt x="3445" y="0"/>
                  <a:pt x="3445" y="0"/>
                </a:cubicBezTo>
                <a:cubicBezTo>
                  <a:pt x="1536" y="0"/>
                  <a:pt x="0" y="814"/>
                  <a:pt x="0" y="1825"/>
                </a:cubicBezTo>
                <a:cubicBezTo>
                  <a:pt x="0" y="19775"/>
                  <a:pt x="0" y="19775"/>
                  <a:pt x="0" y="19775"/>
                </a:cubicBezTo>
                <a:cubicBezTo>
                  <a:pt x="0" y="20786"/>
                  <a:pt x="1536" y="21600"/>
                  <a:pt x="3445" y="21600"/>
                </a:cubicBezTo>
                <a:cubicBezTo>
                  <a:pt x="18155" y="21600"/>
                  <a:pt x="18155" y="21600"/>
                  <a:pt x="18155" y="21600"/>
                </a:cubicBezTo>
                <a:cubicBezTo>
                  <a:pt x="20064" y="21600"/>
                  <a:pt x="21600" y="20786"/>
                  <a:pt x="21600" y="19775"/>
                </a:cubicBezTo>
                <a:lnTo>
                  <a:pt x="21600" y="1825"/>
                </a:lnTo>
                <a:close/>
                <a:moveTo>
                  <a:pt x="8984" y="493"/>
                </a:moveTo>
                <a:cubicBezTo>
                  <a:pt x="12848" y="493"/>
                  <a:pt x="12848" y="493"/>
                  <a:pt x="12848" y="493"/>
                </a:cubicBezTo>
                <a:cubicBezTo>
                  <a:pt x="12988" y="493"/>
                  <a:pt x="13128" y="567"/>
                  <a:pt x="13128" y="641"/>
                </a:cubicBezTo>
                <a:cubicBezTo>
                  <a:pt x="13128" y="715"/>
                  <a:pt x="12988" y="789"/>
                  <a:pt x="12848" y="789"/>
                </a:cubicBezTo>
                <a:cubicBezTo>
                  <a:pt x="8984" y="789"/>
                  <a:pt x="8984" y="789"/>
                  <a:pt x="8984" y="789"/>
                </a:cubicBezTo>
                <a:cubicBezTo>
                  <a:pt x="8845" y="789"/>
                  <a:pt x="8752" y="715"/>
                  <a:pt x="8752" y="641"/>
                </a:cubicBezTo>
                <a:cubicBezTo>
                  <a:pt x="8752" y="567"/>
                  <a:pt x="8845" y="493"/>
                  <a:pt x="8984" y="493"/>
                </a:cubicBezTo>
                <a:close/>
                <a:moveTo>
                  <a:pt x="12429" y="20910"/>
                </a:moveTo>
                <a:cubicBezTo>
                  <a:pt x="9357" y="20910"/>
                  <a:pt x="9357" y="20910"/>
                  <a:pt x="9357" y="20910"/>
                </a:cubicBezTo>
                <a:cubicBezTo>
                  <a:pt x="8891" y="20910"/>
                  <a:pt x="8566" y="20762"/>
                  <a:pt x="8566" y="20515"/>
                </a:cubicBezTo>
                <a:cubicBezTo>
                  <a:pt x="8566" y="20268"/>
                  <a:pt x="8891" y="20121"/>
                  <a:pt x="9357" y="20121"/>
                </a:cubicBezTo>
                <a:cubicBezTo>
                  <a:pt x="12429" y="20121"/>
                  <a:pt x="12429" y="20121"/>
                  <a:pt x="12429" y="20121"/>
                </a:cubicBezTo>
                <a:cubicBezTo>
                  <a:pt x="12895" y="20121"/>
                  <a:pt x="13267" y="20268"/>
                  <a:pt x="13267" y="20515"/>
                </a:cubicBezTo>
                <a:cubicBezTo>
                  <a:pt x="13267" y="20762"/>
                  <a:pt x="12895" y="20910"/>
                  <a:pt x="12429" y="20910"/>
                </a:cubicBezTo>
                <a:close/>
                <a:moveTo>
                  <a:pt x="20483" y="19726"/>
                </a:moveTo>
                <a:cubicBezTo>
                  <a:pt x="1303" y="19726"/>
                  <a:pt x="1303" y="19726"/>
                  <a:pt x="1303" y="19726"/>
                </a:cubicBezTo>
                <a:cubicBezTo>
                  <a:pt x="1303" y="1874"/>
                  <a:pt x="1303" y="1874"/>
                  <a:pt x="1303" y="1874"/>
                </a:cubicBezTo>
                <a:cubicBezTo>
                  <a:pt x="20483" y="1874"/>
                  <a:pt x="20483" y="1874"/>
                  <a:pt x="20483" y="1874"/>
                </a:cubicBezTo>
                <a:lnTo>
                  <a:pt x="20483" y="19726"/>
                </a:lnTo>
                <a:close/>
              </a:path>
            </a:pathLst>
          </a:custGeom>
          <a:solidFill>
            <a:schemeClr val="accent1"/>
          </a:solidFill>
          <a:ln w="12700">
            <a:miter lim="400000"/>
          </a:ln>
        </p:spPr>
        <p:txBody>
          <a:bodyPr lIns="0" tIns="0" rIns="0" bIns="0"/>
          <a:lstStyle/>
          <a:p>
            <a:pPr lvl="0">
              <a:lnSpc>
                <a:spcPct val="100000"/>
              </a:lnSpc>
              <a:defRPr sz="3200">
                <a:solidFill>
                  <a:srgbClr val="FFFFFF"/>
                </a:solidFill>
                <a:latin typeface="+mn-lt"/>
                <a:ea typeface="+mn-ea"/>
                <a:cs typeface="+mn-cs"/>
                <a:sym typeface="Helvetica Light"/>
              </a:defRPr>
            </a:pPr>
            <a:endParaRPr/>
          </a:p>
        </p:txBody>
      </p:sp>
      <p:sp>
        <p:nvSpPr>
          <p:cNvPr id="7" name="Picture Placeholder 6"/>
          <p:cNvSpPr>
            <a:spLocks noGrp="1"/>
          </p:cNvSpPr>
          <p:nvPr>
            <p:ph type="pic" sz="quarter" idx="14"/>
          </p:nvPr>
        </p:nvSpPr>
        <p:spPr>
          <a:xfrm>
            <a:off x="5469605" y="2441388"/>
            <a:ext cx="1294740" cy="2282167"/>
          </a:xfrm>
          <a:solidFill>
            <a:schemeClr val="bg1">
              <a:lumMod val="65000"/>
            </a:schemeClr>
          </a:solidFill>
          <a:ln>
            <a:noFill/>
          </a:ln>
        </p:spPr>
        <p:txBody>
          <a:bodyPr>
            <a:normAutofit/>
          </a:bodyPr>
          <a:lstStyle>
            <a:lvl1pPr>
              <a:defRPr sz="1400"/>
            </a:lvl1pPr>
          </a:lstStyle>
          <a:p>
            <a:endParaRPr lang="en-GB" dirty="0"/>
          </a:p>
        </p:txBody>
      </p:sp>
      <p:sp>
        <p:nvSpPr>
          <p:cNvPr id="28" name="Text Placeholder 5"/>
          <p:cNvSpPr>
            <a:spLocks noGrp="1"/>
          </p:cNvSpPr>
          <p:nvPr>
            <p:ph type="body" sz="quarter" idx="15" hasCustomPrompt="1"/>
          </p:nvPr>
        </p:nvSpPr>
        <p:spPr>
          <a:xfrm>
            <a:off x="3149925" y="5359419"/>
            <a:ext cx="6014643" cy="408308"/>
          </a:xfrm>
        </p:spPr>
        <p:txBody>
          <a:bodyPr lIns="0" tIns="0" rIns="0" bIns="0">
            <a:normAutofit/>
          </a:bodyPr>
          <a:lstStyle>
            <a:lvl1pPr marL="0" indent="0" algn="ctr">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veritatis</a:t>
            </a:r>
            <a:r>
              <a:rPr lang="en-US" dirty="0"/>
              <a:t>  </a:t>
            </a:r>
          </a:p>
        </p:txBody>
      </p:sp>
      <p:sp>
        <p:nvSpPr>
          <p:cNvPr id="29" name="Text Placeholder 5"/>
          <p:cNvSpPr>
            <a:spLocks noGrp="1"/>
          </p:cNvSpPr>
          <p:nvPr>
            <p:ph type="body" sz="quarter" idx="16" hasCustomPrompt="1"/>
          </p:nvPr>
        </p:nvSpPr>
        <p:spPr>
          <a:xfrm>
            <a:off x="2886051" y="3114857"/>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endParaRPr lang="en-US" dirty="0"/>
          </a:p>
        </p:txBody>
      </p:sp>
      <p:sp>
        <p:nvSpPr>
          <p:cNvPr id="30" name="Text Placeholder 5"/>
          <p:cNvSpPr>
            <a:spLocks noGrp="1"/>
          </p:cNvSpPr>
          <p:nvPr>
            <p:ph type="body" sz="quarter" idx="17" hasCustomPrompt="1"/>
          </p:nvPr>
        </p:nvSpPr>
        <p:spPr>
          <a:xfrm>
            <a:off x="2886051" y="3446164"/>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Lorem ipsum dolor sit amet</a:t>
            </a:r>
          </a:p>
        </p:txBody>
      </p:sp>
      <p:sp>
        <p:nvSpPr>
          <p:cNvPr id="31" name="Text Placeholder 5"/>
          <p:cNvSpPr>
            <a:spLocks noGrp="1"/>
          </p:cNvSpPr>
          <p:nvPr>
            <p:ph type="body" sz="quarter" idx="18" hasCustomPrompt="1"/>
          </p:nvPr>
        </p:nvSpPr>
        <p:spPr>
          <a:xfrm>
            <a:off x="2886051" y="3721343"/>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endParaRPr lang="en-US" dirty="0"/>
          </a:p>
        </p:txBody>
      </p:sp>
      <p:sp>
        <p:nvSpPr>
          <p:cNvPr id="32" name="Text Placeholder 5"/>
          <p:cNvSpPr>
            <a:spLocks noGrp="1"/>
          </p:cNvSpPr>
          <p:nvPr>
            <p:ph type="body" sz="quarter" idx="19" hasCustomPrompt="1"/>
          </p:nvPr>
        </p:nvSpPr>
        <p:spPr>
          <a:xfrm>
            <a:off x="2886051" y="4029790"/>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Sekolah si maun</a:t>
            </a:r>
          </a:p>
        </p:txBody>
      </p:sp>
      <p:sp>
        <p:nvSpPr>
          <p:cNvPr id="33" name="Text Placeholder 5"/>
          <p:cNvSpPr>
            <a:spLocks noGrp="1"/>
          </p:cNvSpPr>
          <p:nvPr>
            <p:ph type="body" sz="quarter" idx="20" hasCustomPrompt="1"/>
          </p:nvPr>
        </p:nvSpPr>
        <p:spPr>
          <a:xfrm>
            <a:off x="2886051" y="4329101"/>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Pajan teuman lontemlo bga</a:t>
            </a:r>
          </a:p>
        </p:txBody>
      </p:sp>
      <p:sp>
        <p:nvSpPr>
          <p:cNvPr id="34" name="Text Placeholder 5"/>
          <p:cNvSpPr>
            <a:spLocks noGrp="1"/>
          </p:cNvSpPr>
          <p:nvPr>
            <p:ph type="body" sz="quarter" idx="21" hasCustomPrompt="1"/>
          </p:nvPr>
        </p:nvSpPr>
        <p:spPr>
          <a:xfrm>
            <a:off x="8008931" y="3114857"/>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endParaRPr lang="en-US" dirty="0"/>
          </a:p>
        </p:txBody>
      </p:sp>
      <p:sp>
        <p:nvSpPr>
          <p:cNvPr id="35" name="Text Placeholder 5"/>
          <p:cNvSpPr>
            <a:spLocks noGrp="1"/>
          </p:cNvSpPr>
          <p:nvPr>
            <p:ph type="body" sz="quarter" idx="22" hasCustomPrompt="1"/>
          </p:nvPr>
        </p:nvSpPr>
        <p:spPr>
          <a:xfrm>
            <a:off x="8008931" y="3446164"/>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Lorem ipsum dolor sit amet</a:t>
            </a:r>
          </a:p>
        </p:txBody>
      </p:sp>
      <p:sp>
        <p:nvSpPr>
          <p:cNvPr id="36" name="Text Placeholder 5"/>
          <p:cNvSpPr>
            <a:spLocks noGrp="1"/>
          </p:cNvSpPr>
          <p:nvPr>
            <p:ph type="body" sz="quarter" idx="23" hasCustomPrompt="1"/>
          </p:nvPr>
        </p:nvSpPr>
        <p:spPr>
          <a:xfrm>
            <a:off x="8008931" y="3721343"/>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endParaRPr lang="en-US" dirty="0"/>
          </a:p>
        </p:txBody>
      </p:sp>
      <p:sp>
        <p:nvSpPr>
          <p:cNvPr id="37" name="Text Placeholder 5"/>
          <p:cNvSpPr>
            <a:spLocks noGrp="1"/>
          </p:cNvSpPr>
          <p:nvPr>
            <p:ph type="body" sz="quarter" idx="24" hasCustomPrompt="1"/>
          </p:nvPr>
        </p:nvSpPr>
        <p:spPr>
          <a:xfrm>
            <a:off x="8008931" y="4029790"/>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Sekolah si maun</a:t>
            </a:r>
          </a:p>
        </p:txBody>
      </p:sp>
      <p:sp>
        <p:nvSpPr>
          <p:cNvPr id="38" name="Text Placeholder 5"/>
          <p:cNvSpPr>
            <a:spLocks noGrp="1"/>
          </p:cNvSpPr>
          <p:nvPr>
            <p:ph type="body" sz="quarter" idx="25" hasCustomPrompt="1"/>
          </p:nvPr>
        </p:nvSpPr>
        <p:spPr>
          <a:xfrm>
            <a:off x="8008931" y="4329101"/>
            <a:ext cx="1923677" cy="236731"/>
          </a:xfrm>
        </p:spPr>
        <p:txBody>
          <a:bodyPr lIns="0" tIns="0" rIns="0" bIns="0">
            <a:normAutofit/>
          </a:bodyPr>
          <a:lstStyle>
            <a:lvl1pPr marL="0" indent="0">
              <a:lnSpc>
                <a:spcPts val="1400"/>
              </a:lnSpc>
              <a:buNone/>
              <a:defRPr sz="1050">
                <a:solidFill>
                  <a:schemeClr val="bg1">
                    <a:lumMod val="50000"/>
                  </a:schemeClr>
                </a:solidFill>
              </a:defRPr>
            </a:lvl1pPr>
          </a:lstStyle>
          <a:p>
            <a:r>
              <a:rPr lang="da-DK" dirty="0"/>
              <a:t>Pajan teuman lontemlo bga</a:t>
            </a:r>
          </a:p>
        </p:txBody>
      </p:sp>
      <p:sp>
        <p:nvSpPr>
          <p:cNvPr id="45" name="Text Placeholder 4"/>
          <p:cNvSpPr>
            <a:spLocks noGrp="1"/>
          </p:cNvSpPr>
          <p:nvPr>
            <p:ph type="body" sz="quarter" idx="26" hasCustomPrompt="1"/>
          </p:nvPr>
        </p:nvSpPr>
        <p:spPr>
          <a:xfrm>
            <a:off x="7710939" y="2616838"/>
            <a:ext cx="2221669" cy="297542"/>
          </a:xfrm>
        </p:spPr>
        <p:txBody>
          <a:bodyPr lIns="0" tIns="0" rIns="0" bIns="0">
            <a:normAutofit/>
          </a:bodyPr>
          <a:lstStyle>
            <a:lvl1pPr marL="0" indent="0">
              <a:buNone/>
              <a:defRPr sz="1600">
                <a:solidFill>
                  <a:schemeClr val="accent1"/>
                </a:solidFill>
              </a:defRPr>
            </a:lvl1pPr>
          </a:lstStyle>
          <a:p>
            <a:pPr lvl="0"/>
            <a:r>
              <a:rPr lang="en-US" dirty="0"/>
              <a:t>Awesome Applications</a:t>
            </a:r>
          </a:p>
        </p:txBody>
      </p:sp>
      <p:pic>
        <p:nvPicPr>
          <p:cNvPr id="6" name="图片 5"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wipe(left)">
                                      <p:cBhvr>
                                        <p:cTn id="33" dur="500"/>
                                        <p:tgtEl>
                                          <p:spTgt spid="29">
                                            <p:txEl>
                                              <p:pRg st="0" end="0"/>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wipe(left)">
                                      <p:cBhvr>
                                        <p:cTn id="37" dur="500"/>
                                        <p:tgtEl>
                                          <p:spTgt spid="30">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wipe(left)">
                                      <p:cBhvr>
                                        <p:cTn id="41" dur="500"/>
                                        <p:tgtEl>
                                          <p:spTgt spid="31">
                                            <p:txEl>
                                              <p:pRg st="0" end="0"/>
                                            </p:txEl>
                                          </p:spTgt>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left)">
                                      <p:cBhvr>
                                        <p:cTn id="45" dur="500"/>
                                        <p:tgtEl>
                                          <p:spTgt spid="32">
                                            <p:txEl>
                                              <p:pRg st="0" end="0"/>
                                            </p:txEl>
                                          </p:spTgt>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left)">
                                      <p:cBhvr>
                                        <p:cTn id="49" dur="500"/>
                                        <p:tgtEl>
                                          <p:spTgt spid="33">
                                            <p:txEl>
                                              <p:pRg st="0" end="0"/>
                                            </p:txEl>
                                          </p:spTgt>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45">
                                            <p:txEl>
                                              <p:pRg st="0" end="0"/>
                                            </p:txEl>
                                          </p:spTgt>
                                        </p:tgtEl>
                                        <p:attrNameLst>
                                          <p:attrName>style.visibility</p:attrName>
                                        </p:attrNameLst>
                                      </p:cBhvr>
                                      <p:to>
                                        <p:strVal val="visible"/>
                                      </p:to>
                                    </p:set>
                                    <p:animEffect transition="in" filter="fade">
                                      <p:cBhvr>
                                        <p:cTn id="53" dur="500"/>
                                        <p:tgtEl>
                                          <p:spTgt spid="45">
                                            <p:txEl>
                                              <p:pRg st="0" end="0"/>
                                            </p:txEl>
                                          </p:spTgt>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34">
                                            <p:txEl>
                                              <p:pRg st="0" end="0"/>
                                            </p:txEl>
                                          </p:spTgt>
                                        </p:tgtEl>
                                        <p:attrNameLst>
                                          <p:attrName>style.visibility</p:attrName>
                                        </p:attrNameLst>
                                      </p:cBhvr>
                                      <p:to>
                                        <p:strVal val="visible"/>
                                      </p:to>
                                    </p:set>
                                    <p:animEffect transition="in" filter="wipe(left)">
                                      <p:cBhvr>
                                        <p:cTn id="61" dur="500"/>
                                        <p:tgtEl>
                                          <p:spTgt spid="34">
                                            <p:txEl>
                                              <p:pRg st="0" end="0"/>
                                            </p:txEl>
                                          </p:spTgt>
                                        </p:tgtEl>
                                      </p:cBhvr>
                                    </p:animEffect>
                                  </p:childTnLst>
                                </p:cTn>
                              </p:par>
                            </p:childTnLst>
                          </p:cTn>
                        </p:par>
                        <p:par>
                          <p:cTn id="62" fill="hold">
                            <p:stCondLst>
                              <p:cond delay="7000"/>
                            </p:stCondLst>
                            <p:childTnLst>
                              <p:par>
                                <p:cTn id="63" presetID="22" presetClass="entr" presetSubtype="8" fill="hold" grpId="0" nodeType="after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left)">
                                      <p:cBhvr>
                                        <p:cTn id="65" dur="500"/>
                                        <p:tgtEl>
                                          <p:spTgt spid="35">
                                            <p:txEl>
                                              <p:pRg st="0" end="0"/>
                                            </p:txEl>
                                          </p:spTgt>
                                        </p:tgtEl>
                                      </p:cBhvr>
                                    </p:animEffect>
                                  </p:childTnLst>
                                </p:cTn>
                              </p:par>
                            </p:childTnLst>
                          </p:cTn>
                        </p:par>
                        <p:par>
                          <p:cTn id="66" fill="hold">
                            <p:stCondLst>
                              <p:cond delay="7500"/>
                            </p:stCondLst>
                            <p:childTnLst>
                              <p:par>
                                <p:cTn id="67" presetID="22" presetClass="entr" presetSubtype="8" fill="hold" grpId="0" nodeType="afterEffect">
                                  <p:stCondLst>
                                    <p:cond delay="0"/>
                                  </p:stCondLst>
                                  <p:childTnLst>
                                    <p:set>
                                      <p:cBhvr>
                                        <p:cTn id="68" dur="1" fill="hold">
                                          <p:stCondLst>
                                            <p:cond delay="0"/>
                                          </p:stCondLst>
                                        </p:cTn>
                                        <p:tgtEl>
                                          <p:spTgt spid="36">
                                            <p:txEl>
                                              <p:pRg st="0" end="0"/>
                                            </p:txEl>
                                          </p:spTgt>
                                        </p:tgtEl>
                                        <p:attrNameLst>
                                          <p:attrName>style.visibility</p:attrName>
                                        </p:attrNameLst>
                                      </p:cBhvr>
                                      <p:to>
                                        <p:strVal val="visible"/>
                                      </p:to>
                                    </p:set>
                                    <p:animEffect transition="in" filter="wipe(left)">
                                      <p:cBhvr>
                                        <p:cTn id="69" dur="500"/>
                                        <p:tgtEl>
                                          <p:spTgt spid="36">
                                            <p:txEl>
                                              <p:pRg st="0" end="0"/>
                                            </p:txEl>
                                          </p:spTgt>
                                        </p:tgtEl>
                                      </p:cBhvr>
                                    </p:animEffect>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37">
                                            <p:txEl>
                                              <p:pRg st="0" end="0"/>
                                            </p:txEl>
                                          </p:spTgt>
                                        </p:tgtEl>
                                        <p:attrNameLst>
                                          <p:attrName>style.visibility</p:attrName>
                                        </p:attrNameLst>
                                      </p:cBhvr>
                                      <p:to>
                                        <p:strVal val="visible"/>
                                      </p:to>
                                    </p:set>
                                    <p:animEffect transition="in" filter="wipe(left)">
                                      <p:cBhvr>
                                        <p:cTn id="73" dur="500"/>
                                        <p:tgtEl>
                                          <p:spTgt spid="37">
                                            <p:txEl>
                                              <p:pRg st="0" end="0"/>
                                            </p:txEl>
                                          </p:spTgt>
                                        </p:tgtEl>
                                      </p:cBhvr>
                                    </p:animEffect>
                                  </p:childTnLst>
                                </p:cTn>
                              </p:par>
                            </p:childTnLst>
                          </p:cTn>
                        </p:par>
                        <p:par>
                          <p:cTn id="74" fill="hold">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38">
                                            <p:txEl>
                                              <p:pRg st="0" end="0"/>
                                            </p:txEl>
                                          </p:spTgt>
                                        </p:tgtEl>
                                        <p:attrNameLst>
                                          <p:attrName>style.visibility</p:attrName>
                                        </p:attrNameLst>
                                      </p:cBhvr>
                                      <p:to>
                                        <p:strVal val="visible"/>
                                      </p:to>
                                    </p:set>
                                    <p:animEffect transition="in" filter="wipe(left)">
                                      <p:cBhvr>
                                        <p:cTn id="77" dur="500"/>
                                        <p:tgtEl>
                                          <p:spTgt spid="38">
                                            <p:txEl>
                                              <p:pRg st="0" end="0"/>
                                            </p:txEl>
                                          </p:spTgt>
                                        </p:tgtEl>
                                      </p:cBhvr>
                                    </p:animEffect>
                                  </p:childTnLst>
                                </p:cTn>
                              </p:par>
                            </p:childTnLst>
                          </p:cTn>
                        </p:par>
                        <p:par>
                          <p:cTn id="78" fill="hold">
                            <p:stCondLst>
                              <p:cond delay="9000"/>
                            </p:stCondLst>
                            <p:childTnLst>
                              <p:par>
                                <p:cTn id="79" presetID="18" presetClass="entr" presetSubtype="6" fill="hold" grpId="0" nodeType="afterEffect">
                                  <p:stCondLst>
                                    <p:cond delay="0"/>
                                  </p:stCondLst>
                                  <p:childTnLst>
                                    <p:set>
                                      <p:cBhvr>
                                        <p:cTn id="80" dur="1" fill="hold">
                                          <p:stCondLst>
                                            <p:cond delay="0"/>
                                          </p:stCondLst>
                                        </p:cTn>
                                        <p:tgtEl>
                                          <p:spTgt spid="28">
                                            <p:txEl>
                                              <p:pRg st="0" end="0"/>
                                            </p:txEl>
                                          </p:spTgt>
                                        </p:tgtEl>
                                        <p:attrNameLst>
                                          <p:attrName>style.visibility</p:attrName>
                                        </p:attrNameLst>
                                      </p:cBhvr>
                                      <p:to>
                                        <p:strVal val="visible"/>
                                      </p:to>
                                    </p:set>
                                    <p:animEffect transition="in" filter="strips(downRight)">
                                      <p:cBhvr>
                                        <p:cTn id="8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27" grpId="0" animBg="1"/>
      <p:bldP spid="7" grpId="0" bldLvl="0" animBg="1"/>
      <p:bldP spid="28" grpId="0" build="p">
        <p:tmplLst>
          <p:tmpl lvl="1">
            <p:tnLst>
              <p:par>
                <p:cTn presetID="18" presetClass="entr" presetSubtype="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strips(downRight)">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5969387" y="2348521"/>
            <a:ext cx="4707922" cy="408745"/>
          </a:xfrm>
        </p:spPr>
        <p:txBody>
          <a:bodyPr lIns="0" tIns="0" rIns="0" bIns="0">
            <a:normAutofit/>
          </a:bodyPr>
          <a:lstStyle>
            <a:lvl1pPr marL="0" indent="0">
              <a:buNone/>
              <a:defRPr sz="2000">
                <a:solidFill>
                  <a:schemeClr val="accent1"/>
                </a:solidFill>
                <a:latin typeface="Lato" panose="020F0502020204030203" pitchFamily="34" charset="0"/>
              </a:defRPr>
            </a:lvl1pPr>
          </a:lstStyle>
          <a:p>
            <a:pPr lvl="0"/>
            <a:r>
              <a:rPr lang="en-US" dirty="0"/>
              <a:t>Just Welcome</a:t>
            </a:r>
          </a:p>
        </p:txBody>
      </p:sp>
      <p:sp>
        <p:nvSpPr>
          <p:cNvPr id="6" name="Text Placeholder 5"/>
          <p:cNvSpPr>
            <a:spLocks noGrp="1"/>
          </p:cNvSpPr>
          <p:nvPr>
            <p:ph type="body" sz="quarter" idx="11" hasCustomPrompt="1"/>
          </p:nvPr>
        </p:nvSpPr>
        <p:spPr>
          <a:xfrm>
            <a:off x="5969387" y="2957434"/>
            <a:ext cx="4698613" cy="236327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ab</a:t>
            </a:r>
            <a:r>
              <a:rPr lang="en-US" dirty="0"/>
              <a:t>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a:t>
            </a:r>
            <a:r>
              <a:rPr lang="en-US" dirty="0" err="1"/>
              <a:t>beatae</a:t>
            </a:r>
            <a:r>
              <a:rPr lang="en-US" dirty="0"/>
              <a:t> vitae dicta </a:t>
            </a:r>
            <a:r>
              <a:rPr lang="en-US" dirty="0" err="1"/>
              <a:t>sunt</a:t>
            </a:r>
            <a:r>
              <a:rPr lang="en-US" dirty="0"/>
              <a:t> </a:t>
            </a:r>
            <a:r>
              <a:rPr lang="en-US" dirty="0" err="1"/>
              <a:t>explicabo</a:t>
            </a:r>
            <a:r>
              <a:rPr lang="en-US" dirty="0"/>
              <a:t>. </a:t>
            </a:r>
            <a:r>
              <a:rPr lang="en-US" dirty="0" err="1"/>
              <a:t>Nemo</a:t>
            </a:r>
            <a:r>
              <a:rPr lang="en-US" dirty="0"/>
              <a:t>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au</a:t>
            </a:r>
          </a:p>
          <a:p>
            <a:pPr lvl="0"/>
            <a:r>
              <a:rPr lang="en-US" dirty="0"/>
              <a:t>fugit, </a:t>
            </a:r>
            <a:r>
              <a:rPr lang="en-US" dirty="0" err="1"/>
              <a:t>sed</a:t>
            </a:r>
            <a:r>
              <a:rPr lang="en-US" dirty="0"/>
              <a:t>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a:t>
            </a:r>
            <a:r>
              <a:rPr lang="en-US" dirty="0" err="1"/>
              <a:t>ui</a:t>
            </a:r>
            <a:r>
              <a:rPr lang="en-US" dirty="0"/>
              <a:t> </a:t>
            </a:r>
            <a:r>
              <a:rPr lang="en-US" dirty="0" err="1"/>
              <a:t>dolorem</a:t>
            </a:r>
            <a:r>
              <a:rPr lang="en-US" dirty="0"/>
              <a:t> </a:t>
            </a:r>
            <a:r>
              <a:rPr lang="en-US" dirty="0" err="1"/>
              <a:t>ipsum</a:t>
            </a:r>
            <a:r>
              <a:rPr lang="en-US" dirty="0"/>
              <a:t> </a:t>
            </a:r>
            <a:r>
              <a:rPr lang="en-US" dirty="0" err="1"/>
              <a:t>quia</a:t>
            </a:r>
            <a:r>
              <a:rPr lang="en-US" dirty="0"/>
              <a:t> dolor sit </a:t>
            </a:r>
            <a:r>
              <a:rPr lang="en-US" dirty="0" err="1"/>
              <a:t>amet</a:t>
            </a:r>
            <a:r>
              <a:rPr lang="en-US" dirty="0"/>
              <a:t>, </a:t>
            </a:r>
            <a:r>
              <a:rPr lang="en-US" dirty="0" err="1"/>
              <a:t>consectetur</a:t>
            </a:r>
            <a:r>
              <a:rPr lang="en-US" dirty="0"/>
              <a:t>, </a:t>
            </a:r>
            <a:r>
              <a:rPr lang="en-US" dirty="0" err="1"/>
              <a:t>adipisci</a:t>
            </a:r>
            <a:r>
              <a:rPr lang="en-US" dirty="0"/>
              <a:t> </a:t>
            </a:r>
            <a:r>
              <a:rPr lang="en-US" dirty="0" err="1"/>
              <a:t>velit</a:t>
            </a:r>
            <a:r>
              <a:rPr lang="en-US" dirty="0"/>
              <a:t>, </a:t>
            </a:r>
            <a:r>
              <a:rPr lang="en-US" dirty="0" err="1"/>
              <a:t>sed</a:t>
            </a:r>
            <a:r>
              <a:rPr lang="en-US" dirty="0"/>
              <a:t> </a:t>
            </a:r>
            <a:r>
              <a:rPr lang="en-US" dirty="0" err="1"/>
              <a:t>quia</a:t>
            </a:r>
            <a:r>
              <a:rPr lang="en-US" dirty="0"/>
              <a:t> non </a:t>
            </a:r>
            <a:r>
              <a:rPr lang="en-US" dirty="0" err="1"/>
              <a:t>numquam</a:t>
            </a:r>
            <a:r>
              <a:rPr lang="en-US" dirty="0"/>
              <a:t> </a:t>
            </a:r>
            <a:r>
              <a:rPr lang="en-US" dirty="0" err="1"/>
              <a:t>eius</a:t>
            </a:r>
            <a:r>
              <a:rPr lang="en-US" dirty="0"/>
              <a:t> </a:t>
            </a:r>
            <a:r>
              <a:rPr lang="en-US" dirty="0" err="1"/>
              <a:t>muoidi</a:t>
            </a:r>
            <a:r>
              <a:rPr lang="en-US" dirty="0"/>
              <a:t> </a:t>
            </a:r>
            <a:r>
              <a:rPr lang="en-US" dirty="0" err="1"/>
              <a:t>tempora</a:t>
            </a:r>
            <a:r>
              <a:rPr lang="en-US" dirty="0"/>
              <a:t> </a:t>
            </a:r>
            <a:r>
              <a:rPr lang="en-US" dirty="0" err="1"/>
              <a:t>incidunt</a:t>
            </a:r>
            <a:r>
              <a:rPr lang="en-US" dirty="0"/>
              <a:t> </a:t>
            </a:r>
            <a:r>
              <a:rPr lang="en-US" dirty="0" err="1"/>
              <a:t>ut</a:t>
            </a:r>
            <a:r>
              <a:rPr lang="en-US" dirty="0"/>
              <a:t> </a:t>
            </a:r>
            <a:r>
              <a:rPr lang="en-US" dirty="0" err="1"/>
              <a:t>labore</a:t>
            </a:r>
            <a:r>
              <a:rPr lang="en-US" dirty="0"/>
              <a:t> et </a:t>
            </a:r>
            <a:r>
              <a:rPr lang="en-US" dirty="0" err="1"/>
              <a:t>dolore</a:t>
            </a:r>
            <a:r>
              <a:rPr lang="en-US" dirty="0"/>
              <a:t> </a:t>
            </a:r>
            <a:r>
              <a:rPr lang="en-US" dirty="0" err="1"/>
              <a:t>magnam</a:t>
            </a:r>
            <a:r>
              <a:rPr lang="en-US" dirty="0"/>
              <a:t> </a:t>
            </a:r>
            <a:r>
              <a:rPr lang="en-US" dirty="0" err="1"/>
              <a:t>aliquam</a:t>
            </a:r>
            <a:r>
              <a:rPr lang="en-US" dirty="0"/>
              <a:t> </a:t>
            </a:r>
            <a:r>
              <a:rPr lang="en-US" dirty="0" err="1"/>
              <a:t>quaerat</a:t>
            </a:r>
            <a:r>
              <a:rPr lang="en-US" dirty="0"/>
              <a:t> </a:t>
            </a:r>
            <a:r>
              <a:rPr lang="en-US" dirty="0" err="1"/>
              <a:t>voluptatem</a:t>
            </a:r>
            <a:r>
              <a:rPr lang="en-US" dirty="0"/>
              <a:t>. </a:t>
            </a:r>
            <a:r>
              <a:rPr lang="en-US" dirty="0" err="1"/>
              <a:t>Ut</a:t>
            </a:r>
            <a:r>
              <a:rPr lang="en-US" dirty="0"/>
              <a:t> </a:t>
            </a:r>
            <a:r>
              <a:rPr lang="en-US" dirty="0" err="1"/>
              <a:t>equae</a:t>
            </a:r>
            <a:r>
              <a:rPr lang="en-US" dirty="0"/>
              <a:t> </a:t>
            </a:r>
            <a:r>
              <a:rPr lang="en-US" dirty="0" err="1"/>
              <a:t>ab</a:t>
            </a:r>
            <a:r>
              <a:rPr lang="en-US" dirty="0"/>
              <a:t>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a:t>
            </a:r>
            <a:r>
              <a:rPr lang="en-US" dirty="0" err="1"/>
              <a:t>beatae</a:t>
            </a:r>
            <a:r>
              <a:rPr lang="en-US" dirty="0"/>
              <a:t> vitae dicta </a:t>
            </a:r>
            <a:r>
              <a:rPr lang="en-US" dirty="0" err="1"/>
              <a:t>sunt</a:t>
            </a:r>
            <a:endParaRPr lang="en-US" dirty="0"/>
          </a:p>
        </p:txBody>
      </p:sp>
      <p:sp>
        <p:nvSpPr>
          <p:cNvPr id="7" name="Picture Placeholder 6"/>
          <p:cNvSpPr>
            <a:spLocks noGrp="1"/>
          </p:cNvSpPr>
          <p:nvPr>
            <p:ph type="pic" sz="quarter" idx="14"/>
          </p:nvPr>
        </p:nvSpPr>
        <p:spPr>
          <a:xfrm>
            <a:off x="1524000" y="2368232"/>
            <a:ext cx="3863926" cy="2716211"/>
          </a:xfrm>
          <a:solidFill>
            <a:schemeClr val="bg1">
              <a:lumMod val="65000"/>
            </a:schemeClr>
          </a:solidFill>
          <a:ln w="57150">
            <a:solidFill>
              <a:schemeClr val="accent1"/>
            </a:solidFill>
          </a:ln>
        </p:spPr>
        <p:txBody>
          <a:bodyPr>
            <a:normAutofit/>
          </a:bodyPr>
          <a:lstStyle>
            <a:lvl1pPr>
              <a:defRPr sz="1400"/>
            </a:lvl1p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ssolve">
                                      <p:cBhvr>
                                        <p:cTn id="25" dur="500"/>
                                        <p:tgtEl>
                                          <p:spTgt spid="6">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dissolve">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uiExpand="1" build="p">
        <p:tmplLst>
          <p:tmpl lvl="1">
            <p:tnLst>
              <p:par>
                <p:cTn presetID="9"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dissolve">
                      <p:cBhvr>
                        <p:cTn dur="500"/>
                        <p:tgtEl>
                          <p:spTgt spid="6"/>
                        </p:tgtEl>
                      </p:cBhvr>
                    </p:animEffect>
                  </p:childTnLst>
                </p:cTn>
              </p:par>
            </p:tnLst>
          </p:tmpl>
        </p:tmplLst>
      </p:bldP>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sp>
        <p:nvSpPr>
          <p:cNvPr id="14" name="Picture Placeholder 6"/>
          <p:cNvSpPr>
            <a:spLocks noGrp="1"/>
          </p:cNvSpPr>
          <p:nvPr>
            <p:ph type="pic" sz="quarter" idx="19"/>
          </p:nvPr>
        </p:nvSpPr>
        <p:spPr>
          <a:xfrm>
            <a:off x="1524000" y="2639439"/>
            <a:ext cx="2714159" cy="1813502"/>
          </a:xfr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15" name="Picture Placeholder 6"/>
          <p:cNvSpPr>
            <a:spLocks noGrp="1"/>
          </p:cNvSpPr>
          <p:nvPr>
            <p:ph type="pic" sz="quarter" idx="20"/>
          </p:nvPr>
        </p:nvSpPr>
        <p:spPr>
          <a:xfrm>
            <a:off x="4756570" y="2639439"/>
            <a:ext cx="2714159" cy="1813502"/>
          </a:xfr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16" name="Picture Placeholder 6"/>
          <p:cNvSpPr>
            <a:spLocks noGrp="1"/>
          </p:cNvSpPr>
          <p:nvPr>
            <p:ph type="pic" sz="quarter" idx="21"/>
          </p:nvPr>
        </p:nvSpPr>
        <p:spPr>
          <a:xfrm>
            <a:off x="7963024" y="2639439"/>
            <a:ext cx="2714159" cy="1813502"/>
          </a:xfrm>
          <a:solidFill>
            <a:schemeClr val="bg1">
              <a:lumMod val="65000"/>
            </a:schemeClr>
          </a:solidFill>
          <a:ln w="57150">
            <a:solidFill>
              <a:schemeClr val="accent1"/>
            </a:solidFill>
          </a:ln>
        </p:spPr>
        <p:txBody>
          <a:bodyPr>
            <a:normAutofit/>
          </a:bodyPr>
          <a:lstStyle>
            <a:lvl1pPr>
              <a:defRPr sz="1400"/>
            </a:lvl1pPr>
          </a:lstStyle>
          <a:p>
            <a:endParaRPr lang="en-GB" dirty="0"/>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1533453" y="2233532"/>
            <a:ext cx="2303271" cy="262018"/>
          </a:xfrm>
        </p:spPr>
        <p:txBody>
          <a:bodyPr lIns="0" tIns="0" rIns="0" bIns="0">
            <a:normAutofit/>
          </a:bodyPr>
          <a:lstStyle>
            <a:lvl1pPr marL="0" indent="0">
              <a:buNone/>
              <a:defRPr sz="1600">
                <a:solidFill>
                  <a:schemeClr val="accent1"/>
                </a:solidFill>
              </a:defRPr>
            </a:lvl1pPr>
          </a:lstStyle>
          <a:p>
            <a:pPr lvl="0"/>
            <a:r>
              <a:rPr lang="en-US" dirty="0"/>
              <a:t>Progress Completed</a:t>
            </a:r>
          </a:p>
        </p:txBody>
      </p:sp>
      <p:sp>
        <p:nvSpPr>
          <p:cNvPr id="6" name="Text Placeholder 5"/>
          <p:cNvSpPr>
            <a:spLocks noGrp="1"/>
          </p:cNvSpPr>
          <p:nvPr>
            <p:ph type="body" sz="quarter" idx="11" hasCustomPrompt="1"/>
          </p:nvPr>
        </p:nvSpPr>
        <p:spPr>
          <a:xfrm>
            <a:off x="1533453" y="4708405"/>
            <a:ext cx="2704706" cy="43509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perspiciasit</a:t>
            </a:r>
            <a:r>
              <a:rPr lang="en-US" dirty="0"/>
              <a:t> </a:t>
            </a:r>
            <a:r>
              <a:rPr lang="en-US" dirty="0" err="1"/>
              <a:t>accusantium</a:t>
            </a:r>
            <a:r>
              <a:rPr lang="en-US" dirty="0"/>
              <a:t> </a:t>
            </a:r>
            <a:r>
              <a:rPr lang="en-US" dirty="0" err="1"/>
              <a:t>doloremque</a:t>
            </a:r>
            <a:r>
              <a:rPr lang="en-US" dirty="0"/>
              <a:t> </a:t>
            </a:r>
            <a:r>
              <a:rPr lang="en-US" dirty="0" err="1"/>
              <a:t>hom</a:t>
            </a:r>
            <a:r>
              <a:rPr lang="en-US" dirty="0"/>
              <a:t> </a:t>
            </a:r>
            <a:r>
              <a:rPr lang="en-US" dirty="0" err="1"/>
              <a:t>lah</a:t>
            </a:r>
            <a:endParaRPr lang="en-US" dirty="0"/>
          </a:p>
        </p:txBody>
      </p:sp>
      <p:sp>
        <p:nvSpPr>
          <p:cNvPr id="26" name="Text Placeholder 4"/>
          <p:cNvSpPr>
            <a:spLocks noGrp="1"/>
          </p:cNvSpPr>
          <p:nvPr>
            <p:ph type="body" sz="quarter" idx="25" hasCustomPrompt="1"/>
          </p:nvPr>
        </p:nvSpPr>
        <p:spPr>
          <a:xfrm>
            <a:off x="3602337" y="5465268"/>
            <a:ext cx="512464" cy="262018"/>
          </a:xfrm>
        </p:spPr>
        <p:txBody>
          <a:bodyPr lIns="0" tIns="0" rIns="0" bIns="0">
            <a:normAutofit/>
          </a:bodyPr>
          <a:lstStyle>
            <a:lvl1pPr marL="0" indent="0">
              <a:buNone/>
              <a:defRPr sz="1600">
                <a:solidFill>
                  <a:schemeClr val="accent1"/>
                </a:solidFill>
              </a:defRPr>
            </a:lvl1pPr>
          </a:lstStyle>
          <a:p>
            <a:pPr lvl="0"/>
            <a:r>
              <a:rPr lang="en-US" dirty="0"/>
              <a:t>85%</a:t>
            </a:r>
          </a:p>
        </p:txBody>
      </p:sp>
      <p:sp>
        <p:nvSpPr>
          <p:cNvPr id="27" name="Text Placeholder 4"/>
          <p:cNvSpPr>
            <a:spLocks noGrp="1"/>
          </p:cNvSpPr>
          <p:nvPr>
            <p:ph type="body" sz="quarter" idx="26" hasCustomPrompt="1"/>
          </p:nvPr>
        </p:nvSpPr>
        <p:spPr>
          <a:xfrm>
            <a:off x="5853806" y="5465268"/>
            <a:ext cx="512464" cy="262018"/>
          </a:xfrm>
        </p:spPr>
        <p:txBody>
          <a:bodyPr lIns="0" tIns="0" rIns="0" bIns="0">
            <a:normAutofit/>
          </a:bodyPr>
          <a:lstStyle>
            <a:lvl1pPr marL="0" indent="0">
              <a:buNone/>
              <a:defRPr sz="1600">
                <a:solidFill>
                  <a:schemeClr val="accent1"/>
                </a:solidFill>
              </a:defRPr>
            </a:lvl1pPr>
          </a:lstStyle>
          <a:p>
            <a:pPr lvl="0"/>
            <a:r>
              <a:rPr lang="en-US" dirty="0"/>
              <a:t>50%</a:t>
            </a:r>
          </a:p>
        </p:txBody>
      </p:sp>
      <p:sp>
        <p:nvSpPr>
          <p:cNvPr id="28" name="Text Placeholder 4"/>
          <p:cNvSpPr>
            <a:spLocks noGrp="1"/>
          </p:cNvSpPr>
          <p:nvPr>
            <p:ph type="body" sz="quarter" idx="27" hasCustomPrompt="1"/>
          </p:nvPr>
        </p:nvSpPr>
        <p:spPr>
          <a:xfrm>
            <a:off x="9291714" y="5465268"/>
            <a:ext cx="512464" cy="262018"/>
          </a:xfrm>
        </p:spPr>
        <p:txBody>
          <a:bodyPr lIns="0" tIns="0" rIns="0" bIns="0">
            <a:normAutofit/>
          </a:bodyPr>
          <a:lstStyle>
            <a:lvl1pPr marL="0" indent="0">
              <a:buNone/>
              <a:defRPr sz="1600">
                <a:solidFill>
                  <a:schemeClr val="accent1"/>
                </a:solidFill>
              </a:defRPr>
            </a:lvl1pPr>
          </a:lstStyle>
          <a:p>
            <a:pPr lvl="0"/>
            <a:r>
              <a:rPr lang="en-US" dirty="0"/>
              <a:t>60%</a:t>
            </a:r>
          </a:p>
        </p:txBody>
      </p:sp>
      <p:sp>
        <p:nvSpPr>
          <p:cNvPr id="29" name="Text Placeholder 4"/>
          <p:cNvSpPr>
            <a:spLocks noGrp="1"/>
          </p:cNvSpPr>
          <p:nvPr>
            <p:ph type="body" sz="quarter" idx="28" hasCustomPrompt="1"/>
          </p:nvPr>
        </p:nvSpPr>
        <p:spPr>
          <a:xfrm>
            <a:off x="4753408" y="2233532"/>
            <a:ext cx="2303271" cy="262018"/>
          </a:xfrm>
        </p:spPr>
        <p:txBody>
          <a:bodyPr lIns="0" tIns="0" rIns="0" bIns="0">
            <a:normAutofit/>
          </a:bodyPr>
          <a:lstStyle>
            <a:lvl1pPr marL="0" indent="0">
              <a:buNone/>
              <a:defRPr sz="1600">
                <a:solidFill>
                  <a:schemeClr val="accent1"/>
                </a:solidFill>
              </a:defRPr>
            </a:lvl1pPr>
          </a:lstStyle>
          <a:p>
            <a:pPr lvl="0"/>
            <a:r>
              <a:rPr lang="en-US" dirty="0"/>
              <a:t>Progress Completed</a:t>
            </a:r>
          </a:p>
        </p:txBody>
      </p:sp>
      <p:sp>
        <p:nvSpPr>
          <p:cNvPr id="30" name="Text Placeholder 5"/>
          <p:cNvSpPr>
            <a:spLocks noGrp="1"/>
          </p:cNvSpPr>
          <p:nvPr>
            <p:ph type="body" sz="quarter" idx="29" hasCustomPrompt="1"/>
          </p:nvPr>
        </p:nvSpPr>
        <p:spPr>
          <a:xfrm>
            <a:off x="4753408" y="4708405"/>
            <a:ext cx="2704706" cy="43509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perspiciasit</a:t>
            </a:r>
            <a:r>
              <a:rPr lang="en-US" dirty="0"/>
              <a:t> </a:t>
            </a:r>
            <a:r>
              <a:rPr lang="en-US" dirty="0" err="1"/>
              <a:t>accusantium</a:t>
            </a:r>
            <a:r>
              <a:rPr lang="en-US" dirty="0"/>
              <a:t> </a:t>
            </a:r>
            <a:r>
              <a:rPr lang="en-US" dirty="0" err="1"/>
              <a:t>doloremque</a:t>
            </a:r>
            <a:r>
              <a:rPr lang="en-US" dirty="0"/>
              <a:t> </a:t>
            </a:r>
            <a:r>
              <a:rPr lang="en-US" dirty="0" err="1"/>
              <a:t>hom</a:t>
            </a:r>
            <a:r>
              <a:rPr lang="en-US" dirty="0"/>
              <a:t> </a:t>
            </a:r>
            <a:r>
              <a:rPr lang="en-US" dirty="0" err="1"/>
              <a:t>lah</a:t>
            </a:r>
            <a:endParaRPr lang="en-US" dirty="0"/>
          </a:p>
        </p:txBody>
      </p:sp>
      <p:sp>
        <p:nvSpPr>
          <p:cNvPr id="31" name="Text Placeholder 4"/>
          <p:cNvSpPr>
            <a:spLocks noGrp="1"/>
          </p:cNvSpPr>
          <p:nvPr>
            <p:ph type="body" sz="quarter" idx="30" hasCustomPrompt="1"/>
          </p:nvPr>
        </p:nvSpPr>
        <p:spPr>
          <a:xfrm>
            <a:off x="7949412" y="2233532"/>
            <a:ext cx="2303271" cy="262018"/>
          </a:xfrm>
        </p:spPr>
        <p:txBody>
          <a:bodyPr lIns="0" tIns="0" rIns="0" bIns="0">
            <a:normAutofit/>
          </a:bodyPr>
          <a:lstStyle>
            <a:lvl1pPr marL="0" indent="0">
              <a:buNone/>
              <a:defRPr sz="1600">
                <a:solidFill>
                  <a:schemeClr val="accent1"/>
                </a:solidFill>
              </a:defRPr>
            </a:lvl1pPr>
          </a:lstStyle>
          <a:p>
            <a:pPr lvl="0"/>
            <a:r>
              <a:rPr lang="en-US" dirty="0"/>
              <a:t>Progress Completed</a:t>
            </a:r>
          </a:p>
        </p:txBody>
      </p:sp>
      <p:sp>
        <p:nvSpPr>
          <p:cNvPr id="32" name="Text Placeholder 5"/>
          <p:cNvSpPr>
            <a:spLocks noGrp="1"/>
          </p:cNvSpPr>
          <p:nvPr>
            <p:ph type="body" sz="quarter" idx="31" hasCustomPrompt="1"/>
          </p:nvPr>
        </p:nvSpPr>
        <p:spPr>
          <a:xfrm>
            <a:off x="7949412" y="4708405"/>
            <a:ext cx="2704706" cy="435095"/>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perspiciasit</a:t>
            </a:r>
            <a:r>
              <a:rPr lang="en-US" dirty="0"/>
              <a:t> </a:t>
            </a:r>
            <a:r>
              <a:rPr lang="en-US" dirty="0" err="1"/>
              <a:t>accusantium</a:t>
            </a:r>
            <a:r>
              <a:rPr lang="en-US" dirty="0"/>
              <a:t> </a:t>
            </a:r>
            <a:r>
              <a:rPr lang="en-US" dirty="0" err="1"/>
              <a:t>doloremque</a:t>
            </a:r>
            <a:r>
              <a:rPr lang="en-US" dirty="0"/>
              <a:t> </a:t>
            </a:r>
            <a:r>
              <a:rPr lang="en-US" dirty="0" err="1"/>
              <a:t>hom</a:t>
            </a:r>
            <a:r>
              <a:rPr lang="en-US" dirty="0"/>
              <a:t> </a:t>
            </a:r>
            <a:r>
              <a:rPr lang="en-US" dirty="0" err="1"/>
              <a:t>lah</a:t>
            </a:r>
            <a:endParaRPr lang="en-US" dirty="0"/>
          </a:p>
        </p:txBody>
      </p:sp>
      <p:sp>
        <p:nvSpPr>
          <p:cNvPr id="33" name="Rectangle 32"/>
          <p:cNvSpPr/>
          <p:nvPr userDrawn="1"/>
        </p:nvSpPr>
        <p:spPr>
          <a:xfrm>
            <a:off x="1523999" y="5286581"/>
            <a:ext cx="2714160" cy="5791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userDrawn="1"/>
        </p:nvSpPr>
        <p:spPr>
          <a:xfrm>
            <a:off x="1523999" y="5285609"/>
            <a:ext cx="2290764" cy="5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userDrawn="1"/>
        </p:nvSpPr>
        <p:spPr>
          <a:xfrm>
            <a:off x="4743954" y="5286581"/>
            <a:ext cx="2714160" cy="5791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userDrawn="1"/>
        </p:nvSpPr>
        <p:spPr>
          <a:xfrm>
            <a:off x="4743954" y="5285609"/>
            <a:ext cx="1335377" cy="5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userDrawn="1"/>
        </p:nvSpPr>
        <p:spPr>
          <a:xfrm>
            <a:off x="7934634" y="5286581"/>
            <a:ext cx="2714160" cy="5791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userDrawn="1"/>
        </p:nvSpPr>
        <p:spPr>
          <a:xfrm>
            <a:off x="7934634" y="5285609"/>
            <a:ext cx="1587985" cy="5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dissolve">
                                      <p:cBhvr>
                                        <p:cTn id="21" dur="500"/>
                                        <p:tgtEl>
                                          <p:spTgt spid="5">
                                            <p:txEl>
                                              <p:pRg st="0" end="0"/>
                                            </p:txEl>
                                          </p:spTgt>
                                        </p:tgtEl>
                                      </p:cBhvr>
                                    </p:animEffect>
                                  </p:childTnLst>
                                </p:cTn>
                              </p:par>
                            </p:childTnLst>
                          </p:cTn>
                        </p:par>
                        <p:par>
                          <p:cTn id="22" fill="hold">
                            <p:stCondLst>
                              <p:cond delay="2000"/>
                            </p:stCondLst>
                            <p:childTnLst>
                              <p:par>
                                <p:cTn id="23" presetID="18" presetClass="entr" presetSubtype="6"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strips(downRight)">
                                      <p:cBhvr>
                                        <p:cTn id="25" dur="500"/>
                                        <p:tgtEl>
                                          <p:spTgt spid="6">
                                            <p:txEl>
                                              <p:pRg st="0" end="0"/>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up)">
                                      <p:cBhvr>
                                        <p:cTn id="37" dur="500"/>
                                        <p:tgtEl>
                                          <p:spTgt spid="26">
                                            <p:txEl>
                                              <p:pRg st="0" end="0"/>
                                            </p:txEl>
                                          </p:spTgt>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par>
                          <p:cTn id="44" fill="hold">
                            <p:stCondLst>
                              <p:cond delay="4500"/>
                            </p:stCondLst>
                            <p:childTnLst>
                              <p:par>
                                <p:cTn id="45" presetID="9" presetClass="entr" presetSubtype="0" fill="hold" grpId="0" nodeType="after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dissolve">
                                      <p:cBhvr>
                                        <p:cTn id="47" dur="500"/>
                                        <p:tgtEl>
                                          <p:spTgt spid="29">
                                            <p:txEl>
                                              <p:pRg st="0" end="0"/>
                                            </p:txEl>
                                          </p:spTgt>
                                        </p:tgtEl>
                                      </p:cBhvr>
                                    </p:animEffect>
                                  </p:childTnLst>
                                </p:cTn>
                              </p:par>
                            </p:childTnLst>
                          </p:cTn>
                        </p:par>
                        <p:par>
                          <p:cTn id="48" fill="hold">
                            <p:stCondLst>
                              <p:cond delay="5000"/>
                            </p:stCondLst>
                            <p:childTnLst>
                              <p:par>
                                <p:cTn id="49" presetID="18" presetClass="entr" presetSubtype="6" fill="hold" grpId="0" nodeType="after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Effect transition="in" filter="strips(downRight)">
                                      <p:cBhvr>
                                        <p:cTn id="51" dur="500"/>
                                        <p:tgtEl>
                                          <p:spTgt spid="30">
                                            <p:txEl>
                                              <p:pRg st="0" end="0"/>
                                            </p:tx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6500"/>
                            </p:stCondLst>
                            <p:childTnLst>
                              <p:par>
                                <p:cTn id="61" presetID="22" presetClass="entr" presetSubtype="1" fill="hold" grpId="0" nodeType="after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animEffect transition="in" filter="wipe(up)">
                                      <p:cBhvr>
                                        <p:cTn id="63" dur="500"/>
                                        <p:tgtEl>
                                          <p:spTgt spid="27">
                                            <p:txEl>
                                              <p:pRg st="0" end="0"/>
                                            </p:txEl>
                                          </p:spTgt>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7500"/>
                            </p:stCondLst>
                            <p:childTnLst>
                              <p:par>
                                <p:cTn id="71" presetID="9" presetClass="entr" presetSubtype="0" fill="hold" grpId="0" nodeType="afterEffect">
                                  <p:stCondLst>
                                    <p:cond delay="0"/>
                                  </p:stCondLst>
                                  <p:childTnLst>
                                    <p:set>
                                      <p:cBhvr>
                                        <p:cTn id="72" dur="1" fill="hold">
                                          <p:stCondLst>
                                            <p:cond delay="0"/>
                                          </p:stCondLst>
                                        </p:cTn>
                                        <p:tgtEl>
                                          <p:spTgt spid="31">
                                            <p:txEl>
                                              <p:pRg st="0" end="0"/>
                                            </p:txEl>
                                          </p:spTgt>
                                        </p:tgtEl>
                                        <p:attrNameLst>
                                          <p:attrName>style.visibility</p:attrName>
                                        </p:attrNameLst>
                                      </p:cBhvr>
                                      <p:to>
                                        <p:strVal val="visible"/>
                                      </p:to>
                                    </p:set>
                                    <p:animEffect transition="in" filter="dissolve">
                                      <p:cBhvr>
                                        <p:cTn id="73" dur="500"/>
                                        <p:tgtEl>
                                          <p:spTgt spid="31">
                                            <p:txEl>
                                              <p:pRg st="0" end="0"/>
                                            </p:txEl>
                                          </p:spTgt>
                                        </p:tgtEl>
                                      </p:cBhvr>
                                    </p:animEffect>
                                  </p:childTnLst>
                                </p:cTn>
                              </p:par>
                            </p:childTnLst>
                          </p:cTn>
                        </p:par>
                        <p:par>
                          <p:cTn id="74" fill="hold">
                            <p:stCondLst>
                              <p:cond delay="8000"/>
                            </p:stCondLst>
                            <p:childTnLst>
                              <p:par>
                                <p:cTn id="75" presetID="18" presetClass="entr" presetSubtype="6" fill="hold" grpId="0" nodeType="afterEffect">
                                  <p:stCondLst>
                                    <p:cond delay="0"/>
                                  </p:stCondLst>
                                  <p:childTnLst>
                                    <p:set>
                                      <p:cBhvr>
                                        <p:cTn id="76" dur="1" fill="hold">
                                          <p:stCondLst>
                                            <p:cond delay="0"/>
                                          </p:stCondLst>
                                        </p:cTn>
                                        <p:tgtEl>
                                          <p:spTgt spid="32">
                                            <p:txEl>
                                              <p:pRg st="0" end="0"/>
                                            </p:txEl>
                                          </p:spTgt>
                                        </p:tgtEl>
                                        <p:attrNameLst>
                                          <p:attrName>style.visibility</p:attrName>
                                        </p:attrNameLst>
                                      </p:cBhvr>
                                      <p:to>
                                        <p:strVal val="visible"/>
                                      </p:to>
                                    </p:set>
                                    <p:animEffect transition="in" filter="strips(downRight)">
                                      <p:cBhvr>
                                        <p:cTn id="77" dur="500"/>
                                        <p:tgtEl>
                                          <p:spTgt spid="32">
                                            <p:txEl>
                                              <p:pRg st="0" end="0"/>
                                            </p:txEl>
                                          </p:spTgt>
                                        </p:tgtEl>
                                      </p:cBhvr>
                                    </p:animEffect>
                                  </p:childTnLst>
                                </p:cTn>
                              </p:par>
                            </p:childTnLst>
                          </p:cTn>
                        </p:par>
                        <p:par>
                          <p:cTn id="78" fill="hold">
                            <p:stCondLst>
                              <p:cond delay="8500"/>
                            </p:stCondLst>
                            <p:childTnLst>
                              <p:par>
                                <p:cTn id="79" presetID="22" presetClass="entr" presetSubtype="8"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par>
                          <p:cTn id="82" fill="hold">
                            <p:stCondLst>
                              <p:cond delay="9000"/>
                            </p:stCondLst>
                            <p:childTnLst>
                              <p:par>
                                <p:cTn id="83" presetID="22" presetClass="entr" presetSubtype="8"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par>
                          <p:cTn id="86" fill="hold">
                            <p:stCondLst>
                              <p:cond delay="9500"/>
                            </p:stCondLst>
                            <p:childTnLst>
                              <p:par>
                                <p:cTn id="87" presetID="22" presetClass="entr" presetSubtype="1" fill="hold" grpId="0" nodeType="after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wipe(up)">
                                      <p:cBhvr>
                                        <p:cTn id="8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animBg="1"/>
      <p:bldP spid="16"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9"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dissolve">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26" grpId="0" build="p">
        <p:tmplLst>
          <p:tmpl lvl="1">
            <p:tnLst>
              <p:par>
                <p:cTn presetID="22" presetClass="entr" presetSubtype="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27" grpId="0" build="p">
        <p:tmplLst>
          <p:tmpl lvl="1">
            <p:tnLst>
              <p:par>
                <p:cTn presetID="22" presetClass="entr" presetSubtype="1"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Lst>
      </p:bldP>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Lst>
      </p:bldP>
      <p:bldP spid="29" grpId="0" build="p">
        <p:tmplLst>
          <p:tmpl lvl="1">
            <p:tnLst>
              <p:par>
                <p:cTn presetID="9"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dissolve">
                      <p:cBhvr>
                        <p:cTn dur="500"/>
                        <p:tgtEl>
                          <p:spTgt spid="29"/>
                        </p:tgtEl>
                      </p:cBhvr>
                    </p:animEffect>
                  </p:childTnLst>
                </p:cTn>
              </p:par>
            </p:tnLst>
          </p:tmpl>
        </p:tmplLst>
      </p:bldP>
      <p:bldP spid="30" grpId="0" build="p">
        <p:tmplLst>
          <p:tmpl lvl="1">
            <p:tnLst>
              <p:par>
                <p:cTn presetID="18" presetClass="entr" presetSubtype="6"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strips(downRight)">
                      <p:cBhvr>
                        <p:cTn dur="500"/>
                        <p:tgtEl>
                          <p:spTgt spid="30"/>
                        </p:tgtEl>
                      </p:cBhvr>
                    </p:animEffect>
                  </p:childTnLst>
                </p:cTn>
              </p:par>
            </p:tnLst>
          </p:tmpl>
        </p:tmplLst>
      </p:bldP>
      <p:bldP spid="31" grpId="0" build="p">
        <p:tmplLst>
          <p:tmpl lvl="1">
            <p:tnLst>
              <p:par>
                <p:cTn presetID="9"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dissolve">
                      <p:cBhvr>
                        <p:cTn dur="500"/>
                        <p:tgtEl>
                          <p:spTgt spid="31"/>
                        </p:tgtEl>
                      </p:cBhvr>
                    </p:animEffect>
                  </p:childTnLst>
                </p:cTn>
              </p:par>
            </p:tnLst>
          </p:tmpl>
        </p:tmplLst>
      </p:bldP>
      <p:bldP spid="32" grpId="0" build="p">
        <p:tmplLst>
          <p:tmpl lvl="1">
            <p:tnLst>
              <p:par>
                <p:cTn presetID="18" presetClass="entr" presetSubtype="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strips(downRight)">
                      <p:cBhvr>
                        <p:cTn dur="500"/>
                        <p:tgtEl>
                          <p:spTgt spid="32"/>
                        </p:tgtEl>
                      </p:cBhvr>
                    </p:animEffect>
                  </p:childTnLst>
                </p:cTn>
              </p:par>
            </p:tnLst>
          </p:tmpl>
        </p:tmplLst>
      </p:bldP>
      <p:bldP spid="33" grpId="0" animBg="1"/>
      <p:bldP spid="34" grpId="0" animBg="1"/>
      <p:bldP spid="35" grpId="0" animBg="1"/>
      <p:bldP spid="36" grpId="0" animBg="1"/>
      <p:bldP spid="37" grpId="0" animBg="1"/>
      <p:bldP spid="3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5_Title Slide">
    <p:spTree>
      <p:nvGrpSpPr>
        <p:cNvPr id="1" name=""/>
        <p:cNvGrpSpPr/>
        <p:nvPr/>
      </p:nvGrpSpPr>
      <p:grpSpPr>
        <a:xfrm>
          <a:off x="0" y="0"/>
          <a:ext cx="0" cy="0"/>
          <a:chOff x="0" y="0"/>
          <a:chExt cx="0" cy="0"/>
        </a:xfrm>
      </p:grpSpPr>
      <p:sp>
        <p:nvSpPr>
          <p:cNvPr id="59" name="Picture Placeholder 6"/>
          <p:cNvSpPr>
            <a:spLocks noGrp="1"/>
          </p:cNvSpPr>
          <p:nvPr>
            <p:ph type="pic" sz="quarter" idx="16"/>
          </p:nvPr>
        </p:nvSpPr>
        <p:spPr>
          <a:xfrm>
            <a:off x="6159838" y="4089472"/>
            <a:ext cx="1927363" cy="1422429"/>
          </a:xfr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60" name="Picture Placeholder 6"/>
          <p:cNvSpPr>
            <a:spLocks noGrp="1"/>
          </p:cNvSpPr>
          <p:nvPr>
            <p:ph type="pic" sz="quarter" idx="17"/>
          </p:nvPr>
        </p:nvSpPr>
        <p:spPr>
          <a:xfrm>
            <a:off x="1617907" y="4086298"/>
            <a:ext cx="1927363" cy="1422429"/>
          </a:xfr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58" name="Picture Placeholder 6"/>
          <p:cNvSpPr>
            <a:spLocks noGrp="1"/>
          </p:cNvSpPr>
          <p:nvPr>
            <p:ph type="pic" sz="quarter" idx="15"/>
          </p:nvPr>
        </p:nvSpPr>
        <p:spPr>
          <a:xfrm>
            <a:off x="6159838" y="2077713"/>
            <a:ext cx="1927363" cy="1422429"/>
          </a:xfrm>
          <a:solidFill>
            <a:schemeClr val="bg1">
              <a:lumMod val="65000"/>
            </a:schemeClr>
          </a:solidFill>
          <a:ln w="38100">
            <a:solidFill>
              <a:schemeClr val="accent1"/>
            </a:solidFill>
          </a:ln>
        </p:spPr>
        <p:txBody>
          <a:bodyPr>
            <a:normAutofit/>
          </a:bodyPr>
          <a:lstStyle>
            <a:lvl1pPr>
              <a:defRPr sz="1400"/>
            </a:lvl1pPr>
          </a:lstStyle>
          <a:p>
            <a:endParaRPr lang="en-GB" dirty="0"/>
          </a:p>
        </p:txBody>
      </p:sp>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5" name="Text Placeholder 4"/>
          <p:cNvSpPr>
            <a:spLocks noGrp="1"/>
          </p:cNvSpPr>
          <p:nvPr>
            <p:ph type="body" sz="quarter" idx="10" hasCustomPrompt="1"/>
          </p:nvPr>
        </p:nvSpPr>
        <p:spPr>
          <a:xfrm>
            <a:off x="4073591" y="2192346"/>
            <a:ext cx="1627526" cy="238563"/>
          </a:xfrm>
        </p:spPr>
        <p:txBody>
          <a:bodyPr lIns="0" tIns="0" rIns="0" bIns="0">
            <a:normAutofit/>
          </a:bodyPr>
          <a:lstStyle>
            <a:lvl1pPr marL="0" indent="0">
              <a:buNone/>
              <a:defRPr sz="1600">
                <a:solidFill>
                  <a:schemeClr val="accent1"/>
                </a:solidFill>
              </a:defRPr>
            </a:lvl1pPr>
          </a:lstStyle>
          <a:p>
            <a:pPr lvl="0"/>
            <a:r>
              <a:rPr lang="en-US" dirty="0"/>
              <a:t>Product 1</a:t>
            </a:r>
          </a:p>
        </p:txBody>
      </p:sp>
      <p:sp>
        <p:nvSpPr>
          <p:cNvPr id="6" name="Text Placeholder 5"/>
          <p:cNvSpPr>
            <a:spLocks noGrp="1"/>
          </p:cNvSpPr>
          <p:nvPr>
            <p:ph type="body" sz="quarter" idx="11" hasCustomPrompt="1"/>
          </p:nvPr>
        </p:nvSpPr>
        <p:spPr>
          <a:xfrm>
            <a:off x="4073590" y="2843751"/>
            <a:ext cx="1875889" cy="79234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nyang</a:t>
            </a:r>
            <a:r>
              <a:rPr lang="en-US" dirty="0"/>
              <a:t> </a:t>
            </a:r>
            <a:r>
              <a:rPr lang="en-US" dirty="0" err="1"/>
              <a:t>penting</a:t>
            </a:r>
            <a:r>
              <a:rPr lang="en-US" dirty="0"/>
              <a:t> </a:t>
            </a:r>
            <a:r>
              <a:rPr lang="en-US" dirty="0" err="1"/>
              <a:t>baraleh</a:t>
            </a:r>
            <a:endParaRPr lang="en-US" dirty="0"/>
          </a:p>
        </p:txBody>
      </p:sp>
      <p:sp>
        <p:nvSpPr>
          <p:cNvPr id="7" name="Picture Placeholder 6"/>
          <p:cNvSpPr>
            <a:spLocks noGrp="1"/>
          </p:cNvSpPr>
          <p:nvPr>
            <p:ph type="pic" sz="quarter" idx="14"/>
          </p:nvPr>
        </p:nvSpPr>
        <p:spPr>
          <a:xfrm>
            <a:off x="1617907" y="2074539"/>
            <a:ext cx="1927363" cy="1422429"/>
          </a:xfrm>
          <a:solidFill>
            <a:schemeClr val="bg1">
              <a:lumMod val="65000"/>
            </a:schemeClr>
          </a:solidFill>
          <a:ln w="38100">
            <a:solidFill>
              <a:schemeClr val="accent1"/>
            </a:solidFill>
          </a:ln>
        </p:spPr>
        <p:txBody>
          <a:bodyPr>
            <a:normAutofit/>
          </a:bodyPr>
          <a:lstStyle>
            <a:lvl1pPr>
              <a:defRPr sz="1400"/>
            </a:lvl1pPr>
          </a:lstStyle>
          <a:p>
            <a:endParaRPr lang="en-GB" dirty="0"/>
          </a:p>
        </p:txBody>
      </p:sp>
      <p:grpSp>
        <p:nvGrpSpPr>
          <p:cNvPr id="13" name="Group 12"/>
          <p:cNvGrpSpPr/>
          <p:nvPr userDrawn="1"/>
        </p:nvGrpSpPr>
        <p:grpSpPr>
          <a:xfrm>
            <a:off x="4061183" y="2573573"/>
            <a:ext cx="719938" cy="115322"/>
            <a:chOff x="4061183" y="2573573"/>
            <a:chExt cx="719938" cy="115322"/>
          </a:xfrm>
        </p:grpSpPr>
        <p:sp>
          <p:nvSpPr>
            <p:cNvPr id="14" name="Shape 998"/>
            <p:cNvSpPr/>
            <p:nvPr/>
          </p:nvSpPr>
          <p:spPr>
            <a:xfrm>
              <a:off x="4061183" y="2573573"/>
              <a:ext cx="121257"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5" name="Shape 999"/>
            <p:cNvSpPr/>
            <p:nvPr/>
          </p:nvSpPr>
          <p:spPr>
            <a:xfrm>
              <a:off x="4211605"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6" name="Shape 1000"/>
            <p:cNvSpPr/>
            <p:nvPr/>
          </p:nvSpPr>
          <p:spPr>
            <a:xfrm>
              <a:off x="4360523"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7" name="Shape 1001"/>
            <p:cNvSpPr/>
            <p:nvPr/>
          </p:nvSpPr>
          <p:spPr>
            <a:xfrm>
              <a:off x="4510946"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8" name="Shape 1002"/>
            <p:cNvSpPr/>
            <p:nvPr/>
          </p:nvSpPr>
          <p:spPr>
            <a:xfrm>
              <a:off x="4659864" y="2573573"/>
              <a:ext cx="121257"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19" name="Group 18"/>
          <p:cNvGrpSpPr/>
          <p:nvPr userDrawn="1"/>
        </p:nvGrpSpPr>
        <p:grpSpPr>
          <a:xfrm>
            <a:off x="4060352" y="2576241"/>
            <a:ext cx="719938" cy="115322"/>
            <a:chOff x="4061183" y="2597383"/>
            <a:chExt cx="719938" cy="115322"/>
          </a:xfrm>
          <a:solidFill>
            <a:schemeClr val="accent1"/>
          </a:solidFill>
        </p:grpSpPr>
        <p:sp>
          <p:nvSpPr>
            <p:cNvPr id="20" name="Shape 1004"/>
            <p:cNvSpPr/>
            <p:nvPr/>
          </p:nvSpPr>
          <p:spPr>
            <a:xfrm>
              <a:off x="4061183" y="2597383"/>
              <a:ext cx="121257"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1" name="Shape 1005"/>
            <p:cNvSpPr/>
            <p:nvPr/>
          </p:nvSpPr>
          <p:spPr>
            <a:xfrm>
              <a:off x="4211605" y="2597383"/>
              <a:ext cx="121256"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2" name="Shape 1006"/>
            <p:cNvSpPr/>
            <p:nvPr/>
          </p:nvSpPr>
          <p:spPr>
            <a:xfrm>
              <a:off x="4360523" y="2597383"/>
              <a:ext cx="121256"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3" name="Shape 1007"/>
            <p:cNvSpPr/>
            <p:nvPr/>
          </p:nvSpPr>
          <p:spPr>
            <a:xfrm>
              <a:off x="4510946" y="2597383"/>
              <a:ext cx="121256"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4" name="Shape 1008"/>
            <p:cNvSpPr/>
            <p:nvPr/>
          </p:nvSpPr>
          <p:spPr>
            <a:xfrm>
              <a:off x="4659864" y="2597383"/>
              <a:ext cx="121257"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26" name="Group 25"/>
          <p:cNvGrpSpPr/>
          <p:nvPr userDrawn="1"/>
        </p:nvGrpSpPr>
        <p:grpSpPr>
          <a:xfrm>
            <a:off x="4061183" y="4583502"/>
            <a:ext cx="719938" cy="115323"/>
            <a:chOff x="4061183" y="4583502"/>
            <a:chExt cx="719938" cy="115323"/>
          </a:xfrm>
        </p:grpSpPr>
        <p:sp>
          <p:nvSpPr>
            <p:cNvPr id="27" name="Shape 1015"/>
            <p:cNvSpPr/>
            <p:nvPr/>
          </p:nvSpPr>
          <p:spPr>
            <a:xfrm>
              <a:off x="4061183" y="4583502"/>
              <a:ext cx="121257"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8" name="Shape 1016"/>
            <p:cNvSpPr/>
            <p:nvPr/>
          </p:nvSpPr>
          <p:spPr>
            <a:xfrm>
              <a:off x="4211605" y="4583502"/>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9" name="Shape 1017"/>
            <p:cNvSpPr/>
            <p:nvPr/>
          </p:nvSpPr>
          <p:spPr>
            <a:xfrm>
              <a:off x="4360523" y="4583502"/>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0" name="Shape 1018"/>
            <p:cNvSpPr/>
            <p:nvPr/>
          </p:nvSpPr>
          <p:spPr>
            <a:xfrm>
              <a:off x="4510946" y="4583502"/>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1" name="Shape 1019"/>
            <p:cNvSpPr/>
            <p:nvPr/>
          </p:nvSpPr>
          <p:spPr>
            <a:xfrm>
              <a:off x="4659864" y="4583502"/>
              <a:ext cx="121257"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32" name="Group 31"/>
          <p:cNvGrpSpPr/>
          <p:nvPr userDrawn="1"/>
        </p:nvGrpSpPr>
        <p:grpSpPr>
          <a:xfrm>
            <a:off x="4061183" y="4583502"/>
            <a:ext cx="571019" cy="115323"/>
            <a:chOff x="4061183" y="4583502"/>
            <a:chExt cx="571019" cy="115323"/>
          </a:xfrm>
          <a:solidFill>
            <a:schemeClr val="accent1"/>
          </a:solidFill>
        </p:grpSpPr>
        <p:sp>
          <p:nvSpPr>
            <p:cNvPr id="33" name="Shape 1021"/>
            <p:cNvSpPr/>
            <p:nvPr/>
          </p:nvSpPr>
          <p:spPr>
            <a:xfrm>
              <a:off x="4061183" y="4583502"/>
              <a:ext cx="121257"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4" name="Shape 1022"/>
            <p:cNvSpPr/>
            <p:nvPr/>
          </p:nvSpPr>
          <p:spPr>
            <a:xfrm>
              <a:off x="4211605" y="4583502"/>
              <a:ext cx="121256"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5" name="Shape 1023"/>
            <p:cNvSpPr/>
            <p:nvPr/>
          </p:nvSpPr>
          <p:spPr>
            <a:xfrm>
              <a:off x="4360523" y="4583502"/>
              <a:ext cx="121256"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36" name="Shape 1024"/>
            <p:cNvSpPr/>
            <p:nvPr/>
          </p:nvSpPr>
          <p:spPr>
            <a:xfrm>
              <a:off x="4510946" y="4583502"/>
              <a:ext cx="121256"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38" name="Group 37"/>
          <p:cNvGrpSpPr/>
          <p:nvPr userDrawn="1"/>
        </p:nvGrpSpPr>
        <p:grpSpPr>
          <a:xfrm>
            <a:off x="8599902" y="2573573"/>
            <a:ext cx="719938" cy="115322"/>
            <a:chOff x="8599902" y="2573573"/>
            <a:chExt cx="719938" cy="115322"/>
          </a:xfrm>
        </p:grpSpPr>
        <p:sp>
          <p:nvSpPr>
            <p:cNvPr id="39" name="Shape 1031"/>
            <p:cNvSpPr/>
            <p:nvPr/>
          </p:nvSpPr>
          <p:spPr>
            <a:xfrm>
              <a:off x="8599902" y="2573573"/>
              <a:ext cx="121257"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0" name="Shape 1032"/>
            <p:cNvSpPr/>
            <p:nvPr/>
          </p:nvSpPr>
          <p:spPr>
            <a:xfrm>
              <a:off x="8750325"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1" name="Shape 1033"/>
            <p:cNvSpPr/>
            <p:nvPr/>
          </p:nvSpPr>
          <p:spPr>
            <a:xfrm>
              <a:off x="8899243"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2" name="Shape 1034"/>
            <p:cNvSpPr/>
            <p:nvPr/>
          </p:nvSpPr>
          <p:spPr>
            <a:xfrm>
              <a:off x="9049666" y="2573573"/>
              <a:ext cx="121256"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3" name="Shape 1035"/>
            <p:cNvSpPr/>
            <p:nvPr/>
          </p:nvSpPr>
          <p:spPr>
            <a:xfrm>
              <a:off x="9198583" y="2573573"/>
              <a:ext cx="121257" cy="115322"/>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44" name="Group 43"/>
          <p:cNvGrpSpPr/>
          <p:nvPr userDrawn="1"/>
        </p:nvGrpSpPr>
        <p:grpSpPr>
          <a:xfrm>
            <a:off x="8599902" y="2573573"/>
            <a:ext cx="420597" cy="115322"/>
            <a:chOff x="8599902" y="2573573"/>
            <a:chExt cx="420597" cy="115322"/>
          </a:xfrm>
          <a:solidFill>
            <a:schemeClr val="accent1"/>
          </a:solidFill>
        </p:grpSpPr>
        <p:sp>
          <p:nvSpPr>
            <p:cNvPr id="45" name="Shape 1037"/>
            <p:cNvSpPr/>
            <p:nvPr/>
          </p:nvSpPr>
          <p:spPr>
            <a:xfrm>
              <a:off x="8599902" y="2573573"/>
              <a:ext cx="121257"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6" name="Shape 1038"/>
            <p:cNvSpPr/>
            <p:nvPr/>
          </p:nvSpPr>
          <p:spPr>
            <a:xfrm>
              <a:off x="8750325" y="2573573"/>
              <a:ext cx="121256"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47" name="Shape 1039"/>
            <p:cNvSpPr/>
            <p:nvPr/>
          </p:nvSpPr>
          <p:spPr>
            <a:xfrm>
              <a:off x="8899243" y="2573573"/>
              <a:ext cx="121256" cy="115322"/>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49" name="Group 48"/>
          <p:cNvGrpSpPr/>
          <p:nvPr userDrawn="1"/>
        </p:nvGrpSpPr>
        <p:grpSpPr>
          <a:xfrm>
            <a:off x="8599902" y="4586950"/>
            <a:ext cx="719938" cy="115323"/>
            <a:chOff x="8599902" y="4586950"/>
            <a:chExt cx="719938" cy="115323"/>
          </a:xfrm>
        </p:grpSpPr>
        <p:sp>
          <p:nvSpPr>
            <p:cNvPr id="50" name="Shape 1046"/>
            <p:cNvSpPr/>
            <p:nvPr/>
          </p:nvSpPr>
          <p:spPr>
            <a:xfrm>
              <a:off x="8599902" y="4586950"/>
              <a:ext cx="121257"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1" name="Shape 1047"/>
            <p:cNvSpPr/>
            <p:nvPr/>
          </p:nvSpPr>
          <p:spPr>
            <a:xfrm>
              <a:off x="8750325" y="4586950"/>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2" name="Shape 1048"/>
            <p:cNvSpPr/>
            <p:nvPr/>
          </p:nvSpPr>
          <p:spPr>
            <a:xfrm>
              <a:off x="8899243" y="4586950"/>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3" name="Shape 1049"/>
            <p:cNvSpPr/>
            <p:nvPr/>
          </p:nvSpPr>
          <p:spPr>
            <a:xfrm>
              <a:off x="9049666" y="4586950"/>
              <a:ext cx="121256"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4" name="Shape 1050"/>
            <p:cNvSpPr/>
            <p:nvPr/>
          </p:nvSpPr>
          <p:spPr>
            <a:xfrm>
              <a:off x="9198583" y="4586950"/>
              <a:ext cx="121257" cy="115323"/>
            </a:xfrm>
            <a:prstGeom prst="star5">
              <a:avLst>
                <a:gd name="adj" fmla="val 19100"/>
                <a:gd name="hf" fmla="val 105146"/>
                <a:gd name="vf" fmla="val 110557"/>
              </a:avLst>
            </a:prstGeom>
            <a:solidFill>
              <a:srgbClr val="DCDEE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grpSp>
        <p:nvGrpSpPr>
          <p:cNvPr id="55" name="Group 54"/>
          <p:cNvGrpSpPr/>
          <p:nvPr userDrawn="1"/>
        </p:nvGrpSpPr>
        <p:grpSpPr>
          <a:xfrm>
            <a:off x="8599902" y="4586950"/>
            <a:ext cx="271679" cy="115323"/>
            <a:chOff x="8599902" y="4586950"/>
            <a:chExt cx="271679" cy="115323"/>
          </a:xfrm>
          <a:solidFill>
            <a:schemeClr val="accent1"/>
          </a:solidFill>
        </p:grpSpPr>
        <p:sp>
          <p:nvSpPr>
            <p:cNvPr id="56" name="Shape 1052"/>
            <p:cNvSpPr/>
            <p:nvPr/>
          </p:nvSpPr>
          <p:spPr>
            <a:xfrm>
              <a:off x="8599902" y="4586950"/>
              <a:ext cx="121257"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7" name="Shape 1053"/>
            <p:cNvSpPr/>
            <p:nvPr/>
          </p:nvSpPr>
          <p:spPr>
            <a:xfrm>
              <a:off x="8750325" y="4586950"/>
              <a:ext cx="121256" cy="115323"/>
            </a:xfrm>
            <a:prstGeom prst="star5">
              <a:avLst>
                <a:gd name="adj" fmla="val 19100"/>
                <a:gd name="hf" fmla="val 105146"/>
                <a:gd name="vf" fmla="val 110557"/>
              </a:avLst>
            </a:prstGeom>
            <a:grp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grpSp>
      <p:sp>
        <p:nvSpPr>
          <p:cNvPr id="61" name="Text Placeholder 5"/>
          <p:cNvSpPr>
            <a:spLocks noGrp="1"/>
          </p:cNvSpPr>
          <p:nvPr>
            <p:ph type="body" sz="quarter" idx="18" hasCustomPrompt="1"/>
          </p:nvPr>
        </p:nvSpPr>
        <p:spPr>
          <a:xfrm>
            <a:off x="3300206" y="2960688"/>
            <a:ext cx="482409" cy="550068"/>
          </a:xfrm>
          <a:prstGeom prst="rect">
            <a:avLst/>
          </a:prstGeom>
          <a:solidFill>
            <a:schemeClr val="accent1"/>
          </a:solidFill>
        </p:spPr>
        <p:txBody>
          <a:bodyPr lIns="0" tIns="0" rIns="0" bIns="0" anchor="ctr">
            <a:normAutofit/>
          </a:bodyPr>
          <a:lstStyle>
            <a:lvl1pPr marL="0" indent="0" algn="ctr">
              <a:lnSpc>
                <a:spcPts val="1400"/>
              </a:lnSpc>
              <a:buNone/>
              <a:defRPr sz="1400">
                <a:solidFill>
                  <a:schemeClr val="bg1"/>
                </a:solidFill>
              </a:defRPr>
            </a:lvl1pPr>
          </a:lstStyle>
          <a:p>
            <a:pPr lvl="0"/>
            <a:r>
              <a:rPr lang="en-US" dirty="0"/>
              <a:t>1</a:t>
            </a:r>
          </a:p>
        </p:txBody>
      </p:sp>
      <p:sp>
        <p:nvSpPr>
          <p:cNvPr id="112" name="Text Placeholder 5"/>
          <p:cNvSpPr>
            <a:spLocks noGrp="1"/>
          </p:cNvSpPr>
          <p:nvPr>
            <p:ph type="body" sz="quarter" idx="19" hasCustomPrompt="1"/>
          </p:nvPr>
        </p:nvSpPr>
        <p:spPr>
          <a:xfrm>
            <a:off x="7851432" y="2960688"/>
            <a:ext cx="482409" cy="550068"/>
          </a:xfrm>
          <a:prstGeom prst="rect">
            <a:avLst/>
          </a:prstGeom>
          <a:solidFill>
            <a:schemeClr val="accent1"/>
          </a:solidFill>
        </p:spPr>
        <p:txBody>
          <a:bodyPr lIns="0" tIns="0" rIns="0" bIns="0" anchor="ctr">
            <a:normAutofit/>
          </a:bodyPr>
          <a:lstStyle>
            <a:lvl1pPr marL="0" indent="0" algn="ctr">
              <a:lnSpc>
                <a:spcPts val="1400"/>
              </a:lnSpc>
              <a:buNone/>
              <a:defRPr sz="1400">
                <a:solidFill>
                  <a:schemeClr val="bg1"/>
                </a:solidFill>
              </a:defRPr>
            </a:lvl1pPr>
          </a:lstStyle>
          <a:p>
            <a:pPr lvl="0"/>
            <a:r>
              <a:rPr lang="en-US" dirty="0"/>
              <a:t>1</a:t>
            </a:r>
          </a:p>
        </p:txBody>
      </p:sp>
      <p:sp>
        <p:nvSpPr>
          <p:cNvPr id="113" name="Text Placeholder 5"/>
          <p:cNvSpPr>
            <a:spLocks noGrp="1"/>
          </p:cNvSpPr>
          <p:nvPr>
            <p:ph type="body" sz="quarter" idx="20" hasCustomPrompt="1"/>
          </p:nvPr>
        </p:nvSpPr>
        <p:spPr>
          <a:xfrm>
            <a:off x="3300206" y="4974653"/>
            <a:ext cx="482409" cy="550068"/>
          </a:xfrm>
          <a:prstGeom prst="rect">
            <a:avLst/>
          </a:prstGeom>
          <a:solidFill>
            <a:schemeClr val="accent1"/>
          </a:solidFill>
        </p:spPr>
        <p:txBody>
          <a:bodyPr lIns="0" tIns="0" rIns="0" bIns="0" anchor="ctr">
            <a:normAutofit/>
          </a:bodyPr>
          <a:lstStyle>
            <a:lvl1pPr marL="0" indent="0" algn="ctr">
              <a:lnSpc>
                <a:spcPts val="1400"/>
              </a:lnSpc>
              <a:buNone/>
              <a:defRPr sz="1400">
                <a:solidFill>
                  <a:schemeClr val="bg1"/>
                </a:solidFill>
              </a:defRPr>
            </a:lvl1pPr>
          </a:lstStyle>
          <a:p>
            <a:pPr lvl="0"/>
            <a:r>
              <a:rPr lang="en-US" dirty="0"/>
              <a:t>1</a:t>
            </a:r>
          </a:p>
        </p:txBody>
      </p:sp>
      <p:sp>
        <p:nvSpPr>
          <p:cNvPr id="114" name="Text Placeholder 5"/>
          <p:cNvSpPr>
            <a:spLocks noGrp="1"/>
          </p:cNvSpPr>
          <p:nvPr>
            <p:ph type="body" sz="quarter" idx="21" hasCustomPrompt="1"/>
          </p:nvPr>
        </p:nvSpPr>
        <p:spPr>
          <a:xfrm>
            <a:off x="7851432" y="4974653"/>
            <a:ext cx="482409" cy="550068"/>
          </a:xfrm>
          <a:prstGeom prst="rect">
            <a:avLst/>
          </a:prstGeom>
          <a:solidFill>
            <a:schemeClr val="accent1"/>
          </a:solidFill>
        </p:spPr>
        <p:txBody>
          <a:bodyPr lIns="0" tIns="0" rIns="0" bIns="0" anchor="ctr">
            <a:normAutofit/>
          </a:bodyPr>
          <a:lstStyle>
            <a:lvl1pPr marL="0" indent="0" algn="ctr">
              <a:lnSpc>
                <a:spcPts val="1400"/>
              </a:lnSpc>
              <a:buNone/>
              <a:defRPr sz="1400">
                <a:solidFill>
                  <a:schemeClr val="bg1"/>
                </a:solidFill>
              </a:defRPr>
            </a:lvl1pPr>
          </a:lstStyle>
          <a:p>
            <a:pPr lvl="0"/>
            <a:r>
              <a:rPr lang="en-US" dirty="0"/>
              <a:t>1</a:t>
            </a:r>
          </a:p>
        </p:txBody>
      </p:sp>
      <p:sp>
        <p:nvSpPr>
          <p:cNvPr id="115" name="Text Placeholder 4"/>
          <p:cNvSpPr>
            <a:spLocks noGrp="1"/>
          </p:cNvSpPr>
          <p:nvPr>
            <p:ph type="body" sz="quarter" idx="22" hasCustomPrompt="1"/>
          </p:nvPr>
        </p:nvSpPr>
        <p:spPr>
          <a:xfrm>
            <a:off x="8607586" y="2192346"/>
            <a:ext cx="1627526" cy="238563"/>
          </a:xfrm>
        </p:spPr>
        <p:txBody>
          <a:bodyPr lIns="0" tIns="0" rIns="0" bIns="0">
            <a:normAutofit/>
          </a:bodyPr>
          <a:lstStyle>
            <a:lvl1pPr marL="0" indent="0">
              <a:buNone/>
              <a:defRPr sz="1600">
                <a:solidFill>
                  <a:schemeClr val="accent1"/>
                </a:solidFill>
              </a:defRPr>
            </a:lvl1pPr>
          </a:lstStyle>
          <a:p>
            <a:pPr lvl="0"/>
            <a:r>
              <a:rPr lang="en-US" dirty="0"/>
              <a:t>Product 1</a:t>
            </a:r>
          </a:p>
        </p:txBody>
      </p:sp>
      <p:sp>
        <p:nvSpPr>
          <p:cNvPr id="116" name="Text Placeholder 5"/>
          <p:cNvSpPr>
            <a:spLocks noGrp="1"/>
          </p:cNvSpPr>
          <p:nvPr>
            <p:ph type="body" sz="quarter" idx="23" hasCustomPrompt="1"/>
          </p:nvPr>
        </p:nvSpPr>
        <p:spPr>
          <a:xfrm>
            <a:off x="8607585" y="2843751"/>
            <a:ext cx="1875889" cy="79234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nyang</a:t>
            </a:r>
            <a:r>
              <a:rPr lang="en-US" dirty="0"/>
              <a:t> </a:t>
            </a:r>
            <a:r>
              <a:rPr lang="en-US" dirty="0" err="1"/>
              <a:t>penting</a:t>
            </a:r>
            <a:r>
              <a:rPr lang="en-US" dirty="0"/>
              <a:t> </a:t>
            </a:r>
            <a:r>
              <a:rPr lang="en-US" dirty="0" err="1"/>
              <a:t>baraleh</a:t>
            </a:r>
            <a:endParaRPr lang="en-US" dirty="0"/>
          </a:p>
        </p:txBody>
      </p:sp>
      <p:sp>
        <p:nvSpPr>
          <p:cNvPr id="117" name="Text Placeholder 4"/>
          <p:cNvSpPr>
            <a:spLocks noGrp="1"/>
          </p:cNvSpPr>
          <p:nvPr>
            <p:ph type="body" sz="quarter" idx="24" hasCustomPrompt="1"/>
          </p:nvPr>
        </p:nvSpPr>
        <p:spPr>
          <a:xfrm>
            <a:off x="4073591" y="4225497"/>
            <a:ext cx="1627526" cy="238563"/>
          </a:xfrm>
        </p:spPr>
        <p:txBody>
          <a:bodyPr lIns="0" tIns="0" rIns="0" bIns="0">
            <a:normAutofit/>
          </a:bodyPr>
          <a:lstStyle>
            <a:lvl1pPr marL="0" indent="0">
              <a:buNone/>
              <a:defRPr sz="1600">
                <a:solidFill>
                  <a:schemeClr val="accent1"/>
                </a:solidFill>
              </a:defRPr>
            </a:lvl1pPr>
          </a:lstStyle>
          <a:p>
            <a:pPr lvl="0"/>
            <a:r>
              <a:rPr lang="en-US" dirty="0"/>
              <a:t>Product 1</a:t>
            </a:r>
          </a:p>
        </p:txBody>
      </p:sp>
      <p:sp>
        <p:nvSpPr>
          <p:cNvPr id="118" name="Text Placeholder 5"/>
          <p:cNvSpPr>
            <a:spLocks noGrp="1"/>
          </p:cNvSpPr>
          <p:nvPr>
            <p:ph type="body" sz="quarter" idx="25" hasCustomPrompt="1"/>
          </p:nvPr>
        </p:nvSpPr>
        <p:spPr>
          <a:xfrm>
            <a:off x="4073590" y="4876902"/>
            <a:ext cx="1875889" cy="79234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nyang</a:t>
            </a:r>
            <a:r>
              <a:rPr lang="en-US" dirty="0"/>
              <a:t> </a:t>
            </a:r>
            <a:r>
              <a:rPr lang="en-US" dirty="0" err="1"/>
              <a:t>penting</a:t>
            </a:r>
            <a:r>
              <a:rPr lang="en-US" dirty="0"/>
              <a:t> </a:t>
            </a:r>
            <a:r>
              <a:rPr lang="en-US" dirty="0" err="1"/>
              <a:t>baraleh</a:t>
            </a:r>
            <a:endParaRPr lang="en-US" dirty="0"/>
          </a:p>
        </p:txBody>
      </p:sp>
      <p:sp>
        <p:nvSpPr>
          <p:cNvPr id="119" name="Text Placeholder 4"/>
          <p:cNvSpPr>
            <a:spLocks noGrp="1"/>
          </p:cNvSpPr>
          <p:nvPr>
            <p:ph type="body" sz="quarter" idx="26" hasCustomPrompt="1"/>
          </p:nvPr>
        </p:nvSpPr>
        <p:spPr>
          <a:xfrm>
            <a:off x="8607586" y="4225497"/>
            <a:ext cx="1627526" cy="238563"/>
          </a:xfrm>
        </p:spPr>
        <p:txBody>
          <a:bodyPr lIns="0" tIns="0" rIns="0" bIns="0">
            <a:normAutofit/>
          </a:bodyPr>
          <a:lstStyle>
            <a:lvl1pPr marL="0" indent="0">
              <a:buNone/>
              <a:defRPr sz="1600">
                <a:solidFill>
                  <a:schemeClr val="accent1"/>
                </a:solidFill>
              </a:defRPr>
            </a:lvl1pPr>
          </a:lstStyle>
          <a:p>
            <a:pPr lvl="0"/>
            <a:r>
              <a:rPr lang="en-US" dirty="0"/>
              <a:t>Product 1</a:t>
            </a:r>
          </a:p>
        </p:txBody>
      </p:sp>
      <p:sp>
        <p:nvSpPr>
          <p:cNvPr id="120" name="Text Placeholder 5"/>
          <p:cNvSpPr>
            <a:spLocks noGrp="1"/>
          </p:cNvSpPr>
          <p:nvPr>
            <p:ph type="body" sz="quarter" idx="27" hasCustomPrompt="1"/>
          </p:nvPr>
        </p:nvSpPr>
        <p:spPr>
          <a:xfrm>
            <a:off x="8607585" y="4876902"/>
            <a:ext cx="1875889" cy="792342"/>
          </a:xfrm>
        </p:spPr>
        <p:txBody>
          <a:bodyPr lIns="0" tIns="0" rIns="0" bIns="0">
            <a:normAutofit/>
          </a:bodyPr>
          <a:lstStyle>
            <a:lvl1pPr marL="0" indent="0">
              <a:lnSpc>
                <a:spcPts val="1400"/>
              </a:lnSpc>
              <a:buNone/>
              <a:defRPr sz="1050">
                <a:solidFill>
                  <a:schemeClr val="bg1">
                    <a:lumMod val="50000"/>
                  </a:schemeClr>
                </a:solidFill>
              </a:defRPr>
            </a:lvl1pPr>
          </a:lstStyle>
          <a:p>
            <a:pPr lvl="0"/>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nyang</a:t>
            </a:r>
            <a:r>
              <a:rPr lang="en-US" dirty="0"/>
              <a:t> </a:t>
            </a:r>
            <a:r>
              <a:rPr lang="en-US" dirty="0" err="1"/>
              <a:t>penting</a:t>
            </a:r>
            <a:r>
              <a:rPr lang="en-US" dirty="0"/>
              <a:t> </a:t>
            </a:r>
            <a:r>
              <a:rPr lang="en-US" dirty="0" err="1"/>
              <a:t>baraleh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 fill="hold"/>
                                        <p:tgtEl>
                                          <p:spTgt spid="7"/>
                                        </p:tgtEl>
                                        <p:attrNameLst>
                                          <p:attrName>ppt_w</p:attrName>
                                        </p:attrNameLst>
                                      </p:cBhvr>
                                      <p:tavLst>
                                        <p:tav tm="0">
                                          <p:val>
                                            <p:fltVal val="0"/>
                                          </p:val>
                                        </p:tav>
                                        <p:tav tm="100000">
                                          <p:val>
                                            <p:strVal val="#ppt_w"/>
                                          </p:val>
                                        </p:tav>
                                      </p:tavLst>
                                    </p:anim>
                                    <p:anim calcmode="lin" valueType="num">
                                      <p:cBhvr>
                                        <p:cTn id="16" dur="300" fill="hold"/>
                                        <p:tgtEl>
                                          <p:spTgt spid="7"/>
                                        </p:tgtEl>
                                        <p:attrNameLst>
                                          <p:attrName>ppt_h</p:attrName>
                                        </p:attrNameLst>
                                      </p:cBhvr>
                                      <p:tavLst>
                                        <p:tav tm="0">
                                          <p:val>
                                            <p:fltVal val="0"/>
                                          </p:val>
                                        </p:tav>
                                        <p:tav tm="100000">
                                          <p:val>
                                            <p:strVal val="#ppt_h"/>
                                          </p:val>
                                        </p:tav>
                                      </p:tavLst>
                                    </p:anim>
                                    <p:animEffect transition="in" filter="fade">
                                      <p:cBhvr>
                                        <p:cTn id="17" dur="300"/>
                                        <p:tgtEl>
                                          <p:spTgt spid="7"/>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61">
                                            <p:bg/>
                                          </p:spTgt>
                                        </p:tgtEl>
                                        <p:attrNameLst>
                                          <p:attrName>style.visibility</p:attrName>
                                        </p:attrNameLst>
                                      </p:cBhvr>
                                      <p:to>
                                        <p:strVal val="visible"/>
                                      </p:to>
                                    </p:set>
                                    <p:anim calcmode="lin" valueType="num">
                                      <p:cBhvr>
                                        <p:cTn id="21" dur="500" fill="hold"/>
                                        <p:tgtEl>
                                          <p:spTgt spid="61">
                                            <p:bg/>
                                          </p:spTgt>
                                        </p:tgtEl>
                                        <p:attrNameLst>
                                          <p:attrName>ppt_w</p:attrName>
                                        </p:attrNameLst>
                                      </p:cBhvr>
                                      <p:tavLst>
                                        <p:tav tm="0">
                                          <p:val>
                                            <p:fltVal val="0"/>
                                          </p:val>
                                        </p:tav>
                                        <p:tav tm="100000">
                                          <p:val>
                                            <p:strVal val="#ppt_w"/>
                                          </p:val>
                                        </p:tav>
                                      </p:tavLst>
                                    </p:anim>
                                    <p:anim calcmode="lin" valueType="num">
                                      <p:cBhvr>
                                        <p:cTn id="22" dur="500" fill="hold"/>
                                        <p:tgtEl>
                                          <p:spTgt spid="61">
                                            <p:bg/>
                                          </p:spTgt>
                                        </p:tgtEl>
                                        <p:attrNameLst>
                                          <p:attrName>ppt_h</p:attrName>
                                        </p:attrNameLst>
                                      </p:cBhvr>
                                      <p:tavLst>
                                        <p:tav tm="0">
                                          <p:val>
                                            <p:fltVal val="0"/>
                                          </p:val>
                                        </p:tav>
                                        <p:tav tm="100000">
                                          <p:val>
                                            <p:strVal val="#ppt_h"/>
                                          </p:val>
                                        </p:tav>
                                      </p:tavLst>
                                    </p:anim>
                                    <p:anim calcmode="lin" valueType="num">
                                      <p:cBhvr>
                                        <p:cTn id="23" dur="500" fill="hold"/>
                                        <p:tgtEl>
                                          <p:spTgt spid="61">
                                            <p:bg/>
                                          </p:spTgt>
                                        </p:tgtEl>
                                        <p:attrNameLst>
                                          <p:attrName>style.rotation</p:attrName>
                                        </p:attrNameLst>
                                      </p:cBhvr>
                                      <p:tavLst>
                                        <p:tav tm="0">
                                          <p:val>
                                            <p:fltVal val="360"/>
                                          </p:val>
                                        </p:tav>
                                        <p:tav tm="100000">
                                          <p:val>
                                            <p:fltVal val="0"/>
                                          </p:val>
                                        </p:tav>
                                      </p:tavLst>
                                    </p:anim>
                                    <p:animEffect transition="in" filter="fade">
                                      <p:cBhvr>
                                        <p:cTn id="24" dur="500"/>
                                        <p:tgtEl>
                                          <p:spTgt spid="61">
                                            <p:bg/>
                                          </p:spTgt>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 calcmode="lin" valueType="num">
                                      <p:cBhvr>
                                        <p:cTn id="27" dur="5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1">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61">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61">
                                            <p:txEl>
                                              <p:pRg st="0" end="0"/>
                                            </p:txEl>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500"/>
                            </p:stCondLst>
                            <p:childTnLst>
                              <p:par>
                                <p:cTn id="44" presetID="18" presetClass="entr" presetSubtype="6" fill="hold" grpId="0" nodeType="after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strips(downRight)">
                                      <p:cBhvr>
                                        <p:cTn id="46" dur="500"/>
                                        <p:tgtEl>
                                          <p:spTgt spid="6">
                                            <p:txEl>
                                              <p:pRg st="0" end="0"/>
                                            </p:txEl>
                                          </p:spTgt>
                                        </p:tgtEl>
                                      </p:cBhvr>
                                    </p:animEffec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300" fill="hold"/>
                                        <p:tgtEl>
                                          <p:spTgt spid="60"/>
                                        </p:tgtEl>
                                        <p:attrNameLst>
                                          <p:attrName>ppt_w</p:attrName>
                                        </p:attrNameLst>
                                      </p:cBhvr>
                                      <p:tavLst>
                                        <p:tav tm="0">
                                          <p:val>
                                            <p:fltVal val="0"/>
                                          </p:val>
                                        </p:tav>
                                        <p:tav tm="100000">
                                          <p:val>
                                            <p:strVal val="#ppt_w"/>
                                          </p:val>
                                        </p:tav>
                                      </p:tavLst>
                                    </p:anim>
                                    <p:anim calcmode="lin" valueType="num">
                                      <p:cBhvr>
                                        <p:cTn id="51" dur="300" fill="hold"/>
                                        <p:tgtEl>
                                          <p:spTgt spid="60"/>
                                        </p:tgtEl>
                                        <p:attrNameLst>
                                          <p:attrName>ppt_h</p:attrName>
                                        </p:attrNameLst>
                                      </p:cBhvr>
                                      <p:tavLst>
                                        <p:tav tm="0">
                                          <p:val>
                                            <p:fltVal val="0"/>
                                          </p:val>
                                        </p:tav>
                                        <p:tav tm="100000">
                                          <p:val>
                                            <p:strVal val="#ppt_h"/>
                                          </p:val>
                                        </p:tav>
                                      </p:tavLst>
                                    </p:anim>
                                    <p:animEffect transition="in" filter="fade">
                                      <p:cBhvr>
                                        <p:cTn id="52" dur="300"/>
                                        <p:tgtEl>
                                          <p:spTgt spid="60"/>
                                        </p:tgtEl>
                                      </p:cBhvr>
                                    </p:animEffect>
                                  </p:childTnLst>
                                </p:cTn>
                              </p:par>
                            </p:childTnLst>
                          </p:cTn>
                        </p:par>
                        <p:par>
                          <p:cTn id="53" fill="hold">
                            <p:stCondLst>
                              <p:cond delay="4500"/>
                            </p:stCondLst>
                            <p:childTnLst>
                              <p:par>
                                <p:cTn id="54" presetID="49" presetClass="entr" presetSubtype="0" decel="100000" fill="hold" grpId="0" nodeType="afterEffect">
                                  <p:stCondLst>
                                    <p:cond delay="0"/>
                                  </p:stCondLst>
                                  <p:childTnLst>
                                    <p:set>
                                      <p:cBhvr>
                                        <p:cTn id="55" dur="1" fill="hold">
                                          <p:stCondLst>
                                            <p:cond delay="0"/>
                                          </p:stCondLst>
                                        </p:cTn>
                                        <p:tgtEl>
                                          <p:spTgt spid="113">
                                            <p:bg/>
                                          </p:spTgt>
                                        </p:tgtEl>
                                        <p:attrNameLst>
                                          <p:attrName>style.visibility</p:attrName>
                                        </p:attrNameLst>
                                      </p:cBhvr>
                                      <p:to>
                                        <p:strVal val="visible"/>
                                      </p:to>
                                    </p:set>
                                    <p:anim calcmode="lin" valueType="num">
                                      <p:cBhvr>
                                        <p:cTn id="56" dur="500" fill="hold"/>
                                        <p:tgtEl>
                                          <p:spTgt spid="113">
                                            <p:bg/>
                                          </p:spTgt>
                                        </p:tgtEl>
                                        <p:attrNameLst>
                                          <p:attrName>ppt_w</p:attrName>
                                        </p:attrNameLst>
                                      </p:cBhvr>
                                      <p:tavLst>
                                        <p:tav tm="0">
                                          <p:val>
                                            <p:fltVal val="0"/>
                                          </p:val>
                                        </p:tav>
                                        <p:tav tm="100000">
                                          <p:val>
                                            <p:strVal val="#ppt_w"/>
                                          </p:val>
                                        </p:tav>
                                      </p:tavLst>
                                    </p:anim>
                                    <p:anim calcmode="lin" valueType="num">
                                      <p:cBhvr>
                                        <p:cTn id="57" dur="500" fill="hold"/>
                                        <p:tgtEl>
                                          <p:spTgt spid="113">
                                            <p:bg/>
                                          </p:spTgt>
                                        </p:tgtEl>
                                        <p:attrNameLst>
                                          <p:attrName>ppt_h</p:attrName>
                                        </p:attrNameLst>
                                      </p:cBhvr>
                                      <p:tavLst>
                                        <p:tav tm="0">
                                          <p:val>
                                            <p:fltVal val="0"/>
                                          </p:val>
                                        </p:tav>
                                        <p:tav tm="100000">
                                          <p:val>
                                            <p:strVal val="#ppt_h"/>
                                          </p:val>
                                        </p:tav>
                                      </p:tavLst>
                                    </p:anim>
                                    <p:anim calcmode="lin" valueType="num">
                                      <p:cBhvr>
                                        <p:cTn id="58" dur="500" fill="hold"/>
                                        <p:tgtEl>
                                          <p:spTgt spid="113">
                                            <p:bg/>
                                          </p:spTgt>
                                        </p:tgtEl>
                                        <p:attrNameLst>
                                          <p:attrName>style.rotation</p:attrName>
                                        </p:attrNameLst>
                                      </p:cBhvr>
                                      <p:tavLst>
                                        <p:tav tm="0">
                                          <p:val>
                                            <p:fltVal val="360"/>
                                          </p:val>
                                        </p:tav>
                                        <p:tav tm="100000">
                                          <p:val>
                                            <p:fltVal val="0"/>
                                          </p:val>
                                        </p:tav>
                                      </p:tavLst>
                                    </p:anim>
                                    <p:animEffect transition="in" filter="fade">
                                      <p:cBhvr>
                                        <p:cTn id="59" dur="500"/>
                                        <p:tgtEl>
                                          <p:spTgt spid="113">
                                            <p:bg/>
                                          </p:spTgt>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113">
                                            <p:txEl>
                                              <p:pRg st="0" end="0"/>
                                            </p:txEl>
                                          </p:spTgt>
                                        </p:tgtEl>
                                        <p:attrNameLst>
                                          <p:attrName>style.visibility</p:attrName>
                                        </p:attrNameLst>
                                      </p:cBhvr>
                                      <p:to>
                                        <p:strVal val="visible"/>
                                      </p:to>
                                    </p:set>
                                    <p:anim calcmode="lin" valueType="num">
                                      <p:cBhvr>
                                        <p:cTn id="62" dur="500" fill="hold"/>
                                        <p:tgtEl>
                                          <p:spTgt spid="113">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13">
                                            <p:txEl>
                                              <p:pRg st="0" end="0"/>
                                            </p:txEl>
                                          </p:spTgt>
                                        </p:tgtEl>
                                        <p:attrNameLst>
                                          <p:attrName>ppt_h</p:attrName>
                                        </p:attrNameLst>
                                      </p:cBhvr>
                                      <p:tavLst>
                                        <p:tav tm="0">
                                          <p:val>
                                            <p:fltVal val="0"/>
                                          </p:val>
                                        </p:tav>
                                        <p:tav tm="100000">
                                          <p:val>
                                            <p:strVal val="#ppt_h"/>
                                          </p:val>
                                        </p:tav>
                                      </p:tavLst>
                                    </p:anim>
                                    <p:anim calcmode="lin" valueType="num">
                                      <p:cBhvr>
                                        <p:cTn id="64" dur="500" fill="hold"/>
                                        <p:tgtEl>
                                          <p:spTgt spid="113">
                                            <p:txEl>
                                              <p:pRg st="0" end="0"/>
                                            </p:txEl>
                                          </p:spTgt>
                                        </p:tgtEl>
                                        <p:attrNameLst>
                                          <p:attrName>style.rotation</p:attrName>
                                        </p:attrNameLst>
                                      </p:cBhvr>
                                      <p:tavLst>
                                        <p:tav tm="0">
                                          <p:val>
                                            <p:fltVal val="360"/>
                                          </p:val>
                                        </p:tav>
                                        <p:tav tm="100000">
                                          <p:val>
                                            <p:fltVal val="0"/>
                                          </p:val>
                                        </p:tav>
                                      </p:tavLst>
                                    </p:anim>
                                    <p:animEffect transition="in" filter="fade">
                                      <p:cBhvr>
                                        <p:cTn id="65" dur="500"/>
                                        <p:tgtEl>
                                          <p:spTgt spid="113">
                                            <p:txEl>
                                              <p:pRg st="0" end="0"/>
                                            </p:txEl>
                                          </p:spTgt>
                                        </p:tgtEl>
                                      </p:cBhvr>
                                    </p:animEffect>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117">
                                            <p:txEl>
                                              <p:pRg st="0" end="0"/>
                                            </p:txEl>
                                          </p:spTgt>
                                        </p:tgtEl>
                                        <p:attrNameLst>
                                          <p:attrName>style.visibility</p:attrName>
                                        </p:attrNameLst>
                                      </p:cBhvr>
                                      <p:to>
                                        <p:strVal val="visible"/>
                                      </p:to>
                                    </p:set>
                                    <p:animEffect transition="in" filter="fade">
                                      <p:cBhvr>
                                        <p:cTn id="69" dur="500"/>
                                        <p:tgtEl>
                                          <p:spTgt spid="117">
                                            <p:txEl>
                                              <p:pRg st="0" end="0"/>
                                            </p:txEl>
                                          </p:spTgt>
                                        </p:tgtEl>
                                      </p:cBhvr>
                                    </p:animEffect>
                                  </p:childTnLst>
                                </p:cTn>
                              </p:par>
                            </p:childTnLst>
                          </p:cTn>
                        </p:par>
                        <p:par>
                          <p:cTn id="70" fill="hold">
                            <p:stCondLst>
                              <p:cond delay="5500"/>
                            </p:stCondLst>
                            <p:childTnLst>
                              <p:par>
                                <p:cTn id="71" presetID="22" presetClass="entr" presetSubtype="8"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par>
                          <p:cTn id="74" fill="hold">
                            <p:stCondLst>
                              <p:cond delay="6000"/>
                            </p:stCondLst>
                            <p:childTnLst>
                              <p:par>
                                <p:cTn id="75" presetID="22" presetClass="entr" presetSubtype="8"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par>
                          <p:cTn id="78" fill="hold">
                            <p:stCondLst>
                              <p:cond delay="6500"/>
                            </p:stCondLst>
                            <p:childTnLst>
                              <p:par>
                                <p:cTn id="79" presetID="18" presetClass="entr" presetSubtype="6" fill="hold" grpId="0" nodeType="afterEffect">
                                  <p:stCondLst>
                                    <p:cond delay="0"/>
                                  </p:stCondLst>
                                  <p:childTnLst>
                                    <p:set>
                                      <p:cBhvr>
                                        <p:cTn id="80" dur="1" fill="hold">
                                          <p:stCondLst>
                                            <p:cond delay="0"/>
                                          </p:stCondLst>
                                        </p:cTn>
                                        <p:tgtEl>
                                          <p:spTgt spid="118">
                                            <p:txEl>
                                              <p:pRg st="0" end="0"/>
                                            </p:txEl>
                                          </p:spTgt>
                                        </p:tgtEl>
                                        <p:attrNameLst>
                                          <p:attrName>style.visibility</p:attrName>
                                        </p:attrNameLst>
                                      </p:cBhvr>
                                      <p:to>
                                        <p:strVal val="visible"/>
                                      </p:to>
                                    </p:set>
                                    <p:animEffect transition="in" filter="strips(downRight)">
                                      <p:cBhvr>
                                        <p:cTn id="81" dur="500"/>
                                        <p:tgtEl>
                                          <p:spTgt spid="118">
                                            <p:txEl>
                                              <p:pRg st="0" end="0"/>
                                            </p:txEl>
                                          </p:spTgt>
                                        </p:tgtEl>
                                      </p:cBhvr>
                                    </p:animEffect>
                                  </p:childTnLst>
                                </p:cTn>
                              </p:par>
                            </p:childTnLst>
                          </p:cTn>
                        </p:par>
                        <p:par>
                          <p:cTn id="82" fill="hold">
                            <p:stCondLst>
                              <p:cond delay="7000"/>
                            </p:stCondLst>
                            <p:childTnLst>
                              <p:par>
                                <p:cTn id="83" presetID="53" presetClass="entr" presetSubtype="16" fill="hold" grpId="0" nodeType="after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p:cTn id="85" dur="300" fill="hold"/>
                                        <p:tgtEl>
                                          <p:spTgt spid="58"/>
                                        </p:tgtEl>
                                        <p:attrNameLst>
                                          <p:attrName>ppt_w</p:attrName>
                                        </p:attrNameLst>
                                      </p:cBhvr>
                                      <p:tavLst>
                                        <p:tav tm="0">
                                          <p:val>
                                            <p:fltVal val="0"/>
                                          </p:val>
                                        </p:tav>
                                        <p:tav tm="100000">
                                          <p:val>
                                            <p:strVal val="#ppt_w"/>
                                          </p:val>
                                        </p:tav>
                                      </p:tavLst>
                                    </p:anim>
                                    <p:anim calcmode="lin" valueType="num">
                                      <p:cBhvr>
                                        <p:cTn id="86" dur="300" fill="hold"/>
                                        <p:tgtEl>
                                          <p:spTgt spid="58"/>
                                        </p:tgtEl>
                                        <p:attrNameLst>
                                          <p:attrName>ppt_h</p:attrName>
                                        </p:attrNameLst>
                                      </p:cBhvr>
                                      <p:tavLst>
                                        <p:tav tm="0">
                                          <p:val>
                                            <p:fltVal val="0"/>
                                          </p:val>
                                        </p:tav>
                                        <p:tav tm="100000">
                                          <p:val>
                                            <p:strVal val="#ppt_h"/>
                                          </p:val>
                                        </p:tav>
                                      </p:tavLst>
                                    </p:anim>
                                    <p:animEffect transition="in" filter="fade">
                                      <p:cBhvr>
                                        <p:cTn id="87" dur="300"/>
                                        <p:tgtEl>
                                          <p:spTgt spid="58"/>
                                        </p:tgtEl>
                                      </p:cBhvr>
                                    </p:animEffect>
                                  </p:childTnLst>
                                </p:cTn>
                              </p:par>
                            </p:childTnLst>
                          </p:cTn>
                        </p:par>
                        <p:par>
                          <p:cTn id="88" fill="hold">
                            <p:stCondLst>
                              <p:cond delay="7500"/>
                            </p:stCondLst>
                            <p:childTnLst>
                              <p:par>
                                <p:cTn id="89" presetID="49" presetClass="entr" presetSubtype="0" decel="100000" fill="hold" grpId="0" nodeType="afterEffect">
                                  <p:stCondLst>
                                    <p:cond delay="0"/>
                                  </p:stCondLst>
                                  <p:childTnLst>
                                    <p:set>
                                      <p:cBhvr>
                                        <p:cTn id="90" dur="1" fill="hold">
                                          <p:stCondLst>
                                            <p:cond delay="0"/>
                                          </p:stCondLst>
                                        </p:cTn>
                                        <p:tgtEl>
                                          <p:spTgt spid="112">
                                            <p:bg/>
                                          </p:spTgt>
                                        </p:tgtEl>
                                        <p:attrNameLst>
                                          <p:attrName>style.visibility</p:attrName>
                                        </p:attrNameLst>
                                      </p:cBhvr>
                                      <p:to>
                                        <p:strVal val="visible"/>
                                      </p:to>
                                    </p:set>
                                    <p:anim calcmode="lin" valueType="num">
                                      <p:cBhvr>
                                        <p:cTn id="91" dur="500" fill="hold"/>
                                        <p:tgtEl>
                                          <p:spTgt spid="112">
                                            <p:bg/>
                                          </p:spTgt>
                                        </p:tgtEl>
                                        <p:attrNameLst>
                                          <p:attrName>ppt_w</p:attrName>
                                        </p:attrNameLst>
                                      </p:cBhvr>
                                      <p:tavLst>
                                        <p:tav tm="0">
                                          <p:val>
                                            <p:fltVal val="0"/>
                                          </p:val>
                                        </p:tav>
                                        <p:tav tm="100000">
                                          <p:val>
                                            <p:strVal val="#ppt_w"/>
                                          </p:val>
                                        </p:tav>
                                      </p:tavLst>
                                    </p:anim>
                                    <p:anim calcmode="lin" valueType="num">
                                      <p:cBhvr>
                                        <p:cTn id="92" dur="500" fill="hold"/>
                                        <p:tgtEl>
                                          <p:spTgt spid="112">
                                            <p:bg/>
                                          </p:spTgt>
                                        </p:tgtEl>
                                        <p:attrNameLst>
                                          <p:attrName>ppt_h</p:attrName>
                                        </p:attrNameLst>
                                      </p:cBhvr>
                                      <p:tavLst>
                                        <p:tav tm="0">
                                          <p:val>
                                            <p:fltVal val="0"/>
                                          </p:val>
                                        </p:tav>
                                        <p:tav tm="100000">
                                          <p:val>
                                            <p:strVal val="#ppt_h"/>
                                          </p:val>
                                        </p:tav>
                                      </p:tavLst>
                                    </p:anim>
                                    <p:anim calcmode="lin" valueType="num">
                                      <p:cBhvr>
                                        <p:cTn id="93" dur="500" fill="hold"/>
                                        <p:tgtEl>
                                          <p:spTgt spid="112">
                                            <p:bg/>
                                          </p:spTgt>
                                        </p:tgtEl>
                                        <p:attrNameLst>
                                          <p:attrName>style.rotation</p:attrName>
                                        </p:attrNameLst>
                                      </p:cBhvr>
                                      <p:tavLst>
                                        <p:tav tm="0">
                                          <p:val>
                                            <p:fltVal val="360"/>
                                          </p:val>
                                        </p:tav>
                                        <p:tav tm="100000">
                                          <p:val>
                                            <p:fltVal val="0"/>
                                          </p:val>
                                        </p:tav>
                                      </p:tavLst>
                                    </p:anim>
                                    <p:animEffect transition="in" filter="fade">
                                      <p:cBhvr>
                                        <p:cTn id="94" dur="500"/>
                                        <p:tgtEl>
                                          <p:spTgt spid="112">
                                            <p:bg/>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12">
                                            <p:txEl>
                                              <p:pRg st="0" end="0"/>
                                            </p:txEl>
                                          </p:spTgt>
                                        </p:tgtEl>
                                        <p:attrNameLst>
                                          <p:attrName>style.visibility</p:attrName>
                                        </p:attrNameLst>
                                      </p:cBhvr>
                                      <p:to>
                                        <p:strVal val="visible"/>
                                      </p:to>
                                    </p:set>
                                    <p:anim calcmode="lin" valueType="num">
                                      <p:cBhvr>
                                        <p:cTn id="97" dur="5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112">
                                            <p:txEl>
                                              <p:pRg st="0" end="0"/>
                                            </p:txEl>
                                          </p:spTgt>
                                        </p:tgtEl>
                                        <p:attrNameLst>
                                          <p:attrName>ppt_h</p:attrName>
                                        </p:attrNameLst>
                                      </p:cBhvr>
                                      <p:tavLst>
                                        <p:tav tm="0">
                                          <p:val>
                                            <p:fltVal val="0"/>
                                          </p:val>
                                        </p:tav>
                                        <p:tav tm="100000">
                                          <p:val>
                                            <p:strVal val="#ppt_h"/>
                                          </p:val>
                                        </p:tav>
                                      </p:tavLst>
                                    </p:anim>
                                    <p:anim calcmode="lin" valueType="num">
                                      <p:cBhvr>
                                        <p:cTn id="99" dur="500" fill="hold"/>
                                        <p:tgtEl>
                                          <p:spTgt spid="112">
                                            <p:txEl>
                                              <p:pRg st="0" end="0"/>
                                            </p:txEl>
                                          </p:spTgt>
                                        </p:tgtEl>
                                        <p:attrNameLst>
                                          <p:attrName>style.rotation</p:attrName>
                                        </p:attrNameLst>
                                      </p:cBhvr>
                                      <p:tavLst>
                                        <p:tav tm="0">
                                          <p:val>
                                            <p:fltVal val="360"/>
                                          </p:val>
                                        </p:tav>
                                        <p:tav tm="100000">
                                          <p:val>
                                            <p:fltVal val="0"/>
                                          </p:val>
                                        </p:tav>
                                      </p:tavLst>
                                    </p:anim>
                                    <p:animEffect transition="in" filter="fade">
                                      <p:cBhvr>
                                        <p:cTn id="100" dur="500"/>
                                        <p:tgtEl>
                                          <p:spTgt spid="112">
                                            <p:txEl>
                                              <p:pRg st="0" end="0"/>
                                            </p:txEl>
                                          </p:spTgt>
                                        </p:tgtEl>
                                      </p:cBhvr>
                                    </p:animEffect>
                                  </p:childTnLst>
                                </p:cTn>
                              </p:par>
                            </p:childTnLst>
                          </p:cTn>
                        </p:par>
                        <p:par>
                          <p:cTn id="101" fill="hold">
                            <p:stCondLst>
                              <p:cond delay="8000"/>
                            </p:stCondLst>
                            <p:childTnLst>
                              <p:par>
                                <p:cTn id="102" presetID="10" presetClass="entr" presetSubtype="0" fill="hold" grpId="0" nodeType="afterEffect">
                                  <p:stCondLst>
                                    <p:cond delay="0"/>
                                  </p:stCondLst>
                                  <p:childTnLst>
                                    <p:set>
                                      <p:cBhvr>
                                        <p:cTn id="103" dur="1" fill="hold">
                                          <p:stCondLst>
                                            <p:cond delay="0"/>
                                          </p:stCondLst>
                                        </p:cTn>
                                        <p:tgtEl>
                                          <p:spTgt spid="115">
                                            <p:txEl>
                                              <p:pRg st="0" end="0"/>
                                            </p:txEl>
                                          </p:spTgt>
                                        </p:tgtEl>
                                        <p:attrNameLst>
                                          <p:attrName>style.visibility</p:attrName>
                                        </p:attrNameLst>
                                      </p:cBhvr>
                                      <p:to>
                                        <p:strVal val="visible"/>
                                      </p:to>
                                    </p:set>
                                    <p:animEffect transition="in" filter="fade">
                                      <p:cBhvr>
                                        <p:cTn id="104" dur="500"/>
                                        <p:tgtEl>
                                          <p:spTgt spid="115">
                                            <p:txEl>
                                              <p:pRg st="0" end="0"/>
                                            </p:txEl>
                                          </p:spTgt>
                                        </p:tgtEl>
                                      </p:cBhvr>
                                    </p:animEffect>
                                  </p:childTnLst>
                                </p:cTn>
                              </p:par>
                            </p:childTnLst>
                          </p:cTn>
                        </p:par>
                        <p:par>
                          <p:cTn id="105" fill="hold">
                            <p:stCondLst>
                              <p:cond delay="8500"/>
                            </p:stCondLst>
                            <p:childTnLst>
                              <p:par>
                                <p:cTn id="106" presetID="22" presetClass="entr" presetSubtype="8" fill="hold" nodeType="after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wipe(left)">
                                      <p:cBhvr>
                                        <p:cTn id="108" dur="500"/>
                                        <p:tgtEl>
                                          <p:spTgt spid="38"/>
                                        </p:tgtEl>
                                      </p:cBhvr>
                                    </p:animEffect>
                                  </p:childTnLst>
                                </p:cTn>
                              </p:par>
                            </p:childTnLst>
                          </p:cTn>
                        </p:par>
                        <p:par>
                          <p:cTn id="109" fill="hold">
                            <p:stCondLst>
                              <p:cond delay="9000"/>
                            </p:stCondLst>
                            <p:childTnLst>
                              <p:par>
                                <p:cTn id="110" presetID="22" presetClass="entr" presetSubtype="8"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wipe(left)">
                                      <p:cBhvr>
                                        <p:cTn id="112" dur="500"/>
                                        <p:tgtEl>
                                          <p:spTgt spid="44"/>
                                        </p:tgtEl>
                                      </p:cBhvr>
                                    </p:animEffect>
                                  </p:childTnLst>
                                </p:cTn>
                              </p:par>
                            </p:childTnLst>
                          </p:cTn>
                        </p:par>
                        <p:par>
                          <p:cTn id="113" fill="hold">
                            <p:stCondLst>
                              <p:cond delay="9500"/>
                            </p:stCondLst>
                            <p:childTnLst>
                              <p:par>
                                <p:cTn id="114" presetID="18" presetClass="entr" presetSubtype="6" fill="hold" grpId="0" nodeType="afterEffect">
                                  <p:stCondLst>
                                    <p:cond delay="0"/>
                                  </p:stCondLst>
                                  <p:childTnLst>
                                    <p:set>
                                      <p:cBhvr>
                                        <p:cTn id="115" dur="1" fill="hold">
                                          <p:stCondLst>
                                            <p:cond delay="0"/>
                                          </p:stCondLst>
                                        </p:cTn>
                                        <p:tgtEl>
                                          <p:spTgt spid="116">
                                            <p:txEl>
                                              <p:pRg st="0" end="0"/>
                                            </p:txEl>
                                          </p:spTgt>
                                        </p:tgtEl>
                                        <p:attrNameLst>
                                          <p:attrName>style.visibility</p:attrName>
                                        </p:attrNameLst>
                                      </p:cBhvr>
                                      <p:to>
                                        <p:strVal val="visible"/>
                                      </p:to>
                                    </p:set>
                                    <p:animEffect transition="in" filter="strips(downRight)">
                                      <p:cBhvr>
                                        <p:cTn id="116" dur="500"/>
                                        <p:tgtEl>
                                          <p:spTgt spid="116">
                                            <p:txEl>
                                              <p:pRg st="0" end="0"/>
                                            </p:txEl>
                                          </p:spTgt>
                                        </p:tgtEl>
                                      </p:cBhvr>
                                    </p:animEffect>
                                  </p:childTnLst>
                                </p:cTn>
                              </p:par>
                            </p:childTnLst>
                          </p:cTn>
                        </p:par>
                        <p:par>
                          <p:cTn id="117" fill="hold">
                            <p:stCondLst>
                              <p:cond delay="10000"/>
                            </p:stCondLst>
                            <p:childTnLst>
                              <p:par>
                                <p:cTn id="118" presetID="53" presetClass="entr" presetSubtype="16" fill="hold" grpId="0" nodeType="afterEffect">
                                  <p:stCondLst>
                                    <p:cond delay="0"/>
                                  </p:stCondLst>
                                  <p:childTnLst>
                                    <p:set>
                                      <p:cBhvr>
                                        <p:cTn id="119" dur="1" fill="hold">
                                          <p:stCondLst>
                                            <p:cond delay="0"/>
                                          </p:stCondLst>
                                        </p:cTn>
                                        <p:tgtEl>
                                          <p:spTgt spid="59"/>
                                        </p:tgtEl>
                                        <p:attrNameLst>
                                          <p:attrName>style.visibility</p:attrName>
                                        </p:attrNameLst>
                                      </p:cBhvr>
                                      <p:to>
                                        <p:strVal val="visible"/>
                                      </p:to>
                                    </p:set>
                                    <p:anim calcmode="lin" valueType="num">
                                      <p:cBhvr>
                                        <p:cTn id="120" dur="300" fill="hold"/>
                                        <p:tgtEl>
                                          <p:spTgt spid="59"/>
                                        </p:tgtEl>
                                        <p:attrNameLst>
                                          <p:attrName>ppt_w</p:attrName>
                                        </p:attrNameLst>
                                      </p:cBhvr>
                                      <p:tavLst>
                                        <p:tav tm="0">
                                          <p:val>
                                            <p:fltVal val="0"/>
                                          </p:val>
                                        </p:tav>
                                        <p:tav tm="100000">
                                          <p:val>
                                            <p:strVal val="#ppt_w"/>
                                          </p:val>
                                        </p:tav>
                                      </p:tavLst>
                                    </p:anim>
                                    <p:anim calcmode="lin" valueType="num">
                                      <p:cBhvr>
                                        <p:cTn id="121" dur="300" fill="hold"/>
                                        <p:tgtEl>
                                          <p:spTgt spid="59"/>
                                        </p:tgtEl>
                                        <p:attrNameLst>
                                          <p:attrName>ppt_h</p:attrName>
                                        </p:attrNameLst>
                                      </p:cBhvr>
                                      <p:tavLst>
                                        <p:tav tm="0">
                                          <p:val>
                                            <p:fltVal val="0"/>
                                          </p:val>
                                        </p:tav>
                                        <p:tav tm="100000">
                                          <p:val>
                                            <p:strVal val="#ppt_h"/>
                                          </p:val>
                                        </p:tav>
                                      </p:tavLst>
                                    </p:anim>
                                    <p:animEffect transition="in" filter="fade">
                                      <p:cBhvr>
                                        <p:cTn id="122" dur="300"/>
                                        <p:tgtEl>
                                          <p:spTgt spid="59"/>
                                        </p:tgtEl>
                                      </p:cBhvr>
                                    </p:animEffect>
                                  </p:childTnLst>
                                </p:cTn>
                              </p:par>
                            </p:childTnLst>
                          </p:cTn>
                        </p:par>
                        <p:par>
                          <p:cTn id="123" fill="hold">
                            <p:stCondLst>
                              <p:cond delay="10500"/>
                            </p:stCondLst>
                            <p:childTnLst>
                              <p:par>
                                <p:cTn id="124" presetID="49" presetClass="entr" presetSubtype="0" decel="100000" fill="hold" grpId="0" nodeType="afterEffect">
                                  <p:stCondLst>
                                    <p:cond delay="0"/>
                                  </p:stCondLst>
                                  <p:childTnLst>
                                    <p:set>
                                      <p:cBhvr>
                                        <p:cTn id="125" dur="1" fill="hold">
                                          <p:stCondLst>
                                            <p:cond delay="0"/>
                                          </p:stCondLst>
                                        </p:cTn>
                                        <p:tgtEl>
                                          <p:spTgt spid="114">
                                            <p:bg/>
                                          </p:spTgt>
                                        </p:tgtEl>
                                        <p:attrNameLst>
                                          <p:attrName>style.visibility</p:attrName>
                                        </p:attrNameLst>
                                      </p:cBhvr>
                                      <p:to>
                                        <p:strVal val="visible"/>
                                      </p:to>
                                    </p:set>
                                    <p:anim calcmode="lin" valueType="num">
                                      <p:cBhvr>
                                        <p:cTn id="126" dur="500" fill="hold"/>
                                        <p:tgtEl>
                                          <p:spTgt spid="114">
                                            <p:bg/>
                                          </p:spTgt>
                                        </p:tgtEl>
                                        <p:attrNameLst>
                                          <p:attrName>ppt_w</p:attrName>
                                        </p:attrNameLst>
                                      </p:cBhvr>
                                      <p:tavLst>
                                        <p:tav tm="0">
                                          <p:val>
                                            <p:fltVal val="0"/>
                                          </p:val>
                                        </p:tav>
                                        <p:tav tm="100000">
                                          <p:val>
                                            <p:strVal val="#ppt_w"/>
                                          </p:val>
                                        </p:tav>
                                      </p:tavLst>
                                    </p:anim>
                                    <p:anim calcmode="lin" valueType="num">
                                      <p:cBhvr>
                                        <p:cTn id="127" dur="500" fill="hold"/>
                                        <p:tgtEl>
                                          <p:spTgt spid="114">
                                            <p:bg/>
                                          </p:spTgt>
                                        </p:tgtEl>
                                        <p:attrNameLst>
                                          <p:attrName>ppt_h</p:attrName>
                                        </p:attrNameLst>
                                      </p:cBhvr>
                                      <p:tavLst>
                                        <p:tav tm="0">
                                          <p:val>
                                            <p:fltVal val="0"/>
                                          </p:val>
                                        </p:tav>
                                        <p:tav tm="100000">
                                          <p:val>
                                            <p:strVal val="#ppt_h"/>
                                          </p:val>
                                        </p:tav>
                                      </p:tavLst>
                                    </p:anim>
                                    <p:anim calcmode="lin" valueType="num">
                                      <p:cBhvr>
                                        <p:cTn id="128" dur="500" fill="hold"/>
                                        <p:tgtEl>
                                          <p:spTgt spid="114">
                                            <p:bg/>
                                          </p:spTgt>
                                        </p:tgtEl>
                                        <p:attrNameLst>
                                          <p:attrName>style.rotation</p:attrName>
                                        </p:attrNameLst>
                                      </p:cBhvr>
                                      <p:tavLst>
                                        <p:tav tm="0">
                                          <p:val>
                                            <p:fltVal val="360"/>
                                          </p:val>
                                        </p:tav>
                                        <p:tav tm="100000">
                                          <p:val>
                                            <p:fltVal val="0"/>
                                          </p:val>
                                        </p:tav>
                                      </p:tavLst>
                                    </p:anim>
                                    <p:animEffect transition="in" filter="fade">
                                      <p:cBhvr>
                                        <p:cTn id="129" dur="500"/>
                                        <p:tgtEl>
                                          <p:spTgt spid="114">
                                            <p:bg/>
                                          </p:spTgt>
                                        </p:tgtEl>
                                      </p:cBhvr>
                                    </p:animEffect>
                                  </p:childTnLst>
                                </p:cTn>
                              </p:par>
                              <p:par>
                                <p:cTn id="130" presetID="49" presetClass="entr" presetSubtype="0" decel="100000" fill="hold" grpId="0" nodeType="withEffect">
                                  <p:stCondLst>
                                    <p:cond delay="0"/>
                                  </p:stCondLst>
                                  <p:childTnLst>
                                    <p:set>
                                      <p:cBhvr>
                                        <p:cTn id="131" dur="1" fill="hold">
                                          <p:stCondLst>
                                            <p:cond delay="0"/>
                                          </p:stCondLst>
                                        </p:cTn>
                                        <p:tgtEl>
                                          <p:spTgt spid="114">
                                            <p:txEl>
                                              <p:pRg st="0" end="0"/>
                                            </p:txEl>
                                          </p:spTgt>
                                        </p:tgtEl>
                                        <p:attrNameLst>
                                          <p:attrName>style.visibility</p:attrName>
                                        </p:attrNameLst>
                                      </p:cBhvr>
                                      <p:to>
                                        <p:strVal val="visible"/>
                                      </p:to>
                                    </p:set>
                                    <p:anim calcmode="lin" valueType="num">
                                      <p:cBhvr>
                                        <p:cTn id="132" dur="500" fill="hold"/>
                                        <p:tgtEl>
                                          <p:spTgt spid="114">
                                            <p:txEl>
                                              <p:pRg st="0" end="0"/>
                                            </p:txEl>
                                          </p:spTgt>
                                        </p:tgtEl>
                                        <p:attrNameLst>
                                          <p:attrName>ppt_w</p:attrName>
                                        </p:attrNameLst>
                                      </p:cBhvr>
                                      <p:tavLst>
                                        <p:tav tm="0">
                                          <p:val>
                                            <p:fltVal val="0"/>
                                          </p:val>
                                        </p:tav>
                                        <p:tav tm="100000">
                                          <p:val>
                                            <p:strVal val="#ppt_w"/>
                                          </p:val>
                                        </p:tav>
                                      </p:tavLst>
                                    </p:anim>
                                    <p:anim calcmode="lin" valueType="num">
                                      <p:cBhvr>
                                        <p:cTn id="133" dur="500" fill="hold"/>
                                        <p:tgtEl>
                                          <p:spTgt spid="114">
                                            <p:txEl>
                                              <p:pRg st="0" end="0"/>
                                            </p:txEl>
                                          </p:spTgt>
                                        </p:tgtEl>
                                        <p:attrNameLst>
                                          <p:attrName>ppt_h</p:attrName>
                                        </p:attrNameLst>
                                      </p:cBhvr>
                                      <p:tavLst>
                                        <p:tav tm="0">
                                          <p:val>
                                            <p:fltVal val="0"/>
                                          </p:val>
                                        </p:tav>
                                        <p:tav tm="100000">
                                          <p:val>
                                            <p:strVal val="#ppt_h"/>
                                          </p:val>
                                        </p:tav>
                                      </p:tavLst>
                                    </p:anim>
                                    <p:anim calcmode="lin" valueType="num">
                                      <p:cBhvr>
                                        <p:cTn id="134" dur="500" fill="hold"/>
                                        <p:tgtEl>
                                          <p:spTgt spid="114">
                                            <p:txEl>
                                              <p:pRg st="0" end="0"/>
                                            </p:txEl>
                                          </p:spTgt>
                                        </p:tgtEl>
                                        <p:attrNameLst>
                                          <p:attrName>style.rotation</p:attrName>
                                        </p:attrNameLst>
                                      </p:cBhvr>
                                      <p:tavLst>
                                        <p:tav tm="0">
                                          <p:val>
                                            <p:fltVal val="360"/>
                                          </p:val>
                                        </p:tav>
                                        <p:tav tm="100000">
                                          <p:val>
                                            <p:fltVal val="0"/>
                                          </p:val>
                                        </p:tav>
                                      </p:tavLst>
                                    </p:anim>
                                    <p:animEffect transition="in" filter="fade">
                                      <p:cBhvr>
                                        <p:cTn id="135" dur="500"/>
                                        <p:tgtEl>
                                          <p:spTgt spid="114">
                                            <p:txEl>
                                              <p:pRg st="0" end="0"/>
                                            </p:txEl>
                                          </p:spTgt>
                                        </p:tgtEl>
                                      </p:cBhvr>
                                    </p:animEffect>
                                  </p:childTnLst>
                                </p:cTn>
                              </p:par>
                            </p:childTnLst>
                          </p:cTn>
                        </p:par>
                        <p:par>
                          <p:cTn id="136" fill="hold">
                            <p:stCondLst>
                              <p:cond delay="11000"/>
                            </p:stCondLst>
                            <p:childTnLst>
                              <p:par>
                                <p:cTn id="137" presetID="10" presetClass="entr" presetSubtype="0" fill="hold" grpId="0" nodeType="afterEffect">
                                  <p:stCondLst>
                                    <p:cond delay="0"/>
                                  </p:stCondLst>
                                  <p:childTnLst>
                                    <p:set>
                                      <p:cBhvr>
                                        <p:cTn id="138" dur="1" fill="hold">
                                          <p:stCondLst>
                                            <p:cond delay="0"/>
                                          </p:stCondLst>
                                        </p:cTn>
                                        <p:tgtEl>
                                          <p:spTgt spid="119">
                                            <p:txEl>
                                              <p:pRg st="0" end="0"/>
                                            </p:txEl>
                                          </p:spTgt>
                                        </p:tgtEl>
                                        <p:attrNameLst>
                                          <p:attrName>style.visibility</p:attrName>
                                        </p:attrNameLst>
                                      </p:cBhvr>
                                      <p:to>
                                        <p:strVal val="visible"/>
                                      </p:to>
                                    </p:set>
                                    <p:animEffect transition="in" filter="fade">
                                      <p:cBhvr>
                                        <p:cTn id="139" dur="500"/>
                                        <p:tgtEl>
                                          <p:spTgt spid="119">
                                            <p:txEl>
                                              <p:pRg st="0" end="0"/>
                                            </p:txEl>
                                          </p:spTgt>
                                        </p:tgtEl>
                                      </p:cBhvr>
                                    </p:animEffect>
                                  </p:childTnLst>
                                </p:cTn>
                              </p:par>
                            </p:childTnLst>
                          </p:cTn>
                        </p:par>
                        <p:par>
                          <p:cTn id="140" fill="hold">
                            <p:stCondLst>
                              <p:cond delay="11500"/>
                            </p:stCondLst>
                            <p:childTnLst>
                              <p:par>
                                <p:cTn id="141" presetID="22" presetClass="entr" presetSubtype="8" fill="hold" nodeType="after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wipe(left)">
                                      <p:cBhvr>
                                        <p:cTn id="143" dur="500"/>
                                        <p:tgtEl>
                                          <p:spTgt spid="49"/>
                                        </p:tgtEl>
                                      </p:cBhvr>
                                    </p:animEffect>
                                  </p:childTnLst>
                                </p:cTn>
                              </p:par>
                            </p:childTnLst>
                          </p:cTn>
                        </p:par>
                        <p:par>
                          <p:cTn id="144" fill="hold">
                            <p:stCondLst>
                              <p:cond delay="12000"/>
                            </p:stCondLst>
                            <p:childTnLst>
                              <p:par>
                                <p:cTn id="145" presetID="22" presetClass="entr" presetSubtype="8" fill="hold" nodeType="after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wipe(left)">
                                      <p:cBhvr>
                                        <p:cTn id="147" dur="500"/>
                                        <p:tgtEl>
                                          <p:spTgt spid="55"/>
                                        </p:tgtEl>
                                      </p:cBhvr>
                                    </p:animEffect>
                                  </p:childTnLst>
                                </p:cTn>
                              </p:par>
                            </p:childTnLst>
                          </p:cTn>
                        </p:par>
                        <p:par>
                          <p:cTn id="148" fill="hold">
                            <p:stCondLst>
                              <p:cond delay="12500"/>
                            </p:stCondLst>
                            <p:childTnLst>
                              <p:par>
                                <p:cTn id="149" presetID="18" presetClass="entr" presetSubtype="6" fill="hold" grpId="0" nodeType="afterEffect">
                                  <p:stCondLst>
                                    <p:cond delay="0"/>
                                  </p:stCondLst>
                                  <p:childTnLst>
                                    <p:set>
                                      <p:cBhvr>
                                        <p:cTn id="150" dur="1" fill="hold">
                                          <p:stCondLst>
                                            <p:cond delay="0"/>
                                          </p:stCondLst>
                                        </p:cTn>
                                        <p:tgtEl>
                                          <p:spTgt spid="120">
                                            <p:txEl>
                                              <p:pRg st="0" end="0"/>
                                            </p:txEl>
                                          </p:spTgt>
                                        </p:tgtEl>
                                        <p:attrNameLst>
                                          <p:attrName>style.visibility</p:attrName>
                                        </p:attrNameLst>
                                      </p:cBhvr>
                                      <p:to>
                                        <p:strVal val="visible"/>
                                      </p:to>
                                    </p:set>
                                    <p:animEffect transition="in" filter="strips(downRight)">
                                      <p:cBhvr>
                                        <p:cTn id="151" dur="500"/>
                                        <p:tgtEl>
                                          <p:spTgt spid="1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animBg="1"/>
      <p:bldP spid="58"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8" presetClass="entr" presetSubtype="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strips(downRight)">
                      <p:cBhvr>
                        <p:cTn dur="500"/>
                        <p:tgtEl>
                          <p:spTgt spid="6"/>
                        </p:tgtEl>
                      </p:cBhvr>
                    </p:animEffect>
                  </p:childTnLst>
                </p:cTn>
              </p:par>
            </p:tnLst>
          </p:tmpl>
        </p:tmplLst>
      </p:bldP>
      <p:bldP spid="7" grpId="0" animBg="1"/>
      <p:bldP spid="61" grpId="0" uiExpand="1" build="p" animBg="1">
        <p:tmplLst>
          <p:tmpl>
            <p:tnLst>
              <p:par>
                <p:cTn presetID="49" presetClass="entr" presetSubtype="0"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500" fill="hold"/>
                        <p:tgtEl>
                          <p:spTgt spid="61"/>
                        </p:tgtEl>
                        <p:attrNameLst>
                          <p:attrName>ppt_w</p:attrName>
                        </p:attrNameLst>
                      </p:cBhvr>
                      <p:tavLst>
                        <p:tav tm="0">
                          <p:val>
                            <p:fltVal val="0"/>
                          </p:val>
                        </p:tav>
                        <p:tav tm="100000">
                          <p:val>
                            <p:strVal val="#ppt_w"/>
                          </p:val>
                        </p:tav>
                      </p:tavLst>
                    </p:anim>
                    <p:anim calcmode="lin" valueType="num">
                      <p:cBhvr>
                        <p:cTn dur="500" fill="hold"/>
                        <p:tgtEl>
                          <p:spTgt spid="61"/>
                        </p:tgtEl>
                        <p:attrNameLst>
                          <p:attrName>ppt_h</p:attrName>
                        </p:attrNameLst>
                      </p:cBhvr>
                      <p:tavLst>
                        <p:tav tm="0">
                          <p:val>
                            <p:fltVal val="0"/>
                          </p:val>
                        </p:tav>
                        <p:tav tm="100000">
                          <p:val>
                            <p:strVal val="#ppt_h"/>
                          </p:val>
                        </p:tav>
                      </p:tavLst>
                    </p:anim>
                    <p:anim calcmode="lin" valueType="num">
                      <p:cBhvr>
                        <p:cTn dur="500" fill="hold"/>
                        <p:tgtEl>
                          <p:spTgt spid="61"/>
                        </p:tgtEl>
                        <p:attrNameLst>
                          <p:attrName>style.rotation</p:attrName>
                        </p:attrNameLst>
                      </p:cBhvr>
                      <p:tavLst>
                        <p:tav tm="0">
                          <p:val>
                            <p:fltVal val="360"/>
                          </p:val>
                        </p:tav>
                        <p:tav tm="100000">
                          <p:val>
                            <p:fltVal val="0"/>
                          </p:val>
                        </p:tav>
                      </p:tavLst>
                    </p:anim>
                    <p:animEffect transition="in" filter="fade">
                      <p:cBhvr>
                        <p:cTn dur="500"/>
                        <p:tgtEl>
                          <p:spTgt spid="61"/>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500" fill="hold"/>
                        <p:tgtEl>
                          <p:spTgt spid="61"/>
                        </p:tgtEl>
                        <p:attrNameLst>
                          <p:attrName>ppt_w</p:attrName>
                        </p:attrNameLst>
                      </p:cBhvr>
                      <p:tavLst>
                        <p:tav tm="0">
                          <p:val>
                            <p:fltVal val="0"/>
                          </p:val>
                        </p:tav>
                        <p:tav tm="100000">
                          <p:val>
                            <p:strVal val="#ppt_w"/>
                          </p:val>
                        </p:tav>
                      </p:tavLst>
                    </p:anim>
                    <p:anim calcmode="lin" valueType="num">
                      <p:cBhvr>
                        <p:cTn dur="500" fill="hold"/>
                        <p:tgtEl>
                          <p:spTgt spid="61"/>
                        </p:tgtEl>
                        <p:attrNameLst>
                          <p:attrName>ppt_h</p:attrName>
                        </p:attrNameLst>
                      </p:cBhvr>
                      <p:tavLst>
                        <p:tav tm="0">
                          <p:val>
                            <p:fltVal val="0"/>
                          </p:val>
                        </p:tav>
                        <p:tav tm="100000">
                          <p:val>
                            <p:strVal val="#ppt_h"/>
                          </p:val>
                        </p:tav>
                      </p:tavLst>
                    </p:anim>
                    <p:anim calcmode="lin" valueType="num">
                      <p:cBhvr>
                        <p:cTn dur="500" fill="hold"/>
                        <p:tgtEl>
                          <p:spTgt spid="61"/>
                        </p:tgtEl>
                        <p:attrNameLst>
                          <p:attrName>style.rotation</p:attrName>
                        </p:attrNameLst>
                      </p:cBhvr>
                      <p:tavLst>
                        <p:tav tm="0">
                          <p:val>
                            <p:fltVal val="360"/>
                          </p:val>
                        </p:tav>
                        <p:tav tm="100000">
                          <p:val>
                            <p:fltVal val="0"/>
                          </p:val>
                        </p:tav>
                      </p:tavLst>
                    </p:anim>
                    <p:animEffect transition="in" filter="fade">
                      <p:cBhvr>
                        <p:cTn dur="500"/>
                        <p:tgtEl>
                          <p:spTgt spid="61"/>
                        </p:tgtEl>
                      </p:cBhvr>
                    </p:animEffect>
                  </p:childTnLst>
                </p:cTn>
              </p:par>
            </p:tnLst>
          </p:tmpl>
        </p:tmplLst>
      </p:bldP>
      <p:bldP spid="112" grpId="0" uiExpand="1" build="p" animBg="1">
        <p:tmplLst>
          <p:tmpl>
            <p:tnLst>
              <p:par>
                <p:cTn presetID="49" presetClass="entr" presetSubtype="0" decel="10000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 calcmode="lin" valueType="num">
                      <p:cBhvr>
                        <p:cTn dur="500" fill="hold"/>
                        <p:tgtEl>
                          <p:spTgt spid="112"/>
                        </p:tgtEl>
                        <p:attrNameLst>
                          <p:attrName>style.rotation</p:attrName>
                        </p:attrNameLst>
                      </p:cBhvr>
                      <p:tavLst>
                        <p:tav tm="0">
                          <p:val>
                            <p:fltVal val="360"/>
                          </p:val>
                        </p:tav>
                        <p:tav tm="100000">
                          <p:val>
                            <p:fltVal val="0"/>
                          </p:val>
                        </p:tav>
                      </p:tavLst>
                    </p:anim>
                    <p:animEffect transition="in" filter="fade">
                      <p:cBhvr>
                        <p:cTn dur="500"/>
                        <p:tgtEl>
                          <p:spTgt spid="112"/>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 calcmode="lin" valueType="num">
                      <p:cBhvr>
                        <p:cTn dur="500" fill="hold"/>
                        <p:tgtEl>
                          <p:spTgt spid="112"/>
                        </p:tgtEl>
                        <p:attrNameLst>
                          <p:attrName>style.rotation</p:attrName>
                        </p:attrNameLst>
                      </p:cBhvr>
                      <p:tavLst>
                        <p:tav tm="0">
                          <p:val>
                            <p:fltVal val="360"/>
                          </p:val>
                        </p:tav>
                        <p:tav tm="100000">
                          <p:val>
                            <p:fltVal val="0"/>
                          </p:val>
                        </p:tav>
                      </p:tavLst>
                    </p:anim>
                    <p:animEffect transition="in" filter="fade">
                      <p:cBhvr>
                        <p:cTn dur="500"/>
                        <p:tgtEl>
                          <p:spTgt spid="112"/>
                        </p:tgtEl>
                      </p:cBhvr>
                    </p:animEffect>
                  </p:childTnLst>
                </p:cTn>
              </p:par>
            </p:tnLst>
          </p:tmpl>
        </p:tmplLst>
      </p:bldP>
      <p:bldP spid="113" grpId="0" uiExpand="1" build="p" animBg="1">
        <p:tmplLst>
          <p:tmpl>
            <p:tnLst>
              <p:par>
                <p:cTn presetID="49" presetClass="entr" presetSubtype="0" decel="10000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p:cTn dur="500" fill="hold"/>
                        <p:tgtEl>
                          <p:spTgt spid="113"/>
                        </p:tgtEl>
                        <p:attrNameLst>
                          <p:attrName>ppt_w</p:attrName>
                        </p:attrNameLst>
                      </p:cBhvr>
                      <p:tavLst>
                        <p:tav tm="0">
                          <p:val>
                            <p:fltVal val="0"/>
                          </p:val>
                        </p:tav>
                        <p:tav tm="100000">
                          <p:val>
                            <p:strVal val="#ppt_w"/>
                          </p:val>
                        </p:tav>
                      </p:tavLst>
                    </p:anim>
                    <p:anim calcmode="lin" valueType="num">
                      <p:cBhvr>
                        <p:cTn dur="500" fill="hold"/>
                        <p:tgtEl>
                          <p:spTgt spid="113"/>
                        </p:tgtEl>
                        <p:attrNameLst>
                          <p:attrName>ppt_h</p:attrName>
                        </p:attrNameLst>
                      </p:cBhvr>
                      <p:tavLst>
                        <p:tav tm="0">
                          <p:val>
                            <p:fltVal val="0"/>
                          </p:val>
                        </p:tav>
                        <p:tav tm="100000">
                          <p:val>
                            <p:strVal val="#ppt_h"/>
                          </p:val>
                        </p:tav>
                      </p:tavLst>
                    </p:anim>
                    <p:anim calcmode="lin" valueType="num">
                      <p:cBhvr>
                        <p:cTn dur="500" fill="hold"/>
                        <p:tgtEl>
                          <p:spTgt spid="113"/>
                        </p:tgtEl>
                        <p:attrNameLst>
                          <p:attrName>style.rotation</p:attrName>
                        </p:attrNameLst>
                      </p:cBhvr>
                      <p:tavLst>
                        <p:tav tm="0">
                          <p:val>
                            <p:fltVal val="360"/>
                          </p:val>
                        </p:tav>
                        <p:tav tm="100000">
                          <p:val>
                            <p:fltVal val="0"/>
                          </p:val>
                        </p:tav>
                      </p:tavLst>
                    </p:anim>
                    <p:animEffect transition="in" filter="fade">
                      <p:cBhvr>
                        <p:cTn dur="500"/>
                        <p:tgtEl>
                          <p:spTgt spid="11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p:cTn dur="500" fill="hold"/>
                        <p:tgtEl>
                          <p:spTgt spid="113"/>
                        </p:tgtEl>
                        <p:attrNameLst>
                          <p:attrName>ppt_w</p:attrName>
                        </p:attrNameLst>
                      </p:cBhvr>
                      <p:tavLst>
                        <p:tav tm="0">
                          <p:val>
                            <p:fltVal val="0"/>
                          </p:val>
                        </p:tav>
                        <p:tav tm="100000">
                          <p:val>
                            <p:strVal val="#ppt_w"/>
                          </p:val>
                        </p:tav>
                      </p:tavLst>
                    </p:anim>
                    <p:anim calcmode="lin" valueType="num">
                      <p:cBhvr>
                        <p:cTn dur="500" fill="hold"/>
                        <p:tgtEl>
                          <p:spTgt spid="113"/>
                        </p:tgtEl>
                        <p:attrNameLst>
                          <p:attrName>ppt_h</p:attrName>
                        </p:attrNameLst>
                      </p:cBhvr>
                      <p:tavLst>
                        <p:tav tm="0">
                          <p:val>
                            <p:fltVal val="0"/>
                          </p:val>
                        </p:tav>
                        <p:tav tm="100000">
                          <p:val>
                            <p:strVal val="#ppt_h"/>
                          </p:val>
                        </p:tav>
                      </p:tavLst>
                    </p:anim>
                    <p:anim calcmode="lin" valueType="num">
                      <p:cBhvr>
                        <p:cTn dur="500" fill="hold"/>
                        <p:tgtEl>
                          <p:spTgt spid="113"/>
                        </p:tgtEl>
                        <p:attrNameLst>
                          <p:attrName>style.rotation</p:attrName>
                        </p:attrNameLst>
                      </p:cBhvr>
                      <p:tavLst>
                        <p:tav tm="0">
                          <p:val>
                            <p:fltVal val="360"/>
                          </p:val>
                        </p:tav>
                        <p:tav tm="100000">
                          <p:val>
                            <p:fltVal val="0"/>
                          </p:val>
                        </p:tav>
                      </p:tavLst>
                    </p:anim>
                    <p:animEffect transition="in" filter="fade">
                      <p:cBhvr>
                        <p:cTn dur="500"/>
                        <p:tgtEl>
                          <p:spTgt spid="113"/>
                        </p:tgtEl>
                      </p:cBhvr>
                    </p:animEffect>
                  </p:childTnLst>
                </p:cTn>
              </p:par>
            </p:tnLst>
          </p:tmpl>
        </p:tmplLst>
      </p:bldP>
      <p:bldP spid="114" grpId="0" uiExpand="1" build="p" animBg="1">
        <p:tmplLst>
          <p:tmpl>
            <p:tnLst>
              <p:par>
                <p:cTn presetID="49" presetClass="entr" presetSubtype="0" decel="10000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p:cTn dur="500" fill="hold"/>
                        <p:tgtEl>
                          <p:spTgt spid="114"/>
                        </p:tgtEl>
                        <p:attrNameLst>
                          <p:attrName>ppt_w</p:attrName>
                        </p:attrNameLst>
                      </p:cBhvr>
                      <p:tavLst>
                        <p:tav tm="0">
                          <p:val>
                            <p:fltVal val="0"/>
                          </p:val>
                        </p:tav>
                        <p:tav tm="100000">
                          <p:val>
                            <p:strVal val="#ppt_w"/>
                          </p:val>
                        </p:tav>
                      </p:tavLst>
                    </p:anim>
                    <p:anim calcmode="lin" valueType="num">
                      <p:cBhvr>
                        <p:cTn dur="500" fill="hold"/>
                        <p:tgtEl>
                          <p:spTgt spid="114"/>
                        </p:tgtEl>
                        <p:attrNameLst>
                          <p:attrName>ppt_h</p:attrName>
                        </p:attrNameLst>
                      </p:cBhvr>
                      <p:tavLst>
                        <p:tav tm="0">
                          <p:val>
                            <p:fltVal val="0"/>
                          </p:val>
                        </p:tav>
                        <p:tav tm="100000">
                          <p:val>
                            <p:strVal val="#ppt_h"/>
                          </p:val>
                        </p:tav>
                      </p:tavLst>
                    </p:anim>
                    <p:anim calcmode="lin" valueType="num">
                      <p:cBhvr>
                        <p:cTn dur="500" fill="hold"/>
                        <p:tgtEl>
                          <p:spTgt spid="114"/>
                        </p:tgtEl>
                        <p:attrNameLst>
                          <p:attrName>style.rotation</p:attrName>
                        </p:attrNameLst>
                      </p:cBhvr>
                      <p:tavLst>
                        <p:tav tm="0">
                          <p:val>
                            <p:fltVal val="360"/>
                          </p:val>
                        </p:tav>
                        <p:tav tm="100000">
                          <p:val>
                            <p:fltVal val="0"/>
                          </p:val>
                        </p:tav>
                      </p:tavLst>
                    </p:anim>
                    <p:animEffect transition="in" filter="fade">
                      <p:cBhvr>
                        <p:cTn dur="500"/>
                        <p:tgtEl>
                          <p:spTgt spid="114"/>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p:cTn dur="500" fill="hold"/>
                        <p:tgtEl>
                          <p:spTgt spid="114"/>
                        </p:tgtEl>
                        <p:attrNameLst>
                          <p:attrName>ppt_w</p:attrName>
                        </p:attrNameLst>
                      </p:cBhvr>
                      <p:tavLst>
                        <p:tav tm="0">
                          <p:val>
                            <p:fltVal val="0"/>
                          </p:val>
                        </p:tav>
                        <p:tav tm="100000">
                          <p:val>
                            <p:strVal val="#ppt_w"/>
                          </p:val>
                        </p:tav>
                      </p:tavLst>
                    </p:anim>
                    <p:anim calcmode="lin" valueType="num">
                      <p:cBhvr>
                        <p:cTn dur="500" fill="hold"/>
                        <p:tgtEl>
                          <p:spTgt spid="114"/>
                        </p:tgtEl>
                        <p:attrNameLst>
                          <p:attrName>ppt_h</p:attrName>
                        </p:attrNameLst>
                      </p:cBhvr>
                      <p:tavLst>
                        <p:tav tm="0">
                          <p:val>
                            <p:fltVal val="0"/>
                          </p:val>
                        </p:tav>
                        <p:tav tm="100000">
                          <p:val>
                            <p:strVal val="#ppt_h"/>
                          </p:val>
                        </p:tav>
                      </p:tavLst>
                    </p:anim>
                    <p:anim calcmode="lin" valueType="num">
                      <p:cBhvr>
                        <p:cTn dur="500" fill="hold"/>
                        <p:tgtEl>
                          <p:spTgt spid="114"/>
                        </p:tgtEl>
                        <p:attrNameLst>
                          <p:attrName>style.rotation</p:attrName>
                        </p:attrNameLst>
                      </p:cBhvr>
                      <p:tavLst>
                        <p:tav tm="0">
                          <p:val>
                            <p:fltVal val="360"/>
                          </p:val>
                        </p:tav>
                        <p:tav tm="100000">
                          <p:val>
                            <p:fltVal val="0"/>
                          </p:val>
                        </p:tav>
                      </p:tavLst>
                    </p:anim>
                    <p:animEffect transition="in" filter="fade">
                      <p:cBhvr>
                        <p:cTn dur="500"/>
                        <p:tgtEl>
                          <p:spTgt spid="114"/>
                        </p:tgtEl>
                      </p:cBhvr>
                    </p:animEffect>
                  </p:childTnLst>
                </p:cTn>
              </p:par>
            </p:tnLst>
          </p:tmpl>
        </p:tmplLst>
      </p:bldP>
      <p:bldP spid="115" grpId="0" build="p">
        <p:tmplLst>
          <p:tmpl lvl="1">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build="p">
        <p:tmplLst>
          <p:tmpl lvl="1">
            <p:tnLst>
              <p:par>
                <p:cTn presetID="18" presetClass="entr" presetSubtype="6"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strips(downRight)">
                      <p:cBhvr>
                        <p:cTn dur="500"/>
                        <p:tgtEl>
                          <p:spTgt spid="116"/>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18" presetClass="entr" presetSubtype="6"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strips(downRigh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18" presetClass="entr" presetSubtype="6"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strips(downRight)">
                      <p:cBhvr>
                        <p:cTn dur="500"/>
                        <p:tgtEl>
                          <p:spTgt spid="12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3595"/>
            <a:ext cx="9144000" cy="594359"/>
          </a:xfrm>
        </p:spPr>
        <p:txBody>
          <a:bodyPr anchor="b">
            <a:normAutofit/>
          </a:bodyPr>
          <a:lstStyle>
            <a:lvl1pPr algn="ctr">
              <a:lnSpc>
                <a:spcPts val="4300"/>
              </a:lnSpc>
              <a:defRPr sz="4000">
                <a:solidFill>
                  <a:schemeClr val="accent1"/>
                </a:solidFill>
              </a:defRPr>
            </a:lvl1pPr>
          </a:lstStyle>
          <a:p>
            <a:r>
              <a:rPr lang="en-GB" dirty="0"/>
              <a:t>Click to edit Master title style</a:t>
            </a:r>
          </a:p>
        </p:txBody>
      </p:sp>
      <p:sp>
        <p:nvSpPr>
          <p:cNvPr id="3" name="Subtitle 2"/>
          <p:cNvSpPr>
            <a:spLocks noGrp="1"/>
          </p:cNvSpPr>
          <p:nvPr>
            <p:ph type="subTitle" idx="1" hasCustomPrompt="1"/>
          </p:nvPr>
        </p:nvSpPr>
        <p:spPr>
          <a:xfrm>
            <a:off x="1524000" y="1252727"/>
            <a:ext cx="9144000" cy="322848"/>
          </a:xfrm>
        </p:spPr>
        <p:txBody>
          <a:bodyPr>
            <a:normAutofit/>
          </a:bodyPr>
          <a:lstStyle>
            <a:lvl1pPr marL="0" indent="0" algn="ctr">
              <a:buNone/>
              <a:defRPr sz="11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Write your relevant text here</a:t>
            </a:r>
          </a:p>
        </p:txBody>
      </p:sp>
      <p:sp>
        <p:nvSpPr>
          <p:cNvPr id="7" name="Picture Placeholder 6"/>
          <p:cNvSpPr>
            <a:spLocks noGrp="1"/>
          </p:cNvSpPr>
          <p:nvPr>
            <p:ph type="pic" sz="quarter" idx="14"/>
          </p:nvPr>
        </p:nvSpPr>
        <p:spPr>
          <a:xfrm>
            <a:off x="1523998" y="2313885"/>
            <a:ext cx="3429001" cy="2210105"/>
          </a:xfrm>
          <a:solidFill>
            <a:schemeClr val="bg1">
              <a:lumMod val="65000"/>
            </a:schemeClr>
          </a:solidFill>
          <a:ln w="28575">
            <a:solidFill>
              <a:schemeClr val="accent1"/>
            </a:solidFill>
          </a:ln>
        </p:spPr>
        <p:txBody>
          <a:bodyPr>
            <a:normAutofit/>
          </a:bodyPr>
          <a:lstStyle>
            <a:lvl1pPr>
              <a:defRPr sz="1400"/>
            </a:lvl1pPr>
          </a:lstStyle>
          <a:p>
            <a:endParaRPr lang="en-GB" dirty="0"/>
          </a:p>
        </p:txBody>
      </p:sp>
      <p:sp>
        <p:nvSpPr>
          <p:cNvPr id="52" name="Shape 581"/>
          <p:cNvSpPr/>
          <p:nvPr userDrawn="1"/>
        </p:nvSpPr>
        <p:spPr>
          <a:xfrm>
            <a:off x="5387495" y="4051604"/>
            <a:ext cx="203684" cy="213665"/>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3" name="Shape 584"/>
          <p:cNvSpPr/>
          <p:nvPr userDrawn="1"/>
        </p:nvSpPr>
        <p:spPr>
          <a:xfrm>
            <a:off x="5387495" y="4577025"/>
            <a:ext cx="203684" cy="213665"/>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4" name="Shape 587"/>
          <p:cNvSpPr/>
          <p:nvPr userDrawn="1"/>
        </p:nvSpPr>
        <p:spPr>
          <a:xfrm>
            <a:off x="5387495" y="5102446"/>
            <a:ext cx="203684" cy="213665"/>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55" name="Text Placeholder 5"/>
          <p:cNvSpPr>
            <a:spLocks noGrp="1"/>
          </p:cNvSpPr>
          <p:nvPr>
            <p:ph type="body" sz="quarter" idx="20" hasCustomPrompt="1"/>
          </p:nvPr>
        </p:nvSpPr>
        <p:spPr>
          <a:xfrm>
            <a:off x="5387495" y="2351985"/>
            <a:ext cx="2083927" cy="231444"/>
          </a:xfrm>
        </p:spPr>
        <p:txBody>
          <a:bodyPr lIns="0" tIns="0" rIns="0" bIns="0">
            <a:normAutofit/>
          </a:bodyPr>
          <a:lstStyle>
            <a:lvl1pPr marL="0" indent="0" algn="l">
              <a:lnSpc>
                <a:spcPts val="1400"/>
              </a:lnSpc>
              <a:buNone/>
              <a:defRPr sz="1600">
                <a:solidFill>
                  <a:schemeClr val="accent1"/>
                </a:solidFill>
              </a:defRPr>
            </a:lvl1pPr>
          </a:lstStyle>
          <a:p>
            <a:pPr lvl="0"/>
            <a:r>
              <a:rPr lang="en-US" dirty="0"/>
              <a:t>Product Detail</a:t>
            </a:r>
          </a:p>
        </p:txBody>
      </p:sp>
      <p:sp>
        <p:nvSpPr>
          <p:cNvPr id="56" name="Text Placeholder 5"/>
          <p:cNvSpPr>
            <a:spLocks noGrp="1"/>
          </p:cNvSpPr>
          <p:nvPr>
            <p:ph type="body" sz="quarter" idx="21" hasCustomPrompt="1"/>
          </p:nvPr>
        </p:nvSpPr>
        <p:spPr>
          <a:xfrm>
            <a:off x="5930421" y="3959811"/>
            <a:ext cx="4127979" cy="432234"/>
          </a:xfrm>
        </p:spPr>
        <p:txBody>
          <a:bodyPr lIns="0" tIns="0" rIns="0" bIns="0">
            <a:normAutofit/>
          </a:bodyPr>
          <a:lstStyle>
            <a:lvl1pPr marL="0" indent="0" algn="l">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ist</a:t>
            </a:r>
            <a:endParaRPr lang="en-US" dirty="0"/>
          </a:p>
        </p:txBody>
      </p:sp>
      <p:sp>
        <p:nvSpPr>
          <p:cNvPr id="57" name="Text Placeholder 5"/>
          <p:cNvSpPr>
            <a:spLocks noGrp="1"/>
          </p:cNvSpPr>
          <p:nvPr>
            <p:ph type="body" sz="quarter" idx="22" hasCustomPrompt="1"/>
          </p:nvPr>
        </p:nvSpPr>
        <p:spPr>
          <a:xfrm>
            <a:off x="5930421" y="4498373"/>
            <a:ext cx="4127979" cy="432234"/>
          </a:xfrm>
        </p:spPr>
        <p:txBody>
          <a:bodyPr lIns="0" tIns="0" rIns="0" bIns="0">
            <a:normAutofit/>
          </a:bodyPr>
          <a:lstStyle>
            <a:lvl1pPr marL="0" indent="0" algn="l">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ist</a:t>
            </a:r>
            <a:endParaRPr lang="en-US" dirty="0"/>
          </a:p>
        </p:txBody>
      </p:sp>
      <p:sp>
        <p:nvSpPr>
          <p:cNvPr id="58" name="Text Placeholder 5"/>
          <p:cNvSpPr>
            <a:spLocks noGrp="1"/>
          </p:cNvSpPr>
          <p:nvPr>
            <p:ph type="body" sz="quarter" idx="23" hasCustomPrompt="1"/>
          </p:nvPr>
        </p:nvSpPr>
        <p:spPr>
          <a:xfrm>
            <a:off x="5930421" y="4992648"/>
            <a:ext cx="4127979" cy="432234"/>
          </a:xfrm>
        </p:spPr>
        <p:txBody>
          <a:bodyPr lIns="0" tIns="0" rIns="0" bIns="0">
            <a:normAutofit/>
          </a:bodyPr>
          <a:lstStyle>
            <a:lvl1pPr marL="0" indent="0" algn="l">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ist</a:t>
            </a:r>
            <a:endParaRPr lang="en-US" dirty="0"/>
          </a:p>
        </p:txBody>
      </p:sp>
      <p:sp>
        <p:nvSpPr>
          <p:cNvPr id="19" name="Picture Placeholder 6"/>
          <p:cNvSpPr>
            <a:spLocks noGrp="1"/>
          </p:cNvSpPr>
          <p:nvPr>
            <p:ph type="pic" sz="quarter" idx="26"/>
          </p:nvPr>
        </p:nvSpPr>
        <p:spPr>
          <a:xfrm>
            <a:off x="1533778" y="4562090"/>
            <a:ext cx="1090704" cy="781451"/>
          </a:xfrm>
          <a:solidFill>
            <a:schemeClr val="bg1">
              <a:lumMod val="65000"/>
            </a:schemeClr>
          </a:solidFill>
          <a:ln w="28575">
            <a:solidFill>
              <a:schemeClr val="accent1"/>
            </a:solidFill>
          </a:ln>
        </p:spPr>
        <p:txBody>
          <a:bodyPr>
            <a:normAutofit/>
          </a:bodyPr>
          <a:lstStyle>
            <a:lvl1pPr>
              <a:defRPr sz="1400"/>
            </a:lvl1pPr>
          </a:lstStyle>
          <a:p>
            <a:endParaRPr lang="en-GB" dirty="0"/>
          </a:p>
        </p:txBody>
      </p:sp>
      <p:sp>
        <p:nvSpPr>
          <p:cNvPr id="23" name="Text Placeholder 5"/>
          <p:cNvSpPr>
            <a:spLocks noGrp="1"/>
          </p:cNvSpPr>
          <p:nvPr>
            <p:ph type="body" sz="quarter" idx="30" hasCustomPrompt="1"/>
          </p:nvPr>
        </p:nvSpPr>
        <p:spPr>
          <a:xfrm>
            <a:off x="5387495" y="2730928"/>
            <a:ext cx="5280504" cy="828227"/>
          </a:xfrm>
        </p:spPr>
        <p:txBody>
          <a:bodyPr lIns="0" tIns="0" rIns="0" bIns="0">
            <a:normAutofit/>
          </a:bodyPr>
          <a:lstStyle>
            <a:lvl1pPr marL="0" indent="0" algn="l">
              <a:lnSpc>
                <a:spcPts val="1400"/>
              </a:lnSpc>
              <a:buNone/>
              <a:defRPr sz="1050">
                <a:solidFill>
                  <a:schemeClr val="bg1">
                    <a:lumMod val="50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istconseSed</a:t>
            </a:r>
            <a:r>
              <a:rPr lang="en-US" dirty="0"/>
              <a:t> </a:t>
            </a:r>
            <a:r>
              <a:rPr lang="en-US" dirty="0" err="1"/>
              <a:t>ut</a:t>
            </a:r>
            <a:r>
              <a:rPr lang="en-US" dirty="0"/>
              <a:t> </a:t>
            </a:r>
            <a:r>
              <a:rPr lang="en-US" dirty="0" err="1"/>
              <a:t>perspiciatis</a:t>
            </a:r>
            <a:r>
              <a:rPr lang="en-US" dirty="0"/>
              <a:t> </a:t>
            </a:r>
            <a:r>
              <a:rPr lang="en-US" dirty="0" err="1"/>
              <a:t>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istconseSed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p>
        </p:txBody>
      </p:sp>
      <p:sp>
        <p:nvSpPr>
          <p:cNvPr id="24" name="Picture Placeholder 6"/>
          <p:cNvSpPr>
            <a:spLocks noGrp="1"/>
          </p:cNvSpPr>
          <p:nvPr>
            <p:ph type="pic" sz="quarter" idx="31"/>
          </p:nvPr>
        </p:nvSpPr>
        <p:spPr>
          <a:xfrm>
            <a:off x="3862295" y="4562090"/>
            <a:ext cx="1090704" cy="781451"/>
          </a:xfrm>
          <a:solidFill>
            <a:schemeClr val="bg1">
              <a:lumMod val="65000"/>
            </a:schemeClr>
          </a:solidFill>
          <a:ln w="28575">
            <a:solidFill>
              <a:schemeClr val="accent1"/>
            </a:solidFill>
          </a:ln>
        </p:spPr>
        <p:txBody>
          <a:bodyPr>
            <a:normAutofit/>
          </a:bodyPr>
          <a:lstStyle>
            <a:lvl1pPr>
              <a:defRPr sz="1400"/>
            </a:lvl1pPr>
          </a:lstStyle>
          <a:p>
            <a:endParaRPr lang="en-GB" dirty="0"/>
          </a:p>
        </p:txBody>
      </p:sp>
      <p:sp>
        <p:nvSpPr>
          <p:cNvPr id="25" name="Picture Placeholder 6"/>
          <p:cNvSpPr>
            <a:spLocks noGrp="1"/>
          </p:cNvSpPr>
          <p:nvPr>
            <p:ph type="pic" sz="quarter" idx="32"/>
          </p:nvPr>
        </p:nvSpPr>
        <p:spPr>
          <a:xfrm>
            <a:off x="2660901" y="4562090"/>
            <a:ext cx="1164974" cy="781451"/>
          </a:xfrm>
          <a:solidFill>
            <a:schemeClr val="bg1">
              <a:lumMod val="65000"/>
            </a:schemeClr>
          </a:solidFill>
          <a:ln w="28575">
            <a:solidFill>
              <a:schemeClr val="accent1"/>
            </a:solidFill>
          </a:ln>
        </p:spPr>
        <p:txBody>
          <a:bodyPr>
            <a:normAutofit/>
          </a:bodyPr>
          <a:lstStyle>
            <a:lvl1pPr>
              <a:defRPr sz="1400"/>
            </a:lvl1p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wipe(left)">
                                      <p:cBhvr>
                                        <p:cTn id="21" dur="500"/>
                                        <p:tgtEl>
                                          <p:spTgt spid="55">
                                            <p:txEl>
                                              <p:pRg st="0" end="0"/>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wipe(left)">
                                      <p:cBhvr>
                                        <p:cTn id="39" dur="500"/>
                                        <p:tgtEl>
                                          <p:spTgt spid="56">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7">
                                            <p:txEl>
                                              <p:pRg st="0" end="0"/>
                                            </p:txEl>
                                          </p:spTgt>
                                        </p:tgtEl>
                                        <p:attrNameLst>
                                          <p:attrName>style.visibility</p:attrName>
                                        </p:attrNameLst>
                                      </p:cBhvr>
                                      <p:to>
                                        <p:strVal val="visible"/>
                                      </p:to>
                                    </p:set>
                                    <p:animEffect transition="in" filter="wipe(left)">
                                      <p:cBhvr>
                                        <p:cTn id="53" dur="500"/>
                                        <p:tgtEl>
                                          <p:spTgt spid="57">
                                            <p:txEl>
                                              <p:pRg st="0" end="0"/>
                                            </p:txEl>
                                          </p:spTgt>
                                        </p:tgtEl>
                                      </p:cBhvr>
                                    </p:animEffect>
                                  </p:childTnLst>
                                </p:cTn>
                              </p:par>
                            </p:childTnLst>
                          </p:cTn>
                        </p:par>
                        <p:par>
                          <p:cTn id="54" fill="hold">
                            <p:stCondLst>
                              <p:cond delay="5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par>
                          <p:cTn id="60" fill="hold">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58">
                                            <p:txEl>
                                              <p:pRg st="0" end="0"/>
                                            </p:txEl>
                                          </p:spTgt>
                                        </p:tgtEl>
                                        <p:attrNameLst>
                                          <p:attrName>style.visibility</p:attrName>
                                        </p:attrNameLst>
                                      </p:cBhvr>
                                      <p:to>
                                        <p:strVal val="visible"/>
                                      </p:to>
                                    </p:set>
                                    <p:animEffect transition="in" filter="wipe(left)">
                                      <p:cBhvr>
                                        <p:cTn id="67"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P spid="52" grpId="0" animBg="1"/>
      <p:bldP spid="53" grpId="0" animBg="1"/>
      <p:bldP spid="54" grpId="0" animBg="1"/>
      <p:bldP spid="55" grpId="0" build="p">
        <p:tmplLst>
          <p:tmpl lvl="1">
            <p:tnLst>
              <p:par>
                <p:cTn presetID="22" presetClass="entr" presetSubtype="8"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22" presetClass="entr" presetSubtype="8"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wipe(left)">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19"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1434904" y="6197600"/>
            <a:ext cx="1905000" cy="276999"/>
          </a:xfrm>
          <a:prstGeom prst="rect">
            <a:avLst/>
          </a:prstGeom>
          <a:noFill/>
        </p:spPr>
        <p:txBody>
          <a:bodyPr wrap="square" rtlCol="0">
            <a:spAutoFit/>
          </a:bodyPr>
          <a:lstStyle/>
          <a:p>
            <a:r>
              <a:rPr lang="en-US" sz="1200" dirty="0">
                <a:solidFill>
                  <a:schemeClr val="accent1"/>
                </a:solidFill>
                <a:latin typeface="Lato" panose="020F0502020204030203" pitchFamily="34" charset="0"/>
              </a:rPr>
              <a:t>Your Topic</a:t>
            </a:r>
            <a:endParaRPr lang="en-GB" sz="1200" dirty="0">
              <a:solidFill>
                <a:schemeClr val="accent1"/>
              </a:solidFill>
              <a:latin typeface="Lato" panose="020F0502020204030203" pitchFamily="34" charset="0"/>
            </a:endParaRPr>
          </a:p>
        </p:txBody>
      </p:sp>
      <p:sp>
        <p:nvSpPr>
          <p:cNvPr id="8" name="TextBox 7"/>
          <p:cNvSpPr txBox="1"/>
          <p:nvPr userDrawn="1"/>
        </p:nvSpPr>
        <p:spPr>
          <a:xfrm>
            <a:off x="5143304" y="6197600"/>
            <a:ext cx="1905000" cy="292388"/>
          </a:xfrm>
          <a:prstGeom prst="rect">
            <a:avLst/>
          </a:prstGeom>
          <a:noFill/>
        </p:spPr>
        <p:txBody>
          <a:bodyPr wrap="square" rtlCol="0">
            <a:spAutoFit/>
          </a:bodyPr>
          <a:lstStyle/>
          <a:p>
            <a:pPr algn="ctr"/>
            <a:r>
              <a:rPr lang="en-US" sz="1300" u="sng" dirty="0">
                <a:solidFill>
                  <a:srgbClr val="4646C5"/>
                </a:solidFill>
                <a:latin typeface="Lato" panose="020F0502020204030203" pitchFamily="34" charset="0"/>
              </a:rPr>
              <a:t>www.company.com</a:t>
            </a:r>
          </a:p>
        </p:txBody>
      </p:sp>
      <p:pic>
        <p:nvPicPr>
          <p:cNvPr id="12" name="图片 11" descr="水印"/>
          <p:cNvPicPr>
            <a:picLocks noChangeAspect="1"/>
          </p:cNvPicPr>
          <p:nvPr userDrawn="1"/>
        </p:nvPicPr>
        <p:blipFill>
          <a:blip r:embed="rId4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ts val="4800"/>
        </a:lnSpc>
        <a:spcBef>
          <a:spcPct val="0"/>
        </a:spcBef>
        <a:buNone/>
        <a:defRPr sz="3400" b="0" kern="1200">
          <a:solidFill>
            <a:schemeClr val="accent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slide" Target="slide4.xml"/><Relationship Id="rId7" Type="http://schemas.openxmlformats.org/officeDocument/2006/relationships/slide" Target="slide3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slide" Target="slide37.xml"/><Relationship Id="rId5" Type="http://schemas.openxmlformats.org/officeDocument/2006/relationships/slide" Target="slide29.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slide" Target="slide1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0.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0.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0" y="10731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323850" y="335280"/>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Text6 </a:t>
            </a:r>
          </a:p>
        </p:txBody>
      </p:sp>
      <p:pic>
        <p:nvPicPr>
          <p:cNvPr id="2" name="图片 1"/>
          <p:cNvPicPr>
            <a:picLocks noChangeAspect="1"/>
          </p:cNvPicPr>
          <p:nvPr>
            <p:custDataLst>
              <p:tags r:id="rId1"/>
            </p:custDataLst>
          </p:nvPr>
        </p:nvPicPr>
        <p:blipFill>
          <a:blip r:embed="rId6"/>
          <a:stretch>
            <a:fillRect/>
          </a:stretch>
        </p:blipFill>
        <p:spPr>
          <a:xfrm>
            <a:off x="76200" y="3547110"/>
            <a:ext cx="12115800" cy="3133725"/>
          </a:xfrm>
          <a:prstGeom prst="rect">
            <a:avLst/>
          </a:prstGeom>
        </p:spPr>
      </p:pic>
      <p:sp>
        <p:nvSpPr>
          <p:cNvPr id="14" name="文本框 13"/>
          <p:cNvSpPr txBox="1"/>
          <p:nvPr/>
        </p:nvSpPr>
        <p:spPr>
          <a:xfrm>
            <a:off x="3855720" y="3547110"/>
            <a:ext cx="10478135" cy="953135"/>
          </a:xfrm>
          <a:prstGeom prst="rect">
            <a:avLst/>
          </a:prstGeom>
          <a:noFill/>
        </p:spPr>
        <p:txBody>
          <a:bodyPr wrap="square" rtlCol="0" anchor="t">
            <a:spAutoFit/>
          </a:bodyPr>
          <a:lstStyle/>
          <a:p>
            <a:pPr indent="0">
              <a:buFont typeface="Wingdings" panose="05000000000000000000" charset="0"/>
              <a:buNone/>
            </a:pPr>
            <a:endParaRPr lang="en-US" sz="2800">
              <a:highlight>
                <a:srgbClr val="00FFFF"/>
              </a:highlight>
              <a:latin typeface="Times New Roman" panose="02020603050405020304" charset="0"/>
              <a:cs typeface="Times New Roman" panose="02020603050405020304" charset="0"/>
            </a:endParaRPr>
          </a:p>
          <a:p>
            <a:pPr marL="457200" indent="-457200">
              <a:buFont typeface="Wingdings" panose="05000000000000000000" charset="0"/>
              <a:buChar char="Ø"/>
            </a:pPr>
            <a:r>
              <a:rPr lang="en-US" sz="2800">
                <a:highlight>
                  <a:srgbClr val="00FFFF"/>
                </a:highlight>
                <a:latin typeface="Times New Roman" panose="02020603050405020304" charset="0"/>
                <a:cs typeface="Times New Roman" panose="02020603050405020304" charset="0"/>
              </a:rPr>
              <a:t>quiz n.</a:t>
            </a:r>
            <a:r>
              <a:rPr lang="zh-CN" altLang="en-US" sz="2800">
                <a:highlight>
                  <a:srgbClr val="00FFFF"/>
                </a:highlight>
                <a:latin typeface="Times New Roman" panose="02020603050405020304" charset="0"/>
                <a:cs typeface="Times New Roman" panose="02020603050405020304" charset="0"/>
              </a:rPr>
              <a:t>知识竞赛</a:t>
            </a:r>
          </a:p>
        </p:txBody>
      </p:sp>
      <p:pic>
        <p:nvPicPr>
          <p:cNvPr id="3" name="text6">
            <a:hlinkClick r:id="" action="ppaction://media"/>
          </p:cNvPr>
          <p:cNvPicPr/>
          <p:nvPr>
            <a:audioFile r:link="rId3"/>
            <p:extLst>
              <p:ext uri="{DAA4B4D4-6D71-4841-9C94-3DE7FCFB9230}">
                <p14:media xmlns:p14="http://schemas.microsoft.com/office/powerpoint/2010/main" r:embed="rId2"/>
              </p:ext>
            </p:extLst>
          </p:nvPr>
        </p:nvPicPr>
        <p:blipFill>
          <a:blip r:embed="rId7"/>
          <a:stretch>
            <a:fillRect/>
          </a:stretch>
        </p:blipFill>
        <p:spPr>
          <a:xfrm>
            <a:off x="9565005" y="2131060"/>
            <a:ext cx="619125" cy="619125"/>
          </a:xfrm>
          <a:prstGeom prst="rect">
            <a:avLst/>
          </a:prstGeom>
        </p:spPr>
      </p:pic>
      <p:sp>
        <p:nvSpPr>
          <p:cNvPr id="4" name="文本框 3"/>
          <p:cNvSpPr txBox="1"/>
          <p:nvPr/>
        </p:nvSpPr>
        <p:spPr>
          <a:xfrm>
            <a:off x="1407795" y="224790"/>
            <a:ext cx="10784840" cy="267652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6.What does the woman ask the man to do?</a:t>
            </a:r>
          </a:p>
          <a:p>
            <a:r>
              <a:rPr lang="en-US" altLang="zh-CN" sz="2800">
                <a:latin typeface="Times New Roman" panose="02020603050405020304" charset="0"/>
                <a:cs typeface="Times New Roman" panose="02020603050405020304" charset="0"/>
              </a:rPr>
              <a:t>  A.Prepare for a test    B.Read a magazine    C.Answer some questions</a:t>
            </a:r>
          </a:p>
          <a:p>
            <a:r>
              <a:rPr lang="en-US" altLang="zh-CN" sz="2800">
                <a:latin typeface="Times New Roman" panose="02020603050405020304" charset="0"/>
                <a:cs typeface="Times New Roman" panose="02020603050405020304" charset="0"/>
              </a:rPr>
              <a:t>7.When does the man think about his friends?</a:t>
            </a:r>
          </a:p>
          <a:p>
            <a:r>
              <a:rPr lang="en-US" altLang="zh-CN" sz="2800">
                <a:latin typeface="Times New Roman" panose="02020603050405020304" charset="0"/>
                <a:cs typeface="Times New Roman" panose="02020603050405020304" charset="0"/>
              </a:rPr>
              <a:t>  A.When he needs advice    </a:t>
            </a:r>
          </a:p>
          <a:p>
            <a:r>
              <a:rPr lang="en-US" altLang="zh-CN" sz="2800">
                <a:latin typeface="Times New Roman" panose="02020603050405020304" charset="0"/>
                <a:cs typeface="Times New Roman" panose="02020603050405020304" charset="0"/>
              </a:rPr>
              <a:t>  B.When he needs to study    </a:t>
            </a:r>
          </a:p>
          <a:p>
            <a:r>
              <a:rPr lang="en-US" altLang="zh-CN" sz="2800">
                <a:latin typeface="Times New Roman" panose="02020603050405020304" charset="0"/>
                <a:cs typeface="Times New Roman" panose="02020603050405020304" charset="0"/>
              </a:rPr>
              <a:t>  C.When he wants to hang out</a:t>
            </a:r>
          </a:p>
        </p:txBody>
      </p:sp>
      <p:sp>
        <p:nvSpPr>
          <p:cNvPr id="5" name="太阳形 4"/>
          <p:cNvSpPr/>
          <p:nvPr/>
        </p:nvSpPr>
        <p:spPr>
          <a:xfrm>
            <a:off x="7736205" y="67437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太阳形 5"/>
          <p:cNvSpPr/>
          <p:nvPr/>
        </p:nvSpPr>
        <p:spPr>
          <a:xfrm>
            <a:off x="1586230" y="249745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59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3"/>
                </p:tgtEl>
              </p:cMediaNode>
            </p:audio>
          </p:childTnLst>
        </p:cTn>
      </p:par>
    </p:tnLst>
    <p:bldLst>
      <p:bldP spid="14" grpId="0"/>
      <p:bldP spid="14" grpId="1"/>
      <p:bldP spid="5" grpId="0" bldLvl="0" animBg="1"/>
      <p:bldP spid="5"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Text7 </a:t>
            </a:r>
          </a:p>
        </p:txBody>
      </p:sp>
      <p:pic>
        <p:nvPicPr>
          <p:cNvPr id="8" name="text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472930" y="1864360"/>
            <a:ext cx="619125" cy="619125"/>
          </a:xfrm>
          <a:prstGeom prst="rect">
            <a:avLst/>
          </a:prstGeom>
        </p:spPr>
      </p:pic>
      <p:sp>
        <p:nvSpPr>
          <p:cNvPr id="4" name="文本框 3"/>
          <p:cNvSpPr txBox="1"/>
          <p:nvPr/>
        </p:nvSpPr>
        <p:spPr>
          <a:xfrm>
            <a:off x="1596390" y="441960"/>
            <a:ext cx="9569450" cy="501586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8.Where does the man want to  go?</a:t>
            </a:r>
          </a:p>
          <a:p>
            <a:r>
              <a:rPr lang="en-US" altLang="zh-CN" sz="3200">
                <a:latin typeface="Times New Roman" panose="02020603050405020304" charset="0"/>
                <a:cs typeface="Times New Roman" panose="02020603050405020304" charset="0"/>
              </a:rPr>
              <a:t>   A.On a shiing trip    </a:t>
            </a:r>
          </a:p>
          <a:p>
            <a:r>
              <a:rPr lang="en-US" altLang="zh-CN" sz="3200">
                <a:latin typeface="Times New Roman" panose="02020603050405020304" charset="0"/>
                <a:cs typeface="Times New Roman" panose="02020603050405020304" charset="0"/>
              </a:rPr>
              <a:t>   B.On a camping trip    </a:t>
            </a:r>
          </a:p>
          <a:p>
            <a:r>
              <a:rPr lang="en-US" altLang="zh-CN" sz="3200">
                <a:latin typeface="Times New Roman" panose="02020603050405020304" charset="0"/>
                <a:cs typeface="Times New Roman" panose="02020603050405020304" charset="0"/>
              </a:rPr>
              <a:t>   C.On a trip to Europe</a:t>
            </a:r>
          </a:p>
          <a:p>
            <a:r>
              <a:rPr lang="en-US" altLang="zh-CN" sz="3200">
                <a:latin typeface="Times New Roman" panose="02020603050405020304" charset="0"/>
                <a:cs typeface="Times New Roman" panose="02020603050405020304" charset="0"/>
              </a:rPr>
              <a:t>9.How does the woman feel about the idea at first?</a:t>
            </a:r>
          </a:p>
          <a:p>
            <a:r>
              <a:rPr lang="en-US" altLang="zh-CN" sz="3200">
                <a:latin typeface="Times New Roman" panose="02020603050405020304" charset="0"/>
                <a:cs typeface="Times New Roman" panose="02020603050405020304" charset="0"/>
              </a:rPr>
              <a:t>   A.Enthusiastic    B.Frightened    C.Unwilling</a:t>
            </a:r>
          </a:p>
          <a:p>
            <a:r>
              <a:rPr lang="en-US" altLang="zh-CN" sz="3200">
                <a:latin typeface="Times New Roman" panose="02020603050405020304" charset="0"/>
                <a:cs typeface="Times New Roman" panose="02020603050405020304" charset="0"/>
              </a:rPr>
              <a:t>10.Why does the woman change her mind in the end?</a:t>
            </a:r>
          </a:p>
          <a:p>
            <a:r>
              <a:rPr lang="en-US" altLang="zh-CN" sz="3200">
                <a:latin typeface="Times New Roman" panose="02020603050405020304" charset="0"/>
                <a:cs typeface="Times New Roman" panose="02020603050405020304" charset="0"/>
              </a:rPr>
              <a:t>   A.Her friend will be there</a:t>
            </a:r>
          </a:p>
          <a:p>
            <a:r>
              <a:rPr lang="en-US" altLang="zh-CN" sz="3200">
                <a:latin typeface="Times New Roman" panose="02020603050405020304" charset="0"/>
                <a:cs typeface="Times New Roman" panose="02020603050405020304" charset="0"/>
              </a:rPr>
              <a:t>   B.It is the perfect time of the year.</a:t>
            </a:r>
          </a:p>
          <a:p>
            <a:r>
              <a:rPr lang="en-US" altLang="zh-CN" sz="3200">
                <a:latin typeface="Times New Roman" panose="02020603050405020304" charset="0"/>
                <a:cs typeface="Times New Roman" panose="02020603050405020304" charset="0"/>
              </a:rPr>
              <a:t>   C.The man will buy her something</a:t>
            </a:r>
          </a:p>
        </p:txBody>
      </p:sp>
      <p:sp>
        <p:nvSpPr>
          <p:cNvPr id="6" name="太阳形 5"/>
          <p:cNvSpPr/>
          <p:nvPr/>
        </p:nvSpPr>
        <p:spPr>
          <a:xfrm>
            <a:off x="1913255" y="110299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太阳形 1"/>
          <p:cNvSpPr/>
          <p:nvPr/>
        </p:nvSpPr>
        <p:spPr>
          <a:xfrm>
            <a:off x="7206615" y="296164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太阳形 2"/>
          <p:cNvSpPr/>
          <p:nvPr/>
        </p:nvSpPr>
        <p:spPr>
          <a:xfrm>
            <a:off x="1964690" y="396684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03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8"/>
                </p:tgtEl>
              </p:cMediaNode>
            </p:audio>
          </p:childTnLst>
        </p:cTn>
      </p:par>
    </p:tnLst>
    <p:bldLst>
      <p:bldP spid="6" grpId="0" bldLvl="0" animBg="1"/>
      <p:bldP spid="6" grpId="1" animBg="1"/>
      <p:bldP spid="2" grpId="0" bldLvl="0" animBg="1"/>
      <p:bldP spid="2" grpId="1" animBg="1"/>
      <p:bldP spid="3" grpId="0" bldLvl="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346710" y="342900"/>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Text7 </a:t>
            </a:r>
          </a:p>
        </p:txBody>
      </p:sp>
      <p:pic>
        <p:nvPicPr>
          <p:cNvPr id="3" name="图片 2"/>
          <p:cNvPicPr>
            <a:picLocks noChangeAspect="1"/>
          </p:cNvPicPr>
          <p:nvPr/>
        </p:nvPicPr>
        <p:blipFill>
          <a:blip r:embed="rId5"/>
          <a:stretch>
            <a:fillRect/>
          </a:stretch>
        </p:blipFill>
        <p:spPr>
          <a:xfrm>
            <a:off x="416560" y="1172845"/>
            <a:ext cx="11581765" cy="4476750"/>
          </a:xfrm>
          <a:prstGeom prst="rect">
            <a:avLst/>
          </a:prstGeom>
        </p:spPr>
      </p:pic>
      <p:sp>
        <p:nvSpPr>
          <p:cNvPr id="4" name="文本框 3"/>
          <p:cNvSpPr txBox="1"/>
          <p:nvPr/>
        </p:nvSpPr>
        <p:spPr>
          <a:xfrm>
            <a:off x="1520190" y="377825"/>
            <a:ext cx="10478135" cy="953135"/>
          </a:xfrm>
          <a:prstGeom prst="rect">
            <a:avLst/>
          </a:prstGeom>
          <a:noFill/>
        </p:spPr>
        <p:txBody>
          <a:bodyPr wrap="square" rtlCol="0" anchor="t">
            <a:spAutoFit/>
          </a:bodyPr>
          <a:lstStyle/>
          <a:p>
            <a:pPr indent="0">
              <a:buFont typeface="Wingdings" panose="05000000000000000000" charset="0"/>
              <a:buNone/>
            </a:pPr>
            <a:endParaRPr lang="en-US" sz="2800">
              <a:highlight>
                <a:srgbClr val="00FFFF"/>
              </a:highlight>
              <a:latin typeface="Times New Roman" panose="02020603050405020304" charset="0"/>
              <a:cs typeface="Times New Roman" panose="02020603050405020304" charset="0"/>
            </a:endParaRPr>
          </a:p>
          <a:p>
            <a:pPr indent="0">
              <a:buFont typeface="Wingdings" panose="05000000000000000000" charset="0"/>
              <a:buNone/>
            </a:pPr>
            <a:r>
              <a:rPr lang="en-US" altLang="zh-CN" sz="2800">
                <a:highlight>
                  <a:srgbClr val="00FFFF"/>
                </a:highlight>
                <a:latin typeface="Times New Roman" panose="02020603050405020304" charset="0"/>
                <a:cs typeface="Times New Roman" panose="02020603050405020304" charset="0"/>
              </a:rPr>
              <a:t>get off the phone </a:t>
            </a:r>
            <a:r>
              <a:rPr lang="zh-CN" altLang="en-US" sz="2800">
                <a:highlight>
                  <a:srgbClr val="00FFFF"/>
                </a:highlight>
                <a:latin typeface="Times New Roman" panose="02020603050405020304" charset="0"/>
                <a:cs typeface="Times New Roman" panose="02020603050405020304" charset="0"/>
              </a:rPr>
              <a:t>挂电话</a:t>
            </a:r>
          </a:p>
        </p:txBody>
      </p:sp>
      <p:sp>
        <p:nvSpPr>
          <p:cNvPr id="5" name="文本框 4"/>
          <p:cNvSpPr txBox="1"/>
          <p:nvPr/>
        </p:nvSpPr>
        <p:spPr>
          <a:xfrm>
            <a:off x="8522335" y="1271270"/>
            <a:ext cx="10478135" cy="829945"/>
          </a:xfrm>
          <a:prstGeom prst="rect">
            <a:avLst/>
          </a:prstGeom>
          <a:noFill/>
        </p:spPr>
        <p:txBody>
          <a:bodyPr wrap="square" rtlCol="0" anchor="t">
            <a:spAutoFit/>
          </a:bodyPr>
          <a:lstStyle/>
          <a:p>
            <a:pPr indent="0">
              <a:buFont typeface="Wingdings" panose="05000000000000000000" charset="0"/>
              <a:buNone/>
            </a:pPr>
            <a:endParaRPr lang="en-US" sz="2400">
              <a:highlight>
                <a:srgbClr val="00FFFF"/>
              </a:highlight>
              <a:latin typeface="Times New Roman" panose="02020603050405020304" charset="0"/>
              <a:cs typeface="Times New Roman" panose="02020603050405020304" charset="0"/>
            </a:endParaRPr>
          </a:p>
          <a:p>
            <a:pPr indent="0">
              <a:buFont typeface="Wingdings" panose="05000000000000000000" charset="0"/>
              <a:buNone/>
            </a:pPr>
            <a:r>
              <a:rPr lang="en-US" altLang="zh-CN" sz="2400">
                <a:highlight>
                  <a:srgbClr val="00FFFF"/>
                </a:highlight>
                <a:latin typeface="Times New Roman" panose="02020603050405020304" charset="0"/>
                <a:cs typeface="Times New Roman" panose="02020603050405020304" charset="0"/>
              </a:rPr>
              <a:t>freezing cold</a:t>
            </a:r>
            <a:r>
              <a:rPr lang="zh-CN" altLang="en-US" sz="2400">
                <a:highlight>
                  <a:srgbClr val="00FFFF"/>
                </a:highlight>
                <a:latin typeface="Times New Roman" panose="02020603050405020304" charset="0"/>
                <a:cs typeface="Times New Roman" panose="02020603050405020304" charset="0"/>
              </a:rPr>
              <a:t>非常寒冷</a:t>
            </a:r>
          </a:p>
        </p:txBody>
      </p:sp>
      <p:sp>
        <p:nvSpPr>
          <p:cNvPr id="6" name="文本框 5"/>
          <p:cNvSpPr txBox="1"/>
          <p:nvPr/>
        </p:nvSpPr>
        <p:spPr>
          <a:xfrm>
            <a:off x="6716395" y="2101215"/>
            <a:ext cx="10478135" cy="829945"/>
          </a:xfrm>
          <a:prstGeom prst="rect">
            <a:avLst/>
          </a:prstGeom>
          <a:noFill/>
        </p:spPr>
        <p:txBody>
          <a:bodyPr wrap="square" rtlCol="0" anchor="t">
            <a:spAutoFit/>
          </a:bodyPr>
          <a:lstStyle/>
          <a:p>
            <a:pPr indent="0">
              <a:buFont typeface="Wingdings" panose="05000000000000000000" charset="0"/>
              <a:buNone/>
            </a:pPr>
            <a:endParaRPr lang="en-US" sz="2400">
              <a:highlight>
                <a:srgbClr val="00FFFF"/>
              </a:highlight>
              <a:latin typeface="Times New Roman" panose="02020603050405020304" charset="0"/>
              <a:cs typeface="Times New Roman" panose="02020603050405020304" charset="0"/>
            </a:endParaRPr>
          </a:p>
          <a:p>
            <a:pPr indent="0">
              <a:buFont typeface="Wingdings" panose="05000000000000000000" charset="0"/>
              <a:buNone/>
            </a:pPr>
            <a:r>
              <a:rPr lang="en-US" altLang="zh-CN" sz="2400">
                <a:highlight>
                  <a:srgbClr val="00FFFF"/>
                </a:highlight>
                <a:latin typeface="Times New Roman" panose="02020603050405020304" charset="0"/>
                <a:cs typeface="Times New Roman" panose="02020603050405020304" charset="0"/>
              </a:rPr>
              <a:t>save up for</a:t>
            </a:r>
            <a:r>
              <a:rPr lang="zh-CN" altLang="en-US" sz="2400">
                <a:highlight>
                  <a:srgbClr val="00FFFF"/>
                </a:highlight>
                <a:latin typeface="Times New Roman" panose="02020603050405020304" charset="0"/>
                <a:cs typeface="Times New Roman" panose="02020603050405020304" charset="0"/>
              </a:rPr>
              <a:t>为</a:t>
            </a:r>
            <a:r>
              <a:rPr lang="en-US" altLang="zh-CN" sz="2400">
                <a:highlight>
                  <a:srgbClr val="00FFFF"/>
                </a:highlight>
                <a:latin typeface="Times New Roman" panose="02020603050405020304" charset="0"/>
                <a:cs typeface="Times New Roman" panose="02020603050405020304" charset="0"/>
              </a:rPr>
              <a:t>...</a:t>
            </a:r>
            <a:r>
              <a:rPr lang="zh-CN" altLang="en-US" sz="2400">
                <a:highlight>
                  <a:srgbClr val="00FFFF"/>
                </a:highlight>
                <a:latin typeface="Times New Roman" panose="02020603050405020304" charset="0"/>
                <a:cs typeface="Times New Roman" panose="02020603050405020304" charset="0"/>
              </a:rPr>
              <a:t>攒钱</a:t>
            </a:r>
          </a:p>
        </p:txBody>
      </p:sp>
      <p:sp>
        <p:nvSpPr>
          <p:cNvPr id="7" name="文本框 6"/>
          <p:cNvSpPr txBox="1"/>
          <p:nvPr/>
        </p:nvSpPr>
        <p:spPr>
          <a:xfrm>
            <a:off x="1462405" y="5578475"/>
            <a:ext cx="10478135" cy="460375"/>
          </a:xfrm>
          <a:prstGeom prst="rect">
            <a:avLst/>
          </a:prstGeom>
          <a:noFill/>
        </p:spPr>
        <p:txBody>
          <a:bodyPr wrap="square" rtlCol="0" anchor="t">
            <a:spAutoFit/>
          </a:bodyPr>
          <a:lstStyle/>
          <a:p>
            <a:pPr indent="0">
              <a:buFont typeface="Wingdings" panose="05000000000000000000" charset="0"/>
              <a:buNone/>
            </a:pPr>
            <a:r>
              <a:rPr lang="en-US" altLang="zh-CN" sz="2400">
                <a:highlight>
                  <a:srgbClr val="00FFFF"/>
                </a:highlight>
                <a:latin typeface="Times New Roman" panose="02020603050405020304" charset="0"/>
                <a:cs typeface="Times New Roman" panose="02020603050405020304" charset="0"/>
              </a:rPr>
              <a:t>in that case </a:t>
            </a:r>
            <a:r>
              <a:rPr lang="zh-CN" altLang="en-US" sz="2400">
                <a:highlight>
                  <a:srgbClr val="00FFFF"/>
                </a:highlight>
                <a:latin typeface="Times New Roman" panose="02020603050405020304" charset="0"/>
                <a:cs typeface="Times New Roman" panose="02020603050405020304" charset="0"/>
              </a:rPr>
              <a:t>既然那样的话</a:t>
            </a:r>
          </a:p>
        </p:txBody>
      </p:sp>
      <p:pic>
        <p:nvPicPr>
          <p:cNvPr id="2" name="text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872220" y="4462145"/>
            <a:ext cx="619125" cy="61912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dirty="0">
                <a:solidFill>
                  <a:schemeClr val="bg1"/>
                </a:solidFill>
              </a:rPr>
              <a:t>听力</a:t>
            </a:r>
          </a:p>
          <a:p>
            <a:pPr algn="ctr"/>
            <a:r>
              <a:rPr lang="en-US" altLang="zh-CN" sz="2400" dirty="0">
                <a:solidFill>
                  <a:schemeClr val="bg1"/>
                </a:solidFill>
              </a:rPr>
              <a:t>Text8 </a:t>
            </a:r>
          </a:p>
        </p:txBody>
      </p:sp>
      <p:sp>
        <p:nvSpPr>
          <p:cNvPr id="5" name="太阳形 4"/>
          <p:cNvSpPr/>
          <p:nvPr/>
        </p:nvSpPr>
        <p:spPr>
          <a:xfrm>
            <a:off x="2197334" y="179812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太阳形 5"/>
          <p:cNvSpPr/>
          <p:nvPr/>
        </p:nvSpPr>
        <p:spPr>
          <a:xfrm>
            <a:off x="2123841" y="3590876"/>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太阳形 6"/>
          <p:cNvSpPr/>
          <p:nvPr/>
        </p:nvSpPr>
        <p:spPr>
          <a:xfrm>
            <a:off x="2165617" y="4881354"/>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03396" y="507642"/>
            <a:ext cx="9772048" cy="5693866"/>
          </a:xfrm>
          <a:prstGeom prst="rect">
            <a:avLst/>
          </a:prstGeom>
          <a:noFill/>
        </p:spPr>
        <p:txBody>
          <a:bodyPr wrap="square">
            <a:spAutoFit/>
          </a:bodyPr>
          <a:lstStyle/>
          <a:p>
            <a:r>
              <a:rPr lang="en-US" altLang="zh-CN" sz="2800" dirty="0">
                <a:latin typeface="Times New Roman" panose="02020603050405020304" charset="0"/>
                <a:cs typeface="Times New Roman" panose="02020603050405020304" charset="0"/>
              </a:rPr>
              <a:t>11.What is the man going to do?</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A. Get a job.</a:t>
            </a:r>
          </a:p>
          <a:p>
            <a:r>
              <a:rPr lang="en-US" altLang="zh-CN" sz="2800" dirty="0">
                <a:latin typeface="Times New Roman" panose="02020603050405020304" charset="0"/>
                <a:cs typeface="Times New Roman" panose="02020603050405020304" charset="0"/>
              </a:rPr>
              <a:t>   B. Go to school</a:t>
            </a:r>
          </a:p>
          <a:p>
            <a:r>
              <a:rPr lang="en-US" altLang="zh-CN" sz="2800" dirty="0">
                <a:latin typeface="Times New Roman" panose="02020603050405020304" charset="0"/>
                <a:cs typeface="Times New Roman" panose="02020603050405020304" charset="0"/>
              </a:rPr>
              <a:t>   C. Go travelling alone.</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12. When will the man be back?</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A. In a year.</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B. In half a year.</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C. In about two months.</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13. What is the woman doing in the conversation?</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A. Helping her friend check in at the airport.</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B. Driving her friend to the airport.</a:t>
            </a:r>
            <a:br>
              <a:rPr lang="en-US" altLang="zh-CN" sz="2800" dirty="0">
                <a:latin typeface="Times New Roman" panose="02020603050405020304" charset="0"/>
                <a:cs typeface="Times New Roman" panose="02020603050405020304" charset="0"/>
              </a:rPr>
            </a:br>
            <a:r>
              <a:rPr lang="en-US" altLang="zh-CN" sz="2800" dirty="0">
                <a:latin typeface="Times New Roman" panose="02020603050405020304" charset="0"/>
                <a:cs typeface="Times New Roman" panose="02020603050405020304" charset="0"/>
              </a:rPr>
              <a:t>   C. Carrying her friend’s luggage.</a:t>
            </a:r>
            <a:br>
              <a:rPr lang="en-US" altLang="zh-CN" sz="2800" dirty="0">
                <a:latin typeface="Times New Roman" panose="02020603050405020304" charset="0"/>
                <a:cs typeface="Times New Roman" panose="02020603050405020304" charset="0"/>
              </a:rPr>
            </a:br>
            <a:endParaRPr lang="zh-CN" altLang="en-US" sz="2800" dirty="0">
              <a:latin typeface="Times New Roman" panose="02020603050405020304" charset="0"/>
              <a:cs typeface="Times New Roman" panose="02020603050405020304" charset="0"/>
            </a:endParaRPr>
          </a:p>
        </p:txBody>
      </p:sp>
      <p:pic>
        <p:nvPicPr>
          <p:cNvPr id="10" name="text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0635" y="1579382"/>
            <a:ext cx="729381" cy="729381"/>
          </a:xfrm>
          <a:prstGeom prst="rect">
            <a:avLst/>
          </a:prstGeom>
          <a:ln w="57150">
            <a:solidFill>
              <a:srgbClr val="FFC000"/>
            </a:solidFill>
          </a:ln>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7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5" grpId="0" bldLvl="0" animBg="1"/>
      <p:bldP spid="5" grpId="1" animBg="1"/>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dirty="0">
                <a:solidFill>
                  <a:schemeClr val="bg1"/>
                </a:solidFill>
              </a:rPr>
              <a:t>听力</a:t>
            </a:r>
          </a:p>
          <a:p>
            <a:pPr algn="ctr"/>
            <a:r>
              <a:rPr lang="en-US" altLang="zh-CN" sz="2400" dirty="0">
                <a:solidFill>
                  <a:schemeClr val="bg1"/>
                </a:solidFill>
              </a:rPr>
              <a:t>Text8 </a:t>
            </a:r>
          </a:p>
        </p:txBody>
      </p:sp>
      <p:pic>
        <p:nvPicPr>
          <p:cNvPr id="10" name="text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9963" y="1102995"/>
            <a:ext cx="729381" cy="729381"/>
          </a:xfrm>
          <a:prstGeom prst="rect">
            <a:avLst/>
          </a:prstGeom>
          <a:ln w="57150">
            <a:solidFill>
              <a:srgbClr val="FFC000"/>
            </a:solidFill>
          </a:ln>
        </p:spPr>
      </p:pic>
      <p:pic>
        <p:nvPicPr>
          <p:cNvPr id="3" name="图片 2"/>
          <p:cNvPicPr>
            <a:picLocks noChangeAspect="1"/>
          </p:cNvPicPr>
          <p:nvPr/>
        </p:nvPicPr>
        <p:blipFill>
          <a:blip r:embed="rId6"/>
          <a:stretch>
            <a:fillRect/>
          </a:stretch>
        </p:blipFill>
        <p:spPr>
          <a:xfrm>
            <a:off x="1640205" y="273050"/>
            <a:ext cx="7602451" cy="3204447"/>
          </a:xfrm>
          <a:prstGeom prst="rect">
            <a:avLst/>
          </a:prstGeom>
        </p:spPr>
      </p:pic>
      <p:pic>
        <p:nvPicPr>
          <p:cNvPr id="4" name="图片 3"/>
          <p:cNvPicPr>
            <a:picLocks noChangeAspect="1"/>
          </p:cNvPicPr>
          <p:nvPr/>
        </p:nvPicPr>
        <p:blipFill>
          <a:blip r:embed="rId6"/>
          <a:stretch>
            <a:fillRect/>
          </a:stretch>
        </p:blipFill>
        <p:spPr>
          <a:xfrm>
            <a:off x="1640204" y="3380503"/>
            <a:ext cx="7602451" cy="3204447"/>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Text10 </a:t>
            </a:r>
          </a:p>
        </p:txBody>
      </p:sp>
      <p:pic>
        <p:nvPicPr>
          <p:cNvPr id="2" name="text10">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935355"/>
            <a:ext cx="619125" cy="619125"/>
          </a:xfrm>
          <a:prstGeom prst="rect">
            <a:avLst/>
          </a:prstGeom>
        </p:spPr>
      </p:pic>
      <p:sp>
        <p:nvSpPr>
          <p:cNvPr id="4" name="文本框 3"/>
          <p:cNvSpPr txBox="1"/>
          <p:nvPr/>
        </p:nvSpPr>
        <p:spPr>
          <a:xfrm>
            <a:off x="1708150" y="330835"/>
            <a:ext cx="9916160" cy="612394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17.How many polar bears are there around the Arctic Circle?</a:t>
            </a:r>
          </a:p>
          <a:p>
            <a:r>
              <a:rPr lang="en-US" altLang="zh-CN" sz="2800">
                <a:latin typeface="Times New Roman" panose="02020603050405020304" charset="0"/>
                <a:cs typeface="Times New Roman" panose="02020603050405020304" charset="0"/>
              </a:rPr>
              <a:t>   A.Between 1800 and 2500</a:t>
            </a:r>
          </a:p>
          <a:p>
            <a:r>
              <a:rPr lang="en-US" altLang="zh-CN" sz="2800">
                <a:latin typeface="Times New Roman" panose="02020603050405020304" charset="0"/>
                <a:cs typeface="Times New Roman" panose="02020603050405020304" charset="0"/>
              </a:rPr>
              <a:t>   B.Between 22000 and 31000</a:t>
            </a:r>
          </a:p>
          <a:p>
            <a:r>
              <a:rPr lang="en-US" altLang="zh-CN" sz="2800">
                <a:latin typeface="Times New Roman" panose="02020603050405020304" charset="0"/>
                <a:cs typeface="Times New Roman" panose="02020603050405020304" charset="0"/>
              </a:rPr>
              <a:t>   C.Between 50000 and 52000</a:t>
            </a:r>
          </a:p>
          <a:p>
            <a:r>
              <a:rPr lang="en-US" altLang="zh-CN" sz="2800">
                <a:latin typeface="Times New Roman" panose="02020603050405020304" charset="0"/>
                <a:cs typeface="Times New Roman" panose="02020603050405020304" charset="0"/>
              </a:rPr>
              <a:t>18.What is the main cause of the polar bears’ invasion?</a:t>
            </a:r>
          </a:p>
          <a:p>
            <a:r>
              <a:rPr lang="en-US" altLang="zh-CN" sz="2800">
                <a:latin typeface="Times New Roman" panose="02020603050405020304" charset="0"/>
                <a:cs typeface="Times New Roman" panose="02020603050405020304" charset="0"/>
              </a:rPr>
              <a:t>   A.Global warming    B.Garbage    C.The lack of food</a:t>
            </a:r>
          </a:p>
          <a:p>
            <a:r>
              <a:rPr lang="en-US" altLang="zh-CN" sz="2800">
                <a:latin typeface="Times New Roman" panose="02020603050405020304" charset="0"/>
                <a:cs typeface="Times New Roman" panose="02020603050405020304" charset="0"/>
              </a:rPr>
              <a:t>19.What did the town officials advise the residents to do ?</a:t>
            </a:r>
          </a:p>
          <a:p>
            <a:r>
              <a:rPr lang="en-US" altLang="zh-CN" sz="2800">
                <a:latin typeface="Times New Roman" panose="02020603050405020304" charset="0"/>
                <a:cs typeface="Times New Roman" panose="02020603050405020304" charset="0"/>
              </a:rPr>
              <a:t>   A.Shoot the animals    </a:t>
            </a:r>
          </a:p>
          <a:p>
            <a:r>
              <a:rPr lang="en-US" altLang="zh-CN" sz="2800">
                <a:latin typeface="Times New Roman" panose="02020603050405020304" charset="0"/>
                <a:cs typeface="Times New Roman" panose="02020603050405020304" charset="0"/>
              </a:rPr>
              <a:t>   B.Feed the bears    </a:t>
            </a:r>
          </a:p>
          <a:p>
            <a:r>
              <a:rPr lang="en-US" altLang="zh-CN" sz="2800">
                <a:latin typeface="Times New Roman" panose="02020603050405020304" charset="0"/>
                <a:cs typeface="Times New Roman" panose="02020603050405020304" charset="0"/>
              </a:rPr>
              <a:t>   C.keep their garbage inside</a:t>
            </a:r>
          </a:p>
          <a:p>
            <a:r>
              <a:rPr lang="en-US" altLang="zh-CN" sz="2800">
                <a:latin typeface="Times New Roman" panose="02020603050405020304" charset="0"/>
                <a:cs typeface="Times New Roman" panose="02020603050405020304" charset="0"/>
              </a:rPr>
              <a:t>20.Why will relocating the bears be so difficult?</a:t>
            </a:r>
          </a:p>
          <a:p>
            <a:r>
              <a:rPr lang="en-US" altLang="zh-CN" sz="2800">
                <a:latin typeface="Times New Roman" panose="02020603050405020304" charset="0"/>
                <a:cs typeface="Times New Roman" panose="02020603050405020304" charset="0"/>
              </a:rPr>
              <a:t>   A.The bears are hard to find</a:t>
            </a:r>
          </a:p>
          <a:p>
            <a:r>
              <a:rPr lang="en-US" altLang="zh-CN" sz="2800">
                <a:latin typeface="Times New Roman" panose="02020603050405020304" charset="0"/>
                <a:cs typeface="Times New Roman" panose="02020603050405020304" charset="0"/>
              </a:rPr>
              <a:t>   B.There is nowhere for the bears to go </a:t>
            </a:r>
          </a:p>
          <a:p>
            <a:r>
              <a:rPr lang="en-US" altLang="zh-CN" sz="2800">
                <a:latin typeface="Times New Roman" panose="02020603050405020304" charset="0"/>
                <a:cs typeface="Times New Roman" panose="02020603050405020304" charset="0"/>
              </a:rPr>
              <a:t>   C.The bears are extremely dangerous</a:t>
            </a:r>
          </a:p>
        </p:txBody>
      </p:sp>
      <p:sp>
        <p:nvSpPr>
          <p:cNvPr id="3" name="太阳形 2"/>
          <p:cNvSpPr/>
          <p:nvPr/>
        </p:nvSpPr>
        <p:spPr>
          <a:xfrm>
            <a:off x="1904365" y="122555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太阳形 4"/>
          <p:cNvSpPr/>
          <p:nvPr/>
        </p:nvSpPr>
        <p:spPr>
          <a:xfrm>
            <a:off x="1904365" y="254889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太阳形 5"/>
          <p:cNvSpPr/>
          <p:nvPr/>
        </p:nvSpPr>
        <p:spPr>
          <a:xfrm>
            <a:off x="1973580" y="431927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太阳形 6"/>
          <p:cNvSpPr/>
          <p:nvPr/>
        </p:nvSpPr>
        <p:spPr>
          <a:xfrm>
            <a:off x="1973580" y="549656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50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2"/>
                </p:tgtEl>
              </p:cMediaNode>
            </p:audio>
          </p:childTnLst>
        </p:cTn>
      </p:par>
    </p:tnLst>
    <p:bldLst>
      <p:bldP spid="3" grpId="0" bldLvl="0" animBg="1"/>
      <p:bldP spid="3" grpId="1" animBg="1"/>
      <p:bldP spid="5" grpId="0" bldLvl="0" animBg="1"/>
      <p:bldP spid="5" grpId="1" animBg="1"/>
      <p:bldP spid="6" grpId="0" bldLvl="0" animBg="1"/>
      <p:bldP spid="6" grpId="1" animBg="1"/>
      <p:bldP spid="7" grpId="0" bldLvl="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pic>
        <p:nvPicPr>
          <p:cNvPr id="2" name="图片 1"/>
          <p:cNvPicPr>
            <a:picLocks noChangeAspect="1"/>
          </p:cNvPicPr>
          <p:nvPr/>
        </p:nvPicPr>
        <p:blipFill>
          <a:blip r:embed="rId5"/>
          <a:stretch>
            <a:fillRect/>
          </a:stretch>
        </p:blipFill>
        <p:spPr>
          <a:xfrm>
            <a:off x="224790" y="583565"/>
            <a:ext cx="8213725" cy="5690870"/>
          </a:xfrm>
          <a:prstGeom prst="rect">
            <a:avLst/>
          </a:prstGeom>
        </p:spPr>
      </p:pic>
      <p:sp>
        <p:nvSpPr>
          <p:cNvPr id="3" name="圆角矩形 2"/>
          <p:cNvSpPr/>
          <p:nvPr/>
        </p:nvSpPr>
        <p:spPr>
          <a:xfrm>
            <a:off x="6357620" y="643890"/>
            <a:ext cx="816610" cy="36957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3623310" y="2077085"/>
            <a:ext cx="1004570" cy="36957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494655" y="2531110"/>
            <a:ext cx="1679575" cy="36957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3197860" y="3947160"/>
            <a:ext cx="1430020" cy="377825"/>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894070" y="3998595"/>
            <a:ext cx="880745" cy="32639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4791710" y="4486275"/>
            <a:ext cx="1353185" cy="32639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4472305" y="4973955"/>
            <a:ext cx="854710" cy="292735"/>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969770" y="5825490"/>
            <a:ext cx="1807210" cy="387350"/>
          </a:xfrm>
          <a:prstGeom prst="roundRect">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512175" y="900430"/>
            <a:ext cx="3288665" cy="3107690"/>
          </a:xfrm>
          <a:prstGeom prst="rect">
            <a:avLst/>
          </a:prstGeom>
          <a:noFill/>
        </p:spPr>
        <p:txBody>
          <a:bodyPr wrap="none" rtlCol="0" anchor="t">
            <a:spAutoFit/>
          </a:bodyPr>
          <a:lstStyle/>
          <a:p>
            <a:r>
              <a:rPr 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1. </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接管</a:t>
            </a:r>
            <a:endParaRPr 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endParaRP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2. </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害怕做某事</a:t>
            </a: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3. </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向空中射击</a:t>
            </a: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4. </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不足为奇</a:t>
            </a: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5. </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提醒某人做</a:t>
            </a:r>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a:t>
            </a: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6.</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搬迁；迁移</a:t>
            </a:r>
          </a:p>
          <a:p>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7.</a:t>
            </a:r>
            <a:r>
              <a:rPr lang="zh-CN" altLang="en-US"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让你了解最新的</a:t>
            </a:r>
            <a:r>
              <a:rPr lang="en-US" altLang="zh-CN" sz="2800" b="1" dirty="0">
                <a:solidFill>
                  <a:schemeClr val="accent2">
                    <a:lumMod val="60000"/>
                    <a:lumOff val="40000"/>
                  </a:schemeClr>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a:t>
            </a:r>
          </a:p>
        </p:txBody>
      </p:sp>
      <p:pic>
        <p:nvPicPr>
          <p:cNvPr id="7" name="text1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491345" y="4354830"/>
            <a:ext cx="619125" cy="61912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95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7"/>
                </p:tgtEl>
              </p:cMediaNode>
            </p:audio>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Shape 1138"/>
          <p:cNvSpPr/>
          <p:nvPr/>
        </p:nvSpPr>
        <p:spPr>
          <a:xfrm>
            <a:off x="0" y="1"/>
            <a:ext cx="12192000" cy="4598822"/>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49" name="Shape 1142"/>
          <p:cNvSpPr/>
          <p:nvPr/>
        </p:nvSpPr>
        <p:spPr>
          <a:xfrm>
            <a:off x="5406390" y="3900170"/>
            <a:ext cx="1355090" cy="135382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 name="Title 1"/>
          <p:cNvSpPr>
            <a:spLocks noGrp="1"/>
          </p:cNvSpPr>
          <p:nvPr>
            <p:ph type="ctrTitle"/>
          </p:nvPr>
        </p:nvSpPr>
        <p:spPr>
          <a:xfrm>
            <a:off x="1524000" y="2273300"/>
            <a:ext cx="9144000" cy="1122679"/>
          </a:xfrm>
        </p:spPr>
        <p:txBody>
          <a:bodyPr>
            <a:normAutofit/>
          </a:bodyPr>
          <a:lstStyle/>
          <a:p>
            <a:r>
              <a:rPr lang="zh-CN" altLang="en-GB" dirty="0"/>
              <a:t>阅读理解</a:t>
            </a:r>
            <a:endParaRPr lang="zh-CN" altLang="en-GB" dirty="0">
              <a:solidFill>
                <a:schemeClr val="accent1"/>
              </a:solidFill>
            </a:endParaRPr>
          </a:p>
        </p:txBody>
      </p:sp>
      <p:sp>
        <p:nvSpPr>
          <p:cNvPr id="14" name="TextBox 13"/>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3</a:t>
            </a:r>
            <a:endParaRPr lang="en-GB" sz="1200" dirty="0">
              <a:solidFill>
                <a:schemeClr val="accent1"/>
              </a:solidFill>
              <a:latin typeface="Kontrapunkt Bob Light" panose="02000000000000000000" pitchFamily="50" charset="0"/>
            </a:endParaRPr>
          </a:p>
        </p:txBody>
      </p:sp>
      <p:pic>
        <p:nvPicPr>
          <p:cNvPr id="25" name="图片 24" descr="fba2defb_E376199_0cfbcb0d"/>
          <p:cNvPicPr>
            <a:picLocks noChangeAspect="1"/>
          </p:cNvPicPr>
          <p:nvPr/>
        </p:nvPicPr>
        <p:blipFill>
          <a:blip r:embed="rId3"/>
          <a:stretch>
            <a:fillRect/>
          </a:stretch>
        </p:blipFill>
        <p:spPr>
          <a:xfrm>
            <a:off x="5786755" y="4180205"/>
            <a:ext cx="594995" cy="79438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73020" y="294971"/>
            <a:ext cx="9144000" cy="777884"/>
          </a:xfrm>
        </p:spPr>
        <p:txBody>
          <a:bodyPr>
            <a:normAutofit/>
          </a:bodyPr>
          <a:lstStyle/>
          <a:p>
            <a:r>
              <a:rPr lang="en-US" altLang="en-GB" dirty="0"/>
              <a:t>A</a:t>
            </a:r>
            <a:r>
              <a:rPr lang="zh-CN" altLang="en-US" dirty="0"/>
              <a:t>篇 （应用文）   </a:t>
            </a:r>
            <a:endParaRPr lang="en-US" altLang="zh-CN" dirty="0"/>
          </a:p>
        </p:txBody>
      </p:sp>
      <p:sp>
        <p:nvSpPr>
          <p:cNvPr id="8" name="Text Placeholder 7"/>
          <p:cNvSpPr>
            <a:spLocks noGrp="1"/>
          </p:cNvSpPr>
          <p:nvPr>
            <p:ph type="body" sz="quarter" idx="10"/>
          </p:nvPr>
        </p:nvSpPr>
        <p:spPr>
          <a:xfrm>
            <a:off x="1760220" y="3609975"/>
            <a:ext cx="8647430" cy="408940"/>
          </a:xfrm>
        </p:spPr>
        <p:txBody>
          <a:bodyPr>
            <a:noAutofit/>
          </a:bodyPr>
          <a:lstStyle/>
          <a:p>
            <a:r>
              <a:rPr lang="en-US" altLang="en-GB"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 hot chocolates from around the world</a:t>
            </a:r>
          </a:p>
        </p:txBody>
      </p:sp>
      <p:sp>
        <p:nvSpPr>
          <p:cNvPr id="9" name="Text Placeholder 8"/>
          <p:cNvSpPr>
            <a:spLocks noGrp="1"/>
          </p:cNvSpPr>
          <p:nvPr>
            <p:ph type="body" sz="quarter" idx="11"/>
          </p:nvPr>
        </p:nvSpPr>
        <p:spPr>
          <a:xfrm>
            <a:off x="545465" y="4181475"/>
            <a:ext cx="11171555" cy="2475865"/>
          </a:xfrm>
        </p:spPr>
        <p:txBody>
          <a:bodyPr>
            <a:noAutofit/>
          </a:bodyPr>
          <a:lstStyle/>
          <a:p>
            <a:pPr fontAlgn="auto">
              <a:lnSpc>
                <a:spcPct val="100000"/>
              </a:lnSpc>
            </a:pPr>
            <a:r>
              <a:rPr lang="en-US" altLang="zh-CN" sz="3200" dirty="0" err="1">
                <a:solidFill>
                  <a:schemeClr val="tx1"/>
                </a:solidFill>
                <a:latin typeface="Arial" panose="020B0604020202020204" pitchFamily="34" charset="0"/>
                <a:cs typeface="Arial" panose="020B0604020202020204" pitchFamily="34" charset="0"/>
              </a:rPr>
              <a:t>   There is nothing </a:t>
            </a:r>
            <a:r>
              <a:rPr lang="en-US" altLang="zh-CN" sz="3200" b="1" dirty="0" err="1">
                <a:solidFill>
                  <a:schemeClr val="tx1"/>
                </a:solidFill>
                <a:latin typeface="Arial" panose="020B0604020202020204" pitchFamily="34" charset="0"/>
                <a:cs typeface="Arial" panose="020B0604020202020204" pitchFamily="34" charset="0"/>
              </a:rPr>
              <a:t>more</a:t>
            </a:r>
            <a:r>
              <a:rPr lang="en-US" altLang="zh-CN" sz="3200" dirty="0" err="1">
                <a:solidFill>
                  <a:schemeClr val="tx1"/>
                </a:solidFill>
                <a:latin typeface="Arial" panose="020B0604020202020204" pitchFamily="34" charset="0"/>
                <a:cs typeface="Arial" panose="020B0604020202020204" pitchFamily="34" charset="0"/>
              </a:rPr>
              <a:t> comforting on a snowy winter ________ a steaming mug of ______________. Here are five ways this drink __________(enjoy) in other countries and where to find a cup </a:t>
            </a:r>
            <a:r>
              <a:rPr lang="en-US" altLang="zh-CN" sz="3200" u="sng" dirty="0" err="1">
                <a:solidFill>
                  <a:schemeClr val="tx1"/>
                </a:solidFill>
                <a:effectLst/>
                <a:latin typeface="Arial" panose="020B0604020202020204" pitchFamily="34" charset="0"/>
                <a:cs typeface="Arial" panose="020B0604020202020204" pitchFamily="34" charset="0"/>
              </a:rPr>
              <a:t>if you visit. </a:t>
            </a:r>
          </a:p>
        </p:txBody>
      </p:sp>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3" name="图片占位符 2"/>
          <p:cNvSpPr>
            <a:spLocks noGrp="1"/>
          </p:cNvSpPr>
          <p:nvPr>
            <p:ph type="pic" sz="quarter" idx="14"/>
          </p:nvPr>
        </p:nvSpPr>
        <p:spPr>
          <a:xfrm>
            <a:off x="163195" y="364172"/>
            <a:ext cx="3863926" cy="2716211"/>
          </a:xfrm>
        </p:spPr>
      </p:sp>
      <p:pic>
        <p:nvPicPr>
          <p:cNvPr id="4" name="图片 3" descr="P-10307269-10283701-3840x2543"/>
          <p:cNvPicPr>
            <a:picLocks noChangeAspect="1"/>
          </p:cNvPicPr>
          <p:nvPr/>
        </p:nvPicPr>
        <p:blipFill>
          <a:blip r:embed="rId3"/>
          <a:stretch>
            <a:fillRect/>
          </a:stretch>
        </p:blipFill>
        <p:spPr>
          <a:xfrm>
            <a:off x="163195" y="363855"/>
            <a:ext cx="3863975" cy="2715895"/>
          </a:xfrm>
          <a:prstGeom prst="rect">
            <a:avLst/>
          </a:prstGeom>
        </p:spPr>
      </p:pic>
      <p:sp>
        <p:nvSpPr>
          <p:cNvPr id="12" name="文本框 11"/>
          <p:cNvSpPr txBox="1"/>
          <p:nvPr/>
        </p:nvSpPr>
        <p:spPr>
          <a:xfrm>
            <a:off x="795655" y="4645025"/>
            <a:ext cx="1503045" cy="583565"/>
          </a:xfrm>
          <a:prstGeom prst="rect">
            <a:avLst/>
          </a:prstGeom>
          <a:noFill/>
        </p:spPr>
        <p:txBody>
          <a:bodyPr wrap="square" rtlCol="0">
            <a:spAutoFit/>
          </a:bodyPr>
          <a:lstStyle/>
          <a:p>
            <a:r>
              <a:rPr lang="en-US" altLang="zh-CN" sz="3200" b="1" dirty="0">
                <a:solidFill>
                  <a:srgbClr val="C00000"/>
                </a:solidFill>
                <a:latin typeface="Arial" panose="020B0604020202020204" pitchFamily="34" charset="0"/>
                <a:cs typeface="Arial" panose="020B0604020202020204" pitchFamily="34" charset="0"/>
              </a:rPr>
              <a:t>than</a:t>
            </a:r>
          </a:p>
        </p:txBody>
      </p:sp>
      <p:sp>
        <p:nvSpPr>
          <p:cNvPr id="13" name="文本框 12"/>
          <p:cNvSpPr txBox="1"/>
          <p:nvPr/>
        </p:nvSpPr>
        <p:spPr>
          <a:xfrm>
            <a:off x="5969635" y="4645025"/>
            <a:ext cx="3175000" cy="583565"/>
          </a:xfrm>
          <a:prstGeom prst="rect">
            <a:avLst/>
          </a:prstGeom>
          <a:noFill/>
        </p:spPr>
        <p:txBody>
          <a:bodyPr wrap="square" rtlCol="0">
            <a:spAutoFit/>
          </a:bodyPr>
          <a:lstStyle/>
          <a:p>
            <a:r>
              <a:rPr lang="en-US" altLang="zh-CN" sz="3200" b="1" dirty="0">
                <a:solidFill>
                  <a:srgbClr val="C00000"/>
                </a:solidFill>
                <a:latin typeface="Arial" panose="020B0604020202020204" pitchFamily="34" charset="0"/>
                <a:cs typeface="Arial" panose="020B0604020202020204" pitchFamily="34" charset="0"/>
              </a:rPr>
              <a:t>hot chocolate</a:t>
            </a:r>
          </a:p>
        </p:txBody>
      </p:sp>
      <p:sp>
        <p:nvSpPr>
          <p:cNvPr id="14" name="文本框 13"/>
          <p:cNvSpPr txBox="1"/>
          <p:nvPr/>
        </p:nvSpPr>
        <p:spPr>
          <a:xfrm>
            <a:off x="3456305" y="5158740"/>
            <a:ext cx="2353945" cy="583565"/>
          </a:xfrm>
          <a:prstGeom prst="rect">
            <a:avLst/>
          </a:prstGeom>
          <a:noFill/>
        </p:spPr>
        <p:txBody>
          <a:bodyPr wrap="square" rtlCol="0">
            <a:spAutoFit/>
          </a:bodyPr>
          <a:lstStyle/>
          <a:p>
            <a:r>
              <a:rPr lang="en-US" altLang="zh-CN" sz="3200" b="1" dirty="0">
                <a:solidFill>
                  <a:srgbClr val="C00000"/>
                </a:solidFill>
                <a:latin typeface="Arial" panose="020B0604020202020204" pitchFamily="34" charset="0"/>
                <a:cs typeface="Arial" panose="020B0604020202020204" pitchFamily="34" charset="0"/>
              </a:rPr>
              <a:t>is enjoyed</a:t>
            </a:r>
          </a:p>
        </p:txBody>
      </p:sp>
      <p:pic>
        <p:nvPicPr>
          <p:cNvPr id="15" name="图片 14" descr="[6]C_3SZH@0@Z0VD3(BILB0"/>
          <p:cNvPicPr>
            <a:picLocks noChangeAspect="1"/>
          </p:cNvPicPr>
          <p:nvPr/>
        </p:nvPicPr>
        <p:blipFill>
          <a:blip r:embed="rId4"/>
          <a:stretch>
            <a:fillRect/>
          </a:stretch>
        </p:blipFill>
        <p:spPr>
          <a:xfrm>
            <a:off x="4140200" y="1073150"/>
            <a:ext cx="8125460" cy="1850390"/>
          </a:xfrm>
          <a:prstGeom prst="rect">
            <a:avLst/>
          </a:prstGeom>
        </p:spPr>
      </p:pic>
      <p:sp>
        <p:nvSpPr>
          <p:cNvPr id="16" name="圆角矩形 15"/>
          <p:cNvSpPr/>
          <p:nvPr/>
        </p:nvSpPr>
        <p:spPr>
          <a:xfrm>
            <a:off x="10083800" y="1073150"/>
            <a:ext cx="125666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 name="圆角矩形 16"/>
          <p:cNvSpPr/>
          <p:nvPr/>
        </p:nvSpPr>
        <p:spPr>
          <a:xfrm>
            <a:off x="6184900" y="1837690"/>
            <a:ext cx="125666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 name="圆角矩形 17"/>
          <p:cNvSpPr/>
          <p:nvPr/>
        </p:nvSpPr>
        <p:spPr>
          <a:xfrm>
            <a:off x="5810885" y="2602230"/>
            <a:ext cx="125666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74650" y="722630"/>
            <a:ext cx="5321935" cy="4458970"/>
          </a:xfrm>
        </p:spPr>
        <p:txBody>
          <a:bodyPr>
            <a:noAutofit/>
          </a:bodyPr>
          <a:lstStyle/>
          <a:p>
            <a:pPr fontAlgn="auto">
              <a:lnSpc>
                <a:spcPct val="100000"/>
              </a:lnSpc>
            </a:pPr>
            <a:r>
              <a:rPr lang="en-US" altLang="zh-CN" sz="2800" dirty="0" err="1">
                <a:solidFill>
                  <a:schemeClr val="tx1"/>
                </a:solidFill>
                <a:latin typeface="Arial" panose="020B0604020202020204" pitchFamily="34" charset="0"/>
                <a:cs typeface="Arial" panose="020B0604020202020204" pitchFamily="34" charset="0"/>
              </a:rPr>
              <a:t>1. There is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nothing more comforting</a:t>
            </a:r>
            <a:r>
              <a:rPr lang="en-US" altLang="zh-CN" sz="2800" dirty="0" err="1">
                <a:solidFill>
                  <a:schemeClr val="tx1"/>
                </a:solidFill>
                <a:latin typeface="Arial" panose="020B0604020202020204" pitchFamily="34" charset="0"/>
                <a:cs typeface="Arial" panose="020B0604020202020204" pitchFamily="34" charset="0"/>
              </a:rPr>
              <a:t> on a snowy winter afternoon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than</a:t>
            </a:r>
            <a:r>
              <a:rPr lang="en-US" altLang="zh-CN" sz="2800" dirty="0" err="1">
                <a:solidFill>
                  <a:schemeClr val="tx1"/>
                </a:solidFill>
                <a:latin typeface="Arial" panose="020B0604020202020204" pitchFamily="34" charset="0"/>
                <a:cs typeface="Arial" panose="020B0604020202020204" pitchFamily="34" charset="0"/>
              </a:rPr>
              <a:t> a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steaming</a:t>
            </a:r>
            <a:r>
              <a:rPr lang="en-US" altLang="zh-CN" sz="2800" dirty="0" err="1">
                <a:solidFill>
                  <a:schemeClr val="tx1"/>
                </a:solidFill>
                <a:latin typeface="Arial" panose="020B0604020202020204" pitchFamily="34" charset="0"/>
                <a:cs typeface="Arial" panose="020B0604020202020204" pitchFamily="34" charset="0"/>
              </a:rPr>
              <a:t> mug of hot chocolate.</a:t>
            </a:r>
          </a:p>
          <a:p>
            <a:pPr fontAlgn="auto">
              <a:lnSpc>
                <a:spcPct val="100000"/>
              </a:lnSpc>
            </a:pPr>
            <a:endParaRPr lang="en-US" altLang="zh-CN" sz="2800" u="sng" dirty="0" err="1">
              <a:solidFill>
                <a:schemeClr val="tx1"/>
              </a:solidFill>
              <a:effectLst/>
              <a:latin typeface="Arial" panose="020B0604020202020204" pitchFamily="34" charset="0"/>
              <a:cs typeface="Arial" panose="020B0604020202020204" pitchFamily="34" charset="0"/>
            </a:endParaRPr>
          </a:p>
          <a:p>
            <a:pPr fontAlgn="auto">
              <a:lnSpc>
                <a:spcPct val="100000"/>
              </a:lnSpc>
            </a:pPr>
            <a:r>
              <a:rPr lang="en-US" altLang="zh-CN" sz="2800" dirty="0" err="1">
                <a:solidFill>
                  <a:schemeClr val="tx1"/>
                </a:solidFill>
                <a:effectLst/>
                <a:latin typeface="Arial" panose="020B0604020202020204" pitchFamily="34" charset="0"/>
                <a:cs typeface="Arial" panose="020B0604020202020204" pitchFamily="34" charset="0"/>
              </a:rPr>
              <a:t>2. For an </a:t>
            </a:r>
            <a:r>
              <a:rPr lang="en-US" altLang="zh-CN" sz="2800" dirty="0" err="1">
                <a:solidFill>
                  <a:schemeClr val="tx1"/>
                </a:solidFill>
                <a:effectLst/>
                <a:highlight>
                  <a:srgbClr val="FFFF00"/>
                </a:highlight>
                <a:latin typeface="Arial" panose="020B0604020202020204" pitchFamily="34" charset="0"/>
                <a:cs typeface="Arial" panose="020B0604020202020204" pitchFamily="34" charset="0"/>
              </a:rPr>
              <a:t>authentic</a:t>
            </a:r>
            <a:r>
              <a:rPr lang="en-US" altLang="zh-CN" sz="2800" dirty="0" err="1">
                <a:solidFill>
                  <a:schemeClr val="tx1"/>
                </a:solidFill>
                <a:effectLst/>
                <a:latin typeface="Arial" panose="020B0604020202020204" pitchFamily="34" charset="0"/>
                <a:cs typeface="Arial" panose="020B0604020202020204" pitchFamily="34" charset="0"/>
              </a:rPr>
              <a:t> cup, head to Mexico City's Dischoso Cacao, a hip cafe </a:t>
            </a:r>
            <a:r>
              <a:rPr lang="en-US" altLang="zh-CN" sz="2800" dirty="0" err="1">
                <a:solidFill>
                  <a:schemeClr val="tx1"/>
                </a:solidFill>
                <a:effectLst/>
                <a:highlight>
                  <a:srgbClr val="FFFF00"/>
                </a:highlight>
                <a:latin typeface="Arial" panose="020B0604020202020204" pitchFamily="34" charset="0"/>
                <a:cs typeface="Arial" panose="020B0604020202020204" pitchFamily="34" charset="0"/>
              </a:rPr>
              <a:t>dedicated to showcasing</a:t>
            </a:r>
            <a:r>
              <a:rPr lang="en-US" altLang="zh-CN" sz="2800" dirty="0" err="1">
                <a:solidFill>
                  <a:schemeClr val="tx1"/>
                </a:solidFill>
                <a:effectLst/>
                <a:latin typeface="Arial" panose="020B0604020202020204" pitchFamily="34" charset="0"/>
                <a:cs typeface="Arial" panose="020B0604020202020204" pitchFamily="34" charset="0"/>
              </a:rPr>
              <a:t> the country's cocoa and hot chocolate.</a:t>
            </a: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p:txBody>
      </p:sp>
      <p:sp>
        <p:nvSpPr>
          <p:cNvPr id="11" name="TextBox 10"/>
          <p:cNvSpPr txBox="1"/>
          <p:nvPr/>
        </p:nvSpPr>
        <p:spPr>
          <a:xfrm>
            <a:off x="11716703" y="6476098"/>
            <a:ext cx="378142" cy="275590"/>
          </a:xfrm>
          <a:prstGeom prst="rect">
            <a:avLst/>
          </a:prstGeom>
          <a:noFill/>
        </p:spPr>
        <p:txBody>
          <a:bodyPr wrap="square" rtlCol="0" anchor="ctr">
            <a:spAutoFit/>
          </a:bodyPr>
          <a:lstStyle/>
          <a:p>
            <a:pPr algn="r"/>
            <a:r>
              <a:rPr lang="en-US" sz="1200" dirty="0">
                <a:solidFill>
                  <a:schemeClr val="accent1"/>
                </a:solidFill>
                <a:latin typeface="Kontrapunkt Bob Light" panose="02000000000000000000" pitchFamily="50" charset="0"/>
              </a:rPr>
              <a:t>5</a:t>
            </a:r>
          </a:p>
        </p:txBody>
      </p:sp>
      <p:sp>
        <p:nvSpPr>
          <p:cNvPr id="22" name="Title 1"/>
          <p:cNvSpPr>
            <a:spLocks noGrp="1"/>
          </p:cNvSpPr>
          <p:nvPr/>
        </p:nvSpPr>
        <p:spPr>
          <a:xfrm>
            <a:off x="55245" y="128270"/>
            <a:ext cx="5960745"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200" b="1" dirty="0">
                <a:solidFill>
                  <a:srgbClr val="F7860C"/>
                </a:solidFill>
                <a:latin typeface="Arial Rounded MT Bold" panose="020F0704030504030204" charset="0"/>
                <a:cs typeface="Arial Rounded MT Bold" panose="020F0704030504030204" charset="0"/>
              </a:rPr>
              <a:t>Language Appreication</a:t>
            </a:r>
          </a:p>
        </p:txBody>
      </p:sp>
      <p:pic>
        <p:nvPicPr>
          <p:cNvPr id="19" name="图片 18" descr="51miz-E1267709-C9922C60"/>
          <p:cNvPicPr>
            <a:picLocks noChangeAspect="1"/>
          </p:cNvPicPr>
          <p:nvPr/>
        </p:nvPicPr>
        <p:blipFill>
          <a:blip r:embed="rId5"/>
          <a:srcRect t="42090"/>
          <a:stretch>
            <a:fillRect/>
          </a:stretch>
        </p:blipFill>
        <p:spPr>
          <a:xfrm>
            <a:off x="802005" y="5603875"/>
            <a:ext cx="3872230" cy="1223645"/>
          </a:xfrm>
          <a:prstGeom prst="rect">
            <a:avLst/>
          </a:prstGeom>
        </p:spPr>
      </p:pic>
      <p:pic>
        <p:nvPicPr>
          <p:cNvPr id="2" name="450047477-1-208">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6062345" y="230505"/>
            <a:ext cx="5794375" cy="3797935"/>
          </a:xfrm>
          <a:prstGeom prst="roundRect">
            <a:avLst/>
          </a:prstGeom>
        </p:spPr>
      </p:pic>
      <p:sp>
        <p:nvSpPr>
          <p:cNvPr id="20" name="Shape 104"/>
          <p:cNvSpPr/>
          <p:nvPr/>
        </p:nvSpPr>
        <p:spPr>
          <a:xfrm>
            <a:off x="5835015" y="4200525"/>
            <a:ext cx="5882005" cy="971550"/>
          </a:xfrm>
          <a:custGeom>
            <a:avLst/>
            <a:gdLst/>
            <a:ahLst/>
            <a:cxnLst>
              <a:cxn ang="0">
                <a:pos x="wd2" y="hd2"/>
              </a:cxn>
              <a:cxn ang="5400000">
                <a:pos x="wd2" y="hd2"/>
              </a:cxn>
              <a:cxn ang="10800000">
                <a:pos x="wd2" y="hd2"/>
              </a:cxn>
              <a:cxn ang="16200000">
                <a:pos x="wd2" y="hd2"/>
              </a:cxn>
            </a:cxnLst>
            <a:rect l="0" t="0" r="r" b="b"/>
            <a:pathLst>
              <a:path w="21600" h="21600" extrusionOk="0">
                <a:moveTo>
                  <a:pt x="10802" y="4740"/>
                </a:moveTo>
                <a:lnTo>
                  <a:pt x="19230" y="21591"/>
                </a:lnTo>
                <a:lnTo>
                  <a:pt x="21600" y="21590"/>
                </a:lnTo>
                <a:lnTo>
                  <a:pt x="10802" y="0"/>
                </a:lnTo>
                <a:lnTo>
                  <a:pt x="0" y="21600"/>
                </a:lnTo>
                <a:lnTo>
                  <a:pt x="2371" y="21599"/>
                </a:lnTo>
                <a:cubicBezTo>
                  <a:pt x="2371" y="21599"/>
                  <a:pt x="10802" y="4740"/>
                  <a:pt x="10802" y="4740"/>
                </a:cubicBezTo>
                <a:close/>
              </a:path>
            </a:pathLst>
          </a:custGeom>
          <a:solidFill>
            <a:schemeClr val="accent1"/>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
        <p:nvSpPr>
          <p:cNvPr id="3" name="Title 1"/>
          <p:cNvSpPr>
            <a:spLocks noGrp="1"/>
          </p:cNvSpPr>
          <p:nvPr/>
        </p:nvSpPr>
        <p:spPr>
          <a:xfrm>
            <a:off x="7062152" y="4587240"/>
            <a:ext cx="3427730"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600" b="1" dirty="0">
                <a:solidFill>
                  <a:srgbClr val="F7860C"/>
                </a:solidFill>
                <a:latin typeface="Arial Rounded MT Bold" panose="020F0704030504030204" charset="0"/>
                <a:cs typeface="Arial Rounded MT Bold" panose="020F0704030504030204" charset="0"/>
              </a:rPr>
              <a:t>word bank</a:t>
            </a:r>
          </a:p>
        </p:txBody>
      </p:sp>
      <p:sp>
        <p:nvSpPr>
          <p:cNvPr id="23" name="Text Placeholder 8"/>
          <p:cNvSpPr>
            <a:spLocks noGrp="1"/>
          </p:cNvSpPr>
          <p:nvPr/>
        </p:nvSpPr>
        <p:spPr>
          <a:xfrm>
            <a:off x="6746240" y="5269230"/>
            <a:ext cx="4643755" cy="247586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75000"/>
              </a:lnSpc>
            </a:pPr>
            <a:r>
              <a:rPr lang="en-US" altLang="zh-CN" sz="2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mug </a:t>
            </a:r>
            <a:r>
              <a:rPr lang="zh-CN" altLang="en-US" sz="2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马克杯         </a:t>
            </a: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hip </a:t>
            </a:r>
            <a:r>
              <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时髦的</a:t>
            </a:r>
            <a:endParaRPr lang="zh-CN" altLang="en-US" sz="24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authentic </a:t>
            </a:r>
            <a:r>
              <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正宗的 </a:t>
            </a: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recipe </a:t>
            </a:r>
            <a:r>
              <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食谱</a:t>
            </a:r>
            <a:endPar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showcase </a:t>
            </a:r>
            <a:r>
              <a:rPr lang="zh-CN" altLang="en-US"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展示    </a:t>
            </a:r>
            <a:r>
              <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thickness </a:t>
            </a:r>
            <a:r>
              <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醇厚</a:t>
            </a:r>
          </a:p>
          <a:p>
            <a:pPr fontAlgn="auto">
              <a:lnSpc>
                <a:spcPct val="75000"/>
              </a:lnSpc>
            </a:pP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dedicate to </a:t>
            </a:r>
            <a:r>
              <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致力于</a:t>
            </a:r>
            <a:endPar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Shape 103"/>
          <p:cNvSpPr/>
          <p:nvPr/>
        </p:nvSpPr>
        <p:spPr>
          <a:xfrm>
            <a:off x="5617210" y="5269230"/>
            <a:ext cx="799465" cy="1196975"/>
          </a:xfrm>
          <a:custGeom>
            <a:avLst/>
            <a:gdLst/>
            <a:ahLst/>
            <a:cxnLst>
              <a:cxn ang="0">
                <a:pos x="wd2" y="hd2"/>
              </a:cxn>
              <a:cxn ang="5400000">
                <a:pos x="wd2" y="hd2"/>
              </a:cxn>
              <a:cxn ang="10800000">
                <a:pos x="wd2" y="hd2"/>
              </a:cxn>
              <a:cxn ang="16200000">
                <a:pos x="wd2" y="hd2"/>
              </a:cxn>
            </a:cxnLst>
            <a:rect l="0" t="0" r="r" b="b"/>
            <a:pathLst>
              <a:path w="21600" h="21600" extrusionOk="0">
                <a:moveTo>
                  <a:pt x="5801" y="0"/>
                </a:moveTo>
                <a:lnTo>
                  <a:pt x="0" y="3925"/>
                </a:lnTo>
                <a:lnTo>
                  <a:pt x="16435" y="3925"/>
                </a:lnTo>
                <a:lnTo>
                  <a:pt x="16435" y="17675"/>
                </a:lnTo>
                <a:lnTo>
                  <a:pt x="16433" y="17675"/>
                </a:lnTo>
                <a:lnTo>
                  <a:pt x="16433" y="21600"/>
                </a:lnTo>
                <a:lnTo>
                  <a:pt x="21600" y="21600"/>
                </a:lnTo>
                <a:lnTo>
                  <a:pt x="21600" y="0"/>
                </a:lnTo>
                <a:lnTo>
                  <a:pt x="13569"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
        <p:nvSpPr>
          <p:cNvPr id="26" name="Shape 105"/>
          <p:cNvSpPr/>
          <p:nvPr/>
        </p:nvSpPr>
        <p:spPr>
          <a:xfrm>
            <a:off x="11295380" y="5269230"/>
            <a:ext cx="799465" cy="1207135"/>
          </a:xfrm>
          <a:custGeom>
            <a:avLst/>
            <a:gdLst/>
            <a:ahLst/>
            <a:cxnLst>
              <a:cxn ang="0">
                <a:pos x="wd2" y="hd2"/>
              </a:cxn>
              <a:cxn ang="5400000">
                <a:pos x="wd2" y="hd2"/>
              </a:cxn>
              <a:cxn ang="10800000">
                <a:pos x="wd2" y="hd2"/>
              </a:cxn>
              <a:cxn ang="16200000">
                <a:pos x="wd2" y="hd2"/>
              </a:cxn>
            </a:cxnLst>
            <a:rect l="0" t="0" r="r" b="b"/>
            <a:pathLst>
              <a:path w="21600" h="21600" extrusionOk="0">
                <a:moveTo>
                  <a:pt x="8031" y="11"/>
                </a:moveTo>
                <a:lnTo>
                  <a:pt x="0" y="11"/>
                </a:lnTo>
                <a:lnTo>
                  <a:pt x="0" y="21600"/>
                </a:lnTo>
                <a:lnTo>
                  <a:pt x="5164" y="21600"/>
                </a:lnTo>
                <a:lnTo>
                  <a:pt x="5164" y="12704"/>
                </a:lnTo>
                <a:lnTo>
                  <a:pt x="5165" y="12704"/>
                </a:lnTo>
                <a:lnTo>
                  <a:pt x="5165" y="3933"/>
                </a:lnTo>
                <a:lnTo>
                  <a:pt x="21600" y="3933"/>
                </a:lnTo>
                <a:lnTo>
                  <a:pt x="15782"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0" fill="hold" display="1">
                  <p:stCondLst>
                    <p:cond delay="indefinite"/>
                  </p:stCondLst>
                  <p:endCondLst>
                    <p:cond evt="onNext" delay="0">
                      <p:tgtEl>
                        <p:sldTgt/>
                      </p:tgtEl>
                    </p:cond>
                    <p:cond evt="onPrev" delay="0">
                      <p:tgtEl>
                        <p:sldTgt/>
                      </p:tgtEl>
                    </p:cond>
                  </p:end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additive="base">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22" grpId="0"/>
      <p:bldP spid="20" grpId="0" bldLvl="0" animBg="1"/>
      <p:bldP spid="3" grpId="0"/>
      <p:bldP spid="25" grpId="0" bldLvl="0" animBg="1"/>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935695"/>
            <a:ext cx="12192000" cy="26289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Subtitle 4"/>
          <p:cNvSpPr>
            <a:spLocks noGrp="1"/>
          </p:cNvSpPr>
          <p:nvPr>
            <p:ph type="subTitle" idx="1"/>
          </p:nvPr>
        </p:nvSpPr>
        <p:spPr>
          <a:xfrm>
            <a:off x="2468880" y="1246505"/>
            <a:ext cx="7253605" cy="322580"/>
          </a:xfrm>
        </p:spPr>
        <p:txBody>
          <a:bodyPr>
            <a:noAutofit/>
          </a:bodyPr>
          <a:lstStyle/>
          <a:p>
            <a:r>
              <a:rPr lang="zh-CN" sz="1800" b="1" dirty="0">
                <a:solidFill>
                  <a:schemeClr val="accent1"/>
                </a:solidFill>
              </a:rPr>
              <a:t>试卷讲评及二次开发</a:t>
            </a:r>
            <a:endParaRPr lang="zh-CN" altLang="en-US" sz="1800" b="1" dirty="0">
              <a:solidFill>
                <a:schemeClr val="accent1"/>
              </a:solidFill>
            </a:endParaRPr>
          </a:p>
        </p:txBody>
      </p:sp>
      <p:sp>
        <p:nvSpPr>
          <p:cNvPr id="6" name="Text Placeholder 5"/>
          <p:cNvSpPr>
            <a:spLocks noGrp="1"/>
          </p:cNvSpPr>
          <p:nvPr>
            <p:ph type="body" sz="quarter" idx="10"/>
          </p:nvPr>
        </p:nvSpPr>
        <p:spPr>
          <a:xfrm>
            <a:off x="3613169" y="5533626"/>
            <a:ext cx="4965661" cy="345724"/>
          </a:xfrm>
        </p:spPr>
        <p:txBody>
          <a:bodyPr>
            <a:noAutofit/>
          </a:bodyPr>
          <a:lstStyle/>
          <a:p>
            <a:pPr algn="ctr"/>
            <a:r>
              <a:rPr lang="zh-CN" altLang="en-GB" sz="2400" dirty="0">
                <a:solidFill>
                  <a:schemeClr val="accent6">
                    <a:lumMod val="75000"/>
                  </a:schemeClr>
                </a:solidFill>
              </a:rPr>
              <a:t>湖北</a:t>
            </a:r>
            <a:r>
              <a:rPr lang="zh-CN" altLang="en-US" sz="2400" dirty="0">
                <a:solidFill>
                  <a:schemeClr val="accent6">
                    <a:lumMod val="75000"/>
                  </a:schemeClr>
                </a:solidFill>
              </a:rPr>
              <a:t>东风高中</a:t>
            </a:r>
            <a:r>
              <a:rPr lang="zh-CN" altLang="en-GB" sz="2400" dirty="0">
                <a:solidFill>
                  <a:schemeClr val="accent6">
                    <a:lumMod val="75000"/>
                  </a:schemeClr>
                </a:solidFill>
              </a:rPr>
              <a:t>刘彦麟  马丽君</a:t>
            </a:r>
          </a:p>
        </p:txBody>
      </p:sp>
      <p:sp>
        <p:nvSpPr>
          <p:cNvPr id="12" name="Subtitle 4"/>
          <p:cNvSpPr txBox="1"/>
          <p:nvPr/>
        </p:nvSpPr>
        <p:spPr>
          <a:xfrm>
            <a:off x="5252356" y="5018521"/>
            <a:ext cx="1705429" cy="3228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accent6">
                    <a:lumMod val="75000"/>
                  </a:schemeClr>
                </a:solidFill>
                <a:latin typeface="Arial" panose="020B0604020202020204" pitchFamily="34" charset="0"/>
                <a:cs typeface="Arial" panose="020B0604020202020204" pitchFamily="34" charset="0"/>
              </a:rPr>
              <a:t>Presented by :</a:t>
            </a:r>
          </a:p>
        </p:txBody>
      </p:sp>
      <p:sp>
        <p:nvSpPr>
          <p:cNvPr id="16" name="Freeform 5"/>
          <p:cNvSpPr>
            <a:spLocks noEditPoints="1"/>
          </p:cNvSpPr>
          <p:nvPr/>
        </p:nvSpPr>
        <p:spPr bwMode="auto">
          <a:xfrm>
            <a:off x="5848351" y="653004"/>
            <a:ext cx="514350" cy="404886"/>
          </a:xfrm>
          <a:custGeom>
            <a:avLst/>
            <a:gdLst>
              <a:gd name="T0" fmla="*/ 291 w 294"/>
              <a:gd name="T1" fmla="*/ 93 h 231"/>
              <a:gd name="T2" fmla="*/ 202 w 294"/>
              <a:gd name="T3" fmla="*/ 200 h 231"/>
              <a:gd name="T4" fmla="*/ 130 w 294"/>
              <a:gd name="T5" fmla="*/ 218 h 231"/>
              <a:gd name="T6" fmla="*/ 83 w 294"/>
              <a:gd name="T7" fmla="*/ 210 h 231"/>
              <a:gd name="T8" fmla="*/ 53 w 294"/>
              <a:gd name="T9" fmla="*/ 197 h 231"/>
              <a:gd name="T10" fmla="*/ 21 w 294"/>
              <a:gd name="T11" fmla="*/ 231 h 231"/>
              <a:gd name="T12" fmla="*/ 3 w 294"/>
              <a:gd name="T13" fmla="*/ 218 h 231"/>
              <a:gd name="T14" fmla="*/ 0 w 294"/>
              <a:gd name="T15" fmla="*/ 211 h 231"/>
              <a:gd name="T16" fmla="*/ 33 w 294"/>
              <a:gd name="T17" fmla="*/ 171 h 231"/>
              <a:gd name="T18" fmla="*/ 28 w 294"/>
              <a:gd name="T19" fmla="*/ 158 h 231"/>
              <a:gd name="T20" fmla="*/ 26 w 294"/>
              <a:gd name="T21" fmla="*/ 141 h 231"/>
              <a:gd name="T22" fmla="*/ 114 w 294"/>
              <a:gd name="T23" fmla="*/ 36 h 231"/>
              <a:gd name="T24" fmla="*/ 242 w 294"/>
              <a:gd name="T25" fmla="*/ 16 h 231"/>
              <a:gd name="T26" fmla="*/ 269 w 294"/>
              <a:gd name="T27" fmla="*/ 0 h 231"/>
              <a:gd name="T28" fmla="*/ 294 w 294"/>
              <a:gd name="T29" fmla="*/ 62 h 231"/>
              <a:gd name="T30" fmla="*/ 291 w 294"/>
              <a:gd name="T31" fmla="*/ 93 h 231"/>
              <a:gd name="T32" fmla="*/ 200 w 294"/>
              <a:gd name="T33" fmla="*/ 84 h 231"/>
              <a:gd name="T34" fmla="*/ 66 w 294"/>
              <a:gd name="T35" fmla="*/ 150 h 231"/>
              <a:gd name="T36" fmla="*/ 63 w 294"/>
              <a:gd name="T37" fmla="*/ 157 h 231"/>
              <a:gd name="T38" fmla="*/ 74 w 294"/>
              <a:gd name="T39" fmla="*/ 168 h 231"/>
              <a:gd name="T40" fmla="*/ 81 w 294"/>
              <a:gd name="T41" fmla="*/ 165 h 231"/>
              <a:gd name="T42" fmla="*/ 104 w 294"/>
              <a:gd name="T43" fmla="*/ 142 h 231"/>
              <a:gd name="T44" fmla="*/ 200 w 294"/>
              <a:gd name="T45" fmla="*/ 105 h 231"/>
              <a:gd name="T46" fmla="*/ 210 w 294"/>
              <a:gd name="T47" fmla="*/ 94 h 231"/>
              <a:gd name="T48" fmla="*/ 200 w 294"/>
              <a:gd name="T49" fmla="*/ 8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4" h="231">
                <a:moveTo>
                  <a:pt x="291" y="93"/>
                </a:moveTo>
                <a:cubicBezTo>
                  <a:pt x="280" y="145"/>
                  <a:pt x="247" y="178"/>
                  <a:pt x="202" y="200"/>
                </a:cubicBezTo>
                <a:cubicBezTo>
                  <a:pt x="180" y="211"/>
                  <a:pt x="155" y="218"/>
                  <a:pt x="130" y="218"/>
                </a:cubicBezTo>
                <a:cubicBezTo>
                  <a:pt x="114" y="218"/>
                  <a:pt x="98" y="215"/>
                  <a:pt x="83" y="210"/>
                </a:cubicBezTo>
                <a:cubicBezTo>
                  <a:pt x="75" y="208"/>
                  <a:pt x="59" y="197"/>
                  <a:pt x="53" y="197"/>
                </a:cubicBezTo>
                <a:cubicBezTo>
                  <a:pt x="45" y="197"/>
                  <a:pt x="35" y="231"/>
                  <a:pt x="21" y="231"/>
                </a:cubicBezTo>
                <a:cubicBezTo>
                  <a:pt x="10" y="231"/>
                  <a:pt x="7" y="226"/>
                  <a:pt x="3" y="218"/>
                </a:cubicBezTo>
                <a:cubicBezTo>
                  <a:pt x="1" y="215"/>
                  <a:pt x="0" y="214"/>
                  <a:pt x="0" y="211"/>
                </a:cubicBezTo>
                <a:cubicBezTo>
                  <a:pt x="0" y="194"/>
                  <a:pt x="33" y="181"/>
                  <a:pt x="33" y="171"/>
                </a:cubicBezTo>
                <a:cubicBezTo>
                  <a:pt x="33" y="170"/>
                  <a:pt x="28" y="161"/>
                  <a:pt x="28" y="158"/>
                </a:cubicBezTo>
                <a:cubicBezTo>
                  <a:pt x="27" y="152"/>
                  <a:pt x="26" y="146"/>
                  <a:pt x="26" y="141"/>
                </a:cubicBezTo>
                <a:cubicBezTo>
                  <a:pt x="26" y="88"/>
                  <a:pt x="68" y="51"/>
                  <a:pt x="114" y="36"/>
                </a:cubicBezTo>
                <a:cubicBezTo>
                  <a:pt x="148" y="25"/>
                  <a:pt x="219" y="38"/>
                  <a:pt x="242" y="16"/>
                </a:cubicBezTo>
                <a:cubicBezTo>
                  <a:pt x="251" y="8"/>
                  <a:pt x="256" y="0"/>
                  <a:pt x="269" y="0"/>
                </a:cubicBezTo>
                <a:cubicBezTo>
                  <a:pt x="288" y="0"/>
                  <a:pt x="294" y="48"/>
                  <a:pt x="294" y="62"/>
                </a:cubicBezTo>
                <a:cubicBezTo>
                  <a:pt x="294" y="72"/>
                  <a:pt x="293" y="83"/>
                  <a:pt x="291" y="93"/>
                </a:cubicBezTo>
                <a:close/>
                <a:moveTo>
                  <a:pt x="200" y="84"/>
                </a:moveTo>
                <a:cubicBezTo>
                  <a:pt x="142" y="84"/>
                  <a:pt x="104" y="108"/>
                  <a:pt x="66" y="150"/>
                </a:cubicBezTo>
                <a:cubicBezTo>
                  <a:pt x="64" y="152"/>
                  <a:pt x="63" y="154"/>
                  <a:pt x="63" y="157"/>
                </a:cubicBezTo>
                <a:cubicBezTo>
                  <a:pt x="63" y="163"/>
                  <a:pt x="68" y="168"/>
                  <a:pt x="74" y="168"/>
                </a:cubicBezTo>
                <a:cubicBezTo>
                  <a:pt x="77" y="168"/>
                  <a:pt x="79" y="167"/>
                  <a:pt x="81" y="165"/>
                </a:cubicBezTo>
                <a:cubicBezTo>
                  <a:pt x="89" y="157"/>
                  <a:pt x="96" y="150"/>
                  <a:pt x="104" y="142"/>
                </a:cubicBezTo>
                <a:cubicBezTo>
                  <a:pt x="134" y="115"/>
                  <a:pt x="159" y="105"/>
                  <a:pt x="200" y="105"/>
                </a:cubicBezTo>
                <a:cubicBezTo>
                  <a:pt x="205" y="105"/>
                  <a:pt x="210" y="100"/>
                  <a:pt x="210" y="94"/>
                </a:cubicBezTo>
                <a:cubicBezTo>
                  <a:pt x="210" y="89"/>
                  <a:pt x="205" y="84"/>
                  <a:pt x="200" y="84"/>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3" name="Title 2"/>
          <p:cNvSpPr>
            <a:spLocks noGrp="1"/>
          </p:cNvSpPr>
          <p:nvPr>
            <p:ph type="ctrTitle"/>
          </p:nvPr>
        </p:nvSpPr>
        <p:spPr>
          <a:xfrm>
            <a:off x="1524000" y="3412090"/>
            <a:ext cx="9144000" cy="594359"/>
          </a:xfrm>
        </p:spPr>
        <p:txBody>
          <a:bodyPr/>
          <a:lstStyle/>
          <a:p>
            <a:pPr fontAlgn="auto">
              <a:lnSpc>
                <a:spcPct val="100000"/>
              </a:lnSpc>
            </a:pPr>
            <a:r>
              <a:rPr lang="zh-CN" altLang="en-GB" sz="5000" b="1" dirty="0">
                <a:sym typeface="+mn-ea"/>
              </a:rPr>
              <a:t>湖北省高中名校联盟</a:t>
            </a:r>
            <a:r>
              <a:rPr lang="en-US" altLang="zh-CN" sz="5000" b="1" dirty="0">
                <a:sym typeface="+mn-ea"/>
              </a:rPr>
              <a:t>2023</a:t>
            </a:r>
            <a:r>
              <a:rPr lang="zh-CN" altLang="en-US" sz="5000" b="1" dirty="0">
                <a:sym typeface="+mn-ea"/>
              </a:rPr>
              <a:t>届高三第二次联合测评</a:t>
            </a:r>
            <a:endParaRPr lang="en-GB"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build="p"/>
      <p:bldP spid="12" grpId="0"/>
      <p:bldP spid="16"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73020" y="49226"/>
            <a:ext cx="9144000" cy="777884"/>
          </a:xfrm>
        </p:spPr>
        <p:txBody>
          <a:bodyPr>
            <a:normAutofit/>
          </a:bodyPr>
          <a:lstStyle/>
          <a:p>
            <a:r>
              <a:rPr lang="en-US" altLang="en-GB" dirty="0">
                <a:latin typeface="Arial" panose="020B0604020202020204" pitchFamily="34" charset="0"/>
                <a:cs typeface="Arial" panose="020B0604020202020204" pitchFamily="34" charset="0"/>
              </a:rPr>
              <a:t>B</a:t>
            </a:r>
            <a:r>
              <a:rPr lang="zh-CN" altLang="en-US" dirty="0">
                <a:latin typeface="Arial" panose="020B0604020202020204" pitchFamily="34" charset="0"/>
                <a:cs typeface="Arial" panose="020B0604020202020204" pitchFamily="34" charset="0"/>
              </a:rPr>
              <a:t>篇 （记叙文）</a:t>
            </a:r>
            <a:r>
              <a:rPr lang="zh-CN" altLang="en-US" dirty="0"/>
              <a:t>   </a:t>
            </a:r>
            <a:endParaRPr lang="en-US" altLang="zh-CN" dirty="0"/>
          </a:p>
        </p:txBody>
      </p:sp>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3" name="图片占位符 2"/>
          <p:cNvSpPr>
            <a:spLocks noGrp="1"/>
          </p:cNvSpPr>
          <p:nvPr>
            <p:ph type="pic" sz="quarter" idx="14"/>
          </p:nvPr>
        </p:nvSpPr>
        <p:spPr>
          <a:xfrm>
            <a:off x="163195" y="364172"/>
            <a:ext cx="3863926" cy="2716211"/>
          </a:xfrm>
        </p:spPr>
      </p:sp>
      <p:pic>
        <p:nvPicPr>
          <p:cNvPr id="5" name="图片 4" descr="51miz-P1025885-4KM5NCUG-1920x1256"/>
          <p:cNvPicPr>
            <a:picLocks noChangeAspect="1"/>
          </p:cNvPicPr>
          <p:nvPr/>
        </p:nvPicPr>
        <p:blipFill>
          <a:blip r:embed="rId3"/>
          <a:stretch>
            <a:fillRect/>
          </a:stretch>
        </p:blipFill>
        <p:spPr>
          <a:xfrm>
            <a:off x="163195" y="363855"/>
            <a:ext cx="3864610" cy="2716530"/>
          </a:xfrm>
          <a:prstGeom prst="rect">
            <a:avLst/>
          </a:prstGeom>
        </p:spPr>
      </p:pic>
      <p:pic>
        <p:nvPicPr>
          <p:cNvPr id="7" name="图片 6" descr="0B0JK`D3GF]X_]1DMEF4@(5"/>
          <p:cNvPicPr>
            <a:picLocks noChangeAspect="1"/>
          </p:cNvPicPr>
          <p:nvPr/>
        </p:nvPicPr>
        <p:blipFill>
          <a:blip r:embed="rId4"/>
          <a:stretch>
            <a:fillRect/>
          </a:stretch>
        </p:blipFill>
        <p:spPr>
          <a:xfrm>
            <a:off x="4138930" y="733425"/>
            <a:ext cx="8060055" cy="3495675"/>
          </a:xfrm>
          <a:prstGeom prst="rect">
            <a:avLst/>
          </a:prstGeom>
        </p:spPr>
      </p:pic>
      <p:sp>
        <p:nvSpPr>
          <p:cNvPr id="21" name="圆角矩形 20"/>
          <p:cNvSpPr/>
          <p:nvPr/>
        </p:nvSpPr>
        <p:spPr>
          <a:xfrm>
            <a:off x="9999345" y="733425"/>
            <a:ext cx="595630"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2" name="圆角矩形 21"/>
          <p:cNvSpPr/>
          <p:nvPr/>
        </p:nvSpPr>
        <p:spPr>
          <a:xfrm>
            <a:off x="4476115" y="1743710"/>
            <a:ext cx="1691640"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3" name="圆角矩形 22"/>
          <p:cNvSpPr/>
          <p:nvPr/>
        </p:nvSpPr>
        <p:spPr>
          <a:xfrm>
            <a:off x="5386705" y="2443480"/>
            <a:ext cx="2418080"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4" name="圆角矩形 23"/>
          <p:cNvSpPr/>
          <p:nvPr/>
        </p:nvSpPr>
        <p:spPr>
          <a:xfrm>
            <a:off x="8742680" y="2443480"/>
            <a:ext cx="134175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5" name="Text Placeholder 8"/>
          <p:cNvSpPr>
            <a:spLocks noGrp="1"/>
          </p:cNvSpPr>
          <p:nvPr>
            <p:ph type="body" sz="quarter" idx="11"/>
          </p:nvPr>
        </p:nvSpPr>
        <p:spPr>
          <a:xfrm>
            <a:off x="245745" y="3794125"/>
            <a:ext cx="11700510" cy="4458970"/>
          </a:xfrm>
        </p:spPr>
        <p:txBody>
          <a:bodyPr>
            <a:noAutofit/>
          </a:bodyPr>
          <a:lstStyle/>
          <a:p>
            <a:pPr fontAlgn="auto">
              <a:lnSpc>
                <a:spcPct val="100000"/>
              </a:lnSpc>
            </a:pPr>
            <a:r>
              <a:rPr lang="en-US" altLang="en-GB" sz="2800" b="1" dirty="0">
                <a:ln>
                  <a:noFill/>
                </a:ln>
                <a:solidFill>
                  <a:schemeClr val="accent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Para1-3</a:t>
            </a:r>
            <a:endParaRPr lang="en-US" altLang="zh-CN" sz="2800" dirty="0" err="1">
              <a:solidFill>
                <a:schemeClr val="tx1"/>
              </a:solidFill>
              <a:latin typeface="Arial" panose="020B0604020202020204" pitchFamily="34" charset="0"/>
              <a:cs typeface="Arial" panose="020B0604020202020204" pitchFamily="34" charset="0"/>
            </a:endParaRPr>
          </a:p>
          <a:p>
            <a:pPr fontAlgn="auto">
              <a:lnSpc>
                <a:spcPct val="100000"/>
              </a:lnSpc>
            </a:pPr>
            <a:r>
              <a:rPr lang="en-US" altLang="zh-CN" sz="2800" dirty="0" err="1">
                <a:solidFill>
                  <a:schemeClr val="tx1"/>
                </a:solidFill>
                <a:latin typeface="Arial" panose="020B0604020202020204" pitchFamily="34" charset="0"/>
                <a:cs typeface="Arial" panose="020B0604020202020204" pitchFamily="34" charset="0"/>
              </a:rPr>
              <a:t>My wife and I opened a bookstore ___________was a dream we'd shared. </a:t>
            </a:r>
            <a:r>
              <a:rPr lang="en-US" altLang="zh-CN" sz="2800" dirty="0" err="1">
                <a:solidFill>
                  <a:schemeClr val="tx1"/>
                </a:solidFill>
                <a:effectLst/>
                <a:latin typeface="Arial" panose="020B0604020202020204" pitchFamily="34" charset="0"/>
                <a:cs typeface="Arial" panose="020B0604020202020204" pitchFamily="34" charset="0"/>
                <a:sym typeface="+mn-ea"/>
              </a:rPr>
              <a:t>On the morning of the opening day, I set out a __________and wondered </a:t>
            </a:r>
            <a:r>
              <a:rPr lang="en-US" altLang="zh-CN" sz="2800" b="1" dirty="0" err="1">
                <a:solidFill>
                  <a:schemeClr val="tx1"/>
                </a:solidFill>
                <a:effectLst/>
                <a:latin typeface="Arial" panose="020B0604020202020204" pitchFamily="34" charset="0"/>
                <a:cs typeface="Arial" panose="020B0604020202020204" pitchFamily="34" charset="0"/>
                <a:sym typeface="+mn-ea"/>
              </a:rPr>
              <a:t>what if</a:t>
            </a:r>
            <a:r>
              <a:rPr lang="en-US" altLang="zh-CN" sz="2800" dirty="0" err="1">
                <a:solidFill>
                  <a:schemeClr val="tx1"/>
                </a:solidFill>
                <a:effectLst/>
                <a:latin typeface="Arial" panose="020B0604020202020204" pitchFamily="34" charset="0"/>
                <a:cs typeface="Arial" panose="020B0604020202020204" pitchFamily="34" charset="0"/>
                <a:sym typeface="+mn-ea"/>
              </a:rPr>
              <a:t> people could type anything they wanted.</a:t>
            </a:r>
            <a:endParaRPr lang="en-US" altLang="zh-CN" sz="2800" dirty="0" err="1">
              <a:solidFill>
                <a:schemeClr val="tx1"/>
              </a:solidFill>
              <a:latin typeface="Arial" panose="020B0604020202020204" pitchFamily="34" charset="0"/>
              <a:cs typeface="Arial" panose="020B0604020202020204" pitchFamily="34" charset="0"/>
            </a:endParaRPr>
          </a:p>
          <a:p>
            <a:pPr fontAlgn="auto">
              <a:lnSpc>
                <a:spcPct val="100000"/>
              </a:lnSpc>
            </a:pPr>
            <a:r>
              <a:rPr lang="zh-CN" altLang="en-US" sz="2800" dirty="0" err="1">
                <a:solidFill>
                  <a:schemeClr val="tx1"/>
                </a:solidFill>
                <a:latin typeface="Arial" panose="020B0604020202020204" pitchFamily="34" charset="0"/>
                <a:cs typeface="Arial" panose="020B0604020202020204" pitchFamily="34" charset="0"/>
                <a:sym typeface="+mn-ea"/>
              </a:rPr>
              <a:t>    注意区别 </a:t>
            </a:r>
            <a:r>
              <a:rPr lang="en-US" altLang="zh-CN" sz="2800" dirty="0" err="1">
                <a:solidFill>
                  <a:schemeClr val="tx1"/>
                </a:solidFill>
                <a:latin typeface="Arial" panose="020B0604020202020204" pitchFamily="34" charset="0"/>
                <a:cs typeface="Arial" panose="020B0604020202020204" pitchFamily="34" charset="0"/>
                <a:sym typeface="+mn-ea"/>
              </a:rPr>
              <a:t>provide convenience </a:t>
            </a:r>
            <a:r>
              <a:rPr lang="zh-CN" altLang="en-US" sz="2800" dirty="0" err="1">
                <a:solidFill>
                  <a:schemeClr val="tx1"/>
                </a:solidFill>
                <a:latin typeface="Arial" panose="020B0604020202020204" pitchFamily="34" charset="0"/>
                <a:cs typeface="Arial" panose="020B0604020202020204" pitchFamily="34" charset="0"/>
                <a:sym typeface="+mn-ea"/>
              </a:rPr>
              <a:t>和</a:t>
            </a:r>
            <a:r>
              <a:rPr lang="en-US" altLang="zh-CN" sz="2800" dirty="0" err="1">
                <a:solidFill>
                  <a:schemeClr val="tx1"/>
                </a:solidFill>
                <a:latin typeface="Arial" panose="020B0604020202020204" pitchFamily="34" charset="0"/>
                <a:cs typeface="Arial" panose="020B0604020202020204" pitchFamily="34" charset="0"/>
                <a:sym typeface="+mn-ea"/>
              </a:rPr>
              <a:t>provide a way for people to express themselves.</a:t>
            </a:r>
            <a:endParaRPr lang="en-US" altLang="zh-CN" sz="2800" dirty="0" err="1">
              <a:solidFill>
                <a:schemeClr val="tx1"/>
              </a:solidFill>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p:txBody>
      </p:sp>
      <p:sp>
        <p:nvSpPr>
          <p:cNvPr id="26" name="文本框 25"/>
          <p:cNvSpPr txBox="1"/>
          <p:nvPr/>
        </p:nvSpPr>
        <p:spPr>
          <a:xfrm>
            <a:off x="5693410" y="4229100"/>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which/that</a:t>
            </a:r>
          </a:p>
        </p:txBody>
      </p:sp>
      <p:sp>
        <p:nvSpPr>
          <p:cNvPr id="27" name="文本框 26"/>
          <p:cNvSpPr txBox="1"/>
          <p:nvPr/>
        </p:nvSpPr>
        <p:spPr>
          <a:xfrm>
            <a:off x="7541895" y="4751070"/>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typewriter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25" name="Text Placeholder 8"/>
          <p:cNvSpPr>
            <a:spLocks noGrp="1"/>
          </p:cNvSpPr>
          <p:nvPr>
            <p:ph type="body" sz="quarter" idx="11"/>
          </p:nvPr>
        </p:nvSpPr>
        <p:spPr>
          <a:xfrm>
            <a:off x="76200" y="70485"/>
            <a:ext cx="12039600" cy="6783070"/>
          </a:xfrm>
        </p:spPr>
        <p:txBody>
          <a:bodyPr>
            <a:noAutofit/>
          </a:bodyPr>
          <a:lstStyle/>
          <a:p>
            <a:pPr fontAlgn="auto">
              <a:lnSpc>
                <a:spcPct val="100000"/>
              </a:lnSpc>
            </a:pPr>
            <a:r>
              <a:rPr lang="en-US" altLang="en-GB" sz="2800" b="1" dirty="0">
                <a:ln>
                  <a:noFill/>
                </a:ln>
                <a:solidFill>
                  <a:schemeClr val="accent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Para 4   </a:t>
            </a:r>
            <a:r>
              <a:rPr lang="en-US" sz="2800" dirty="0" err="1">
                <a:solidFill>
                  <a:schemeClr val="tx1"/>
                </a:solidFill>
                <a:latin typeface="Arial" panose="020B0604020202020204" pitchFamily="34" charset="0"/>
                <a:cs typeface="Arial" panose="020B0604020202020204" pitchFamily="34" charset="0"/>
              </a:rPr>
              <a:t>My _____________ about my first typewriter and grandfather.</a:t>
            </a:r>
          </a:p>
          <a:p>
            <a:pPr fontAlgn="auto">
              <a:lnSpc>
                <a:spcPct val="100000"/>
              </a:lnSpc>
            </a:pPr>
            <a:r>
              <a:rPr lang="en-US" altLang="en-GB" sz="2800" b="1" dirty="0">
                <a:ln>
                  <a:noFill/>
                </a:ln>
                <a:solidFill>
                  <a:schemeClr val="accent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Para 5   </a:t>
            </a:r>
            <a:r>
              <a:rPr lang="en-US" sz="2800" dirty="0">
                <a:solidFill>
                  <a:schemeClr val="tx1"/>
                </a:solidFill>
                <a:latin typeface="Arial" panose="020B0604020202020204" pitchFamily="34" charset="0"/>
                <a:cs typeface="Arial" panose="020B0604020202020204" pitchFamily="34" charset="0"/>
              </a:rPr>
              <a:t>The typewriter, _____</a:t>
            </a:r>
            <a:r>
              <a:rPr lang="en-US" sz="2800" dirty="0">
                <a:solidFill>
                  <a:schemeClr val="tx1"/>
                </a:solidFill>
                <a:latin typeface="Arial" panose="020B0604020202020204" pitchFamily="34" charset="0"/>
                <a:cs typeface="Arial" panose="020B0604020202020204" pitchFamily="34" charset="0"/>
                <a:sym typeface="+mn-ea"/>
              </a:rPr>
              <a:t>part of our bookstore's _________(identify),</a:t>
            </a:r>
            <a:r>
              <a:rPr lang="en-US" sz="2800" dirty="0">
                <a:solidFill>
                  <a:schemeClr val="tx1"/>
                </a:solidFill>
                <a:latin typeface="Arial" panose="020B0604020202020204" pitchFamily="34" charset="0"/>
                <a:cs typeface="Arial" panose="020B0604020202020204" pitchFamily="34" charset="0"/>
              </a:rPr>
              <a:t> had attracted many people to write down notes about themselves, all of ________inspired me to publish a book.</a:t>
            </a:r>
          </a:p>
          <a:p>
            <a:pPr fontAlgn="auto">
              <a:lnSpc>
                <a:spcPct val="100000"/>
              </a:lnSpc>
            </a:pPr>
            <a:r>
              <a:rPr lang="zh-CN" altLang="en-US" sz="2800" dirty="0">
                <a:solidFill>
                  <a:schemeClr val="tx1"/>
                </a:solidFill>
                <a:latin typeface="Arial" panose="020B0604020202020204" pitchFamily="34" charset="0"/>
                <a:cs typeface="Arial" panose="020B0604020202020204" pitchFamily="34" charset="0"/>
              </a:rPr>
              <a:t>    </a:t>
            </a:r>
            <a:r>
              <a:rPr lang="zh-CN" altLang="en-US" sz="2400" b="1" dirty="0">
                <a:solidFill>
                  <a:schemeClr val="tx1"/>
                </a:solidFill>
                <a:latin typeface="Arial" panose="020B0604020202020204" pitchFamily="34" charset="0"/>
                <a:cs typeface="Arial" panose="020B0604020202020204" pitchFamily="34" charset="0"/>
              </a:rPr>
              <a:t> 难题点拨：</a:t>
            </a:r>
            <a:r>
              <a:rPr lang="zh-CN" altLang="en-US" sz="2800" dirty="0">
                <a:solidFill>
                  <a:schemeClr val="tx1"/>
                </a:solidFill>
                <a:latin typeface="Arial" panose="020B0604020202020204" pitchFamily="34" charset="0"/>
                <a:cs typeface="Arial" panose="020B0604020202020204" pitchFamily="34" charset="0"/>
              </a:rPr>
              <a:t> </a:t>
            </a:r>
          </a:p>
          <a:p>
            <a:pPr fontAlgn="auto">
              <a:lnSpc>
                <a:spcPct val="85000"/>
              </a:lnSpc>
            </a:pPr>
            <a:r>
              <a:rPr lang="en-US" altLang="zh-CN" sz="2800" dirty="0" err="1">
                <a:solidFill>
                  <a:schemeClr val="tx1"/>
                </a:solidFill>
                <a:latin typeface="Arial" panose="020B0604020202020204" pitchFamily="34" charset="0"/>
                <a:cs typeface="Arial" panose="020B0604020202020204" pitchFamily="34" charset="0"/>
              </a:rPr>
              <a:t>27. What message does the text intend to convey ?</a:t>
            </a:r>
          </a:p>
          <a:p>
            <a:pPr fontAlgn="auto">
              <a:lnSpc>
                <a:spcPct val="85000"/>
              </a:lnSpc>
            </a:pPr>
            <a:r>
              <a:rPr lang="zh-CN" altLang="en-US" sz="2800" dirty="0" err="1">
                <a:solidFill>
                  <a:schemeClr val="tx1"/>
                </a:solidFill>
                <a:latin typeface="Arial" panose="020B0604020202020204" pitchFamily="34" charset="0"/>
                <a:cs typeface="Arial" panose="020B0604020202020204" pitchFamily="34" charset="0"/>
              </a:rPr>
              <a:t>    </a:t>
            </a:r>
            <a:r>
              <a:rPr lang="en-US" altLang="zh-CN" sz="2800" dirty="0" err="1">
                <a:solidFill>
                  <a:schemeClr val="tx1"/>
                </a:solidFill>
                <a:latin typeface="Arial" panose="020B0604020202020204" pitchFamily="34" charset="0"/>
                <a:cs typeface="Arial" panose="020B0604020202020204" pitchFamily="34" charset="0"/>
              </a:rPr>
              <a:t>A. </a:t>
            </a:r>
            <a:r>
              <a:rPr lang="en-US" altLang="zh-CN" sz="2800" dirty="0">
                <a:solidFill>
                  <a:schemeClr val="tx1"/>
                </a:solidFill>
                <a:latin typeface="Arial" panose="020B0604020202020204" pitchFamily="34" charset="0"/>
                <a:cs typeface="Arial" panose="020B0604020202020204" pitchFamily="34" charset="0"/>
              </a:rPr>
              <a:t>Nothing is impossible to a willing heart. </a:t>
            </a:r>
          </a:p>
          <a:p>
            <a:pPr fontAlgn="auto">
              <a:lnSpc>
                <a:spcPct val="85000"/>
              </a:lnSpc>
            </a:pPr>
            <a:r>
              <a:rPr lang="en-US" altLang="zh-CN" sz="2800" dirty="0">
                <a:solidFill>
                  <a:schemeClr val="tx1"/>
                </a:solidFill>
                <a:latin typeface="Arial" panose="020B0604020202020204" pitchFamily="34" charset="0"/>
                <a:cs typeface="Arial" panose="020B0604020202020204" pitchFamily="34" charset="0"/>
              </a:rPr>
              <a:t>    B. Everyone can be a writer of his own life. </a:t>
            </a:r>
          </a:p>
          <a:p>
            <a:pPr fontAlgn="auto">
              <a:lnSpc>
                <a:spcPct val="85000"/>
              </a:lnSpc>
            </a:pPr>
            <a:r>
              <a:rPr lang="en-US" altLang="zh-CN" sz="2800" dirty="0">
                <a:solidFill>
                  <a:schemeClr val="tx1"/>
                </a:solidFill>
                <a:latin typeface="Arial" panose="020B0604020202020204" pitchFamily="34" charset="0"/>
                <a:cs typeface="Arial" panose="020B0604020202020204" pitchFamily="34" charset="0"/>
              </a:rPr>
              <a:t>    C. It only takes typewriter to be an author.  </a:t>
            </a:r>
          </a:p>
          <a:p>
            <a:pPr fontAlgn="auto">
              <a:lnSpc>
                <a:spcPct val="85000"/>
              </a:lnSpc>
            </a:pPr>
            <a:r>
              <a:rPr lang="en-US" altLang="zh-CN" sz="2800" dirty="0" err="1">
                <a:solidFill>
                  <a:schemeClr val="tx1"/>
                </a:solidFill>
                <a:latin typeface="Arial" panose="020B0604020202020204" pitchFamily="34" charset="0"/>
                <a:cs typeface="Arial" panose="020B0604020202020204" pitchFamily="34" charset="0"/>
              </a:rPr>
              <a:t>    D. </a:t>
            </a:r>
            <a:r>
              <a:rPr lang="en-US" altLang="zh-CN" sz="2800" dirty="0">
                <a:solidFill>
                  <a:schemeClr val="tx1"/>
                </a:solidFill>
                <a:latin typeface="Arial" panose="020B0604020202020204" pitchFamily="34" charset="0"/>
                <a:cs typeface="Arial" panose="020B0604020202020204" pitchFamily="34" charset="0"/>
              </a:rPr>
              <a:t>Books are the ever-burning lamps of accumulated </a:t>
            </a:r>
            <a:r>
              <a:rPr lang="en-US" altLang="zh-CN" sz="2800" dirty="0" err="1">
                <a:solidFill>
                  <a:schemeClr val="tx1"/>
                </a:solidFill>
                <a:latin typeface="Arial" panose="020B0604020202020204" pitchFamily="34" charset="0"/>
                <a:cs typeface="Arial" panose="020B0604020202020204" pitchFamily="34" charset="0"/>
              </a:rPr>
              <a:t>wisdo</a:t>
            </a:r>
            <a:r>
              <a:rPr lang="en-US" altLang="zh-CN" sz="2800" dirty="0">
                <a:solidFill>
                  <a:schemeClr val="tx1"/>
                </a:solidFill>
                <a:latin typeface="Arial" panose="020B0604020202020204" pitchFamily="34" charset="0"/>
                <a:cs typeface="Arial" panose="020B0604020202020204" pitchFamily="34" charset="0"/>
              </a:rPr>
              <a:t>.</a:t>
            </a:r>
          </a:p>
          <a:p>
            <a:pPr fontAlgn="auto">
              <a:lnSpc>
                <a:spcPct val="85000"/>
              </a:lnSpc>
            </a:pPr>
            <a:endParaRPr lang="en-US" altLang="zh-CN" sz="2800" dirty="0" err="1">
              <a:solidFill>
                <a:schemeClr val="tx1"/>
              </a:solidFill>
              <a:latin typeface="Arial" panose="020B0604020202020204" pitchFamily="34" charset="0"/>
              <a:cs typeface="Arial" panose="020B0604020202020204" pitchFamily="34" charset="0"/>
            </a:endParaRPr>
          </a:p>
          <a:p>
            <a:pPr fontAlgn="auto">
              <a:lnSpc>
                <a:spcPct val="80000"/>
              </a:lnSpc>
            </a:pPr>
            <a:r>
              <a:rPr lang="zh-CN" altLang="en-US" sz="2800" b="1" dirty="0">
                <a:solidFill>
                  <a:schemeClr val="accent1"/>
                </a:solidFill>
                <a:latin typeface="楷体" panose="02010609060101010101" charset="-122"/>
                <a:ea typeface="楷体" panose="02010609060101010101" charset="-122"/>
                <a:cs typeface="Arial" panose="020B0604020202020204" pitchFamily="34" charset="0"/>
              </a:rPr>
              <a:t>冷知识：author的词根是auth（auct的变体）意思是“增加、创造”</a:t>
            </a:r>
          </a:p>
          <a:p>
            <a:pPr fontAlgn="auto">
              <a:lnSpc>
                <a:spcPct val="80000"/>
              </a:lnSpc>
            </a:pPr>
            <a:r>
              <a:rPr lang="zh-CN" altLang="en-US" sz="2800" b="1" dirty="0" err="1">
                <a:solidFill>
                  <a:schemeClr val="accent1"/>
                </a:solidFill>
                <a:latin typeface="楷体" panose="02010609060101010101" charset="-122"/>
                <a:ea typeface="楷体" panose="02010609060101010101" charset="-122"/>
                <a:cs typeface="Arial" panose="020B0604020202020204" pitchFamily="34" charset="0"/>
              </a:rPr>
              <a:t>那么author从字面上来看就是“有创造能力的人”而writer就更好理解了</a:t>
            </a:r>
          </a:p>
          <a:p>
            <a:pPr fontAlgn="auto">
              <a:lnSpc>
                <a:spcPct val="80000"/>
              </a:lnSpc>
            </a:pPr>
            <a:r>
              <a:rPr lang="zh-CN" altLang="en-US" sz="2800" b="1" dirty="0" err="1">
                <a:solidFill>
                  <a:schemeClr val="accent1"/>
                </a:solidFill>
                <a:latin typeface="楷体" panose="02010609060101010101" charset="-122"/>
                <a:ea typeface="楷体" panose="02010609060101010101" charset="-122"/>
                <a:cs typeface="Arial" panose="020B0604020202020204" pitchFamily="34" charset="0"/>
              </a:rPr>
              <a:t>字面上看就是“写东西的人”</a:t>
            </a:r>
            <a:endParaRPr lang="zh-CN" altLang="en-US" sz="2800" dirty="0" err="1">
              <a:solidFill>
                <a:schemeClr val="tx1"/>
              </a:solidFill>
              <a:latin typeface="楷体" panose="02010609060101010101" charset="-122"/>
              <a:ea typeface="楷体" panose="02010609060101010101" charset="-122"/>
              <a:cs typeface="Arial" panose="020B0604020202020204" pitchFamily="34" charset="0"/>
            </a:endParaRPr>
          </a:p>
          <a:p>
            <a:pPr>
              <a:lnSpc>
                <a:spcPct val="100000"/>
              </a:lnSpc>
            </a:pP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endParaRPr lang="zh-CN" altLang="en-US" sz="2800" dirty="0">
              <a:solidFill>
                <a:schemeClr val="tx1"/>
              </a:solidFill>
              <a:latin typeface="Arial" panose="020B0604020202020204" pitchFamily="34" charset="0"/>
              <a:cs typeface="Arial" panose="020B0604020202020204" pitchFamily="34" charset="0"/>
            </a:endParaRPr>
          </a:p>
          <a:p>
            <a:pPr fontAlgn="auto">
              <a:lnSpc>
                <a:spcPct val="100000"/>
              </a:lnSpc>
            </a:pPr>
            <a:endParaRPr lang="zh-CN" altLang="en-US" sz="2800" dirty="0" err="1">
              <a:solidFill>
                <a:schemeClr val="tx1"/>
              </a:solidFill>
              <a:latin typeface="楷体" panose="02010609060101010101" charset="-122"/>
              <a:ea typeface="楷体" panose="02010609060101010101" charset="-122"/>
              <a:cs typeface="Arial" panose="020B0604020202020204" pitchFamily="34" charset="0"/>
            </a:endParaRPr>
          </a:p>
          <a:p>
            <a:pPr fontAlgn="auto">
              <a:lnSpc>
                <a:spcPct val="100000"/>
              </a:lnSpc>
            </a:pPr>
            <a:endParaRPr lang="zh-CN" altLang="en-US" sz="2800" dirty="0" err="1">
              <a:solidFill>
                <a:schemeClr val="tx1"/>
              </a:solidFill>
              <a:latin typeface="楷体" panose="02010609060101010101" charset="-122"/>
              <a:ea typeface="楷体" panose="02010609060101010101" charset="-122"/>
              <a:cs typeface="Arial" panose="020B0604020202020204" pitchFamily="34" charset="0"/>
            </a:endParaRPr>
          </a:p>
          <a:p>
            <a:pPr fontAlgn="auto">
              <a:lnSpc>
                <a:spcPct val="100000"/>
              </a:lnSpc>
            </a:pPr>
            <a:endParaRPr lang="zh-CN" altLang="en-US" sz="2800" dirty="0" err="1">
              <a:solidFill>
                <a:schemeClr val="tx1"/>
              </a:solidFill>
              <a:latin typeface="楷体" panose="02010609060101010101" charset="-122"/>
              <a:ea typeface="楷体" panose="02010609060101010101" charset="-122"/>
              <a:cs typeface="Arial" panose="020B0604020202020204" pitchFamily="34" charset="0"/>
            </a:endParaRPr>
          </a:p>
        </p:txBody>
      </p:sp>
      <p:sp>
        <p:nvSpPr>
          <p:cNvPr id="26" name="文本框 25"/>
          <p:cNvSpPr txBox="1"/>
          <p:nvPr/>
        </p:nvSpPr>
        <p:spPr>
          <a:xfrm>
            <a:off x="2177415" y="-4445"/>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memory</a:t>
            </a:r>
          </a:p>
        </p:txBody>
      </p:sp>
      <p:sp>
        <p:nvSpPr>
          <p:cNvPr id="4" name="文本框 3"/>
          <p:cNvSpPr txBox="1"/>
          <p:nvPr/>
        </p:nvSpPr>
        <p:spPr>
          <a:xfrm>
            <a:off x="4027170" y="517525"/>
            <a:ext cx="2542540" cy="521970"/>
          </a:xfrm>
          <a:prstGeom prst="rect">
            <a:avLst/>
          </a:prstGeom>
          <a:noFill/>
        </p:spPr>
        <p:txBody>
          <a:bodyPr wrap="square" rtlCol="0">
            <a:spAutoFit/>
          </a:bodyPr>
          <a:lstStyle/>
          <a:p>
            <a:r>
              <a:rPr lang="en-US" altLang="zh-CN" sz="2800" b="1">
                <a:solidFill>
                  <a:srgbClr val="C00000"/>
                </a:solidFill>
                <a:latin typeface="Arial" panose="020B0604020202020204" pitchFamily="34" charset="0"/>
                <a:cs typeface="Arial" panose="020B0604020202020204" pitchFamily="34" charset="0"/>
              </a:rPr>
              <a:t>as</a:t>
            </a:r>
          </a:p>
        </p:txBody>
      </p:sp>
      <p:sp>
        <p:nvSpPr>
          <p:cNvPr id="8" name="文本框 7"/>
          <p:cNvSpPr txBox="1"/>
          <p:nvPr/>
        </p:nvSpPr>
        <p:spPr>
          <a:xfrm>
            <a:off x="198120" y="1454785"/>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which</a:t>
            </a:r>
          </a:p>
        </p:txBody>
      </p:sp>
      <p:sp>
        <p:nvSpPr>
          <p:cNvPr id="9" name="文本框 8"/>
          <p:cNvSpPr txBox="1"/>
          <p:nvPr/>
        </p:nvSpPr>
        <p:spPr>
          <a:xfrm>
            <a:off x="8510270" y="517525"/>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identity</a:t>
            </a:r>
          </a:p>
        </p:txBody>
      </p:sp>
      <p:pic>
        <p:nvPicPr>
          <p:cNvPr id="13" name="图片 12" descr="51miz-E1016692-81D727AB"/>
          <p:cNvPicPr>
            <a:picLocks noChangeAspect="1"/>
          </p:cNvPicPr>
          <p:nvPr/>
        </p:nvPicPr>
        <p:blipFill>
          <a:blip r:embed="rId3"/>
          <a:stretch>
            <a:fillRect/>
          </a:stretch>
        </p:blipFill>
        <p:spPr>
          <a:xfrm rot="20700000">
            <a:off x="-154940" y="1790065"/>
            <a:ext cx="840105" cy="840105"/>
          </a:xfrm>
          <a:prstGeom prst="rect">
            <a:avLst/>
          </a:prstGeom>
        </p:spPr>
      </p:pic>
      <p:sp>
        <p:nvSpPr>
          <p:cNvPr id="14" name="圆角矩形标注 13"/>
          <p:cNvSpPr/>
          <p:nvPr/>
        </p:nvSpPr>
        <p:spPr>
          <a:xfrm>
            <a:off x="6503035" y="1520825"/>
            <a:ext cx="5329555" cy="1001395"/>
          </a:xfrm>
          <a:prstGeom prst="wedgeRoundRectCallout">
            <a:avLst>
              <a:gd name="adj1" fmla="val 5593"/>
              <a:gd name="adj2" fmla="val 730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全文线索为</a:t>
            </a:r>
            <a:r>
              <a:rPr lang="en-US" altLang="zh-CN"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________________</a:t>
            </a: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。作者在书店里放打印机的初衷是什么呢？</a:t>
            </a:r>
            <a:endPar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伏笔</a:t>
            </a:r>
            <a:r>
              <a:rPr lang="en-US" altLang="zh-CN"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what if</a:t>
            </a: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在文末得到答案了吗？</a:t>
            </a:r>
          </a:p>
        </p:txBody>
      </p:sp>
      <p:sp>
        <p:nvSpPr>
          <p:cNvPr id="3" name="文本框 2"/>
          <p:cNvSpPr txBox="1"/>
          <p:nvPr/>
        </p:nvSpPr>
        <p:spPr>
          <a:xfrm>
            <a:off x="7141223" y="2944644"/>
            <a:ext cx="6222774" cy="523220"/>
          </a:xfrm>
          <a:prstGeom prst="rect">
            <a:avLst/>
          </a:prstGeom>
          <a:noFill/>
        </p:spPr>
        <p:txBody>
          <a:bodyPr wrap="square">
            <a:spAutoFit/>
          </a:bodyPr>
          <a:lstStyle/>
          <a:p>
            <a:r>
              <a:rPr lang="zh-CN" altLang="en-US" sz="2800" dirty="0">
                <a:solidFill>
                  <a:schemeClr val="tx1"/>
                </a:solidFill>
                <a:latin typeface="Arial" panose="020B0604020202020204" pitchFamily="34" charset="0"/>
                <a:cs typeface="Arial" panose="020B0604020202020204" pitchFamily="34" charset="0"/>
              </a:rPr>
              <a:t>心之所愿，无所不成。</a:t>
            </a:r>
            <a:endParaRPr lang="zh-CN" altLang="en-US" sz="2800" dirty="0"/>
          </a:p>
        </p:txBody>
      </p:sp>
      <p:sp>
        <p:nvSpPr>
          <p:cNvPr id="6" name="文本框 5"/>
          <p:cNvSpPr txBox="1"/>
          <p:nvPr/>
        </p:nvSpPr>
        <p:spPr>
          <a:xfrm>
            <a:off x="7172788" y="3462941"/>
            <a:ext cx="4943012" cy="523220"/>
          </a:xfrm>
          <a:prstGeom prst="rect">
            <a:avLst/>
          </a:prstGeom>
          <a:noFill/>
        </p:spPr>
        <p:txBody>
          <a:bodyPr wrap="square">
            <a:spAutoFit/>
          </a:bodyPr>
          <a:lstStyle/>
          <a:p>
            <a:r>
              <a:rPr lang="zh-CN" altLang="en-US" sz="2800" dirty="0">
                <a:solidFill>
                  <a:schemeClr val="tx1"/>
                </a:solidFill>
                <a:latin typeface="Arial" panose="020B0604020202020204" pitchFamily="34" charset="0"/>
                <a:cs typeface="Arial" panose="020B0604020202020204" pitchFamily="34" charset="0"/>
              </a:rPr>
              <a:t>人人都能成为自己人生的作家</a:t>
            </a:r>
            <a:endParaRPr lang="zh-CN" altLang="en-US" sz="2800" dirty="0"/>
          </a:p>
        </p:txBody>
      </p:sp>
      <p:sp>
        <p:nvSpPr>
          <p:cNvPr id="10" name="文本框 9"/>
          <p:cNvSpPr txBox="1"/>
          <p:nvPr/>
        </p:nvSpPr>
        <p:spPr>
          <a:xfrm>
            <a:off x="7084579" y="3981238"/>
            <a:ext cx="6809446" cy="523220"/>
          </a:xfrm>
          <a:prstGeom prst="rect">
            <a:avLst/>
          </a:prstGeom>
          <a:noFill/>
        </p:spPr>
        <p:txBody>
          <a:bodyPr wrap="square">
            <a:spAutoFit/>
          </a:bodyPr>
          <a:lstStyle/>
          <a:p>
            <a:r>
              <a:rPr lang="en-US" altLang="zh-CN" sz="2800" dirty="0">
                <a:solidFill>
                  <a:schemeClr val="tx1"/>
                </a:solidFill>
                <a:latin typeface="Arial" panose="020B0604020202020204" pitchFamily="34" charset="0"/>
                <a:cs typeface="Arial" panose="020B0604020202020204" pitchFamily="34" charset="0"/>
              </a:rPr>
              <a:t> (</a:t>
            </a:r>
            <a:r>
              <a:rPr lang="zh-CN" altLang="en-US" sz="2800" dirty="0">
                <a:solidFill>
                  <a:schemeClr val="tx1"/>
                </a:solidFill>
                <a:latin typeface="Arial" panose="020B0604020202020204" pitchFamily="34" charset="0"/>
                <a:cs typeface="Arial" panose="020B0604020202020204" pitchFamily="34" charset="0"/>
              </a:rPr>
              <a:t>你</a:t>
            </a:r>
            <a:r>
              <a:rPr lang="en-US" altLang="zh-CN" sz="2800" dirty="0">
                <a:solidFill>
                  <a:schemeClr val="tx1"/>
                </a:solidFill>
                <a:latin typeface="Arial" panose="020B0604020202020204" pitchFamily="34" charset="0"/>
                <a:cs typeface="Arial" panose="020B0604020202020204" pitchFamily="34" charset="0"/>
              </a:rPr>
              <a:t>)</a:t>
            </a:r>
            <a:r>
              <a:rPr lang="zh-CN" altLang="en-US" sz="2800" dirty="0">
                <a:solidFill>
                  <a:schemeClr val="tx1"/>
                </a:solidFill>
                <a:latin typeface="Arial" panose="020B0604020202020204" pitchFamily="34" charset="0"/>
                <a:cs typeface="Arial" panose="020B0604020202020204" pitchFamily="34" charset="0"/>
              </a:rPr>
              <a:t>距离作家</a:t>
            </a:r>
            <a:r>
              <a:rPr lang="en-US" altLang="zh-CN" sz="2800" dirty="0">
                <a:solidFill>
                  <a:schemeClr val="tx1"/>
                </a:solidFill>
                <a:latin typeface="Arial" panose="020B0604020202020204" pitchFamily="34" charset="0"/>
                <a:cs typeface="Arial" panose="020B0604020202020204" pitchFamily="34" charset="0"/>
              </a:rPr>
              <a:t>, </a:t>
            </a:r>
            <a:r>
              <a:rPr lang="zh-CN" altLang="en-US" sz="2800" dirty="0">
                <a:solidFill>
                  <a:schemeClr val="tx1"/>
                </a:solidFill>
                <a:latin typeface="Arial" panose="020B0604020202020204" pitchFamily="34" charset="0"/>
                <a:cs typeface="Arial" panose="020B0604020202020204" pitchFamily="34" charset="0"/>
              </a:rPr>
              <a:t>只是一台打字机</a:t>
            </a:r>
            <a:endParaRPr lang="zh-CN" altLang="en-US" sz="2800" dirty="0"/>
          </a:p>
        </p:txBody>
      </p:sp>
      <p:sp>
        <p:nvSpPr>
          <p:cNvPr id="15" name="文本框 14"/>
          <p:cNvSpPr txBox="1"/>
          <p:nvPr/>
        </p:nvSpPr>
        <p:spPr>
          <a:xfrm>
            <a:off x="779570" y="4926882"/>
            <a:ext cx="7072438" cy="523220"/>
          </a:xfrm>
          <a:prstGeom prst="rect">
            <a:avLst/>
          </a:prstGeom>
          <a:noFill/>
        </p:spPr>
        <p:txBody>
          <a:bodyPr wrap="square">
            <a:spAutoFit/>
          </a:bodyPr>
          <a:lstStyle/>
          <a:p>
            <a:pPr>
              <a:lnSpc>
                <a:spcPct val="100000"/>
              </a:lnSpc>
            </a:pPr>
            <a:r>
              <a:rPr lang="zh-CN" altLang="en-US" sz="2800" dirty="0">
                <a:solidFill>
                  <a:schemeClr val="tx1"/>
                </a:solidFill>
                <a:latin typeface="Arial" panose="020B0604020202020204" pitchFamily="34" charset="0"/>
                <a:cs typeface="Arial" panose="020B0604020202020204" pitchFamily="34" charset="0"/>
              </a:rPr>
              <a:t>书籍是积累智慧的长明灯</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5">
                                            <p:txEl>
                                              <p:pRg st="9" end="9"/>
                                            </p:txEl>
                                          </p:spTgt>
                                        </p:tgtEl>
                                        <p:attrNameLst>
                                          <p:attrName>style.visibility</p:attrName>
                                        </p:attrNameLst>
                                      </p:cBhvr>
                                      <p:to>
                                        <p:strVal val="visible"/>
                                      </p:to>
                                    </p:set>
                                    <p:animEffect transition="in" filter="fade">
                                      <p:cBhvr>
                                        <p:cTn id="46" dur="1000"/>
                                        <p:tgtEl>
                                          <p:spTgt spid="25">
                                            <p:txEl>
                                              <p:pRg st="9" end="9"/>
                                            </p:txEl>
                                          </p:spTgt>
                                        </p:tgtEl>
                                      </p:cBhvr>
                                    </p:animEffect>
                                    <p:anim calcmode="lin" valueType="num">
                                      <p:cBhvr>
                                        <p:cTn id="47" dur="1000" fill="hold"/>
                                        <p:tgtEl>
                                          <p:spTgt spid="2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xEl>
                                              <p:pRg st="10" end="10"/>
                                            </p:txEl>
                                          </p:spTgt>
                                        </p:tgtEl>
                                        <p:attrNameLst>
                                          <p:attrName>style.visibility</p:attrName>
                                        </p:attrNameLst>
                                      </p:cBhvr>
                                      <p:to>
                                        <p:strVal val="visible"/>
                                      </p:to>
                                    </p:set>
                                    <p:animEffect transition="in" filter="fade">
                                      <p:cBhvr>
                                        <p:cTn id="51" dur="1000"/>
                                        <p:tgtEl>
                                          <p:spTgt spid="25">
                                            <p:txEl>
                                              <p:pRg st="10" end="10"/>
                                            </p:txEl>
                                          </p:spTgt>
                                        </p:tgtEl>
                                      </p:cBhvr>
                                    </p:animEffect>
                                    <p:anim calcmode="lin" valueType="num">
                                      <p:cBhvr>
                                        <p:cTn id="52" dur="1000" fill="hold"/>
                                        <p:tgtEl>
                                          <p:spTgt spid="25">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25">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5">
                                            <p:txEl>
                                              <p:pRg st="11" end="11"/>
                                            </p:txEl>
                                          </p:spTgt>
                                        </p:tgtEl>
                                        <p:attrNameLst>
                                          <p:attrName>style.visibility</p:attrName>
                                        </p:attrNameLst>
                                      </p:cBhvr>
                                      <p:to>
                                        <p:strVal val="visible"/>
                                      </p:to>
                                    </p:set>
                                    <p:animEffect transition="in" filter="fade">
                                      <p:cBhvr>
                                        <p:cTn id="56" dur="1000"/>
                                        <p:tgtEl>
                                          <p:spTgt spid="25">
                                            <p:txEl>
                                              <p:pRg st="11" end="11"/>
                                            </p:txEl>
                                          </p:spTgt>
                                        </p:tgtEl>
                                      </p:cBhvr>
                                    </p:animEffect>
                                    <p:anim calcmode="lin" valueType="num">
                                      <p:cBhvr>
                                        <p:cTn id="57" dur="1000" fill="hold"/>
                                        <p:tgtEl>
                                          <p:spTgt spid="25">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2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8" grpId="0"/>
      <p:bldP spid="9" grpId="0"/>
      <p:bldP spid="14" grpId="0" animBg="1"/>
      <p:bldP spid="3" grpId="0"/>
      <p:bldP spid="6" grpId="0"/>
      <p:bldP spid="10"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57423" y="819735"/>
            <a:ext cx="5321935" cy="4458970"/>
          </a:xfrm>
        </p:spPr>
        <p:txBody>
          <a:bodyPr>
            <a:noAutofit/>
          </a:bodyPr>
          <a:lstStyle/>
          <a:p>
            <a:pPr fontAlgn="auto">
              <a:lnSpc>
                <a:spcPct val="100000"/>
              </a:lnSpc>
            </a:pPr>
            <a:r>
              <a:rPr lang="en-US" altLang="zh-CN" sz="2800" dirty="0" err="1">
                <a:solidFill>
                  <a:schemeClr val="tx1"/>
                </a:solidFill>
                <a:latin typeface="Arial" panose="020B0604020202020204" pitchFamily="34" charset="0"/>
                <a:cs typeface="Arial" panose="020B0604020202020204" pitchFamily="34" charset="0"/>
              </a:rPr>
              <a:t>1. People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walked inside</a:t>
            </a:r>
            <a:r>
              <a:rPr lang="en-US" altLang="zh-CN" sz="2800" dirty="0" err="1">
                <a:solidFill>
                  <a:schemeClr val="tx1"/>
                </a:solidFill>
                <a:latin typeface="Arial" panose="020B0604020202020204" pitchFamily="34" charset="0"/>
                <a:cs typeface="Arial" panose="020B0604020202020204" pitchFamily="34" charset="0"/>
              </a:rPr>
              <a:t>,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paged through </a:t>
            </a:r>
            <a:r>
              <a:rPr lang="en-US" altLang="zh-CN" sz="2800" dirty="0" err="1">
                <a:solidFill>
                  <a:schemeClr val="tx1"/>
                </a:solidFill>
                <a:latin typeface="Arial" panose="020B0604020202020204" pitchFamily="34" charset="0"/>
                <a:cs typeface="Arial" panose="020B0604020202020204" pitchFamily="34" charset="0"/>
              </a:rPr>
              <a:t>new book,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and discussed </a:t>
            </a:r>
            <a:r>
              <a:rPr lang="en-US" altLang="zh-CN" sz="2800" dirty="0" err="1">
                <a:solidFill>
                  <a:schemeClr val="tx1"/>
                </a:solidFill>
                <a:latin typeface="Arial" panose="020B0604020202020204" pitchFamily="34" charset="0"/>
                <a:cs typeface="Arial" panose="020B0604020202020204" pitchFamily="34" charset="0"/>
              </a:rPr>
              <a:t>favorite authors. </a:t>
            </a:r>
          </a:p>
          <a:p>
            <a:pPr fontAlgn="auto">
              <a:lnSpc>
                <a:spcPct val="100000"/>
              </a:lnSpc>
            </a:pPr>
            <a:r>
              <a:rPr lang="en-US" altLang="zh-CN" sz="2800" dirty="0" err="1">
                <a:solidFill>
                  <a:schemeClr val="tx1"/>
                </a:solidFill>
                <a:latin typeface="Arial" panose="020B0604020202020204" pitchFamily="34" charset="0"/>
                <a:cs typeface="Arial" panose="020B0604020202020204" pitchFamily="34" charset="0"/>
              </a:rPr>
              <a:t>2.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Seeing</a:t>
            </a:r>
            <a:r>
              <a:rPr lang="en-US" altLang="zh-CN" sz="2800" dirty="0" err="1">
                <a:solidFill>
                  <a:schemeClr val="tx1"/>
                </a:solidFill>
                <a:latin typeface="Arial" panose="020B0604020202020204" pitchFamily="34" charset="0"/>
                <a:cs typeface="Arial" panose="020B0604020202020204" pitchFamily="34" charset="0"/>
              </a:rPr>
              <a:t> his old typewriter again </a:t>
            </a:r>
            <a:r>
              <a:rPr lang="en-US" altLang="zh-CN" sz="2800" dirty="0" err="1">
                <a:solidFill>
                  <a:schemeClr val="tx1"/>
                </a:solidFill>
                <a:highlight>
                  <a:srgbClr val="FFFF00"/>
                </a:highlight>
                <a:latin typeface="Arial" panose="020B0604020202020204" pitchFamily="34" charset="0"/>
                <a:cs typeface="Arial" panose="020B0604020202020204" pitchFamily="34" charset="0"/>
              </a:rPr>
              <a:t>stirred </a:t>
            </a:r>
            <a:r>
              <a:rPr lang="en-US" altLang="zh-CN" sz="2800" dirty="0" err="1">
                <a:solidFill>
                  <a:schemeClr val="tx1"/>
                </a:solidFill>
                <a:latin typeface="Arial" panose="020B0604020202020204" pitchFamily="34" charset="0"/>
                <a:cs typeface="Arial" panose="020B0604020202020204" pitchFamily="34" charset="0"/>
              </a:rPr>
              <a:t>something in me.</a:t>
            </a:r>
          </a:p>
          <a:p>
            <a:pPr fontAlgn="auto">
              <a:lnSpc>
                <a:spcPct val="100000"/>
              </a:lnSpc>
            </a:pPr>
            <a:r>
              <a:rPr lang="en-US" altLang="zh-CN" sz="2800" dirty="0" err="1">
                <a:solidFill>
                  <a:schemeClr val="tx1"/>
                </a:solidFill>
                <a:effectLst/>
                <a:latin typeface="Arial" panose="020B0604020202020204" pitchFamily="34" charset="0"/>
                <a:cs typeface="Arial" panose="020B0604020202020204" pitchFamily="34" charset="0"/>
              </a:rPr>
              <a:t>3</a:t>
            </a:r>
            <a:r>
              <a:rPr lang="en-US" altLang="zh-CN" sz="2800" dirty="0" err="1">
                <a:solidFill>
                  <a:schemeClr val="tx1"/>
                </a:solidFill>
                <a:latin typeface="Arial" panose="020B0604020202020204" pitchFamily="34" charset="0"/>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There is a way for people to publish directly into the world in permanent ink——spelling errors and all.</a:t>
            </a:r>
            <a:endParaRPr lang="en-US" altLang="zh-CN" sz="2800" dirty="0">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a:solidFill>
                <a:schemeClr val="tx1"/>
              </a:solidFill>
              <a:effectLst/>
              <a:latin typeface="Arial" panose="020B0604020202020204" pitchFamily="34" charset="0"/>
              <a:cs typeface="Arial" panose="020B0604020202020204" pitchFamily="34" charset="0"/>
            </a:endParaRPr>
          </a:p>
        </p:txBody>
      </p:sp>
      <p:sp>
        <p:nvSpPr>
          <p:cNvPr id="11" name="TextBox 10"/>
          <p:cNvSpPr txBox="1"/>
          <p:nvPr/>
        </p:nvSpPr>
        <p:spPr>
          <a:xfrm>
            <a:off x="11716703" y="6476098"/>
            <a:ext cx="378142" cy="275590"/>
          </a:xfrm>
          <a:prstGeom prst="rect">
            <a:avLst/>
          </a:prstGeom>
          <a:noFill/>
        </p:spPr>
        <p:txBody>
          <a:bodyPr wrap="square" rtlCol="0" anchor="ctr">
            <a:spAutoFit/>
          </a:bodyPr>
          <a:lstStyle/>
          <a:p>
            <a:pPr algn="r"/>
            <a:r>
              <a:rPr lang="en-US" sz="1200" dirty="0">
                <a:solidFill>
                  <a:schemeClr val="accent1"/>
                </a:solidFill>
                <a:latin typeface="Kontrapunkt Bob Light" panose="02000000000000000000" pitchFamily="50" charset="0"/>
              </a:rPr>
              <a:t>5</a:t>
            </a:r>
          </a:p>
        </p:txBody>
      </p:sp>
      <p:sp>
        <p:nvSpPr>
          <p:cNvPr id="22" name="Title 1"/>
          <p:cNvSpPr>
            <a:spLocks noGrp="1"/>
          </p:cNvSpPr>
          <p:nvPr/>
        </p:nvSpPr>
        <p:spPr>
          <a:xfrm>
            <a:off x="55245" y="128270"/>
            <a:ext cx="5960745"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200" b="1" dirty="0">
                <a:solidFill>
                  <a:srgbClr val="F7860C"/>
                </a:solidFill>
                <a:latin typeface="Arial Rounded MT Bold" panose="020F0704030504030204" charset="0"/>
                <a:cs typeface="Arial Rounded MT Bold" panose="020F0704030504030204" charset="0"/>
              </a:rPr>
              <a:t>Language Appreication</a:t>
            </a:r>
          </a:p>
        </p:txBody>
      </p:sp>
      <p:sp>
        <p:nvSpPr>
          <p:cNvPr id="20" name="Shape 104"/>
          <p:cNvSpPr/>
          <p:nvPr/>
        </p:nvSpPr>
        <p:spPr>
          <a:xfrm>
            <a:off x="6837769" y="3036930"/>
            <a:ext cx="4556725" cy="1098099"/>
          </a:xfrm>
          <a:custGeom>
            <a:avLst/>
            <a:gdLst/>
            <a:ahLst/>
            <a:cxnLst>
              <a:cxn ang="0">
                <a:pos x="wd2" y="hd2"/>
              </a:cxn>
              <a:cxn ang="5400000">
                <a:pos x="wd2" y="hd2"/>
              </a:cxn>
              <a:cxn ang="10800000">
                <a:pos x="wd2" y="hd2"/>
              </a:cxn>
              <a:cxn ang="16200000">
                <a:pos x="wd2" y="hd2"/>
              </a:cxn>
            </a:cxnLst>
            <a:rect l="0" t="0" r="r" b="b"/>
            <a:pathLst>
              <a:path w="21600" h="21600" extrusionOk="0">
                <a:moveTo>
                  <a:pt x="10802" y="4740"/>
                </a:moveTo>
                <a:lnTo>
                  <a:pt x="19230" y="21591"/>
                </a:lnTo>
                <a:lnTo>
                  <a:pt x="21600" y="21590"/>
                </a:lnTo>
                <a:lnTo>
                  <a:pt x="10802" y="0"/>
                </a:lnTo>
                <a:lnTo>
                  <a:pt x="0" y="21600"/>
                </a:lnTo>
                <a:lnTo>
                  <a:pt x="2371" y="21599"/>
                </a:lnTo>
                <a:cubicBezTo>
                  <a:pt x="2371" y="21599"/>
                  <a:pt x="10802" y="4740"/>
                  <a:pt x="10802" y="4740"/>
                </a:cubicBezTo>
                <a:close/>
              </a:path>
            </a:pathLst>
          </a:custGeom>
          <a:solidFill>
            <a:schemeClr val="accent1"/>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3" name="Title 1"/>
          <p:cNvSpPr>
            <a:spLocks noGrp="1"/>
          </p:cNvSpPr>
          <p:nvPr/>
        </p:nvSpPr>
        <p:spPr>
          <a:xfrm>
            <a:off x="7345844" y="3711301"/>
            <a:ext cx="3427730"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600" b="1" dirty="0">
                <a:solidFill>
                  <a:srgbClr val="F7860C"/>
                </a:solidFill>
                <a:latin typeface="Arial Rounded MT Bold" panose="020F0704030504030204" charset="0"/>
                <a:cs typeface="Arial Rounded MT Bold" panose="020F0704030504030204" charset="0"/>
              </a:rPr>
              <a:t>word bank</a:t>
            </a:r>
          </a:p>
        </p:txBody>
      </p:sp>
      <p:sp>
        <p:nvSpPr>
          <p:cNvPr id="23" name="Text Placeholder 8"/>
          <p:cNvSpPr>
            <a:spLocks noGrp="1"/>
          </p:cNvSpPr>
          <p:nvPr/>
        </p:nvSpPr>
        <p:spPr>
          <a:xfrm>
            <a:off x="7668260" y="4390925"/>
            <a:ext cx="4426585" cy="247586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page through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翻阅</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come alive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恢复生机</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stir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搅拌</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激发</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identity</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身份</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特征</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Shape 103"/>
          <p:cNvSpPr/>
          <p:nvPr/>
        </p:nvSpPr>
        <p:spPr>
          <a:xfrm>
            <a:off x="6546379" y="4576277"/>
            <a:ext cx="799465" cy="1196975"/>
          </a:xfrm>
          <a:custGeom>
            <a:avLst/>
            <a:gdLst/>
            <a:ahLst/>
            <a:cxnLst>
              <a:cxn ang="0">
                <a:pos x="wd2" y="hd2"/>
              </a:cxn>
              <a:cxn ang="5400000">
                <a:pos x="wd2" y="hd2"/>
              </a:cxn>
              <a:cxn ang="10800000">
                <a:pos x="wd2" y="hd2"/>
              </a:cxn>
              <a:cxn ang="16200000">
                <a:pos x="wd2" y="hd2"/>
              </a:cxn>
            </a:cxnLst>
            <a:rect l="0" t="0" r="r" b="b"/>
            <a:pathLst>
              <a:path w="21600" h="21600" extrusionOk="0">
                <a:moveTo>
                  <a:pt x="5801" y="0"/>
                </a:moveTo>
                <a:lnTo>
                  <a:pt x="0" y="3925"/>
                </a:lnTo>
                <a:lnTo>
                  <a:pt x="16435" y="3925"/>
                </a:lnTo>
                <a:lnTo>
                  <a:pt x="16435" y="17675"/>
                </a:lnTo>
                <a:lnTo>
                  <a:pt x="16433" y="17675"/>
                </a:lnTo>
                <a:lnTo>
                  <a:pt x="16433" y="21600"/>
                </a:lnTo>
                <a:lnTo>
                  <a:pt x="21600" y="21600"/>
                </a:lnTo>
                <a:lnTo>
                  <a:pt x="21600" y="0"/>
                </a:lnTo>
                <a:lnTo>
                  <a:pt x="13569"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26" name="Shape 105"/>
          <p:cNvSpPr/>
          <p:nvPr/>
        </p:nvSpPr>
        <p:spPr>
          <a:xfrm>
            <a:off x="10917238" y="4576277"/>
            <a:ext cx="799465" cy="1207135"/>
          </a:xfrm>
          <a:custGeom>
            <a:avLst/>
            <a:gdLst/>
            <a:ahLst/>
            <a:cxnLst>
              <a:cxn ang="0">
                <a:pos x="wd2" y="hd2"/>
              </a:cxn>
              <a:cxn ang="5400000">
                <a:pos x="wd2" y="hd2"/>
              </a:cxn>
              <a:cxn ang="10800000">
                <a:pos x="wd2" y="hd2"/>
              </a:cxn>
              <a:cxn ang="16200000">
                <a:pos x="wd2" y="hd2"/>
              </a:cxn>
            </a:cxnLst>
            <a:rect l="0" t="0" r="r" b="b"/>
            <a:pathLst>
              <a:path w="21600" h="21600" extrusionOk="0">
                <a:moveTo>
                  <a:pt x="8031" y="11"/>
                </a:moveTo>
                <a:lnTo>
                  <a:pt x="0" y="11"/>
                </a:lnTo>
                <a:lnTo>
                  <a:pt x="0" y="21600"/>
                </a:lnTo>
                <a:lnTo>
                  <a:pt x="5164" y="21600"/>
                </a:lnTo>
                <a:lnTo>
                  <a:pt x="5164" y="12704"/>
                </a:lnTo>
                <a:lnTo>
                  <a:pt x="5165" y="12704"/>
                </a:lnTo>
                <a:lnTo>
                  <a:pt x="5165" y="3933"/>
                </a:lnTo>
                <a:lnTo>
                  <a:pt x="21600" y="3933"/>
                </a:lnTo>
                <a:lnTo>
                  <a:pt x="15782"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2" name="思想气泡: 云 1"/>
          <p:cNvSpPr/>
          <p:nvPr/>
        </p:nvSpPr>
        <p:spPr>
          <a:xfrm>
            <a:off x="6176012" y="-64736"/>
            <a:ext cx="5811452" cy="2788291"/>
          </a:xfrm>
          <a:prstGeom prst="cloudCallout">
            <a:avLst>
              <a:gd name="adj1" fmla="val -29086"/>
              <a:gd name="adj2" fmla="val 7437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rgbClr val="002060"/>
                </a:solidFill>
                <a:latin typeface="微软雅黑" panose="020B0503020204020204" pitchFamily="34" charset="-122"/>
                <a:ea typeface="微软雅黑" panose="020B0503020204020204" pitchFamily="34" charset="-122"/>
              </a:rPr>
              <a:t>       记叙文的</a:t>
            </a:r>
            <a:r>
              <a:rPr lang="en-US" altLang="zh-CN" sz="2800" dirty="0">
                <a:solidFill>
                  <a:srgbClr val="002060"/>
                </a:solidFill>
                <a:latin typeface="微软雅黑" panose="020B0503020204020204" pitchFamily="34" charset="-122"/>
                <a:ea typeface="微软雅黑" panose="020B0503020204020204" pitchFamily="34" charset="-122"/>
              </a:rPr>
              <a:t>title</a:t>
            </a:r>
            <a:r>
              <a:rPr lang="zh-CN" altLang="en-US" sz="2800" dirty="0">
                <a:solidFill>
                  <a:srgbClr val="002060"/>
                </a:solidFill>
                <a:latin typeface="微软雅黑" panose="020B0503020204020204" pitchFamily="34" charset="-122"/>
                <a:ea typeface="微软雅黑" panose="020B0503020204020204" pitchFamily="34" charset="-122"/>
              </a:rPr>
              <a:t>题要注意把握文章</a:t>
            </a:r>
            <a:r>
              <a:rPr lang="zh-CN" altLang="en-US" sz="2800" dirty="0">
                <a:solidFill>
                  <a:srgbClr val="C00000"/>
                </a:solidFill>
                <a:latin typeface="微软雅黑" panose="020B0503020204020204" pitchFamily="34" charset="-122"/>
                <a:ea typeface="微软雅黑" panose="020B0503020204020204" pitchFamily="34" charset="-122"/>
              </a:rPr>
              <a:t>线索词</a:t>
            </a:r>
            <a:r>
              <a:rPr lang="zh-CN" altLang="en-US" sz="2800" dirty="0">
                <a:solidFill>
                  <a:srgbClr val="002060"/>
                </a:solidFill>
                <a:latin typeface="微软雅黑" panose="020B0503020204020204" pitchFamily="34" charset="-122"/>
                <a:ea typeface="微软雅黑" panose="020B0503020204020204" pitchFamily="34" charset="-122"/>
              </a:rPr>
              <a:t>以及作者想通过这篇文章表达的</a:t>
            </a:r>
            <a:r>
              <a:rPr lang="zh-CN" altLang="en-US" sz="2800" dirty="0">
                <a:solidFill>
                  <a:srgbClr val="C00000"/>
                </a:solidFill>
                <a:latin typeface="微软雅黑" panose="020B0503020204020204" pitchFamily="34" charset="-122"/>
                <a:ea typeface="微软雅黑" panose="020B0503020204020204" pitchFamily="34" charset="-122"/>
              </a:rPr>
              <a:t>深意</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29" y="5002069"/>
            <a:ext cx="2694608" cy="180435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587" y="5002069"/>
            <a:ext cx="2703965" cy="1767527"/>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3"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占位符 1"/>
          <p:cNvPicPr>
            <a:picLocks noGrp="1" noChangeAspect="1"/>
          </p:cNvPicPr>
          <p:nvPr>
            <p:ph type="pic" sz="quarter" idx="14"/>
          </p:nvPr>
        </p:nvPicPr>
        <p:blipFill>
          <a:blip r:embed="rId3" cstate="screen"/>
          <a:srcRect/>
          <a:stretch>
            <a:fillRect/>
          </a:stretch>
        </p:blipFill>
        <p:spPr>
          <a:xfrm>
            <a:off x="0" y="0"/>
            <a:ext cx="12192000" cy="6858000"/>
          </a:xfrm>
        </p:spPr>
      </p:pic>
      <p:sp>
        <p:nvSpPr>
          <p:cNvPr id="9" name="TextBox 8"/>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5</a:t>
            </a:r>
            <a:endParaRPr lang="en-GB" sz="1200" dirty="0">
              <a:solidFill>
                <a:schemeClr val="accent1"/>
              </a:solidFill>
              <a:latin typeface="Kontrapunkt Bob Light" panose="02000000000000000000" pitchFamily="50" charset="0"/>
            </a:endParaRPr>
          </a:p>
        </p:txBody>
      </p:sp>
      <p:sp>
        <p:nvSpPr>
          <p:cNvPr id="19" name="Shape 92"/>
          <p:cNvSpPr/>
          <p:nvPr/>
        </p:nvSpPr>
        <p:spPr>
          <a:xfrm>
            <a:off x="3001868" y="369470"/>
            <a:ext cx="6117336" cy="6119059"/>
          </a:xfrm>
          <a:prstGeom prst="ellipse">
            <a:avLst/>
          </a:prstGeom>
          <a:solidFill>
            <a:srgbClr val="FFFFFF">
              <a:alpha val="80000"/>
            </a:srgbClr>
          </a:solidFill>
          <a:ln w="12700">
            <a:miter lim="400000"/>
          </a:ln>
        </p:spPr>
        <p:txBody>
          <a:bodyPr lIns="0" tIns="0" rIns="0" bIns="0" anchor="ct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14" name="Text Placeholder 13"/>
          <p:cNvSpPr>
            <a:spLocks noGrp="1"/>
          </p:cNvSpPr>
          <p:nvPr>
            <p:ph type="body" sz="quarter" idx="10"/>
          </p:nvPr>
        </p:nvSpPr>
        <p:spPr>
          <a:xfrm>
            <a:off x="3812381" y="1186264"/>
            <a:ext cx="4567238" cy="408745"/>
          </a:xfrm>
        </p:spPr>
        <p:txBody>
          <a:bodyPr/>
          <a:lstStyle/>
          <a:p>
            <a:r>
              <a:rPr lang="en-GB" sz="4400" b="1" i="1" dirty="0">
                <a:latin typeface="Times New Roman" panose="02020603050405020304" charset="0"/>
                <a:cs typeface="Times New Roman" panose="02020603050405020304" charset="0"/>
              </a:rPr>
              <a:t>Life</a:t>
            </a:r>
          </a:p>
        </p:txBody>
      </p:sp>
      <p:sp>
        <p:nvSpPr>
          <p:cNvPr id="15" name="Text Placeholder 14"/>
          <p:cNvSpPr>
            <a:spLocks noGrp="1"/>
          </p:cNvSpPr>
          <p:nvPr>
            <p:ph type="body" sz="quarter" idx="11"/>
          </p:nvPr>
        </p:nvSpPr>
        <p:spPr>
          <a:xfrm>
            <a:off x="3279699" y="2177133"/>
            <a:ext cx="5561673" cy="1933417"/>
          </a:xfrm>
        </p:spPr>
        <p:txBody>
          <a:bodyPr>
            <a:noAutofit/>
          </a:bodyPr>
          <a:lstStyle/>
          <a:p>
            <a:pPr>
              <a:lnSpc>
                <a:spcPct val="100000"/>
              </a:lnSpc>
            </a:pPr>
            <a:r>
              <a:rPr lang="en-US" altLang="zh-CN" sz="2400" b="1" dirty="0">
                <a:solidFill>
                  <a:schemeClr val="accent1"/>
                </a:solidFill>
                <a:latin typeface="Arial" panose="020B0604020202020204" pitchFamily="34" charset="0"/>
                <a:cs typeface="Arial" panose="020B0604020202020204" pitchFamily="34" charset="0"/>
              </a:rPr>
              <a:t>Life is like a book just like you cannot expect all the chapters or pages of your book to be that great, in the same way, you should not expect each and every chapter of your life to be that great. It is important to understand there will be a few chapters that will be very amazing and you love living them.</a:t>
            </a:r>
            <a:endParaRPr lang="en-GB" sz="3200" b="1" dirty="0">
              <a:solidFill>
                <a:schemeClr val="accent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dissolv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build="p"/>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10047" y="482305"/>
            <a:ext cx="9144000" cy="777884"/>
          </a:xfrm>
        </p:spPr>
        <p:txBody>
          <a:bodyPr>
            <a:normAutofit fontScale="90000"/>
          </a:bodyPr>
          <a:lstStyle/>
          <a:p>
            <a:r>
              <a:rPr lang="en-US" altLang="zh-CN" dirty="0">
                <a:latin typeface="Arial" panose="020B0604020202020204" pitchFamily="34" charset="0"/>
                <a:cs typeface="Arial" panose="020B0604020202020204" pitchFamily="34" charset="0"/>
              </a:rPr>
              <a:t>   </a:t>
            </a:r>
            <a:r>
              <a:rPr lang="en-US" altLang="zh-CN" sz="4400" dirty="0">
                <a:latin typeface="Arial" panose="020B0604020202020204" pitchFamily="34" charset="0"/>
                <a:cs typeface="Arial" panose="020B0604020202020204" pitchFamily="34" charset="0"/>
              </a:rPr>
              <a:t>C</a:t>
            </a:r>
            <a:r>
              <a:rPr lang="zh-CN" altLang="en-US" sz="4400" dirty="0">
                <a:latin typeface="Arial" panose="020B0604020202020204" pitchFamily="34" charset="0"/>
                <a:cs typeface="Arial" panose="020B0604020202020204" pitchFamily="34" charset="0"/>
              </a:rPr>
              <a:t>篇 （科普文）</a:t>
            </a:r>
            <a:br>
              <a:rPr lang="en-US" altLang="zh-CN" dirty="0">
                <a:latin typeface="Arial" panose="020B0604020202020204" pitchFamily="34" charset="0"/>
                <a:cs typeface="Arial" panose="020B0604020202020204" pitchFamily="34" charset="0"/>
              </a:rPr>
            </a:br>
            <a:r>
              <a:rPr lang="en-US" altLang="zh-CN" b="1" dirty="0">
                <a:latin typeface="Algerian" panose="04020705040A02060702" pitchFamily="82" charset="0"/>
                <a:cs typeface="Arial" panose="020B0604020202020204" pitchFamily="34" charset="0"/>
              </a:rPr>
              <a:t>Paper battery</a:t>
            </a:r>
            <a:r>
              <a:rPr lang="zh-CN" altLang="en-US" b="1" dirty="0">
                <a:latin typeface="Algerian" panose="04020705040A02060702" pitchFamily="82" charset="0"/>
              </a:rPr>
              <a:t>   </a:t>
            </a:r>
            <a:endParaRPr lang="en-US" altLang="zh-CN" b="1" dirty="0">
              <a:latin typeface="Algerian" panose="04020705040A02060702" pitchFamily="82" charset="0"/>
            </a:endParaRPr>
          </a:p>
        </p:txBody>
      </p:sp>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09824"/>
            <a:ext cx="6889898" cy="4435522"/>
          </a:xfrm>
          <a:prstGeom prst="rect">
            <a:avLst/>
          </a:prstGeom>
        </p:spPr>
      </p:pic>
      <p:sp>
        <p:nvSpPr>
          <p:cNvPr id="18" name="圆角矩形 21"/>
          <p:cNvSpPr/>
          <p:nvPr/>
        </p:nvSpPr>
        <p:spPr>
          <a:xfrm>
            <a:off x="474312" y="4250485"/>
            <a:ext cx="546414"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9" name="圆角矩形 20"/>
          <p:cNvSpPr/>
          <p:nvPr/>
        </p:nvSpPr>
        <p:spPr>
          <a:xfrm>
            <a:off x="2814025" y="2009095"/>
            <a:ext cx="999520" cy="38100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0" name="圆角矩形 23"/>
          <p:cNvSpPr/>
          <p:nvPr/>
        </p:nvSpPr>
        <p:spPr>
          <a:xfrm>
            <a:off x="7225311" y="5216748"/>
            <a:ext cx="2195136"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8" name="圆角矩形 22"/>
          <p:cNvSpPr/>
          <p:nvPr/>
        </p:nvSpPr>
        <p:spPr>
          <a:xfrm>
            <a:off x="4003751" y="4239264"/>
            <a:ext cx="136923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30" name="291BBE44A165CD3AE8D5EEA2EB6B27D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9596" y="303760"/>
            <a:ext cx="6081823" cy="5784695"/>
          </a:xfrm>
          <a:prstGeom prst="rect">
            <a:avLst/>
          </a:prstGeom>
        </p:spPr>
      </p:pic>
      <p:sp>
        <p:nvSpPr>
          <p:cNvPr id="2" name="圆角矩形 22"/>
          <p:cNvSpPr/>
          <p:nvPr/>
        </p:nvSpPr>
        <p:spPr>
          <a:xfrm>
            <a:off x="825226" y="4689375"/>
            <a:ext cx="1336727"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00"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0"/>
                </p:tgtEl>
              </p:cMediaNode>
            </p:video>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0"/>
                                        </p:tgtEl>
                                      </p:cBhvr>
                                    </p:cmd>
                                  </p:childTnLst>
                                </p:cTn>
                              </p:par>
                            </p:childTnLst>
                          </p:cTn>
                        </p:par>
                      </p:childTnLst>
                    </p:cTn>
                  </p:par>
                </p:childTnLst>
              </p:cTn>
              <p:nextCondLst>
                <p:cond evt="onClick" delay="0">
                  <p:tgtEl>
                    <p:spTgt spid="30"/>
                  </p:tgtEl>
                </p:cond>
              </p:nextCondLst>
            </p:seq>
          </p:childTnLst>
        </p:cTn>
      </p:par>
    </p:tnLst>
    <p:bldLst>
      <p:bldP spid="18" grpId="0" animBg="1"/>
      <p:bldP spid="19" grpId="0" animBg="1"/>
      <p:bldP spid="2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3" name="图片占位符 2"/>
          <p:cNvSpPr>
            <a:spLocks noGrp="1"/>
          </p:cNvSpPr>
          <p:nvPr>
            <p:ph type="pic" sz="quarter" idx="14"/>
          </p:nvPr>
        </p:nvSpPr>
        <p:spPr>
          <a:xfrm>
            <a:off x="163195" y="171667"/>
            <a:ext cx="3863926" cy="2716211"/>
          </a:xfrm>
        </p:spPr>
      </p:sp>
      <p:sp>
        <p:nvSpPr>
          <p:cNvPr id="25" name="Text Placeholder 8"/>
          <p:cNvSpPr>
            <a:spLocks noGrp="1"/>
          </p:cNvSpPr>
          <p:nvPr>
            <p:ph type="body" sz="quarter" idx="11"/>
          </p:nvPr>
        </p:nvSpPr>
        <p:spPr>
          <a:xfrm>
            <a:off x="4660143" y="105608"/>
            <a:ext cx="7368662" cy="4458970"/>
          </a:xfrm>
        </p:spPr>
        <p:txBody>
          <a:bodyPr>
            <a:noAutofit/>
          </a:bodyPr>
          <a:lstStyle/>
          <a:p>
            <a:pPr fontAlgn="auto">
              <a:lnSpc>
                <a:spcPct val="100000"/>
              </a:lnSpc>
            </a:pPr>
            <a:r>
              <a:rPr lang="zh-CN" altLang="en-US" sz="2800" b="1" dirty="0">
                <a:ln>
                  <a:noFill/>
                </a:ln>
                <a:solidFill>
                  <a:schemeClr val="accent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主旨段 </a:t>
            </a:r>
            <a:r>
              <a:rPr lang="en-US" altLang="zh-CN" sz="2800" b="1" dirty="0">
                <a:ln>
                  <a:noFill/>
                </a:ln>
                <a:solidFill>
                  <a:schemeClr val="accent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(para1)</a:t>
            </a:r>
          </a:p>
          <a:p>
            <a:pPr fontAlgn="auto">
              <a:lnSpc>
                <a:spcPct val="100000"/>
              </a:lnSpc>
            </a:pPr>
            <a:r>
              <a:rPr lang="en-US" altLang="zh-CN" sz="2800" b="1" dirty="0">
                <a:solidFill>
                  <a:schemeClr val="accent1"/>
                </a:solidFill>
                <a:latin typeface="Arial" panose="020B0604020202020204" pitchFamily="34" charset="0"/>
                <a:ea typeface="+mj-ea"/>
                <a:cs typeface="Arial" panose="020B0604020202020204" pitchFamily="34" charset="0"/>
              </a:rPr>
              <a:t>(</a:t>
            </a:r>
            <a:r>
              <a:rPr lang="zh-CN" altLang="en-US" sz="2800" b="1" dirty="0">
                <a:solidFill>
                  <a:schemeClr val="accent1"/>
                </a:solidFill>
                <a:latin typeface="Arial" panose="020B0604020202020204" pitchFamily="34" charset="0"/>
                <a:ea typeface="+mj-ea"/>
                <a:cs typeface="Arial" panose="020B0604020202020204" pitchFamily="34" charset="0"/>
              </a:rPr>
              <a:t>背景</a:t>
            </a:r>
            <a:r>
              <a:rPr lang="en-US" altLang="zh-CN" sz="2800" b="1" dirty="0">
                <a:solidFill>
                  <a:schemeClr val="accent1"/>
                </a:solidFill>
                <a:latin typeface="Arial" panose="020B0604020202020204" pitchFamily="34" charset="0"/>
                <a:ea typeface="+mj-ea"/>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Thrown away electronics____________ (pile) up fast, pushing researchers to explore creative ways __________(reduce) the resulting trash, known as e-waste. </a:t>
            </a:r>
          </a:p>
          <a:p>
            <a:pPr>
              <a:lnSpc>
                <a:spcPct val="100000"/>
              </a:lnSpc>
            </a:pPr>
            <a:r>
              <a:rPr lang="en-US" altLang="zh-CN" sz="2800" b="1" dirty="0">
                <a:solidFill>
                  <a:schemeClr val="accent1"/>
                </a:solidFill>
                <a:latin typeface="Arial" panose="020B0604020202020204" pitchFamily="34" charset="0"/>
                <a:ea typeface="+mj-ea"/>
                <a:cs typeface="Arial" panose="020B0604020202020204" pitchFamily="34" charset="0"/>
              </a:rPr>
              <a:t>(</a:t>
            </a:r>
            <a:r>
              <a:rPr lang="zh-CN" altLang="en-US" sz="2800" b="1" dirty="0">
                <a:solidFill>
                  <a:schemeClr val="accent1"/>
                </a:solidFill>
                <a:latin typeface="Arial" panose="020B0604020202020204" pitchFamily="34" charset="0"/>
                <a:ea typeface="+mj-ea"/>
                <a:cs typeface="Arial" panose="020B0604020202020204" pitchFamily="34" charset="0"/>
              </a:rPr>
              <a:t>主题</a:t>
            </a:r>
            <a:r>
              <a:rPr lang="en-US" altLang="zh-CN" sz="2800" b="1" dirty="0">
                <a:solidFill>
                  <a:schemeClr val="accent1"/>
                </a:solidFill>
                <a:latin typeface="Arial" panose="020B0604020202020204" pitchFamily="34" charset="0"/>
                <a:ea typeface="+mj-ea"/>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Now one team has crafted a water-activated disposable battery ________(make) of paper and other sustainable materials.</a:t>
            </a:r>
            <a:r>
              <a:rPr lang="en-US" altLang="zh-CN" sz="2800" b="1" dirty="0">
                <a:solidFill>
                  <a:schemeClr val="accent1"/>
                </a:solidFill>
                <a:latin typeface="Arial" panose="020B0604020202020204" pitchFamily="34" charset="0"/>
                <a:ea typeface="+mj-ea"/>
                <a:cs typeface="Arial" panose="020B0604020202020204" pitchFamily="34" charset="0"/>
              </a:rPr>
              <a:t> </a:t>
            </a:r>
            <a:endParaRPr lang="en-US" altLang="zh-CN" sz="2800" dirty="0">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a:p>
            <a:pPr fontAlgn="auto">
              <a:lnSpc>
                <a:spcPct val="100000"/>
              </a:lnSpc>
            </a:pPr>
            <a:endParaRPr lang="en-US" altLang="zh-CN" sz="2800" dirty="0" err="1">
              <a:solidFill>
                <a:schemeClr val="tx1"/>
              </a:solidFill>
              <a:effectLst/>
              <a:latin typeface="Arial" panose="020B0604020202020204" pitchFamily="34" charset="0"/>
              <a:cs typeface="Arial" panose="020B0604020202020204" pitchFamily="34" charset="0"/>
            </a:endParaRPr>
          </a:p>
        </p:txBody>
      </p:sp>
      <p:sp>
        <p:nvSpPr>
          <p:cNvPr id="26" name="文本框 25"/>
          <p:cNvSpPr txBox="1"/>
          <p:nvPr/>
        </p:nvSpPr>
        <p:spPr>
          <a:xfrm>
            <a:off x="9874578" y="550873"/>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are piling</a:t>
            </a:r>
          </a:p>
        </p:txBody>
      </p:sp>
      <p:sp>
        <p:nvSpPr>
          <p:cNvPr id="27" name="文本框 26"/>
          <p:cNvSpPr txBox="1"/>
          <p:nvPr/>
        </p:nvSpPr>
        <p:spPr>
          <a:xfrm>
            <a:off x="7073204" y="1435154"/>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to reduce</a:t>
            </a:r>
          </a:p>
        </p:txBody>
      </p:sp>
      <p:pic>
        <p:nvPicPr>
          <p:cNvPr id="1026"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 y="171667"/>
            <a:ext cx="3863926" cy="271620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9440085" y="2887876"/>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made</a:t>
            </a:r>
          </a:p>
        </p:txBody>
      </p:sp>
      <p:sp>
        <p:nvSpPr>
          <p:cNvPr id="9" name="Text Placeholder 8"/>
          <p:cNvSpPr txBox="1"/>
          <p:nvPr/>
        </p:nvSpPr>
        <p:spPr>
          <a:xfrm>
            <a:off x="235935" y="3396801"/>
            <a:ext cx="11700510" cy="44589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dirty="0">
                <a:solidFill>
                  <a:schemeClr val="tx1"/>
                </a:solidFill>
                <a:latin typeface="Arial" panose="020B0604020202020204" pitchFamily="34" charset="0"/>
                <a:cs typeface="Arial" panose="020B0604020202020204" pitchFamily="34" charset="0"/>
              </a:rPr>
              <a:t>难题点拨：</a:t>
            </a: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r>
              <a:rPr lang="en-US" altLang="zh-CN" sz="2800" dirty="0">
                <a:solidFill>
                  <a:schemeClr val="tx1"/>
                </a:solidFill>
                <a:latin typeface="Arial" panose="020B0604020202020204" pitchFamily="34" charset="0"/>
                <a:cs typeface="Arial" panose="020B0604020202020204" pitchFamily="34" charset="0"/>
              </a:rPr>
              <a:t>31. Which of the following might be the best title?</a:t>
            </a:r>
            <a:br>
              <a:rPr lang="en-US" altLang="zh-CN" sz="2800" dirty="0">
                <a:solidFill>
                  <a:schemeClr val="tx1"/>
                </a:solidFill>
                <a:latin typeface="Arial" panose="020B0604020202020204" pitchFamily="34" charset="0"/>
                <a:cs typeface="Arial" panose="020B0604020202020204" pitchFamily="34" charset="0"/>
              </a:rPr>
            </a:br>
            <a:r>
              <a:rPr lang="en-US" altLang="zh-CN" sz="2800" dirty="0">
                <a:solidFill>
                  <a:schemeClr val="tx1"/>
                </a:solidFill>
                <a:latin typeface="Arial" panose="020B0604020202020204" pitchFamily="34" charset="0"/>
                <a:cs typeface="Arial" panose="020B0604020202020204" pitchFamily="34" charset="0"/>
              </a:rPr>
              <a:t>A. Paper battery——just add water   </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B. Paper battery——replace standard ones</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C. Paper battery——a mainstream product</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D. Paper battery——the solution to pollution</a:t>
            </a:r>
          </a:p>
          <a:p>
            <a:pPr>
              <a:lnSpc>
                <a:spcPct val="100000"/>
              </a:lnSpc>
            </a:pP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endParaRPr lang="en-US" altLang="zh-CN" sz="2800" dirty="0" err="1">
              <a:solidFill>
                <a:schemeClr val="tx1"/>
              </a:solidFill>
              <a:latin typeface="Arial" panose="020B0604020202020204" pitchFamily="34" charset="0"/>
              <a:cs typeface="Arial" panose="020B0604020202020204" pitchFamily="34" charset="0"/>
            </a:endParaRPr>
          </a:p>
        </p:txBody>
      </p:sp>
      <p:pic>
        <p:nvPicPr>
          <p:cNvPr id="10" name="图片 9" descr="51miz-E1016692-81D727AB"/>
          <p:cNvPicPr>
            <a:picLocks noChangeAspect="1"/>
          </p:cNvPicPr>
          <p:nvPr/>
        </p:nvPicPr>
        <p:blipFill>
          <a:blip r:embed="rId4"/>
          <a:stretch>
            <a:fillRect/>
          </a:stretch>
        </p:blipFill>
        <p:spPr>
          <a:xfrm rot="20700000">
            <a:off x="8091" y="2753600"/>
            <a:ext cx="840105" cy="840105"/>
          </a:xfrm>
          <a:prstGeom prst="rect">
            <a:avLst/>
          </a:prstGeom>
        </p:spPr>
      </p:pic>
      <p:sp>
        <p:nvSpPr>
          <p:cNvPr id="12" name="对话气泡: 矩形 11"/>
          <p:cNvSpPr/>
          <p:nvPr/>
        </p:nvSpPr>
        <p:spPr>
          <a:xfrm>
            <a:off x="8031600" y="3759235"/>
            <a:ext cx="4099001" cy="3098765"/>
          </a:xfrm>
          <a:prstGeom prst="wedgeRectCallout">
            <a:avLst>
              <a:gd name="adj1" fmla="val -60109"/>
              <a:gd name="adj2" fmla="val -2532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zh-CN" altLang="en-US" sz="2000" dirty="0">
                <a:solidFill>
                  <a:srgbClr val="002060"/>
                </a:solidFill>
                <a:latin typeface="微软雅黑" panose="020B0503020204020204" pitchFamily="34" charset="-122"/>
                <a:ea typeface="微软雅黑" panose="020B0503020204020204" pitchFamily="34" charset="-122"/>
              </a:rPr>
              <a:t>科普文选</a:t>
            </a:r>
            <a:r>
              <a:rPr lang="en-US" altLang="zh-CN" sz="2000" dirty="0">
                <a:solidFill>
                  <a:srgbClr val="002060"/>
                </a:solidFill>
                <a:latin typeface="微软雅黑" panose="020B0503020204020204" pitchFamily="34" charset="-122"/>
                <a:ea typeface="微软雅黑" panose="020B0503020204020204" pitchFamily="34" charset="-122"/>
              </a:rPr>
              <a:t>title</a:t>
            </a:r>
            <a:r>
              <a:rPr lang="zh-CN" altLang="en-US" sz="2000" dirty="0">
                <a:solidFill>
                  <a:srgbClr val="002060"/>
                </a:solidFill>
                <a:latin typeface="微软雅黑" panose="020B0503020204020204" pitchFamily="34" charset="-122"/>
                <a:ea typeface="微软雅黑" panose="020B0503020204020204" pitchFamily="34" charset="-122"/>
              </a:rPr>
              <a:t>题要把握文章</a:t>
            </a:r>
            <a:r>
              <a:rPr lang="zh-CN" altLang="en-US" sz="2000" dirty="0">
                <a:solidFill>
                  <a:srgbClr val="C00000"/>
                </a:solidFill>
                <a:latin typeface="微软雅黑" panose="020B0503020204020204" pitchFamily="34" charset="-122"/>
                <a:ea typeface="微软雅黑" panose="020B0503020204020204" pitchFamily="34" charset="-122"/>
              </a:rPr>
              <a:t>主旨段</a:t>
            </a:r>
            <a:r>
              <a:rPr lang="zh-CN" altLang="en-US" sz="2000" dirty="0">
                <a:solidFill>
                  <a:srgbClr val="002060"/>
                </a:solidFill>
                <a:latin typeface="微软雅黑" panose="020B0503020204020204" pitchFamily="34" charset="-122"/>
                <a:ea typeface="微软雅黑" panose="020B0503020204020204" pitchFamily="34" charset="-122"/>
              </a:rPr>
              <a:t>，弄清楚文章</a:t>
            </a:r>
            <a:r>
              <a:rPr lang="zh-CN" altLang="en-US" sz="2000" dirty="0">
                <a:solidFill>
                  <a:srgbClr val="C00000"/>
                </a:solidFill>
                <a:latin typeface="微软雅黑" panose="020B0503020204020204" pitchFamily="34" charset="-122"/>
                <a:ea typeface="微软雅黑" panose="020B0503020204020204" pitchFamily="34" charset="-122"/>
              </a:rPr>
              <a:t>主体</a:t>
            </a:r>
            <a:r>
              <a:rPr lang="zh-CN" altLang="en-US" sz="2000" dirty="0">
                <a:solidFill>
                  <a:srgbClr val="002060"/>
                </a:solidFill>
                <a:latin typeface="微软雅黑" panose="020B0503020204020204" pitchFamily="34" charset="-122"/>
                <a:ea typeface="微软雅黑" panose="020B0503020204020204" pitchFamily="34" charset="-122"/>
              </a:rPr>
              <a:t>和文章</a:t>
            </a:r>
            <a:r>
              <a:rPr lang="zh-CN" altLang="en-US" sz="2000" dirty="0">
                <a:solidFill>
                  <a:srgbClr val="C00000"/>
                </a:solidFill>
                <a:latin typeface="微软雅黑" panose="020B0503020204020204" pitchFamily="34" charset="-122"/>
                <a:ea typeface="微软雅黑" panose="020B0503020204020204" pitchFamily="34" charset="-122"/>
              </a:rPr>
              <a:t>目的</a:t>
            </a:r>
            <a:r>
              <a:rPr lang="zh-CN" altLang="en-US" sz="2000" dirty="0">
                <a:solidFill>
                  <a:srgbClr val="002060"/>
                </a:solidFill>
                <a:latin typeface="微软雅黑" panose="020B0503020204020204" pitchFamily="34" charset="-122"/>
                <a:ea typeface="微软雅黑" panose="020B0503020204020204" pitchFamily="34" charset="-122"/>
              </a:rPr>
              <a:t>。</a:t>
            </a:r>
            <a:endParaRPr lang="en-US" altLang="zh-CN" sz="2000" dirty="0">
              <a:solidFill>
                <a:srgbClr val="00206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2000" dirty="0">
                <a:solidFill>
                  <a:srgbClr val="002060"/>
                </a:solidFill>
                <a:latin typeface="微软雅黑" panose="020B0503020204020204" pitchFamily="34" charset="-122"/>
                <a:ea typeface="微软雅黑" panose="020B0503020204020204" pitchFamily="34" charset="-122"/>
              </a:rPr>
              <a:t>本文以环保为</a:t>
            </a:r>
            <a:r>
              <a:rPr lang="zh-CN" altLang="en-US" sz="2000" u="sng" dirty="0">
                <a:solidFill>
                  <a:srgbClr val="002060"/>
                </a:solidFill>
                <a:latin typeface="微软雅黑" panose="020B0503020204020204" pitchFamily="34" charset="-122"/>
                <a:ea typeface="微软雅黑" panose="020B0503020204020204" pitchFamily="34" charset="-122"/>
              </a:rPr>
              <a:t>背景导入</a:t>
            </a:r>
            <a:r>
              <a:rPr lang="zh-CN" altLang="en-US" sz="2000" dirty="0">
                <a:solidFill>
                  <a:srgbClr val="002060"/>
                </a:solidFill>
                <a:latin typeface="微软雅黑" panose="020B0503020204020204" pitchFamily="34" charset="-122"/>
                <a:ea typeface="微软雅黑" panose="020B0503020204020204" pitchFamily="34" charset="-122"/>
              </a:rPr>
              <a:t>，展开对主体“纸电池”的介绍</a:t>
            </a:r>
            <a:r>
              <a:rPr lang="en-US" altLang="zh-CN" sz="2000" dirty="0">
                <a:solidFill>
                  <a:srgbClr val="002060"/>
                </a:solidFill>
                <a:latin typeface="微软雅黑" panose="020B0503020204020204" pitchFamily="34" charset="-122"/>
                <a:ea typeface="微软雅黑" panose="020B0503020204020204" pitchFamily="34" charset="-122"/>
              </a:rPr>
              <a:t>——</a:t>
            </a:r>
            <a:r>
              <a:rPr lang="zh-CN" altLang="en-US" sz="2000" dirty="0">
                <a:solidFill>
                  <a:srgbClr val="002060"/>
                </a:solidFill>
                <a:latin typeface="微软雅黑" panose="020B0503020204020204" pitchFamily="34" charset="-122"/>
                <a:ea typeface="微软雅黑" panose="020B0503020204020204" pitchFamily="34" charset="-122"/>
              </a:rPr>
              <a:t>背景、构成、工作原理、不足、前景。</a:t>
            </a:r>
            <a:endParaRPr lang="en-US" altLang="zh-CN" sz="2000" dirty="0">
              <a:solidFill>
                <a:srgbClr val="00206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2000" dirty="0">
                <a:solidFill>
                  <a:srgbClr val="002060"/>
                </a:solidFill>
                <a:latin typeface="微软雅黑" panose="020B0503020204020204" pitchFamily="34" charset="-122"/>
                <a:ea typeface="微软雅黑" panose="020B0503020204020204" pitchFamily="34" charset="-122"/>
              </a:rPr>
              <a:t>选题</a:t>
            </a:r>
            <a:r>
              <a:rPr lang="en-US" altLang="zh-CN" sz="2000" dirty="0">
                <a:solidFill>
                  <a:srgbClr val="002060"/>
                </a:solidFill>
                <a:latin typeface="微软雅黑" panose="020B0503020204020204" pitchFamily="34" charset="-122"/>
                <a:ea typeface="微软雅黑" panose="020B0503020204020204" pitchFamily="34" charset="-122"/>
              </a:rPr>
              <a:t>A</a:t>
            </a:r>
            <a:r>
              <a:rPr lang="zh-CN" altLang="en-US" sz="2000" dirty="0">
                <a:solidFill>
                  <a:srgbClr val="002060"/>
                </a:solidFill>
                <a:latin typeface="微软雅黑" panose="020B0503020204020204" pitchFamily="34" charset="-122"/>
                <a:ea typeface="微软雅黑" panose="020B0503020204020204" pitchFamily="34" charset="-122"/>
              </a:rPr>
              <a:t>和</a:t>
            </a:r>
            <a:r>
              <a:rPr lang="en-US" altLang="zh-CN" sz="2000" dirty="0">
                <a:solidFill>
                  <a:srgbClr val="002060"/>
                </a:solidFill>
                <a:latin typeface="微软雅黑" panose="020B0503020204020204" pitchFamily="34" charset="-122"/>
                <a:ea typeface="微软雅黑" panose="020B0503020204020204" pitchFamily="34" charset="-122"/>
              </a:rPr>
              <a:t>D</a:t>
            </a:r>
            <a:r>
              <a:rPr lang="zh-CN" altLang="en-US" sz="2000" dirty="0">
                <a:solidFill>
                  <a:srgbClr val="002060"/>
                </a:solidFill>
                <a:latin typeface="微软雅黑" panose="020B0503020204020204" pitchFamily="34" charset="-122"/>
                <a:ea typeface="微软雅黑" panose="020B0503020204020204" pitchFamily="34" charset="-122"/>
              </a:rPr>
              <a:t>对于文章中心归纳各有偏重。相对于</a:t>
            </a:r>
            <a:r>
              <a:rPr lang="en-US" altLang="zh-CN" sz="2000" dirty="0">
                <a:solidFill>
                  <a:srgbClr val="002060"/>
                </a:solidFill>
                <a:latin typeface="微软雅黑" panose="020B0503020204020204" pitchFamily="34" charset="-122"/>
                <a:ea typeface="微软雅黑" panose="020B0503020204020204" pitchFamily="34" charset="-122"/>
              </a:rPr>
              <a:t>D</a:t>
            </a:r>
            <a:r>
              <a:rPr lang="zh-CN" altLang="en-US" sz="2000" dirty="0">
                <a:solidFill>
                  <a:srgbClr val="002060"/>
                </a:solidFill>
                <a:latin typeface="微软雅黑" panose="020B0503020204020204" pitchFamily="34" charset="-122"/>
                <a:ea typeface="微软雅黑" panose="020B0503020204020204" pitchFamily="34" charset="-122"/>
              </a:rPr>
              <a:t>，</a:t>
            </a:r>
            <a:r>
              <a:rPr lang="en-US" altLang="zh-CN" sz="2000" dirty="0">
                <a:solidFill>
                  <a:srgbClr val="002060"/>
                </a:solidFill>
                <a:latin typeface="微软雅黑" panose="020B0503020204020204" pitchFamily="34" charset="-122"/>
                <a:ea typeface="微软雅黑" panose="020B0503020204020204" pitchFamily="34" charset="-122"/>
              </a:rPr>
              <a:t>A</a:t>
            </a:r>
            <a:r>
              <a:rPr lang="zh-CN" altLang="en-US" sz="2000" dirty="0">
                <a:solidFill>
                  <a:srgbClr val="002060"/>
                </a:solidFill>
                <a:latin typeface="微软雅黑" panose="020B0503020204020204" pitchFamily="34" charset="-122"/>
                <a:ea typeface="微软雅黑" panose="020B0503020204020204" pitchFamily="34" charset="-122"/>
              </a:rPr>
              <a:t>选项中的</a:t>
            </a:r>
            <a:r>
              <a:rPr lang="en-US" altLang="zh-CN" sz="2000" dirty="0">
                <a:solidFill>
                  <a:srgbClr val="002060"/>
                </a:solidFill>
                <a:latin typeface="微软雅黑" panose="020B0503020204020204" pitchFamily="34" charset="-122"/>
                <a:ea typeface="微软雅黑" panose="020B0503020204020204" pitchFamily="34" charset="-122"/>
              </a:rPr>
              <a:t>water</a:t>
            </a:r>
            <a:r>
              <a:rPr lang="zh-CN" altLang="en-US" sz="2000" dirty="0">
                <a:solidFill>
                  <a:srgbClr val="002060"/>
                </a:solidFill>
                <a:latin typeface="微软雅黑" panose="020B0503020204020204" pitchFamily="34" charset="-122"/>
                <a:ea typeface="微软雅黑" panose="020B0503020204020204" pitchFamily="34" charset="-122"/>
              </a:rPr>
              <a:t>既是其工作核心痛点，又有</a:t>
            </a:r>
            <a:r>
              <a:rPr lang="en-US" altLang="zh-CN" sz="2000" dirty="0">
                <a:solidFill>
                  <a:srgbClr val="002060"/>
                </a:solidFill>
                <a:latin typeface="微软雅黑" panose="020B0503020204020204" pitchFamily="34" charset="-122"/>
                <a:ea typeface="微软雅黑" panose="020B0503020204020204" pitchFamily="34" charset="-122"/>
              </a:rPr>
              <a:t>just</a:t>
            </a:r>
            <a:r>
              <a:rPr lang="zh-CN" altLang="en-US" sz="2000" dirty="0">
                <a:solidFill>
                  <a:srgbClr val="002060"/>
                </a:solidFill>
                <a:latin typeface="微软雅黑" panose="020B0503020204020204" pitchFamily="34" charset="-122"/>
                <a:ea typeface="微软雅黑" panose="020B0503020204020204" pitchFamily="34" charset="-122"/>
              </a:rPr>
              <a:t>强调仅仅加水的环保层面</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8" grpId="0"/>
      <p:bldP spid="9"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18061" y="815594"/>
            <a:ext cx="5727294" cy="4458970"/>
          </a:xfrm>
        </p:spPr>
        <p:txBody>
          <a:bodyPr>
            <a:noAutofit/>
          </a:bodyPr>
          <a:lstStyle/>
          <a:p>
            <a:pPr fontAlgn="auto">
              <a:lnSpc>
                <a:spcPct val="100000"/>
              </a:lnSpc>
            </a:pPr>
            <a:r>
              <a:rPr lang="en-US" altLang="zh-CN" sz="2800" dirty="0">
                <a:solidFill>
                  <a:schemeClr val="tx1"/>
                </a:solidFill>
                <a:latin typeface="Arial" panose="020B0604020202020204" pitchFamily="34" charset="0"/>
                <a:cs typeface="Arial" panose="020B0604020202020204" pitchFamily="34" charset="0"/>
              </a:rPr>
              <a:t>1. This week they published a paper describing a new water-activated paper batter </a:t>
            </a:r>
            <a:r>
              <a:rPr lang="en-US" altLang="zh-CN" sz="2800" b="1" dirty="0">
                <a:solidFill>
                  <a:schemeClr val="tx1"/>
                </a:solidFill>
                <a:latin typeface="Arial" panose="020B0604020202020204" pitchFamily="34" charset="0"/>
                <a:cs typeface="Arial" panose="020B0604020202020204" pitchFamily="34" charset="0"/>
              </a:rPr>
              <a:t>which</a:t>
            </a:r>
            <a:r>
              <a:rPr lang="en-US" altLang="zh-CN" sz="2800" dirty="0">
                <a:solidFill>
                  <a:schemeClr val="tx1"/>
                </a:solidFill>
                <a:latin typeface="Arial" panose="020B0604020202020204" pitchFamily="34" charset="0"/>
                <a:cs typeface="Arial" panose="020B0604020202020204" pitchFamily="34" charset="0"/>
              </a:rPr>
              <a:t> could eventually present </a:t>
            </a:r>
            <a:r>
              <a:rPr lang="en-US" altLang="zh-CN" sz="2800" dirty="0">
                <a:solidFill>
                  <a:schemeClr val="tx1"/>
                </a:solidFill>
                <a:highlight>
                  <a:srgbClr val="FFFF00"/>
                </a:highlight>
                <a:latin typeface="Arial" panose="020B0604020202020204" pitchFamily="34" charset="0"/>
                <a:cs typeface="Arial" panose="020B0604020202020204" pitchFamily="34" charset="0"/>
              </a:rPr>
              <a:t>a sustainable alternative </a:t>
            </a:r>
            <a:r>
              <a:rPr lang="en-US" altLang="zh-CN" sz="2800" dirty="0">
                <a:solidFill>
                  <a:schemeClr val="tx1"/>
                </a:solidFill>
                <a:latin typeface="Arial" panose="020B0604020202020204" pitchFamily="34" charset="0"/>
                <a:cs typeface="Arial" panose="020B0604020202020204" pitchFamily="34" charset="0"/>
              </a:rPr>
              <a:t>to the more harmful batteries that are common in low-power devices.</a:t>
            </a:r>
          </a:p>
          <a:p>
            <a:pPr fontAlgn="auto">
              <a:lnSpc>
                <a:spcPct val="100000"/>
              </a:lnSpc>
            </a:pPr>
            <a:r>
              <a:rPr lang="en-US" altLang="zh-CN" sz="2800" dirty="0">
                <a:solidFill>
                  <a:schemeClr val="tx1"/>
                </a:solidFill>
                <a:effectLst/>
                <a:latin typeface="Arial" panose="020B0604020202020204" pitchFamily="34" charset="0"/>
                <a:cs typeface="Arial" panose="020B0604020202020204" pitchFamily="34" charset="0"/>
              </a:rPr>
              <a:t>2</a:t>
            </a:r>
            <a:r>
              <a:rPr lang="en-US" altLang="zh-CN" sz="2800" dirty="0">
                <a:solidFill>
                  <a:schemeClr val="tx1"/>
                </a:solidFill>
                <a:latin typeface="Arial" panose="020B0604020202020204" pitchFamily="34" charset="0"/>
                <a:cs typeface="Arial" panose="020B0604020202020204" pitchFamily="34" charset="0"/>
              </a:rPr>
              <a:t>. </a:t>
            </a:r>
            <a:r>
              <a:rPr lang="en-US" altLang="zh-CN" sz="2800" b="1" dirty="0">
                <a:solidFill>
                  <a:schemeClr val="tx1"/>
                </a:solidFill>
                <a:latin typeface="Arial" panose="020B0604020202020204" pitchFamily="34" charset="0"/>
                <a:cs typeface="Arial" panose="020B0604020202020204" pitchFamily="34" charset="0"/>
              </a:rPr>
              <a:t>Picture a future </a:t>
            </a:r>
            <a:r>
              <a:rPr lang="en-US" altLang="zh-CN" sz="2800" dirty="0">
                <a:solidFill>
                  <a:schemeClr val="tx1"/>
                </a:solidFill>
                <a:highlight>
                  <a:srgbClr val="FFFF00"/>
                </a:highlight>
                <a:latin typeface="Arial" panose="020B0604020202020204" pitchFamily="34" charset="0"/>
                <a:cs typeface="Arial" panose="020B0604020202020204" pitchFamily="34" charset="0"/>
              </a:rPr>
              <a:t>where</a:t>
            </a:r>
            <a:r>
              <a:rPr lang="en-US" altLang="zh-CN" sz="2800" dirty="0">
                <a:solidFill>
                  <a:schemeClr val="tx1"/>
                </a:solidFill>
                <a:latin typeface="Arial" panose="020B0604020202020204" pitchFamily="34" charset="0"/>
                <a:cs typeface="Arial" panose="020B0604020202020204" pitchFamily="34" charset="0"/>
              </a:rPr>
              <a:t> these batteries are inserted in environmental sensors.</a:t>
            </a:r>
            <a:endParaRPr lang="en-US" altLang="zh-CN" sz="2800" dirty="0">
              <a:solidFill>
                <a:schemeClr val="tx1"/>
              </a:solidFill>
              <a:effectLst/>
              <a:latin typeface="Arial" panose="020B0604020202020204" pitchFamily="34" charset="0"/>
              <a:cs typeface="Arial" panose="020B0604020202020204" pitchFamily="34" charset="0"/>
            </a:endParaRPr>
          </a:p>
          <a:p>
            <a:pPr fontAlgn="auto">
              <a:lnSpc>
                <a:spcPct val="100000"/>
              </a:lnSpc>
            </a:pPr>
            <a:r>
              <a:rPr lang="en-US" altLang="zh-CN" sz="2800" dirty="0">
                <a:solidFill>
                  <a:schemeClr val="tx1"/>
                </a:solidFill>
                <a:effectLst/>
                <a:latin typeface="Arial" panose="020B0604020202020204" pitchFamily="34" charset="0"/>
                <a:cs typeface="Arial" panose="020B0604020202020204" pitchFamily="34" charset="0"/>
              </a:rPr>
              <a:t>3. Crucially, he says his team created the battery </a:t>
            </a:r>
            <a:r>
              <a:rPr lang="en-US" altLang="zh-CN" sz="2800" dirty="0">
                <a:solidFill>
                  <a:schemeClr val="tx1"/>
                </a:solidFill>
                <a:effectLst/>
                <a:highlight>
                  <a:srgbClr val="FFFF00"/>
                </a:highlight>
                <a:latin typeface="Arial" panose="020B0604020202020204" pitchFamily="34" charset="0"/>
                <a:cs typeface="Arial" panose="020B0604020202020204" pitchFamily="34" charset="0"/>
              </a:rPr>
              <a:t>without compromising on </a:t>
            </a:r>
            <a:r>
              <a:rPr lang="en-US" altLang="zh-CN" sz="2800" dirty="0">
                <a:solidFill>
                  <a:schemeClr val="tx1"/>
                </a:solidFill>
                <a:effectLst/>
                <a:latin typeface="Arial" panose="020B0604020202020204" pitchFamily="34" charset="0"/>
                <a:cs typeface="Arial" panose="020B0604020202020204" pitchFamily="34" charset="0"/>
              </a:rPr>
              <a:t>sustainability criteria.</a:t>
            </a:r>
          </a:p>
          <a:p>
            <a:pPr fontAlgn="auto">
              <a:lnSpc>
                <a:spcPct val="100000"/>
              </a:lnSpc>
            </a:pPr>
            <a:endParaRPr lang="en-US" altLang="zh-CN" sz="2800" dirty="0">
              <a:solidFill>
                <a:schemeClr val="tx1"/>
              </a:solidFill>
              <a:effectLst/>
              <a:latin typeface="Arial" panose="020B0604020202020204" pitchFamily="34" charset="0"/>
              <a:cs typeface="Arial" panose="020B0604020202020204" pitchFamily="34" charset="0"/>
            </a:endParaRPr>
          </a:p>
        </p:txBody>
      </p:sp>
      <p:sp>
        <p:nvSpPr>
          <p:cNvPr id="11" name="TextBox 10"/>
          <p:cNvSpPr txBox="1"/>
          <p:nvPr/>
        </p:nvSpPr>
        <p:spPr>
          <a:xfrm>
            <a:off x="11716703" y="6476098"/>
            <a:ext cx="378142" cy="275590"/>
          </a:xfrm>
          <a:prstGeom prst="rect">
            <a:avLst/>
          </a:prstGeom>
          <a:noFill/>
        </p:spPr>
        <p:txBody>
          <a:bodyPr wrap="square" rtlCol="0" anchor="ctr">
            <a:spAutoFit/>
          </a:bodyPr>
          <a:lstStyle/>
          <a:p>
            <a:pPr algn="r"/>
            <a:r>
              <a:rPr lang="en-US" sz="1200" dirty="0">
                <a:solidFill>
                  <a:schemeClr val="accent1"/>
                </a:solidFill>
                <a:latin typeface="Kontrapunkt Bob Light" panose="02000000000000000000" pitchFamily="50" charset="0"/>
              </a:rPr>
              <a:t>5</a:t>
            </a:r>
          </a:p>
        </p:txBody>
      </p:sp>
      <p:sp>
        <p:nvSpPr>
          <p:cNvPr id="22" name="Title 1"/>
          <p:cNvSpPr>
            <a:spLocks noGrp="1"/>
          </p:cNvSpPr>
          <p:nvPr/>
        </p:nvSpPr>
        <p:spPr>
          <a:xfrm>
            <a:off x="55245" y="128270"/>
            <a:ext cx="5960745"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200" b="1" dirty="0">
                <a:solidFill>
                  <a:srgbClr val="F7860C"/>
                </a:solidFill>
                <a:latin typeface="Arial Rounded MT Bold" panose="020F0704030504030204" charset="0"/>
                <a:cs typeface="Arial Rounded MT Bold" panose="020F0704030504030204" charset="0"/>
              </a:rPr>
              <a:t>Language Appreication</a:t>
            </a:r>
          </a:p>
        </p:txBody>
      </p:sp>
      <p:sp>
        <p:nvSpPr>
          <p:cNvPr id="20" name="Shape 104"/>
          <p:cNvSpPr/>
          <p:nvPr/>
        </p:nvSpPr>
        <p:spPr>
          <a:xfrm>
            <a:off x="6546379" y="128270"/>
            <a:ext cx="4556725" cy="1098099"/>
          </a:xfrm>
          <a:custGeom>
            <a:avLst/>
            <a:gdLst/>
            <a:ahLst/>
            <a:cxnLst>
              <a:cxn ang="0">
                <a:pos x="wd2" y="hd2"/>
              </a:cxn>
              <a:cxn ang="5400000">
                <a:pos x="wd2" y="hd2"/>
              </a:cxn>
              <a:cxn ang="10800000">
                <a:pos x="wd2" y="hd2"/>
              </a:cxn>
              <a:cxn ang="16200000">
                <a:pos x="wd2" y="hd2"/>
              </a:cxn>
            </a:cxnLst>
            <a:rect l="0" t="0" r="r" b="b"/>
            <a:pathLst>
              <a:path w="21600" h="21600" extrusionOk="0">
                <a:moveTo>
                  <a:pt x="10802" y="4740"/>
                </a:moveTo>
                <a:lnTo>
                  <a:pt x="19230" y="21591"/>
                </a:lnTo>
                <a:lnTo>
                  <a:pt x="21600" y="21590"/>
                </a:lnTo>
                <a:lnTo>
                  <a:pt x="10802" y="0"/>
                </a:lnTo>
                <a:lnTo>
                  <a:pt x="0" y="21600"/>
                </a:lnTo>
                <a:lnTo>
                  <a:pt x="2371" y="21599"/>
                </a:lnTo>
                <a:cubicBezTo>
                  <a:pt x="2371" y="21599"/>
                  <a:pt x="10802" y="4740"/>
                  <a:pt x="10802" y="4740"/>
                </a:cubicBezTo>
                <a:close/>
              </a:path>
            </a:pathLst>
          </a:custGeom>
          <a:solidFill>
            <a:schemeClr val="accent1"/>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3" name="Title 1"/>
          <p:cNvSpPr>
            <a:spLocks noGrp="1"/>
          </p:cNvSpPr>
          <p:nvPr/>
        </p:nvSpPr>
        <p:spPr>
          <a:xfrm>
            <a:off x="7110876" y="797140"/>
            <a:ext cx="3427730"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600" b="1" dirty="0">
                <a:solidFill>
                  <a:srgbClr val="F7860C"/>
                </a:solidFill>
                <a:latin typeface="Arial Rounded MT Bold" panose="020F0704030504030204" charset="0"/>
                <a:cs typeface="Arial Rounded MT Bold" panose="020F0704030504030204" charset="0"/>
              </a:rPr>
              <a:t>word bank</a:t>
            </a:r>
          </a:p>
        </p:txBody>
      </p:sp>
      <p:sp>
        <p:nvSpPr>
          <p:cNvPr id="23" name="Text Placeholder 8"/>
          <p:cNvSpPr>
            <a:spLocks noGrp="1"/>
          </p:cNvSpPr>
          <p:nvPr/>
        </p:nvSpPr>
        <p:spPr>
          <a:xfrm>
            <a:off x="7407992" y="1463427"/>
            <a:ext cx="4426585" cy="247586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craft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制作</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手工艺</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e-waste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电子垃圾</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activate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激活</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disposal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处理</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sustainable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可持续的</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alternative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备选</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替代</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infuse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充满</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浸渍</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shelf-stable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耐储藏</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dissolve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分解</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insert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嵌入</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crucially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关键地</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compromise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妥协</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Shape 103"/>
          <p:cNvSpPr/>
          <p:nvPr/>
        </p:nvSpPr>
        <p:spPr>
          <a:xfrm>
            <a:off x="6146646" y="1556631"/>
            <a:ext cx="835401" cy="1470104"/>
          </a:xfrm>
          <a:custGeom>
            <a:avLst/>
            <a:gdLst/>
            <a:ahLst/>
            <a:cxnLst>
              <a:cxn ang="0">
                <a:pos x="wd2" y="hd2"/>
              </a:cxn>
              <a:cxn ang="5400000">
                <a:pos x="wd2" y="hd2"/>
              </a:cxn>
              <a:cxn ang="10800000">
                <a:pos x="wd2" y="hd2"/>
              </a:cxn>
              <a:cxn ang="16200000">
                <a:pos x="wd2" y="hd2"/>
              </a:cxn>
            </a:cxnLst>
            <a:rect l="0" t="0" r="r" b="b"/>
            <a:pathLst>
              <a:path w="21600" h="21600" extrusionOk="0">
                <a:moveTo>
                  <a:pt x="5801" y="0"/>
                </a:moveTo>
                <a:lnTo>
                  <a:pt x="0" y="3925"/>
                </a:lnTo>
                <a:lnTo>
                  <a:pt x="16435" y="3925"/>
                </a:lnTo>
                <a:lnTo>
                  <a:pt x="16435" y="17675"/>
                </a:lnTo>
                <a:lnTo>
                  <a:pt x="16433" y="17675"/>
                </a:lnTo>
                <a:lnTo>
                  <a:pt x="16433" y="21600"/>
                </a:lnTo>
                <a:lnTo>
                  <a:pt x="21600" y="21600"/>
                </a:lnTo>
                <a:lnTo>
                  <a:pt x="21600" y="0"/>
                </a:lnTo>
                <a:lnTo>
                  <a:pt x="13569"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26" name="Shape 105"/>
          <p:cNvSpPr/>
          <p:nvPr/>
        </p:nvSpPr>
        <p:spPr>
          <a:xfrm>
            <a:off x="10703371" y="1553820"/>
            <a:ext cx="1013332" cy="1392132"/>
          </a:xfrm>
          <a:custGeom>
            <a:avLst/>
            <a:gdLst/>
            <a:ahLst/>
            <a:cxnLst>
              <a:cxn ang="0">
                <a:pos x="wd2" y="hd2"/>
              </a:cxn>
              <a:cxn ang="5400000">
                <a:pos x="wd2" y="hd2"/>
              </a:cxn>
              <a:cxn ang="10800000">
                <a:pos x="wd2" y="hd2"/>
              </a:cxn>
              <a:cxn ang="16200000">
                <a:pos x="wd2" y="hd2"/>
              </a:cxn>
            </a:cxnLst>
            <a:rect l="0" t="0" r="r" b="b"/>
            <a:pathLst>
              <a:path w="21600" h="21600" extrusionOk="0">
                <a:moveTo>
                  <a:pt x="8031" y="11"/>
                </a:moveTo>
                <a:lnTo>
                  <a:pt x="0" y="11"/>
                </a:lnTo>
                <a:lnTo>
                  <a:pt x="0" y="21600"/>
                </a:lnTo>
                <a:lnTo>
                  <a:pt x="5164" y="21600"/>
                </a:lnTo>
                <a:lnTo>
                  <a:pt x="5164" y="12704"/>
                </a:lnTo>
                <a:lnTo>
                  <a:pt x="5165" y="12704"/>
                </a:lnTo>
                <a:lnTo>
                  <a:pt x="5165" y="3933"/>
                </a:lnTo>
                <a:lnTo>
                  <a:pt x="21600" y="3933"/>
                </a:lnTo>
                <a:lnTo>
                  <a:pt x="15782"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pic>
        <p:nvPicPr>
          <p:cNvPr id="2050" name="Picture 2" descr="查看源图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3" t="15297" r="5866" b="17933"/>
          <a:stretch>
            <a:fillRect/>
          </a:stretch>
        </p:blipFill>
        <p:spPr bwMode="auto">
          <a:xfrm>
            <a:off x="5241492" y="4141240"/>
            <a:ext cx="1548995" cy="1226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查看源图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39" t="23747" r="21059" b="26308"/>
          <a:stretch>
            <a:fillRect/>
          </a:stretch>
        </p:blipFill>
        <p:spPr bwMode="auto">
          <a:xfrm>
            <a:off x="6450923" y="5274564"/>
            <a:ext cx="531124" cy="453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10047" y="482305"/>
            <a:ext cx="9144000" cy="777884"/>
          </a:xfrm>
        </p:spPr>
        <p:txBody>
          <a:bodyPr>
            <a:normAutofit fontScale="90000"/>
          </a:bodyPr>
          <a:lstStyle/>
          <a:p>
            <a:r>
              <a:rPr lang="en-US" altLang="zh-CN" dirty="0">
                <a:latin typeface="Arial" panose="020B0604020202020204" pitchFamily="34" charset="0"/>
                <a:cs typeface="Arial" panose="020B0604020202020204" pitchFamily="34" charset="0"/>
              </a:rPr>
              <a:t>   </a:t>
            </a:r>
            <a:r>
              <a:rPr lang="en-US" altLang="zh-CN" sz="4400" dirty="0">
                <a:latin typeface="Arial" panose="020B0604020202020204" pitchFamily="34" charset="0"/>
                <a:cs typeface="Arial" panose="020B0604020202020204" pitchFamily="34" charset="0"/>
              </a:rPr>
              <a:t>D</a:t>
            </a:r>
            <a:r>
              <a:rPr lang="zh-CN" altLang="en-US" sz="4400" dirty="0">
                <a:latin typeface="Arial" panose="020B0604020202020204" pitchFamily="34" charset="0"/>
                <a:cs typeface="Arial" panose="020B0604020202020204" pitchFamily="34" charset="0"/>
              </a:rPr>
              <a:t>篇 （通讯）</a:t>
            </a:r>
            <a:br>
              <a:rPr lang="en-US" altLang="zh-CN" dirty="0">
                <a:latin typeface="Arial" panose="020B0604020202020204" pitchFamily="34" charset="0"/>
                <a:cs typeface="Arial" panose="020B0604020202020204" pitchFamily="34" charset="0"/>
              </a:rPr>
            </a:br>
            <a:endParaRPr lang="en-US" altLang="zh-CN" b="1" dirty="0">
              <a:latin typeface="Algerian" panose="04020705040A02060702" pitchFamily="82" charset="0"/>
            </a:endParaRPr>
          </a:p>
        </p:txBody>
      </p:sp>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18" name="圆角矩形 21"/>
          <p:cNvSpPr/>
          <p:nvPr/>
        </p:nvSpPr>
        <p:spPr>
          <a:xfrm>
            <a:off x="474312" y="4250485"/>
            <a:ext cx="546414"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8" name="圆角矩形 22"/>
          <p:cNvSpPr/>
          <p:nvPr/>
        </p:nvSpPr>
        <p:spPr>
          <a:xfrm>
            <a:off x="4003751" y="4239264"/>
            <a:ext cx="136923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19895"/>
            <a:ext cx="12192000" cy="212191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5" y="5142671"/>
            <a:ext cx="12192000" cy="1657332"/>
          </a:xfrm>
          <a:prstGeom prst="rect">
            <a:avLst/>
          </a:prstGeom>
        </p:spPr>
      </p:pic>
      <p:sp>
        <p:nvSpPr>
          <p:cNvPr id="9" name="圆角矩形 20"/>
          <p:cNvSpPr/>
          <p:nvPr/>
        </p:nvSpPr>
        <p:spPr>
          <a:xfrm>
            <a:off x="474312" y="3797729"/>
            <a:ext cx="2609130" cy="38100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 name="圆角矩形 22"/>
          <p:cNvSpPr/>
          <p:nvPr/>
        </p:nvSpPr>
        <p:spPr>
          <a:xfrm>
            <a:off x="4908130" y="3370787"/>
            <a:ext cx="918514"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圆角矩形 23"/>
          <p:cNvSpPr/>
          <p:nvPr/>
        </p:nvSpPr>
        <p:spPr>
          <a:xfrm>
            <a:off x="6135525" y="4239264"/>
            <a:ext cx="1196855" cy="321310"/>
          </a:xfrm>
          <a:prstGeom prst="roundRect">
            <a:avLst/>
          </a:prstGeom>
          <a:solidFill>
            <a:srgbClr val="FFFD0D">
              <a:alpha val="0"/>
            </a:srgbClr>
          </a:solidFill>
          <a:ln w="2222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13" name="0001.哔哩哔哩-亚马逊AI助手Alexa开发新功能 可模仿已故亲人的声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26643" y="13554"/>
            <a:ext cx="6216126" cy="3315843"/>
          </a:xfrm>
          <a:prstGeom prst="rect">
            <a:avLst/>
          </a:prstGeom>
        </p:spPr>
      </p:pic>
      <p:sp>
        <p:nvSpPr>
          <p:cNvPr id="16" name="Text Placeholder 8"/>
          <p:cNvSpPr txBox="1"/>
          <p:nvPr/>
        </p:nvSpPr>
        <p:spPr>
          <a:xfrm>
            <a:off x="229971" y="703425"/>
            <a:ext cx="5453306" cy="44589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800" dirty="0">
                <a:solidFill>
                  <a:schemeClr val="accent1"/>
                </a:solidFill>
                <a:latin typeface="Arial" panose="020B0604020202020204" pitchFamily="34" charset="0"/>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Amazon’s Alexa will be able to </a:t>
            </a:r>
            <a:r>
              <a:rPr lang="en-US" altLang="zh-CN" sz="2800" dirty="0">
                <a:solidFill>
                  <a:schemeClr val="tx1"/>
                </a:solidFill>
                <a:highlight>
                  <a:srgbClr val="FFFF00"/>
                </a:highlight>
                <a:latin typeface="Arial" panose="020B0604020202020204" pitchFamily="34" charset="0"/>
                <a:cs typeface="Arial" panose="020B0604020202020204" pitchFamily="34" charset="0"/>
              </a:rPr>
              <a:t>revive </a:t>
            </a:r>
            <a:r>
              <a:rPr lang="en-US" altLang="zh-CN" sz="2800" dirty="0">
                <a:solidFill>
                  <a:schemeClr val="tx1"/>
                </a:solidFill>
                <a:latin typeface="Arial" panose="020B0604020202020204" pitchFamily="34" charset="0"/>
                <a:cs typeface="Arial" panose="020B0604020202020204" pitchFamily="34" charset="0"/>
              </a:rPr>
              <a:t>the voice of </a:t>
            </a:r>
            <a:r>
              <a:rPr lang="en-US" altLang="zh-CN" sz="2800" dirty="0">
                <a:solidFill>
                  <a:schemeClr val="tx1"/>
                </a:solidFill>
                <a:highlight>
                  <a:srgbClr val="FFFF00"/>
                </a:highlight>
                <a:latin typeface="Arial" panose="020B0604020202020204" pitchFamily="34" charset="0"/>
                <a:cs typeface="Arial" panose="020B0604020202020204" pitchFamily="34" charset="0"/>
              </a:rPr>
              <a:t>deceased </a:t>
            </a:r>
            <a:r>
              <a:rPr lang="en-US" altLang="zh-CN" sz="2800" dirty="0">
                <a:solidFill>
                  <a:schemeClr val="tx1"/>
                </a:solidFill>
                <a:latin typeface="Arial" panose="020B0604020202020204" pitchFamily="34" charset="0"/>
                <a:cs typeface="Arial" panose="020B0604020202020204" pitchFamily="34" charset="0"/>
              </a:rPr>
              <a:t>relatives, ________(allow) users to feel as if they are speaking to lost ones </a:t>
            </a:r>
            <a:r>
              <a:rPr lang="en-US" altLang="zh-CN" sz="2800" dirty="0">
                <a:solidFill>
                  <a:schemeClr val="tx1"/>
                </a:solidFill>
                <a:highlight>
                  <a:srgbClr val="FFFF00"/>
                </a:highlight>
                <a:latin typeface="Arial" panose="020B0604020202020204" pitchFamily="34" charset="0"/>
                <a:cs typeface="Arial" panose="020B0604020202020204" pitchFamily="34" charset="0"/>
              </a:rPr>
              <a:t>beyond the grave</a:t>
            </a:r>
            <a:r>
              <a:rPr lang="en-US" altLang="zh-CN" sz="2800" dirty="0">
                <a:solidFill>
                  <a:schemeClr val="tx1"/>
                </a:solidFill>
                <a:latin typeface="Arial" panose="020B0604020202020204" pitchFamily="34" charset="0"/>
                <a:cs typeface="Arial" panose="020B0604020202020204" pitchFamily="34" charset="0"/>
              </a:rPr>
              <a:t>.</a:t>
            </a:r>
          </a:p>
          <a:p>
            <a:pPr>
              <a:lnSpc>
                <a:spcPct val="100000"/>
              </a:lnSpc>
            </a:pPr>
            <a:endParaRPr lang="en-US" altLang="zh-CN" sz="2800" dirty="0">
              <a:solidFill>
                <a:schemeClr val="accent1"/>
              </a:solidFill>
              <a:latin typeface="Arial" panose="020B0604020202020204" pitchFamily="34" charset="0"/>
              <a:cs typeface="Arial" panose="020B0604020202020204" pitchFamily="34" charset="0"/>
            </a:endParaRPr>
          </a:p>
          <a:p>
            <a:pPr>
              <a:lnSpc>
                <a:spcPct val="100000"/>
              </a:lnSpc>
            </a:pPr>
            <a:endParaRPr lang="en-US" altLang="zh-CN" sz="2800" dirty="0" err="1">
              <a:solidFill>
                <a:schemeClr val="accent1"/>
              </a:solidFill>
              <a:latin typeface="Arial" panose="020B0604020202020204" pitchFamily="34" charset="0"/>
              <a:cs typeface="Arial" panose="020B0604020202020204" pitchFamily="34" charset="0"/>
            </a:endParaRPr>
          </a:p>
        </p:txBody>
      </p:sp>
      <p:sp>
        <p:nvSpPr>
          <p:cNvPr id="22" name="文本框 21"/>
          <p:cNvSpPr txBox="1"/>
          <p:nvPr/>
        </p:nvSpPr>
        <p:spPr>
          <a:xfrm>
            <a:off x="1778877" y="1481309"/>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allowing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727"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3"/>
                                        </p:tgtEl>
                                      </p:cBhvr>
                                    </p:cmd>
                                  </p:childTnLst>
                                </p:cTn>
                              </p:par>
                            </p:childTnLst>
                          </p:cTn>
                        </p:par>
                      </p:childTnLst>
                    </p:cTn>
                  </p:par>
                </p:childTnLst>
              </p:cTn>
              <p:nextCondLst>
                <p:cond evt="onClick" delay="0">
                  <p:tgtEl>
                    <p:spTgt spid="13"/>
                  </p:tgtEl>
                </p:cond>
              </p:nextCondLst>
            </p:seq>
            <p:video>
              <p:cMediaNode vol="80000">
                <p:cTn id="40" fill="hold" display="0">
                  <p:stCondLst>
                    <p:cond delay="indefinite"/>
                  </p:stCondLst>
                </p:cTn>
                <p:tgtEl>
                  <p:spTgt spid="13"/>
                </p:tgtEl>
              </p:cMediaNode>
            </p:video>
          </p:childTnLst>
        </p:cTn>
      </p:par>
    </p:tnLst>
    <p:bldLst>
      <p:bldP spid="9" grpId="0" animBg="1"/>
      <p:bldP spid="10" grpId="0" animBg="1"/>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9" name="Text Placeholder 8"/>
          <p:cNvSpPr txBox="1"/>
          <p:nvPr/>
        </p:nvSpPr>
        <p:spPr>
          <a:xfrm>
            <a:off x="97155" y="88416"/>
            <a:ext cx="12236239" cy="44589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dirty="0">
                <a:solidFill>
                  <a:schemeClr val="tx1"/>
                </a:solidFill>
                <a:latin typeface="Arial" panose="020B0604020202020204" pitchFamily="34" charset="0"/>
                <a:cs typeface="Arial" panose="020B0604020202020204" pitchFamily="34" charset="0"/>
              </a:rPr>
              <a:t>     难题点拨：</a:t>
            </a: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r>
              <a:rPr lang="en-US" altLang="zh-CN" sz="2800" dirty="0">
                <a:solidFill>
                  <a:schemeClr val="tx1"/>
                </a:solidFill>
                <a:latin typeface="Arial" panose="020B0604020202020204" pitchFamily="34" charset="0"/>
                <a:cs typeface="Arial" panose="020B0604020202020204" pitchFamily="34" charset="0"/>
              </a:rPr>
              <a:t>33. Why dose Amazon update Alexa’s voice?</a:t>
            </a:r>
            <a:br>
              <a:rPr lang="en-US" altLang="zh-CN" sz="2800" dirty="0">
                <a:solidFill>
                  <a:schemeClr val="tx1"/>
                </a:solidFill>
                <a:latin typeface="Arial" panose="020B0604020202020204" pitchFamily="34" charset="0"/>
                <a:cs typeface="Arial" panose="020B0604020202020204" pitchFamily="34" charset="0"/>
              </a:rPr>
            </a:br>
            <a:r>
              <a:rPr lang="en-US" altLang="zh-CN" sz="2800" dirty="0">
                <a:solidFill>
                  <a:schemeClr val="tx1"/>
                </a:solidFill>
                <a:latin typeface="Arial" panose="020B0604020202020204" pitchFamily="34" charset="0"/>
                <a:cs typeface="Arial" panose="020B0604020202020204" pitchFamily="34" charset="0"/>
              </a:rPr>
              <a:t>A. To make it more human-like.</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B. To cure people’s pain of loss</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C. To remind people of lost good memories</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D. To demonstrate Amazon’s powerful technology.</a:t>
            </a:r>
          </a:p>
          <a:p>
            <a:pPr>
              <a:lnSpc>
                <a:spcPct val="100000"/>
              </a:lnSpc>
            </a:pP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endParaRPr lang="en-US" altLang="zh-CN" sz="2800" dirty="0">
              <a:solidFill>
                <a:schemeClr val="tx1"/>
              </a:solidFill>
              <a:latin typeface="Arial" panose="020B0604020202020204" pitchFamily="34" charset="0"/>
              <a:cs typeface="Arial" panose="020B0604020202020204" pitchFamily="34" charset="0"/>
            </a:endParaRPr>
          </a:p>
          <a:p>
            <a:pPr>
              <a:lnSpc>
                <a:spcPct val="100000"/>
              </a:lnSpc>
            </a:pPr>
            <a:endParaRPr lang="en-US" altLang="zh-CN" sz="2800" dirty="0" err="1">
              <a:solidFill>
                <a:schemeClr val="tx1"/>
              </a:solidFill>
              <a:latin typeface="Arial" panose="020B0604020202020204" pitchFamily="34" charset="0"/>
              <a:cs typeface="Arial" panose="020B0604020202020204" pitchFamily="34" charset="0"/>
            </a:endParaRPr>
          </a:p>
        </p:txBody>
      </p:sp>
      <p:pic>
        <p:nvPicPr>
          <p:cNvPr id="10" name="图片 9" descr="51miz-E1016692-81D727AB"/>
          <p:cNvPicPr>
            <a:picLocks noChangeAspect="1"/>
          </p:cNvPicPr>
          <p:nvPr/>
        </p:nvPicPr>
        <p:blipFill>
          <a:blip r:embed="rId3"/>
          <a:stretch>
            <a:fillRect/>
          </a:stretch>
        </p:blipFill>
        <p:spPr>
          <a:xfrm rot="20700000">
            <a:off x="-81914" y="-116880"/>
            <a:ext cx="840105" cy="840105"/>
          </a:xfrm>
          <a:prstGeom prst="rect">
            <a:avLst/>
          </a:prstGeom>
        </p:spPr>
      </p:pic>
      <p:sp>
        <p:nvSpPr>
          <p:cNvPr id="12" name="对话气泡: 矩形 11"/>
          <p:cNvSpPr/>
          <p:nvPr/>
        </p:nvSpPr>
        <p:spPr>
          <a:xfrm>
            <a:off x="7995844" y="107001"/>
            <a:ext cx="4099001" cy="3098765"/>
          </a:xfrm>
          <a:prstGeom prst="wedgeRectCallout">
            <a:avLst>
              <a:gd name="adj1" fmla="val -56651"/>
              <a:gd name="adj2" fmla="val -3309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zh-CN" altLang="en-US" sz="2000" dirty="0">
                <a:solidFill>
                  <a:srgbClr val="002060"/>
                </a:solidFill>
                <a:latin typeface="微软雅黑" panose="020B0503020204020204" pitchFamily="34" charset="-122"/>
                <a:ea typeface="微软雅黑" panose="020B0503020204020204" pitchFamily="34" charset="-122"/>
              </a:rPr>
              <a:t>细节理解题要注意主因和连带效果之间的区别</a:t>
            </a:r>
            <a:endParaRPr lang="en-US" altLang="zh-CN" sz="2000" dirty="0">
              <a:solidFill>
                <a:srgbClr val="00206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2000" dirty="0">
                <a:solidFill>
                  <a:srgbClr val="002060"/>
                </a:solidFill>
                <a:latin typeface="微软雅黑" panose="020B0503020204020204" pitchFamily="34" charset="-122"/>
                <a:ea typeface="微软雅黑" panose="020B0503020204020204" pitchFamily="34" charset="-122"/>
              </a:rPr>
              <a:t>33</a:t>
            </a:r>
            <a:r>
              <a:rPr lang="zh-CN" altLang="en-US" sz="2000" dirty="0">
                <a:solidFill>
                  <a:srgbClr val="002060"/>
                </a:solidFill>
                <a:latin typeface="微软雅黑" panose="020B0503020204020204" pitchFamily="34" charset="-122"/>
                <a:ea typeface="微软雅黑" panose="020B0503020204020204" pitchFamily="34" charset="-122"/>
              </a:rPr>
              <a:t>题根据原文可知“这一概念始于亚马逊为</a:t>
            </a:r>
            <a:r>
              <a:rPr lang="zh-CN" altLang="en-US" sz="2000" u="sng" dirty="0">
                <a:solidFill>
                  <a:srgbClr val="002060"/>
                </a:solidFill>
                <a:latin typeface="微软雅黑" panose="020B0503020204020204" pitchFamily="34" charset="-122"/>
                <a:ea typeface="微软雅黑" panose="020B0503020204020204" pitchFamily="34" charset="-122"/>
              </a:rPr>
              <a:t>人工智能添加更多”人类特征</a:t>
            </a:r>
            <a:r>
              <a:rPr lang="zh-CN" altLang="en-US" sz="2000" dirty="0">
                <a:solidFill>
                  <a:srgbClr val="002060"/>
                </a:solidFill>
                <a:latin typeface="微软雅黑" panose="020B0503020204020204" pitchFamily="34" charset="-122"/>
                <a:ea typeface="微软雅黑" panose="020B0503020204020204" pitchFamily="34" charset="-122"/>
              </a:rPr>
              <a:t>“的新方法。”</a:t>
            </a:r>
            <a:r>
              <a:rPr lang="zh-CN" altLang="en-US" sz="2000" dirty="0">
                <a:solidFill>
                  <a:srgbClr val="C00000"/>
                </a:solidFill>
                <a:latin typeface="微软雅黑" panose="020B0503020204020204" pitchFamily="34" charset="-122"/>
                <a:ea typeface="微软雅黑" panose="020B0503020204020204" pitchFamily="34" charset="-122"/>
              </a:rPr>
              <a:t>这是根本原因</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en-US" altLang="zh-CN" sz="2000" dirty="0">
                <a:solidFill>
                  <a:srgbClr val="002060"/>
                </a:solidFill>
                <a:latin typeface="微软雅黑" panose="020B0503020204020204" pitchFamily="34" charset="-122"/>
                <a:ea typeface="微软雅黑" panose="020B0503020204020204" pitchFamily="34" charset="-122"/>
              </a:rPr>
              <a:t>     </a:t>
            </a:r>
            <a:r>
              <a:rPr lang="zh-CN" altLang="en-US" sz="2000" dirty="0">
                <a:solidFill>
                  <a:srgbClr val="002060"/>
                </a:solidFill>
                <a:latin typeface="微软雅黑" panose="020B0503020204020204" pitchFamily="34" charset="-122"/>
                <a:ea typeface="微软雅黑" panose="020B0503020204020204" pitchFamily="34" charset="-122"/>
              </a:rPr>
              <a:t>后文“尤其在新冠很多人失去  </a:t>
            </a:r>
            <a:endParaRPr lang="en-US" altLang="zh-CN" sz="2000" dirty="0">
              <a:solidFill>
                <a:srgbClr val="002060"/>
              </a:solidFill>
              <a:latin typeface="微软雅黑" panose="020B0503020204020204" pitchFamily="34" charset="-122"/>
              <a:ea typeface="微软雅黑" panose="020B0503020204020204" pitchFamily="34" charset="-122"/>
            </a:endParaRPr>
          </a:p>
          <a:p>
            <a:r>
              <a:rPr lang="en-US" altLang="zh-CN" sz="2000" dirty="0">
                <a:solidFill>
                  <a:srgbClr val="002060"/>
                </a:solidFill>
                <a:latin typeface="微软雅黑" panose="020B0503020204020204" pitchFamily="34" charset="-122"/>
                <a:ea typeface="微软雅黑" panose="020B0503020204020204" pitchFamily="34" charset="-122"/>
              </a:rPr>
              <a:t>     </a:t>
            </a:r>
            <a:r>
              <a:rPr lang="zh-CN" altLang="en-US" sz="2000" dirty="0">
                <a:solidFill>
                  <a:srgbClr val="002060"/>
                </a:solidFill>
                <a:latin typeface="微软雅黑" panose="020B0503020204020204" pitchFamily="34" charset="-122"/>
                <a:ea typeface="微软雅黑" panose="020B0503020204020204" pitchFamily="34" charset="-122"/>
              </a:rPr>
              <a:t>至亲，不失为一种纪念的方法” </a:t>
            </a:r>
            <a:endParaRPr lang="en-US" altLang="zh-CN" sz="2000" dirty="0">
              <a:solidFill>
                <a:srgbClr val="002060"/>
              </a:solidFill>
              <a:latin typeface="微软雅黑" panose="020B0503020204020204" pitchFamily="34" charset="-122"/>
              <a:ea typeface="微软雅黑" panose="020B0503020204020204" pitchFamily="34" charset="-122"/>
            </a:endParaRPr>
          </a:p>
          <a:p>
            <a:r>
              <a:rPr lang="en-US" altLang="zh-CN" sz="2000" dirty="0">
                <a:solidFill>
                  <a:srgbClr val="002060"/>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这是连带效果</a:t>
            </a:r>
            <a:endParaRPr lang="zh-CN" altLang="en-US" sz="2000" dirty="0">
              <a:solidFill>
                <a:srgbClr val="C00000"/>
              </a:solidFill>
            </a:endParaRPr>
          </a:p>
        </p:txBody>
      </p:sp>
      <p:sp>
        <p:nvSpPr>
          <p:cNvPr id="23" name="Title 1"/>
          <p:cNvSpPr>
            <a:spLocks noGrp="1"/>
          </p:cNvSpPr>
          <p:nvPr/>
        </p:nvSpPr>
        <p:spPr>
          <a:xfrm>
            <a:off x="8333568" y="3116205"/>
            <a:ext cx="3427730"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3200" b="1" dirty="0">
                <a:solidFill>
                  <a:srgbClr val="F7860C"/>
                </a:solidFill>
                <a:latin typeface="Arial Rounded MT Bold" panose="020F0704030504030204" charset="0"/>
                <a:cs typeface="Arial Rounded MT Bold" panose="020F0704030504030204" charset="0"/>
              </a:rPr>
              <a:t>word bank</a:t>
            </a:r>
          </a:p>
        </p:txBody>
      </p:sp>
      <p:sp>
        <p:nvSpPr>
          <p:cNvPr id="24" name="Shape 103"/>
          <p:cNvSpPr/>
          <p:nvPr/>
        </p:nvSpPr>
        <p:spPr>
          <a:xfrm>
            <a:off x="8003634" y="3367790"/>
            <a:ext cx="765423" cy="1179596"/>
          </a:xfrm>
          <a:custGeom>
            <a:avLst/>
            <a:gdLst/>
            <a:ahLst/>
            <a:cxnLst>
              <a:cxn ang="0">
                <a:pos x="wd2" y="hd2"/>
              </a:cxn>
              <a:cxn ang="5400000">
                <a:pos x="wd2" y="hd2"/>
              </a:cxn>
              <a:cxn ang="10800000">
                <a:pos x="wd2" y="hd2"/>
              </a:cxn>
              <a:cxn ang="16200000">
                <a:pos x="wd2" y="hd2"/>
              </a:cxn>
            </a:cxnLst>
            <a:rect l="0" t="0" r="r" b="b"/>
            <a:pathLst>
              <a:path w="21600" h="21600" extrusionOk="0">
                <a:moveTo>
                  <a:pt x="5801" y="0"/>
                </a:moveTo>
                <a:lnTo>
                  <a:pt x="0" y="3925"/>
                </a:lnTo>
                <a:lnTo>
                  <a:pt x="16435" y="3925"/>
                </a:lnTo>
                <a:lnTo>
                  <a:pt x="16435" y="17675"/>
                </a:lnTo>
                <a:lnTo>
                  <a:pt x="16433" y="17675"/>
                </a:lnTo>
                <a:lnTo>
                  <a:pt x="16433" y="21600"/>
                </a:lnTo>
                <a:lnTo>
                  <a:pt x="21600" y="21600"/>
                </a:lnTo>
                <a:lnTo>
                  <a:pt x="21600" y="0"/>
                </a:lnTo>
                <a:lnTo>
                  <a:pt x="13569"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28" name="Shape 105"/>
          <p:cNvSpPr/>
          <p:nvPr/>
        </p:nvSpPr>
        <p:spPr>
          <a:xfrm>
            <a:off x="11374774" y="3368306"/>
            <a:ext cx="835401" cy="1098099"/>
          </a:xfrm>
          <a:custGeom>
            <a:avLst/>
            <a:gdLst/>
            <a:ahLst/>
            <a:cxnLst>
              <a:cxn ang="0">
                <a:pos x="wd2" y="hd2"/>
              </a:cxn>
              <a:cxn ang="5400000">
                <a:pos x="wd2" y="hd2"/>
              </a:cxn>
              <a:cxn ang="10800000">
                <a:pos x="wd2" y="hd2"/>
              </a:cxn>
              <a:cxn ang="16200000">
                <a:pos x="wd2" y="hd2"/>
              </a:cxn>
            </a:cxnLst>
            <a:rect l="0" t="0" r="r" b="b"/>
            <a:pathLst>
              <a:path w="21600" h="21600" extrusionOk="0">
                <a:moveTo>
                  <a:pt x="8031" y="11"/>
                </a:moveTo>
                <a:lnTo>
                  <a:pt x="0" y="11"/>
                </a:lnTo>
                <a:lnTo>
                  <a:pt x="0" y="21600"/>
                </a:lnTo>
                <a:lnTo>
                  <a:pt x="5164" y="21600"/>
                </a:lnTo>
                <a:lnTo>
                  <a:pt x="5164" y="12704"/>
                </a:lnTo>
                <a:lnTo>
                  <a:pt x="5165" y="12704"/>
                </a:lnTo>
                <a:lnTo>
                  <a:pt x="5165" y="3933"/>
                </a:lnTo>
                <a:lnTo>
                  <a:pt x="21600" y="3933"/>
                </a:lnTo>
                <a:lnTo>
                  <a:pt x="15782" y="0"/>
                </a:lnTo>
              </a:path>
            </a:pathLst>
          </a:custGeom>
          <a:solidFill>
            <a:schemeClr val="accent1">
              <a:alpha val="75000"/>
            </a:schemeClr>
          </a:solidFill>
          <a:ln w="12700">
            <a:miter lim="400000"/>
          </a:ln>
        </p:spPr>
        <p:txBody>
          <a:bodyPr lIns="38100" tIns="38100" rIns="38100" bIns="38100" anchor="ctr"/>
          <a:lstStyle/>
          <a:p>
            <a:pPr lvl="0">
              <a:lnSpc>
                <a:spcPct val="100000"/>
              </a:lnSpc>
              <a:defRPr sz="3200">
                <a:solidFill>
                  <a:srgbClr val="FFFFFF"/>
                </a:solidFill>
                <a:latin typeface="+mn-lt"/>
                <a:ea typeface="+mn-ea"/>
                <a:cs typeface="+mn-cs"/>
                <a:sym typeface="Helvetica Light"/>
              </a:defRPr>
            </a:pPr>
            <a:endParaRPr sz="1800"/>
          </a:p>
        </p:txBody>
      </p:sp>
      <p:sp>
        <p:nvSpPr>
          <p:cNvPr id="29" name="Text Placeholder 8"/>
          <p:cNvSpPr>
            <a:spLocks noGrp="1"/>
          </p:cNvSpPr>
          <p:nvPr/>
        </p:nvSpPr>
        <p:spPr>
          <a:xfrm>
            <a:off x="8932828" y="3710565"/>
            <a:ext cx="3120019" cy="247586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7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revive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复原</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decease </a:t>
            </a:r>
            <a:r>
              <a:rPr lang="zh-CN" altLang="en-US"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死亡</a:t>
            </a:r>
            <a:endPar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signature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签名</a:t>
            </a: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特征</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artificial intelligence</a:t>
            </a:r>
          </a:p>
          <a:p>
            <a:pPr fontAlgn="auto">
              <a:lnSpc>
                <a:spcPct val="75000"/>
              </a:lnSpc>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人工智能</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creepy </a:t>
            </a:r>
            <a:r>
              <a:rPr lang="zh-CN" altLang="en-US"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令人毛骨悚然</a:t>
            </a:r>
            <a:endPar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outright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完全地</a:t>
            </a:r>
            <a:endPar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r>
              <a:rPr lang="en-US" altLang="zh-CN"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Inpersonate</a:t>
            </a:r>
            <a:r>
              <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扮演</a:t>
            </a:r>
            <a:endParaRPr lang="en-US" altLang="zh-CN" sz="2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5000"/>
              </a:lnSpc>
            </a:pPr>
            <a:endParaRPr lang="zh-CN" altLang="en-US" sz="2400" dirty="0" err="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Title 1"/>
          <p:cNvSpPr>
            <a:spLocks noGrp="1"/>
          </p:cNvSpPr>
          <p:nvPr/>
        </p:nvSpPr>
        <p:spPr>
          <a:xfrm>
            <a:off x="-351722" y="3035518"/>
            <a:ext cx="5960745" cy="594360"/>
          </a:xfrm>
          <a:prstGeom prst="rect">
            <a:avLst/>
          </a:prstGeom>
        </p:spPr>
        <p:txBody>
          <a:bodyPr vert="horz" lIns="91440" tIns="45720" rIns="91440" bIns="45720" rtlCol="0" anchor="b">
            <a:noAutofit/>
          </a:bodyPr>
          <a:lstStyle>
            <a:lvl1pPr algn="ctr" defTabSz="914400" rtl="0" eaLnBrk="1" latinLnBrk="0" hangingPunct="1">
              <a:lnSpc>
                <a:spcPts val="4300"/>
              </a:lnSpc>
              <a:spcBef>
                <a:spcPct val="0"/>
              </a:spcBef>
              <a:buNone/>
              <a:defRPr sz="4000" b="0" kern="1200">
                <a:solidFill>
                  <a:schemeClr val="accent1"/>
                </a:solidFill>
                <a:latin typeface="Lato" panose="020F0502020204030203" pitchFamily="34" charset="0"/>
                <a:ea typeface="+mj-ea"/>
                <a:cs typeface="+mj-cs"/>
              </a:defRPr>
            </a:lvl1pPr>
          </a:lstStyle>
          <a:p>
            <a:r>
              <a:rPr lang="en-US" altLang="id-ID" sz="2800" b="1" dirty="0">
                <a:solidFill>
                  <a:srgbClr val="F7860C"/>
                </a:solidFill>
                <a:latin typeface="Arial Rounded MT Bold" panose="020F0704030504030204" charset="0"/>
                <a:cs typeface="Arial Rounded MT Bold" panose="020F0704030504030204" charset="0"/>
              </a:rPr>
              <a:t>Language Appreication</a:t>
            </a:r>
          </a:p>
        </p:txBody>
      </p:sp>
      <p:sp>
        <p:nvSpPr>
          <p:cNvPr id="31" name="Text Placeholder 8"/>
          <p:cNvSpPr txBox="1"/>
          <p:nvPr/>
        </p:nvSpPr>
        <p:spPr>
          <a:xfrm>
            <a:off x="139153" y="3631316"/>
            <a:ext cx="7987700" cy="44589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400" dirty="0">
                <a:solidFill>
                  <a:schemeClr val="tx1"/>
                </a:solidFill>
                <a:latin typeface="Arial" panose="020B0604020202020204" pitchFamily="34" charset="0"/>
                <a:cs typeface="Arial" panose="020B0604020202020204" pitchFamily="34" charset="0"/>
              </a:rPr>
              <a:t>1. Amazon’s Alexa will be able to </a:t>
            </a:r>
            <a:r>
              <a:rPr lang="en-US" altLang="zh-CN" sz="2400" dirty="0">
                <a:solidFill>
                  <a:schemeClr val="tx1"/>
                </a:solidFill>
                <a:highlight>
                  <a:srgbClr val="FFFF00"/>
                </a:highlight>
                <a:latin typeface="Arial" panose="020B0604020202020204" pitchFamily="34" charset="0"/>
                <a:cs typeface="Arial" panose="020B0604020202020204" pitchFamily="34" charset="0"/>
              </a:rPr>
              <a:t>revive</a:t>
            </a:r>
            <a:r>
              <a:rPr lang="en-US" altLang="zh-CN" sz="2400" dirty="0">
                <a:solidFill>
                  <a:schemeClr val="tx1"/>
                </a:solidFill>
                <a:latin typeface="Arial" panose="020B0604020202020204" pitchFamily="34" charset="0"/>
                <a:cs typeface="Arial" panose="020B0604020202020204" pitchFamily="34" charset="0"/>
              </a:rPr>
              <a:t> the voice of </a:t>
            </a:r>
            <a:r>
              <a:rPr lang="en-US" altLang="zh-CN" sz="2400" dirty="0">
                <a:solidFill>
                  <a:schemeClr val="tx1"/>
                </a:solidFill>
                <a:highlight>
                  <a:srgbClr val="FFFF00"/>
                </a:highlight>
                <a:latin typeface="Arial" panose="020B0604020202020204" pitchFamily="34" charset="0"/>
                <a:cs typeface="Arial" panose="020B0604020202020204" pitchFamily="34" charset="0"/>
              </a:rPr>
              <a:t>deceased relatives</a:t>
            </a:r>
            <a:r>
              <a:rPr lang="en-US" altLang="zh-CN" sz="2400" dirty="0">
                <a:solidFill>
                  <a:schemeClr val="tx1"/>
                </a:solidFill>
                <a:latin typeface="Arial" panose="020B0604020202020204" pitchFamily="34" charset="0"/>
                <a:cs typeface="Arial" panose="020B0604020202020204" pitchFamily="34" charset="0"/>
              </a:rPr>
              <a:t>, allowing users to feel as if they are speaking to lost ones </a:t>
            </a:r>
            <a:r>
              <a:rPr lang="en-US" altLang="zh-CN" sz="2400" dirty="0">
                <a:solidFill>
                  <a:schemeClr val="tx1"/>
                </a:solidFill>
                <a:highlight>
                  <a:srgbClr val="FFFF00"/>
                </a:highlight>
                <a:latin typeface="Arial" panose="020B0604020202020204" pitchFamily="34" charset="0"/>
                <a:cs typeface="Arial" panose="020B0604020202020204" pitchFamily="34" charset="0"/>
              </a:rPr>
              <a:t>beyond the grave</a:t>
            </a:r>
            <a:r>
              <a:rPr lang="en-US" altLang="zh-CN" sz="2400" dirty="0">
                <a:solidFill>
                  <a:schemeClr val="tx1"/>
                </a:solidFill>
                <a:latin typeface="Arial" panose="020B0604020202020204" pitchFamily="34" charset="0"/>
                <a:cs typeface="Arial" panose="020B0604020202020204" pitchFamily="34" charset="0"/>
              </a:rPr>
              <a:t>.</a:t>
            </a:r>
          </a:p>
          <a:p>
            <a:pPr>
              <a:lnSpc>
                <a:spcPct val="100000"/>
              </a:lnSpc>
            </a:pPr>
            <a:r>
              <a:rPr lang="en-US" altLang="zh-CN" sz="2400" dirty="0">
                <a:solidFill>
                  <a:schemeClr val="tx1"/>
                </a:solidFill>
                <a:latin typeface="Arial" panose="020B0604020202020204" pitchFamily="34" charset="0"/>
                <a:cs typeface="Arial" panose="020B0604020202020204" pitchFamily="34" charset="0"/>
              </a:rPr>
              <a:t>2. While AI can’t </a:t>
            </a:r>
            <a:r>
              <a:rPr lang="en-US" altLang="zh-CN" sz="2400" dirty="0">
                <a:solidFill>
                  <a:schemeClr val="tx1"/>
                </a:solidFill>
                <a:highlight>
                  <a:srgbClr val="FFFF00"/>
                </a:highlight>
                <a:latin typeface="Arial" panose="020B0604020202020204" pitchFamily="34" charset="0"/>
                <a:cs typeface="Arial" panose="020B0604020202020204" pitchFamily="34" charset="0"/>
              </a:rPr>
              <a:t>rid</a:t>
            </a:r>
            <a:r>
              <a:rPr lang="en-US" altLang="zh-CN" sz="2400" dirty="0">
                <a:solidFill>
                  <a:schemeClr val="tx1"/>
                </a:solidFill>
                <a:latin typeface="Arial" panose="020B0604020202020204" pitchFamily="34" charset="0"/>
                <a:cs typeface="Arial" panose="020B0604020202020204" pitchFamily="34" charset="0"/>
              </a:rPr>
              <a:t> that pain </a:t>
            </a:r>
            <a:r>
              <a:rPr lang="en-US" altLang="zh-CN" sz="2400" dirty="0">
                <a:solidFill>
                  <a:schemeClr val="tx1"/>
                </a:solidFill>
                <a:highlight>
                  <a:srgbClr val="FFFF00"/>
                </a:highlight>
                <a:latin typeface="Arial" panose="020B0604020202020204" pitchFamily="34" charset="0"/>
                <a:cs typeface="Arial" panose="020B0604020202020204" pitchFamily="34" charset="0"/>
              </a:rPr>
              <a:t>of</a:t>
            </a:r>
            <a:r>
              <a:rPr lang="en-US" altLang="zh-CN" sz="2400" dirty="0">
                <a:solidFill>
                  <a:schemeClr val="tx1"/>
                </a:solidFill>
                <a:latin typeface="Arial" panose="020B0604020202020204" pitchFamily="34" charset="0"/>
                <a:cs typeface="Arial" panose="020B0604020202020204" pitchFamily="34" charset="0"/>
              </a:rPr>
              <a:t> loss, it can </a:t>
            </a:r>
            <a:r>
              <a:rPr lang="en-US" altLang="zh-CN" sz="2400" dirty="0">
                <a:solidFill>
                  <a:schemeClr val="tx1"/>
                </a:solidFill>
                <a:highlight>
                  <a:srgbClr val="FFFF00"/>
                </a:highlight>
                <a:latin typeface="Arial" panose="020B0604020202020204" pitchFamily="34" charset="0"/>
                <a:cs typeface="Arial" panose="020B0604020202020204" pitchFamily="34" charset="0"/>
              </a:rPr>
              <a:t>definitely</a:t>
            </a:r>
            <a:r>
              <a:rPr lang="en-US" altLang="zh-CN" sz="2400" dirty="0">
                <a:solidFill>
                  <a:schemeClr val="tx1"/>
                </a:solidFill>
                <a:latin typeface="Arial" panose="020B0604020202020204" pitchFamily="34" charset="0"/>
                <a:cs typeface="Arial" panose="020B0604020202020204" pitchFamily="34" charset="0"/>
              </a:rPr>
              <a:t> </a:t>
            </a:r>
            <a:r>
              <a:rPr lang="en-US" altLang="zh-CN" sz="2400" dirty="0">
                <a:solidFill>
                  <a:schemeClr val="tx1"/>
                </a:solidFill>
                <a:highlight>
                  <a:srgbClr val="FFFF00"/>
                </a:highlight>
                <a:latin typeface="Arial" panose="020B0604020202020204" pitchFamily="34" charset="0"/>
                <a:cs typeface="Arial" panose="020B0604020202020204" pitchFamily="34" charset="0"/>
              </a:rPr>
              <a:t>make</a:t>
            </a:r>
            <a:r>
              <a:rPr lang="en-US" altLang="zh-CN" sz="2400" dirty="0">
                <a:solidFill>
                  <a:schemeClr val="tx1"/>
                </a:solidFill>
                <a:latin typeface="Arial" panose="020B0604020202020204" pitchFamily="34" charset="0"/>
                <a:cs typeface="Arial" panose="020B0604020202020204" pitchFamily="34" charset="0"/>
              </a:rPr>
              <a:t> </a:t>
            </a:r>
            <a:r>
              <a:rPr lang="en-US" altLang="zh-CN" sz="2400" dirty="0">
                <a:solidFill>
                  <a:schemeClr val="tx1"/>
                </a:solidFill>
                <a:highlight>
                  <a:srgbClr val="FFFF00"/>
                </a:highlight>
                <a:latin typeface="Arial" panose="020B0604020202020204" pitchFamily="34" charset="0"/>
                <a:cs typeface="Arial" panose="020B0604020202020204" pitchFamily="34" charset="0"/>
              </a:rPr>
              <a:t>their memories last</a:t>
            </a:r>
            <a:r>
              <a:rPr lang="en-US" altLang="zh-CN" sz="2400" dirty="0">
                <a:solidFill>
                  <a:schemeClr val="tx1"/>
                </a:solidFill>
                <a:latin typeface="Arial" panose="020B0604020202020204" pitchFamily="34" charset="0"/>
                <a:cs typeface="Arial" panose="020B0604020202020204" pitchFamily="34" charset="0"/>
              </a:rPr>
              <a:t>.</a:t>
            </a:r>
          </a:p>
          <a:p>
            <a:pPr>
              <a:lnSpc>
                <a:spcPct val="100000"/>
              </a:lnSpc>
            </a:pPr>
            <a:r>
              <a:rPr lang="en-US" altLang="zh-CN" sz="2400" dirty="0">
                <a:solidFill>
                  <a:schemeClr val="tx1"/>
                </a:solidFill>
                <a:latin typeface="Arial" panose="020B0604020202020204" pitchFamily="34" charset="0"/>
                <a:cs typeface="Arial" panose="020B0604020202020204" pitchFamily="34" charset="0"/>
              </a:rPr>
              <a:t>3. For some, they will view this as </a:t>
            </a:r>
            <a:r>
              <a:rPr lang="en-US" altLang="zh-CN" sz="2400" dirty="0">
                <a:solidFill>
                  <a:schemeClr val="tx1"/>
                </a:solidFill>
                <a:highlight>
                  <a:srgbClr val="FFFF00"/>
                </a:highlight>
                <a:latin typeface="Arial" panose="020B0604020202020204" pitchFamily="34" charset="0"/>
                <a:cs typeface="Arial" panose="020B0604020202020204" pitchFamily="34" charset="0"/>
              </a:rPr>
              <a:t>creepy</a:t>
            </a:r>
            <a:r>
              <a:rPr lang="en-US" altLang="zh-CN" sz="2400" dirty="0">
                <a:solidFill>
                  <a:schemeClr val="tx1"/>
                </a:solidFill>
                <a:latin typeface="Arial" panose="020B0604020202020204" pitchFamily="34" charset="0"/>
                <a:cs typeface="Arial" panose="020B0604020202020204" pitchFamily="34" charset="0"/>
              </a:rPr>
              <a:t> or </a:t>
            </a:r>
            <a:r>
              <a:rPr lang="en-US" altLang="zh-CN" sz="2400" dirty="0">
                <a:solidFill>
                  <a:schemeClr val="tx1"/>
                </a:solidFill>
                <a:highlight>
                  <a:srgbClr val="FFFF00"/>
                </a:highlight>
                <a:latin typeface="Arial" panose="020B0604020202020204" pitchFamily="34" charset="0"/>
                <a:cs typeface="Arial" panose="020B0604020202020204" pitchFamily="34" charset="0"/>
              </a:rPr>
              <a:t>outright</a:t>
            </a:r>
            <a:r>
              <a:rPr lang="en-US" altLang="zh-CN" sz="2400" dirty="0">
                <a:solidFill>
                  <a:schemeClr val="tx1"/>
                </a:solidFill>
                <a:latin typeface="Arial" panose="020B0604020202020204" pitchFamily="34" charset="0"/>
                <a:cs typeface="Arial" panose="020B0604020202020204" pitchFamily="34" charset="0"/>
              </a:rPr>
              <a:t> terrible, but for others it could be </a:t>
            </a:r>
            <a:r>
              <a:rPr lang="en-US" altLang="zh-CN" sz="2400" dirty="0">
                <a:solidFill>
                  <a:schemeClr val="tx1"/>
                </a:solidFill>
                <a:highlight>
                  <a:srgbClr val="FFFF00"/>
                </a:highlight>
                <a:latin typeface="Arial" panose="020B0604020202020204" pitchFamily="34" charset="0"/>
                <a:cs typeface="Arial" panose="020B0604020202020204" pitchFamily="34" charset="0"/>
              </a:rPr>
              <a:t>viewed</a:t>
            </a:r>
            <a:r>
              <a:rPr lang="en-US" altLang="zh-CN" sz="2400" dirty="0">
                <a:solidFill>
                  <a:schemeClr val="tx1"/>
                </a:solidFill>
                <a:latin typeface="Arial" panose="020B0604020202020204" pitchFamily="34" charset="0"/>
                <a:cs typeface="Arial" panose="020B0604020202020204" pitchFamily="34" charset="0"/>
              </a:rPr>
              <a:t> in a more </a:t>
            </a:r>
            <a:r>
              <a:rPr lang="en-US" altLang="zh-CN" sz="2400" dirty="0">
                <a:solidFill>
                  <a:schemeClr val="tx1"/>
                </a:solidFill>
                <a:highlight>
                  <a:srgbClr val="FFFF00"/>
                </a:highlight>
                <a:latin typeface="Arial" panose="020B0604020202020204" pitchFamily="34" charset="0"/>
                <a:cs typeface="Arial" panose="020B0604020202020204" pitchFamily="34" charset="0"/>
              </a:rPr>
              <a:t>profound</a:t>
            </a:r>
            <a:r>
              <a:rPr lang="en-US" altLang="zh-CN" sz="2400" dirty="0">
                <a:solidFill>
                  <a:schemeClr val="tx1"/>
                </a:solidFill>
                <a:latin typeface="Arial" panose="020B0604020202020204" pitchFamily="34" charset="0"/>
                <a:cs typeface="Arial" panose="020B0604020202020204" pitchFamily="34" charset="0"/>
              </a:rPr>
              <a:t> way.</a:t>
            </a:r>
          </a:p>
          <a:p>
            <a:pPr>
              <a:lnSpc>
                <a:spcPct val="100000"/>
              </a:lnSpc>
            </a:pPr>
            <a:endParaRPr lang="en-US" altLang="zh-CN" sz="2400" dirty="0">
              <a:solidFill>
                <a:schemeClr val="tx1"/>
              </a:solidFill>
              <a:latin typeface="Arial" panose="020B0604020202020204" pitchFamily="34" charset="0"/>
              <a:cs typeface="Arial" panose="020B0604020202020204" pitchFamily="34" charset="0"/>
            </a:endParaRPr>
          </a:p>
          <a:p>
            <a:pPr>
              <a:lnSpc>
                <a:spcPct val="100000"/>
              </a:lnSpc>
            </a:pPr>
            <a:endParaRPr lang="en-US" altLang="zh-CN" sz="24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4" grpId="0"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1138"/>
          <p:cNvSpPr/>
          <p:nvPr/>
        </p:nvSpPr>
        <p:spPr>
          <a:xfrm>
            <a:off x="0" y="1"/>
            <a:ext cx="12192000" cy="4598822"/>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49" name="Shape 1142"/>
          <p:cNvSpPr/>
          <p:nvPr/>
        </p:nvSpPr>
        <p:spPr>
          <a:xfrm>
            <a:off x="5406390" y="3900170"/>
            <a:ext cx="1355090" cy="135382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 name="Title 1"/>
          <p:cNvSpPr>
            <a:spLocks noGrp="1"/>
          </p:cNvSpPr>
          <p:nvPr>
            <p:ph type="ctrTitle"/>
          </p:nvPr>
        </p:nvSpPr>
        <p:spPr>
          <a:xfrm>
            <a:off x="1524000" y="2273300"/>
            <a:ext cx="9144000" cy="1122679"/>
          </a:xfrm>
        </p:spPr>
        <p:txBody>
          <a:bodyPr>
            <a:normAutofit/>
          </a:bodyPr>
          <a:lstStyle/>
          <a:p>
            <a:r>
              <a:rPr lang="zh-CN" altLang="en-US" dirty="0"/>
              <a:t>七选五</a:t>
            </a:r>
            <a:endParaRPr lang="zh-CN" altLang="en-GB" dirty="0">
              <a:solidFill>
                <a:schemeClr val="accent1"/>
              </a:solidFill>
            </a:endParaRPr>
          </a:p>
        </p:txBody>
      </p:sp>
      <p:sp>
        <p:nvSpPr>
          <p:cNvPr id="14" name="TextBox 13"/>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3</a:t>
            </a:r>
            <a:endParaRPr lang="en-GB" sz="1200" dirty="0">
              <a:solidFill>
                <a:schemeClr val="accent1"/>
              </a:solidFill>
              <a:latin typeface="Kontrapunkt Bob Light" panose="02000000000000000000" pitchFamily="50" charset="0"/>
            </a:endParaRPr>
          </a:p>
        </p:txBody>
      </p:sp>
      <p:pic>
        <p:nvPicPr>
          <p:cNvPr id="3" name="图片 2" descr="51miz-E865219-4A04528F"/>
          <p:cNvPicPr>
            <a:picLocks noChangeAspect="1"/>
          </p:cNvPicPr>
          <p:nvPr/>
        </p:nvPicPr>
        <p:blipFill>
          <a:blip r:embed="rId3"/>
          <a:srcRect t="22453"/>
          <a:stretch>
            <a:fillRect/>
          </a:stretch>
        </p:blipFill>
        <p:spPr>
          <a:xfrm>
            <a:off x="5765560" y="4207690"/>
            <a:ext cx="660880" cy="782266"/>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Shape 47"/>
          <p:cNvSpPr/>
          <p:nvPr/>
        </p:nvSpPr>
        <p:spPr>
          <a:xfrm rot="10800000" flipH="1">
            <a:off x="2699546" y="2307561"/>
            <a:ext cx="686286" cy="689380"/>
          </a:xfrm>
          <a:prstGeom prst="flowChartConnector">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19" name="Shape 53"/>
          <p:cNvSpPr/>
          <p:nvPr/>
        </p:nvSpPr>
        <p:spPr>
          <a:xfrm rot="10800000" flipH="1">
            <a:off x="6954180" y="2285976"/>
            <a:ext cx="685800" cy="685800"/>
          </a:xfrm>
          <a:prstGeom prst="flowChartConnector">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20" name="Shape 59"/>
          <p:cNvSpPr/>
          <p:nvPr/>
        </p:nvSpPr>
        <p:spPr>
          <a:xfrm rot="10800000" flipH="1">
            <a:off x="1645920" y="4122034"/>
            <a:ext cx="685800" cy="685800"/>
          </a:xfrm>
          <a:prstGeom prst="flowChartConnector">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21" name="Shape 65"/>
          <p:cNvSpPr/>
          <p:nvPr/>
        </p:nvSpPr>
        <p:spPr>
          <a:xfrm rot="10800000" flipH="1">
            <a:off x="4757671" y="4113707"/>
            <a:ext cx="685800" cy="685800"/>
          </a:xfrm>
          <a:prstGeom prst="flowChartConnector">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22" name="Shape 71"/>
          <p:cNvSpPr/>
          <p:nvPr/>
        </p:nvSpPr>
        <p:spPr>
          <a:xfrm rot="10800000" flipH="1">
            <a:off x="7963834" y="4116309"/>
            <a:ext cx="685800" cy="685800"/>
          </a:xfrm>
          <a:prstGeom prst="flowChartConnector">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2" name="Title 1"/>
          <p:cNvSpPr>
            <a:spLocks noGrp="1"/>
          </p:cNvSpPr>
          <p:nvPr>
            <p:ph type="ctrTitle"/>
          </p:nvPr>
        </p:nvSpPr>
        <p:spPr>
          <a:xfrm>
            <a:off x="1524000" y="558235"/>
            <a:ext cx="9144000" cy="679720"/>
          </a:xfrm>
        </p:spPr>
        <p:txBody>
          <a:bodyPr>
            <a:normAutofit/>
          </a:bodyPr>
          <a:lstStyle/>
          <a:p>
            <a:r>
              <a:rPr lang="en-GB" dirty="0">
                <a:solidFill>
                  <a:schemeClr val="accent1"/>
                </a:solidFill>
                <a:latin typeface="Arial" panose="020B0604020202020204" pitchFamily="34" charset="0"/>
                <a:cs typeface="Arial" panose="020B0604020202020204" pitchFamily="34" charset="0"/>
              </a:rPr>
              <a:t>TABLE OF </a:t>
            </a:r>
            <a:r>
              <a:rPr lang="en-US" altLang="en-GB" dirty="0">
                <a:solidFill>
                  <a:schemeClr val="accent1"/>
                </a:solidFill>
                <a:latin typeface="Arial" panose="020B0604020202020204" pitchFamily="34" charset="0"/>
                <a:cs typeface="Arial" panose="020B0604020202020204" pitchFamily="34" charset="0"/>
              </a:rPr>
              <a:t>CONTANTS</a:t>
            </a:r>
          </a:p>
        </p:txBody>
      </p:sp>
      <p:sp>
        <p:nvSpPr>
          <p:cNvPr id="3" name="Subtitle 2"/>
          <p:cNvSpPr>
            <a:spLocks noGrp="1"/>
          </p:cNvSpPr>
          <p:nvPr>
            <p:ph type="subTitle" idx="1"/>
          </p:nvPr>
        </p:nvSpPr>
        <p:spPr/>
        <p:txBody>
          <a:bodyPr>
            <a:noAutofit/>
          </a:bodyPr>
          <a:lstStyle/>
          <a:p>
            <a:r>
              <a:rPr lang="en-US" altLang="zh-CN" sz="1600" dirty="0">
                <a:latin typeface="Arial" panose="020B0604020202020204" pitchFamily="34" charset="0"/>
                <a:cs typeface="Arial" panose="020B0604020202020204" pitchFamily="34" charset="0"/>
              </a:rPr>
              <a:t>index</a:t>
            </a:r>
          </a:p>
        </p:txBody>
      </p:sp>
      <p:sp>
        <p:nvSpPr>
          <p:cNvPr id="15" name="Text Placeholder 14"/>
          <p:cNvSpPr>
            <a:spLocks noGrp="1"/>
          </p:cNvSpPr>
          <p:nvPr>
            <p:ph type="body" sz="quarter" idx="10"/>
          </p:nvPr>
        </p:nvSpPr>
        <p:spPr>
          <a:xfrm>
            <a:off x="3666138" y="2271352"/>
            <a:ext cx="1971675" cy="278694"/>
          </a:xfrm>
        </p:spPr>
        <p:txBody>
          <a:bodyPr/>
          <a:lstStyle/>
          <a:p>
            <a:r>
              <a:rPr lang="zh-CN" altLang="en-GB" dirty="0"/>
              <a:t>听力部分</a:t>
            </a:r>
          </a:p>
        </p:txBody>
      </p:sp>
      <p:sp>
        <p:nvSpPr>
          <p:cNvPr id="16" name="Text Placeholder 15"/>
          <p:cNvSpPr>
            <a:spLocks noGrp="1"/>
          </p:cNvSpPr>
          <p:nvPr>
            <p:ph type="body" sz="quarter" idx="11"/>
          </p:nvPr>
        </p:nvSpPr>
        <p:spPr>
          <a:xfrm>
            <a:off x="3716938" y="2677170"/>
            <a:ext cx="1920875" cy="674565"/>
          </a:xfrm>
        </p:spPr>
        <p:txBody>
          <a:bodyPr>
            <a:normAutofit/>
          </a:bodyPr>
          <a:lstStyle/>
          <a:p>
            <a:r>
              <a:rPr lang="zh-CN" altLang="en-US" sz="2000" dirty="0">
                <a:latin typeface="微软雅黑" panose="020B0503020204020204" pitchFamily="34" charset="-122"/>
                <a:ea typeface="微软雅黑" panose="020B0503020204020204" pitchFamily="34" charset="-122"/>
                <a:cs typeface="Arial" panose="020B0604020202020204" pitchFamily="34" charset="0"/>
              </a:rPr>
              <a:t>难点：</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r>
              <a:rPr lang="en-US" altLang="zh-CN" sz="2000" dirty="0">
                <a:latin typeface="微软雅黑" panose="020B0503020204020204" pitchFamily="34" charset="-122"/>
                <a:ea typeface="微软雅黑" panose="020B0503020204020204" pitchFamily="34" charset="-122"/>
                <a:cs typeface="Arial" panose="020B0604020202020204" pitchFamily="34" charset="0"/>
              </a:rPr>
              <a:t>3,12,13,20</a:t>
            </a:r>
            <a:endParaRPr lang="en-GB" sz="20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Text Placeholder 14"/>
          <p:cNvSpPr>
            <a:spLocks noGrp="1"/>
          </p:cNvSpPr>
          <p:nvPr>
            <p:ph type="body" sz="quarter" idx="10"/>
          </p:nvPr>
        </p:nvSpPr>
        <p:spPr>
          <a:xfrm>
            <a:off x="7971098" y="2271352"/>
            <a:ext cx="1971675" cy="278694"/>
          </a:xfrm>
        </p:spPr>
        <p:txBody>
          <a:bodyPr/>
          <a:lstStyle/>
          <a:p>
            <a:r>
              <a:rPr lang="zh-CN" altLang="en-GB" dirty="0"/>
              <a:t>阅读理解部分</a:t>
            </a:r>
          </a:p>
        </p:txBody>
      </p:sp>
      <p:sp>
        <p:nvSpPr>
          <p:cNvPr id="27" name="Text Placeholder 15"/>
          <p:cNvSpPr>
            <a:spLocks noGrp="1"/>
          </p:cNvSpPr>
          <p:nvPr>
            <p:ph type="body" sz="quarter" idx="11"/>
          </p:nvPr>
        </p:nvSpPr>
        <p:spPr>
          <a:xfrm>
            <a:off x="7987188" y="2677170"/>
            <a:ext cx="1920875" cy="674565"/>
          </a:xfrm>
        </p:spPr>
        <p:txBody>
          <a:bodyPr>
            <a:normAutofit/>
          </a:bodyPr>
          <a:lstStyle/>
          <a:p>
            <a:r>
              <a:rPr lang="zh-CN" altLang="en-US" sz="2000" dirty="0">
                <a:latin typeface="微软雅黑" panose="020B0503020204020204" pitchFamily="34" charset="-122"/>
                <a:ea typeface="微软雅黑" panose="020B0503020204020204" pitchFamily="34" charset="-122"/>
              </a:rPr>
              <a:t>难点：</a:t>
            </a:r>
          </a:p>
          <a:p>
            <a:r>
              <a:rPr lang="en-US" altLang="zh-CN" sz="2000" dirty="0">
                <a:latin typeface="微软雅黑" panose="020B0503020204020204" pitchFamily="34" charset="-122"/>
                <a:ea typeface="微软雅黑" panose="020B0503020204020204" pitchFamily="34" charset="-122"/>
              </a:rPr>
              <a:t>23,24,27,33,</a:t>
            </a:r>
          </a:p>
        </p:txBody>
      </p:sp>
      <p:sp>
        <p:nvSpPr>
          <p:cNvPr id="29" name="Text Placeholder 14"/>
          <p:cNvSpPr>
            <a:spLocks noGrp="1"/>
          </p:cNvSpPr>
          <p:nvPr>
            <p:ph type="body" sz="quarter" idx="10"/>
          </p:nvPr>
        </p:nvSpPr>
        <p:spPr>
          <a:xfrm>
            <a:off x="2705701" y="4138525"/>
            <a:ext cx="1971675" cy="278694"/>
          </a:xfrm>
        </p:spPr>
        <p:txBody>
          <a:bodyPr/>
          <a:lstStyle/>
          <a:p>
            <a:r>
              <a:rPr lang="zh-CN" altLang="en-GB" dirty="0"/>
              <a:t>七选五</a:t>
            </a:r>
          </a:p>
        </p:txBody>
      </p:sp>
      <p:sp>
        <p:nvSpPr>
          <p:cNvPr id="32" name="Text Placeholder 14"/>
          <p:cNvSpPr>
            <a:spLocks noGrp="1"/>
          </p:cNvSpPr>
          <p:nvPr>
            <p:ph type="body" sz="quarter" idx="10"/>
          </p:nvPr>
        </p:nvSpPr>
        <p:spPr>
          <a:xfrm>
            <a:off x="5724264" y="4236197"/>
            <a:ext cx="1971675" cy="278694"/>
          </a:xfrm>
        </p:spPr>
        <p:txBody>
          <a:bodyPr/>
          <a:lstStyle/>
          <a:p>
            <a:r>
              <a:rPr lang="zh-CN" altLang="en-GB" dirty="0"/>
              <a:t>完形填空</a:t>
            </a:r>
          </a:p>
        </p:txBody>
      </p:sp>
      <p:sp>
        <p:nvSpPr>
          <p:cNvPr id="35" name="Text Placeholder 14"/>
          <p:cNvSpPr>
            <a:spLocks noGrp="1"/>
          </p:cNvSpPr>
          <p:nvPr>
            <p:ph type="body" sz="quarter" idx="10"/>
          </p:nvPr>
        </p:nvSpPr>
        <p:spPr>
          <a:xfrm>
            <a:off x="8980751" y="4238799"/>
            <a:ext cx="1971675" cy="278694"/>
          </a:xfrm>
        </p:spPr>
        <p:txBody>
          <a:bodyPr/>
          <a:lstStyle/>
          <a:p>
            <a:r>
              <a:rPr lang="zh-CN" altLang="en-GB" dirty="0" err="1"/>
              <a:t>语法填空</a:t>
            </a:r>
            <a:endParaRPr lang="zh-CN" altLang="en-GB" dirty="0"/>
          </a:p>
        </p:txBody>
      </p:sp>
      <p:sp>
        <p:nvSpPr>
          <p:cNvPr id="41" name="TextBox 4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2</a:t>
            </a:r>
            <a:endParaRPr lang="en-GB" sz="1200" dirty="0">
              <a:solidFill>
                <a:schemeClr val="accent1"/>
              </a:solidFill>
              <a:latin typeface="Kontrapunkt Bob Light" panose="02000000000000000000" pitchFamily="50" charset="0"/>
            </a:endParaRPr>
          </a:p>
        </p:txBody>
      </p:sp>
      <p:pic>
        <p:nvPicPr>
          <p:cNvPr id="11" name="图片 10" descr="51miz-E426312-7217D1D1">
            <a:hlinkClick r:id="rId3" action="ppaction://hlinksldjump"/>
          </p:cNvPr>
          <p:cNvPicPr>
            <a:picLocks noChangeAspect="1"/>
          </p:cNvPicPr>
          <p:nvPr/>
        </p:nvPicPr>
        <p:blipFill>
          <a:blip r:embed="rId4"/>
          <a:stretch>
            <a:fillRect/>
          </a:stretch>
        </p:blipFill>
        <p:spPr>
          <a:xfrm>
            <a:off x="2801302" y="2387710"/>
            <a:ext cx="482600" cy="482600"/>
          </a:xfrm>
          <a:prstGeom prst="rect">
            <a:avLst/>
          </a:prstGeom>
        </p:spPr>
      </p:pic>
      <p:pic>
        <p:nvPicPr>
          <p:cNvPr id="12" name="图片 11" descr="51miz-E865219-4A04528F">
            <a:hlinkClick r:id="rId5" action="ppaction://hlinksldjump"/>
          </p:cNvPr>
          <p:cNvPicPr>
            <a:picLocks noChangeAspect="1"/>
          </p:cNvPicPr>
          <p:nvPr/>
        </p:nvPicPr>
        <p:blipFill>
          <a:blip r:embed="rId6"/>
          <a:srcRect t="22453"/>
          <a:stretch>
            <a:fillRect/>
          </a:stretch>
        </p:blipFill>
        <p:spPr>
          <a:xfrm>
            <a:off x="1786074" y="4225673"/>
            <a:ext cx="404495" cy="478790"/>
          </a:xfrm>
          <a:prstGeom prst="rect">
            <a:avLst/>
          </a:prstGeom>
        </p:spPr>
      </p:pic>
      <p:pic>
        <p:nvPicPr>
          <p:cNvPr id="13" name="图片 12" descr="d7006dce_E376230_848acf2f">
            <a:hlinkClick r:id="rId7" action="ppaction://hlinksldjump"/>
          </p:cNvPr>
          <p:cNvPicPr>
            <a:picLocks noChangeAspect="1"/>
          </p:cNvPicPr>
          <p:nvPr/>
        </p:nvPicPr>
        <p:blipFill>
          <a:blip r:embed="rId8"/>
          <a:stretch>
            <a:fillRect/>
          </a:stretch>
        </p:blipFill>
        <p:spPr>
          <a:xfrm>
            <a:off x="4872128" y="4262521"/>
            <a:ext cx="458470" cy="360045"/>
          </a:xfrm>
          <a:prstGeom prst="rect">
            <a:avLst/>
          </a:prstGeom>
        </p:spPr>
      </p:pic>
      <p:pic>
        <p:nvPicPr>
          <p:cNvPr id="25" name="图片 24" descr="fba2defb_E376199_0cfbcb0d">
            <a:hlinkClick r:id="rId9" action="ppaction://hlinksldjump"/>
          </p:cNvPr>
          <p:cNvPicPr>
            <a:picLocks noChangeAspect="1"/>
          </p:cNvPicPr>
          <p:nvPr/>
        </p:nvPicPr>
        <p:blipFill>
          <a:blip r:embed="rId10"/>
          <a:stretch>
            <a:fillRect/>
          </a:stretch>
        </p:blipFill>
        <p:spPr>
          <a:xfrm>
            <a:off x="7131254" y="2427715"/>
            <a:ext cx="331470" cy="442595"/>
          </a:xfrm>
          <a:prstGeom prst="rect">
            <a:avLst/>
          </a:prstGeom>
        </p:spPr>
      </p:pic>
      <p:pic>
        <p:nvPicPr>
          <p:cNvPr id="42" name="图片 41" descr="51miz-E426308-B523E053">
            <a:hlinkClick r:id="rId11" action="ppaction://hlinksldjump"/>
          </p:cNvPr>
          <p:cNvPicPr>
            <a:picLocks noChangeAspect="1"/>
          </p:cNvPicPr>
          <p:nvPr/>
        </p:nvPicPr>
        <p:blipFill>
          <a:blip r:embed="rId12"/>
          <a:stretch>
            <a:fillRect/>
          </a:stretch>
        </p:blipFill>
        <p:spPr>
          <a:xfrm>
            <a:off x="8111697" y="4279093"/>
            <a:ext cx="389890" cy="389890"/>
          </a:xfrm>
          <a:prstGeom prst="rect">
            <a:avLst/>
          </a:prstGeom>
        </p:spPr>
      </p:pic>
      <p:sp>
        <p:nvSpPr>
          <p:cNvPr id="6" name="Text Placeholder 15"/>
          <p:cNvSpPr txBox="1"/>
          <p:nvPr/>
        </p:nvSpPr>
        <p:spPr>
          <a:xfrm>
            <a:off x="2756501" y="4551327"/>
            <a:ext cx="1920875" cy="674565"/>
          </a:xfrm>
          <a:prstGeom prst="rect">
            <a:avLst/>
          </a:prstGeom>
        </p:spPr>
        <p:txBody>
          <a:bodyPr vert="horz" lIns="0" tIns="0" rIns="0" bIns="0" rtlCol="0">
            <a:norm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微软雅黑" panose="020B0503020204020204" pitchFamily="34" charset="-122"/>
                <a:ea typeface="微软雅黑" panose="020B0503020204020204" pitchFamily="34" charset="-122"/>
              </a:rPr>
              <a:t>难点：</a:t>
            </a:r>
          </a:p>
          <a:p>
            <a:r>
              <a:rPr lang="en-US" altLang="zh-CN" sz="2000" dirty="0">
                <a:latin typeface="微软雅黑" panose="020B0503020204020204" pitchFamily="34" charset="-122"/>
                <a:ea typeface="微软雅黑" panose="020B0503020204020204" pitchFamily="34" charset="-122"/>
              </a:rPr>
              <a:t>37, 40,</a:t>
            </a:r>
          </a:p>
        </p:txBody>
      </p:sp>
      <p:sp>
        <p:nvSpPr>
          <p:cNvPr id="24" name="Text Placeholder 15"/>
          <p:cNvSpPr txBox="1"/>
          <p:nvPr/>
        </p:nvSpPr>
        <p:spPr>
          <a:xfrm>
            <a:off x="5719105" y="4646524"/>
            <a:ext cx="1920875" cy="674565"/>
          </a:xfrm>
          <a:prstGeom prst="rect">
            <a:avLst/>
          </a:prstGeom>
        </p:spPr>
        <p:txBody>
          <a:bodyPr vert="horz" lIns="0" tIns="0" rIns="0" bIns="0" rtlCol="0">
            <a:norm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微软雅黑" panose="020B0503020204020204" pitchFamily="34" charset="-122"/>
                <a:ea typeface="微软雅黑" panose="020B0503020204020204" pitchFamily="34" charset="-122"/>
                <a:cs typeface="Arial" panose="020B0604020202020204" pitchFamily="34" charset="0"/>
              </a:rPr>
              <a:t>难点：</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r>
              <a:rPr lang="en-US" altLang="zh-CN" sz="2000" dirty="0">
                <a:latin typeface="微软雅黑" panose="020B0503020204020204" pitchFamily="34" charset="-122"/>
                <a:ea typeface="微软雅黑" panose="020B0503020204020204" pitchFamily="34" charset="-122"/>
                <a:cs typeface="Arial" panose="020B0604020202020204" pitchFamily="34" charset="0"/>
              </a:rPr>
              <a:t>41, 43, 47</a:t>
            </a:r>
            <a:endParaRPr lang="en-GB" sz="20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Text Placeholder 15"/>
          <p:cNvSpPr txBox="1"/>
          <p:nvPr/>
        </p:nvSpPr>
        <p:spPr>
          <a:xfrm>
            <a:off x="8975872" y="4625168"/>
            <a:ext cx="1920875" cy="674565"/>
          </a:xfrm>
          <a:prstGeom prst="rect">
            <a:avLst/>
          </a:prstGeom>
        </p:spPr>
        <p:txBody>
          <a:bodyPr vert="horz" lIns="0" tIns="0" rIns="0" bIns="0" rtlCol="0">
            <a:norm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微软雅黑" panose="020B0503020204020204" pitchFamily="34" charset="-122"/>
                <a:ea typeface="微软雅黑" panose="020B0503020204020204" pitchFamily="34" charset="-122"/>
                <a:cs typeface="Arial" panose="020B0604020202020204" pitchFamily="34" charset="0"/>
              </a:rPr>
              <a:t>难点：</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r>
              <a:rPr lang="en-US" altLang="zh-CN" sz="2000" dirty="0">
                <a:latin typeface="微软雅黑" panose="020B0503020204020204" pitchFamily="34" charset="-122"/>
                <a:ea typeface="微软雅黑" panose="020B0503020204020204" pitchFamily="34" charset="-122"/>
                <a:cs typeface="Arial" panose="020B0604020202020204" pitchFamily="34" charset="0"/>
              </a:rPr>
              <a:t>57, 61, </a:t>
            </a:r>
            <a:endParaRPr lang="en-GB" sz="20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图片 3"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500"/>
                                        <p:tgtEl>
                                          <p:spTgt spid="16">
                                            <p:txEl>
                                              <p:pRg st="1" end="1"/>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fade">
                                      <p:cBhvr>
                                        <p:cTn id="40" dur="500"/>
                                        <p:tgtEl>
                                          <p:spTgt spid="27">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xEl>
                                              <p:pRg st="1" end="1"/>
                                            </p:txEl>
                                          </p:spTgt>
                                        </p:tgtEl>
                                        <p:attrNameLst>
                                          <p:attrName>style.visibility</p:attrName>
                                        </p:attrNameLst>
                                      </p:cBhvr>
                                      <p:to>
                                        <p:strVal val="visible"/>
                                      </p:to>
                                    </p:set>
                                    <p:animEffect transition="in" filter="fade">
                                      <p:cBhvr>
                                        <p:cTn id="43" dur="500"/>
                                        <p:tgtEl>
                                          <p:spTgt spid="27">
                                            <p:txEl>
                                              <p:pRg st="1" end="1"/>
                                            </p:txEl>
                                          </p:spTgt>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29">
                                            <p:txEl>
                                              <p:pRg st="0" end="0"/>
                                            </p:txEl>
                                          </p:spTgt>
                                        </p:tgtEl>
                                        <p:attrNameLst>
                                          <p:attrName>style.visibility</p:attrName>
                                        </p:attrNameLst>
                                      </p:cBhvr>
                                      <p:to>
                                        <p:strVal val="visible"/>
                                      </p:to>
                                    </p:set>
                                    <p:animEffect transition="in" filter="fade">
                                      <p:cBhvr>
                                        <p:cTn id="53" dur="500"/>
                                        <p:tgtEl>
                                          <p:spTgt spid="29">
                                            <p:txEl>
                                              <p:pRg st="0" end="0"/>
                                            </p:txEl>
                                          </p:spTgt>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Effect transition="in" filter="fade">
                                      <p:cBhvr>
                                        <p:cTn id="63" dur="500"/>
                                        <p:tgtEl>
                                          <p:spTgt spid="32">
                                            <p:txEl>
                                              <p:pRg st="0" end="0"/>
                                            </p:tx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500"/>
                            </p:stCondLst>
                            <p:childTnLst>
                              <p:par>
                                <p:cTn id="71" presetID="10" presetClass="entr" presetSubtype="0" fill="hold" grpId="0" nodeType="afterEffect">
                                  <p:stCondLst>
                                    <p:cond delay="0"/>
                                  </p:stCondLst>
                                  <p:childTnLst>
                                    <p:set>
                                      <p:cBhvr>
                                        <p:cTn id="72" dur="1" fill="hold">
                                          <p:stCondLst>
                                            <p:cond delay="0"/>
                                          </p:stCondLst>
                                        </p:cTn>
                                        <p:tgtEl>
                                          <p:spTgt spid="35">
                                            <p:txEl>
                                              <p:pRg st="0" end="0"/>
                                            </p:txEl>
                                          </p:spTgt>
                                        </p:tgtEl>
                                        <p:attrNameLst>
                                          <p:attrName>style.visibility</p:attrName>
                                        </p:attrNameLst>
                                      </p:cBhvr>
                                      <p:to>
                                        <p:strVal val="visible"/>
                                      </p:to>
                                    </p:set>
                                    <p:animEffect transition="in" filter="fade">
                                      <p:cBhvr>
                                        <p:cTn id="73" dur="500"/>
                                        <p:tgtEl>
                                          <p:spTgt spid="35">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500"/>
                                        <p:tgtEl>
                                          <p:spTgt spid="6">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animEffect transition="in" filter="fade">
                                      <p:cBhvr>
                                        <p:cTn id="79" dur="500"/>
                                        <p:tgtEl>
                                          <p:spTgt spid="6">
                                            <p:txEl>
                                              <p:pRg st="1" end="1"/>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xEl>
                                              <p:pRg st="0" end="0"/>
                                            </p:txEl>
                                          </p:spTgt>
                                        </p:tgtEl>
                                        <p:attrNameLst>
                                          <p:attrName>style.visibility</p:attrName>
                                        </p:attrNameLst>
                                      </p:cBhvr>
                                      <p:to>
                                        <p:strVal val="visible"/>
                                      </p:to>
                                    </p:set>
                                    <p:animEffect transition="in" filter="fade">
                                      <p:cBhvr>
                                        <p:cTn id="82" dur="500"/>
                                        <p:tgtEl>
                                          <p:spTgt spid="24">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
                                            <p:txEl>
                                              <p:pRg st="1" end="1"/>
                                            </p:txEl>
                                          </p:spTgt>
                                        </p:tgtEl>
                                        <p:attrNameLst>
                                          <p:attrName>style.visibility</p:attrName>
                                        </p:attrNameLst>
                                      </p:cBhvr>
                                      <p:to>
                                        <p:strVal val="visible"/>
                                      </p:to>
                                    </p:set>
                                    <p:animEffect transition="in" filter="fade">
                                      <p:cBhvr>
                                        <p:cTn id="85" dur="500"/>
                                        <p:tgtEl>
                                          <p:spTgt spid="24">
                                            <p:txEl>
                                              <p:pRg st="1" end="1"/>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xEl>
                                              <p:pRg st="0" end="0"/>
                                            </p:txEl>
                                          </p:spTgt>
                                        </p:tgtEl>
                                        <p:attrNameLst>
                                          <p:attrName>style.visibility</p:attrName>
                                        </p:attrNameLst>
                                      </p:cBhvr>
                                      <p:to>
                                        <p:strVal val="visible"/>
                                      </p:to>
                                    </p:set>
                                    <p:animEffect transition="in" filter="fade">
                                      <p:cBhvr>
                                        <p:cTn id="88" dur="500"/>
                                        <p:tgtEl>
                                          <p:spTgt spid="28">
                                            <p:txEl>
                                              <p:pRg st="0" end="0"/>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xEl>
                                              <p:pRg st="1" end="1"/>
                                            </p:txEl>
                                          </p:spTgt>
                                        </p:tgtEl>
                                        <p:attrNameLst>
                                          <p:attrName>style.visibility</p:attrName>
                                        </p:attrNameLst>
                                      </p:cBhvr>
                                      <p:to>
                                        <p:strVal val="visible"/>
                                      </p:to>
                                    </p:set>
                                    <p:animEffect transition="in" filter="fade">
                                      <p:cBhvr>
                                        <p:cTn id="91"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bldLvl="0" animBg="1"/>
      <p:bldP spid="21" grpId="0" animBg="1"/>
      <p:bldP spid="22" grpId="0" animBg="1"/>
      <p:bldP spid="2" grpId="0"/>
      <p:bldP spid="3" grpId="0" build="p"/>
      <p:bldP spid="15" grpId="0" build="p"/>
      <p:bldP spid="16" grpId="0" build="p"/>
      <p:bldP spid="26" grpId="0" build="p"/>
      <p:bldP spid="27" grpId="0" build="p"/>
      <p:bldP spid="29" grpId="0" build="p"/>
      <p:bldP spid="32" grpId="0" build="p"/>
      <p:bldP spid="35" grpId="0" build="p"/>
      <p:bldP spid="6" grpId="0" build="p"/>
      <p:bldP spid="24" grpId="0" build="p"/>
      <p:bldP spid="2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16703" y="647539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pic>
        <p:nvPicPr>
          <p:cNvPr id="4" name="图片占位符 3"/>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4852" b="14852"/>
          <a:stretch>
            <a:fillRect/>
          </a:stretch>
        </p:blipFill>
        <p:spPr>
          <a:xfrm>
            <a:off x="151244" y="146834"/>
            <a:ext cx="2953463" cy="1866264"/>
          </a:xfr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2436"/>
            <a:ext cx="12192000" cy="2593128"/>
          </a:xfrm>
          <a:prstGeom prst="rect">
            <a:avLst/>
          </a:prstGeom>
        </p:spPr>
      </p:pic>
      <p:sp>
        <p:nvSpPr>
          <p:cNvPr id="14" name="Text Placeholder 8"/>
          <p:cNvSpPr>
            <a:spLocks noGrp="1"/>
          </p:cNvSpPr>
          <p:nvPr/>
        </p:nvSpPr>
        <p:spPr>
          <a:xfrm>
            <a:off x="3712162" y="295654"/>
            <a:ext cx="8278975" cy="247586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pP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You will be leaving this school at the end of this year. Here are some things you might consider when ____________(choose) you career.</a:t>
            </a:r>
          </a:p>
          <a:p>
            <a:pPr fontAlgn="auto">
              <a:lnSpc>
                <a:spcPct val="75000"/>
              </a:lnSpc>
            </a:pPr>
            <a:endParaRPr lang="en-US" altLang="zh-CN" sz="24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fontAlgn="auto">
              <a:lnSpc>
                <a:spcPct val="75000"/>
              </a:lnSpc>
            </a:pPr>
            <a:r>
              <a:rPr lang="en-US" altLang="zh-CN" sz="240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endParaRPr lang="zh-CN" altLang="en-US" sz="2400" dirty="0" err="1">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4005406" y="1047058"/>
            <a:ext cx="2542540" cy="52197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cs typeface="Arial" panose="020B0604020202020204" pitchFamily="34" charset="0"/>
              </a:rPr>
              <a:t>choosing</a:t>
            </a:r>
          </a:p>
        </p:txBody>
      </p:sp>
      <p:sp>
        <p:nvSpPr>
          <p:cNvPr id="16" name="Text Placeholder 8"/>
          <p:cNvSpPr txBox="1"/>
          <p:nvPr/>
        </p:nvSpPr>
        <p:spPr>
          <a:xfrm>
            <a:off x="338160" y="4844902"/>
            <a:ext cx="12236239" cy="44589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50" kern="1200">
                <a:solidFill>
                  <a:schemeClr val="bg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dirty="0">
                <a:solidFill>
                  <a:schemeClr val="tx1"/>
                </a:solidFill>
                <a:latin typeface="Arial" panose="020B0604020202020204" pitchFamily="34" charset="0"/>
                <a:cs typeface="Arial" panose="020B0604020202020204" pitchFamily="34" charset="0"/>
              </a:rPr>
              <a:t>     难题点拨：区分</a:t>
            </a:r>
            <a:r>
              <a:rPr lang="en-US" altLang="zh-CN" sz="2800" dirty="0">
                <a:solidFill>
                  <a:schemeClr val="tx1"/>
                </a:solidFill>
                <a:latin typeface="Arial" panose="020B0604020202020204" pitchFamily="34" charset="0"/>
                <a:cs typeface="Arial" panose="020B0604020202020204" pitchFamily="34" charset="0"/>
              </a:rPr>
              <a:t>A</a:t>
            </a:r>
            <a:r>
              <a:rPr lang="zh-CN" altLang="en-US" sz="2800" dirty="0">
                <a:solidFill>
                  <a:schemeClr val="tx1"/>
                </a:solidFill>
                <a:latin typeface="Arial" panose="020B0604020202020204" pitchFamily="34" charset="0"/>
                <a:cs typeface="Arial" panose="020B0604020202020204" pitchFamily="34" charset="0"/>
              </a:rPr>
              <a:t>和</a:t>
            </a:r>
            <a:r>
              <a:rPr lang="en-US" altLang="zh-CN" sz="2800" dirty="0">
                <a:solidFill>
                  <a:schemeClr val="tx1"/>
                </a:solidFill>
                <a:latin typeface="Arial" panose="020B0604020202020204" pitchFamily="34" charset="0"/>
                <a:cs typeface="Arial" panose="020B0604020202020204" pitchFamily="34" charset="0"/>
              </a:rPr>
              <a:t>G</a:t>
            </a:r>
          </a:p>
          <a:p>
            <a:pPr marL="514350" indent="-514350">
              <a:lnSpc>
                <a:spcPct val="100000"/>
              </a:lnSpc>
              <a:buAutoNum type="alphaUcPeriod"/>
            </a:pPr>
            <a:r>
              <a:rPr lang="en-US" altLang="zh-CN" sz="2800" dirty="0">
                <a:solidFill>
                  <a:schemeClr val="tx1"/>
                </a:solidFill>
                <a:latin typeface="Arial" panose="020B0604020202020204" pitchFamily="34" charset="0"/>
                <a:cs typeface="Arial" panose="020B0604020202020204" pitchFamily="34" charset="0"/>
              </a:rPr>
              <a:t>We need to be </a:t>
            </a:r>
            <a:r>
              <a:rPr lang="en-US" altLang="zh-CN" sz="2800" b="1" dirty="0">
                <a:solidFill>
                  <a:schemeClr val="tx1"/>
                </a:solidFill>
                <a:latin typeface="Arial" panose="020B0604020202020204" pitchFamily="34" charset="0"/>
                <a:cs typeface="Arial" panose="020B0604020202020204" pitchFamily="34" charset="0"/>
              </a:rPr>
              <a:t>forward-looking</a:t>
            </a:r>
            <a:r>
              <a:rPr lang="en-US" altLang="zh-CN" sz="2800" dirty="0">
                <a:solidFill>
                  <a:schemeClr val="tx1"/>
                </a:solidFill>
                <a:latin typeface="Arial" panose="020B0604020202020204" pitchFamily="34" charset="0"/>
                <a:cs typeface="Arial" panose="020B0604020202020204" pitchFamily="34" charset="0"/>
              </a:rPr>
              <a:t> at our future </a:t>
            </a:r>
            <a:r>
              <a:rPr lang="en-US" altLang="zh-CN" sz="2800" b="1" dirty="0">
                <a:solidFill>
                  <a:schemeClr val="tx1"/>
                </a:solidFill>
                <a:latin typeface="Arial" panose="020B0604020202020204" pitchFamily="34" charset="0"/>
                <a:cs typeface="Arial" panose="020B0604020202020204" pitchFamily="34" charset="0"/>
              </a:rPr>
              <a:t>prospect</a:t>
            </a:r>
            <a:r>
              <a:rPr lang="en-US" altLang="zh-CN" sz="2800" dirty="0">
                <a:solidFill>
                  <a:schemeClr val="tx1"/>
                </a:solidFill>
                <a:latin typeface="Arial" panose="020B0604020202020204" pitchFamily="34" charset="0"/>
                <a:cs typeface="Arial" panose="020B0604020202020204" pitchFamily="34" charset="0"/>
              </a:rPr>
              <a:t>.</a:t>
            </a:r>
          </a:p>
          <a:p>
            <a:pPr>
              <a:lnSpc>
                <a:spcPct val="100000"/>
              </a:lnSpc>
            </a:pPr>
            <a:r>
              <a:rPr lang="en-US" altLang="zh-CN" sz="2800" dirty="0">
                <a:solidFill>
                  <a:schemeClr val="tx1"/>
                </a:solidFill>
                <a:latin typeface="Arial" panose="020B0604020202020204" pitchFamily="34" charset="0"/>
                <a:cs typeface="Arial" panose="020B0604020202020204" pitchFamily="34" charset="0"/>
              </a:rPr>
              <a:t>G.  Thinking about a life-long career at this stage in your life is surely challenging. </a:t>
            </a:r>
          </a:p>
          <a:p>
            <a:pPr>
              <a:lnSpc>
                <a:spcPct val="100000"/>
              </a:lnSpc>
            </a:pPr>
            <a:endParaRPr lang="en-US" altLang="zh-CN" sz="2800" dirty="0" err="1">
              <a:solidFill>
                <a:schemeClr val="tx1"/>
              </a:solidFill>
              <a:latin typeface="Arial" panose="020B0604020202020204" pitchFamily="34" charset="0"/>
              <a:cs typeface="Arial" panose="020B0604020202020204" pitchFamily="34" charset="0"/>
            </a:endParaRPr>
          </a:p>
        </p:txBody>
      </p:sp>
      <p:pic>
        <p:nvPicPr>
          <p:cNvPr id="17" name="图片 16" descr="51miz-E1016692-81D727AB"/>
          <p:cNvPicPr>
            <a:picLocks noChangeAspect="1"/>
          </p:cNvPicPr>
          <p:nvPr/>
        </p:nvPicPr>
        <p:blipFill>
          <a:blip r:embed="rId5"/>
          <a:stretch>
            <a:fillRect/>
          </a:stretch>
        </p:blipFill>
        <p:spPr>
          <a:xfrm rot="20700000">
            <a:off x="1003" y="4596577"/>
            <a:ext cx="840105" cy="840105"/>
          </a:xfrm>
          <a:prstGeom prst="rect">
            <a:avLst/>
          </a:prstGeom>
        </p:spPr>
      </p:pic>
      <p:sp>
        <p:nvSpPr>
          <p:cNvPr id="18" name="对话气泡: 矩形 17"/>
          <p:cNvSpPr/>
          <p:nvPr/>
        </p:nvSpPr>
        <p:spPr>
          <a:xfrm>
            <a:off x="6092002" y="3856074"/>
            <a:ext cx="6002843" cy="1366387"/>
          </a:xfrm>
          <a:prstGeom prst="wedgeRectCallout">
            <a:avLst>
              <a:gd name="adj1" fmla="val -56352"/>
              <a:gd name="adj2" fmla="val 5111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zh-CN" altLang="en-US" sz="2000" dirty="0">
                <a:solidFill>
                  <a:srgbClr val="002060"/>
                </a:solidFill>
                <a:latin typeface="微软雅黑" panose="020B0503020204020204" pitchFamily="34" charset="-122"/>
                <a:ea typeface="微软雅黑" panose="020B0503020204020204" pitchFamily="34" charset="-122"/>
              </a:rPr>
              <a:t>说明文重点看每段的主旨句，第二段的主题在于对“未来某些工种是否会被高科技替代”的方面，因此</a:t>
            </a:r>
            <a:r>
              <a:rPr lang="en-US" altLang="zh-CN" sz="2000" dirty="0">
                <a:solidFill>
                  <a:srgbClr val="002060"/>
                </a:solidFill>
                <a:latin typeface="微软雅黑" panose="020B0503020204020204" pitchFamily="34" charset="-122"/>
                <a:ea typeface="微软雅黑" panose="020B0503020204020204" pitchFamily="34" charset="-122"/>
              </a:rPr>
              <a:t>A</a:t>
            </a:r>
            <a:r>
              <a:rPr lang="zh-CN" altLang="en-US" sz="2000" dirty="0">
                <a:solidFill>
                  <a:srgbClr val="002060"/>
                </a:solidFill>
                <a:latin typeface="微软雅黑" panose="020B0503020204020204" pitchFamily="34" charset="-122"/>
                <a:ea typeface="微软雅黑" panose="020B0503020204020204" pitchFamily="34" charset="-122"/>
              </a:rPr>
              <a:t>选项中的</a:t>
            </a:r>
            <a:r>
              <a:rPr lang="en-US" altLang="zh-CN" sz="2000" dirty="0">
                <a:solidFill>
                  <a:srgbClr val="002060"/>
                </a:solidFill>
                <a:latin typeface="微软雅黑" panose="020B0503020204020204" pitchFamily="34" charset="-122"/>
                <a:ea typeface="微软雅黑" panose="020B0503020204020204" pitchFamily="34" charset="-122"/>
              </a:rPr>
              <a:t>forward-looking </a:t>
            </a:r>
            <a:r>
              <a:rPr lang="zh-CN" altLang="en-US" sz="2000" dirty="0">
                <a:solidFill>
                  <a:srgbClr val="002060"/>
                </a:solidFill>
                <a:latin typeface="微软雅黑" panose="020B0503020204020204" pitchFamily="34" charset="-122"/>
                <a:ea typeface="微软雅黑" panose="020B0503020204020204" pitchFamily="34" charset="-122"/>
              </a:rPr>
              <a:t>和</a:t>
            </a:r>
            <a:r>
              <a:rPr lang="en-US" altLang="zh-CN" sz="2000" dirty="0">
                <a:solidFill>
                  <a:srgbClr val="002060"/>
                </a:solidFill>
                <a:latin typeface="微软雅黑" panose="020B0503020204020204" pitchFamily="34" charset="-122"/>
                <a:ea typeface="微软雅黑" panose="020B0503020204020204" pitchFamily="34" charset="-122"/>
              </a:rPr>
              <a:t>prospect</a:t>
            </a:r>
            <a:r>
              <a:rPr lang="zh-CN" altLang="en-US" sz="2000" dirty="0">
                <a:solidFill>
                  <a:srgbClr val="002060"/>
                </a:solidFill>
                <a:latin typeface="微软雅黑" panose="020B0503020204020204" pitchFamily="34" charset="-122"/>
                <a:ea typeface="微软雅黑" panose="020B0503020204020204" pitchFamily="34" charset="-122"/>
              </a:rPr>
              <a:t>正好切题。而</a:t>
            </a:r>
            <a:r>
              <a:rPr lang="en-US" altLang="zh-CN" sz="2000" dirty="0">
                <a:solidFill>
                  <a:srgbClr val="002060"/>
                </a:solidFill>
                <a:latin typeface="微软雅黑" panose="020B0503020204020204" pitchFamily="34" charset="-122"/>
                <a:ea typeface="微软雅黑" panose="020B0503020204020204" pitchFamily="34" charset="-122"/>
              </a:rPr>
              <a:t>G</a:t>
            </a:r>
            <a:r>
              <a:rPr lang="zh-CN" altLang="en-US" sz="2000" dirty="0">
                <a:solidFill>
                  <a:srgbClr val="002060"/>
                </a:solidFill>
                <a:latin typeface="微软雅黑" panose="020B0503020204020204" pitchFamily="34" charset="-122"/>
                <a:ea typeface="微软雅黑" panose="020B0503020204020204" pitchFamily="34" charset="-122"/>
              </a:rPr>
              <a:t>选项更倾向于总结句适合在末尾段。</a:t>
            </a:r>
            <a:endParaRPr lang="en-US" altLang="zh-CN" sz="20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1138"/>
          <p:cNvSpPr/>
          <p:nvPr/>
        </p:nvSpPr>
        <p:spPr>
          <a:xfrm>
            <a:off x="0" y="1"/>
            <a:ext cx="12192000" cy="4598822"/>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49" name="Shape 1142"/>
          <p:cNvSpPr/>
          <p:nvPr/>
        </p:nvSpPr>
        <p:spPr>
          <a:xfrm>
            <a:off x="5406390" y="3900170"/>
            <a:ext cx="1355090" cy="135382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 name="Title 1"/>
          <p:cNvSpPr>
            <a:spLocks noGrp="1"/>
          </p:cNvSpPr>
          <p:nvPr>
            <p:ph type="ctrTitle"/>
          </p:nvPr>
        </p:nvSpPr>
        <p:spPr>
          <a:xfrm>
            <a:off x="1524000" y="2273300"/>
            <a:ext cx="9144000" cy="1122679"/>
          </a:xfrm>
        </p:spPr>
        <p:txBody>
          <a:bodyPr>
            <a:normAutofit/>
          </a:bodyPr>
          <a:lstStyle/>
          <a:p>
            <a:r>
              <a:rPr lang="zh-CN" altLang="en-US" dirty="0">
                <a:solidFill>
                  <a:schemeClr val="accent1"/>
                </a:solidFill>
              </a:rPr>
              <a:t>完形填空</a:t>
            </a:r>
            <a:endParaRPr lang="zh-CN" altLang="en-GB" dirty="0">
              <a:solidFill>
                <a:schemeClr val="accent1"/>
              </a:solidFill>
            </a:endParaRPr>
          </a:p>
        </p:txBody>
      </p:sp>
      <p:sp>
        <p:nvSpPr>
          <p:cNvPr id="14" name="TextBox 13"/>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3</a:t>
            </a:r>
            <a:endParaRPr lang="en-GB" sz="1200" dirty="0">
              <a:solidFill>
                <a:schemeClr val="accent1"/>
              </a:solidFill>
              <a:latin typeface="Kontrapunkt Bob Light" panose="02000000000000000000" pitchFamily="50" charset="0"/>
            </a:endParaRPr>
          </a:p>
        </p:txBody>
      </p:sp>
      <p:pic>
        <p:nvPicPr>
          <p:cNvPr id="4" name="图片 3" descr="d7006dce_E376230_848acf2f"/>
          <p:cNvPicPr>
            <a:picLocks noChangeAspect="1"/>
          </p:cNvPicPr>
          <p:nvPr/>
        </p:nvPicPr>
        <p:blipFill>
          <a:blip r:embed="rId3"/>
          <a:stretch>
            <a:fillRect/>
          </a:stretch>
        </p:blipFill>
        <p:spPr>
          <a:xfrm>
            <a:off x="5643207" y="4243236"/>
            <a:ext cx="905585" cy="7111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alphaModFix amt="20000"/>
          </a:blip>
          <a:stretch>
            <a:fillRect/>
          </a:stretch>
        </p:blipFill>
        <p:spPr>
          <a:xfrm>
            <a:off x="944880" y="169545"/>
            <a:ext cx="10525125" cy="6276975"/>
          </a:xfrm>
          <a:prstGeom prst="rect">
            <a:avLst/>
          </a:prstGeom>
        </p:spPr>
      </p:pic>
      <p:sp>
        <p:nvSpPr>
          <p:cNvPr id="49" name="Shape 1142"/>
          <p:cNvSpPr/>
          <p:nvPr/>
        </p:nvSpPr>
        <p:spPr>
          <a:xfrm>
            <a:off x="0"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177800" y="273050"/>
            <a:ext cx="999490" cy="829945"/>
          </a:xfrm>
          <a:prstGeom prst="rect">
            <a:avLst/>
          </a:prstGeom>
          <a:noFill/>
        </p:spPr>
        <p:txBody>
          <a:bodyPr wrap="square" rtlCol="0">
            <a:spAutoFit/>
          </a:bodyPr>
          <a:lstStyle/>
          <a:p>
            <a:pPr algn="ctr"/>
            <a:r>
              <a:rPr lang="zh-CN" altLang="en-US" sz="2400">
                <a:solidFill>
                  <a:schemeClr val="bg1"/>
                </a:solidFill>
              </a:rPr>
              <a:t>完型填空</a:t>
            </a:r>
            <a:r>
              <a:rPr lang="en-US" altLang="zh-CN" sz="2400">
                <a:solidFill>
                  <a:schemeClr val="bg1"/>
                </a:solidFill>
              </a:rPr>
              <a:t> </a:t>
            </a:r>
          </a:p>
        </p:txBody>
      </p:sp>
      <p:sp>
        <p:nvSpPr>
          <p:cNvPr id="6" name="文本框 5"/>
          <p:cNvSpPr txBox="1"/>
          <p:nvPr/>
        </p:nvSpPr>
        <p:spPr>
          <a:xfrm>
            <a:off x="1515745" y="2104390"/>
            <a:ext cx="8013065" cy="1909445"/>
          </a:xfrm>
          <a:prstGeom prst="rect">
            <a:avLst/>
          </a:prstGeom>
          <a:solidFill>
            <a:srgbClr val="6265AF"/>
          </a:solidFill>
          <a:ln>
            <a:solidFill>
              <a:schemeClr val="tx2">
                <a:lumMod val="60000"/>
                <a:lumOff val="40000"/>
              </a:schemeClr>
            </a:solidFill>
          </a:ln>
        </p:spPr>
        <p:txBody>
          <a:bodyPr wrap="square" rtlCol="0">
            <a:noAutofit/>
          </a:bodyPr>
          <a:lstStyle/>
          <a:p>
            <a:r>
              <a:rPr lang="zh-CN" altLang="en-US" sz="3600">
                <a:solidFill>
                  <a:schemeClr val="bg1"/>
                </a:solidFill>
              </a:rPr>
              <a:t>这篇文章主要讲述了作为动物爱好者的我收养了一只被遗弃的小羊，随着慢慢熟悉起来，我发现小羊很聪明的故事。</a:t>
            </a:r>
          </a:p>
        </p:txBody>
      </p:sp>
      <p:pic>
        <p:nvPicPr>
          <p:cNvPr id="7" name="图片 6"/>
          <p:cNvPicPr>
            <a:picLocks noChangeAspect="1"/>
          </p:cNvPicPr>
          <p:nvPr/>
        </p:nvPicPr>
        <p:blipFill>
          <a:blip r:embed="rId3"/>
          <a:stretch>
            <a:fillRect/>
          </a:stretch>
        </p:blipFill>
        <p:spPr>
          <a:xfrm>
            <a:off x="10156825" y="0"/>
            <a:ext cx="2035175" cy="2527935"/>
          </a:xfrm>
          <a:prstGeom prst="rect">
            <a:avLst/>
          </a:prstGeom>
        </p:spPr>
      </p:pic>
      <p:pic>
        <p:nvPicPr>
          <p:cNvPr id="100" name="图片 99"/>
          <p:cNvPicPr/>
          <p:nvPr/>
        </p:nvPicPr>
        <p:blipFill>
          <a:blip r:embed="rId4"/>
          <a:stretch>
            <a:fillRect/>
          </a:stretch>
        </p:blipFill>
        <p:spPr>
          <a:xfrm>
            <a:off x="0" y="4936490"/>
            <a:ext cx="2657475" cy="1921510"/>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77800" y="273050"/>
            <a:ext cx="999490" cy="829945"/>
          </a:xfrm>
          <a:prstGeom prst="rect">
            <a:avLst/>
          </a:prstGeom>
          <a:noFill/>
        </p:spPr>
        <p:txBody>
          <a:bodyPr wrap="square" rtlCol="0">
            <a:spAutoFit/>
          </a:bodyPr>
          <a:lstStyle/>
          <a:p>
            <a:pPr algn="ctr"/>
            <a:r>
              <a:rPr lang="zh-CN" altLang="en-US" sz="2400">
                <a:solidFill>
                  <a:schemeClr val="bg1"/>
                </a:solidFill>
              </a:rPr>
              <a:t>完型填空</a:t>
            </a:r>
            <a:r>
              <a:rPr lang="en-US" altLang="zh-CN" sz="2400">
                <a:solidFill>
                  <a:schemeClr val="bg1"/>
                </a:solidFill>
              </a:rPr>
              <a:t> </a:t>
            </a:r>
          </a:p>
        </p:txBody>
      </p:sp>
      <p:pic>
        <p:nvPicPr>
          <p:cNvPr id="7" name="图片 6"/>
          <p:cNvPicPr>
            <a:picLocks noChangeAspect="1"/>
          </p:cNvPicPr>
          <p:nvPr/>
        </p:nvPicPr>
        <p:blipFill>
          <a:blip r:embed="rId2"/>
          <a:stretch>
            <a:fillRect/>
          </a:stretch>
        </p:blipFill>
        <p:spPr>
          <a:xfrm>
            <a:off x="10942320" y="0"/>
            <a:ext cx="1249680" cy="1552575"/>
          </a:xfrm>
          <a:prstGeom prst="rect">
            <a:avLst/>
          </a:prstGeom>
        </p:spPr>
      </p:pic>
      <p:pic>
        <p:nvPicPr>
          <p:cNvPr id="2" name="图片 1"/>
          <p:cNvPicPr>
            <a:picLocks noChangeAspect="1"/>
          </p:cNvPicPr>
          <p:nvPr/>
        </p:nvPicPr>
        <p:blipFill>
          <a:blip r:embed="rId3"/>
          <a:stretch>
            <a:fillRect/>
          </a:stretch>
        </p:blipFill>
        <p:spPr>
          <a:xfrm>
            <a:off x="177800" y="57785"/>
            <a:ext cx="10496550" cy="2689860"/>
          </a:xfrm>
          <a:prstGeom prst="rect">
            <a:avLst/>
          </a:prstGeom>
        </p:spPr>
      </p:pic>
      <p:pic>
        <p:nvPicPr>
          <p:cNvPr id="3" name="图片 2"/>
          <p:cNvPicPr>
            <a:picLocks noChangeAspect="1"/>
          </p:cNvPicPr>
          <p:nvPr/>
        </p:nvPicPr>
        <p:blipFill>
          <a:blip r:embed="rId4"/>
          <a:stretch>
            <a:fillRect/>
          </a:stretch>
        </p:blipFill>
        <p:spPr>
          <a:xfrm>
            <a:off x="592455" y="2849245"/>
            <a:ext cx="10429240" cy="2747645"/>
          </a:xfrm>
          <a:prstGeom prst="rect">
            <a:avLst/>
          </a:prstGeom>
        </p:spPr>
      </p:pic>
      <p:cxnSp>
        <p:nvCxnSpPr>
          <p:cNvPr id="12" name="直接箭头连接符 11"/>
          <p:cNvCxnSpPr/>
          <p:nvPr/>
        </p:nvCxnSpPr>
        <p:spPr>
          <a:xfrm flipV="1">
            <a:off x="4312285" y="979170"/>
            <a:ext cx="4236720" cy="816610"/>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cxnSp>
        <p:nvCxnSpPr>
          <p:cNvPr id="4" name="直接箭头连接符 3"/>
          <p:cNvCxnSpPr/>
          <p:nvPr/>
        </p:nvCxnSpPr>
        <p:spPr>
          <a:xfrm flipH="1" flipV="1">
            <a:off x="8701405" y="1045210"/>
            <a:ext cx="749300" cy="715010"/>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sp>
        <p:nvSpPr>
          <p:cNvPr id="14" name="圆角矩形标注 13"/>
          <p:cNvSpPr/>
          <p:nvPr/>
        </p:nvSpPr>
        <p:spPr>
          <a:xfrm>
            <a:off x="7976235" y="2044700"/>
            <a:ext cx="3979545" cy="804545"/>
          </a:xfrm>
          <a:prstGeom prst="wedgeRoundRectCallout">
            <a:avLst>
              <a:gd name="adj1" fmla="val 5593"/>
              <a:gd name="adj2" fmla="val 730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由下文</a:t>
            </a:r>
            <a:r>
              <a:rPr lang="en-US" altLang="zh-CN"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brought home </a:t>
            </a: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but never a goat</a:t>
            </a: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可知，这只小羊被丢弃了，作者带回了家</a:t>
            </a:r>
          </a:p>
        </p:txBody>
      </p:sp>
      <p:sp>
        <p:nvSpPr>
          <p:cNvPr id="10" name="文本框 9"/>
          <p:cNvSpPr txBox="1"/>
          <p:nvPr/>
        </p:nvSpPr>
        <p:spPr>
          <a:xfrm>
            <a:off x="4312285" y="2614930"/>
            <a:ext cx="1961515" cy="460375"/>
          </a:xfrm>
          <a:prstGeom prst="rect">
            <a:avLst/>
          </a:prstGeom>
          <a:noFill/>
        </p:spPr>
        <p:txBody>
          <a:bodyPr wrap="square" rtlCol="0">
            <a:spAutoFit/>
          </a:bodyPr>
          <a:lstStyle/>
          <a:p>
            <a:r>
              <a:rPr lang="zh-CN" altLang="en-US" sz="2400" b="1" u="sng" dirty="0">
                <a:solidFill>
                  <a:srgbClr val="00B0F0"/>
                </a:solidFill>
              </a:rPr>
              <a:t>丢弃</a:t>
            </a:r>
            <a:r>
              <a:rPr lang="en-US" altLang="zh-CN" sz="2400" b="1" u="sng" dirty="0">
                <a:solidFill>
                  <a:srgbClr val="00B0F0"/>
                </a:solidFill>
              </a:rPr>
              <a:t>/</a:t>
            </a:r>
            <a:r>
              <a:rPr lang="zh-CN" altLang="en-US" sz="2400" b="1" u="sng" dirty="0">
                <a:solidFill>
                  <a:srgbClr val="00B0F0"/>
                </a:solidFill>
              </a:rPr>
              <a:t>抛弃</a:t>
            </a:r>
          </a:p>
        </p:txBody>
      </p:sp>
      <p:pic>
        <p:nvPicPr>
          <p:cNvPr id="8" name="图片 7" descr="51miz-E1016692-81D727AB"/>
          <p:cNvPicPr>
            <a:picLocks noChangeAspect="1"/>
          </p:cNvPicPr>
          <p:nvPr/>
        </p:nvPicPr>
        <p:blipFill>
          <a:blip r:embed="rId5"/>
          <a:stretch>
            <a:fillRect/>
          </a:stretch>
        </p:blipFill>
        <p:spPr>
          <a:xfrm rot="20700000">
            <a:off x="3551555" y="2812415"/>
            <a:ext cx="576580" cy="576580"/>
          </a:xfrm>
          <a:prstGeom prst="rect">
            <a:avLst/>
          </a:prstGeom>
        </p:spPr>
      </p:pic>
      <p:sp>
        <p:nvSpPr>
          <p:cNvPr id="9" name="文本框 8"/>
          <p:cNvSpPr txBox="1"/>
          <p:nvPr/>
        </p:nvSpPr>
        <p:spPr>
          <a:xfrm>
            <a:off x="7413625" y="3341370"/>
            <a:ext cx="1961515" cy="460375"/>
          </a:xfrm>
          <a:prstGeom prst="rect">
            <a:avLst/>
          </a:prstGeom>
          <a:noFill/>
        </p:spPr>
        <p:txBody>
          <a:bodyPr wrap="square" rtlCol="0">
            <a:spAutoFit/>
          </a:bodyPr>
          <a:lstStyle/>
          <a:p>
            <a:r>
              <a:rPr lang="zh-CN" altLang="en-US" sz="2400" b="1" u="sng" dirty="0">
                <a:solidFill>
                  <a:srgbClr val="00B0F0"/>
                </a:solidFill>
              </a:rPr>
              <a:t>明显</a:t>
            </a:r>
          </a:p>
        </p:txBody>
      </p:sp>
      <p:sp>
        <p:nvSpPr>
          <p:cNvPr id="11" name="文本框 10"/>
          <p:cNvSpPr txBox="1"/>
          <p:nvPr/>
        </p:nvSpPr>
        <p:spPr>
          <a:xfrm>
            <a:off x="10333355" y="3279775"/>
            <a:ext cx="1961515" cy="460375"/>
          </a:xfrm>
          <a:prstGeom prst="rect">
            <a:avLst/>
          </a:prstGeom>
          <a:noFill/>
        </p:spPr>
        <p:txBody>
          <a:bodyPr wrap="square" rtlCol="0">
            <a:spAutoFit/>
          </a:bodyPr>
          <a:lstStyle/>
          <a:p>
            <a:r>
              <a:rPr lang="zh-CN" altLang="en-US" sz="2400" b="1" u="sng" dirty="0">
                <a:solidFill>
                  <a:srgbClr val="00B0F0"/>
                </a:solidFill>
              </a:rPr>
              <a:t>潜在地</a:t>
            </a:r>
          </a:p>
        </p:txBody>
      </p:sp>
      <p:sp>
        <p:nvSpPr>
          <p:cNvPr id="15" name="文本框 14"/>
          <p:cNvSpPr txBox="1"/>
          <p:nvPr/>
        </p:nvSpPr>
        <p:spPr>
          <a:xfrm>
            <a:off x="5054600" y="3341370"/>
            <a:ext cx="1961515" cy="460375"/>
          </a:xfrm>
          <a:prstGeom prst="rect">
            <a:avLst/>
          </a:prstGeom>
          <a:noFill/>
        </p:spPr>
        <p:txBody>
          <a:bodyPr wrap="square" rtlCol="0">
            <a:spAutoFit/>
          </a:bodyPr>
          <a:lstStyle/>
          <a:p>
            <a:r>
              <a:rPr lang="zh-CN" altLang="en-US" sz="2400" b="1" u="sng" dirty="0">
                <a:solidFill>
                  <a:srgbClr val="00B0F0"/>
                </a:solidFill>
              </a:rPr>
              <a:t>最终</a:t>
            </a:r>
          </a:p>
        </p:txBody>
      </p:sp>
      <p:pic>
        <p:nvPicPr>
          <p:cNvPr id="16" name="图片 15" descr="51miz-E1016692-81D727AB"/>
          <p:cNvPicPr>
            <a:picLocks noChangeAspect="1"/>
          </p:cNvPicPr>
          <p:nvPr/>
        </p:nvPicPr>
        <p:blipFill>
          <a:blip r:embed="rId5"/>
          <a:stretch>
            <a:fillRect/>
          </a:stretch>
        </p:blipFill>
        <p:spPr>
          <a:xfrm rot="20700000">
            <a:off x="6338570" y="3406140"/>
            <a:ext cx="576580" cy="576580"/>
          </a:xfrm>
          <a:prstGeom prst="rect">
            <a:avLst/>
          </a:prstGeom>
        </p:spPr>
      </p:pic>
      <p:sp>
        <p:nvSpPr>
          <p:cNvPr id="17" name="圆角矩形标注 16"/>
          <p:cNvSpPr/>
          <p:nvPr/>
        </p:nvSpPr>
        <p:spPr>
          <a:xfrm>
            <a:off x="934085" y="298450"/>
            <a:ext cx="2914015" cy="804545"/>
          </a:xfrm>
          <a:prstGeom prst="wedgeRoundRectCallout">
            <a:avLst>
              <a:gd name="adj1" fmla="val 5593"/>
              <a:gd name="adj2" fmla="val 730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上文讲到因为被抛弃，所以小羊明显感到很紧张</a:t>
            </a:r>
          </a:p>
        </p:txBody>
      </p:sp>
      <p:pic>
        <p:nvPicPr>
          <p:cNvPr id="18" name="图片 17" descr="51miz-E1016692-81D727AB"/>
          <p:cNvPicPr>
            <a:picLocks noChangeAspect="1"/>
          </p:cNvPicPr>
          <p:nvPr/>
        </p:nvPicPr>
        <p:blipFill>
          <a:blip r:embed="rId5"/>
          <a:stretch>
            <a:fillRect/>
          </a:stretch>
        </p:blipFill>
        <p:spPr>
          <a:xfrm rot="20700000">
            <a:off x="8809355" y="3934460"/>
            <a:ext cx="576580" cy="576580"/>
          </a:xfrm>
          <a:prstGeom prst="rect">
            <a:avLst/>
          </a:prstGeom>
        </p:spPr>
      </p:pic>
      <p:pic>
        <p:nvPicPr>
          <p:cNvPr id="19" name="图片 18" descr="51miz-E1016692-81D727AB"/>
          <p:cNvPicPr>
            <a:picLocks noChangeAspect="1"/>
          </p:cNvPicPr>
          <p:nvPr/>
        </p:nvPicPr>
        <p:blipFill>
          <a:blip r:embed="rId5"/>
          <a:stretch>
            <a:fillRect/>
          </a:stretch>
        </p:blipFill>
        <p:spPr>
          <a:xfrm rot="20700000">
            <a:off x="998855" y="4530090"/>
            <a:ext cx="576580" cy="576580"/>
          </a:xfrm>
          <a:prstGeom prst="rect">
            <a:avLst/>
          </a:prstGeom>
        </p:spPr>
      </p:pic>
      <p:sp>
        <p:nvSpPr>
          <p:cNvPr id="20" name="右弧形箭头 19"/>
          <p:cNvSpPr/>
          <p:nvPr/>
        </p:nvSpPr>
        <p:spPr>
          <a:xfrm rot="5400000" flipV="1">
            <a:off x="1156970" y="1990090"/>
            <a:ext cx="356235" cy="1588770"/>
          </a:xfrm>
          <a:prstGeom prst="curvedLeftArrow">
            <a:avLst/>
          </a:prstGeom>
          <a:gradFill>
            <a:gsLst>
              <a:gs pos="0">
                <a:srgbClr val="FBFB11">
                  <a:alpha val="62000"/>
                  <a:lumMod val="89000"/>
                  <a:lumOff val="11000"/>
                </a:srgbClr>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1" name="图片 20" descr="51miz-E1016692-81D727AB"/>
          <p:cNvPicPr>
            <a:picLocks noChangeAspect="1"/>
          </p:cNvPicPr>
          <p:nvPr/>
        </p:nvPicPr>
        <p:blipFill>
          <a:blip r:embed="rId5"/>
          <a:stretch>
            <a:fillRect/>
          </a:stretch>
        </p:blipFill>
        <p:spPr>
          <a:xfrm rot="20700000">
            <a:off x="3609975" y="5078095"/>
            <a:ext cx="576580" cy="576580"/>
          </a:xfrm>
          <a:prstGeom prst="rect">
            <a:avLst/>
          </a:prstGeom>
        </p:spPr>
      </p:pic>
      <p:grpSp>
        <p:nvGrpSpPr>
          <p:cNvPr id="30" name="组合 29"/>
          <p:cNvGrpSpPr/>
          <p:nvPr/>
        </p:nvGrpSpPr>
        <p:grpSpPr>
          <a:xfrm>
            <a:off x="3006090" y="5774690"/>
            <a:ext cx="4761865" cy="831850"/>
            <a:chOff x="4734" y="9094"/>
            <a:chExt cx="7499" cy="1310"/>
          </a:xfrm>
        </p:grpSpPr>
        <p:pic>
          <p:nvPicPr>
            <p:cNvPr id="100" name="图片 99"/>
            <p:cNvPicPr/>
            <p:nvPr/>
          </p:nvPicPr>
          <p:blipFill>
            <a:blip r:embed="rId6"/>
            <a:stretch>
              <a:fillRect/>
            </a:stretch>
          </p:blipFill>
          <p:spPr>
            <a:xfrm>
              <a:off x="4734" y="9094"/>
              <a:ext cx="1439" cy="1310"/>
            </a:xfrm>
            <a:prstGeom prst="rect">
              <a:avLst/>
            </a:prstGeom>
            <a:noFill/>
            <a:ln w="9525">
              <a:noFill/>
            </a:ln>
          </p:spPr>
        </p:pic>
        <p:sp>
          <p:nvSpPr>
            <p:cNvPr id="29" name="文本框 28"/>
            <p:cNvSpPr txBox="1"/>
            <p:nvPr/>
          </p:nvSpPr>
          <p:spPr>
            <a:xfrm>
              <a:off x="5975" y="9446"/>
              <a:ext cx="6259" cy="822"/>
            </a:xfrm>
            <a:prstGeom prst="rect">
              <a:avLst/>
            </a:prstGeom>
            <a:noFill/>
          </p:spPr>
          <p:txBody>
            <a:bodyPr wrap="square" rtlCol="0" anchor="t">
              <a:spAutoFit/>
            </a:bodyPr>
            <a:lstStyle/>
            <a:p>
              <a:pPr indent="0">
                <a:buFont typeface="Wingdings" panose="05000000000000000000" charset="0"/>
                <a:buNone/>
              </a:pPr>
              <a:r>
                <a:rPr lang="en-US" sz="2800">
                  <a:highlight>
                    <a:srgbClr val="00FFFF"/>
                  </a:highlight>
                  <a:latin typeface="Times New Roman" panose="02020603050405020304" charset="0"/>
                  <a:cs typeface="Times New Roman" panose="02020603050405020304" charset="0"/>
                  <a:sym typeface="+mn-ea"/>
                </a:rPr>
                <a:t>Tip:</a:t>
              </a:r>
              <a:r>
                <a:rPr lang="zh-CN" altLang="en-US" sz="2800">
                  <a:highlight>
                    <a:srgbClr val="00FFFF"/>
                  </a:highlight>
                  <a:latin typeface="Times New Roman" panose="02020603050405020304" charset="0"/>
                  <a:cs typeface="Times New Roman" panose="02020603050405020304" charset="0"/>
                  <a:sym typeface="+mn-ea"/>
                </a:rPr>
                <a:t>瞻前顾后；上下求索</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ppt_w</p:attrName>
                                        </p:attrNameLst>
                                      </p:cBhvr>
                                      <p:tavLst>
                                        <p:tav tm="0">
                                          <p:val>
                                            <p:strVal val="#ppt_w*0.70"/>
                                          </p:val>
                                        </p:tav>
                                        <p:tav tm="100000">
                                          <p:val>
                                            <p:strVal val="#ppt_w"/>
                                          </p:val>
                                        </p:tav>
                                      </p:tavLst>
                                    </p:anim>
                                    <p:anim calcmode="lin" valueType="num">
                                      <p:cBhvr>
                                        <p:cTn id="47" dur="1000" fill="hold"/>
                                        <p:tgtEl>
                                          <p:spTgt spid="20"/>
                                        </p:tgtEl>
                                        <p:attrNameLst>
                                          <p:attrName>ppt_h</p:attrName>
                                        </p:attrNameLst>
                                      </p:cBhvr>
                                      <p:tavLst>
                                        <p:tav tm="0">
                                          <p:val>
                                            <p:strVal val="#ppt_h"/>
                                          </p:val>
                                        </p:tav>
                                        <p:tav tm="100000">
                                          <p:val>
                                            <p:strVal val="#ppt_h"/>
                                          </p:val>
                                        </p:tav>
                                      </p:tavLst>
                                    </p:anim>
                                    <p:animEffect transition="in" filter="fade">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animBg="1"/>
      <p:bldP spid="17" grpId="1" animBg="1"/>
      <p:bldP spid="2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942320" y="0"/>
            <a:ext cx="1249680" cy="1552575"/>
          </a:xfrm>
          <a:prstGeom prst="rect">
            <a:avLst/>
          </a:prstGeom>
        </p:spPr>
      </p:pic>
      <p:pic>
        <p:nvPicPr>
          <p:cNvPr id="6" name="图片 5"/>
          <p:cNvPicPr>
            <a:picLocks noChangeAspect="1"/>
          </p:cNvPicPr>
          <p:nvPr/>
        </p:nvPicPr>
        <p:blipFill>
          <a:blip r:embed="rId3"/>
          <a:stretch>
            <a:fillRect/>
          </a:stretch>
        </p:blipFill>
        <p:spPr>
          <a:xfrm>
            <a:off x="247650" y="116205"/>
            <a:ext cx="10561955" cy="2430780"/>
          </a:xfrm>
          <a:prstGeom prst="rect">
            <a:avLst/>
          </a:prstGeom>
        </p:spPr>
      </p:pic>
      <p:pic>
        <p:nvPicPr>
          <p:cNvPr id="10" name="图片 9"/>
          <p:cNvPicPr>
            <a:picLocks noChangeAspect="1"/>
          </p:cNvPicPr>
          <p:nvPr/>
        </p:nvPicPr>
        <p:blipFill>
          <a:blip r:embed="rId4"/>
          <a:stretch>
            <a:fillRect/>
          </a:stretch>
        </p:blipFill>
        <p:spPr>
          <a:xfrm>
            <a:off x="522605" y="2632075"/>
            <a:ext cx="10814685" cy="2671445"/>
          </a:xfrm>
          <a:prstGeom prst="rect">
            <a:avLst/>
          </a:prstGeom>
        </p:spPr>
      </p:pic>
      <p:cxnSp>
        <p:nvCxnSpPr>
          <p:cNvPr id="11" name="直接箭头连接符 10"/>
          <p:cNvCxnSpPr/>
          <p:nvPr/>
        </p:nvCxnSpPr>
        <p:spPr>
          <a:xfrm flipV="1">
            <a:off x="2601595" y="426720"/>
            <a:ext cx="651510" cy="474980"/>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cxnSp>
        <p:nvCxnSpPr>
          <p:cNvPr id="12" name="直接箭头连接符 11"/>
          <p:cNvCxnSpPr/>
          <p:nvPr/>
        </p:nvCxnSpPr>
        <p:spPr>
          <a:xfrm flipH="1" flipV="1">
            <a:off x="3950970" y="535305"/>
            <a:ext cx="3162935" cy="314960"/>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cxnSp>
        <p:nvCxnSpPr>
          <p:cNvPr id="13" name="直接箭头连接符 12"/>
          <p:cNvCxnSpPr/>
          <p:nvPr/>
        </p:nvCxnSpPr>
        <p:spPr>
          <a:xfrm flipV="1">
            <a:off x="2281555" y="584200"/>
            <a:ext cx="1351280" cy="968375"/>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pic>
        <p:nvPicPr>
          <p:cNvPr id="14" name="图片 13" descr="51miz-E1016692-81D727AB"/>
          <p:cNvPicPr>
            <a:picLocks noChangeAspect="1"/>
          </p:cNvPicPr>
          <p:nvPr/>
        </p:nvPicPr>
        <p:blipFill>
          <a:blip r:embed="rId5"/>
          <a:stretch>
            <a:fillRect/>
          </a:stretch>
        </p:blipFill>
        <p:spPr>
          <a:xfrm rot="20700000">
            <a:off x="939165" y="2696845"/>
            <a:ext cx="576580" cy="576580"/>
          </a:xfrm>
          <a:prstGeom prst="rect">
            <a:avLst/>
          </a:prstGeom>
        </p:spPr>
      </p:pic>
      <p:sp>
        <p:nvSpPr>
          <p:cNvPr id="20" name="右弧形箭头 19"/>
          <p:cNvSpPr/>
          <p:nvPr/>
        </p:nvSpPr>
        <p:spPr>
          <a:xfrm rot="6360000">
            <a:off x="2738120" y="-11430"/>
            <a:ext cx="570230" cy="3278505"/>
          </a:xfrm>
          <a:prstGeom prst="curvedLeftArrow">
            <a:avLst/>
          </a:prstGeom>
          <a:gradFill>
            <a:gsLst>
              <a:gs pos="0">
                <a:srgbClr val="FBFB11">
                  <a:alpha val="62000"/>
                  <a:lumMod val="89000"/>
                  <a:lumOff val="11000"/>
                </a:srgbClr>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圆角矩形标注 14"/>
          <p:cNvSpPr/>
          <p:nvPr/>
        </p:nvSpPr>
        <p:spPr>
          <a:xfrm>
            <a:off x="10296525" y="3178175"/>
            <a:ext cx="1280795" cy="502285"/>
          </a:xfrm>
          <a:prstGeom prst="wedgeRoundRectCallout">
            <a:avLst>
              <a:gd name="adj1" fmla="val 5593"/>
              <a:gd name="adj2" fmla="val 730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词汇复现</a:t>
            </a:r>
          </a:p>
        </p:txBody>
      </p:sp>
      <p:pic>
        <p:nvPicPr>
          <p:cNvPr id="16" name="图片 15" descr="51miz-E1016692-81D727AB"/>
          <p:cNvPicPr>
            <a:picLocks noChangeAspect="1"/>
          </p:cNvPicPr>
          <p:nvPr/>
        </p:nvPicPr>
        <p:blipFill>
          <a:blip r:embed="rId5"/>
          <a:stretch>
            <a:fillRect/>
          </a:stretch>
        </p:blipFill>
        <p:spPr>
          <a:xfrm rot="20700000">
            <a:off x="8629650" y="3317875"/>
            <a:ext cx="576580" cy="576580"/>
          </a:xfrm>
          <a:prstGeom prst="rect">
            <a:avLst/>
          </a:prstGeom>
        </p:spPr>
      </p:pic>
      <p:sp>
        <p:nvSpPr>
          <p:cNvPr id="17" name="文本框 16"/>
          <p:cNvSpPr txBox="1"/>
          <p:nvPr/>
        </p:nvSpPr>
        <p:spPr>
          <a:xfrm>
            <a:off x="6022975" y="3792220"/>
            <a:ext cx="2795270" cy="460375"/>
          </a:xfrm>
          <a:prstGeom prst="rect">
            <a:avLst/>
          </a:prstGeom>
          <a:noFill/>
        </p:spPr>
        <p:txBody>
          <a:bodyPr wrap="square" rtlCol="0">
            <a:spAutoFit/>
          </a:bodyPr>
          <a:lstStyle/>
          <a:p>
            <a:r>
              <a:rPr lang="zh-CN" altLang="en-US" sz="2400" b="1" u="sng" dirty="0">
                <a:solidFill>
                  <a:srgbClr val="00B0F0"/>
                </a:solidFill>
              </a:rPr>
              <a:t>连续不断</a:t>
            </a:r>
            <a:r>
              <a:rPr lang="en-US" altLang="zh-CN" sz="2400" b="1" u="sng" dirty="0">
                <a:solidFill>
                  <a:srgbClr val="00B0F0"/>
                </a:solidFill>
              </a:rPr>
              <a:t>=on end</a:t>
            </a:r>
          </a:p>
        </p:txBody>
      </p:sp>
      <p:sp>
        <p:nvSpPr>
          <p:cNvPr id="18" name="文本框 17"/>
          <p:cNvSpPr txBox="1"/>
          <p:nvPr/>
        </p:nvSpPr>
        <p:spPr>
          <a:xfrm>
            <a:off x="10714355" y="4041140"/>
            <a:ext cx="801370" cy="460375"/>
          </a:xfrm>
          <a:prstGeom prst="rect">
            <a:avLst/>
          </a:prstGeom>
          <a:noFill/>
        </p:spPr>
        <p:txBody>
          <a:bodyPr wrap="square" rtlCol="0">
            <a:spAutoFit/>
          </a:bodyPr>
          <a:lstStyle/>
          <a:p>
            <a:r>
              <a:rPr lang="zh-CN" altLang="en-US" sz="2400" b="1" u="sng" dirty="0">
                <a:solidFill>
                  <a:srgbClr val="00B0F0"/>
                </a:solidFill>
              </a:rPr>
              <a:t>巧合</a:t>
            </a:r>
          </a:p>
        </p:txBody>
      </p:sp>
      <p:pic>
        <p:nvPicPr>
          <p:cNvPr id="19" name="图片 18" descr="51miz-E1016692-81D727AB"/>
          <p:cNvPicPr>
            <a:picLocks noChangeAspect="1"/>
          </p:cNvPicPr>
          <p:nvPr/>
        </p:nvPicPr>
        <p:blipFill>
          <a:blip r:embed="rId5"/>
          <a:stretch>
            <a:fillRect/>
          </a:stretch>
        </p:blipFill>
        <p:spPr>
          <a:xfrm rot="20700000">
            <a:off x="6087745" y="4023995"/>
            <a:ext cx="576580" cy="576580"/>
          </a:xfrm>
          <a:prstGeom prst="rect">
            <a:avLst/>
          </a:prstGeom>
        </p:spPr>
      </p:pic>
      <p:pic>
        <p:nvPicPr>
          <p:cNvPr id="21" name="图片 20" descr="51miz-E1016692-81D727AB"/>
          <p:cNvPicPr>
            <a:picLocks noChangeAspect="1"/>
          </p:cNvPicPr>
          <p:nvPr/>
        </p:nvPicPr>
        <p:blipFill>
          <a:blip r:embed="rId5"/>
          <a:stretch>
            <a:fillRect/>
          </a:stretch>
        </p:blipFill>
        <p:spPr>
          <a:xfrm rot="20700000">
            <a:off x="3430270" y="4662170"/>
            <a:ext cx="576580" cy="576580"/>
          </a:xfrm>
          <a:prstGeom prst="rect">
            <a:avLst/>
          </a:prstGeom>
        </p:spPr>
      </p:pic>
      <p:grpSp>
        <p:nvGrpSpPr>
          <p:cNvPr id="30" name="组合 29"/>
          <p:cNvGrpSpPr/>
          <p:nvPr/>
        </p:nvGrpSpPr>
        <p:grpSpPr>
          <a:xfrm>
            <a:off x="6022975" y="5581650"/>
            <a:ext cx="4762500" cy="831850"/>
            <a:chOff x="4734" y="9094"/>
            <a:chExt cx="7500" cy="1310"/>
          </a:xfrm>
        </p:grpSpPr>
        <p:pic>
          <p:nvPicPr>
            <p:cNvPr id="100" name="图片 99"/>
            <p:cNvPicPr/>
            <p:nvPr/>
          </p:nvPicPr>
          <p:blipFill>
            <a:blip r:embed="rId6"/>
            <a:stretch>
              <a:fillRect/>
            </a:stretch>
          </p:blipFill>
          <p:spPr>
            <a:xfrm>
              <a:off x="4734" y="9094"/>
              <a:ext cx="1439" cy="1310"/>
            </a:xfrm>
            <a:prstGeom prst="rect">
              <a:avLst/>
            </a:prstGeom>
            <a:noFill/>
            <a:ln w="9525">
              <a:noFill/>
            </a:ln>
          </p:spPr>
        </p:pic>
        <p:sp>
          <p:nvSpPr>
            <p:cNvPr id="29" name="文本框 28"/>
            <p:cNvSpPr txBox="1"/>
            <p:nvPr/>
          </p:nvSpPr>
          <p:spPr>
            <a:xfrm>
              <a:off x="5975" y="9446"/>
              <a:ext cx="6259" cy="822"/>
            </a:xfrm>
            <a:prstGeom prst="rect">
              <a:avLst/>
            </a:prstGeom>
            <a:noFill/>
          </p:spPr>
          <p:txBody>
            <a:bodyPr wrap="square" rtlCol="0" anchor="t">
              <a:spAutoFit/>
            </a:bodyPr>
            <a:lstStyle/>
            <a:p>
              <a:pPr indent="0">
                <a:buFont typeface="Wingdings" panose="05000000000000000000" charset="0"/>
                <a:buNone/>
              </a:pPr>
              <a:r>
                <a:rPr lang="en-US" sz="2800">
                  <a:highlight>
                    <a:srgbClr val="00FFFF"/>
                  </a:highlight>
                  <a:latin typeface="Times New Roman" panose="02020603050405020304" charset="0"/>
                  <a:cs typeface="Times New Roman" panose="02020603050405020304" charset="0"/>
                  <a:sym typeface="+mn-ea"/>
                </a:rPr>
                <a:t>Tip:</a:t>
              </a:r>
              <a:r>
                <a:rPr lang="zh-CN" altLang="en-US" sz="2800">
                  <a:highlight>
                    <a:srgbClr val="00FFFF"/>
                  </a:highlight>
                  <a:latin typeface="Times New Roman" panose="02020603050405020304" charset="0"/>
                  <a:cs typeface="Times New Roman" panose="02020603050405020304" charset="0"/>
                  <a:sym typeface="+mn-ea"/>
                </a:rPr>
                <a:t>词汇复现</a:t>
              </a:r>
            </a:p>
          </p:txBody>
        </p:sp>
      </p:grpSp>
      <p:sp>
        <p:nvSpPr>
          <p:cNvPr id="22" name="圆角矩形标注 21"/>
          <p:cNvSpPr/>
          <p:nvPr/>
        </p:nvSpPr>
        <p:spPr>
          <a:xfrm>
            <a:off x="4071620" y="5059045"/>
            <a:ext cx="3103880" cy="502285"/>
          </a:xfrm>
          <a:prstGeom prst="wedgeRoundRectCallout">
            <a:avLst>
              <a:gd name="adj1" fmla="val -37622"/>
              <a:gd name="adj2" fmla="val -79203"/>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这里是说小羊加入了作者日常遛狗的活动</a:t>
            </a:r>
          </a:p>
        </p:txBody>
      </p: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5" grpId="0" bldLvl="0" animBg="1"/>
      <p:bldP spid="2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3"/>
          <a:stretch>
            <a:fillRect/>
          </a:stretch>
        </p:blipFill>
        <p:spPr>
          <a:xfrm>
            <a:off x="10942320" y="0"/>
            <a:ext cx="1249680" cy="1552575"/>
          </a:xfrm>
          <a:prstGeom prst="rect">
            <a:avLst/>
          </a:prstGeom>
        </p:spPr>
      </p:pic>
      <p:pic>
        <p:nvPicPr>
          <p:cNvPr id="6" name="图片 5"/>
          <p:cNvPicPr>
            <a:picLocks noChangeAspect="1"/>
          </p:cNvPicPr>
          <p:nvPr/>
        </p:nvPicPr>
        <p:blipFill>
          <a:blip r:embed="rId4"/>
          <a:stretch>
            <a:fillRect/>
          </a:stretch>
        </p:blipFill>
        <p:spPr>
          <a:xfrm>
            <a:off x="269240" y="72390"/>
            <a:ext cx="10372725" cy="3190240"/>
          </a:xfrm>
          <a:prstGeom prst="rect">
            <a:avLst/>
          </a:prstGeom>
        </p:spPr>
      </p:pic>
      <p:pic>
        <p:nvPicPr>
          <p:cNvPr id="8" name="图片 7"/>
          <p:cNvPicPr>
            <a:picLocks noChangeAspect="1"/>
          </p:cNvPicPr>
          <p:nvPr/>
        </p:nvPicPr>
        <p:blipFill>
          <a:blip r:embed="rId5"/>
          <a:stretch>
            <a:fillRect/>
          </a:stretch>
        </p:blipFill>
        <p:spPr>
          <a:xfrm>
            <a:off x="480695" y="3262630"/>
            <a:ext cx="9949815" cy="2407920"/>
          </a:xfrm>
          <a:prstGeom prst="rect">
            <a:avLst/>
          </a:prstGeom>
        </p:spPr>
      </p:pic>
      <p:cxnSp>
        <p:nvCxnSpPr>
          <p:cNvPr id="13" name="直接箭头连接符 12"/>
          <p:cNvCxnSpPr/>
          <p:nvPr/>
        </p:nvCxnSpPr>
        <p:spPr>
          <a:xfrm flipV="1">
            <a:off x="3263265" y="403225"/>
            <a:ext cx="3257550" cy="490220"/>
          </a:xfrm>
          <a:prstGeom prst="straightConnector1">
            <a:avLst/>
          </a:prstGeom>
          <a:ln w="38100">
            <a:solidFill>
              <a:srgbClr val="FF0000"/>
            </a:solidFill>
            <a:tailEnd type="arrow" w="med" len="med"/>
          </a:ln>
        </p:spPr>
        <p:style>
          <a:lnRef idx="3">
            <a:schemeClr val="accent6"/>
          </a:lnRef>
          <a:fillRef idx="0">
            <a:schemeClr val="accent6"/>
          </a:fillRef>
          <a:effectRef idx="2">
            <a:schemeClr val="accent6"/>
          </a:effectRef>
          <a:fontRef idx="minor">
            <a:schemeClr val="tx1"/>
          </a:fontRef>
        </p:style>
      </p:cxnSp>
      <p:sp>
        <p:nvSpPr>
          <p:cNvPr id="15" name="圆角矩形标注 14"/>
          <p:cNvSpPr/>
          <p:nvPr/>
        </p:nvSpPr>
        <p:spPr>
          <a:xfrm>
            <a:off x="7057390" y="391160"/>
            <a:ext cx="1280795" cy="502285"/>
          </a:xfrm>
          <a:prstGeom prst="wedgeRoundRectCallout">
            <a:avLst>
              <a:gd name="adj1" fmla="val -72954"/>
              <a:gd name="adj2" fmla="val -28002"/>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词汇复现</a:t>
            </a:r>
          </a:p>
        </p:txBody>
      </p:sp>
      <p:pic>
        <p:nvPicPr>
          <p:cNvPr id="14" name="图片 13" descr="51miz-E1016692-81D727AB"/>
          <p:cNvPicPr>
            <a:picLocks noChangeAspect="1"/>
          </p:cNvPicPr>
          <p:nvPr/>
        </p:nvPicPr>
        <p:blipFill>
          <a:blip r:embed="rId6"/>
          <a:stretch>
            <a:fillRect/>
          </a:stretch>
        </p:blipFill>
        <p:spPr>
          <a:xfrm rot="20700000">
            <a:off x="5932170" y="3327400"/>
            <a:ext cx="576580" cy="576580"/>
          </a:xfrm>
          <a:prstGeom prst="rect">
            <a:avLst/>
          </a:prstGeom>
        </p:spPr>
      </p:pic>
      <p:sp>
        <p:nvSpPr>
          <p:cNvPr id="17" name="文本框 16"/>
          <p:cNvSpPr txBox="1"/>
          <p:nvPr/>
        </p:nvSpPr>
        <p:spPr>
          <a:xfrm>
            <a:off x="1812290" y="3723640"/>
            <a:ext cx="2795270" cy="460375"/>
          </a:xfrm>
          <a:prstGeom prst="rect">
            <a:avLst/>
          </a:prstGeom>
          <a:noFill/>
        </p:spPr>
        <p:txBody>
          <a:bodyPr wrap="square" rtlCol="0">
            <a:spAutoFit/>
          </a:bodyPr>
          <a:lstStyle/>
          <a:p>
            <a:r>
              <a:rPr lang="zh-CN" altLang="en-US" sz="2400" b="1" u="sng" dirty="0">
                <a:solidFill>
                  <a:srgbClr val="00B0F0"/>
                </a:solidFill>
              </a:rPr>
              <a:t>捣蛋</a:t>
            </a:r>
          </a:p>
        </p:txBody>
      </p:sp>
      <p:sp>
        <p:nvSpPr>
          <p:cNvPr id="20" name="右弧形箭头 19"/>
          <p:cNvSpPr/>
          <p:nvPr/>
        </p:nvSpPr>
        <p:spPr>
          <a:xfrm rot="5400000" flipV="1">
            <a:off x="7136765" y="579755"/>
            <a:ext cx="356235" cy="1588770"/>
          </a:xfrm>
          <a:prstGeom prst="curvedLeftArrow">
            <a:avLst/>
          </a:prstGeom>
          <a:gradFill>
            <a:gsLst>
              <a:gs pos="0">
                <a:srgbClr val="FBFB11">
                  <a:alpha val="62000"/>
                  <a:lumMod val="89000"/>
                  <a:lumOff val="11000"/>
                </a:srgbClr>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9" name="图片 8" descr="51miz-E1016692-81D727AB"/>
          <p:cNvPicPr>
            <a:picLocks noChangeAspect="1"/>
          </p:cNvPicPr>
          <p:nvPr/>
        </p:nvPicPr>
        <p:blipFill>
          <a:blip r:embed="rId6"/>
          <a:stretch>
            <a:fillRect/>
          </a:stretch>
        </p:blipFill>
        <p:spPr>
          <a:xfrm rot="20700000">
            <a:off x="911860" y="3867150"/>
            <a:ext cx="576580" cy="576580"/>
          </a:xfrm>
          <a:prstGeom prst="rect">
            <a:avLst/>
          </a:prstGeom>
        </p:spPr>
      </p:pic>
      <p:sp>
        <p:nvSpPr>
          <p:cNvPr id="10" name="文本框 9"/>
          <p:cNvSpPr txBox="1"/>
          <p:nvPr/>
        </p:nvSpPr>
        <p:spPr>
          <a:xfrm>
            <a:off x="9682480" y="3924935"/>
            <a:ext cx="2795270" cy="460375"/>
          </a:xfrm>
          <a:prstGeom prst="rect">
            <a:avLst/>
          </a:prstGeom>
          <a:noFill/>
        </p:spPr>
        <p:txBody>
          <a:bodyPr wrap="square" rtlCol="0">
            <a:spAutoFit/>
          </a:bodyPr>
          <a:lstStyle/>
          <a:p>
            <a:r>
              <a:rPr lang="zh-CN" altLang="en-US" sz="2400" b="1" u="sng" dirty="0">
                <a:solidFill>
                  <a:srgbClr val="00B0F0"/>
                </a:solidFill>
              </a:rPr>
              <a:t>向</a:t>
            </a:r>
            <a:r>
              <a:rPr lang="en-US" altLang="zh-CN" sz="2400" b="1" u="sng" dirty="0">
                <a:solidFill>
                  <a:srgbClr val="00B0F0"/>
                </a:solidFill>
              </a:rPr>
              <a:t>...</a:t>
            </a:r>
            <a:r>
              <a:rPr lang="zh-CN" altLang="en-US" sz="2400" b="1" u="sng" dirty="0">
                <a:solidFill>
                  <a:srgbClr val="00B0F0"/>
                </a:solidFill>
              </a:rPr>
              <a:t>发信号</a:t>
            </a:r>
          </a:p>
        </p:txBody>
      </p:sp>
      <p:sp>
        <p:nvSpPr>
          <p:cNvPr id="11" name="右弧形箭头 10"/>
          <p:cNvSpPr/>
          <p:nvPr/>
        </p:nvSpPr>
        <p:spPr>
          <a:xfrm rot="5400000">
            <a:off x="9679940" y="1346835"/>
            <a:ext cx="399415" cy="1334135"/>
          </a:xfrm>
          <a:prstGeom prst="curvedLeftArrow">
            <a:avLst/>
          </a:prstGeom>
          <a:gradFill>
            <a:gsLst>
              <a:gs pos="0">
                <a:srgbClr val="FBFB11">
                  <a:alpha val="62000"/>
                  <a:lumMod val="89000"/>
                  <a:lumOff val="11000"/>
                </a:srgbClr>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descr="51miz-E1016692-81D727AB"/>
          <p:cNvPicPr>
            <a:picLocks noChangeAspect="1"/>
          </p:cNvPicPr>
          <p:nvPr/>
        </p:nvPicPr>
        <p:blipFill>
          <a:blip r:embed="rId6"/>
          <a:stretch>
            <a:fillRect/>
          </a:stretch>
        </p:blipFill>
        <p:spPr>
          <a:xfrm rot="20700000">
            <a:off x="8308340" y="4450080"/>
            <a:ext cx="576580" cy="576580"/>
          </a:xfrm>
          <a:prstGeom prst="rect">
            <a:avLst/>
          </a:prstGeom>
        </p:spPr>
      </p:pic>
      <p:pic>
        <p:nvPicPr>
          <p:cNvPr id="16" name="图片 15" descr="51miz-E1016692-81D727AB"/>
          <p:cNvPicPr>
            <a:picLocks noChangeAspect="1"/>
          </p:cNvPicPr>
          <p:nvPr/>
        </p:nvPicPr>
        <p:blipFill>
          <a:blip r:embed="rId6"/>
          <a:stretch>
            <a:fillRect/>
          </a:stretch>
        </p:blipFill>
        <p:spPr>
          <a:xfrm rot="20700000">
            <a:off x="3328035" y="5029200"/>
            <a:ext cx="576580" cy="576580"/>
          </a:xfrm>
          <a:prstGeom prst="rect">
            <a:avLst/>
          </a:prstGeom>
        </p:spPr>
      </p:pic>
      <p:sp>
        <p:nvSpPr>
          <p:cNvPr id="18" name="圆角矩形标注 17"/>
          <p:cNvSpPr/>
          <p:nvPr/>
        </p:nvSpPr>
        <p:spPr>
          <a:xfrm>
            <a:off x="8818245" y="2760345"/>
            <a:ext cx="1612265" cy="502285"/>
          </a:xfrm>
          <a:prstGeom prst="wedgeRoundRectCallout">
            <a:avLst>
              <a:gd name="adj1" fmla="val -72954"/>
              <a:gd name="adj2" fmla="val -28002"/>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习惯性搭配</a:t>
            </a:r>
          </a:p>
        </p:txBody>
      </p:sp>
      <p:grpSp>
        <p:nvGrpSpPr>
          <p:cNvPr id="30" name="组合 29"/>
          <p:cNvGrpSpPr/>
          <p:nvPr/>
        </p:nvGrpSpPr>
        <p:grpSpPr>
          <a:xfrm>
            <a:off x="2900680" y="5670550"/>
            <a:ext cx="5689600" cy="831850"/>
            <a:chOff x="4734" y="9094"/>
            <a:chExt cx="8960" cy="1310"/>
          </a:xfrm>
        </p:grpSpPr>
        <p:pic>
          <p:nvPicPr>
            <p:cNvPr id="100" name="图片 99"/>
            <p:cNvPicPr/>
            <p:nvPr/>
          </p:nvPicPr>
          <p:blipFill>
            <a:blip r:embed="rId7"/>
            <a:stretch>
              <a:fillRect/>
            </a:stretch>
          </p:blipFill>
          <p:spPr>
            <a:xfrm>
              <a:off x="4734" y="9094"/>
              <a:ext cx="1439" cy="1310"/>
            </a:xfrm>
            <a:prstGeom prst="rect">
              <a:avLst/>
            </a:prstGeom>
            <a:noFill/>
            <a:ln w="9525">
              <a:noFill/>
            </a:ln>
          </p:spPr>
        </p:pic>
        <p:sp>
          <p:nvSpPr>
            <p:cNvPr id="29" name="文本框 28"/>
            <p:cNvSpPr txBox="1"/>
            <p:nvPr/>
          </p:nvSpPr>
          <p:spPr>
            <a:xfrm>
              <a:off x="5975" y="9446"/>
              <a:ext cx="7719" cy="822"/>
            </a:xfrm>
            <a:prstGeom prst="rect">
              <a:avLst/>
            </a:prstGeom>
            <a:noFill/>
          </p:spPr>
          <p:txBody>
            <a:bodyPr wrap="square" rtlCol="0" anchor="t">
              <a:spAutoFit/>
            </a:bodyPr>
            <a:lstStyle/>
            <a:p>
              <a:pPr indent="0">
                <a:buFont typeface="Wingdings" panose="05000000000000000000" charset="0"/>
                <a:buNone/>
              </a:pPr>
              <a:r>
                <a:rPr lang="en-US" sz="2800">
                  <a:highlight>
                    <a:srgbClr val="00FFFF"/>
                  </a:highlight>
                  <a:latin typeface="Times New Roman" panose="02020603050405020304" charset="0"/>
                  <a:cs typeface="Times New Roman" panose="02020603050405020304" charset="0"/>
                  <a:sym typeface="+mn-ea"/>
                </a:rPr>
                <a:t>Tip:</a:t>
              </a:r>
              <a:r>
                <a:rPr lang="zh-CN" altLang="en-US" sz="2800">
                  <a:highlight>
                    <a:srgbClr val="00FFFF"/>
                  </a:highlight>
                  <a:latin typeface="Times New Roman" panose="02020603050405020304" charset="0"/>
                  <a:cs typeface="Times New Roman" panose="02020603050405020304" charset="0"/>
                  <a:sym typeface="+mn-ea"/>
                </a:rPr>
                <a:t>上下文语境和习惯性搭配</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0" grpId="0" bldLvl="0" animBg="1"/>
      <p:bldP spid="11" grpId="0" bldLvl="0" animBg="1"/>
      <p:bldP spid="1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3"/>
          <a:stretch>
            <a:fillRect/>
          </a:stretch>
        </p:blipFill>
        <p:spPr>
          <a:xfrm>
            <a:off x="10942320" y="0"/>
            <a:ext cx="1249680" cy="1552575"/>
          </a:xfrm>
          <a:prstGeom prst="rect">
            <a:avLst/>
          </a:prstGeom>
        </p:spPr>
      </p:pic>
      <p:pic>
        <p:nvPicPr>
          <p:cNvPr id="5" name="图片 4"/>
          <p:cNvPicPr>
            <a:picLocks noChangeAspect="1"/>
          </p:cNvPicPr>
          <p:nvPr/>
        </p:nvPicPr>
        <p:blipFill>
          <a:blip r:embed="rId4"/>
          <a:stretch>
            <a:fillRect/>
          </a:stretch>
        </p:blipFill>
        <p:spPr>
          <a:xfrm>
            <a:off x="427355" y="2016760"/>
            <a:ext cx="10304145" cy="1482090"/>
          </a:xfrm>
          <a:prstGeom prst="rect">
            <a:avLst/>
          </a:prstGeom>
        </p:spPr>
      </p:pic>
      <p:pic>
        <p:nvPicPr>
          <p:cNvPr id="8" name="图片 7"/>
          <p:cNvPicPr>
            <a:picLocks noChangeAspect="1"/>
          </p:cNvPicPr>
          <p:nvPr/>
        </p:nvPicPr>
        <p:blipFill>
          <a:blip r:embed="rId5"/>
          <a:stretch>
            <a:fillRect/>
          </a:stretch>
        </p:blipFill>
        <p:spPr>
          <a:xfrm>
            <a:off x="525145" y="3576955"/>
            <a:ext cx="9283065" cy="1459230"/>
          </a:xfrm>
          <a:prstGeom prst="rect">
            <a:avLst/>
          </a:prstGeom>
        </p:spPr>
      </p:pic>
      <p:sp>
        <p:nvSpPr>
          <p:cNvPr id="9" name="思想气泡: 云 1"/>
          <p:cNvSpPr/>
          <p:nvPr/>
        </p:nvSpPr>
        <p:spPr>
          <a:xfrm>
            <a:off x="5865495" y="61595"/>
            <a:ext cx="4763135" cy="1877695"/>
          </a:xfrm>
          <a:prstGeom prst="cloudCallout">
            <a:avLst>
              <a:gd name="adj1" fmla="val -62958"/>
              <a:gd name="adj2" fmla="val 4387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rgbClr val="002060"/>
                </a:solidFill>
                <a:latin typeface="微软雅黑" panose="020B0503020204020204" pitchFamily="34" charset="-122"/>
                <a:ea typeface="微软雅黑" panose="020B0503020204020204" pitchFamily="34" charset="-122"/>
              </a:rPr>
              <a:t>       最后一段为总结段，往往会与第一段进行收尾呼应</a:t>
            </a:r>
          </a:p>
        </p:txBody>
      </p:sp>
      <p:sp>
        <p:nvSpPr>
          <p:cNvPr id="15" name="圆角矩形标注 14"/>
          <p:cNvSpPr/>
          <p:nvPr/>
        </p:nvSpPr>
        <p:spPr>
          <a:xfrm>
            <a:off x="2135505" y="3293745"/>
            <a:ext cx="2352040" cy="502285"/>
          </a:xfrm>
          <a:prstGeom prst="wedgeRoundRectCallout">
            <a:avLst>
              <a:gd name="adj1" fmla="val -76943"/>
              <a:gd name="adj2" fmla="val 74652"/>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与第一段</a:t>
            </a:r>
            <a:r>
              <a:rPr lang="en-US" altLang="zh-CN"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dump</a:t>
            </a: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呼应</a:t>
            </a:r>
          </a:p>
        </p:txBody>
      </p:sp>
      <p:pic>
        <p:nvPicPr>
          <p:cNvPr id="10" name="图片 9" descr="51miz-E1016692-81D727AB"/>
          <p:cNvPicPr>
            <a:picLocks noChangeAspect="1"/>
          </p:cNvPicPr>
          <p:nvPr/>
        </p:nvPicPr>
        <p:blipFill>
          <a:blip r:embed="rId6"/>
          <a:stretch>
            <a:fillRect/>
          </a:stretch>
        </p:blipFill>
        <p:spPr>
          <a:xfrm rot="20700000">
            <a:off x="877570" y="3703955"/>
            <a:ext cx="576580" cy="576580"/>
          </a:xfrm>
          <a:prstGeom prst="rect">
            <a:avLst/>
          </a:prstGeom>
        </p:spPr>
      </p:pic>
      <p:pic>
        <p:nvPicPr>
          <p:cNvPr id="11" name="图片 10" descr="51miz-E1016692-81D727AB"/>
          <p:cNvPicPr>
            <a:picLocks noChangeAspect="1"/>
          </p:cNvPicPr>
          <p:nvPr/>
        </p:nvPicPr>
        <p:blipFill>
          <a:blip r:embed="rId6"/>
          <a:stretch>
            <a:fillRect/>
          </a:stretch>
        </p:blipFill>
        <p:spPr>
          <a:xfrm rot="20700000">
            <a:off x="7827645" y="4321175"/>
            <a:ext cx="576580" cy="576580"/>
          </a:xfrm>
          <a:prstGeom prst="rect">
            <a:avLst/>
          </a:prstGeom>
        </p:spPr>
      </p:pic>
      <p:sp>
        <p:nvSpPr>
          <p:cNvPr id="12" name="圆角矩形标注 11"/>
          <p:cNvSpPr/>
          <p:nvPr/>
        </p:nvSpPr>
        <p:spPr>
          <a:xfrm>
            <a:off x="7840345" y="5174615"/>
            <a:ext cx="3237230" cy="613410"/>
          </a:xfrm>
          <a:prstGeom prst="wedgeRoundRectCallout">
            <a:avLst>
              <a:gd name="adj1" fmla="val -17764"/>
              <a:gd name="adj2" fmla="val -93109"/>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err="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这里作者小幽默了一下，小羊来之前，狗狗是最聪明的</a:t>
            </a:r>
          </a:p>
        </p:txBody>
      </p:sp>
      <p:grpSp>
        <p:nvGrpSpPr>
          <p:cNvPr id="30" name="组合 29"/>
          <p:cNvGrpSpPr/>
          <p:nvPr/>
        </p:nvGrpSpPr>
        <p:grpSpPr>
          <a:xfrm>
            <a:off x="1044575" y="5174615"/>
            <a:ext cx="5689600" cy="1176655"/>
            <a:chOff x="4734" y="9094"/>
            <a:chExt cx="8960" cy="1853"/>
          </a:xfrm>
        </p:grpSpPr>
        <p:pic>
          <p:nvPicPr>
            <p:cNvPr id="100" name="图片 99"/>
            <p:cNvPicPr/>
            <p:nvPr/>
          </p:nvPicPr>
          <p:blipFill>
            <a:blip r:embed="rId7"/>
            <a:stretch>
              <a:fillRect/>
            </a:stretch>
          </p:blipFill>
          <p:spPr>
            <a:xfrm>
              <a:off x="4734" y="9094"/>
              <a:ext cx="1439" cy="1310"/>
            </a:xfrm>
            <a:prstGeom prst="rect">
              <a:avLst/>
            </a:prstGeom>
            <a:noFill/>
            <a:ln w="9525">
              <a:noFill/>
            </a:ln>
          </p:spPr>
        </p:pic>
        <p:sp>
          <p:nvSpPr>
            <p:cNvPr id="29" name="文本框 28"/>
            <p:cNvSpPr txBox="1"/>
            <p:nvPr/>
          </p:nvSpPr>
          <p:spPr>
            <a:xfrm>
              <a:off x="5975" y="9446"/>
              <a:ext cx="7719" cy="1501"/>
            </a:xfrm>
            <a:prstGeom prst="rect">
              <a:avLst/>
            </a:prstGeom>
            <a:noFill/>
          </p:spPr>
          <p:txBody>
            <a:bodyPr wrap="square" rtlCol="0" anchor="t">
              <a:spAutoFit/>
            </a:bodyPr>
            <a:lstStyle/>
            <a:p>
              <a:pPr indent="0">
                <a:buFont typeface="Wingdings" panose="05000000000000000000" charset="0"/>
                <a:buNone/>
              </a:pPr>
              <a:r>
                <a:rPr lang="en-US" sz="2800">
                  <a:highlight>
                    <a:srgbClr val="00FFFF"/>
                  </a:highlight>
                  <a:latin typeface="Times New Roman" panose="02020603050405020304" charset="0"/>
                  <a:cs typeface="Times New Roman" panose="02020603050405020304" charset="0"/>
                  <a:sym typeface="+mn-ea"/>
                </a:rPr>
                <a:t>Tip:</a:t>
              </a:r>
              <a:r>
                <a:rPr lang="zh-CN" altLang="en-US" sz="2800">
                  <a:highlight>
                    <a:srgbClr val="00FFFF"/>
                  </a:highlight>
                  <a:latin typeface="Times New Roman" panose="02020603050405020304" charset="0"/>
                  <a:cs typeface="Times New Roman" panose="02020603050405020304" charset="0"/>
                  <a:sym typeface="+mn-ea"/>
                </a:rPr>
                <a:t>反义词复现：</a:t>
              </a:r>
              <a:r>
                <a:rPr lang="en-US" altLang="zh-CN" sz="2800">
                  <a:highlight>
                    <a:srgbClr val="00FFFF"/>
                  </a:highlight>
                  <a:latin typeface="Times New Roman" panose="02020603050405020304" charset="0"/>
                  <a:cs typeface="Times New Roman" panose="02020603050405020304" charset="0"/>
                  <a:sym typeface="+mn-ea"/>
                </a:rPr>
                <a:t>nobody </a:t>
              </a:r>
              <a:r>
                <a:rPr lang="en-US" altLang="zh-CN" sz="2800">
                  <a:highlight>
                    <a:srgbClr val="FFFF00"/>
                  </a:highlight>
                  <a:latin typeface="Times New Roman" panose="02020603050405020304" charset="0"/>
                  <a:cs typeface="Times New Roman" panose="02020603050405020304" charset="0"/>
                  <a:sym typeface="+mn-ea"/>
                </a:rPr>
                <a:t>occupied </a:t>
              </a:r>
              <a:r>
                <a:rPr lang="zh-CN" altLang="en-US" sz="2800">
                  <a:highlight>
                    <a:srgbClr val="00FFFF"/>
                  </a:highlight>
                  <a:latin typeface="Times New Roman" panose="02020603050405020304" charset="0"/>
                  <a:cs typeface="Times New Roman" panose="02020603050405020304" charset="0"/>
                  <a:sym typeface="+mn-ea"/>
                </a:rPr>
                <a:t>与</a:t>
              </a:r>
              <a:r>
                <a:rPr lang="en-US" altLang="zh-CN" sz="2800">
                  <a:highlight>
                    <a:srgbClr val="00FFFF"/>
                  </a:highlight>
                  <a:latin typeface="Times New Roman" panose="02020603050405020304" charset="0"/>
                  <a:cs typeface="Times New Roman" panose="02020603050405020304" charset="0"/>
                  <a:sym typeface="+mn-ea"/>
                </a:rPr>
                <a:t> </a:t>
              </a:r>
              <a:r>
                <a:rPr lang="en-US" altLang="zh-CN" sz="2800">
                  <a:highlight>
                    <a:srgbClr val="FFFF00"/>
                  </a:highlight>
                  <a:latin typeface="Times New Roman" panose="02020603050405020304" charset="0"/>
                  <a:cs typeface="Times New Roman" panose="02020603050405020304" charset="0"/>
                  <a:sym typeface="+mn-ea"/>
                </a:rPr>
                <a:t>dump</a:t>
              </a:r>
              <a:r>
                <a:rPr lang="zh-CN" altLang="en-US" sz="2800">
                  <a:highlight>
                    <a:srgbClr val="00FFFF"/>
                  </a:highlight>
                  <a:latin typeface="Times New Roman" panose="02020603050405020304" charset="0"/>
                  <a:cs typeface="Times New Roman" panose="02020603050405020304" charset="0"/>
                  <a:sym typeface="+mn-ea"/>
                </a:rPr>
                <a:t>呼应</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1138"/>
          <p:cNvSpPr/>
          <p:nvPr/>
        </p:nvSpPr>
        <p:spPr>
          <a:xfrm>
            <a:off x="0" y="1"/>
            <a:ext cx="12192000" cy="4598822"/>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sz="1800"/>
          </a:p>
        </p:txBody>
      </p:sp>
      <p:sp>
        <p:nvSpPr>
          <p:cNvPr id="49" name="Shape 1142"/>
          <p:cNvSpPr/>
          <p:nvPr/>
        </p:nvSpPr>
        <p:spPr>
          <a:xfrm>
            <a:off x="5406390" y="3900170"/>
            <a:ext cx="1355090" cy="135382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2" name="Title 1"/>
          <p:cNvSpPr>
            <a:spLocks noGrp="1"/>
          </p:cNvSpPr>
          <p:nvPr>
            <p:ph type="ctrTitle"/>
          </p:nvPr>
        </p:nvSpPr>
        <p:spPr>
          <a:xfrm>
            <a:off x="1524000" y="2273300"/>
            <a:ext cx="9144000" cy="1122679"/>
          </a:xfrm>
        </p:spPr>
        <p:txBody>
          <a:bodyPr>
            <a:normAutofit/>
          </a:bodyPr>
          <a:lstStyle/>
          <a:p>
            <a:r>
              <a:rPr lang="zh-CN" altLang="en-GB" dirty="0"/>
              <a:t>语法填空</a:t>
            </a:r>
          </a:p>
        </p:txBody>
      </p:sp>
      <p:sp>
        <p:nvSpPr>
          <p:cNvPr id="43" name="Text Placeholder 42"/>
          <p:cNvSpPr>
            <a:spLocks noGrp="1"/>
          </p:cNvSpPr>
          <p:nvPr>
            <p:ph type="body" sz="quarter" idx="10"/>
          </p:nvPr>
        </p:nvSpPr>
        <p:spPr>
          <a:xfrm>
            <a:off x="3823932" y="1157165"/>
            <a:ext cx="4567238" cy="408745"/>
          </a:xfrm>
        </p:spPr>
        <p:txBody>
          <a:bodyPr/>
          <a:lstStyle/>
          <a:p>
            <a:pPr algn="ctr"/>
            <a:r>
              <a:rPr lang="en-GB" dirty="0"/>
              <a:t>Now… Let’s talk about</a:t>
            </a:r>
          </a:p>
        </p:txBody>
      </p:sp>
      <p:sp>
        <p:nvSpPr>
          <p:cNvPr id="14" name="TextBox 13"/>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3</a:t>
            </a:r>
            <a:endParaRPr lang="en-GB" sz="1200" dirty="0">
              <a:solidFill>
                <a:schemeClr val="accent1"/>
              </a:solidFill>
              <a:latin typeface="Kontrapunkt Bob Light" panose="02000000000000000000" pitchFamily="50" charset="0"/>
            </a:endParaRPr>
          </a:p>
        </p:txBody>
      </p:sp>
      <p:pic>
        <p:nvPicPr>
          <p:cNvPr id="3" name="图片 2" descr="51miz-E426308-B523E053"/>
          <p:cNvPicPr>
            <a:picLocks noChangeAspect="1"/>
          </p:cNvPicPr>
          <p:nvPr/>
        </p:nvPicPr>
        <p:blipFill>
          <a:blip r:embed="rId3"/>
          <a:stretch>
            <a:fillRect/>
          </a:stretch>
        </p:blipFill>
        <p:spPr>
          <a:xfrm>
            <a:off x="5758476" y="4261299"/>
            <a:ext cx="675047" cy="67504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 grpId="0"/>
      <p:bldP spid="4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462405" y="273050"/>
            <a:ext cx="10622280" cy="6986528"/>
          </a:xfrm>
          <a:prstGeom prst="rect">
            <a:avLst/>
          </a:prstGeom>
          <a:noFill/>
        </p:spPr>
        <p:txBody>
          <a:bodyPr wrap="square" rtlCol="0" anchor="t">
            <a:spAutoFit/>
          </a:bodyPr>
          <a:lstStyle/>
          <a:p>
            <a:pPr>
              <a:lnSpc>
                <a:spcPct val="150000"/>
              </a:lnSpc>
            </a:pPr>
            <a:r>
              <a:rPr lang="zh-CN" altLang="en-US" sz="3200" dirty="0">
                <a:latin typeface="Times New Roman" panose="02020603050405020304" charset="0"/>
                <a:cs typeface="Times New Roman" panose="02020603050405020304" charset="0"/>
              </a:rPr>
              <a:t>In </a:t>
            </a:r>
            <a:r>
              <a:rPr lang="en-US" altLang="zh-CN" sz="3200" dirty="0">
                <a:latin typeface="Times New Roman" panose="02020603050405020304" charset="0"/>
                <a:cs typeface="Times New Roman" panose="02020603050405020304" charset="0"/>
              </a:rPr>
              <a:t>central</a:t>
            </a:r>
            <a:r>
              <a:rPr lang="zh-CN" altLang="en-US" sz="3200" dirty="0">
                <a:latin typeface="Times New Roman" panose="02020603050405020304" charset="0"/>
                <a:cs typeface="Times New Roman" panose="02020603050405020304" charset="0"/>
              </a:rPr>
              <a:t> China, there is a mysterious forests region. According to Chinese mythology, </a:t>
            </a:r>
            <a:r>
              <a:rPr lang="zh-CN" altLang="en-US" sz="3200" dirty="0">
                <a:solidFill>
                  <a:srgbClr val="FF0000"/>
                </a:solidFill>
                <a:latin typeface="Times New Roman" panose="02020603050405020304" charset="0"/>
                <a:cs typeface="Times New Roman" panose="02020603050405020304" charset="0"/>
              </a:rPr>
              <a:t>Shennong</a:t>
            </a:r>
            <a:r>
              <a:rPr lang="zh-CN" altLang="en-US" sz="3200" dirty="0">
                <a:latin typeface="Times New Roman" panose="02020603050405020304" charset="0"/>
                <a:cs typeface="Times New Roman" panose="02020603050405020304" charset="0"/>
              </a:rPr>
              <a:t>, one of the ancestors of the Chinese nation, also known as Yandi, </a:t>
            </a:r>
            <a:r>
              <a:rPr lang="zh-CN" altLang="en-US" sz="3200" dirty="0">
                <a:solidFill>
                  <a:srgbClr val="FF0000"/>
                </a:solidFill>
                <a:latin typeface="Times New Roman" panose="02020603050405020304" charset="0"/>
                <a:cs typeface="Times New Roman" panose="02020603050405020304" charset="0"/>
              </a:rPr>
              <a:t>once tested</a:t>
            </a:r>
            <a:r>
              <a:rPr lang="zh-CN" altLang="en-US" sz="3200" dirty="0">
                <a:latin typeface="Times New Roman" panose="02020603050405020304" charset="0"/>
                <a:cs typeface="Times New Roman" panose="02020603050405020304" charset="0"/>
              </a:rPr>
              <a:t> a variety of herbs himself  </a:t>
            </a:r>
            <a:r>
              <a:rPr lang="en-US" altLang="zh-CN" sz="3200" dirty="0">
                <a:latin typeface="Times New Roman" panose="02020603050405020304" charset="0"/>
                <a:cs typeface="Times New Roman" panose="02020603050405020304" charset="0"/>
              </a:rPr>
              <a:t>56.__________(find)</a:t>
            </a:r>
            <a:r>
              <a:rPr lang="zh-CN" altLang="en-US" sz="3200" dirty="0">
                <a:latin typeface="Times New Roman" panose="02020603050405020304" charset="0"/>
                <a:cs typeface="Times New Roman" panose="02020603050405020304" charset="0"/>
              </a:rPr>
              <a:t> the right one that would save the sick. Another widely circulated tale around the place is that wild men were once spotted.</a:t>
            </a:r>
          </a:p>
          <a:p>
            <a:endParaRPr lang="zh-CN" altLang="en-US" sz="3200" dirty="0">
              <a:latin typeface="Times New Roman" panose="02020603050405020304" charset="0"/>
              <a:cs typeface="Times New Roman" panose="02020603050405020304" charset="0"/>
            </a:endParaRPr>
          </a:p>
          <a:p>
            <a:r>
              <a:rPr lang="zh-CN" altLang="en-US" sz="3200" dirty="0">
                <a:latin typeface="Times New Roman" panose="02020603050405020304" charset="0"/>
                <a:cs typeface="Times New Roman" panose="02020603050405020304" charset="0"/>
              </a:rPr>
              <a:t>神农，中国的祖先之一，尝百草</a:t>
            </a:r>
            <a:r>
              <a:rPr lang="zh-CN" altLang="en-US" sz="3200" u="sng" dirty="0">
                <a:solidFill>
                  <a:srgbClr val="00B0F0"/>
                </a:solidFill>
                <a:latin typeface="Times New Roman" panose="02020603050405020304" charset="0"/>
                <a:cs typeface="Times New Roman" panose="02020603050405020304" charset="0"/>
              </a:rPr>
              <a:t>为了找到</a:t>
            </a:r>
            <a:r>
              <a:rPr lang="zh-CN" altLang="en-US" sz="3200" dirty="0">
                <a:latin typeface="Times New Roman" panose="02020603050405020304" charset="0"/>
                <a:cs typeface="Times New Roman" panose="02020603050405020304" charset="0"/>
              </a:rPr>
              <a:t>可以治病的适合的草药。</a:t>
            </a:r>
          </a:p>
          <a:p>
            <a:endParaRPr lang="zh-CN" altLang="en-US" sz="3200" dirty="0">
              <a:latin typeface="Times New Roman" panose="02020603050405020304" charset="0"/>
              <a:cs typeface="Times New Roman" panose="02020603050405020304" charset="0"/>
            </a:endParaRPr>
          </a:p>
          <a:p>
            <a:endParaRPr lang="zh-CN" altLang="en-US" sz="3200" dirty="0">
              <a:latin typeface="Times New Roman" panose="02020603050405020304" charset="0"/>
              <a:cs typeface="Times New Roman" panose="02020603050405020304" charset="0"/>
            </a:endParaRPr>
          </a:p>
        </p:txBody>
      </p:sp>
      <p:sp>
        <p:nvSpPr>
          <p:cNvPr id="4" name="文本框 3"/>
          <p:cNvSpPr txBox="1"/>
          <p:nvPr/>
        </p:nvSpPr>
        <p:spPr>
          <a:xfrm>
            <a:off x="4725102" y="2517073"/>
            <a:ext cx="1589071" cy="583565"/>
          </a:xfrm>
          <a:prstGeom prst="rect">
            <a:avLst/>
          </a:prstGeom>
          <a:noFill/>
        </p:spPr>
        <p:txBody>
          <a:bodyPr wrap="square" rtlCol="0" anchor="t">
            <a:spAutoFit/>
          </a:bodyPr>
          <a:lstStyle/>
          <a:p>
            <a:r>
              <a:rPr lang="zh-CN" altLang="en-US" sz="3200" dirty="0">
                <a:highlight>
                  <a:srgbClr val="FFFF00"/>
                </a:highlight>
                <a:latin typeface="Times New Roman" panose="02020603050405020304" charset="0"/>
                <a:cs typeface="Times New Roman" panose="02020603050405020304" charset="0"/>
                <a:sym typeface="+mn-ea"/>
              </a:rPr>
              <a:t>to find</a:t>
            </a:r>
          </a:p>
        </p:txBody>
      </p:sp>
      <p:grpSp>
        <p:nvGrpSpPr>
          <p:cNvPr id="3" name="Group 5277"/>
          <p:cNvGrpSpPr/>
          <p:nvPr/>
        </p:nvGrpSpPr>
        <p:grpSpPr>
          <a:xfrm rot="20389266">
            <a:off x="788514" y="4819710"/>
            <a:ext cx="566061" cy="725914"/>
            <a:chOff x="0" y="0"/>
            <a:chExt cx="387003" cy="557391"/>
          </a:xfrm>
          <a:solidFill>
            <a:srgbClr val="FF5050"/>
          </a:solidFill>
        </p:grpSpPr>
        <p:sp>
          <p:nvSpPr>
            <p:cNvPr id="5"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6"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grpSp>
        <p:nvGrpSpPr>
          <p:cNvPr id="17" name="组合 16"/>
          <p:cNvGrpSpPr/>
          <p:nvPr/>
        </p:nvGrpSpPr>
        <p:grpSpPr>
          <a:xfrm>
            <a:off x="5380522" y="1703672"/>
            <a:ext cx="1549667" cy="523220"/>
            <a:chOff x="5380522" y="1703672"/>
            <a:chExt cx="1549667" cy="523220"/>
          </a:xfrm>
        </p:grpSpPr>
        <p:cxnSp>
          <p:nvCxnSpPr>
            <p:cNvPr id="8" name="直接连接符 7"/>
            <p:cNvCxnSpPr/>
            <p:nvPr/>
          </p:nvCxnSpPr>
          <p:spPr>
            <a:xfrm>
              <a:off x="5380522" y="1703672"/>
              <a:ext cx="154966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664466" y="1703672"/>
              <a:ext cx="981777" cy="523220"/>
            </a:xfrm>
            <a:prstGeom prst="rect">
              <a:avLst/>
            </a:prstGeom>
            <a:noFill/>
          </p:spPr>
          <p:txBody>
            <a:bodyPr wrap="square" rtlCol="0">
              <a:spAutoFit/>
            </a:bodyPr>
            <a:lstStyle/>
            <a:p>
              <a:r>
                <a:rPr lang="zh-CN" altLang="en-US" sz="2800" b="1" u="sng" dirty="0">
                  <a:solidFill>
                    <a:srgbClr val="00B0F0"/>
                  </a:solidFill>
                </a:rPr>
                <a:t>主语</a:t>
              </a:r>
            </a:p>
          </p:txBody>
        </p:sp>
      </p:grpSp>
      <p:grpSp>
        <p:nvGrpSpPr>
          <p:cNvPr id="18" name="组合 17"/>
          <p:cNvGrpSpPr/>
          <p:nvPr/>
        </p:nvGrpSpPr>
        <p:grpSpPr>
          <a:xfrm>
            <a:off x="8324249" y="2357298"/>
            <a:ext cx="1549667" cy="523220"/>
            <a:chOff x="8324249" y="2357298"/>
            <a:chExt cx="1549667" cy="523220"/>
          </a:xfrm>
        </p:grpSpPr>
        <p:cxnSp>
          <p:nvCxnSpPr>
            <p:cNvPr id="12" name="直接连接符 11"/>
            <p:cNvCxnSpPr/>
            <p:nvPr/>
          </p:nvCxnSpPr>
          <p:spPr>
            <a:xfrm>
              <a:off x="8324249" y="2395087"/>
              <a:ext cx="154966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608193" y="2357298"/>
              <a:ext cx="981777" cy="523220"/>
            </a:xfrm>
            <a:prstGeom prst="rect">
              <a:avLst/>
            </a:prstGeom>
            <a:noFill/>
          </p:spPr>
          <p:txBody>
            <a:bodyPr wrap="square" rtlCol="0">
              <a:spAutoFit/>
            </a:bodyPr>
            <a:lstStyle/>
            <a:p>
              <a:r>
                <a:rPr lang="zh-CN" altLang="en-US" sz="2800" b="1" u="sng" dirty="0">
                  <a:solidFill>
                    <a:srgbClr val="00B0F0"/>
                  </a:solidFill>
                </a:rPr>
                <a:t>谓语</a:t>
              </a:r>
            </a:p>
          </p:txBody>
        </p:sp>
      </p:grpSp>
      <p:grpSp>
        <p:nvGrpSpPr>
          <p:cNvPr id="19" name="组合 18"/>
          <p:cNvGrpSpPr/>
          <p:nvPr/>
        </p:nvGrpSpPr>
        <p:grpSpPr>
          <a:xfrm>
            <a:off x="4725102" y="3060846"/>
            <a:ext cx="4718430" cy="523220"/>
            <a:chOff x="4725102" y="3060846"/>
            <a:chExt cx="4718430" cy="523220"/>
          </a:xfrm>
        </p:grpSpPr>
        <p:cxnSp>
          <p:nvCxnSpPr>
            <p:cNvPr id="15" name="直接连接符 14"/>
            <p:cNvCxnSpPr/>
            <p:nvPr/>
          </p:nvCxnSpPr>
          <p:spPr>
            <a:xfrm>
              <a:off x="4725102" y="3173129"/>
              <a:ext cx="154966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273165" y="3060846"/>
              <a:ext cx="3170367" cy="523220"/>
            </a:xfrm>
            <a:prstGeom prst="rect">
              <a:avLst/>
            </a:prstGeom>
            <a:noFill/>
          </p:spPr>
          <p:txBody>
            <a:bodyPr wrap="square" rtlCol="0">
              <a:spAutoFit/>
            </a:bodyPr>
            <a:lstStyle/>
            <a:p>
              <a:r>
                <a:rPr lang="zh-CN" altLang="en-US" sz="2800" b="1" u="sng" dirty="0">
                  <a:solidFill>
                    <a:srgbClr val="00B0F0"/>
                  </a:solidFill>
                </a:rPr>
                <a:t>非谓语作目的状语</a:t>
              </a:r>
            </a:p>
          </p:txBody>
        </p:sp>
      </p:grpSp>
      <p:pic>
        <p:nvPicPr>
          <p:cNvPr id="7" name="图片 6"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542415" y="0"/>
            <a:ext cx="10542270" cy="6186309"/>
          </a:xfrm>
          <a:prstGeom prst="rect">
            <a:avLst/>
          </a:prstGeom>
          <a:noFill/>
        </p:spPr>
        <p:txBody>
          <a:bodyPr wrap="square" rtlCol="0" anchor="t">
            <a:spAutoFit/>
          </a:bodyPr>
          <a:lstStyle/>
          <a:p>
            <a:endParaRPr lang="zh-CN" altLang="en-US" sz="3600" dirty="0">
              <a:latin typeface="Times New Roman" panose="02020603050405020304" charset="0"/>
              <a:cs typeface="Times New Roman" panose="02020603050405020304" charset="0"/>
            </a:endParaRPr>
          </a:p>
          <a:p>
            <a:r>
              <a:rPr lang="zh-CN" altLang="en-US" sz="3600" dirty="0">
                <a:latin typeface="Times New Roman" panose="02020603050405020304" charset="0"/>
                <a:cs typeface="Times New Roman" panose="02020603050405020304" charset="0"/>
              </a:rPr>
              <a:t>Legend has it </a:t>
            </a:r>
            <a:r>
              <a:rPr lang="en-US" altLang="zh-CN" sz="3600" dirty="0">
                <a:latin typeface="Times New Roman" panose="02020603050405020304" charset="0"/>
                <a:cs typeface="Times New Roman" panose="02020603050405020304" charset="0"/>
              </a:rPr>
              <a:t>57._______</a:t>
            </a:r>
            <a:r>
              <a:rPr lang="zh-CN" altLang="en-US" sz="3600" dirty="0">
                <a:latin typeface="Times New Roman" panose="02020603050405020304" charset="0"/>
                <a:cs typeface="Times New Roman" panose="02020603050405020304" charset="0"/>
              </a:rPr>
              <a:t> during Shennong</a:t>
            </a:r>
            <a:r>
              <a:rPr lang="en-US" altLang="zh-CN" sz="3600" dirty="0">
                <a:latin typeface="Times New Roman" panose="02020603050405020304" charset="0"/>
                <a:cs typeface="Times New Roman" panose="02020603050405020304" charset="0"/>
              </a:rPr>
              <a:t>’</a:t>
            </a:r>
            <a:r>
              <a:rPr lang="zh-CN" altLang="en-US" sz="3600" dirty="0">
                <a:latin typeface="Times New Roman" panose="02020603050405020304" charset="0"/>
                <a:cs typeface="Times New Roman" panose="02020603050405020304" charset="0"/>
              </a:rPr>
              <a:t>s journey to find the right herb, he came across a steep mountain covered with dense forests. </a:t>
            </a:r>
            <a:endParaRPr lang="en-US" altLang="zh-CN" sz="3600" dirty="0">
              <a:latin typeface="Times New Roman" panose="02020603050405020304" charset="0"/>
              <a:cs typeface="Times New Roman" panose="02020603050405020304" charset="0"/>
            </a:endParaRPr>
          </a:p>
          <a:p>
            <a:endParaRPr lang="en-US" altLang="zh-CN" sz="3600" dirty="0">
              <a:latin typeface="Times New Roman" panose="02020603050405020304" charset="0"/>
              <a:cs typeface="Times New Roman" panose="02020603050405020304" charset="0"/>
            </a:endParaRPr>
          </a:p>
          <a:p>
            <a:r>
              <a:rPr lang="en-US" altLang="zh-CN" sz="3600" dirty="0">
                <a:latin typeface="Times New Roman" panose="02020603050405020304" charset="0"/>
                <a:cs typeface="Times New Roman" panose="02020603050405020304" charset="0"/>
              </a:rPr>
              <a:t>Legend has it that…</a:t>
            </a:r>
            <a:r>
              <a:rPr lang="zh-CN" altLang="en-US" sz="3600" dirty="0">
                <a:latin typeface="Times New Roman" panose="02020603050405020304" charset="0"/>
                <a:cs typeface="Times New Roman" panose="02020603050405020304" charset="0"/>
              </a:rPr>
              <a:t>“据传说</a:t>
            </a:r>
            <a:r>
              <a:rPr lang="en-US" altLang="zh-CN" sz="3600" dirty="0">
                <a:latin typeface="Times New Roman" panose="02020603050405020304" charset="0"/>
                <a:cs typeface="Times New Roman" panose="02020603050405020304" charset="0"/>
              </a:rPr>
              <a:t>…</a:t>
            </a:r>
            <a:r>
              <a:rPr lang="zh-CN" altLang="en-US" sz="3600" dirty="0">
                <a:latin typeface="Times New Roman" panose="02020603050405020304" charset="0"/>
                <a:cs typeface="Times New Roman" panose="02020603050405020304" charset="0"/>
              </a:rPr>
              <a:t>”</a:t>
            </a:r>
            <a:r>
              <a:rPr lang="en-US" altLang="zh-CN" sz="3600" dirty="0">
                <a:latin typeface="Times New Roman" panose="02020603050405020304" charset="0"/>
                <a:cs typeface="Times New Roman" panose="02020603050405020304" charset="0"/>
              </a:rPr>
              <a:t>it</a:t>
            </a:r>
            <a:r>
              <a:rPr lang="zh-CN" altLang="en-US" sz="3600" dirty="0">
                <a:latin typeface="Times New Roman" panose="02020603050405020304" charset="0"/>
                <a:cs typeface="Times New Roman" panose="02020603050405020304" charset="0"/>
              </a:rPr>
              <a:t>在句子中充当形式宾语，</a:t>
            </a:r>
            <a:r>
              <a:rPr lang="en-US" altLang="zh-CN" sz="3600" dirty="0">
                <a:latin typeface="Times New Roman" panose="02020603050405020304" charset="0"/>
                <a:cs typeface="Times New Roman" panose="02020603050405020304" charset="0"/>
              </a:rPr>
              <a:t>that…</a:t>
            </a:r>
            <a:r>
              <a:rPr lang="zh-CN" altLang="en-US" sz="3600" dirty="0">
                <a:latin typeface="Times New Roman" panose="02020603050405020304" charset="0"/>
                <a:cs typeface="Times New Roman" panose="02020603050405020304" charset="0"/>
              </a:rPr>
              <a:t>是真正的宾语。</a:t>
            </a:r>
            <a:endParaRPr lang="en-US" altLang="zh-CN" sz="3600" dirty="0">
              <a:latin typeface="Times New Roman" panose="02020603050405020304" charset="0"/>
              <a:cs typeface="Times New Roman" panose="02020603050405020304" charset="0"/>
            </a:endParaRPr>
          </a:p>
          <a:p>
            <a:endParaRPr lang="en-US" altLang="zh-CN" sz="3600" dirty="0">
              <a:latin typeface="Times New Roman" panose="02020603050405020304" charset="0"/>
              <a:cs typeface="Times New Roman" panose="02020603050405020304" charset="0"/>
            </a:endParaRPr>
          </a:p>
          <a:p>
            <a:r>
              <a:rPr lang="zh-CN" altLang="en-US" sz="3600" dirty="0">
                <a:latin typeface="Times New Roman" panose="02020603050405020304" charset="0"/>
                <a:cs typeface="Times New Roman" panose="02020603050405020304" charset="0"/>
              </a:rPr>
              <a:t>类似的结构有：</a:t>
            </a:r>
            <a:r>
              <a:rPr lang="en-US" altLang="zh-CN" sz="3600" b="1" u="sng" dirty="0" err="1">
                <a:solidFill>
                  <a:srgbClr val="00B0F0"/>
                </a:solidFill>
                <a:latin typeface="Times New Roman" panose="02020603050405020304" charset="0"/>
                <a:cs typeface="Times New Roman" panose="02020603050405020304" charset="0"/>
              </a:rPr>
              <a:t>Rumour</a:t>
            </a:r>
            <a:r>
              <a:rPr lang="en-US" altLang="zh-CN" sz="3600" b="1" u="sng" dirty="0">
                <a:solidFill>
                  <a:srgbClr val="00B0F0"/>
                </a:solidFill>
                <a:latin typeface="Times New Roman" panose="02020603050405020304" charset="0"/>
                <a:cs typeface="Times New Roman" panose="02020603050405020304" charset="0"/>
              </a:rPr>
              <a:t> has it that </a:t>
            </a:r>
            <a:r>
              <a:rPr lang="en-US" altLang="zh-CN" sz="3600" dirty="0">
                <a:latin typeface="Times New Roman" panose="02020603050405020304" charset="0"/>
                <a:cs typeface="Times New Roman" panose="02020603050405020304" charset="0"/>
              </a:rPr>
              <a:t>he was murdered.</a:t>
            </a:r>
          </a:p>
          <a:p>
            <a:r>
              <a:rPr lang="zh-CN" altLang="en-US" sz="3600" dirty="0">
                <a:latin typeface="Times New Roman" panose="02020603050405020304" charset="0"/>
                <a:cs typeface="Times New Roman" panose="02020603050405020304" charset="0"/>
              </a:rPr>
              <a:t>有传言说他被杀害了。</a:t>
            </a:r>
          </a:p>
          <a:p>
            <a:endParaRPr lang="zh-CN" altLang="en-US" sz="3600"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098549" y="481736"/>
            <a:ext cx="1591310" cy="707886"/>
          </a:xfrm>
          <a:prstGeom prst="rect">
            <a:avLst/>
          </a:prstGeom>
          <a:noFill/>
        </p:spPr>
        <p:txBody>
          <a:bodyPr wrap="square" rtlCol="0" anchor="t">
            <a:spAutoFit/>
          </a:bodyPr>
          <a:lstStyle/>
          <a:p>
            <a:r>
              <a:rPr lang="zh-CN" altLang="en-US" sz="4000" dirty="0">
                <a:solidFill>
                  <a:srgbClr val="FF0000"/>
                </a:solidFill>
                <a:highlight>
                  <a:srgbClr val="FFFF00"/>
                </a:highlight>
                <a:latin typeface="Times New Roman" panose="02020603050405020304" charset="0"/>
                <a:cs typeface="Times New Roman" panose="02020603050405020304" charset="0"/>
                <a:sym typeface="+mn-ea"/>
              </a:rPr>
              <a:t>that</a:t>
            </a:r>
          </a:p>
        </p:txBody>
      </p:sp>
      <p:grpSp>
        <p:nvGrpSpPr>
          <p:cNvPr id="6" name="Group 5277"/>
          <p:cNvGrpSpPr/>
          <p:nvPr/>
        </p:nvGrpSpPr>
        <p:grpSpPr>
          <a:xfrm rot="20389266">
            <a:off x="788513" y="2192014"/>
            <a:ext cx="566061" cy="725914"/>
            <a:chOff x="0" y="0"/>
            <a:chExt cx="387003" cy="557391"/>
          </a:xfrm>
          <a:solidFill>
            <a:srgbClr val="FF5050"/>
          </a:solidFill>
        </p:grpSpPr>
        <p:sp>
          <p:nvSpPr>
            <p:cNvPr id="7"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8"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1138"/>
          <p:cNvSpPr/>
          <p:nvPr/>
        </p:nvSpPr>
        <p:spPr>
          <a:xfrm>
            <a:off x="0" y="1"/>
            <a:ext cx="12192000" cy="4598822"/>
          </a:xfrm>
          <a:prstGeom prst="rect">
            <a:avLst/>
          </a:prstGeom>
          <a:solidFill>
            <a:srgbClr val="ECECEC"/>
          </a:solidFill>
          <a:ln w="12700">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p>
        </p:txBody>
      </p:sp>
      <p:sp>
        <p:nvSpPr>
          <p:cNvPr id="49" name="Shape 1142"/>
          <p:cNvSpPr/>
          <p:nvPr/>
        </p:nvSpPr>
        <p:spPr>
          <a:xfrm>
            <a:off x="5406390" y="3900170"/>
            <a:ext cx="1355090" cy="135382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2" name="Title 1"/>
          <p:cNvSpPr>
            <a:spLocks noGrp="1"/>
          </p:cNvSpPr>
          <p:nvPr>
            <p:ph type="ctrTitle"/>
          </p:nvPr>
        </p:nvSpPr>
        <p:spPr>
          <a:xfrm>
            <a:off x="1524000" y="2273300"/>
            <a:ext cx="9144000" cy="1122679"/>
          </a:xfrm>
        </p:spPr>
        <p:txBody>
          <a:bodyPr>
            <a:normAutofit/>
          </a:bodyPr>
          <a:lstStyle/>
          <a:p>
            <a:r>
              <a:rPr lang="zh-CN" altLang="en-GB" dirty="0"/>
              <a:t>听力</a:t>
            </a:r>
          </a:p>
        </p:txBody>
      </p:sp>
      <p:sp>
        <p:nvSpPr>
          <p:cNvPr id="43" name="Text Placeholder 42"/>
          <p:cNvSpPr>
            <a:spLocks noGrp="1"/>
          </p:cNvSpPr>
          <p:nvPr>
            <p:ph type="body" sz="quarter" idx="10"/>
          </p:nvPr>
        </p:nvSpPr>
        <p:spPr>
          <a:xfrm>
            <a:off x="3823932" y="1157165"/>
            <a:ext cx="4567238" cy="408745"/>
          </a:xfrm>
        </p:spPr>
        <p:txBody>
          <a:bodyPr/>
          <a:lstStyle/>
          <a:p>
            <a:pPr algn="ctr"/>
            <a:r>
              <a:rPr lang="en-GB" dirty="0"/>
              <a:t>Now… Let’s talk about</a:t>
            </a:r>
          </a:p>
        </p:txBody>
      </p:sp>
      <p:sp>
        <p:nvSpPr>
          <p:cNvPr id="14" name="TextBox 13"/>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3</a:t>
            </a:r>
            <a:endParaRPr lang="en-GB" sz="1200" dirty="0">
              <a:solidFill>
                <a:schemeClr val="accent1"/>
              </a:solidFill>
              <a:latin typeface="Kontrapunkt Bob Light" panose="02000000000000000000" pitchFamily="50" charset="0"/>
            </a:endParaRPr>
          </a:p>
        </p:txBody>
      </p:sp>
      <p:pic>
        <p:nvPicPr>
          <p:cNvPr id="3" name="图片 2" descr="51miz-E426312-7217D1D1"/>
          <p:cNvPicPr>
            <a:picLocks noChangeAspect="1"/>
          </p:cNvPicPr>
          <p:nvPr/>
        </p:nvPicPr>
        <p:blipFill>
          <a:blip r:embed="rId3"/>
          <a:stretch>
            <a:fillRect/>
          </a:stretch>
        </p:blipFill>
        <p:spPr>
          <a:xfrm>
            <a:off x="5666514" y="4183675"/>
            <a:ext cx="834842" cy="78680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P spid="4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grpSp>
        <p:nvGrpSpPr>
          <p:cNvPr id="6" name="Group 5277"/>
          <p:cNvGrpSpPr/>
          <p:nvPr/>
        </p:nvGrpSpPr>
        <p:grpSpPr>
          <a:xfrm rot="20389266">
            <a:off x="3513486" y="304385"/>
            <a:ext cx="567141" cy="722980"/>
            <a:chOff x="0" y="0"/>
            <a:chExt cx="387003" cy="557391"/>
          </a:xfrm>
          <a:solidFill>
            <a:srgbClr val="FF5050"/>
          </a:solidFill>
        </p:grpSpPr>
        <p:sp>
          <p:nvSpPr>
            <p:cNvPr id="7"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8"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
        <p:nvSpPr>
          <p:cNvPr id="5" name="文本框 4"/>
          <p:cNvSpPr txBox="1"/>
          <p:nvPr/>
        </p:nvSpPr>
        <p:spPr>
          <a:xfrm>
            <a:off x="4135205" y="286218"/>
            <a:ext cx="5504723" cy="626710"/>
          </a:xfrm>
          <a:prstGeom prst="rect">
            <a:avLst/>
          </a:prstGeom>
          <a:noFill/>
        </p:spPr>
        <p:txBody>
          <a:bodyPr wrap="square">
            <a:spAutoFit/>
          </a:bodyPr>
          <a:lstStyle/>
          <a:p>
            <a:pPr marR="0" algn="just" defTabSz="685800" rtl="0" eaLnBrk="1" fontAlgn="auto" latinLnBrk="0" hangingPunct="1">
              <a:lnSpc>
                <a:spcPct val="120000"/>
              </a:lnSpc>
              <a:spcBef>
                <a:spcPts val="750"/>
              </a:spcBef>
              <a:spcAft>
                <a:spcPct val="0"/>
              </a:spcAft>
              <a:buClrTx/>
              <a:buSzTx/>
            </a:pPr>
            <a:r>
              <a:rPr lang="zh-CN" altLang="en-US" sz="3200" b="1" dirty="0">
                <a:solidFill>
                  <a:srgbClr val="00B0F0"/>
                </a:solidFill>
                <a:latin typeface="Times New Roman" panose="02020603050405020304" charset="0"/>
                <a:cs typeface="Times New Roman" panose="02020603050405020304" charset="0"/>
                <a:sym typeface="+mn-ea"/>
              </a:rPr>
              <a:t>加油站：it</a:t>
            </a:r>
            <a:r>
              <a:rPr lang="zh-CN" altLang="en-US" sz="3200" b="1" dirty="0">
                <a:solidFill>
                  <a:srgbClr val="00B0F0"/>
                </a:solidFill>
                <a:latin typeface="Times New Roman" panose="02020603050405020304" charset="0"/>
                <a:ea typeface="楷体" panose="02010609060101010101" charset="-122"/>
                <a:cs typeface="Times New Roman" panose="02020603050405020304" charset="0"/>
                <a:sym typeface="+mn-ea"/>
              </a:rPr>
              <a:t>代替宾语从句</a:t>
            </a:r>
            <a:endParaRPr lang="zh-CN" altLang="en-US" sz="3200" b="1" dirty="0">
              <a:solidFill>
                <a:srgbClr val="00B0F0"/>
              </a:solidFill>
              <a:latin typeface="Times New Roman" panose="02020603050405020304" charset="0"/>
              <a:ea typeface="楷体" panose="02010609060101010101" charset="-122"/>
              <a:cs typeface="Times New Roman" panose="02020603050405020304" charset="0"/>
            </a:endParaRPr>
          </a:p>
        </p:txBody>
      </p:sp>
      <p:sp>
        <p:nvSpPr>
          <p:cNvPr id="10" name="文本框 9"/>
          <p:cNvSpPr txBox="1"/>
          <p:nvPr/>
        </p:nvSpPr>
        <p:spPr>
          <a:xfrm>
            <a:off x="784860" y="1802805"/>
            <a:ext cx="11020526" cy="3662541"/>
          </a:xfrm>
          <a:prstGeom prst="rect">
            <a:avLst/>
          </a:prstGeom>
          <a:noFill/>
        </p:spPr>
        <p:txBody>
          <a:bodyPr wrap="square">
            <a:spAutoFit/>
          </a:bodyPr>
          <a:lstStyle/>
          <a:p>
            <a:pPr marR="0" algn="just" defTabSz="685800" rtl="0" eaLnBrk="1" fontAlgn="auto" latinLnBrk="0" hangingPunct="1">
              <a:lnSpc>
                <a:spcPct val="120000"/>
              </a:lnSpc>
              <a:spcBef>
                <a:spcPts val="750"/>
              </a:spcBef>
              <a:spcAft>
                <a:spcPct val="0"/>
              </a:spcAft>
              <a:buClrTx/>
              <a:buSzTx/>
            </a:pP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We all thought it a pity </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____</a:t>
            </a: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 the </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meeting</a:t>
            </a: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 should have been cancelled.</a:t>
            </a:r>
            <a:endParaRPr kumimoji="0" lang="zh-CN" altLang="en-US" sz="2800" b="1" i="0" u="none" strike="noStrike" kern="1200" cap="none" spc="0" normalizeH="0" baseline="0" noProof="1">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endParaRPr>
          </a:p>
          <a:p>
            <a:pPr marR="0" algn="just" defTabSz="685800" rtl="0" eaLnBrk="1" fontAlgn="auto" latinLnBrk="0" hangingPunct="1">
              <a:lnSpc>
                <a:spcPct val="120000"/>
              </a:lnSpc>
              <a:spcBef>
                <a:spcPts val="750"/>
              </a:spcBef>
              <a:spcAft>
                <a:spcPct val="0"/>
              </a:spcAft>
              <a:buClrTx/>
              <a:buSzTx/>
            </a:pP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I took it for granted </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_____</a:t>
            </a: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 </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they would always help me.</a:t>
            </a:r>
            <a:endParaRPr kumimoji="0" lang="zh-CN" altLang="en-US" sz="2800" b="1" i="0" u="none" strike="noStrike" kern="1200" cap="none" spc="0" normalizeH="0" baseline="0" noProof="1">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endParaRPr>
          </a:p>
          <a:p>
            <a:pPr marR="0" algn="just" defTabSz="685800" rtl="0" eaLnBrk="1" fontAlgn="auto" latinLnBrk="0" hangingPunct="1">
              <a:lnSpc>
                <a:spcPct val="120000"/>
              </a:lnSpc>
              <a:spcBef>
                <a:spcPts val="750"/>
              </a:spcBef>
              <a:spcAft>
                <a:spcPct val="0"/>
              </a:spcAft>
              <a:buClrTx/>
              <a:buSzTx/>
            </a:pP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I’ll see to</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____</a:t>
            </a: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 that </a:t>
            </a: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my parents will be taken good care of</a:t>
            </a:r>
            <a:r>
              <a:rPr lang="zh-CN" altLang="en-US"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a:t>
            </a:r>
          </a:p>
          <a:p>
            <a:pPr marR="0" algn="just" defTabSz="685800" rtl="0" eaLnBrk="1" fontAlgn="auto" latinLnBrk="0" hangingPunct="1">
              <a:lnSpc>
                <a:spcPct val="120000"/>
              </a:lnSpc>
              <a:spcBef>
                <a:spcPts val="750"/>
              </a:spcBef>
              <a:spcAft>
                <a:spcPct val="0"/>
              </a:spcAft>
              <a:buClrTx/>
              <a:buSzTx/>
            </a:pP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I would appreciate it ___ you could help me.</a:t>
            </a:r>
          </a:p>
          <a:p>
            <a:pPr marR="0" algn="just" defTabSz="685800" rtl="0" eaLnBrk="1" fontAlgn="auto" latinLnBrk="0" hangingPunct="1">
              <a:lnSpc>
                <a:spcPct val="120000"/>
              </a:lnSpc>
              <a:spcBef>
                <a:spcPts val="750"/>
              </a:spcBef>
              <a:spcAft>
                <a:spcPct val="0"/>
              </a:spcAft>
              <a:buClrTx/>
              <a:buSzTx/>
            </a:pPr>
            <a:r>
              <a:rPr lang="en-US" altLang="zh-CN" sz="2800" b="1" dirty="0">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I hate it _____ people speak to me with their mouths full of food.</a:t>
            </a:r>
          </a:p>
          <a:p>
            <a:pPr marR="0" algn="just" defTabSz="685800" rtl="0" eaLnBrk="1" fontAlgn="auto" latinLnBrk="0" hangingPunct="1">
              <a:lnSpc>
                <a:spcPct val="120000"/>
              </a:lnSpc>
              <a:spcBef>
                <a:spcPts val="750"/>
              </a:spcBef>
              <a:spcAft>
                <a:spcPct val="0"/>
              </a:spcAft>
              <a:buClrTx/>
              <a:buSzTx/>
            </a:pPr>
            <a:r>
              <a:rPr kumimoji="0" lang="en-US" altLang="zh-CN" sz="2800" b="1" i="0" u="none" strike="noStrike" kern="1200" cap="none" spc="0" normalizeH="0" baseline="0" noProof="1">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I like it </a:t>
            </a:r>
            <a:r>
              <a:rPr lang="en-US" altLang="zh-CN" sz="2800" b="1" noProof="1">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sym typeface="+mn-ea"/>
              </a:rPr>
              <a:t>________she sings a song to me.</a:t>
            </a:r>
            <a:endParaRPr kumimoji="0" lang="zh-CN" altLang="en-US" sz="2800" b="1" i="0" u="none" strike="noStrike" kern="1200" cap="none" spc="0" normalizeH="0" baseline="0" noProof="1">
              <a:solidFill>
                <a:schemeClr val="tx1">
                  <a:lumMod val="75000"/>
                  <a:lumOff val="25000"/>
                </a:schemeClr>
              </a:solidFill>
              <a:latin typeface="Times New Roman" panose="02020603050405020304" charset="0"/>
              <a:ea typeface="Malgun Gothic Semilight" panose="020B0502040204020203" charset="-122"/>
              <a:cs typeface="Times New Roman" panose="02020603050405020304" charset="0"/>
            </a:endParaRPr>
          </a:p>
        </p:txBody>
      </p:sp>
      <p:sp>
        <p:nvSpPr>
          <p:cNvPr id="12" name="文本框 11"/>
          <p:cNvSpPr txBox="1"/>
          <p:nvPr/>
        </p:nvSpPr>
        <p:spPr>
          <a:xfrm>
            <a:off x="4385911" y="1670851"/>
            <a:ext cx="1467485" cy="645160"/>
          </a:xfrm>
          <a:prstGeom prst="rect">
            <a:avLst/>
          </a:prstGeom>
          <a:noFill/>
        </p:spPr>
        <p:txBody>
          <a:bodyPr wrap="square" rtlCol="0">
            <a:spAutoFit/>
          </a:bodyPr>
          <a:lstStyle/>
          <a:p>
            <a:r>
              <a:rPr lang="en-US" altLang="zh-CN" sz="3600" dirty="0">
                <a:solidFill>
                  <a:srgbClr val="FF0000"/>
                </a:solidFill>
              </a:rPr>
              <a:t>that</a:t>
            </a:r>
          </a:p>
        </p:txBody>
      </p:sp>
      <p:sp>
        <p:nvSpPr>
          <p:cNvPr id="14" name="文本框 13"/>
          <p:cNvSpPr txBox="1"/>
          <p:nvPr/>
        </p:nvSpPr>
        <p:spPr>
          <a:xfrm>
            <a:off x="3929888" y="2355182"/>
            <a:ext cx="1467485" cy="645160"/>
          </a:xfrm>
          <a:prstGeom prst="rect">
            <a:avLst/>
          </a:prstGeom>
          <a:noFill/>
        </p:spPr>
        <p:txBody>
          <a:bodyPr wrap="square" rtlCol="0">
            <a:spAutoFit/>
          </a:bodyPr>
          <a:lstStyle/>
          <a:p>
            <a:r>
              <a:rPr lang="en-US" altLang="zh-CN" sz="3600" dirty="0">
                <a:solidFill>
                  <a:srgbClr val="FF0000"/>
                </a:solidFill>
              </a:rPr>
              <a:t>that</a:t>
            </a:r>
          </a:p>
        </p:txBody>
      </p:sp>
      <p:sp>
        <p:nvSpPr>
          <p:cNvPr id="15" name="文本框 14"/>
          <p:cNvSpPr txBox="1"/>
          <p:nvPr/>
        </p:nvSpPr>
        <p:spPr>
          <a:xfrm>
            <a:off x="2303214" y="3001667"/>
            <a:ext cx="1467485" cy="645160"/>
          </a:xfrm>
          <a:prstGeom prst="rect">
            <a:avLst/>
          </a:prstGeom>
          <a:noFill/>
        </p:spPr>
        <p:txBody>
          <a:bodyPr wrap="square" rtlCol="0">
            <a:spAutoFit/>
          </a:bodyPr>
          <a:lstStyle/>
          <a:p>
            <a:r>
              <a:rPr lang="en-US" altLang="zh-CN" sz="3600">
                <a:solidFill>
                  <a:srgbClr val="FF0000"/>
                </a:solidFill>
              </a:rPr>
              <a:t>it</a:t>
            </a:r>
          </a:p>
        </p:txBody>
      </p:sp>
      <p:sp>
        <p:nvSpPr>
          <p:cNvPr id="16" name="文本框 15"/>
          <p:cNvSpPr txBox="1"/>
          <p:nvPr/>
        </p:nvSpPr>
        <p:spPr>
          <a:xfrm>
            <a:off x="4077086" y="3623310"/>
            <a:ext cx="1467485" cy="645160"/>
          </a:xfrm>
          <a:prstGeom prst="rect">
            <a:avLst/>
          </a:prstGeom>
          <a:noFill/>
        </p:spPr>
        <p:txBody>
          <a:bodyPr wrap="square" rtlCol="0">
            <a:spAutoFit/>
          </a:bodyPr>
          <a:lstStyle/>
          <a:p>
            <a:r>
              <a:rPr lang="en-US" altLang="zh-CN" sz="3600">
                <a:solidFill>
                  <a:srgbClr val="FF0000"/>
                </a:solidFill>
              </a:rPr>
              <a:t>if</a:t>
            </a:r>
          </a:p>
        </p:txBody>
      </p:sp>
      <p:sp>
        <p:nvSpPr>
          <p:cNvPr id="17" name="文本框 16"/>
          <p:cNvSpPr txBox="1"/>
          <p:nvPr/>
        </p:nvSpPr>
        <p:spPr>
          <a:xfrm>
            <a:off x="2031131" y="4143977"/>
            <a:ext cx="1467485" cy="645160"/>
          </a:xfrm>
          <a:prstGeom prst="rect">
            <a:avLst/>
          </a:prstGeom>
          <a:noFill/>
        </p:spPr>
        <p:txBody>
          <a:bodyPr wrap="square" rtlCol="0">
            <a:spAutoFit/>
          </a:bodyPr>
          <a:lstStyle/>
          <a:p>
            <a:r>
              <a:rPr lang="en-US" altLang="zh-CN" sz="3600" dirty="0">
                <a:solidFill>
                  <a:srgbClr val="FF0000"/>
                </a:solidFill>
              </a:rPr>
              <a:t>when</a:t>
            </a:r>
          </a:p>
        </p:txBody>
      </p:sp>
      <p:sp>
        <p:nvSpPr>
          <p:cNvPr id="18" name="文本框 17"/>
          <p:cNvSpPr txBox="1"/>
          <p:nvPr/>
        </p:nvSpPr>
        <p:spPr>
          <a:xfrm>
            <a:off x="2031130" y="4820186"/>
            <a:ext cx="1467485" cy="645160"/>
          </a:xfrm>
          <a:prstGeom prst="rect">
            <a:avLst/>
          </a:prstGeom>
          <a:noFill/>
        </p:spPr>
        <p:txBody>
          <a:bodyPr wrap="square" rtlCol="0">
            <a:spAutoFit/>
          </a:bodyPr>
          <a:lstStyle/>
          <a:p>
            <a:r>
              <a:rPr lang="en-US" altLang="zh-CN" sz="3600" dirty="0">
                <a:solidFill>
                  <a:srgbClr val="FF0000"/>
                </a:solidFill>
              </a:rPr>
              <a:t>when</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542414" y="0"/>
            <a:ext cx="10027151" cy="6494085"/>
          </a:xfrm>
          <a:prstGeom prst="rect">
            <a:avLst/>
          </a:prstGeom>
          <a:noFill/>
        </p:spPr>
        <p:txBody>
          <a:bodyPr wrap="square" rtlCol="0" anchor="t">
            <a:spAutoFit/>
          </a:bodyPr>
          <a:lstStyle/>
          <a:p>
            <a:endParaRPr lang="zh-CN" altLang="en-US" sz="3200" dirty="0">
              <a:latin typeface="Times New Roman" panose="02020603050405020304" charset="0"/>
              <a:cs typeface="Times New Roman" panose="02020603050405020304" charset="0"/>
            </a:endParaRPr>
          </a:p>
          <a:p>
            <a:r>
              <a:rPr lang="zh-CN" altLang="en-US" sz="3200" dirty="0">
                <a:latin typeface="Times New Roman" panose="02020603050405020304" charset="0"/>
                <a:cs typeface="Times New Roman" panose="02020603050405020304" charset="0"/>
              </a:rPr>
              <a:t>He built a wooden ladder, and climbed up the mountain, </a:t>
            </a:r>
            <a:r>
              <a:rPr lang="en-US" altLang="zh-CN" sz="3200" dirty="0">
                <a:latin typeface="Times New Roman" panose="02020603050405020304" charset="0"/>
                <a:cs typeface="Times New Roman" panose="02020603050405020304" charset="0"/>
              </a:rPr>
              <a:t>58.___________(discover)</a:t>
            </a:r>
            <a:r>
              <a:rPr lang="zh-CN" altLang="en-US" sz="3200" dirty="0">
                <a:latin typeface="Times New Roman" panose="02020603050405020304" charset="0"/>
                <a:cs typeface="Times New Roman" panose="02020603050405020304" charset="0"/>
              </a:rPr>
              <a:t> 400 kinds of medicinal herbs. In memory of his contribution to the health of society, the mountain was named Shennong-jia, which </a:t>
            </a:r>
            <a:r>
              <a:rPr lang="en-US" altLang="zh-CN" sz="3200" dirty="0">
                <a:latin typeface="Times New Roman" panose="02020603050405020304" charset="0"/>
                <a:cs typeface="Times New Roman" panose="02020603050405020304" charset="0"/>
              </a:rPr>
              <a:t>59.________</a:t>
            </a:r>
            <a:r>
              <a:rPr lang="zh-CN" altLang="en-US" sz="3200" dirty="0">
                <a:latin typeface="Times New Roman" panose="02020603050405020304" charset="0"/>
                <a:cs typeface="Times New Roman" panose="02020603050405020304" charset="0"/>
              </a:rPr>
              <a:t> means “Shennong ladder.”</a:t>
            </a:r>
          </a:p>
          <a:p>
            <a:endParaRPr lang="zh-CN" altLang="en-US"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58.动词discover </a:t>
            </a:r>
            <a:r>
              <a:rPr lang="en-US" altLang="zh-CN" sz="3200" dirty="0" err="1">
                <a:latin typeface="Times New Roman" panose="02020603050405020304" charset="0"/>
                <a:cs typeface="Times New Roman" panose="02020603050405020304" charset="0"/>
              </a:rPr>
              <a:t>和谓语动词</a:t>
            </a:r>
            <a:r>
              <a:rPr lang="en-US" altLang="zh-CN" sz="3200" dirty="0">
                <a:latin typeface="Times New Roman" panose="02020603050405020304" charset="0"/>
                <a:cs typeface="Times New Roman" panose="02020603050405020304" charset="0"/>
              </a:rPr>
              <a:t> built ＆ climbed </a:t>
            </a:r>
            <a:r>
              <a:rPr lang="en-US" altLang="zh-CN" sz="3200" dirty="0" err="1">
                <a:latin typeface="Times New Roman" panose="02020603050405020304" charset="0"/>
                <a:cs typeface="Times New Roman" panose="02020603050405020304" charset="0"/>
              </a:rPr>
              <a:t>之间</a:t>
            </a:r>
            <a:r>
              <a:rPr lang="en-US" altLang="zh-CN" sz="3200" b="1" u="sng" dirty="0" err="1">
                <a:solidFill>
                  <a:srgbClr val="00B0F0"/>
                </a:solidFill>
                <a:latin typeface="Times New Roman" panose="02020603050405020304" charset="0"/>
                <a:cs typeface="Times New Roman" panose="02020603050405020304" charset="0"/>
              </a:rPr>
              <a:t>没有连词</a:t>
            </a:r>
            <a:r>
              <a:rPr lang="zh-CN" altLang="en-US" sz="3200" dirty="0">
                <a:latin typeface="Times New Roman" panose="02020603050405020304" charset="0"/>
                <a:cs typeface="Times New Roman" panose="02020603050405020304" charset="0"/>
              </a:rPr>
              <a:t>，</a:t>
            </a:r>
            <a:r>
              <a:rPr lang="en-US" altLang="zh-CN" sz="3200" dirty="0" err="1">
                <a:latin typeface="Times New Roman" panose="02020603050405020304" charset="0"/>
                <a:cs typeface="Times New Roman" panose="02020603050405020304" charset="0"/>
              </a:rPr>
              <a:t>所以应用非</a:t>
            </a:r>
            <a:r>
              <a:rPr lang="zh-CN" altLang="en-US" sz="3200" dirty="0">
                <a:latin typeface="Times New Roman" panose="02020603050405020304" charset="0"/>
                <a:cs typeface="Times New Roman" panose="02020603050405020304" charset="0"/>
              </a:rPr>
              <a:t>谓语形式和前文形成逻辑上的因果关系，故现在分词做</a:t>
            </a:r>
            <a:r>
              <a:rPr lang="zh-CN" altLang="en-US" sz="3200" dirty="0">
                <a:solidFill>
                  <a:srgbClr val="FF0000"/>
                </a:solidFill>
                <a:highlight>
                  <a:srgbClr val="FFFF00"/>
                </a:highlight>
                <a:latin typeface="Times New Roman" panose="02020603050405020304" charset="0"/>
                <a:cs typeface="Times New Roman" panose="02020603050405020304" charset="0"/>
              </a:rPr>
              <a:t>结果状语</a:t>
            </a:r>
          </a:p>
          <a:p>
            <a:endParaRPr lang="en-US" altLang="zh-CN" sz="3200" dirty="0">
              <a:solidFill>
                <a:schemeClr val="tx1"/>
              </a:solidFill>
              <a:latin typeface="Times New Roman" panose="02020603050405020304" charset="0"/>
              <a:cs typeface="Times New Roman" panose="02020603050405020304" charset="0"/>
            </a:endParaRPr>
          </a:p>
          <a:p>
            <a:r>
              <a:rPr lang="en-US" altLang="zh-CN" sz="3200" dirty="0">
                <a:solidFill>
                  <a:schemeClr val="tx1"/>
                </a:solidFill>
                <a:latin typeface="Times New Roman" panose="02020603050405020304" charset="0"/>
                <a:cs typeface="Times New Roman" panose="02020603050405020304" charset="0"/>
              </a:rPr>
              <a:t>59.</a:t>
            </a:r>
            <a:r>
              <a:rPr lang="zh-CN" altLang="en-US" sz="3200" dirty="0">
                <a:solidFill>
                  <a:schemeClr val="tx1"/>
                </a:solidFill>
                <a:latin typeface="Times New Roman" panose="02020603050405020304" charset="0"/>
                <a:cs typeface="Times New Roman" panose="02020603050405020304" charset="0"/>
              </a:rPr>
              <a:t>副词</a:t>
            </a:r>
            <a:r>
              <a:rPr lang="en-US" altLang="zh-CN" sz="3200" dirty="0">
                <a:solidFill>
                  <a:schemeClr val="tx1"/>
                </a:solidFill>
                <a:latin typeface="Times New Roman" panose="02020603050405020304" charset="0"/>
                <a:cs typeface="Times New Roman" panose="02020603050405020304" charset="0"/>
              </a:rPr>
              <a:t>literally(</a:t>
            </a:r>
            <a:r>
              <a:rPr lang="zh-CN" altLang="en-US" sz="3200" dirty="0">
                <a:solidFill>
                  <a:schemeClr val="tx1"/>
                </a:solidFill>
                <a:latin typeface="Times New Roman" panose="02020603050405020304" charset="0"/>
                <a:cs typeface="Times New Roman" panose="02020603050405020304" charset="0"/>
              </a:rPr>
              <a:t>按照字面意思</a:t>
            </a:r>
            <a:r>
              <a:rPr lang="en-US" altLang="zh-CN" sz="3200" dirty="0">
                <a:solidFill>
                  <a:schemeClr val="tx1"/>
                </a:solidFill>
                <a:latin typeface="Times New Roman" panose="02020603050405020304" charset="0"/>
                <a:cs typeface="Times New Roman" panose="02020603050405020304" charset="0"/>
              </a:rPr>
              <a:t>)</a:t>
            </a:r>
            <a:r>
              <a:rPr lang="zh-CN" altLang="en-US" sz="3200" dirty="0">
                <a:solidFill>
                  <a:schemeClr val="tx1"/>
                </a:solidFill>
                <a:latin typeface="Times New Roman" panose="02020603050405020304" charset="0"/>
                <a:cs typeface="Times New Roman" panose="02020603050405020304" charset="0"/>
              </a:rPr>
              <a:t>，修饰动词</a:t>
            </a:r>
            <a:r>
              <a:rPr lang="en-US" altLang="zh-CN" sz="3200" dirty="0">
                <a:solidFill>
                  <a:schemeClr val="tx1"/>
                </a:solidFill>
                <a:latin typeface="Times New Roman" panose="02020603050405020304" charset="0"/>
                <a:cs typeface="Times New Roman" panose="02020603050405020304" charset="0"/>
              </a:rPr>
              <a:t>means</a:t>
            </a:r>
            <a:endParaRPr lang="zh-CN" altLang="en-US" sz="3200" dirty="0">
              <a:solidFill>
                <a:schemeClr val="tx1"/>
              </a:solidFill>
              <a:latin typeface="Times New Roman" panose="02020603050405020304" charset="0"/>
              <a:cs typeface="Times New Roman" panose="02020603050405020304" charset="0"/>
            </a:endParaRPr>
          </a:p>
          <a:p>
            <a:endParaRPr lang="zh-CN" altLang="en-US" sz="3200" dirty="0">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050349" y="957513"/>
            <a:ext cx="2171700" cy="521970"/>
          </a:xfrm>
          <a:prstGeom prst="rect">
            <a:avLst/>
          </a:prstGeom>
          <a:noFill/>
        </p:spPr>
        <p:txBody>
          <a:bodyPr wrap="square" rtlCol="0" anchor="t">
            <a:spAutoFit/>
          </a:bodyPr>
          <a:lstStyle/>
          <a:p>
            <a:r>
              <a:rPr lang="en-US" altLang="zh-CN" sz="2800" dirty="0">
                <a:solidFill>
                  <a:srgbClr val="FF0000"/>
                </a:solidFill>
                <a:highlight>
                  <a:srgbClr val="FFFF00"/>
                </a:highlight>
                <a:latin typeface="Times New Roman" panose="02020603050405020304" charset="0"/>
                <a:cs typeface="Times New Roman" panose="02020603050405020304" charset="0"/>
                <a:sym typeface="+mn-ea"/>
              </a:rPr>
              <a:t>discovering</a:t>
            </a:r>
          </a:p>
        </p:txBody>
      </p:sp>
      <p:sp>
        <p:nvSpPr>
          <p:cNvPr id="5" name="文本框 4"/>
          <p:cNvSpPr txBox="1"/>
          <p:nvPr/>
        </p:nvSpPr>
        <p:spPr>
          <a:xfrm>
            <a:off x="9144000" y="1960781"/>
            <a:ext cx="6096000" cy="584775"/>
          </a:xfrm>
          <a:prstGeom prst="rect">
            <a:avLst/>
          </a:prstGeom>
          <a:noFill/>
        </p:spPr>
        <p:txBody>
          <a:bodyPr wrap="square" rtlCol="0" anchor="t">
            <a:spAutoFit/>
          </a:bodyPr>
          <a:lstStyle/>
          <a:p>
            <a:r>
              <a:rPr lang="zh-CN" altLang="en-US" sz="3200" dirty="0">
                <a:solidFill>
                  <a:srgbClr val="FF0000"/>
                </a:solidFill>
                <a:highlight>
                  <a:srgbClr val="FFFF00"/>
                </a:highlight>
                <a:latin typeface="Times New Roman" panose="02020603050405020304" charset="0"/>
                <a:cs typeface="Times New Roman" panose="02020603050405020304" charset="0"/>
                <a:sym typeface="+mn-ea"/>
              </a:rPr>
              <a:t>literally</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551940" y="-237089"/>
            <a:ext cx="9627870" cy="4031873"/>
          </a:xfrm>
          <a:prstGeom prst="rect">
            <a:avLst/>
          </a:prstGeom>
          <a:noFill/>
        </p:spPr>
        <p:txBody>
          <a:bodyPr wrap="square" rtlCol="0" anchor="t">
            <a:spAutoFit/>
          </a:bodyPr>
          <a:lstStyle/>
          <a:p>
            <a:endParaRPr lang="zh-CN" altLang="en-US" sz="3200" dirty="0">
              <a:latin typeface="Times New Roman" panose="02020603050405020304" charset="0"/>
              <a:cs typeface="Times New Roman" panose="02020603050405020304" charset="0"/>
            </a:endParaRPr>
          </a:p>
          <a:p>
            <a:r>
              <a:rPr lang="zh-CN" altLang="en-US" sz="3200" dirty="0">
                <a:latin typeface="Times New Roman" panose="02020603050405020304" charset="0"/>
                <a:cs typeface="Times New Roman" panose="02020603050405020304" charset="0"/>
              </a:rPr>
              <a:t>Shennongjia </a:t>
            </a:r>
            <a:r>
              <a:rPr lang="en-US" altLang="zh-CN" sz="3200" dirty="0">
                <a:latin typeface="Times New Roman" panose="02020603050405020304" charset="0"/>
                <a:cs typeface="Times New Roman" panose="02020603050405020304" charset="0"/>
              </a:rPr>
              <a:t>60___________(locate)</a:t>
            </a:r>
            <a:r>
              <a:rPr lang="zh-CN" altLang="en-US" sz="3200" dirty="0">
                <a:latin typeface="Times New Roman" panose="02020603050405020304" charset="0"/>
                <a:cs typeface="Times New Roman" panose="02020603050405020304" charset="0"/>
              </a:rPr>
              <a:t> in the northwestern part of Hubei Province, bordering the Yangtze River in the south and facing the Wudang Mountains in the north. </a:t>
            </a:r>
          </a:p>
          <a:p>
            <a:endParaRPr lang="en-US" altLang="zh-CN"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60. 句子缺少谓语动词</a:t>
            </a:r>
            <a:r>
              <a:rPr lang="zh-CN" altLang="en-US" sz="3200" dirty="0">
                <a:latin typeface="Times New Roman" panose="02020603050405020304" charset="0"/>
                <a:cs typeface="Times New Roman" panose="02020603050405020304" charset="0"/>
              </a:rPr>
              <a:t>，</a:t>
            </a:r>
            <a:r>
              <a:rPr lang="en-US" altLang="zh-CN" sz="3200" dirty="0">
                <a:latin typeface="Times New Roman" panose="02020603050405020304" charset="0"/>
                <a:cs typeface="Times New Roman" panose="02020603050405020304" charset="0"/>
              </a:rPr>
              <a:t>因为描述神农架的地理位置</a:t>
            </a:r>
            <a:r>
              <a:rPr lang="zh-CN" altLang="en-US" sz="3200" dirty="0">
                <a:latin typeface="Times New Roman" panose="02020603050405020304" charset="0"/>
                <a:cs typeface="Times New Roman" panose="02020603050405020304" charset="0"/>
              </a:rPr>
              <a:t>，</a:t>
            </a:r>
            <a:r>
              <a:rPr lang="en-US" altLang="zh-CN" sz="3200" dirty="0">
                <a:latin typeface="Times New Roman" panose="02020603050405020304" charset="0"/>
                <a:cs typeface="Times New Roman" panose="02020603050405020304" charset="0"/>
              </a:rPr>
              <a:t>故而用一般现在时</a:t>
            </a:r>
            <a:r>
              <a:rPr lang="zh-CN" altLang="en-US" sz="3200" dirty="0">
                <a:latin typeface="Times New Roman" panose="02020603050405020304" charset="0"/>
                <a:cs typeface="Times New Roman" panose="02020603050405020304" charset="0"/>
              </a:rPr>
              <a:t>。神农架位于湖北省的西北部，南部毗邻长江，北部面向武当山。</a:t>
            </a:r>
            <a:endParaRPr lang="en-US" altLang="zh-CN" sz="3200" dirty="0">
              <a:latin typeface="Times New Roman" panose="02020603050405020304" charset="0"/>
              <a:cs typeface="Times New Roman" panose="02020603050405020304" charset="0"/>
            </a:endParaRPr>
          </a:p>
        </p:txBody>
      </p:sp>
      <p:sp>
        <p:nvSpPr>
          <p:cNvPr id="3" name="文本框 2"/>
          <p:cNvSpPr txBox="1"/>
          <p:nvPr/>
        </p:nvSpPr>
        <p:spPr>
          <a:xfrm>
            <a:off x="4370270" y="116212"/>
            <a:ext cx="3686075" cy="646331"/>
          </a:xfrm>
          <a:prstGeom prst="rect">
            <a:avLst/>
          </a:prstGeom>
          <a:noFill/>
        </p:spPr>
        <p:txBody>
          <a:bodyPr wrap="square" rtlCol="0" anchor="t">
            <a:spAutoFit/>
          </a:bodyPr>
          <a:lstStyle/>
          <a:p>
            <a:r>
              <a:rPr lang="zh-CN" altLang="en-US" sz="3600" dirty="0">
                <a:solidFill>
                  <a:srgbClr val="FF0000"/>
                </a:solidFill>
                <a:highlight>
                  <a:srgbClr val="FFFF00"/>
                </a:highlight>
                <a:latin typeface="Times New Roman" panose="02020603050405020304" charset="0"/>
                <a:cs typeface="Times New Roman" panose="02020603050405020304" charset="0"/>
                <a:sym typeface="+mn-ea"/>
              </a:rPr>
              <a:t>is located</a:t>
            </a:r>
          </a:p>
        </p:txBody>
      </p:sp>
      <p:grpSp>
        <p:nvGrpSpPr>
          <p:cNvPr id="12" name="组合 11"/>
          <p:cNvGrpSpPr/>
          <p:nvPr/>
        </p:nvGrpSpPr>
        <p:grpSpPr>
          <a:xfrm>
            <a:off x="749920" y="3900592"/>
            <a:ext cx="10781145" cy="3219550"/>
            <a:chOff x="1035628" y="3980998"/>
            <a:chExt cx="10194997" cy="4437857"/>
          </a:xfrm>
        </p:grpSpPr>
        <p:grpSp>
          <p:nvGrpSpPr>
            <p:cNvPr id="7" name="Group 5277"/>
            <p:cNvGrpSpPr/>
            <p:nvPr/>
          </p:nvGrpSpPr>
          <p:grpSpPr>
            <a:xfrm rot="20389266">
              <a:off x="1035628" y="3980998"/>
              <a:ext cx="567144" cy="914534"/>
              <a:chOff x="-1" y="-147680"/>
              <a:chExt cx="387005" cy="705072"/>
            </a:xfrm>
            <a:solidFill>
              <a:srgbClr val="FF5050"/>
            </a:solidFill>
          </p:grpSpPr>
          <p:sp>
            <p:nvSpPr>
              <p:cNvPr id="8"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9" name="Shape 5276"/>
              <p:cNvSpPr/>
              <p:nvPr/>
            </p:nvSpPr>
            <p:spPr>
              <a:xfrm>
                <a:off x="-1" y="-147680"/>
                <a:ext cx="387005" cy="58725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
          <p:nvSpPr>
            <p:cNvPr id="10" name="文本框 9"/>
            <p:cNvSpPr txBox="1"/>
            <p:nvPr/>
          </p:nvSpPr>
          <p:spPr>
            <a:xfrm>
              <a:off x="1690387" y="4148505"/>
              <a:ext cx="9540238" cy="4270350"/>
            </a:xfrm>
            <a:prstGeom prst="rect">
              <a:avLst/>
            </a:prstGeom>
            <a:noFill/>
          </p:spPr>
          <p:txBody>
            <a:bodyPr wrap="square">
              <a:spAutoFit/>
            </a:bodyPr>
            <a:lstStyle/>
            <a:p>
              <a:pPr defTabSz="685800">
                <a:lnSpc>
                  <a:spcPct val="120000"/>
                </a:lnSpc>
                <a:spcBef>
                  <a:spcPts val="750"/>
                </a:spcBef>
                <a:spcAft>
                  <a:spcPct val="0"/>
                </a:spcAft>
              </a:pPr>
              <a:r>
                <a:rPr lang="zh-CN" altLang="en-US" sz="3200" b="1" dirty="0">
                  <a:solidFill>
                    <a:srgbClr val="00B0F0"/>
                  </a:solidFill>
                  <a:latin typeface="Times New Roman" panose="02020603050405020304" charset="0"/>
                  <a:cs typeface="Times New Roman" panose="02020603050405020304" charset="0"/>
                  <a:sym typeface="+mn-ea"/>
                </a:rPr>
                <a:t>变形：</a:t>
              </a:r>
              <a:r>
                <a:rPr lang="en-US" altLang="zh-CN" sz="3200" b="1" dirty="0" err="1">
                  <a:solidFill>
                    <a:srgbClr val="00B0F0"/>
                  </a:solidFill>
                  <a:latin typeface="Times New Roman" panose="02020603050405020304" charset="0"/>
                  <a:cs typeface="Times New Roman" panose="02020603050405020304" charset="0"/>
                  <a:sym typeface="+mn-ea"/>
                </a:rPr>
                <a:t>Shennongjia</a:t>
              </a:r>
              <a:r>
                <a:rPr lang="en-US" altLang="zh-CN" sz="3200" b="1" dirty="0">
                  <a:solidFill>
                    <a:srgbClr val="00B0F0"/>
                  </a:solidFill>
                  <a:latin typeface="Times New Roman" panose="02020603050405020304" charset="0"/>
                  <a:cs typeface="Times New Roman" panose="02020603050405020304" charset="0"/>
                  <a:sym typeface="+mn-ea"/>
                </a:rPr>
                <a:t>, ___________(locate) in </a:t>
              </a:r>
              <a:r>
                <a:rPr lang="zh-CN" altLang="en-US" sz="3200" dirty="0">
                  <a:latin typeface="Times New Roman" panose="02020603050405020304" charset="0"/>
                  <a:cs typeface="Times New Roman" panose="02020603050405020304" charset="0"/>
                </a:rPr>
                <a:t>the northwestern part of Hubei Province, border</a:t>
              </a:r>
              <a:r>
                <a:rPr lang="en-US" altLang="zh-CN" sz="3200" dirty="0">
                  <a:latin typeface="Times New Roman" panose="02020603050405020304" charset="0"/>
                  <a:cs typeface="Times New Roman" panose="02020603050405020304" charset="0"/>
                </a:rPr>
                <a:t>s</a:t>
              </a:r>
              <a:r>
                <a:rPr lang="zh-CN" altLang="en-US" sz="3200" dirty="0">
                  <a:latin typeface="Times New Roman" panose="02020603050405020304" charset="0"/>
                  <a:cs typeface="Times New Roman" panose="02020603050405020304" charset="0"/>
                </a:rPr>
                <a:t> the Yangtze River in the south and fac</a:t>
              </a:r>
              <a:r>
                <a:rPr lang="en-US" altLang="zh-CN" sz="3200" dirty="0">
                  <a:latin typeface="Times New Roman" panose="02020603050405020304" charset="0"/>
                  <a:cs typeface="Times New Roman" panose="02020603050405020304" charset="0"/>
                </a:rPr>
                <a:t>es</a:t>
              </a:r>
              <a:r>
                <a:rPr lang="zh-CN" altLang="en-US" sz="3200" dirty="0">
                  <a:latin typeface="Times New Roman" panose="02020603050405020304" charset="0"/>
                  <a:cs typeface="Times New Roman" panose="02020603050405020304" charset="0"/>
                </a:rPr>
                <a:t> the Wudang Mountains in the north. </a:t>
              </a:r>
            </a:p>
            <a:p>
              <a:pPr marR="0" algn="just" defTabSz="685800" rtl="0" eaLnBrk="1" fontAlgn="auto" latinLnBrk="0" hangingPunct="1">
                <a:lnSpc>
                  <a:spcPct val="120000"/>
                </a:lnSpc>
                <a:spcBef>
                  <a:spcPts val="750"/>
                </a:spcBef>
                <a:spcAft>
                  <a:spcPct val="0"/>
                </a:spcAft>
                <a:buClrTx/>
                <a:buSzTx/>
              </a:pPr>
              <a:endParaRPr lang="zh-CN" altLang="en-US" sz="3200" b="1" dirty="0">
                <a:solidFill>
                  <a:srgbClr val="00B0F0"/>
                </a:solidFill>
                <a:latin typeface="Times New Roman" panose="02020603050405020304" charset="0"/>
                <a:ea typeface="楷体" panose="02010609060101010101" charset="-122"/>
                <a:cs typeface="Times New Roman" panose="02020603050405020304" charset="0"/>
              </a:endParaRPr>
            </a:p>
          </p:txBody>
        </p:sp>
      </p:grpSp>
      <p:sp>
        <p:nvSpPr>
          <p:cNvPr id="14" name="文本框 13"/>
          <p:cNvSpPr txBox="1"/>
          <p:nvPr/>
        </p:nvSpPr>
        <p:spPr>
          <a:xfrm>
            <a:off x="5433059" y="3939357"/>
            <a:ext cx="1560496" cy="646331"/>
          </a:xfrm>
          <a:prstGeom prst="rect">
            <a:avLst/>
          </a:prstGeom>
          <a:noFill/>
        </p:spPr>
        <p:txBody>
          <a:bodyPr wrap="square" rtlCol="0" anchor="t">
            <a:spAutoFit/>
          </a:bodyPr>
          <a:lstStyle/>
          <a:p>
            <a:r>
              <a:rPr lang="zh-CN" altLang="en-US" sz="3600" dirty="0">
                <a:solidFill>
                  <a:srgbClr val="FF0000"/>
                </a:solidFill>
                <a:highlight>
                  <a:srgbClr val="FFFF00"/>
                </a:highlight>
                <a:latin typeface="Times New Roman" panose="02020603050405020304" charset="0"/>
                <a:cs typeface="Times New Roman" panose="02020603050405020304" charset="0"/>
                <a:sym typeface="+mn-ea"/>
              </a:rPr>
              <a:t>located</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551940" y="-15708"/>
            <a:ext cx="10200506" cy="5509200"/>
          </a:xfrm>
          <a:prstGeom prst="rect">
            <a:avLst/>
          </a:prstGeom>
          <a:noFill/>
        </p:spPr>
        <p:txBody>
          <a:bodyPr wrap="square" rtlCol="0" anchor="t">
            <a:spAutoFit/>
          </a:bodyPr>
          <a:lstStyle/>
          <a:p>
            <a:endParaRPr lang="zh-CN" altLang="en-US" sz="3200" dirty="0">
              <a:latin typeface="Times New Roman" panose="02020603050405020304" charset="0"/>
              <a:cs typeface="Times New Roman" panose="02020603050405020304" charset="0"/>
            </a:endParaRPr>
          </a:p>
          <a:p>
            <a:r>
              <a:rPr lang="zh-CN" altLang="en-US" sz="3200" dirty="0">
                <a:latin typeface="Times New Roman" panose="02020603050405020304" charset="0"/>
                <a:cs typeface="Times New Roman" panose="02020603050405020304" charset="0"/>
              </a:rPr>
              <a:t>It is a place </a:t>
            </a:r>
            <a:r>
              <a:rPr lang="en-US" altLang="zh-CN" sz="3200" dirty="0">
                <a:latin typeface="Times New Roman" panose="02020603050405020304" charset="0"/>
                <a:cs typeface="Times New Roman" panose="02020603050405020304" charset="0"/>
              </a:rPr>
              <a:t>61.________</a:t>
            </a:r>
            <a:r>
              <a:rPr lang="zh-CN" altLang="en-US" sz="3200" dirty="0">
                <a:latin typeface="Times New Roman" panose="02020603050405020304" charset="0"/>
                <a:cs typeface="Times New Roman" panose="02020603050405020304" charset="0"/>
              </a:rPr>
              <a:t> the Daba Mountain Range and the Qinling Mountains meet. </a:t>
            </a:r>
          </a:p>
          <a:p>
            <a:endParaRPr lang="en-US" altLang="zh-CN"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meet: If two areas meet, especially two areas of land or sea, they are next to one another. (</a:t>
            </a:r>
            <a:r>
              <a:rPr lang="zh-CN" altLang="en-US" sz="3200" dirty="0">
                <a:latin typeface="Times New Roman" panose="02020603050405020304" charset="0"/>
                <a:cs typeface="Times New Roman" panose="02020603050405020304" charset="0"/>
              </a:rPr>
              <a:t>尤指两片地域或海域</a:t>
            </a:r>
            <a:r>
              <a:rPr lang="en-US" altLang="zh-CN" sz="3200" dirty="0">
                <a:latin typeface="Times New Roman" panose="02020603050405020304" charset="0"/>
                <a:cs typeface="Times New Roman" panose="02020603050405020304" charset="0"/>
              </a:rPr>
              <a:t>) </a:t>
            </a:r>
            <a:r>
              <a:rPr lang="zh-CN" altLang="en-US" sz="3200" dirty="0">
                <a:latin typeface="Times New Roman" panose="02020603050405020304" charset="0"/>
                <a:cs typeface="Times New Roman" panose="02020603050405020304" charset="0"/>
              </a:rPr>
              <a:t>相接；</a:t>
            </a:r>
            <a:endParaRPr lang="en-US" altLang="zh-CN" sz="3200" dirty="0">
              <a:latin typeface="Times New Roman" panose="02020603050405020304" charset="0"/>
              <a:cs typeface="Times New Roman" panose="02020603050405020304" charset="0"/>
            </a:endParaRPr>
          </a:p>
          <a:p>
            <a:r>
              <a:rPr lang="en-US" altLang="zh-CN" sz="3200" dirty="0" err="1">
                <a:latin typeface="Times New Roman" panose="02020603050405020304" charset="0"/>
                <a:cs typeface="Times New Roman" panose="02020603050405020304" charset="0"/>
              </a:rPr>
              <a:t>先行词为</a:t>
            </a:r>
            <a:r>
              <a:rPr lang="en-US" altLang="zh-CN" sz="3200" dirty="0">
                <a:latin typeface="Times New Roman" panose="02020603050405020304" charset="0"/>
                <a:cs typeface="Times New Roman" panose="02020603050405020304" charset="0"/>
              </a:rPr>
              <a:t> place, </a:t>
            </a:r>
            <a:r>
              <a:rPr lang="en-US" altLang="zh-CN" sz="3200" dirty="0" err="1">
                <a:latin typeface="Times New Roman" panose="02020603050405020304" charset="0"/>
                <a:cs typeface="Times New Roman" panose="02020603050405020304" charset="0"/>
              </a:rPr>
              <a:t>因后续的从句里面不缺少名词性成分</a:t>
            </a:r>
            <a:r>
              <a:rPr lang="en-US" altLang="zh-CN" sz="3200" dirty="0">
                <a:latin typeface="Times New Roman" panose="02020603050405020304" charset="0"/>
                <a:cs typeface="Times New Roman" panose="02020603050405020304" charset="0"/>
              </a:rPr>
              <a:t>, </a:t>
            </a:r>
            <a:r>
              <a:rPr lang="en-US" altLang="zh-CN" sz="3200" dirty="0" err="1">
                <a:latin typeface="Times New Roman" panose="02020603050405020304" charset="0"/>
                <a:cs typeface="Times New Roman" panose="02020603050405020304" charset="0"/>
              </a:rPr>
              <a:t>故而选择表地点的关系副词</a:t>
            </a:r>
            <a:r>
              <a:rPr lang="en-US" altLang="zh-CN" sz="3200" dirty="0">
                <a:latin typeface="Times New Roman" panose="02020603050405020304" charset="0"/>
                <a:cs typeface="Times New Roman" panose="02020603050405020304" charset="0"/>
              </a:rPr>
              <a:t> where</a:t>
            </a:r>
          </a:p>
          <a:p>
            <a:endParaRPr lang="en-US" altLang="zh-CN" sz="3200" dirty="0">
              <a:latin typeface="Times New Roman" panose="02020603050405020304" charset="0"/>
              <a:cs typeface="Times New Roman" panose="02020603050405020304" charset="0"/>
            </a:endParaRPr>
          </a:p>
          <a:p>
            <a:r>
              <a:rPr lang="zh-CN" altLang="en-US" sz="3200" dirty="0">
                <a:latin typeface="Times New Roman" panose="02020603050405020304" charset="0"/>
                <a:cs typeface="Times New Roman" panose="02020603050405020304" charset="0"/>
              </a:rPr>
              <a:t>区分：</a:t>
            </a:r>
            <a:r>
              <a:rPr lang="en-US" altLang="zh-CN" sz="3200" dirty="0">
                <a:latin typeface="Times New Roman" panose="02020603050405020304" charset="0"/>
                <a:cs typeface="Times New Roman" panose="02020603050405020304" charset="0"/>
              </a:rPr>
              <a:t>It is a place _______ attracts people around the world.</a:t>
            </a:r>
          </a:p>
          <a:p>
            <a:r>
              <a:rPr lang="en-US" altLang="zh-CN" sz="3200" dirty="0">
                <a:latin typeface="Times New Roman" panose="02020603050405020304" charset="0"/>
                <a:cs typeface="Times New Roman" panose="02020603050405020304" charset="0"/>
              </a:rPr>
              <a:t>            It is a place _________many people visit every year.</a:t>
            </a:r>
          </a:p>
        </p:txBody>
      </p:sp>
      <p:sp>
        <p:nvSpPr>
          <p:cNvPr id="4" name="文本框 3"/>
          <p:cNvSpPr txBox="1"/>
          <p:nvPr/>
        </p:nvSpPr>
        <p:spPr>
          <a:xfrm>
            <a:off x="4358239" y="395634"/>
            <a:ext cx="1216459" cy="584775"/>
          </a:xfrm>
          <a:prstGeom prst="rect">
            <a:avLst/>
          </a:prstGeom>
          <a:noFill/>
        </p:spPr>
        <p:txBody>
          <a:bodyPr wrap="square" rtlCol="0" anchor="t">
            <a:spAutoFit/>
          </a:bodyPr>
          <a:lstStyle/>
          <a:p>
            <a:r>
              <a:rPr lang="zh-CN" altLang="en-US" sz="3200" dirty="0">
                <a:solidFill>
                  <a:srgbClr val="FF0000"/>
                </a:solidFill>
                <a:highlight>
                  <a:srgbClr val="FFFF00"/>
                </a:highlight>
                <a:latin typeface="Times New Roman" panose="02020603050405020304" charset="0"/>
                <a:cs typeface="Times New Roman" panose="02020603050405020304" charset="0"/>
                <a:sym typeface="+mn-ea"/>
              </a:rPr>
              <a:t>where</a:t>
            </a:r>
          </a:p>
        </p:txBody>
      </p:sp>
      <p:grpSp>
        <p:nvGrpSpPr>
          <p:cNvPr id="7" name="Group 5277"/>
          <p:cNvGrpSpPr/>
          <p:nvPr/>
        </p:nvGrpSpPr>
        <p:grpSpPr>
          <a:xfrm rot="20389266">
            <a:off x="1001034" y="1757800"/>
            <a:ext cx="567141" cy="722980"/>
            <a:chOff x="0" y="0"/>
            <a:chExt cx="387003" cy="557391"/>
          </a:xfrm>
          <a:solidFill>
            <a:srgbClr val="FF5050"/>
          </a:solidFill>
        </p:grpSpPr>
        <p:sp>
          <p:nvSpPr>
            <p:cNvPr id="8"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9"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
        <p:nvSpPr>
          <p:cNvPr id="10" name="文本框 9"/>
          <p:cNvSpPr txBox="1"/>
          <p:nvPr/>
        </p:nvSpPr>
        <p:spPr>
          <a:xfrm>
            <a:off x="4619959" y="4161186"/>
            <a:ext cx="2310231" cy="584775"/>
          </a:xfrm>
          <a:prstGeom prst="rect">
            <a:avLst/>
          </a:prstGeom>
          <a:noFill/>
        </p:spPr>
        <p:txBody>
          <a:bodyPr wrap="square" rtlCol="0" anchor="t">
            <a:spAutoFit/>
          </a:bodyPr>
          <a:lstStyle/>
          <a:p>
            <a:r>
              <a:rPr lang="en-US" altLang="zh-CN" sz="3200" dirty="0">
                <a:solidFill>
                  <a:srgbClr val="FF0000"/>
                </a:solidFill>
                <a:highlight>
                  <a:srgbClr val="FFFF00"/>
                </a:highlight>
                <a:latin typeface="Times New Roman" panose="02020603050405020304" charset="0"/>
                <a:cs typeface="Times New Roman" panose="02020603050405020304" charset="0"/>
                <a:sym typeface="+mn-ea"/>
              </a:rPr>
              <a:t>that/which</a:t>
            </a:r>
            <a:endParaRPr lang="zh-CN" altLang="en-US" sz="32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2" name="文本框 11"/>
          <p:cNvSpPr txBox="1"/>
          <p:nvPr/>
        </p:nvSpPr>
        <p:spPr>
          <a:xfrm>
            <a:off x="4757620" y="4827339"/>
            <a:ext cx="2310231" cy="584775"/>
          </a:xfrm>
          <a:prstGeom prst="rect">
            <a:avLst/>
          </a:prstGeom>
          <a:noFill/>
        </p:spPr>
        <p:txBody>
          <a:bodyPr wrap="square" rtlCol="0" anchor="t">
            <a:spAutoFit/>
          </a:bodyPr>
          <a:lstStyle/>
          <a:p>
            <a:r>
              <a:rPr lang="en-US" altLang="zh-CN" sz="3200" dirty="0">
                <a:solidFill>
                  <a:srgbClr val="FF0000"/>
                </a:solidFill>
                <a:highlight>
                  <a:srgbClr val="FFFF00"/>
                </a:highlight>
                <a:latin typeface="Times New Roman" panose="02020603050405020304" charset="0"/>
                <a:cs typeface="Times New Roman" panose="02020603050405020304" charset="0"/>
                <a:sym typeface="+mn-ea"/>
              </a:rPr>
              <a:t>that/which</a:t>
            </a:r>
            <a:endParaRPr lang="zh-CN" altLang="en-US" sz="32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4" name="思想气泡: 云 13"/>
          <p:cNvSpPr/>
          <p:nvPr/>
        </p:nvSpPr>
        <p:spPr>
          <a:xfrm>
            <a:off x="6096000" y="217324"/>
            <a:ext cx="5745981" cy="3277812"/>
          </a:xfrm>
          <a:prstGeom prst="cloudCallout">
            <a:avLst>
              <a:gd name="adj1" fmla="val -29086"/>
              <a:gd name="adj2" fmla="val 7437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rgbClr val="002060"/>
                </a:solidFill>
                <a:latin typeface="微软雅黑" panose="020B0503020204020204" pitchFamily="34" charset="-122"/>
                <a:ea typeface="微软雅黑" panose="020B0503020204020204" pitchFamily="34" charset="-122"/>
              </a:rPr>
              <a:t>当定语从句中先行词为地点，原因和时间时，用关系副词还是关系代词，要先判断从句是否缺少名词性成分</a:t>
            </a:r>
            <a:r>
              <a:rPr lang="en-US" altLang="zh-CN" sz="2800" dirty="0">
                <a:solidFill>
                  <a:srgbClr val="002060"/>
                </a:solidFill>
                <a:latin typeface="微软雅黑" panose="020B0503020204020204" pitchFamily="34" charset="-122"/>
                <a:ea typeface="微软雅黑" panose="020B0503020204020204" pitchFamily="34" charset="-122"/>
              </a:rPr>
              <a:t>(</a:t>
            </a:r>
            <a:r>
              <a:rPr lang="zh-CN" altLang="en-US" sz="2800" dirty="0">
                <a:solidFill>
                  <a:srgbClr val="002060"/>
                </a:solidFill>
                <a:latin typeface="微软雅黑" panose="020B0503020204020204" pitchFamily="34" charset="-122"/>
                <a:ea typeface="微软雅黑" panose="020B0503020204020204" pitchFamily="34" charset="-122"/>
              </a:rPr>
              <a:t>主语</a:t>
            </a:r>
            <a:r>
              <a:rPr lang="en-US" altLang="zh-CN" sz="2800" dirty="0">
                <a:solidFill>
                  <a:srgbClr val="002060"/>
                </a:solidFill>
                <a:latin typeface="微软雅黑" panose="020B0503020204020204" pitchFamily="34" charset="-122"/>
                <a:ea typeface="微软雅黑" panose="020B0503020204020204" pitchFamily="34" charset="-122"/>
              </a:rPr>
              <a:t>/</a:t>
            </a:r>
            <a:r>
              <a:rPr lang="zh-CN" altLang="en-US" sz="2800" dirty="0">
                <a:solidFill>
                  <a:srgbClr val="002060"/>
                </a:solidFill>
                <a:latin typeface="微软雅黑" panose="020B0503020204020204" pitchFamily="34" charset="-122"/>
                <a:ea typeface="微软雅黑" panose="020B0503020204020204" pitchFamily="34" charset="-122"/>
              </a:rPr>
              <a:t>宾语</a:t>
            </a:r>
            <a:r>
              <a:rPr lang="en-US" altLang="zh-CN" sz="2800" dirty="0">
                <a:solidFill>
                  <a:srgbClr val="002060"/>
                </a:solidFill>
                <a:latin typeface="微软雅黑" panose="020B0503020204020204" pitchFamily="34" charset="-122"/>
                <a:ea typeface="微软雅黑" panose="020B0503020204020204" pitchFamily="34" charset="-122"/>
              </a:rPr>
              <a:t>)</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12" grpId="0"/>
      <p:bldP spid="12" grpId="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dirty="0">
                <a:solidFill>
                  <a:schemeClr val="bg1"/>
                </a:solidFill>
              </a:rPr>
              <a:t>语法填空</a:t>
            </a:r>
            <a:r>
              <a:rPr lang="en-US" altLang="zh-CN" sz="2400" dirty="0">
                <a:solidFill>
                  <a:schemeClr val="bg1"/>
                </a:solidFill>
              </a:rPr>
              <a:t> </a:t>
            </a:r>
          </a:p>
        </p:txBody>
      </p:sp>
      <p:sp>
        <p:nvSpPr>
          <p:cNvPr id="10" name="文本框 9"/>
          <p:cNvSpPr txBox="1"/>
          <p:nvPr/>
        </p:nvSpPr>
        <p:spPr>
          <a:xfrm>
            <a:off x="1280021" y="273050"/>
            <a:ext cx="10626864" cy="7874720"/>
          </a:xfrm>
          <a:prstGeom prst="rect">
            <a:avLst/>
          </a:prstGeom>
          <a:noFill/>
        </p:spPr>
        <p:txBody>
          <a:bodyPr wrap="square">
            <a:spAutoFit/>
          </a:bodyPr>
          <a:lstStyle/>
          <a:p>
            <a:pPr marL="441325" indent="-441325" algn="ctr">
              <a:lnSpc>
                <a:spcPct val="130000"/>
              </a:lnSpc>
              <a:spcBef>
                <a:spcPct val="0"/>
              </a:spcBef>
              <a:buNone/>
              <a:defRPr/>
            </a:pPr>
            <a:r>
              <a:rPr lang="zh-CN" altLang="en-US" sz="3200" b="1" u="sng" noProof="1">
                <a:solidFill>
                  <a:srgbClr val="00B0F0"/>
                </a:solidFill>
                <a:latin typeface="Times New Roman" panose="02020603050405020304" charset="0"/>
                <a:cs typeface="Times New Roman" panose="02020603050405020304" charset="0"/>
              </a:rPr>
              <a:t>巩固训练</a:t>
            </a:r>
            <a:endParaRPr lang="en-US" altLang="zh-CN" sz="3200" b="1" u="sng" noProof="1">
              <a:solidFill>
                <a:srgbClr val="00B0F0"/>
              </a:solidFill>
              <a:latin typeface="Times New Roman" panose="02020603050405020304" charset="0"/>
              <a:cs typeface="Times New Roman" panose="02020603050405020304" charset="0"/>
            </a:endParaRPr>
          </a:p>
          <a:p>
            <a:pPr marL="441325" indent="-441325">
              <a:lnSpc>
                <a:spcPct val="130000"/>
              </a:lnSpc>
              <a:spcBef>
                <a:spcPct val="0"/>
              </a:spcBef>
              <a:buNone/>
              <a:defRPr/>
            </a:pPr>
            <a:r>
              <a:rPr lang="en-US" altLang="zh-CN" sz="3200" b="1" noProof="1">
                <a:latin typeface="Times New Roman" panose="02020603050405020304" charset="0"/>
                <a:cs typeface="Times New Roman" panose="02020603050405020304" charset="0"/>
              </a:rPr>
              <a:t>1. Gone are the days _________ </a:t>
            </a:r>
            <a:r>
              <a:rPr lang="zh-CN" altLang="en-US" sz="3200" b="1" noProof="1">
                <a:latin typeface="Times New Roman" panose="02020603050405020304" charset="0"/>
                <a:cs typeface="Times New Roman" panose="02020603050405020304" charset="0"/>
                <a:sym typeface="+mn-ea"/>
              </a:rPr>
              <a:t>we </a:t>
            </a:r>
            <a:r>
              <a:rPr lang="zh-CN" altLang="en-US" sz="3200" b="1" noProof="1">
                <a:solidFill>
                  <a:schemeClr val="accent2"/>
                </a:solidFill>
                <a:latin typeface="Times New Roman" panose="02020603050405020304" charset="0"/>
                <a:cs typeface="Times New Roman" panose="02020603050405020304" charset="0"/>
                <a:sym typeface="+mn-ea"/>
              </a:rPr>
              <a:t>stayed</a:t>
            </a:r>
            <a:r>
              <a:rPr lang="zh-CN" altLang="en-US" sz="3200" b="1" noProof="1">
                <a:latin typeface="Times New Roman" panose="02020603050405020304" charset="0"/>
                <a:cs typeface="Times New Roman" panose="02020603050405020304" charset="0"/>
                <a:sym typeface="+mn-ea"/>
              </a:rPr>
              <a:t> together</a:t>
            </a:r>
            <a:r>
              <a:rPr lang="en-US" altLang="zh-CN" sz="3200" b="1" noProof="1">
                <a:latin typeface="Times New Roman" panose="02020603050405020304" charset="0"/>
                <a:cs typeface="Times New Roman" panose="02020603050405020304" charset="0"/>
                <a:sym typeface="+mn-ea"/>
              </a:rPr>
              <a:t>.</a:t>
            </a:r>
            <a:r>
              <a:rPr lang="zh-CN" altLang="en-US" sz="3200" b="1" noProof="1">
                <a:latin typeface="Times New Roman" panose="02020603050405020304" charset="0"/>
                <a:cs typeface="Times New Roman" panose="02020603050405020304" charset="0"/>
                <a:sym typeface="+mn-ea"/>
              </a:rPr>
              <a:t> </a:t>
            </a:r>
          </a:p>
          <a:p>
            <a:pPr marL="441325" indent="-441325">
              <a:lnSpc>
                <a:spcPct val="130000"/>
              </a:lnSpc>
              <a:spcBef>
                <a:spcPct val="0"/>
              </a:spcBef>
              <a:buNone/>
              <a:defRPr/>
            </a:pPr>
            <a:r>
              <a:rPr lang="en-US" altLang="zh-CN" sz="3200" b="1" noProof="1">
                <a:latin typeface="Times New Roman" panose="02020603050405020304" charset="0"/>
                <a:sym typeface="+mn-ea"/>
              </a:rPr>
              <a:t>2. </a:t>
            </a:r>
            <a:r>
              <a:rPr lang="en-US" altLang="zh-CN" sz="3200" b="1" noProof="1">
                <a:latin typeface="Times New Roman" panose="02020603050405020304" charset="0"/>
                <a:cs typeface="Times New Roman" panose="02020603050405020304" charset="0"/>
                <a:sym typeface="+mn-ea"/>
              </a:rPr>
              <a:t>Gone are the days </a:t>
            </a:r>
            <a:r>
              <a:rPr lang="en-US" altLang="zh-CN" sz="3200" b="1" noProof="1">
                <a:latin typeface="Times New Roman" panose="02020603050405020304" charset="0"/>
                <a:cs typeface="Times New Roman" panose="02020603050405020304" charset="0"/>
              </a:rPr>
              <a:t>__________ </a:t>
            </a:r>
            <a:r>
              <a:rPr lang="zh-CN" altLang="en-US" sz="3200" b="1" noProof="1">
                <a:latin typeface="Times New Roman" panose="02020603050405020304" charset="0"/>
                <a:cs typeface="Times New Roman" panose="02020603050405020304" charset="0"/>
                <a:sym typeface="+mn-ea"/>
              </a:rPr>
              <a:t>we </a:t>
            </a:r>
            <a:r>
              <a:rPr lang="zh-CN" altLang="en-US" sz="3200" b="1" noProof="1">
                <a:solidFill>
                  <a:schemeClr val="accent2"/>
                </a:solidFill>
                <a:latin typeface="Times New Roman" panose="02020603050405020304" charset="0"/>
                <a:cs typeface="Times New Roman" panose="02020603050405020304" charset="0"/>
                <a:sym typeface="+mn-ea"/>
              </a:rPr>
              <a:t>spent</a:t>
            </a:r>
            <a:r>
              <a:rPr lang="zh-CN" altLang="en-US" sz="3200" b="1" noProof="1">
                <a:latin typeface="Times New Roman" panose="02020603050405020304" charset="0"/>
                <a:cs typeface="Times New Roman" panose="02020603050405020304" charset="0"/>
                <a:sym typeface="+mn-ea"/>
              </a:rPr>
              <a:t> together</a:t>
            </a:r>
            <a:r>
              <a:rPr lang="en-US" altLang="zh-CN" sz="3200" b="1" noProof="1">
                <a:latin typeface="Times New Roman" panose="02020603050405020304" charset="0"/>
                <a:cs typeface="Times New Roman" panose="02020603050405020304" charset="0"/>
              </a:rPr>
              <a:t>.</a:t>
            </a:r>
            <a:r>
              <a:rPr lang="en-US" altLang="zh-CN" sz="3200" b="1" noProof="1">
                <a:gradFill>
                  <a:gsLst>
                    <a:gs pos="0">
                      <a:srgbClr val="7B32B2"/>
                    </a:gs>
                    <a:gs pos="100000">
                      <a:srgbClr val="401A5D"/>
                    </a:gs>
                  </a:gsLst>
                  <a:lin scaled="0"/>
                </a:gradFill>
                <a:latin typeface="Times New Roman" panose="02020603050405020304" charset="0"/>
                <a:cs typeface="Times New Roman" panose="02020603050405020304" charset="0"/>
              </a:rPr>
              <a:t> </a:t>
            </a:r>
          </a:p>
          <a:p>
            <a:pPr>
              <a:lnSpc>
                <a:spcPct val="130000"/>
              </a:lnSpc>
              <a:spcBef>
                <a:spcPct val="0"/>
              </a:spcBef>
              <a:buFontTx/>
              <a:buNone/>
            </a:pPr>
            <a:r>
              <a:rPr lang="en-US" altLang="zh-CN" sz="3200" b="1" dirty="0">
                <a:latin typeface="Times New Roman" panose="02020603050405020304" charset="0"/>
              </a:rPr>
              <a:t>3. Is this the school  ___________ </a:t>
            </a:r>
            <a:r>
              <a:rPr lang="zh-CN" altLang="en-US" sz="3200" b="1" dirty="0">
                <a:latin typeface="Times New Roman" panose="02020603050405020304" charset="0"/>
              </a:rPr>
              <a:t>Xiao </a:t>
            </a:r>
            <a:r>
              <a:rPr lang="en-US" altLang="zh-CN" sz="3200" b="1" dirty="0">
                <a:latin typeface="Times New Roman" panose="02020603050405020304" charset="0"/>
              </a:rPr>
              <a:t>Hua</a:t>
            </a:r>
            <a:r>
              <a:rPr lang="zh-CN" altLang="en-US" sz="3200" b="1" dirty="0">
                <a:latin typeface="Times New Roman" panose="02020603050405020304" charset="0"/>
              </a:rPr>
              <a:t> </a:t>
            </a:r>
            <a:r>
              <a:rPr lang="zh-CN" altLang="en-US" sz="3200" b="1" dirty="0">
                <a:solidFill>
                  <a:schemeClr val="accent2"/>
                </a:solidFill>
                <a:latin typeface="Times New Roman" panose="02020603050405020304" charset="0"/>
              </a:rPr>
              <a:t>studies</a:t>
            </a:r>
            <a:r>
              <a:rPr lang="en-US" altLang="zh-CN" sz="3200" b="1" dirty="0">
                <a:latin typeface="Times New Roman" panose="02020603050405020304" charset="0"/>
              </a:rPr>
              <a:t>? </a:t>
            </a:r>
          </a:p>
          <a:p>
            <a:pPr>
              <a:lnSpc>
                <a:spcPct val="130000"/>
              </a:lnSpc>
              <a:spcBef>
                <a:spcPct val="0"/>
              </a:spcBef>
              <a:buFontTx/>
              <a:buNone/>
            </a:pPr>
            <a:r>
              <a:rPr lang="en-US" altLang="zh-CN" sz="3200" b="1" dirty="0">
                <a:latin typeface="Times New Roman" panose="02020603050405020304" charset="0"/>
              </a:rPr>
              <a:t>4. Is this the school ____________ you </a:t>
            </a:r>
            <a:r>
              <a:rPr lang="en-US" altLang="zh-CN" sz="3200" b="1" dirty="0">
                <a:solidFill>
                  <a:schemeClr val="accent2"/>
                </a:solidFill>
                <a:latin typeface="Times New Roman" panose="02020603050405020304" charset="0"/>
              </a:rPr>
              <a:t>visited</a:t>
            </a:r>
            <a:r>
              <a:rPr lang="en-US" altLang="zh-CN" sz="3200" b="1" dirty="0">
                <a:latin typeface="Times New Roman" panose="02020603050405020304" charset="0"/>
              </a:rPr>
              <a:t> yesterday? </a:t>
            </a:r>
          </a:p>
          <a:p>
            <a:pPr>
              <a:lnSpc>
                <a:spcPct val="130000"/>
              </a:lnSpc>
              <a:spcBef>
                <a:spcPct val="0"/>
              </a:spcBef>
            </a:pPr>
            <a:r>
              <a:rPr lang="en-US" altLang="zh-CN" sz="3200" b="1" dirty="0">
                <a:latin typeface="Times New Roman" panose="02020603050405020304" charset="0"/>
              </a:rPr>
              <a:t>5. There are many reasons ______ people learn a foreign language.</a:t>
            </a:r>
          </a:p>
          <a:p>
            <a:pPr>
              <a:lnSpc>
                <a:spcPct val="130000"/>
              </a:lnSpc>
              <a:spcBef>
                <a:spcPct val="0"/>
              </a:spcBef>
            </a:pPr>
            <a:r>
              <a:rPr lang="en-US" altLang="zh-CN" sz="3200" b="1" dirty="0">
                <a:latin typeface="Times New Roman" panose="02020603050405020304" charset="0"/>
              </a:rPr>
              <a:t>6.</a:t>
            </a:r>
            <a:r>
              <a:rPr lang="zh-CN" altLang="en-US" sz="3200" b="1" dirty="0">
                <a:latin typeface="Times New Roman" panose="02020603050405020304" charset="0"/>
              </a:rPr>
              <a:t>The reason _</a:t>
            </a:r>
            <a:r>
              <a:rPr lang="en-US" altLang="zh-CN" sz="3200" b="1" dirty="0">
                <a:latin typeface="Times New Roman" panose="02020603050405020304" charset="0"/>
              </a:rPr>
              <a:t>____</a:t>
            </a:r>
            <a:r>
              <a:rPr lang="zh-CN" altLang="en-US" sz="3200" b="1" dirty="0">
                <a:latin typeface="Times New Roman" panose="02020603050405020304" charset="0"/>
              </a:rPr>
              <a:t>_</a:t>
            </a:r>
            <a:r>
              <a:rPr lang="zh-CN" altLang="en-US" sz="3200" b="1" dirty="0">
                <a:solidFill>
                  <a:schemeClr val="accent2"/>
                </a:solidFill>
                <a:latin typeface="Times New Roman" panose="02020603050405020304" charset="0"/>
              </a:rPr>
              <a:t>gave</a:t>
            </a:r>
            <a:r>
              <a:rPr lang="zh-CN" altLang="en-US" sz="3200" b="1" dirty="0">
                <a:latin typeface="Times New Roman" panose="02020603050405020304" charset="0"/>
              </a:rPr>
              <a:t> </a:t>
            </a:r>
            <a:r>
              <a:rPr lang="en-US" altLang="zh-CN" sz="3200" b="1" dirty="0">
                <a:latin typeface="Times New Roman" panose="02020603050405020304" charset="0"/>
              </a:rPr>
              <a:t>us</a:t>
            </a:r>
            <a:r>
              <a:rPr lang="zh-CN" altLang="en-US" sz="3200" b="1" dirty="0">
                <a:solidFill>
                  <a:srgbClr val="FF0000"/>
                </a:solidFill>
                <a:latin typeface="Times New Roman" panose="02020603050405020304" charset="0"/>
              </a:rPr>
              <a:t> </a:t>
            </a:r>
            <a:r>
              <a:rPr lang="en-US" altLang="zh-CN" sz="3200" b="1" dirty="0">
                <a:latin typeface="Times New Roman" panose="02020603050405020304" charset="0"/>
              </a:rPr>
              <a:t>is</a:t>
            </a:r>
            <a:r>
              <a:rPr lang="zh-CN" altLang="en-US" sz="3200" b="1" dirty="0">
                <a:latin typeface="Times New Roman" panose="02020603050405020304" charset="0"/>
              </a:rPr>
              <a:t> unbelievable.</a:t>
            </a:r>
            <a:endParaRPr lang="en-US" altLang="zh-CN" sz="3200" b="1" dirty="0">
              <a:latin typeface="Times New Roman" panose="02020603050405020304" charset="0"/>
            </a:endParaRPr>
          </a:p>
          <a:p>
            <a:pPr>
              <a:lnSpc>
                <a:spcPct val="130000"/>
              </a:lnSpc>
              <a:spcBef>
                <a:spcPct val="0"/>
              </a:spcBef>
            </a:pPr>
            <a:r>
              <a:rPr lang="en-US" altLang="zh-CN" sz="3200" b="1" dirty="0">
                <a:latin typeface="Times New Roman" panose="02020603050405020304" charset="0"/>
              </a:rPr>
              <a:t>7. It was a time _______ people were divided .</a:t>
            </a:r>
          </a:p>
          <a:p>
            <a:pPr>
              <a:lnSpc>
                <a:spcPct val="130000"/>
              </a:lnSpc>
              <a:spcBef>
                <a:spcPct val="0"/>
              </a:spcBef>
            </a:pPr>
            <a:endParaRPr lang="zh-CN" altLang="en-US" sz="3200" b="1" dirty="0">
              <a:latin typeface="Times New Roman" panose="02020603050405020304" charset="0"/>
            </a:endParaRPr>
          </a:p>
          <a:p>
            <a:pPr>
              <a:lnSpc>
                <a:spcPct val="130000"/>
              </a:lnSpc>
              <a:spcBef>
                <a:spcPct val="0"/>
              </a:spcBef>
              <a:buFontTx/>
              <a:buNone/>
            </a:pPr>
            <a:endParaRPr lang="en-US" altLang="zh-CN" sz="3200" b="1" dirty="0">
              <a:latin typeface="Times New Roman" panose="02020603050405020304" charset="0"/>
            </a:endParaRPr>
          </a:p>
          <a:p>
            <a:pPr marR="0" algn="just" defTabSz="685800" rtl="0" eaLnBrk="1" fontAlgn="auto" latinLnBrk="0" hangingPunct="1">
              <a:lnSpc>
                <a:spcPct val="120000"/>
              </a:lnSpc>
              <a:spcBef>
                <a:spcPts val="750"/>
              </a:spcBef>
              <a:spcAft>
                <a:spcPct val="0"/>
              </a:spcAft>
              <a:buClrTx/>
              <a:buSzTx/>
            </a:pPr>
            <a:endParaRPr lang="zh-CN" altLang="en-US" sz="3200" b="1" dirty="0">
              <a:solidFill>
                <a:srgbClr val="00B0F0"/>
              </a:solidFill>
              <a:latin typeface="Times New Roman" panose="02020603050405020304" charset="0"/>
              <a:ea typeface="楷体" panose="02010609060101010101" charset="-122"/>
              <a:cs typeface="Times New Roman" panose="02020603050405020304" charset="0"/>
            </a:endParaRPr>
          </a:p>
        </p:txBody>
      </p:sp>
      <p:sp>
        <p:nvSpPr>
          <p:cNvPr id="14" name="文本框 13"/>
          <p:cNvSpPr txBox="1"/>
          <p:nvPr/>
        </p:nvSpPr>
        <p:spPr>
          <a:xfrm>
            <a:off x="5151393" y="832200"/>
            <a:ext cx="1560496"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when</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4" name="文本框 3"/>
          <p:cNvSpPr txBox="1"/>
          <p:nvPr/>
        </p:nvSpPr>
        <p:spPr>
          <a:xfrm>
            <a:off x="5053333" y="1507351"/>
            <a:ext cx="2789722"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that/which</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5" name="文本框 4"/>
          <p:cNvSpPr txBox="1"/>
          <p:nvPr/>
        </p:nvSpPr>
        <p:spPr>
          <a:xfrm>
            <a:off x="5317028" y="2141910"/>
            <a:ext cx="2789722"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where</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6" name="文本框 5"/>
          <p:cNvSpPr txBox="1"/>
          <p:nvPr/>
        </p:nvSpPr>
        <p:spPr>
          <a:xfrm>
            <a:off x="4940169" y="2757540"/>
            <a:ext cx="2789722"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which/that</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5" name="文本框 14"/>
          <p:cNvSpPr txBox="1"/>
          <p:nvPr/>
        </p:nvSpPr>
        <p:spPr>
          <a:xfrm>
            <a:off x="6112875" y="3403871"/>
            <a:ext cx="2789722"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why</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6" name="文本框 15"/>
          <p:cNvSpPr txBox="1"/>
          <p:nvPr/>
        </p:nvSpPr>
        <p:spPr>
          <a:xfrm>
            <a:off x="3497252" y="4440070"/>
            <a:ext cx="2789722"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which/that</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7" name="文本框 16"/>
          <p:cNvSpPr txBox="1"/>
          <p:nvPr/>
        </p:nvSpPr>
        <p:spPr>
          <a:xfrm>
            <a:off x="4371145" y="5280206"/>
            <a:ext cx="1560496"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when</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4" grpId="0"/>
      <p:bldP spid="4" grpId="1"/>
      <p:bldP spid="5" grpId="0"/>
      <p:bldP spid="5" grpId="1"/>
      <p:bldP spid="6" grpId="0"/>
      <p:bldP spid="6" grpId="1"/>
      <p:bldP spid="15" grpId="0"/>
      <p:bldP spid="15" grpId="1"/>
      <p:bldP spid="16" grpId="0"/>
      <p:bldP spid="16" grpId="1"/>
      <p:bldP spid="17" grpId="0"/>
      <p:bldP spid="1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640205" y="128671"/>
            <a:ext cx="9627870" cy="2985433"/>
          </a:xfrm>
          <a:prstGeom prst="rect">
            <a:avLst/>
          </a:prstGeom>
          <a:noFill/>
        </p:spPr>
        <p:txBody>
          <a:bodyPr wrap="square" rtlCol="0" anchor="t">
            <a:spAutoFit/>
          </a:bodyPr>
          <a:lstStyle/>
          <a:p>
            <a:r>
              <a:rPr lang="zh-CN" altLang="en-US" sz="3200" dirty="0">
                <a:latin typeface="Times New Roman" panose="02020603050405020304" charset="0"/>
                <a:cs typeface="Times New Roman" panose="02020603050405020304" charset="0"/>
              </a:rPr>
              <a:t>It spans </a:t>
            </a:r>
            <a:r>
              <a:rPr lang="en-US" altLang="zh-CN" sz="3200" dirty="0">
                <a:latin typeface="Times New Roman" panose="02020603050405020304" charset="0"/>
                <a:cs typeface="Times New Roman" panose="02020603050405020304" charset="0"/>
              </a:rPr>
              <a:t>62_______</a:t>
            </a:r>
            <a:r>
              <a:rPr lang="zh-CN" altLang="en-US" sz="3200" dirty="0">
                <a:latin typeface="Times New Roman" panose="02020603050405020304" charset="0"/>
                <a:cs typeface="Times New Roman" panose="02020603050405020304" charset="0"/>
              </a:rPr>
              <a:t> area of around 3,250 square kilometers, with the highest peak, the Shennong Peak, reaching 3,106.2 meters in height, and the lowest point, the Shizhu River Valley, only 398 meters </a:t>
            </a:r>
            <a:r>
              <a:rPr lang="en-US" altLang="zh-CN" sz="3200" dirty="0">
                <a:latin typeface="Times New Roman" panose="02020603050405020304" charset="0"/>
                <a:cs typeface="Times New Roman" panose="02020603050405020304" charset="0"/>
              </a:rPr>
              <a:t>63_________</a:t>
            </a:r>
            <a:r>
              <a:rPr lang="zh-CN" altLang="en-US" sz="3200" dirty="0">
                <a:latin typeface="Times New Roman" panose="02020603050405020304" charset="0"/>
                <a:cs typeface="Times New Roman" panose="02020603050405020304" charset="0"/>
              </a:rPr>
              <a:t> sea level. </a:t>
            </a:r>
          </a:p>
          <a:p>
            <a:r>
              <a:rPr lang="en-US" altLang="zh-CN" sz="2800" dirty="0">
                <a:latin typeface="Times New Roman" panose="02020603050405020304" charset="0"/>
                <a:cs typeface="Times New Roman" panose="02020603050405020304" charset="0"/>
              </a:rPr>
              <a:t>62. </a:t>
            </a:r>
            <a:r>
              <a:rPr lang="en-US" altLang="zh-CN" sz="2800" dirty="0" err="1">
                <a:latin typeface="Times New Roman" panose="02020603050405020304" charset="0"/>
                <a:cs typeface="Times New Roman" panose="02020603050405020304" charset="0"/>
              </a:rPr>
              <a:t>不定冠词</a:t>
            </a:r>
            <a:r>
              <a:rPr lang="en-US" altLang="zh-CN" sz="2800" dirty="0">
                <a:latin typeface="Times New Roman" panose="02020603050405020304" charset="0"/>
                <a:cs typeface="Times New Roman" panose="02020603050405020304" charset="0"/>
              </a:rPr>
              <a:t> a/an </a:t>
            </a:r>
            <a:r>
              <a:rPr lang="en-US" altLang="zh-CN" sz="2800" dirty="0" err="1">
                <a:latin typeface="Times New Roman" panose="02020603050405020304" charset="0"/>
                <a:cs typeface="Times New Roman" panose="02020603050405020304" charset="0"/>
              </a:rPr>
              <a:t>的固定搭配</a:t>
            </a:r>
            <a:r>
              <a:rPr lang="en-US" altLang="zh-CN" sz="2800" dirty="0">
                <a:latin typeface="Times New Roman" panose="02020603050405020304" charset="0"/>
                <a:cs typeface="Times New Roman" panose="02020603050405020304" charset="0"/>
              </a:rPr>
              <a:t> span/cover an area of...</a:t>
            </a:r>
          </a:p>
        </p:txBody>
      </p:sp>
      <p:sp>
        <p:nvSpPr>
          <p:cNvPr id="5" name="文本框 4"/>
          <p:cNvSpPr txBox="1"/>
          <p:nvPr/>
        </p:nvSpPr>
        <p:spPr>
          <a:xfrm>
            <a:off x="3824371" y="41691"/>
            <a:ext cx="6096000" cy="646331"/>
          </a:xfrm>
          <a:prstGeom prst="rect">
            <a:avLst/>
          </a:prstGeom>
          <a:noFill/>
        </p:spPr>
        <p:txBody>
          <a:bodyPr wrap="square" rtlCol="0" anchor="t">
            <a:spAutoFit/>
          </a:bodyPr>
          <a:lstStyle/>
          <a:p>
            <a:r>
              <a:rPr lang="zh-CN" altLang="en-US" sz="3600" dirty="0">
                <a:solidFill>
                  <a:srgbClr val="FF0000"/>
                </a:solidFill>
                <a:highlight>
                  <a:srgbClr val="FFFF00"/>
                </a:highlight>
                <a:latin typeface="Times New Roman" panose="02020603050405020304" charset="0"/>
                <a:cs typeface="Times New Roman" panose="02020603050405020304" charset="0"/>
                <a:sym typeface="+mn-ea"/>
              </a:rPr>
              <a:t>an</a:t>
            </a:r>
          </a:p>
        </p:txBody>
      </p:sp>
      <p:sp>
        <p:nvSpPr>
          <p:cNvPr id="6" name="文本框 5"/>
          <p:cNvSpPr txBox="1"/>
          <p:nvPr/>
        </p:nvSpPr>
        <p:spPr>
          <a:xfrm>
            <a:off x="9140190" y="1534305"/>
            <a:ext cx="2305685" cy="584775"/>
          </a:xfrm>
          <a:prstGeom prst="rect">
            <a:avLst/>
          </a:prstGeom>
          <a:noFill/>
        </p:spPr>
        <p:txBody>
          <a:bodyPr wrap="square" rtlCol="0" anchor="t">
            <a:spAutoFit/>
          </a:bodyPr>
          <a:lstStyle/>
          <a:p>
            <a:r>
              <a:rPr lang="zh-CN" altLang="en-US" sz="3200" dirty="0">
                <a:solidFill>
                  <a:srgbClr val="FF0000"/>
                </a:solidFill>
                <a:highlight>
                  <a:srgbClr val="FFFF00"/>
                </a:highlight>
                <a:latin typeface="Times New Roman" panose="02020603050405020304" charset="0"/>
                <a:cs typeface="Times New Roman" panose="02020603050405020304" charset="0"/>
                <a:sym typeface="+mn-ea"/>
              </a:rPr>
              <a:t>above</a:t>
            </a:r>
          </a:p>
        </p:txBody>
      </p:sp>
      <p:grpSp>
        <p:nvGrpSpPr>
          <p:cNvPr id="3" name="Group 5277"/>
          <p:cNvGrpSpPr/>
          <p:nvPr/>
        </p:nvGrpSpPr>
        <p:grpSpPr>
          <a:xfrm rot="20389266">
            <a:off x="876874" y="3067509"/>
            <a:ext cx="567141" cy="722980"/>
            <a:chOff x="0" y="0"/>
            <a:chExt cx="387003" cy="557391"/>
          </a:xfrm>
          <a:solidFill>
            <a:srgbClr val="FF5050"/>
          </a:solidFill>
        </p:grpSpPr>
        <p:sp>
          <p:nvSpPr>
            <p:cNvPr id="7"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8"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
        <p:nvSpPr>
          <p:cNvPr id="10" name="文本框 9"/>
          <p:cNvSpPr txBox="1"/>
          <p:nvPr/>
        </p:nvSpPr>
        <p:spPr>
          <a:xfrm>
            <a:off x="1498593" y="3360287"/>
            <a:ext cx="4802333" cy="3416320"/>
          </a:xfrm>
          <a:prstGeom prst="rect">
            <a:avLst/>
          </a:prstGeom>
          <a:noFill/>
        </p:spPr>
        <p:txBody>
          <a:bodyPr wrap="square">
            <a:spAutoFit/>
          </a:bodyPr>
          <a:lstStyle/>
          <a:p>
            <a:r>
              <a:rPr lang="zh-CN" altLang="en-US" sz="2400" b="1" u="sng" dirty="0">
                <a:solidFill>
                  <a:srgbClr val="00B0F0"/>
                </a:solidFill>
                <a:latin typeface="Times New Roman" panose="02020603050405020304" charset="0"/>
                <a:cs typeface="Times New Roman" panose="02020603050405020304" charset="0"/>
              </a:rPr>
              <a:t>不定冠词常见的固定搭配</a:t>
            </a:r>
          </a:p>
          <a:p>
            <a:r>
              <a:rPr lang="en-US" altLang="zh-CN" sz="2400" dirty="0">
                <a:latin typeface="Times New Roman" panose="02020603050405020304" charset="0"/>
                <a:cs typeface="Times New Roman" panose="02020603050405020304" charset="0"/>
              </a:rPr>
              <a:t>have a gift for</a:t>
            </a:r>
            <a:r>
              <a:rPr lang="zh-CN" altLang="en-US" sz="2400" dirty="0">
                <a:latin typeface="Times New Roman" panose="02020603050405020304" charset="0"/>
                <a:cs typeface="Times New Roman" panose="02020603050405020304" charset="0"/>
              </a:rPr>
              <a:t>有</a:t>
            </a:r>
            <a:r>
              <a:rPr lang="en-US" altLang="zh-CN" sz="2400" dirty="0">
                <a:latin typeface="Times New Roman" panose="02020603050405020304" charset="0"/>
                <a:cs typeface="Times New Roman" panose="02020603050405020304" charset="0"/>
              </a:rPr>
              <a:t>······</a:t>
            </a:r>
            <a:r>
              <a:rPr lang="zh-CN" altLang="en-US" sz="2400" dirty="0">
                <a:latin typeface="Times New Roman" panose="02020603050405020304" charset="0"/>
                <a:cs typeface="Times New Roman" panose="02020603050405020304" charset="0"/>
              </a:rPr>
              <a:t>的天赋</a:t>
            </a:r>
          </a:p>
          <a:p>
            <a:r>
              <a:rPr lang="en-US" altLang="zh-CN" sz="2400" dirty="0">
                <a:latin typeface="Times New Roman" panose="02020603050405020304" charset="0"/>
                <a:cs typeface="Times New Roman" panose="02020603050405020304" charset="0"/>
              </a:rPr>
              <a:t>have a holiday</a:t>
            </a:r>
            <a:r>
              <a:rPr lang="zh-CN" altLang="en-US" sz="2400" dirty="0">
                <a:latin typeface="Times New Roman" panose="02020603050405020304" charset="0"/>
                <a:cs typeface="Times New Roman" panose="02020603050405020304" charset="0"/>
              </a:rPr>
              <a:t>度假</a:t>
            </a:r>
          </a:p>
          <a:p>
            <a:r>
              <a:rPr lang="en-US" altLang="zh-CN" sz="2400" dirty="0">
                <a:latin typeface="Times New Roman" panose="02020603050405020304" charset="0"/>
                <a:cs typeface="Times New Roman" panose="02020603050405020304" charset="0"/>
              </a:rPr>
              <a:t>get a lift</a:t>
            </a:r>
            <a:r>
              <a:rPr lang="zh-CN" altLang="en-US" sz="2400" dirty="0">
                <a:latin typeface="Times New Roman" panose="02020603050405020304" charset="0"/>
                <a:cs typeface="Times New Roman" panose="02020603050405020304" charset="0"/>
              </a:rPr>
              <a:t>／</a:t>
            </a:r>
            <a:r>
              <a:rPr lang="en-US" altLang="zh-CN" sz="2400" dirty="0">
                <a:latin typeface="Times New Roman" panose="02020603050405020304" charset="0"/>
                <a:cs typeface="Times New Roman" panose="02020603050405020304" charset="0"/>
              </a:rPr>
              <a:t>ride </a:t>
            </a:r>
            <a:r>
              <a:rPr lang="zh-CN" altLang="en-US" sz="2400" dirty="0">
                <a:latin typeface="Times New Roman" panose="02020603050405020304" charset="0"/>
                <a:cs typeface="Times New Roman" panose="02020603050405020304" charset="0"/>
              </a:rPr>
              <a:t>搭便车</a:t>
            </a:r>
          </a:p>
          <a:p>
            <a:r>
              <a:rPr lang="en-US" altLang="zh-CN" sz="2400" dirty="0">
                <a:latin typeface="Times New Roman" panose="02020603050405020304" charset="0"/>
                <a:cs typeface="Times New Roman" panose="02020603050405020304" charset="0"/>
              </a:rPr>
              <a:t>pay a visit to </a:t>
            </a:r>
            <a:r>
              <a:rPr lang="zh-CN" altLang="en-US" sz="2400" dirty="0">
                <a:latin typeface="Times New Roman" panose="02020603050405020304" charset="0"/>
                <a:cs typeface="Times New Roman" panose="02020603050405020304" charset="0"/>
              </a:rPr>
              <a:t>参观</a:t>
            </a:r>
          </a:p>
          <a:p>
            <a:r>
              <a:rPr lang="en-US" altLang="zh-CN" sz="2400" dirty="0">
                <a:latin typeface="Times New Roman" panose="02020603050405020304" charset="0"/>
                <a:cs typeface="Times New Roman" panose="02020603050405020304" charset="0"/>
              </a:rPr>
              <a:t>lend sb. a hand </a:t>
            </a:r>
            <a:r>
              <a:rPr lang="zh-CN" altLang="en-US" sz="2400" dirty="0">
                <a:latin typeface="Times New Roman" panose="02020603050405020304" charset="0"/>
                <a:cs typeface="Times New Roman" panose="02020603050405020304" charset="0"/>
              </a:rPr>
              <a:t>帮助某人</a:t>
            </a:r>
          </a:p>
          <a:p>
            <a:r>
              <a:rPr lang="en-US" altLang="zh-CN" sz="2400" dirty="0">
                <a:latin typeface="Times New Roman" panose="02020603050405020304" charset="0"/>
                <a:cs typeface="Times New Roman" panose="02020603050405020304" charset="0"/>
              </a:rPr>
              <a:t>as a result </a:t>
            </a:r>
            <a:r>
              <a:rPr lang="zh-CN" altLang="en-US" sz="2400" dirty="0">
                <a:latin typeface="Times New Roman" panose="02020603050405020304" charset="0"/>
                <a:cs typeface="Times New Roman" panose="02020603050405020304" charset="0"/>
              </a:rPr>
              <a:t>因此</a:t>
            </a:r>
          </a:p>
          <a:p>
            <a:r>
              <a:rPr lang="en-US" altLang="zh-CN" sz="2400" dirty="0">
                <a:latin typeface="Times New Roman" panose="02020603050405020304" charset="0"/>
                <a:cs typeface="Times New Roman" panose="02020603050405020304" charset="0"/>
              </a:rPr>
              <a:t>as a rule</a:t>
            </a:r>
            <a:r>
              <a:rPr lang="zh-CN" altLang="en-US" sz="2400" dirty="0">
                <a:latin typeface="Times New Roman" panose="02020603050405020304" charset="0"/>
                <a:cs typeface="Times New Roman" panose="02020603050405020304" charset="0"/>
              </a:rPr>
              <a:t>通常，照例</a:t>
            </a:r>
          </a:p>
          <a:p>
            <a:endParaRPr lang="zh-CN" altLang="en-US" sz="2400" dirty="0">
              <a:latin typeface="Times New Roman" panose="02020603050405020304" charset="0"/>
              <a:cs typeface="Times New Roman" panose="02020603050405020304" charset="0"/>
            </a:endParaRPr>
          </a:p>
        </p:txBody>
      </p:sp>
      <p:sp>
        <p:nvSpPr>
          <p:cNvPr id="14" name="文本框 13"/>
          <p:cNvSpPr txBox="1"/>
          <p:nvPr/>
        </p:nvSpPr>
        <p:spPr>
          <a:xfrm>
            <a:off x="6208853" y="3357280"/>
            <a:ext cx="6097604" cy="3785652"/>
          </a:xfrm>
          <a:prstGeom prst="rect">
            <a:avLst/>
          </a:prstGeom>
          <a:noFill/>
        </p:spPr>
        <p:txBody>
          <a:bodyPr wrap="square">
            <a:spAutoFit/>
          </a:bodyPr>
          <a:lstStyle/>
          <a:p>
            <a:r>
              <a:rPr lang="en-US" altLang="zh-CN" sz="2400" dirty="0">
                <a:latin typeface="Times New Roman" panose="02020603050405020304" charset="0"/>
                <a:cs typeface="Times New Roman" panose="02020603050405020304" charset="0"/>
              </a:rPr>
              <a:t>in a hurry </a:t>
            </a:r>
            <a:r>
              <a:rPr lang="zh-CN" altLang="en-US" sz="2400" dirty="0">
                <a:latin typeface="Times New Roman" panose="02020603050405020304" charset="0"/>
                <a:cs typeface="Times New Roman" panose="02020603050405020304" charset="0"/>
              </a:rPr>
              <a:t>匆忙地</a:t>
            </a:r>
          </a:p>
          <a:p>
            <a:r>
              <a:rPr lang="en-US" altLang="zh-CN" sz="2400" dirty="0">
                <a:latin typeface="Times New Roman" panose="02020603050405020304" charset="0"/>
                <a:cs typeface="Times New Roman" panose="02020603050405020304" charset="0"/>
              </a:rPr>
              <a:t>at a distance </a:t>
            </a:r>
            <a:r>
              <a:rPr lang="zh-CN" altLang="en-US" sz="2400" dirty="0">
                <a:latin typeface="Times New Roman" panose="02020603050405020304" charset="0"/>
                <a:cs typeface="Times New Roman" panose="02020603050405020304" charset="0"/>
              </a:rPr>
              <a:t>离一段距离</a:t>
            </a:r>
          </a:p>
          <a:p>
            <a:r>
              <a:rPr lang="en-US" altLang="zh-CN" sz="2400" dirty="0">
                <a:latin typeface="Times New Roman" panose="02020603050405020304" charset="0"/>
                <a:cs typeface="Times New Roman" panose="02020603050405020304" charset="0"/>
              </a:rPr>
              <a:t>a waste of····</a:t>
            </a:r>
            <a:r>
              <a:rPr lang="zh-CN" altLang="en-US" sz="2400" dirty="0">
                <a:latin typeface="Times New Roman" panose="02020603050405020304" charset="0"/>
                <a:cs typeface="Times New Roman" panose="02020603050405020304" charset="0"/>
              </a:rPr>
              <a:t>的浪费</a:t>
            </a:r>
          </a:p>
          <a:p>
            <a:r>
              <a:rPr lang="en-US" altLang="zh-CN" sz="2400" dirty="0">
                <a:latin typeface="Times New Roman" panose="02020603050405020304" charset="0"/>
                <a:cs typeface="Times New Roman" panose="02020603050405020304" charset="0"/>
              </a:rPr>
              <a:t>What a pity</a:t>
            </a:r>
            <a:r>
              <a:rPr lang="zh-CN" altLang="en-US" sz="2400" dirty="0">
                <a:latin typeface="Times New Roman" panose="02020603050405020304" charset="0"/>
                <a:cs typeface="Times New Roman" panose="02020603050405020304" charset="0"/>
              </a:rPr>
              <a:t>！真遗憾！</a:t>
            </a:r>
          </a:p>
          <a:p>
            <a:r>
              <a:rPr lang="en-US" altLang="zh-CN" sz="2400" dirty="0">
                <a:latin typeface="Times New Roman" panose="02020603050405020304" charset="0"/>
                <a:cs typeface="Times New Roman" panose="02020603050405020304" charset="0"/>
              </a:rPr>
              <a:t>be</a:t>
            </a:r>
            <a:r>
              <a:rPr lang="zh-CN" altLang="en-US" sz="2400" dirty="0">
                <a:latin typeface="Times New Roman" panose="02020603050405020304" charset="0"/>
                <a:cs typeface="Times New Roman" panose="02020603050405020304" charset="0"/>
              </a:rPr>
              <a:t>／</a:t>
            </a:r>
            <a:r>
              <a:rPr lang="en-US" altLang="zh-CN" sz="2400" dirty="0">
                <a:latin typeface="Times New Roman" panose="02020603050405020304" charset="0"/>
                <a:cs typeface="Times New Roman" panose="02020603050405020304" charset="0"/>
              </a:rPr>
              <a:t>go on a diet </a:t>
            </a:r>
            <a:r>
              <a:rPr lang="zh-CN" altLang="en-US" sz="2400" dirty="0">
                <a:latin typeface="Times New Roman" panose="02020603050405020304" charset="0"/>
                <a:cs typeface="Times New Roman" panose="02020603050405020304" charset="0"/>
              </a:rPr>
              <a:t>节食</a:t>
            </a:r>
          </a:p>
          <a:p>
            <a:r>
              <a:rPr lang="en-US" altLang="zh-CN" sz="2400" dirty="0">
                <a:latin typeface="Times New Roman" panose="02020603050405020304" charset="0"/>
                <a:cs typeface="Times New Roman" panose="02020603050405020304" charset="0"/>
              </a:rPr>
              <a:t>a collection of </a:t>
            </a:r>
            <a:r>
              <a:rPr lang="zh-CN" altLang="en-US" sz="2400" dirty="0">
                <a:latin typeface="Times New Roman" panose="02020603050405020304" charset="0"/>
                <a:cs typeface="Times New Roman" panose="02020603050405020304" charset="0"/>
              </a:rPr>
              <a:t>一批</a:t>
            </a:r>
            <a:r>
              <a:rPr lang="en-US" altLang="zh-CN" sz="2400" dirty="0">
                <a:latin typeface="Times New Roman" panose="02020603050405020304" charset="0"/>
                <a:cs typeface="Times New Roman" panose="02020603050405020304" charset="0"/>
              </a:rPr>
              <a:t>····.·</a:t>
            </a:r>
          </a:p>
          <a:p>
            <a:r>
              <a:rPr lang="en-US" altLang="zh-CN" sz="2400" dirty="0">
                <a:latin typeface="Times New Roman" panose="02020603050405020304" charset="0"/>
                <a:cs typeface="Times New Roman" panose="02020603050405020304" charset="0"/>
              </a:rPr>
              <a:t>a knowledge of </a:t>
            </a:r>
            <a:r>
              <a:rPr lang="zh-CN" altLang="en-US" sz="2400" dirty="0">
                <a:latin typeface="Times New Roman" panose="02020603050405020304" charset="0"/>
                <a:cs typeface="Times New Roman" panose="02020603050405020304" charset="0"/>
              </a:rPr>
              <a:t>知道</a:t>
            </a:r>
          </a:p>
          <a:p>
            <a:r>
              <a:rPr lang="en-US" altLang="zh-CN" sz="2400" dirty="0">
                <a:latin typeface="Times New Roman" panose="02020603050405020304" charset="0"/>
                <a:cs typeface="Times New Roman" panose="02020603050405020304" charset="0"/>
              </a:rPr>
              <a:t>have a good time </a:t>
            </a:r>
            <a:r>
              <a:rPr lang="zh-CN" altLang="en-US" sz="2400" dirty="0">
                <a:latin typeface="Times New Roman" panose="02020603050405020304" charset="0"/>
                <a:cs typeface="Times New Roman" panose="02020603050405020304" charset="0"/>
              </a:rPr>
              <a:t>玩得高兴</a:t>
            </a:r>
          </a:p>
          <a:p>
            <a:r>
              <a:rPr lang="en-US" altLang="zh-CN" sz="2400" dirty="0">
                <a:latin typeface="Times New Roman" panose="02020603050405020304" charset="0"/>
                <a:cs typeface="Times New Roman" panose="02020603050405020304" charset="0"/>
              </a:rPr>
              <a:t>make a living </a:t>
            </a:r>
            <a:r>
              <a:rPr lang="zh-CN" altLang="en-US" sz="2400" dirty="0">
                <a:latin typeface="Times New Roman" panose="02020603050405020304" charset="0"/>
                <a:cs typeface="Times New Roman" panose="02020603050405020304" charset="0"/>
              </a:rPr>
              <a:t>谋生</a:t>
            </a:r>
          </a:p>
          <a:p>
            <a:endParaRPr lang="zh-CN" altLang="en-US" sz="2400" dirty="0"/>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10"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107315" y="45720"/>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285115" y="273050"/>
            <a:ext cx="999490" cy="829945"/>
          </a:xfrm>
          <a:prstGeom prst="rect">
            <a:avLst/>
          </a:prstGeom>
          <a:noFill/>
        </p:spPr>
        <p:txBody>
          <a:bodyPr wrap="square" rtlCol="0">
            <a:spAutoFit/>
          </a:bodyPr>
          <a:lstStyle/>
          <a:p>
            <a:pPr algn="ctr"/>
            <a:r>
              <a:rPr lang="zh-CN" altLang="en-US" sz="2400">
                <a:solidFill>
                  <a:schemeClr val="bg1"/>
                </a:solidFill>
              </a:rPr>
              <a:t>语法填空</a:t>
            </a:r>
            <a:r>
              <a:rPr lang="en-US" altLang="zh-CN" sz="2400">
                <a:solidFill>
                  <a:schemeClr val="bg1"/>
                </a:solidFill>
              </a:rPr>
              <a:t> </a:t>
            </a:r>
          </a:p>
        </p:txBody>
      </p:sp>
      <p:sp>
        <p:nvSpPr>
          <p:cNvPr id="2" name="文本框 1"/>
          <p:cNvSpPr txBox="1"/>
          <p:nvPr/>
        </p:nvSpPr>
        <p:spPr>
          <a:xfrm>
            <a:off x="1551940" y="273050"/>
            <a:ext cx="10229382" cy="4524315"/>
          </a:xfrm>
          <a:prstGeom prst="rect">
            <a:avLst/>
          </a:prstGeom>
          <a:noFill/>
        </p:spPr>
        <p:txBody>
          <a:bodyPr wrap="square" rtlCol="0" anchor="t">
            <a:spAutoFit/>
          </a:bodyPr>
          <a:lstStyle/>
          <a:p>
            <a:r>
              <a:rPr lang="zh-CN" altLang="en-US" sz="3200" dirty="0">
                <a:latin typeface="Times New Roman" panose="02020603050405020304" charset="0"/>
                <a:cs typeface="Times New Roman" panose="02020603050405020304" charset="0"/>
              </a:rPr>
              <a:t>One of the first things many people learn about Shennongjia </a:t>
            </a:r>
            <a:r>
              <a:rPr lang="en-US" altLang="zh-CN" sz="3200" dirty="0">
                <a:latin typeface="Times New Roman" panose="02020603050405020304" charset="0"/>
                <a:cs typeface="Times New Roman" panose="02020603050405020304" charset="0"/>
              </a:rPr>
              <a:t>64._________(be)</a:t>
            </a:r>
            <a:r>
              <a:rPr lang="zh-CN" altLang="en-US" sz="3200" dirty="0">
                <a:latin typeface="Times New Roman" panose="02020603050405020304" charset="0"/>
                <a:cs typeface="Times New Roman" panose="02020603050405020304" charset="0"/>
              </a:rPr>
              <a:t> the tale of the wild man, but after visiting the area, they find that the pristine natural landscape and biological </a:t>
            </a:r>
            <a:r>
              <a:rPr lang="en-US" altLang="zh-CN" sz="3200" dirty="0">
                <a:latin typeface="Times New Roman" panose="02020603050405020304" charset="0"/>
                <a:cs typeface="Times New Roman" panose="02020603050405020304" charset="0"/>
              </a:rPr>
              <a:t>65.__________(diverse)</a:t>
            </a:r>
            <a:r>
              <a:rPr lang="zh-CN" altLang="en-US" sz="3200" dirty="0">
                <a:latin typeface="Times New Roman" panose="02020603050405020304" charset="0"/>
                <a:cs typeface="Times New Roman" panose="02020603050405020304" charset="0"/>
              </a:rPr>
              <a:t> in that area add more mysteries to this solitude region.</a:t>
            </a:r>
          </a:p>
          <a:p>
            <a:endParaRPr lang="zh-CN" altLang="en-US"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64.</a:t>
            </a:r>
            <a:r>
              <a:rPr lang="zh-CN" altLang="en-US" sz="3200" dirty="0">
                <a:latin typeface="Times New Roman" panose="02020603050405020304" charset="0"/>
                <a:cs typeface="Times New Roman" panose="02020603050405020304" charset="0"/>
              </a:rPr>
              <a:t> 主语为“</a:t>
            </a:r>
            <a:r>
              <a:rPr lang="en-US" altLang="zh-CN" sz="3200" dirty="0">
                <a:latin typeface="Times New Roman" panose="02020603050405020304" charset="0"/>
                <a:cs typeface="Times New Roman" panose="02020603050405020304" charset="0"/>
              </a:rPr>
              <a:t>one of the first things</a:t>
            </a:r>
            <a:r>
              <a:rPr lang="zh-CN" altLang="en-US" sz="3200" dirty="0">
                <a:latin typeface="Times New Roman" panose="02020603050405020304" charset="0"/>
                <a:cs typeface="Times New Roman" panose="02020603050405020304" charset="0"/>
              </a:rPr>
              <a:t>”结构</a:t>
            </a:r>
            <a:r>
              <a:rPr lang="en-US" altLang="zh-CN" sz="3200" dirty="0">
                <a:latin typeface="Times New Roman" panose="02020603050405020304" charset="0"/>
                <a:cs typeface="Times New Roman" panose="02020603050405020304" charset="0"/>
              </a:rPr>
              <a:t>, </a:t>
            </a:r>
            <a:r>
              <a:rPr lang="zh-CN" altLang="en-US" sz="3200" dirty="0">
                <a:latin typeface="Times New Roman" panose="02020603050405020304" charset="0"/>
                <a:cs typeface="Times New Roman" panose="02020603050405020304" charset="0"/>
              </a:rPr>
              <a:t>根据语义推出</a:t>
            </a:r>
            <a:r>
              <a:rPr lang="en-US" altLang="zh-CN" sz="3200" dirty="0">
                <a:latin typeface="Times New Roman" panose="02020603050405020304" charset="0"/>
                <a:cs typeface="Times New Roman" panose="02020603050405020304" charset="0"/>
              </a:rPr>
              <a:t>one</a:t>
            </a:r>
            <a:r>
              <a:rPr lang="zh-CN" altLang="en-US" sz="3200" dirty="0">
                <a:latin typeface="Times New Roman" panose="02020603050405020304" charset="0"/>
                <a:cs typeface="Times New Roman" panose="02020603050405020304" charset="0"/>
              </a:rPr>
              <a:t> 作主语中心语，根据时态一致原则，选用一般现在时</a:t>
            </a:r>
            <a:endParaRPr lang="en-US" altLang="zh-CN" sz="3200" dirty="0">
              <a:latin typeface="Times New Roman" panose="02020603050405020304" charset="0"/>
              <a:cs typeface="Times New Roman" panose="02020603050405020304" charset="0"/>
            </a:endParaRPr>
          </a:p>
          <a:p>
            <a:endParaRPr lang="zh-CN" altLang="en-US" sz="3200" dirty="0">
              <a:latin typeface="Times New Roman" panose="02020603050405020304" charset="0"/>
              <a:cs typeface="Times New Roman" panose="02020603050405020304" charset="0"/>
            </a:endParaRPr>
          </a:p>
        </p:txBody>
      </p:sp>
      <p:sp>
        <p:nvSpPr>
          <p:cNvPr id="3" name="文本框 2"/>
          <p:cNvSpPr txBox="1"/>
          <p:nvPr/>
        </p:nvSpPr>
        <p:spPr>
          <a:xfrm>
            <a:off x="2649655" y="684629"/>
            <a:ext cx="838200" cy="646331"/>
          </a:xfrm>
          <a:prstGeom prst="rect">
            <a:avLst/>
          </a:prstGeom>
          <a:noFill/>
        </p:spPr>
        <p:txBody>
          <a:bodyPr wrap="square" rtlCol="0" anchor="t">
            <a:spAutoFit/>
          </a:bodyPr>
          <a:lstStyle/>
          <a:p>
            <a:r>
              <a:rPr lang="zh-CN" altLang="en-US" sz="3600" dirty="0">
                <a:solidFill>
                  <a:srgbClr val="FF0000"/>
                </a:solidFill>
                <a:highlight>
                  <a:srgbClr val="FFFF00"/>
                </a:highlight>
                <a:latin typeface="Times New Roman" panose="02020603050405020304" charset="0"/>
                <a:cs typeface="Times New Roman" panose="02020603050405020304" charset="0"/>
                <a:sym typeface="+mn-ea"/>
              </a:rPr>
              <a:t>is</a:t>
            </a:r>
          </a:p>
        </p:txBody>
      </p:sp>
      <p:sp>
        <p:nvSpPr>
          <p:cNvPr id="4" name="文本框 3"/>
          <p:cNvSpPr txBox="1"/>
          <p:nvPr/>
        </p:nvSpPr>
        <p:spPr>
          <a:xfrm>
            <a:off x="4105876" y="1592179"/>
            <a:ext cx="6096000" cy="646331"/>
          </a:xfrm>
          <a:prstGeom prst="rect">
            <a:avLst/>
          </a:prstGeom>
          <a:noFill/>
        </p:spPr>
        <p:txBody>
          <a:bodyPr wrap="square" rtlCol="0" anchor="t">
            <a:spAutoFit/>
          </a:bodyPr>
          <a:lstStyle/>
          <a:p>
            <a:r>
              <a:rPr lang="zh-CN" altLang="en-US" sz="3600" dirty="0">
                <a:solidFill>
                  <a:srgbClr val="FF0000"/>
                </a:solidFill>
                <a:highlight>
                  <a:srgbClr val="FFFF00"/>
                </a:highlight>
                <a:latin typeface="Times New Roman" panose="02020603050405020304" charset="0"/>
                <a:cs typeface="Times New Roman" panose="02020603050405020304" charset="0"/>
                <a:sym typeface="+mn-ea"/>
              </a:rPr>
              <a:t>diversity</a:t>
            </a:r>
          </a:p>
        </p:txBody>
      </p:sp>
      <p:grpSp>
        <p:nvGrpSpPr>
          <p:cNvPr id="5" name="Group 5277"/>
          <p:cNvGrpSpPr/>
          <p:nvPr/>
        </p:nvGrpSpPr>
        <p:grpSpPr>
          <a:xfrm rot="20131990">
            <a:off x="534931" y="4193901"/>
            <a:ext cx="567141" cy="722980"/>
            <a:chOff x="0" y="0"/>
            <a:chExt cx="387003" cy="557391"/>
          </a:xfrm>
          <a:solidFill>
            <a:srgbClr val="FF5050"/>
          </a:solidFill>
        </p:grpSpPr>
        <p:sp>
          <p:nvSpPr>
            <p:cNvPr id="6" name="Shape 5275"/>
            <p:cNvSpPr/>
            <p:nvPr/>
          </p:nvSpPr>
          <p:spPr>
            <a:xfrm>
              <a:off x="114961" y="477222"/>
              <a:ext cx="155624" cy="80170"/>
            </a:xfrm>
            <a:custGeom>
              <a:avLst/>
              <a:gdLst/>
              <a:ahLst/>
              <a:cxnLst>
                <a:cxn ang="0">
                  <a:pos x="wd2" y="hd2"/>
                </a:cxn>
                <a:cxn ang="5400000">
                  <a:pos x="wd2" y="hd2"/>
                </a:cxn>
                <a:cxn ang="10800000">
                  <a:pos x="wd2" y="hd2"/>
                </a:cxn>
                <a:cxn ang="16200000">
                  <a:pos x="wd2" y="hd2"/>
                </a:cxn>
              </a:cxnLst>
              <a:rect l="0" t="0" r="r" b="b"/>
              <a:pathLst>
                <a:path w="21600" h="21407" extrusionOk="0">
                  <a:moveTo>
                    <a:pt x="0" y="15280"/>
                  </a:moveTo>
                  <a:cubicBezTo>
                    <a:pt x="3026" y="19049"/>
                    <a:pt x="6533" y="21600"/>
                    <a:pt x="10798" y="21396"/>
                  </a:cubicBezTo>
                  <a:cubicBezTo>
                    <a:pt x="15067" y="21600"/>
                    <a:pt x="18574" y="19049"/>
                    <a:pt x="21600" y="15280"/>
                  </a:cubicBezTo>
                  <a:lnTo>
                    <a:pt x="21600" y="0"/>
                  </a:lnTo>
                  <a:lnTo>
                    <a:pt x="0" y="0"/>
                  </a:lnTo>
                  <a:cubicBezTo>
                    <a:pt x="0" y="0"/>
                    <a:pt x="0" y="15280"/>
                    <a:pt x="0" y="15280"/>
                  </a:cubicBezTo>
                  <a:close/>
                </a:path>
              </a:pathLst>
            </a:custGeom>
            <a:grpFill/>
            <a:ln w="12700" cap="flat">
              <a:noFill/>
              <a:miter lim="400000"/>
            </a:ln>
            <a:effectLst/>
          </p:spPr>
          <p:txBody>
            <a:bodyPr wrap="square" lIns="38100" tIns="38100" rIns="38100" bIns="38100" numCol="1" anchor="ctr">
              <a:noAutofit/>
            </a:bodyPr>
            <a:lstStyle/>
            <a:p>
              <a:pPr lvl="0"/>
              <a:endParaRPr/>
            </a:p>
          </p:txBody>
        </p:sp>
        <p:sp>
          <p:nvSpPr>
            <p:cNvPr id="7" name="Shape 5276"/>
            <p:cNvSpPr/>
            <p:nvPr/>
          </p:nvSpPr>
          <p:spPr>
            <a:xfrm>
              <a:off x="-1" y="0"/>
              <a:ext cx="387005" cy="439574"/>
            </a:xfrm>
            <a:custGeom>
              <a:avLst/>
              <a:gdLst/>
              <a:ahLst/>
              <a:cxnLst>
                <a:cxn ang="0">
                  <a:pos x="wd2" y="hd2"/>
                </a:cxn>
                <a:cxn ang="5400000">
                  <a:pos x="wd2" y="hd2"/>
                </a:cxn>
                <a:cxn ang="10800000">
                  <a:pos x="wd2" y="hd2"/>
                </a:cxn>
                <a:cxn ang="16200000">
                  <a:pos x="wd2" y="hd2"/>
                </a:cxn>
              </a:cxnLst>
              <a:rect l="0" t="0" r="r" b="b"/>
              <a:pathLst>
                <a:path w="20632" h="21600" extrusionOk="0">
                  <a:moveTo>
                    <a:pt x="14290" y="21600"/>
                  </a:moveTo>
                  <a:cubicBezTo>
                    <a:pt x="14290" y="15680"/>
                    <a:pt x="21116" y="13789"/>
                    <a:pt x="20605" y="7894"/>
                  </a:cubicBezTo>
                  <a:cubicBezTo>
                    <a:pt x="20282" y="4174"/>
                    <a:pt x="17549" y="0"/>
                    <a:pt x="10315" y="0"/>
                  </a:cubicBezTo>
                  <a:cubicBezTo>
                    <a:pt x="3083" y="0"/>
                    <a:pt x="350" y="4174"/>
                    <a:pt x="27" y="7894"/>
                  </a:cubicBezTo>
                  <a:cubicBezTo>
                    <a:pt x="-484" y="13789"/>
                    <a:pt x="6342" y="15680"/>
                    <a:pt x="6342" y="21600"/>
                  </a:cubicBezTo>
                  <a:cubicBezTo>
                    <a:pt x="6342" y="21600"/>
                    <a:pt x="14290" y="21600"/>
                    <a:pt x="14290" y="21600"/>
                  </a:cubicBezTo>
                  <a:close/>
                </a:path>
              </a:pathLst>
            </a:custGeom>
            <a:grpFill/>
            <a:ln w="12700" cap="flat">
              <a:noFill/>
              <a:miter lim="400000"/>
            </a:ln>
            <a:effectLst/>
          </p:spPr>
          <p:txBody>
            <a:bodyPr wrap="square" lIns="38100" tIns="38100" rIns="38100" bIns="38100" numCol="1" anchor="ctr">
              <a:noAutofit/>
            </a:bodyPr>
            <a:lstStyle/>
            <a:p>
              <a:pPr lvl="0"/>
              <a:endParaRPr/>
            </a:p>
          </p:txBody>
        </p:sp>
      </p:grpSp>
      <p:sp>
        <p:nvSpPr>
          <p:cNvPr id="8" name="文本框 7"/>
          <p:cNvSpPr txBox="1"/>
          <p:nvPr/>
        </p:nvSpPr>
        <p:spPr>
          <a:xfrm>
            <a:off x="1222800" y="4508803"/>
            <a:ext cx="10887661" cy="1569660"/>
          </a:xfrm>
          <a:prstGeom prst="rect">
            <a:avLst/>
          </a:prstGeom>
          <a:noFill/>
        </p:spPr>
        <p:txBody>
          <a:bodyPr wrap="none" rtlCol="0">
            <a:spAutoFit/>
          </a:bodyPr>
          <a:lstStyle/>
          <a:p>
            <a:r>
              <a:rPr lang="zh-CN" altLang="en-US" sz="3200" b="1" dirty="0">
                <a:solidFill>
                  <a:srgbClr val="00B0F0"/>
                </a:solidFill>
              </a:rPr>
              <a:t>易错点：定语从句中的主谓一致</a:t>
            </a:r>
            <a:endParaRPr lang="en-US" altLang="zh-CN" sz="3200" b="1" dirty="0">
              <a:solidFill>
                <a:srgbClr val="00B0F0"/>
              </a:solidFill>
            </a:endParaRPr>
          </a:p>
          <a:p>
            <a:r>
              <a:rPr lang="en-US" altLang="zh-CN" sz="3200" b="1" dirty="0">
                <a:solidFill>
                  <a:srgbClr val="00B0F0"/>
                </a:solidFill>
              </a:rPr>
              <a:t>1.He is one of the boys who ________(have) helped me.</a:t>
            </a:r>
          </a:p>
          <a:p>
            <a:r>
              <a:rPr lang="en-US" altLang="zh-CN" sz="3200" b="1" dirty="0">
                <a:solidFill>
                  <a:srgbClr val="00B0F0"/>
                </a:solidFill>
              </a:rPr>
              <a:t>2.He is the </a:t>
            </a:r>
            <a:r>
              <a:rPr lang="en-US" altLang="zh-CN" sz="3200" b="1" dirty="0">
                <a:solidFill>
                  <a:srgbClr val="00B0F0"/>
                </a:solidFill>
                <a:highlight>
                  <a:srgbClr val="FFFF00"/>
                </a:highlight>
              </a:rPr>
              <a:t>only</a:t>
            </a:r>
            <a:r>
              <a:rPr lang="en-US" altLang="zh-CN" sz="3200" b="1" dirty="0">
                <a:solidFill>
                  <a:srgbClr val="00B0F0"/>
                </a:solidFill>
              </a:rPr>
              <a:t> one of the boys who _______(have) helped me</a:t>
            </a:r>
            <a:endParaRPr lang="zh-CN" altLang="en-US" sz="3200" b="1" dirty="0">
              <a:solidFill>
                <a:srgbClr val="00B0F0"/>
              </a:solidFill>
            </a:endParaRPr>
          </a:p>
        </p:txBody>
      </p:sp>
      <p:sp>
        <p:nvSpPr>
          <p:cNvPr id="9" name="文本框 8"/>
          <p:cNvSpPr txBox="1"/>
          <p:nvPr/>
        </p:nvSpPr>
        <p:spPr>
          <a:xfrm>
            <a:off x="6166222" y="4862771"/>
            <a:ext cx="6096000"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have</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sp>
        <p:nvSpPr>
          <p:cNvPr id="10" name="文本框 9"/>
          <p:cNvSpPr txBox="1"/>
          <p:nvPr/>
        </p:nvSpPr>
        <p:spPr>
          <a:xfrm>
            <a:off x="7705725" y="5377126"/>
            <a:ext cx="6096000" cy="646331"/>
          </a:xfrm>
          <a:prstGeom prst="rect">
            <a:avLst/>
          </a:prstGeom>
          <a:noFill/>
        </p:spPr>
        <p:txBody>
          <a:bodyPr wrap="square" rtlCol="0" anchor="t">
            <a:spAutoFit/>
          </a:bodyPr>
          <a:lstStyle/>
          <a:p>
            <a:r>
              <a:rPr lang="en-US" altLang="zh-CN" sz="3600" dirty="0">
                <a:solidFill>
                  <a:srgbClr val="FF0000"/>
                </a:solidFill>
                <a:highlight>
                  <a:srgbClr val="FFFF00"/>
                </a:highlight>
                <a:latin typeface="Times New Roman" panose="02020603050405020304" charset="0"/>
                <a:cs typeface="Times New Roman" panose="02020603050405020304" charset="0"/>
                <a:sym typeface="+mn-ea"/>
              </a:rPr>
              <a:t>has</a:t>
            </a:r>
            <a:endParaRPr lang="zh-CN" altLang="en-US" sz="3600" dirty="0">
              <a:solidFill>
                <a:srgbClr val="FF0000"/>
              </a:solidFill>
              <a:highlight>
                <a:srgbClr val="FFFF00"/>
              </a:highlight>
              <a:latin typeface="Times New Roman" panose="02020603050405020304" charset="0"/>
              <a:cs typeface="Times New Roman" panose="02020603050405020304"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9" grpId="0"/>
      <p:bldP spid="9"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
          <p:cNvPicPr>
            <a:picLocks noGrp="1" noChangeAspect="1"/>
          </p:cNvPicPr>
          <p:nvPr>
            <p:ph type="pic" sz="quarter" idx="14"/>
          </p:nvPr>
        </p:nvPicPr>
        <p:blipFill>
          <a:blip r:embed="rId3" cstate="screen"/>
          <a:srcRect/>
          <a:stretch>
            <a:fillRect/>
          </a:stretch>
        </p:blipFill>
        <p:spPr>
          <a:xfrm>
            <a:off x="0" y="0"/>
            <a:ext cx="12192000" cy="6858000"/>
          </a:xfrm>
        </p:spPr>
      </p:pic>
      <p:sp>
        <p:nvSpPr>
          <p:cNvPr id="9" name="TextBox 8"/>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5</a:t>
            </a:r>
            <a:endParaRPr lang="en-GB" sz="1200" dirty="0">
              <a:solidFill>
                <a:schemeClr val="accent1"/>
              </a:solidFill>
              <a:latin typeface="Kontrapunkt Bob Light" panose="02000000000000000000" pitchFamily="50" charset="0"/>
            </a:endParaRPr>
          </a:p>
        </p:txBody>
      </p:sp>
      <p:sp>
        <p:nvSpPr>
          <p:cNvPr id="19" name="Shape 92"/>
          <p:cNvSpPr/>
          <p:nvPr/>
        </p:nvSpPr>
        <p:spPr>
          <a:xfrm>
            <a:off x="3001868" y="369470"/>
            <a:ext cx="6117336" cy="6119059"/>
          </a:xfrm>
          <a:prstGeom prst="ellipse">
            <a:avLst/>
          </a:prstGeom>
          <a:solidFill>
            <a:srgbClr val="FFFFFF">
              <a:alpha val="80000"/>
            </a:srgbClr>
          </a:solidFill>
          <a:ln w="12700">
            <a:miter lim="400000"/>
          </a:ln>
        </p:spPr>
        <p:txBody>
          <a:bodyPr lIns="0" tIns="0" rIns="0" bIns="0" anchor="ctr"/>
          <a:lstStyle/>
          <a:p>
            <a:pPr lvl="0">
              <a:lnSpc>
                <a:spcPct val="100000"/>
              </a:lnSpc>
              <a:defRPr sz="3200">
                <a:solidFill>
                  <a:srgbClr val="FFFFFF"/>
                </a:solidFill>
                <a:latin typeface="+mn-lt"/>
                <a:ea typeface="+mn-ea"/>
                <a:cs typeface="+mn-cs"/>
                <a:sym typeface="Helvetica Light"/>
              </a:defRPr>
            </a:pPr>
            <a:endParaRPr>
              <a:latin typeface="Kontrapunkt Bob Light" panose="02000000000000000000" pitchFamily="50" charset="0"/>
            </a:endParaRPr>
          </a:p>
        </p:txBody>
      </p:sp>
      <p:sp>
        <p:nvSpPr>
          <p:cNvPr id="14" name="Text Placeholder 13"/>
          <p:cNvSpPr>
            <a:spLocks noGrp="1"/>
          </p:cNvSpPr>
          <p:nvPr>
            <p:ph type="body" sz="quarter" idx="10"/>
          </p:nvPr>
        </p:nvSpPr>
        <p:spPr>
          <a:xfrm>
            <a:off x="3776917" y="3020254"/>
            <a:ext cx="4567238" cy="408745"/>
          </a:xfrm>
        </p:spPr>
        <p:txBody>
          <a:bodyPr/>
          <a:lstStyle/>
          <a:p>
            <a:r>
              <a:rPr lang="en-GB" sz="7200" b="1" dirty="0">
                <a:latin typeface="Times New Roman" panose="02020603050405020304" charset="0"/>
                <a:cs typeface="Times New Roman" panose="02020603050405020304"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654050" y="27368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p>
        </p:txBody>
      </p:sp>
      <p:sp>
        <p:nvSpPr>
          <p:cNvPr id="13" name="文本框 12"/>
          <p:cNvSpPr txBox="1"/>
          <p:nvPr/>
        </p:nvSpPr>
        <p:spPr>
          <a:xfrm>
            <a:off x="892810" y="501015"/>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Text1 </a:t>
            </a:r>
          </a:p>
        </p:txBody>
      </p:sp>
      <p:sp>
        <p:nvSpPr>
          <p:cNvPr id="14" name="文本框 13"/>
          <p:cNvSpPr txBox="1"/>
          <p:nvPr/>
        </p:nvSpPr>
        <p:spPr>
          <a:xfrm>
            <a:off x="892810" y="3038475"/>
            <a:ext cx="10478135" cy="3107690"/>
          </a:xfrm>
          <a:prstGeom prst="rect">
            <a:avLst/>
          </a:prstGeom>
          <a:noFill/>
        </p:spPr>
        <p:txBody>
          <a:bodyPr wrap="square" rtlCol="0" anchor="t">
            <a:spAutoFit/>
          </a:bodyPr>
          <a:lstStyle/>
          <a:p>
            <a:r>
              <a:rPr lang="zh-CN" altLang="en-US" sz="2800" dirty="0">
                <a:latin typeface="Times New Roman" panose="02020603050405020304" charset="0"/>
                <a:cs typeface="Times New Roman" panose="02020603050405020304" charset="0"/>
              </a:rPr>
              <a:t>M: Hello.</a:t>
            </a:r>
            <a:r>
              <a:rPr lang="en-US" altLang="zh-CN" sz="2800" dirty="0">
                <a:latin typeface="Times New Roman" panose="02020603050405020304" charset="0"/>
                <a:cs typeface="Times New Roman" panose="02020603050405020304" charset="0"/>
              </a:rPr>
              <a:t> </a:t>
            </a:r>
            <a:r>
              <a:rPr lang="zh-CN" altLang="en-US" sz="2800" dirty="0">
                <a:latin typeface="Times New Roman" panose="02020603050405020304" charset="0"/>
                <a:cs typeface="Times New Roman" panose="02020603050405020304" charset="0"/>
              </a:rPr>
              <a:t>I</a:t>
            </a:r>
            <a:r>
              <a:rPr lang="en-US" altLang="zh-CN" sz="2800" dirty="0">
                <a:latin typeface="Times New Roman" panose="02020603050405020304" charset="0"/>
                <a:cs typeface="Times New Roman" panose="02020603050405020304" charset="0"/>
              </a:rPr>
              <a:t>’</a:t>
            </a:r>
            <a:r>
              <a:rPr lang="zh-CN" altLang="en-US" sz="2800" dirty="0">
                <a:latin typeface="Times New Roman" panose="02020603050405020304" charset="0"/>
                <a:cs typeface="Times New Roman" panose="02020603050405020304" charset="0"/>
              </a:rPr>
              <a:t>ve got a couple of things </a:t>
            </a:r>
            <a:r>
              <a:rPr lang="en-US" altLang="zh-CN" sz="2800" dirty="0">
                <a:latin typeface="Times New Roman" panose="02020603050405020304" charset="0"/>
                <a:cs typeface="Times New Roman" panose="02020603050405020304" charset="0"/>
              </a:rPr>
              <a:t>I’</a:t>
            </a:r>
            <a:r>
              <a:rPr lang="zh-CN" altLang="en-US" sz="2800" dirty="0">
                <a:latin typeface="Times New Roman" panose="02020603050405020304" charset="0"/>
                <a:cs typeface="Times New Roman" panose="02020603050405020304" charset="0"/>
              </a:rPr>
              <a:t>d like to </a:t>
            </a:r>
            <a:r>
              <a:rPr lang="zh-CN" altLang="en-US" sz="2800" dirty="0">
                <a:highlight>
                  <a:srgbClr val="FFFF00"/>
                </a:highlight>
                <a:latin typeface="Times New Roman" panose="02020603050405020304" charset="0"/>
                <a:cs typeface="Times New Roman" panose="02020603050405020304" charset="0"/>
              </a:rPr>
              <a:t>try on</a:t>
            </a:r>
            <a:r>
              <a:rPr lang="zh-CN" altLang="en-US" sz="2800" dirty="0">
                <a:latin typeface="Times New Roman" panose="02020603050405020304" charset="0"/>
                <a:cs typeface="Times New Roman" panose="02020603050405020304" charset="0"/>
              </a:rPr>
              <a:t>.Where are your </a:t>
            </a:r>
            <a:r>
              <a:rPr lang="zh-CN" altLang="en-US" sz="2800" dirty="0">
                <a:highlight>
                  <a:srgbClr val="FFFF00"/>
                </a:highlight>
                <a:latin typeface="Times New Roman" panose="02020603050405020304" charset="0"/>
                <a:cs typeface="Times New Roman" panose="02020603050405020304" charset="0"/>
              </a:rPr>
              <a:t>changing rooms</a:t>
            </a:r>
            <a:r>
              <a:rPr lang="zh-CN" altLang="en-US" sz="2800" dirty="0">
                <a:latin typeface="Times New Roman" panose="02020603050405020304" charset="0"/>
                <a:cs typeface="Times New Roman" panose="02020603050405020304" charset="0"/>
              </a:rPr>
              <a:t>? ( 1)</a:t>
            </a:r>
          </a:p>
          <a:p>
            <a:r>
              <a:rPr lang="zh-CN" altLang="en-US" sz="2800" dirty="0">
                <a:latin typeface="Times New Roman" panose="02020603050405020304" charset="0"/>
                <a:cs typeface="Times New Roman" panose="02020603050405020304" charset="0"/>
              </a:rPr>
              <a:t>W</a:t>
            </a:r>
            <a:r>
              <a:rPr lang="en-US" altLang="zh-CN" sz="2800" dirty="0">
                <a:latin typeface="Times New Roman" panose="02020603050405020304" charset="0"/>
                <a:cs typeface="Times New Roman" panose="02020603050405020304" charset="0"/>
              </a:rPr>
              <a:t>: </a:t>
            </a:r>
            <a:r>
              <a:rPr lang="zh-CN" altLang="en-US" sz="2800" dirty="0">
                <a:latin typeface="Times New Roman" panose="02020603050405020304" charset="0"/>
                <a:cs typeface="Times New Roman" panose="02020603050405020304" charset="0"/>
              </a:rPr>
              <a:t>They are over there in the corner. There is someone in there right now. Just have a seat on the chair and</a:t>
            </a:r>
            <a:r>
              <a:rPr lang="en-US" altLang="zh-CN" sz="2800" dirty="0">
                <a:latin typeface="Times New Roman" panose="02020603050405020304" charset="0"/>
                <a:cs typeface="Times New Roman" panose="02020603050405020304" charset="0"/>
              </a:rPr>
              <a:t> </a:t>
            </a:r>
            <a:r>
              <a:rPr lang="zh-CN" altLang="en-US" sz="2800" dirty="0">
                <a:highlight>
                  <a:srgbClr val="FFFF00"/>
                </a:highlight>
                <a:latin typeface="Times New Roman" panose="02020603050405020304" charset="0"/>
                <a:cs typeface="Times New Roman" panose="02020603050405020304" charset="0"/>
              </a:rPr>
              <a:t>look through</a:t>
            </a:r>
            <a:r>
              <a:rPr lang="zh-CN" altLang="en-US" sz="2800" dirty="0">
                <a:latin typeface="Times New Roman" panose="02020603050405020304" charset="0"/>
                <a:cs typeface="Times New Roman" panose="02020603050405020304" charset="0"/>
              </a:rPr>
              <a:t> these fashion magazines.</a:t>
            </a:r>
          </a:p>
          <a:p>
            <a:endParaRPr lang="zh-CN" altLang="en-US" sz="2800" dirty="0">
              <a:latin typeface="Times New Roman" panose="02020603050405020304" charset="0"/>
              <a:cs typeface="Times New Roman" panose="02020603050405020304" charset="0"/>
            </a:endParaRPr>
          </a:p>
          <a:p>
            <a:pPr marL="457200" indent="-457200">
              <a:buFont typeface="Wingdings" panose="05000000000000000000" charset="0"/>
              <a:buChar char="Ø"/>
            </a:pPr>
            <a:r>
              <a:rPr lang="en-US" altLang="zh-CN" sz="2800" dirty="0">
                <a:highlight>
                  <a:srgbClr val="00FFFF"/>
                </a:highlight>
                <a:latin typeface="Times New Roman" panose="02020603050405020304" charset="0"/>
                <a:cs typeface="Times New Roman" panose="02020603050405020304" charset="0"/>
              </a:rPr>
              <a:t>try on </a:t>
            </a:r>
            <a:r>
              <a:rPr lang="zh-CN" altLang="en-US" sz="2800" dirty="0">
                <a:highlight>
                  <a:srgbClr val="00FFFF"/>
                </a:highlight>
                <a:latin typeface="Times New Roman" panose="02020603050405020304" charset="0"/>
                <a:cs typeface="Times New Roman" panose="02020603050405020304" charset="0"/>
              </a:rPr>
              <a:t>试穿；</a:t>
            </a:r>
            <a:r>
              <a:rPr lang="en-US" altLang="zh-CN" sz="2800" dirty="0">
                <a:highlight>
                  <a:srgbClr val="00FFFF"/>
                </a:highlight>
                <a:latin typeface="Times New Roman" panose="02020603050405020304" charset="0"/>
                <a:cs typeface="Times New Roman" panose="02020603050405020304" charset="0"/>
              </a:rPr>
              <a:t>changing rooms </a:t>
            </a:r>
            <a:r>
              <a:rPr lang="zh-CN" altLang="en-US" sz="2800" dirty="0">
                <a:highlight>
                  <a:srgbClr val="00FFFF"/>
                </a:highlight>
                <a:latin typeface="Times New Roman" panose="02020603050405020304" charset="0"/>
                <a:cs typeface="Times New Roman" panose="02020603050405020304" charset="0"/>
              </a:rPr>
              <a:t>更衣室；</a:t>
            </a:r>
            <a:r>
              <a:rPr lang="en-US" altLang="zh-CN" sz="2800" dirty="0">
                <a:highlight>
                  <a:srgbClr val="00FFFF"/>
                </a:highlight>
                <a:latin typeface="Times New Roman" panose="02020603050405020304" charset="0"/>
                <a:cs typeface="Times New Roman" panose="02020603050405020304" charset="0"/>
              </a:rPr>
              <a:t>look through </a:t>
            </a:r>
            <a:r>
              <a:rPr lang="zh-CN" altLang="en-US" sz="2800" dirty="0">
                <a:highlight>
                  <a:srgbClr val="00FFFF"/>
                </a:highlight>
                <a:latin typeface="Times New Roman" panose="02020603050405020304" charset="0"/>
                <a:cs typeface="Times New Roman" panose="02020603050405020304" charset="0"/>
              </a:rPr>
              <a:t>浏览</a:t>
            </a:r>
          </a:p>
        </p:txBody>
      </p:sp>
      <p:pic>
        <p:nvPicPr>
          <p:cNvPr id="15" name="text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559290" y="711835"/>
            <a:ext cx="619125" cy="619125"/>
          </a:xfrm>
          <a:prstGeom prst="rect">
            <a:avLst/>
          </a:prstGeom>
        </p:spPr>
      </p:pic>
      <p:sp>
        <p:nvSpPr>
          <p:cNvPr id="2" name="文本框 1"/>
          <p:cNvSpPr txBox="1"/>
          <p:nvPr/>
        </p:nvSpPr>
        <p:spPr>
          <a:xfrm>
            <a:off x="2190115" y="584200"/>
            <a:ext cx="7811770" cy="2061210"/>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1.Where does the conversation take place?</a:t>
            </a:r>
          </a:p>
          <a:p>
            <a:r>
              <a:rPr lang="en-US" altLang="zh-CN" sz="3200">
                <a:latin typeface="Times New Roman" panose="02020603050405020304" charset="0"/>
                <a:cs typeface="Times New Roman" panose="02020603050405020304" charset="0"/>
              </a:rPr>
              <a:t>  A.In a clothing store</a:t>
            </a:r>
          </a:p>
          <a:p>
            <a:r>
              <a:rPr lang="en-US" altLang="zh-CN" sz="3200">
                <a:latin typeface="Times New Roman" panose="02020603050405020304" charset="0"/>
                <a:cs typeface="Times New Roman" panose="02020603050405020304" charset="0"/>
              </a:rPr>
              <a:t>  B.In a furniture store</a:t>
            </a:r>
          </a:p>
          <a:p>
            <a:r>
              <a:rPr lang="en-US" altLang="zh-CN" sz="3200">
                <a:latin typeface="Times New Roman" panose="02020603050405020304" charset="0"/>
                <a:cs typeface="Times New Roman" panose="02020603050405020304" charset="0"/>
              </a:rPr>
              <a:t>  C.In a bookstore</a:t>
            </a:r>
          </a:p>
        </p:txBody>
      </p:sp>
      <p:sp>
        <p:nvSpPr>
          <p:cNvPr id="3" name="太阳形 2"/>
          <p:cNvSpPr/>
          <p:nvPr/>
        </p:nvSpPr>
        <p:spPr>
          <a:xfrm>
            <a:off x="2361565" y="121983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797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15"/>
                </p:tgtEl>
              </p:cMediaNode>
            </p:audio>
          </p:childTnLst>
        </p:cTn>
      </p:par>
    </p:tnLst>
    <p:bldLst>
      <p:bldP spid="14" grpId="0"/>
      <p:bldP spid="14" grpId="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654050" y="27368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892810" y="501015"/>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Text2 </a:t>
            </a:r>
          </a:p>
        </p:txBody>
      </p:sp>
      <p:sp>
        <p:nvSpPr>
          <p:cNvPr id="14" name="文本框 13"/>
          <p:cNvSpPr txBox="1"/>
          <p:nvPr/>
        </p:nvSpPr>
        <p:spPr>
          <a:xfrm>
            <a:off x="1040765" y="3161665"/>
            <a:ext cx="10478135" cy="267652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W</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Why did you </a:t>
            </a:r>
            <a:r>
              <a:rPr lang="zh-CN" altLang="en-US" sz="2800">
                <a:highlight>
                  <a:srgbClr val="FFFF00"/>
                </a:highlight>
                <a:latin typeface="Times New Roman" panose="02020603050405020304" charset="0"/>
                <a:cs typeface="Times New Roman" panose="02020603050405020304" charset="0"/>
              </a:rPr>
              <a:t>blow the whistle</a:t>
            </a:r>
            <a:r>
              <a:rPr lang="zh-CN" altLang="en-US" sz="2800">
                <a:latin typeface="Times New Roman" panose="02020603050405020304" charset="0"/>
                <a:cs typeface="Times New Roman" panose="02020603050405020304" charset="0"/>
              </a:rPr>
              <a:t>? I didn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do anything</a:t>
            </a:r>
            <a:r>
              <a:rPr lang="en-US" altLang="zh-CN" sz="2800">
                <a:latin typeface="Times New Roman" panose="02020603050405020304" charset="0"/>
                <a:cs typeface="Times New Roman" panose="02020603050405020304" charset="0"/>
              </a:rPr>
              <a:t>, I</a:t>
            </a:r>
            <a:r>
              <a:rPr lang="zh-CN" altLang="en-US" sz="2800">
                <a:latin typeface="Times New Roman" panose="02020603050405020304" charset="0"/>
                <a:cs typeface="Times New Roman" panose="02020603050405020304" charset="0"/>
              </a:rPr>
              <a:t> swear!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That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so unfair !</a:t>
            </a:r>
          </a:p>
          <a:p>
            <a:r>
              <a:rPr lang="zh-CN" altLang="en-US" sz="2800">
                <a:latin typeface="Times New Roman" panose="02020603050405020304" charset="0"/>
                <a:cs typeface="Times New Roman" panose="02020603050405020304" charset="0"/>
              </a:rPr>
              <a:t>M:</a:t>
            </a:r>
            <a:r>
              <a:rPr lang="en-US" altLang="zh-CN" sz="2800">
                <a:latin typeface="Times New Roman" panose="02020603050405020304" charset="0"/>
                <a:cs typeface="Times New Roman" panose="02020603050405020304" charset="0"/>
              </a:rPr>
              <a:t> I’</a:t>
            </a:r>
            <a:r>
              <a:rPr lang="zh-CN" altLang="en-US" sz="2800">
                <a:latin typeface="Times New Roman" panose="02020603050405020304" charset="0"/>
                <a:cs typeface="Times New Roman" panose="02020603050405020304" charset="0"/>
              </a:rPr>
              <a:t>m sorry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but you cant touch the ball with your hands. Those are the rules!</a:t>
            </a:r>
            <a:r>
              <a:rPr lang="en-US" altLang="zh-CN" sz="2800">
                <a:latin typeface="Times New Roman" panose="02020603050405020304" charset="0"/>
                <a:cs typeface="Times New Roman" panose="02020603050405020304" charset="0"/>
              </a:rPr>
              <a:t> </a:t>
            </a:r>
            <a:r>
              <a:rPr lang="zh-CN" altLang="en-US" sz="2800">
                <a:highlight>
                  <a:srgbClr val="FFFF00"/>
                </a:highlight>
                <a:latin typeface="Times New Roman" panose="02020603050405020304" charset="0"/>
                <a:cs typeface="Times New Roman" panose="02020603050405020304" charset="0"/>
              </a:rPr>
              <a:t>Free kick</a:t>
            </a:r>
            <a:r>
              <a:rPr lang="zh-CN" altLang="en-US" sz="2800">
                <a:latin typeface="Times New Roman" panose="02020603050405020304" charset="0"/>
                <a:cs typeface="Times New Roman" panose="02020603050405020304" charset="0"/>
              </a:rPr>
              <a:t> ! (2)</a:t>
            </a:r>
          </a:p>
          <a:p>
            <a:pPr marL="457200" indent="-457200">
              <a:buFont typeface="Wingdings" panose="05000000000000000000" charset="0"/>
              <a:buChar char="Ø"/>
            </a:pPr>
            <a:endParaRPr lang="zh-CN" altLang="en-US" sz="2800">
              <a:highlight>
                <a:srgbClr val="00FFFF"/>
              </a:highlight>
              <a:latin typeface="Times New Roman" panose="02020603050405020304" charset="0"/>
              <a:cs typeface="Times New Roman" panose="02020603050405020304" charset="0"/>
            </a:endParaRPr>
          </a:p>
          <a:p>
            <a:pPr marL="457200" indent="-457200">
              <a:buFont typeface="Wingdings" panose="05000000000000000000" charset="0"/>
              <a:buChar char="Ø"/>
            </a:pPr>
            <a:r>
              <a:rPr lang="en-US" altLang="zh-CN" sz="2800">
                <a:highlight>
                  <a:srgbClr val="00FFFF"/>
                </a:highlight>
                <a:latin typeface="Times New Roman" panose="02020603050405020304" charset="0"/>
                <a:cs typeface="Times New Roman" panose="02020603050405020304" charset="0"/>
              </a:rPr>
              <a:t>referee n.</a:t>
            </a:r>
            <a:r>
              <a:rPr lang="zh-CN" altLang="en-US" sz="2800">
                <a:highlight>
                  <a:srgbClr val="00FFFF"/>
                </a:highlight>
                <a:latin typeface="Times New Roman" panose="02020603050405020304" charset="0"/>
                <a:cs typeface="Times New Roman" panose="02020603050405020304" charset="0"/>
              </a:rPr>
              <a:t>裁判；</a:t>
            </a:r>
            <a:r>
              <a:rPr lang="en-US" altLang="zh-CN" sz="2800">
                <a:highlight>
                  <a:srgbClr val="00FFFF"/>
                </a:highlight>
                <a:latin typeface="Times New Roman" panose="02020603050405020304" charset="0"/>
                <a:cs typeface="Times New Roman" panose="02020603050405020304" charset="0"/>
              </a:rPr>
              <a:t>blow the whistle </a:t>
            </a:r>
            <a:r>
              <a:rPr lang="zh-CN" altLang="en-US" sz="2800">
                <a:highlight>
                  <a:srgbClr val="00FFFF"/>
                </a:highlight>
                <a:latin typeface="Times New Roman" panose="02020603050405020304" charset="0"/>
                <a:cs typeface="Times New Roman" panose="02020603050405020304" charset="0"/>
              </a:rPr>
              <a:t>吹哨；</a:t>
            </a:r>
            <a:r>
              <a:rPr lang="en-US" altLang="zh-CN" sz="2800">
                <a:highlight>
                  <a:srgbClr val="00FFFF"/>
                </a:highlight>
                <a:latin typeface="Times New Roman" panose="02020603050405020304" charset="0"/>
                <a:cs typeface="Times New Roman" panose="02020603050405020304" charset="0"/>
              </a:rPr>
              <a:t>free kick </a:t>
            </a:r>
            <a:r>
              <a:rPr lang="zh-CN" altLang="en-US" sz="2800">
                <a:highlight>
                  <a:srgbClr val="00FFFF"/>
                </a:highlight>
                <a:latin typeface="Times New Roman" panose="02020603050405020304" charset="0"/>
                <a:cs typeface="Times New Roman" panose="02020603050405020304" charset="0"/>
              </a:rPr>
              <a:t>任意球</a:t>
            </a:r>
          </a:p>
        </p:txBody>
      </p:sp>
      <p:pic>
        <p:nvPicPr>
          <p:cNvPr id="2" name="text2">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584690" y="2216785"/>
            <a:ext cx="619125" cy="619125"/>
          </a:xfrm>
          <a:prstGeom prst="rect">
            <a:avLst/>
          </a:prstGeom>
        </p:spPr>
      </p:pic>
      <p:sp>
        <p:nvSpPr>
          <p:cNvPr id="3" name="文本框 2"/>
          <p:cNvSpPr txBox="1"/>
          <p:nvPr/>
        </p:nvSpPr>
        <p:spPr>
          <a:xfrm>
            <a:off x="2275840" y="282575"/>
            <a:ext cx="9088755" cy="255333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2.What is the probable relationship between the speakers?</a:t>
            </a:r>
          </a:p>
          <a:p>
            <a:r>
              <a:rPr lang="en-US" altLang="zh-CN" sz="3200">
                <a:latin typeface="Times New Roman" panose="02020603050405020304" charset="0"/>
                <a:cs typeface="Times New Roman" panose="02020603050405020304" charset="0"/>
              </a:rPr>
              <a:t>    A.Teammates</a:t>
            </a:r>
          </a:p>
          <a:p>
            <a:r>
              <a:rPr lang="en-US" altLang="zh-CN" sz="3200">
                <a:latin typeface="Times New Roman" panose="02020603050405020304" charset="0"/>
                <a:cs typeface="Times New Roman" panose="02020603050405020304" charset="0"/>
              </a:rPr>
              <a:t>    B.Referee and player</a:t>
            </a:r>
          </a:p>
          <a:p>
            <a:r>
              <a:rPr lang="en-US" altLang="zh-CN" sz="3200">
                <a:latin typeface="Times New Roman" panose="02020603050405020304" charset="0"/>
                <a:cs typeface="Times New Roman" panose="02020603050405020304" charset="0"/>
              </a:rPr>
              <a:t>    C.Coach and player</a:t>
            </a:r>
          </a:p>
        </p:txBody>
      </p:sp>
      <p:sp>
        <p:nvSpPr>
          <p:cNvPr id="5" name="太阳形 4"/>
          <p:cNvSpPr/>
          <p:nvPr/>
        </p:nvSpPr>
        <p:spPr>
          <a:xfrm>
            <a:off x="2645410" y="187261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8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childTnLst>
        </p:cTn>
      </p:par>
    </p:tnLst>
    <p:bldLst>
      <p:bldP spid="14" grpId="0"/>
      <p:bldP spid="14" grpId="1"/>
      <p:bldP spid="5" grpId="0" bldLvl="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654050" y="27368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892810" y="501015"/>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Text2 </a:t>
            </a:r>
          </a:p>
        </p:txBody>
      </p:sp>
      <p:sp>
        <p:nvSpPr>
          <p:cNvPr id="14" name="文本框 13"/>
          <p:cNvSpPr txBox="1"/>
          <p:nvPr/>
        </p:nvSpPr>
        <p:spPr>
          <a:xfrm>
            <a:off x="1040765" y="3161665"/>
            <a:ext cx="10478135" cy="267652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W</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Why did you </a:t>
            </a:r>
            <a:r>
              <a:rPr lang="zh-CN" altLang="en-US" sz="2800">
                <a:highlight>
                  <a:srgbClr val="FFFF00"/>
                </a:highlight>
                <a:latin typeface="Times New Roman" panose="02020603050405020304" charset="0"/>
                <a:cs typeface="Times New Roman" panose="02020603050405020304" charset="0"/>
              </a:rPr>
              <a:t>blow the whistle</a:t>
            </a:r>
            <a:r>
              <a:rPr lang="zh-CN" altLang="en-US" sz="2800">
                <a:latin typeface="Times New Roman" panose="02020603050405020304" charset="0"/>
                <a:cs typeface="Times New Roman" panose="02020603050405020304" charset="0"/>
              </a:rPr>
              <a:t>? I didn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do anything</a:t>
            </a:r>
            <a:r>
              <a:rPr lang="en-US" altLang="zh-CN" sz="2800">
                <a:latin typeface="Times New Roman" panose="02020603050405020304" charset="0"/>
                <a:cs typeface="Times New Roman" panose="02020603050405020304" charset="0"/>
              </a:rPr>
              <a:t>, I</a:t>
            </a:r>
            <a:r>
              <a:rPr lang="zh-CN" altLang="en-US" sz="2800">
                <a:latin typeface="Times New Roman" panose="02020603050405020304" charset="0"/>
                <a:cs typeface="Times New Roman" panose="02020603050405020304" charset="0"/>
              </a:rPr>
              <a:t> swear!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That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so unfair !</a:t>
            </a:r>
          </a:p>
          <a:p>
            <a:r>
              <a:rPr lang="zh-CN" altLang="en-US" sz="2800">
                <a:latin typeface="Times New Roman" panose="02020603050405020304" charset="0"/>
                <a:cs typeface="Times New Roman" panose="02020603050405020304" charset="0"/>
              </a:rPr>
              <a:t>M:</a:t>
            </a:r>
            <a:r>
              <a:rPr lang="en-US" altLang="zh-CN" sz="2800">
                <a:latin typeface="Times New Roman" panose="02020603050405020304" charset="0"/>
                <a:cs typeface="Times New Roman" panose="02020603050405020304" charset="0"/>
              </a:rPr>
              <a:t> I’</a:t>
            </a:r>
            <a:r>
              <a:rPr lang="zh-CN" altLang="en-US" sz="2800">
                <a:latin typeface="Times New Roman" panose="02020603050405020304" charset="0"/>
                <a:cs typeface="Times New Roman" panose="02020603050405020304" charset="0"/>
              </a:rPr>
              <a:t>m sorry</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but you cant touch the ball with your hands. Those are the rules!</a:t>
            </a:r>
            <a:r>
              <a:rPr lang="en-US" altLang="zh-CN" sz="2800">
                <a:latin typeface="Times New Roman" panose="02020603050405020304" charset="0"/>
                <a:cs typeface="Times New Roman" panose="02020603050405020304" charset="0"/>
              </a:rPr>
              <a:t> </a:t>
            </a:r>
            <a:r>
              <a:rPr lang="zh-CN" altLang="en-US" sz="2800">
                <a:highlight>
                  <a:srgbClr val="FFFF00"/>
                </a:highlight>
                <a:latin typeface="Times New Roman" panose="02020603050405020304" charset="0"/>
                <a:cs typeface="Times New Roman" panose="02020603050405020304" charset="0"/>
              </a:rPr>
              <a:t>Free kick</a:t>
            </a:r>
            <a:r>
              <a:rPr lang="zh-CN" altLang="en-US" sz="2800">
                <a:latin typeface="Times New Roman" panose="02020603050405020304" charset="0"/>
                <a:cs typeface="Times New Roman" panose="02020603050405020304" charset="0"/>
              </a:rPr>
              <a:t> ! (2)</a:t>
            </a:r>
          </a:p>
          <a:p>
            <a:pPr marL="457200" indent="-457200">
              <a:buFont typeface="Wingdings" panose="05000000000000000000" charset="0"/>
              <a:buChar char="Ø"/>
            </a:pPr>
            <a:endParaRPr lang="zh-CN" altLang="en-US" sz="2800">
              <a:highlight>
                <a:srgbClr val="00FFFF"/>
              </a:highlight>
              <a:latin typeface="Times New Roman" panose="02020603050405020304" charset="0"/>
              <a:cs typeface="Times New Roman" panose="02020603050405020304" charset="0"/>
            </a:endParaRPr>
          </a:p>
          <a:p>
            <a:pPr marL="457200" indent="-457200">
              <a:buFont typeface="Wingdings" panose="05000000000000000000" charset="0"/>
              <a:buChar char="Ø"/>
            </a:pPr>
            <a:r>
              <a:rPr lang="en-US" altLang="zh-CN" sz="2800">
                <a:highlight>
                  <a:srgbClr val="00FFFF"/>
                </a:highlight>
                <a:latin typeface="Times New Roman" panose="02020603050405020304" charset="0"/>
                <a:cs typeface="Times New Roman" panose="02020603050405020304" charset="0"/>
              </a:rPr>
              <a:t>referee n.</a:t>
            </a:r>
            <a:r>
              <a:rPr lang="zh-CN" altLang="en-US" sz="2800">
                <a:highlight>
                  <a:srgbClr val="00FFFF"/>
                </a:highlight>
                <a:latin typeface="Times New Roman" panose="02020603050405020304" charset="0"/>
                <a:cs typeface="Times New Roman" panose="02020603050405020304" charset="0"/>
              </a:rPr>
              <a:t>裁判；</a:t>
            </a:r>
            <a:r>
              <a:rPr lang="en-US" altLang="zh-CN" sz="2800">
                <a:highlight>
                  <a:srgbClr val="00FFFF"/>
                </a:highlight>
                <a:latin typeface="Times New Roman" panose="02020603050405020304" charset="0"/>
                <a:cs typeface="Times New Roman" panose="02020603050405020304" charset="0"/>
              </a:rPr>
              <a:t>blow the whistle </a:t>
            </a:r>
            <a:r>
              <a:rPr lang="zh-CN" altLang="en-US" sz="2800">
                <a:highlight>
                  <a:srgbClr val="00FFFF"/>
                </a:highlight>
                <a:latin typeface="Times New Roman" panose="02020603050405020304" charset="0"/>
                <a:cs typeface="Times New Roman" panose="02020603050405020304" charset="0"/>
              </a:rPr>
              <a:t>吹哨；</a:t>
            </a:r>
            <a:r>
              <a:rPr lang="en-US" altLang="zh-CN" sz="2800">
                <a:highlight>
                  <a:srgbClr val="00FFFF"/>
                </a:highlight>
                <a:latin typeface="Times New Roman" panose="02020603050405020304" charset="0"/>
                <a:cs typeface="Times New Roman" panose="02020603050405020304" charset="0"/>
              </a:rPr>
              <a:t>free kick </a:t>
            </a:r>
            <a:r>
              <a:rPr lang="zh-CN" altLang="en-US" sz="2800">
                <a:highlight>
                  <a:srgbClr val="00FFFF"/>
                </a:highlight>
                <a:latin typeface="Times New Roman" panose="02020603050405020304" charset="0"/>
                <a:cs typeface="Times New Roman" panose="02020603050405020304" charset="0"/>
              </a:rPr>
              <a:t>任意球</a:t>
            </a:r>
          </a:p>
        </p:txBody>
      </p:sp>
      <p:pic>
        <p:nvPicPr>
          <p:cNvPr id="2" name="text2">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584690" y="2216785"/>
            <a:ext cx="619125" cy="619125"/>
          </a:xfrm>
          <a:prstGeom prst="rect">
            <a:avLst/>
          </a:prstGeom>
        </p:spPr>
      </p:pic>
      <p:sp>
        <p:nvSpPr>
          <p:cNvPr id="3" name="文本框 2"/>
          <p:cNvSpPr txBox="1"/>
          <p:nvPr/>
        </p:nvSpPr>
        <p:spPr>
          <a:xfrm>
            <a:off x="2275840" y="282575"/>
            <a:ext cx="9088755" cy="255333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2.What is the probable relationship between the speakers?</a:t>
            </a:r>
          </a:p>
          <a:p>
            <a:r>
              <a:rPr lang="en-US" altLang="zh-CN" sz="3200">
                <a:latin typeface="Times New Roman" panose="02020603050405020304" charset="0"/>
                <a:cs typeface="Times New Roman" panose="02020603050405020304" charset="0"/>
              </a:rPr>
              <a:t>    A.Teammates</a:t>
            </a:r>
          </a:p>
          <a:p>
            <a:r>
              <a:rPr lang="en-US" altLang="zh-CN" sz="3200">
                <a:latin typeface="Times New Roman" panose="02020603050405020304" charset="0"/>
                <a:cs typeface="Times New Roman" panose="02020603050405020304" charset="0"/>
              </a:rPr>
              <a:t>    B.Referee and player</a:t>
            </a:r>
          </a:p>
          <a:p>
            <a:r>
              <a:rPr lang="en-US" altLang="zh-CN" sz="3200">
                <a:latin typeface="Times New Roman" panose="02020603050405020304" charset="0"/>
                <a:cs typeface="Times New Roman" panose="02020603050405020304" charset="0"/>
              </a:rPr>
              <a:t>    C.Coach and player</a:t>
            </a:r>
          </a:p>
        </p:txBody>
      </p:sp>
      <p:sp>
        <p:nvSpPr>
          <p:cNvPr id="5" name="太阳形 4"/>
          <p:cNvSpPr/>
          <p:nvPr/>
        </p:nvSpPr>
        <p:spPr>
          <a:xfrm>
            <a:off x="2645410" y="187261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8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childTnLst>
        </p:cTn>
      </p:par>
    </p:tnLst>
    <p:bldLst>
      <p:bldP spid="14" grpId="0"/>
      <p:bldP spid="14" grpId="1"/>
      <p:bldP spid="5" grpId="0" bldLvl="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654050" y="27368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892810" y="501015"/>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Text3 </a:t>
            </a:r>
          </a:p>
        </p:txBody>
      </p:sp>
      <p:sp>
        <p:nvSpPr>
          <p:cNvPr id="14" name="文本框 13"/>
          <p:cNvSpPr txBox="1"/>
          <p:nvPr/>
        </p:nvSpPr>
        <p:spPr>
          <a:xfrm>
            <a:off x="1040765" y="3161665"/>
            <a:ext cx="10478135" cy="2676525"/>
          </a:xfrm>
          <a:prstGeom prst="rect">
            <a:avLst/>
          </a:prstGeom>
          <a:noFill/>
        </p:spPr>
        <p:txBody>
          <a:bodyPr wrap="square" rtlCol="0" anchor="t">
            <a:spAutoFit/>
          </a:bodyPr>
          <a:lstStyle/>
          <a:p>
            <a:r>
              <a:rPr sz="2800">
                <a:latin typeface="Times New Roman" panose="02020603050405020304" charset="0"/>
                <a:cs typeface="Times New Roman" panose="02020603050405020304" charset="0"/>
              </a:rPr>
              <a:t>M:</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Mom</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 need a new jacket. Look what happened to this one. I can</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t </a:t>
            </a:r>
            <a:r>
              <a:rPr sz="2800">
                <a:highlight>
                  <a:srgbClr val="FFFF00"/>
                </a:highlight>
                <a:latin typeface="Times New Roman" panose="02020603050405020304" charset="0"/>
                <a:cs typeface="Times New Roman" panose="02020603050405020304" charset="0"/>
              </a:rPr>
              <a:t>zip it up</a:t>
            </a:r>
            <a:r>
              <a:rPr sz="2800">
                <a:latin typeface="Times New Roman" panose="02020603050405020304" charset="0"/>
                <a:cs typeface="Times New Roman" panose="02020603050405020304" charset="0"/>
              </a:rPr>
              <a:t> anymore. ( 3 )</a:t>
            </a:r>
          </a:p>
          <a:p>
            <a:r>
              <a:rPr sz="2800">
                <a:latin typeface="Times New Roman" panose="02020603050405020304" charset="0"/>
                <a:cs typeface="Times New Roman" panose="02020603050405020304" charset="0"/>
              </a:rPr>
              <a:t>W</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Oh</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what a shame!</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You can wear your dad</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for now.</a:t>
            </a:r>
          </a:p>
          <a:p>
            <a:r>
              <a:rPr sz="2800">
                <a:latin typeface="Times New Roman" panose="02020603050405020304" charset="0"/>
                <a:cs typeface="Times New Roman" panose="02020603050405020304" charset="0"/>
              </a:rPr>
              <a:t>M: But Mom!That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the ugliest thing </a:t>
            </a:r>
            <a:r>
              <a:rPr lang="en-US" sz="2800">
                <a:latin typeface="Times New Roman" panose="02020603050405020304" charset="0"/>
                <a:cs typeface="Times New Roman" panose="02020603050405020304" charset="0"/>
              </a:rPr>
              <a:t>I’</a:t>
            </a:r>
            <a:r>
              <a:rPr sz="2800">
                <a:latin typeface="Times New Roman" panose="02020603050405020304" charset="0"/>
                <a:cs typeface="Times New Roman" panose="02020603050405020304" charset="0"/>
              </a:rPr>
              <a:t>ve ever seen!</a:t>
            </a:r>
          </a:p>
          <a:p>
            <a:pPr marL="457200" indent="-457200">
              <a:buFont typeface="Wingdings" panose="05000000000000000000" charset="0"/>
              <a:buChar char="Ø"/>
            </a:pPr>
            <a:endParaRPr lang="en-US" altLang="zh-CN" sz="2800">
              <a:highlight>
                <a:srgbClr val="00FFFF"/>
              </a:highlight>
              <a:latin typeface="Times New Roman" panose="02020603050405020304" charset="0"/>
              <a:cs typeface="Times New Roman" panose="02020603050405020304" charset="0"/>
            </a:endParaRPr>
          </a:p>
          <a:p>
            <a:pPr marL="457200" indent="-457200">
              <a:buFont typeface="Wingdings" panose="05000000000000000000" charset="0"/>
              <a:buChar char="Ø"/>
            </a:pPr>
            <a:r>
              <a:rPr lang="en-US" sz="2800">
                <a:highlight>
                  <a:srgbClr val="00FFFF"/>
                </a:highlight>
                <a:latin typeface="Times New Roman" panose="02020603050405020304" charset="0"/>
                <a:cs typeface="Times New Roman" panose="02020603050405020304" charset="0"/>
              </a:rPr>
              <a:t>zip it up </a:t>
            </a:r>
            <a:r>
              <a:rPr lang="zh-CN" altLang="en-US" sz="2800">
                <a:highlight>
                  <a:srgbClr val="00FFFF"/>
                </a:highlight>
                <a:latin typeface="Times New Roman" panose="02020603050405020304" charset="0"/>
                <a:cs typeface="Times New Roman" panose="02020603050405020304" charset="0"/>
              </a:rPr>
              <a:t>拉上拉链；</a:t>
            </a:r>
            <a:r>
              <a:rPr lang="en-US" altLang="zh-CN" sz="2800">
                <a:highlight>
                  <a:srgbClr val="00FFFF"/>
                </a:highlight>
                <a:latin typeface="Times New Roman" panose="02020603050405020304" charset="0"/>
                <a:cs typeface="Times New Roman" panose="02020603050405020304" charset="0"/>
              </a:rPr>
              <a:t>zipper n.</a:t>
            </a:r>
            <a:r>
              <a:rPr lang="zh-CN" altLang="en-US" sz="2800">
                <a:highlight>
                  <a:srgbClr val="00FFFF"/>
                </a:highlight>
                <a:latin typeface="Times New Roman" panose="02020603050405020304" charset="0"/>
                <a:cs typeface="Times New Roman" panose="02020603050405020304" charset="0"/>
              </a:rPr>
              <a:t>拉链</a:t>
            </a:r>
          </a:p>
        </p:txBody>
      </p:sp>
      <p:pic>
        <p:nvPicPr>
          <p:cNvPr id="2" name="text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816465" y="2207895"/>
            <a:ext cx="619125" cy="619125"/>
          </a:xfrm>
          <a:prstGeom prst="rect">
            <a:avLst/>
          </a:prstGeom>
        </p:spPr>
      </p:pic>
      <p:sp>
        <p:nvSpPr>
          <p:cNvPr id="3" name="文本框 2"/>
          <p:cNvSpPr txBox="1"/>
          <p:nvPr/>
        </p:nvSpPr>
        <p:spPr>
          <a:xfrm>
            <a:off x="2335530" y="609600"/>
            <a:ext cx="8039735" cy="2061210"/>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3.What is wrong with the boy’s Jacket?</a:t>
            </a:r>
          </a:p>
          <a:p>
            <a:r>
              <a:rPr lang="en-US" altLang="zh-CN" sz="3200">
                <a:latin typeface="Times New Roman" panose="02020603050405020304" charset="0"/>
                <a:cs typeface="Times New Roman" panose="02020603050405020304" charset="0"/>
              </a:rPr>
              <a:t>   A.The zipper is broken</a:t>
            </a:r>
          </a:p>
          <a:p>
            <a:r>
              <a:rPr lang="en-US" altLang="zh-CN" sz="3200">
                <a:latin typeface="Times New Roman" panose="02020603050405020304" charset="0"/>
                <a:cs typeface="Times New Roman" panose="02020603050405020304" charset="0"/>
              </a:rPr>
              <a:t>   B.There is a hole in it.</a:t>
            </a:r>
          </a:p>
          <a:p>
            <a:r>
              <a:rPr lang="en-US" altLang="zh-CN" sz="3200">
                <a:latin typeface="Times New Roman" panose="02020603050405020304" charset="0"/>
                <a:cs typeface="Times New Roman" panose="02020603050405020304" charset="0"/>
              </a:rPr>
              <a:t>   C.Its style is ugly</a:t>
            </a:r>
          </a:p>
        </p:txBody>
      </p:sp>
      <p:sp>
        <p:nvSpPr>
          <p:cNvPr id="5" name="太阳形 4"/>
          <p:cNvSpPr/>
          <p:nvPr/>
        </p:nvSpPr>
        <p:spPr>
          <a:xfrm>
            <a:off x="2662555" y="1155065"/>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0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childTnLst>
        </p:cTn>
      </p:par>
    </p:tnLst>
    <p:bldLst>
      <p:bldP spid="14" grpId="0"/>
      <p:bldP spid="14" grpId="1"/>
      <p:bldP spid="5" grpId="0" bldLvl="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375583" y="6269653"/>
            <a:ext cx="378142" cy="276999"/>
          </a:xfrm>
          <a:prstGeom prst="rect">
            <a:avLst/>
          </a:prstGeom>
          <a:noFill/>
        </p:spPr>
        <p:txBody>
          <a:bodyPr wrap="square" rtlCol="0" anchor="ctr">
            <a:spAutoFit/>
          </a:bodyPr>
          <a:lstStyle/>
          <a:p>
            <a:pPr algn="r"/>
            <a:r>
              <a:rPr lang="id-ID" sz="1200" dirty="0">
                <a:solidFill>
                  <a:schemeClr val="accent1"/>
                </a:solidFill>
                <a:latin typeface="Kontrapunkt Bob Light" panose="02000000000000000000" pitchFamily="50" charset="0"/>
              </a:rPr>
              <a:t>4</a:t>
            </a:r>
            <a:endParaRPr lang="en-GB" sz="1200" dirty="0">
              <a:solidFill>
                <a:schemeClr val="accent1"/>
              </a:solidFill>
              <a:latin typeface="Kontrapunkt Bob Light" panose="02000000000000000000" pitchFamily="50" charset="0"/>
            </a:endParaRPr>
          </a:p>
        </p:txBody>
      </p:sp>
      <p:sp>
        <p:nvSpPr>
          <p:cNvPr id="49" name="Shape 1142"/>
          <p:cNvSpPr/>
          <p:nvPr/>
        </p:nvSpPr>
        <p:spPr>
          <a:xfrm>
            <a:off x="654050" y="273685"/>
            <a:ext cx="1355090" cy="1285240"/>
          </a:xfrm>
          <a:prstGeom prst="ellipse">
            <a:avLst/>
          </a:prstGeom>
          <a:solidFill>
            <a:schemeClr val="accent1"/>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sz="1800"/>
          </a:p>
        </p:txBody>
      </p:sp>
      <p:sp>
        <p:nvSpPr>
          <p:cNvPr id="13" name="文本框 12"/>
          <p:cNvSpPr txBox="1"/>
          <p:nvPr/>
        </p:nvSpPr>
        <p:spPr>
          <a:xfrm>
            <a:off x="892810" y="501015"/>
            <a:ext cx="876935" cy="829945"/>
          </a:xfrm>
          <a:prstGeom prst="rect">
            <a:avLst/>
          </a:prstGeom>
          <a:noFill/>
        </p:spPr>
        <p:txBody>
          <a:bodyPr wrap="square" rtlCol="0">
            <a:spAutoFit/>
          </a:bodyPr>
          <a:lstStyle/>
          <a:p>
            <a:pPr algn="ctr"/>
            <a:r>
              <a:rPr lang="zh-CN" altLang="en-US" sz="2400">
                <a:solidFill>
                  <a:schemeClr val="bg1"/>
                </a:solidFill>
              </a:rPr>
              <a:t>听力</a:t>
            </a:r>
          </a:p>
          <a:p>
            <a:pPr algn="ctr"/>
            <a:r>
              <a:rPr lang="en-US" altLang="zh-CN" sz="2400">
                <a:solidFill>
                  <a:schemeClr val="bg1"/>
                </a:solidFill>
              </a:rPr>
              <a:t>Text5 </a:t>
            </a:r>
          </a:p>
        </p:txBody>
      </p:sp>
      <p:sp>
        <p:nvSpPr>
          <p:cNvPr id="14" name="文本框 13"/>
          <p:cNvSpPr txBox="1"/>
          <p:nvPr/>
        </p:nvSpPr>
        <p:spPr>
          <a:xfrm>
            <a:off x="1040765" y="3161665"/>
            <a:ext cx="10478135" cy="3107690"/>
          </a:xfrm>
          <a:prstGeom prst="rect">
            <a:avLst/>
          </a:prstGeom>
          <a:noFill/>
        </p:spPr>
        <p:txBody>
          <a:bodyPr wrap="square" rtlCol="0" anchor="t">
            <a:spAutoFit/>
          </a:bodyPr>
          <a:lstStyle/>
          <a:p>
            <a:r>
              <a:rPr sz="2800" dirty="0">
                <a:latin typeface="Times New Roman" panose="02020603050405020304" charset="0"/>
                <a:cs typeface="Times New Roman" panose="02020603050405020304" charset="0"/>
              </a:rPr>
              <a:t>M: </a:t>
            </a:r>
            <a:r>
              <a:rPr lang="en-US" sz="2800" dirty="0">
                <a:latin typeface="Times New Roman" panose="02020603050405020304" charset="0"/>
                <a:cs typeface="Times New Roman" panose="02020603050405020304" charset="0"/>
              </a:rPr>
              <a:t>I </a:t>
            </a:r>
            <a:r>
              <a:rPr sz="2800" dirty="0">
                <a:latin typeface="Times New Roman" panose="02020603050405020304" charset="0"/>
                <a:cs typeface="Times New Roman" panose="02020603050405020304" charset="0"/>
              </a:rPr>
              <a:t>bet you if we take the side roads</a:t>
            </a:r>
            <a:r>
              <a:rPr lang="en-US" sz="2800" dirty="0">
                <a:latin typeface="Times New Roman" panose="02020603050405020304" charset="0"/>
                <a:cs typeface="Times New Roman" panose="02020603050405020304" charset="0"/>
              </a:rPr>
              <a:t>, </a:t>
            </a:r>
            <a:r>
              <a:rPr sz="2800" dirty="0">
                <a:latin typeface="Times New Roman" panose="02020603050405020304" charset="0"/>
                <a:cs typeface="Times New Roman" panose="02020603050405020304" charset="0"/>
              </a:rPr>
              <a:t>we can avoid all this traffic and still </a:t>
            </a:r>
            <a:r>
              <a:rPr sz="2800" dirty="0">
                <a:highlight>
                  <a:srgbClr val="FFFF00"/>
                </a:highlight>
                <a:latin typeface="Times New Roman" panose="02020603050405020304" charset="0"/>
                <a:cs typeface="Times New Roman" panose="02020603050405020304" charset="0"/>
              </a:rPr>
              <a:t>make it to the movie </a:t>
            </a:r>
            <a:r>
              <a:rPr sz="2800" dirty="0">
                <a:latin typeface="Times New Roman" panose="02020603050405020304" charset="0"/>
                <a:cs typeface="Times New Roman" panose="02020603050405020304" charset="0"/>
              </a:rPr>
              <a:t>on time. What</a:t>
            </a:r>
            <a:r>
              <a:rPr lang="en-US" sz="2800" dirty="0">
                <a:latin typeface="Times New Roman" panose="02020603050405020304" charset="0"/>
                <a:cs typeface="Times New Roman" panose="02020603050405020304" charset="0"/>
              </a:rPr>
              <a:t> </a:t>
            </a:r>
            <a:r>
              <a:rPr sz="2800" dirty="0">
                <a:latin typeface="Times New Roman" panose="02020603050405020304" charset="0"/>
                <a:cs typeface="Times New Roman" panose="02020603050405020304" charset="0"/>
              </a:rPr>
              <a:t>do you think ?</a:t>
            </a:r>
          </a:p>
          <a:p>
            <a:r>
              <a:rPr sz="2800" dirty="0">
                <a:latin typeface="Times New Roman" panose="02020603050405020304" charset="0"/>
                <a:cs typeface="Times New Roman" panose="02020603050405020304" charset="0"/>
              </a:rPr>
              <a:t>W</a:t>
            </a:r>
            <a:r>
              <a:rPr lang="en-US" sz="2800" dirty="0">
                <a:latin typeface="Times New Roman" panose="02020603050405020304" charset="0"/>
                <a:cs typeface="Times New Roman" panose="02020603050405020304" charset="0"/>
              </a:rPr>
              <a:t>: </a:t>
            </a:r>
            <a:r>
              <a:rPr sz="2800" dirty="0">
                <a:latin typeface="Times New Roman" panose="02020603050405020304" charset="0"/>
                <a:cs typeface="Times New Roman" panose="02020603050405020304" charset="0"/>
              </a:rPr>
              <a:t>I wouldn</a:t>
            </a:r>
            <a:r>
              <a:rPr lang="en-US" sz="2800" dirty="0">
                <a:latin typeface="Times New Roman" panose="02020603050405020304" charset="0"/>
                <a:cs typeface="Times New Roman" panose="02020603050405020304" charset="0"/>
              </a:rPr>
              <a:t>’</a:t>
            </a:r>
            <a:r>
              <a:rPr sz="2800" dirty="0">
                <a:latin typeface="Times New Roman" panose="02020603050405020304" charset="0"/>
                <a:cs typeface="Times New Roman" panose="02020603050405020304" charset="0"/>
              </a:rPr>
              <a:t>t </a:t>
            </a:r>
            <a:r>
              <a:rPr sz="2800" dirty="0">
                <a:highlight>
                  <a:srgbClr val="FFFF00"/>
                </a:highlight>
                <a:latin typeface="Times New Roman" panose="02020603050405020304" charset="0"/>
                <a:cs typeface="Times New Roman" panose="02020603050405020304" charset="0"/>
              </a:rPr>
              <a:t>get your hopes </a:t>
            </a:r>
            <a:r>
              <a:rPr sz="2800" dirty="0" err="1">
                <a:highlight>
                  <a:srgbClr val="FFFF00"/>
                </a:highlight>
                <a:latin typeface="Times New Roman" panose="02020603050405020304" charset="0"/>
                <a:cs typeface="Times New Roman" panose="02020603050405020304" charset="0"/>
              </a:rPr>
              <a:t>up</a:t>
            </a:r>
            <a:r>
              <a:rPr sz="2800" dirty="0" err="1">
                <a:latin typeface="Times New Roman" panose="02020603050405020304" charset="0"/>
                <a:cs typeface="Times New Roman" panose="02020603050405020304" charset="0"/>
              </a:rPr>
              <a:t>.You</a:t>
            </a:r>
            <a:r>
              <a:rPr lang="en-US" sz="2800" dirty="0" err="1">
                <a:latin typeface="Times New Roman" panose="02020603050405020304" charset="0"/>
                <a:cs typeface="Times New Roman" panose="02020603050405020304" charset="0"/>
              </a:rPr>
              <a:t>’</a:t>
            </a:r>
            <a:r>
              <a:rPr sz="2800" dirty="0" err="1">
                <a:latin typeface="Times New Roman" panose="02020603050405020304" charset="0"/>
                <a:cs typeface="Times New Roman" panose="02020603050405020304" charset="0"/>
              </a:rPr>
              <a:t>ll</a:t>
            </a:r>
            <a:r>
              <a:rPr sz="2800" dirty="0">
                <a:latin typeface="Times New Roman" panose="02020603050405020304" charset="0"/>
                <a:cs typeface="Times New Roman" panose="02020603050405020304" charset="0"/>
              </a:rPr>
              <a:t> just be disappointed. We</a:t>
            </a:r>
            <a:r>
              <a:rPr lang="en-US" sz="2800" dirty="0">
                <a:latin typeface="Times New Roman" panose="02020603050405020304" charset="0"/>
                <a:cs typeface="Times New Roman" panose="02020603050405020304" charset="0"/>
              </a:rPr>
              <a:t>’</a:t>
            </a:r>
            <a:r>
              <a:rPr sz="2800" dirty="0">
                <a:latin typeface="Times New Roman" panose="02020603050405020304" charset="0"/>
                <a:cs typeface="Times New Roman" panose="02020603050405020304" charset="0"/>
              </a:rPr>
              <a:t>re probably not the first people with that idea.</a:t>
            </a:r>
          </a:p>
          <a:p>
            <a:pPr marL="457200" indent="-457200">
              <a:buFont typeface="Wingdings" panose="05000000000000000000" charset="0"/>
              <a:buChar char="Ø"/>
            </a:pPr>
            <a:endParaRPr lang="en-US" sz="2800" dirty="0">
              <a:highlight>
                <a:srgbClr val="00FFFF"/>
              </a:highlight>
              <a:latin typeface="Times New Roman" panose="02020603050405020304" charset="0"/>
              <a:cs typeface="Times New Roman" panose="02020603050405020304" charset="0"/>
            </a:endParaRPr>
          </a:p>
          <a:p>
            <a:pPr marL="457200" indent="-457200">
              <a:buFont typeface="Wingdings" panose="05000000000000000000" charset="0"/>
              <a:buChar char="Ø"/>
            </a:pPr>
            <a:r>
              <a:rPr lang="en-US" sz="2800" dirty="0">
                <a:highlight>
                  <a:srgbClr val="00FFFF"/>
                </a:highlight>
                <a:latin typeface="Times New Roman" panose="02020603050405020304" charset="0"/>
                <a:cs typeface="Times New Roman" panose="02020603050405020304" charset="0"/>
              </a:rPr>
              <a:t>make it to </a:t>
            </a:r>
            <a:r>
              <a:rPr lang="zh-CN" altLang="en-US" sz="2800" dirty="0">
                <a:highlight>
                  <a:srgbClr val="00FFFF"/>
                </a:highlight>
                <a:latin typeface="Times New Roman" panose="02020603050405020304" charset="0"/>
                <a:cs typeface="Times New Roman" panose="02020603050405020304" charset="0"/>
              </a:rPr>
              <a:t>成功到达；</a:t>
            </a:r>
            <a:r>
              <a:rPr lang="en-US" altLang="zh-CN" sz="2800" dirty="0">
                <a:highlight>
                  <a:srgbClr val="00FFFF"/>
                </a:highlight>
                <a:latin typeface="Times New Roman" panose="02020603050405020304" charset="0"/>
                <a:cs typeface="Times New Roman" panose="02020603050405020304" charset="0"/>
              </a:rPr>
              <a:t>get one’s hopes up</a:t>
            </a:r>
            <a:r>
              <a:rPr lang="zh-CN" altLang="en-US" sz="2800" dirty="0">
                <a:highlight>
                  <a:srgbClr val="00FFFF"/>
                </a:highlight>
                <a:latin typeface="Times New Roman" panose="02020603050405020304" charset="0"/>
                <a:cs typeface="Times New Roman" panose="02020603050405020304" charset="0"/>
              </a:rPr>
              <a:t>让某人抱有期待；</a:t>
            </a:r>
          </a:p>
          <a:p>
            <a:pPr indent="0">
              <a:buFont typeface="Wingdings" panose="05000000000000000000" charset="0"/>
              <a:buNone/>
            </a:pPr>
            <a:r>
              <a:rPr lang="en-US" altLang="zh-CN" sz="2800" dirty="0">
                <a:latin typeface="Times New Roman" panose="02020603050405020304" charset="0"/>
                <a:cs typeface="Times New Roman" panose="02020603050405020304" charset="0"/>
              </a:rPr>
              <a:t>     </a:t>
            </a:r>
            <a:r>
              <a:rPr lang="en-US" altLang="zh-CN" sz="2800" dirty="0">
                <a:highlight>
                  <a:srgbClr val="00FFFF"/>
                </a:highlight>
                <a:latin typeface="Times New Roman" panose="02020603050405020304" charset="0"/>
                <a:cs typeface="Times New Roman" panose="02020603050405020304" charset="0"/>
              </a:rPr>
              <a:t>I wouldn’t </a:t>
            </a:r>
            <a:r>
              <a:rPr lang="en-US" altLang="zh-CN" sz="2800" dirty="0">
                <a:highlight>
                  <a:srgbClr val="00FFFF"/>
                </a:highlight>
                <a:latin typeface="Times New Roman" panose="02020603050405020304" charset="0"/>
                <a:cs typeface="Times New Roman" panose="02020603050405020304" charset="0"/>
                <a:sym typeface="+mn-ea"/>
              </a:rPr>
              <a:t>get one’s hopes up </a:t>
            </a:r>
            <a:r>
              <a:rPr lang="zh-CN" altLang="en-US" sz="2800" dirty="0">
                <a:highlight>
                  <a:srgbClr val="00FFFF"/>
                </a:highlight>
                <a:latin typeface="Times New Roman" panose="02020603050405020304" charset="0"/>
                <a:cs typeface="Times New Roman" panose="02020603050405020304" charset="0"/>
                <a:sym typeface="+mn-ea"/>
              </a:rPr>
              <a:t>我不会让你抱有太大希望</a:t>
            </a:r>
          </a:p>
        </p:txBody>
      </p:sp>
      <p:pic>
        <p:nvPicPr>
          <p:cNvPr id="2" name="text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610725" y="2044700"/>
            <a:ext cx="619125" cy="619125"/>
          </a:xfrm>
          <a:prstGeom prst="rect">
            <a:avLst/>
          </a:prstGeom>
        </p:spPr>
      </p:pic>
      <p:sp>
        <p:nvSpPr>
          <p:cNvPr id="3" name="文本框 2"/>
          <p:cNvSpPr txBox="1"/>
          <p:nvPr/>
        </p:nvSpPr>
        <p:spPr>
          <a:xfrm>
            <a:off x="2335530" y="609600"/>
            <a:ext cx="8328025" cy="2061210"/>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5.What can we tell from the woman’s words?</a:t>
            </a:r>
          </a:p>
          <a:p>
            <a:r>
              <a:rPr lang="en-US" altLang="zh-CN" sz="3200">
                <a:latin typeface="Times New Roman" panose="02020603050405020304" charset="0"/>
                <a:cs typeface="Times New Roman" panose="02020603050405020304" charset="0"/>
              </a:rPr>
              <a:t>   A.She is hopeful</a:t>
            </a:r>
          </a:p>
          <a:p>
            <a:r>
              <a:rPr lang="en-US" altLang="zh-CN" sz="3200">
                <a:latin typeface="Times New Roman" panose="02020603050405020304" charset="0"/>
                <a:cs typeface="Times New Roman" panose="02020603050405020304" charset="0"/>
              </a:rPr>
              <a:t>   B.She is doubtful</a:t>
            </a:r>
          </a:p>
          <a:p>
            <a:r>
              <a:rPr lang="en-US" altLang="zh-CN" sz="3200">
                <a:latin typeface="Times New Roman" panose="02020603050405020304" charset="0"/>
                <a:cs typeface="Times New Roman" panose="02020603050405020304" charset="0"/>
              </a:rPr>
              <a:t>   C.She is nervous</a:t>
            </a:r>
          </a:p>
        </p:txBody>
      </p:sp>
      <p:sp>
        <p:nvSpPr>
          <p:cNvPr id="5" name="太阳形 4"/>
          <p:cNvSpPr/>
          <p:nvPr/>
        </p:nvSpPr>
        <p:spPr>
          <a:xfrm>
            <a:off x="2653030" y="1640840"/>
            <a:ext cx="506730" cy="40386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3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2"/>
                </p:tgtEl>
              </p:cMediaNode>
            </p:audio>
          </p:childTnLst>
        </p:cTn>
      </p:par>
    </p:tnLst>
    <p:bldLst>
      <p:bldP spid="14" grpId="0"/>
      <p:bldP spid="5" grpId="0" bldLvl="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35,&quot;width&quot;:1908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45,&quot;width&quot;:196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45,&quot;width&quot;:1968}"/>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D3194"/>
      </a:accent1>
      <a:accent2>
        <a:srgbClr val="1F497D"/>
      </a:accent2>
      <a:accent3>
        <a:srgbClr val="B9C3D1"/>
      </a:accent3>
      <a:accent4>
        <a:srgbClr val="CAD1DC"/>
      </a:accent4>
      <a:accent5>
        <a:srgbClr val="A6AAA9"/>
      </a:accent5>
      <a:accent6>
        <a:srgbClr val="7F7F7F"/>
      </a:accent6>
      <a:hlink>
        <a:srgbClr val="7F7F7F"/>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3609</Words>
  <Application>Microsoft Office PowerPoint</Application>
  <PresentationFormat>宽屏</PresentationFormat>
  <Paragraphs>497</Paragraphs>
  <Slides>47</Slides>
  <Notes>41</Notes>
  <HiddenSlides>0</HiddenSlides>
  <MMClips>15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47</vt:i4>
      </vt:variant>
    </vt:vector>
  </HeadingPairs>
  <TitlesOfParts>
    <vt:vector size="62" baseType="lpstr">
      <vt:lpstr>Adobe Garamond Pro Bold</vt:lpstr>
      <vt:lpstr>HelveticaNeue</vt:lpstr>
      <vt:lpstr>Kontrapunkt Bob Light</vt:lpstr>
      <vt:lpstr>华文新魏</vt:lpstr>
      <vt:lpstr>楷体</vt:lpstr>
      <vt:lpstr>微软雅黑</vt:lpstr>
      <vt:lpstr>Aleo Light</vt:lpstr>
      <vt:lpstr>Algerian</vt:lpstr>
      <vt:lpstr>Arial</vt:lpstr>
      <vt:lpstr>Arial Rounded MT Bold</vt:lpstr>
      <vt:lpstr>Calibri</vt:lpstr>
      <vt:lpstr>Lato</vt:lpstr>
      <vt:lpstr>Times New Roman</vt:lpstr>
      <vt:lpstr>Wingdings</vt:lpstr>
      <vt:lpstr>Office Theme</vt:lpstr>
      <vt:lpstr>PowerPoint 演示文稿</vt:lpstr>
      <vt:lpstr>湖北省高中名校联盟2023届高三第二次联合测评</vt:lpstr>
      <vt:lpstr>TABLE OF CONTANTS</vt:lpstr>
      <vt:lpstr>听力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阅读理解</vt:lpstr>
      <vt:lpstr>A篇 （应用文）   </vt:lpstr>
      <vt:lpstr>PowerPoint 演示文稿</vt:lpstr>
      <vt:lpstr>B篇 （记叙文）   </vt:lpstr>
      <vt:lpstr>PowerPoint 演示文稿</vt:lpstr>
      <vt:lpstr>PowerPoint 演示文稿</vt:lpstr>
      <vt:lpstr>PowerPoint 演示文稿</vt:lpstr>
      <vt:lpstr>   C篇 （科普文） Paper battery   </vt:lpstr>
      <vt:lpstr>PowerPoint 演示文稿</vt:lpstr>
      <vt:lpstr>PowerPoint 演示文稿</vt:lpstr>
      <vt:lpstr>   D篇 （通讯） </vt:lpstr>
      <vt:lpstr>PowerPoint 演示文稿</vt:lpstr>
      <vt:lpstr>七选五</vt:lpstr>
      <vt:lpstr>PowerPoint 演示文稿</vt:lpstr>
      <vt:lpstr>完形填空</vt:lpstr>
      <vt:lpstr>PowerPoint 演示文稿</vt:lpstr>
      <vt:lpstr>PowerPoint 演示文稿</vt:lpstr>
      <vt:lpstr>PowerPoint 演示文稿</vt:lpstr>
      <vt:lpstr>PowerPoint 演示文稿</vt:lpstr>
      <vt:lpstr>PowerPoint 演示文稿</vt:lpstr>
      <vt:lpstr>语法填空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6447</dc:title>
  <dc:creator/>
  <cp:lastModifiedBy/>
  <cp:revision>16</cp:revision>
  <dcterms:created xsi:type="dcterms:W3CDTF">2017-05-11T05:53:00Z</dcterms:created>
  <dcterms:modified xsi:type="dcterms:W3CDTF">2022-11-26T11:14:10Z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