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
  </p:notesMasterIdLst>
  <p:sldIdLst>
    <p:sldId id="357" r:id="rId3"/>
    <p:sldId id="337" r:id="rId4"/>
    <p:sldId id="265" r:id="rId5"/>
    <p:sldId id="260" r:id="rId6"/>
    <p:sldId id="313" r:id="rId8"/>
    <p:sldId id="267" r:id="rId9"/>
    <p:sldId id="270" r:id="rId10"/>
    <p:sldId id="314" r:id="rId11"/>
    <p:sldId id="338" r:id="rId12"/>
    <p:sldId id="272" r:id="rId13"/>
    <p:sldId id="275" r:id="rId14"/>
    <p:sldId id="316" r:id="rId15"/>
    <p:sldId id="328" r:id="rId16"/>
    <p:sldId id="329" r:id="rId17"/>
    <p:sldId id="330" r:id="rId18"/>
    <p:sldId id="331" r:id="rId19"/>
    <p:sldId id="332" r:id="rId20"/>
    <p:sldId id="308" r:id="rId21"/>
    <p:sldId id="279" r:id="rId22"/>
    <p:sldId id="281" r:id="rId23"/>
    <p:sldId id="311" r:id="rId24"/>
  </p:sldIdLst>
  <p:sldSz cx="12192000" cy="6858000"/>
  <p:notesSz cx="6858000" cy="9144000"/>
  <p:embeddedFontLst>
    <p:embeddedFont>
      <p:font typeface="微软雅黑" panose="020B0503020204020204" charset="-122"/>
      <p:regular r:id="rId29"/>
    </p:embeddedFont>
    <p:embeddedFont>
      <p:font typeface="Calibri" panose="020F0502020204030204" charset="0"/>
      <p:regular r:id="rId30"/>
      <p:bold r:id="rId31"/>
      <p:italic r:id="rId32"/>
      <p:boldItalic r:id="rId33"/>
    </p:embeddedFont>
    <p:embeddedFont>
      <p:font typeface="华文楷体" panose="02010600040101010101" charset="-122"/>
      <p:regular r:id="rId34"/>
    </p:embeddedFont>
    <p:embeddedFont>
      <p:font typeface="华文新魏" panose="02010800040101010101" pitchFamily="2" charset="-122"/>
      <p:regular r:id="rId3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微软用户" initials="微" lastIdx="1" clrIdx="0"/>
  <p:cmAuthor id="2" name="作者" initials="A" lastIdx="0" clrIdx="1"/>
  <p:cmAuthor id="3" name="fafa" initials="f" lastIdx="0" clrIdx="1"/>
  <p:cmAuthor id="4" name="王习习" initials="王" lastIdx="0" clrIdx="0"/>
  <p:cmAuthor id="0" name="user" initials="" lastIdx="0" clrIdx="0"/>
  <p:cmAuthor id="6" name="Administrator" initials="A" lastIdx="1"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A392"/>
    <a:srgbClr val="F54C09"/>
    <a:srgbClr val="844B26"/>
    <a:srgbClr val="0A80E6"/>
    <a:srgbClr val="0621B5"/>
    <a:srgbClr val="5DB0E4"/>
    <a:srgbClr val="85B9DE"/>
    <a:srgbClr val="039FEC"/>
    <a:srgbClr val="574460"/>
    <a:srgbClr val="1D41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 Target="slides/slide1.xml"/><Relationship Id="rId29" Type="http://schemas.openxmlformats.org/officeDocument/2006/relationships/font" Target="fonts/font1.fntdata"/><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b="1" spc="-100">
                <a:uFillTx/>
                <a:latin typeface="Times New Roman" panose="02020603050405020304" pitchFamily="2" charset="0"/>
                <a:cs typeface="Times New Roman" panose="02020603050405020304" pitchFamily="2" charset="0"/>
                <a:sym typeface="+mn-ea"/>
              </a:rPr>
              <a:t>Location</a:t>
            </a:r>
            <a:endParaRPr lang="en-US" altLang="zh-CN" b="1" spc="-100">
              <a:uFillTx/>
              <a:latin typeface="Times New Roman" panose="02020603050405020304" pitchFamily="2" charset="0"/>
              <a:cs typeface="Times New Roman" panose="02020603050405020304" pitchFamily="2" charset="0"/>
              <a:sym typeface="+mn-ea"/>
            </a:endParaRPr>
          </a:p>
          <a:p>
            <a:r>
              <a:rPr lang="en-US" altLang="x-none" b="1">
                <a:latin typeface="Times New Roman" panose="02020603050405020304" pitchFamily="2" charset="0"/>
                <a:cs typeface="Times New Roman" panose="02020603050405020304" pitchFamily="2" charset="0"/>
                <a:sym typeface="+mn-ea"/>
              </a:rPr>
              <a:t>Theme</a:t>
            </a:r>
            <a:endParaRPr lang="en-US" altLang="zh-CN" b="1" spc="-100">
              <a:uFillTx/>
              <a:latin typeface="Times New Roman" panose="02020603050405020304" pitchFamily="2" charset="0"/>
              <a:cs typeface="Times New Roman" panose="02020603050405020304" pitchFamily="2" charset="0"/>
              <a:sym typeface="+mn-ea"/>
            </a:endParaRPr>
          </a:p>
          <a:p>
            <a:r>
              <a:rPr lang="en-US" altLang="zh-CN" b="1" spc="-100">
                <a:uFillTx/>
                <a:latin typeface="Times New Roman" panose="02020603050405020304" pitchFamily="2" charset="0"/>
                <a:cs typeface="Times New Roman" panose="02020603050405020304" pitchFamily="2" charset="0"/>
                <a:sym typeface="+mn-ea"/>
              </a:rPr>
              <a:t>activities</a:t>
            </a:r>
            <a:endParaRPr lang="en-US" altLang="zh-CN" b="1" spc="-100">
              <a:uFillTx/>
              <a:latin typeface="Times New Roman" panose="02020603050405020304" pitchFamily="2" charset="0"/>
              <a:cs typeface="Times New Roman" panose="02020603050405020304" pitchFamily="2" charset="0"/>
              <a:sym typeface="+mn-ea"/>
            </a:endParaRPr>
          </a:p>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自定义版式">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1117600" y="365125"/>
            <a:ext cx="14020800" cy="1325563"/>
          </a:xfrm>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custDataLst>
              <p:tags r:id="rId4"/>
            </p:custDataLst>
          </p:nvPr>
        </p:nvSpPr>
        <p:spPr>
          <a:xfrm>
            <a:off x="1117600" y="6356350"/>
            <a:ext cx="3657600" cy="365125"/>
          </a:xfrm>
        </p:spPr>
        <p:txBody>
          <a:bodyPr/>
          <a:lstStyle/>
          <a:p>
            <a:pPr fontAlgn="base"/>
            <a:fld id="{263DB197-84B0-484E-9C0F-88358ECCB797}"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5384800" y="6356350"/>
            <a:ext cx="5486400" cy="365125"/>
          </a:xfrm>
        </p:spPr>
        <p:txBody>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11480800" y="6356350"/>
            <a:ext cx="3657600" cy="365125"/>
          </a:xfrm>
        </p:spPr>
        <p:txBody>
          <a:bodyPr/>
          <a:lstStyle/>
          <a:p>
            <a:pPr fontAlgn="base"/>
            <a:fld id="{E077DA78-E013-4A8C-AD75-63A150561B10}"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6.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tags" Target="../tags/tag25.xml"/><Relationship Id="rId2" Type="http://schemas.openxmlformats.org/officeDocument/2006/relationships/image" Target="../media/image22.png"/><Relationship Id="rId1" Type="http://schemas.openxmlformats.org/officeDocument/2006/relationships/tags" Target="../tags/tag24.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8.xml"/><Relationship Id="rId4" Type="http://schemas.openxmlformats.org/officeDocument/2006/relationships/image" Target="../media/image27.png"/><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tags" Target="../tags/tag27.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30.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tags" Target="../tags/tag29.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32.xml"/><Relationship Id="rId4" Type="http://schemas.openxmlformats.org/officeDocument/2006/relationships/image" Target="../media/image33.jpeg"/><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tags" Target="../tags/tag31.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34.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tags" Target="../tags/tag33.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6.xml"/><Relationship Id="rId2" Type="http://schemas.openxmlformats.org/officeDocument/2006/relationships/image" Target="../media/image37.jpeg"/><Relationship Id="rId1" Type="http://schemas.openxmlformats.org/officeDocument/2006/relationships/tags" Target="../tags/tag3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8.xml"/><Relationship Id="rId1" Type="http://schemas.openxmlformats.org/officeDocument/2006/relationships/tags" Target="../tags/tag3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0.xml"/><Relationship Id="rId1" Type="http://schemas.openxmlformats.org/officeDocument/2006/relationships/tags" Target="../tags/tag39.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2.xml"/><Relationship Id="rId1" Type="http://schemas.openxmlformats.org/officeDocument/2006/relationships/tags" Target="../tags/tag41.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image" Target="../media/image31.jpe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3.jpeg"/><Relationship Id="rId7" Type="http://schemas.openxmlformats.org/officeDocument/2006/relationships/image" Target="../media/image12.png"/><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tags" Target="../tags/tag5.xml"/><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17.jpe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image" Target="file:///C:\Users\admin\AppData\Local\Temp\wps\INetCache\46eb82839b6c9f6daecc9633cc7159f3" TargetMode="External"/><Relationship Id="rId5" Type="http://schemas.openxmlformats.org/officeDocument/2006/relationships/image" Target="../media/image18.jpeg"/><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slide" Target="slide8.xml"/><Relationship Id="rId4" Type="http://schemas.openxmlformats.org/officeDocument/2006/relationships/image" Target="../media/image19.jpeg"/><Relationship Id="rId3" Type="http://schemas.openxmlformats.org/officeDocument/2006/relationships/slide" Target="slide2.xml"/><Relationship Id="rId2" Type="http://schemas.openxmlformats.org/officeDocument/2006/relationships/tags" Target="../tags/tag16.xml"/><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2"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2"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2"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2"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2"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2"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2"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2"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2"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2"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2"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2"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2"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2"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2"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2"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2"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2"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6867" name="表格 36866"/>
          <p:cNvGraphicFramePr>
            <a:graphicFrameLocks noGrp="1"/>
          </p:cNvGraphicFramePr>
          <p:nvPr>
            <p:custDataLst>
              <p:tags r:id="rId1"/>
            </p:custDataLst>
          </p:nvPr>
        </p:nvGraphicFramePr>
        <p:xfrm>
          <a:off x="132080" y="311150"/>
          <a:ext cx="11927840" cy="6418580"/>
        </p:xfrm>
        <a:graphic>
          <a:graphicData uri="http://schemas.openxmlformats.org/drawingml/2006/table">
            <a:tbl>
              <a:tblPr/>
              <a:tblGrid>
                <a:gridCol w="1910080"/>
                <a:gridCol w="6209665"/>
                <a:gridCol w="3808095"/>
              </a:tblGrid>
              <a:tr h="518160">
                <a:tc>
                  <a:txBody>
                    <a:bodyPr wrap="square"/>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00000"/>
                        </a:lnSpc>
                        <a:spcBef>
                          <a:spcPct val="0"/>
                        </a:spcBef>
                        <a:buNone/>
                      </a:pPr>
                      <a:r>
                        <a:rPr lang="en-US" altLang="zh-CN" sz="2800" b="1">
                          <a:solidFill>
                            <a:srgbClr val="7030A0"/>
                          </a:solidFill>
                          <a:latin typeface="Times New Roman" panose="02020603050405020304" pitchFamily="2" charset="0"/>
                          <a:ea typeface="+mn-ea"/>
                          <a:cs typeface="Times New Roman" panose="02020603050405020304" pitchFamily="2" charset="0"/>
                          <a:sym typeface="+mn-ea"/>
                        </a:rPr>
                        <a:t>Chimelong</a:t>
                      </a:r>
                      <a:endParaRPr lang="en-US" altLang="zh-CN" sz="2800" b="1">
                        <a:solidFill>
                          <a:srgbClr val="7030A0"/>
                        </a:solidFill>
                        <a:latin typeface="Times New Roman" panose="02020603050405020304" pitchFamily="2" charset="0"/>
                        <a:ea typeface="+mn-ea"/>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rowSpan="2">
                  <a:txBody>
                    <a:bodyPr wrap="square"/>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nSpc>
                          <a:spcPct val="100000"/>
                        </a:lnSpc>
                        <a:spcBef>
                          <a:spcPct val="0"/>
                        </a:spcBef>
                        <a:buNone/>
                      </a:pPr>
                      <a:r>
                        <a:rPr lang="en-US" altLang="zh-CN" sz="3200" b="1">
                          <a:latin typeface="Times New Roman" panose="02020603050405020304" pitchFamily="2" charset="0"/>
                          <a:sym typeface="+mn-ea"/>
                        </a:rPr>
                        <a:t>language (patterns/wording)</a:t>
                      </a:r>
                      <a:endParaRPr lang="en-US" altLang="zh-CN" sz="3200" b="1" baseline="0">
                        <a:solidFill>
                          <a:schemeClr val="tx1"/>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rowSpan="2">
                  <a:txBody>
                    <a:bodyPr/>
                    <a:p>
                      <a:pPr marL="0" lvl="0" indent="0">
                        <a:lnSpc>
                          <a:spcPct val="100000"/>
                        </a:lnSpc>
                        <a:spcBef>
                          <a:spcPct val="0"/>
                        </a:spcBef>
                        <a:buNone/>
                      </a:pPr>
                      <a:r>
                        <a:rPr lang="en-US" altLang="zh-CN" sz="3200" b="1" baseline="0">
                          <a:solidFill>
                            <a:schemeClr val="tx1"/>
                          </a:solidFill>
                          <a:latin typeface="Times New Roman" panose="02020603050405020304" pitchFamily="2" charset="0"/>
                          <a:cs typeface="Times New Roman" panose="02020603050405020304" pitchFamily="2" charset="0"/>
                        </a:rPr>
                        <a:t>  </a:t>
                      </a:r>
                      <a:r>
                        <a:rPr lang="en-US" altLang="zh-CN" sz="3200" b="1">
                          <a:latin typeface="Times New Roman" panose="02020603050405020304" pitchFamily="2" charset="0"/>
                          <a:sym typeface="+mn-ea"/>
                        </a:rPr>
                        <a:t>Writing techniques</a:t>
                      </a:r>
                      <a:endParaRPr lang="en-US" altLang="zh-CN" sz="3200" b="1" baseline="0">
                        <a:solidFill>
                          <a:schemeClr val="tx1"/>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0">
                <a:tc rowSpan="2">
                  <a:txBody>
                    <a:bodyPr wrap="square"/>
                    <a:lstStyle/>
                    <a:p>
                      <a:pPr marL="0" lvl="0" indent="0" algn="ctr">
                        <a:lnSpc>
                          <a:spcPct val="100000"/>
                        </a:lnSpc>
                        <a:spcBef>
                          <a:spcPct val="0"/>
                        </a:spcBef>
                        <a:buNone/>
                      </a:pPr>
                      <a:r>
                        <a:rPr lang="en-US" altLang="zh-CN" sz="2800" b="1">
                          <a:latin typeface="Times New Roman" panose="02020603050405020304" pitchFamily="2" charset="0"/>
                          <a:cs typeface="Times New Roman" panose="02020603050405020304" pitchFamily="2" charset="0"/>
                          <a:sym typeface="+mn-ea"/>
                        </a:rPr>
                        <a:t>Location</a:t>
                      </a:r>
                      <a:endParaRPr lang="en-US" altLang="zh-CN" sz="2800" b="1" spc="-100">
                        <a:solidFill>
                          <a:srgbClr val="1D41D5"/>
                        </a:solidFill>
                        <a:uFillTx/>
                        <a:latin typeface="Times New Roman" panose="02020603050405020304" pitchFamily="2" charset="0"/>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vMerge="1">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vMerge="1">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53594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nSpc>
                          <a:spcPct val="100000"/>
                        </a:lnSpc>
                        <a:spcBef>
                          <a:spcPct val="0"/>
                        </a:spcBef>
                        <a:buNone/>
                      </a:pPr>
                      <a:r>
                        <a:rPr lang="en-US" altLang="zh-CN" sz="2800" b="1" spc="-100">
                          <a:solidFill>
                            <a:srgbClr val="1D41D5"/>
                          </a:solidFill>
                          <a:uFillTx/>
                          <a:latin typeface="Times New Roman" panose="02020603050405020304" pitchFamily="2" charset="0"/>
                          <a:cs typeface="Times New Roman" panose="02020603050405020304" pitchFamily="2" charset="0"/>
                          <a:sym typeface="+mn-ea"/>
                        </a:rPr>
                        <a:t>In Zhuhai, China</a:t>
                      </a:r>
                      <a:endParaRPr lang="en-US" altLang="zh-CN" sz="2800" b="1" spc="-100" baseline="0">
                        <a:solidFill>
                          <a:srgbClr val="1D41D5"/>
                        </a:solidFill>
                        <a:uFillTx/>
                        <a:latin typeface="Times New Roman" panose="02020603050405020304" pitchFamily="2" charset="0"/>
                        <a:cs typeface="Times New Roman" panose="02020603050405020304" pitchFamily="2" charset="0"/>
                        <a:sym typeface="+mn-ea"/>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rowSpan="4">
                  <a:txBody>
                    <a:bodyPr/>
                    <a:p>
                      <a:pPr marL="0" lvl="0" indent="0">
                        <a:lnSpc>
                          <a:spcPct val="100000"/>
                        </a:lnSpc>
                        <a:spcBef>
                          <a:spcPct val="0"/>
                        </a:spcBef>
                        <a:buNone/>
                      </a:pPr>
                      <a:r>
                        <a:rPr lang="en-US" altLang="zh-CN" sz="3200">
                          <a:latin typeface="Times New Roman" panose="02020603050405020304" pitchFamily="2" charset="0"/>
                          <a:cs typeface="Times New Roman" panose="02020603050405020304" pitchFamily="2" charset="0"/>
                          <a:sym typeface="+mn-ea"/>
                        </a:rPr>
                        <a:t>1.  a </a:t>
                      </a:r>
                      <a:r>
                        <a:rPr lang="zh-CN" altLang="en-US" sz="3200" b="1">
                          <a:latin typeface="Times New Roman" panose="02020603050405020304" pitchFamily="2" charset="0"/>
                          <a:cs typeface="Times New Roman" panose="02020603050405020304" pitchFamily="2" charset="0"/>
                          <a:sym typeface="+mn-ea"/>
                        </a:rPr>
                        <a:t>clear</a:t>
                      </a:r>
                      <a:r>
                        <a:rPr lang="zh-CN" altLang="en-US" sz="3200" b="1">
                          <a:solidFill>
                            <a:srgbClr val="FF0000"/>
                          </a:solidFill>
                          <a:latin typeface="Times New Roman" panose="02020603050405020304" pitchFamily="2" charset="0"/>
                          <a:cs typeface="Times New Roman" panose="02020603050405020304" pitchFamily="2" charset="0"/>
                          <a:sym typeface="+mn-ea"/>
                        </a:rPr>
                        <a:t> </a:t>
                      </a:r>
                      <a:r>
                        <a:rPr lang="en-US" altLang="zh-CN" sz="3200">
                          <a:latin typeface="Times New Roman" panose="02020603050405020304" pitchFamily="2" charset="0"/>
                          <a:cs typeface="Times New Roman" panose="02020603050405020304" pitchFamily="2" charset="0"/>
                          <a:sym typeface="+mn-ea"/>
                        </a:rPr>
                        <a:t>structure. </a:t>
                      </a:r>
                      <a:endParaRPr lang="en-US" altLang="zh-CN" sz="3200">
                        <a:latin typeface="Times New Roman" panose="02020603050405020304" pitchFamily="2" charset="0"/>
                        <a:cs typeface="Times New Roman" panose="02020603050405020304" pitchFamily="2" charset="0"/>
                      </a:endParaRPr>
                    </a:p>
                    <a:p>
                      <a:pPr marL="0" lvl="0" indent="0">
                        <a:lnSpc>
                          <a:spcPct val="100000"/>
                        </a:lnSpc>
                        <a:spcBef>
                          <a:spcPct val="0"/>
                        </a:spcBef>
                        <a:buNone/>
                      </a:pPr>
                      <a:r>
                        <a:rPr lang="en-US" altLang="zh-CN" sz="3200">
                          <a:latin typeface="Times New Roman" panose="02020603050405020304" pitchFamily="2" charset="0"/>
                          <a:cs typeface="Times New Roman" panose="02020603050405020304" pitchFamily="2" charset="0"/>
                          <a:sym typeface="+mn-ea"/>
                        </a:rPr>
                        <a:t>2.  theme-related </a:t>
                      </a:r>
                      <a:r>
                        <a:rPr lang="zh-CN" altLang="en-US" sz="3200" b="1">
                          <a:latin typeface="Times New Roman" panose="02020603050405020304" pitchFamily="2" charset="0"/>
                          <a:cs typeface="Times New Roman" panose="02020603050405020304" pitchFamily="2" charset="0"/>
                          <a:sym typeface="+mn-ea"/>
                        </a:rPr>
                        <a:t>adjs  </a:t>
                      </a:r>
                      <a:endParaRPr lang="en-US" altLang="zh-CN" sz="3200">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r>
                        <a:rPr lang="en-US" altLang="zh-CN" sz="3200">
                          <a:latin typeface="Times New Roman" panose="02020603050405020304" pitchFamily="2" charset="0"/>
                          <a:cs typeface="Times New Roman" panose="02020603050405020304" pitchFamily="2" charset="0"/>
                          <a:sym typeface="+mn-ea"/>
                        </a:rPr>
                        <a:t>3.  various </a:t>
                      </a:r>
                      <a:r>
                        <a:rPr lang="zh-CN" altLang="en-US" sz="3200" b="1">
                          <a:latin typeface="Times New Roman" panose="02020603050405020304" pitchFamily="2" charset="0"/>
                          <a:cs typeface="Times New Roman" panose="02020603050405020304" pitchFamily="2" charset="0"/>
                          <a:sym typeface="+mn-ea"/>
                        </a:rPr>
                        <a:t>verbs </a:t>
                      </a:r>
                      <a:endParaRPr lang="zh-CN" altLang="en-US" sz="3200" b="1">
                        <a:solidFill>
                          <a:srgbClr val="FF0000"/>
                        </a:solidFill>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r>
                        <a:rPr lang="en-US" altLang="zh-CN" sz="3200">
                          <a:latin typeface="Times New Roman" panose="02020603050405020304" pitchFamily="2" charset="0"/>
                          <a:cs typeface="Times New Roman" panose="02020603050405020304" pitchFamily="2" charset="0"/>
                          <a:sym typeface="+mn-ea"/>
                        </a:rPr>
                        <a:t>4.  </a:t>
                      </a:r>
                      <a:r>
                        <a:rPr lang="en-US" altLang="zh-CN" sz="3200" b="1">
                          <a:latin typeface="Times New Roman" panose="02020603050405020304" pitchFamily="2" charset="0"/>
                          <a:cs typeface="Times New Roman" panose="02020603050405020304" pitchFamily="2" charset="0"/>
                          <a:sym typeface="+mn-ea"/>
                        </a:rPr>
                        <a:t>imperatives</a:t>
                      </a:r>
                      <a:endParaRPr lang="en-US" altLang="zh-CN" sz="3200" b="1">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r>
                        <a:rPr lang="en-US" altLang="zh-CN" sz="3200" b="1">
                          <a:latin typeface="Times New Roman" panose="02020603050405020304" pitchFamily="2" charset="0"/>
                          <a:cs typeface="Times New Roman" panose="02020603050405020304" pitchFamily="2" charset="0"/>
                          <a:sym typeface="+mn-ea"/>
                        </a:rPr>
                        <a:t>5. five-sense  </a:t>
                      </a:r>
                      <a:r>
                        <a:rPr lang="en-US" altLang="zh-CN" sz="3200" spc="-100">
                          <a:latin typeface="Times New Roman" panose="02020603050405020304" pitchFamily="2" charset="0"/>
                          <a:cs typeface="Times New Roman" panose="02020603050405020304" pitchFamily="2" charset="0"/>
                          <a:sym typeface="+mn-ea"/>
                        </a:rPr>
                        <a:t> </a:t>
                      </a:r>
                      <a:endParaRPr lang="en-US" altLang="zh-CN" sz="3200" spc="-100">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r>
                        <a:rPr lang="en-US" altLang="zh-CN" sz="3200" spc="-100">
                          <a:latin typeface="Times New Roman" panose="02020603050405020304" pitchFamily="2" charset="0"/>
                          <a:cs typeface="Times New Roman" panose="02020603050405020304" pitchFamily="2" charset="0"/>
                          <a:sym typeface="+mn-ea"/>
                        </a:rPr>
                        <a:t>     description</a:t>
                      </a:r>
                      <a:endParaRPr lang="en-US" altLang="zh-CN" sz="3200" spc="-100">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endParaRPr lang="en-US" altLang="zh-CN" sz="3200" b="1" baseline="0">
                        <a:solidFill>
                          <a:srgbClr val="FF0000"/>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568960">
                <a:tc>
                  <a:txBody>
                    <a:bodyPr wrap="square"/>
                    <a:lstStyle/>
                    <a:p>
                      <a:pPr marL="0" lvl="0" indent="0" algn="ctr">
                        <a:lnSpc>
                          <a:spcPct val="100000"/>
                        </a:lnSpc>
                        <a:spcBef>
                          <a:spcPct val="0"/>
                        </a:spcBef>
                        <a:buNone/>
                      </a:pPr>
                      <a:r>
                        <a:rPr lang="en-US" altLang="zh-CN" sz="2800" b="1">
                          <a:latin typeface="Times New Roman" panose="02020603050405020304" pitchFamily="2" charset="0"/>
                          <a:cs typeface="Times New Roman" panose="02020603050405020304" pitchFamily="2" charset="0"/>
                          <a:sym typeface="+mn-ea"/>
                        </a:rPr>
                        <a:t>Theme </a:t>
                      </a:r>
                      <a:endParaRPr lang="en-US" altLang="zh-CN" sz="2800" b="1" spc="150">
                        <a:solidFill>
                          <a:srgbClr val="1D41D5"/>
                        </a:solidFill>
                        <a:latin typeface="Times New Roman" panose="02020603050405020304" pitchFamily="2" charset="0"/>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a:txBody>
                    <a:bodyPr/>
                    <a:p>
                      <a:pPr marL="0" lvl="0" indent="0">
                        <a:lnSpc>
                          <a:spcPct val="100000"/>
                        </a:lnSpc>
                        <a:spcBef>
                          <a:spcPct val="0"/>
                        </a:spcBef>
                        <a:buNone/>
                      </a:pPr>
                      <a:r>
                        <a:rPr lang="en-US" altLang="zh-CN" sz="2800" b="1" spc="-100">
                          <a:solidFill>
                            <a:srgbClr val="1D41D5"/>
                          </a:solidFill>
                          <a:uFillTx/>
                          <a:latin typeface="Times New Roman" panose="02020603050405020304" pitchFamily="2" charset="0"/>
                          <a:cs typeface="Times New Roman" panose="02020603050405020304" pitchFamily="2" charset="0"/>
                          <a:sym typeface="+mn-ea"/>
                        </a:rPr>
                        <a:t>one of the </a:t>
                      </a:r>
                      <a:r>
                        <a:rPr lang="en-US" altLang="zh-CN" sz="2800" b="1" spc="-100">
                          <a:solidFill>
                            <a:srgbClr val="FF0000"/>
                          </a:solidFill>
                          <a:uFillTx/>
                          <a:latin typeface="Times New Roman" panose="02020603050405020304" pitchFamily="2" charset="0"/>
                          <a:cs typeface="Times New Roman" panose="02020603050405020304" pitchFamily="2" charset="0"/>
                          <a:sym typeface="+mn-ea"/>
                        </a:rPr>
                        <a:t>leading</a:t>
                      </a:r>
                      <a:r>
                        <a:rPr lang="en-US" altLang="zh-CN" sz="2800" b="1" spc="-100">
                          <a:solidFill>
                            <a:srgbClr val="1D41D5"/>
                          </a:solidFill>
                          <a:uFillTx/>
                          <a:latin typeface="Times New Roman" panose="02020603050405020304" pitchFamily="2" charset="0"/>
                          <a:cs typeface="Times New Roman" panose="02020603050405020304" pitchFamily="2" charset="0"/>
                          <a:sym typeface="+mn-ea"/>
                        </a:rPr>
                        <a:t> ocean-themed parks</a:t>
                      </a:r>
                      <a:endParaRPr lang="en-US" altLang="zh-CN" sz="2800" b="1" spc="-100" baseline="0">
                        <a:solidFill>
                          <a:srgbClr val="1D41D5"/>
                        </a:solidFill>
                        <a:uFillTx/>
                        <a:latin typeface="Times New Roman" panose="02020603050405020304" pitchFamily="2" charset="0"/>
                        <a:cs typeface="Times New Roman" panose="02020603050405020304" pitchFamily="2" charset="0"/>
                        <a:sym typeface="+mn-ea"/>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vMerge="1">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3749040">
                <a:tc>
                  <a:txBody>
                    <a:bodyPr wrap="square"/>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00000"/>
                        </a:lnSpc>
                        <a:spcBef>
                          <a:spcPct val="0"/>
                        </a:spcBef>
                        <a:buNone/>
                      </a:pPr>
                      <a:r>
                        <a:rPr lang="en-US" altLang="zh-CN" sz="2800" b="1">
                          <a:latin typeface="Times New Roman" panose="02020603050405020304" pitchFamily="2" charset="0"/>
                          <a:ea typeface="+mn-ea"/>
                          <a:cs typeface="Times New Roman" panose="02020603050405020304" pitchFamily="2" charset="0"/>
                          <a:sym typeface="+mn-ea"/>
                        </a:rPr>
                        <a:t> Fun </a:t>
                      </a:r>
                      <a:endParaRPr lang="en-US" altLang="zh-CN" sz="2800" b="1">
                        <a:latin typeface="Times New Roman" panose="02020603050405020304" pitchFamily="2" charset="0"/>
                        <a:ea typeface="+mn-ea"/>
                        <a:cs typeface="Times New Roman" panose="02020603050405020304" pitchFamily="2" charset="0"/>
                        <a:sym typeface="+mn-ea"/>
                      </a:endParaRPr>
                    </a:p>
                    <a:p>
                      <a:pPr marL="0" lvl="0" indent="0" algn="ctr">
                        <a:lnSpc>
                          <a:spcPct val="80000"/>
                        </a:lnSpc>
                        <a:spcBef>
                          <a:spcPct val="0"/>
                        </a:spcBef>
                        <a:buNone/>
                      </a:pPr>
                      <a:endParaRPr lang="en-US" altLang="zh-CN" sz="2800" b="1">
                        <a:latin typeface="Times New Roman" panose="02020603050405020304" pitchFamily="2" charset="0"/>
                        <a:ea typeface="+mn-ea"/>
                        <a:cs typeface="Times New Roman" panose="02020603050405020304" pitchFamily="2" charset="0"/>
                        <a:sym typeface="+mn-ea"/>
                      </a:endParaRPr>
                    </a:p>
                    <a:p>
                      <a:pPr marL="0" lvl="0" indent="0" algn="ctr">
                        <a:lnSpc>
                          <a:spcPct val="80000"/>
                        </a:lnSpc>
                        <a:spcBef>
                          <a:spcPct val="0"/>
                        </a:spcBef>
                        <a:buNone/>
                      </a:pPr>
                      <a:r>
                        <a:rPr lang="en-US" altLang="zh-CN" sz="2800" b="1">
                          <a:latin typeface="Times New Roman" panose="02020603050405020304" pitchFamily="2" charset="0"/>
                          <a:ea typeface="+mn-ea"/>
                          <a:cs typeface="Times New Roman" panose="02020603050405020304" pitchFamily="2" charset="0"/>
                          <a:sym typeface="+mn-ea"/>
                        </a:rPr>
                        <a:t>&amp; </a:t>
                      </a:r>
                      <a:endParaRPr lang="en-US" altLang="zh-CN" sz="2800" b="1">
                        <a:latin typeface="Times New Roman" panose="02020603050405020304" pitchFamily="2" charset="0"/>
                        <a:ea typeface="+mn-ea"/>
                        <a:cs typeface="Times New Roman" panose="02020603050405020304" pitchFamily="2" charset="0"/>
                        <a:sym typeface="+mn-ea"/>
                      </a:endParaRPr>
                    </a:p>
                    <a:p>
                      <a:pPr marL="0" lvl="0" indent="0" algn="ctr">
                        <a:lnSpc>
                          <a:spcPct val="80000"/>
                        </a:lnSpc>
                        <a:spcBef>
                          <a:spcPct val="0"/>
                        </a:spcBef>
                        <a:buNone/>
                      </a:pPr>
                      <a:endParaRPr lang="en-US" altLang="zh-CN" sz="2800" b="1">
                        <a:latin typeface="Times New Roman" panose="02020603050405020304" pitchFamily="2" charset="0"/>
                        <a:ea typeface="+mn-ea"/>
                        <a:cs typeface="Times New Roman" panose="02020603050405020304" pitchFamily="2" charset="0"/>
                        <a:sym typeface="+mn-ea"/>
                      </a:endParaRPr>
                    </a:p>
                    <a:p>
                      <a:pPr marL="0" lvl="0" indent="0" algn="ctr">
                        <a:lnSpc>
                          <a:spcPct val="80000"/>
                        </a:lnSpc>
                        <a:spcBef>
                          <a:spcPct val="0"/>
                        </a:spcBef>
                        <a:buNone/>
                      </a:pPr>
                      <a:r>
                        <a:rPr lang="en-US" altLang="zh-CN" sz="2800" b="1">
                          <a:latin typeface="Times New Roman" panose="02020603050405020304" pitchFamily="2" charset="0"/>
                          <a:ea typeface="+mn-ea"/>
                          <a:cs typeface="Times New Roman" panose="02020603050405020304" pitchFamily="2" charset="0"/>
                          <a:sym typeface="+mn-ea"/>
                        </a:rPr>
                        <a:t>more than</a:t>
                      </a:r>
                      <a:endParaRPr lang="en-US" altLang="zh-CN" sz="2800" b="1">
                        <a:latin typeface="Times New Roman" panose="02020603050405020304" pitchFamily="2" charset="0"/>
                        <a:ea typeface="+mn-ea"/>
                        <a:cs typeface="Times New Roman" panose="02020603050405020304" pitchFamily="2" charset="0"/>
                        <a:sym typeface="+mn-ea"/>
                      </a:endParaRPr>
                    </a:p>
                    <a:p>
                      <a:pPr marL="0" lvl="0" indent="0" algn="ctr">
                        <a:lnSpc>
                          <a:spcPct val="80000"/>
                        </a:lnSpc>
                        <a:spcBef>
                          <a:spcPct val="0"/>
                        </a:spcBef>
                        <a:buNone/>
                      </a:pPr>
                      <a:r>
                        <a:rPr lang="en-US" altLang="zh-CN" sz="2800" b="1">
                          <a:latin typeface="Times New Roman" panose="02020603050405020304" pitchFamily="2" charset="0"/>
                          <a:ea typeface="+mn-ea"/>
                          <a:cs typeface="Times New Roman" panose="02020603050405020304" pitchFamily="2" charset="0"/>
                          <a:sym typeface="+mn-ea"/>
                        </a:rPr>
                        <a:t>fun </a:t>
                      </a:r>
                      <a:endParaRPr lang="en-US" altLang="zh-CN" sz="2800" b="1">
                        <a:latin typeface="Times New Roman" panose="02020603050405020304" pitchFamily="2" charset="0"/>
                        <a:ea typeface="+mn-ea"/>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a:txBody>
                    <a:bodyPr/>
                    <a:p>
                      <a:pPr marL="0" lvl="0" indent="0">
                        <a:lnSpc>
                          <a:spcPct val="100000"/>
                        </a:lnSpc>
                        <a:spcBef>
                          <a:spcPct val="0"/>
                        </a:spcBef>
                        <a:buNone/>
                      </a:pPr>
                      <a:r>
                        <a:rPr lang="en-US" altLang="zh-CN" sz="2400" b="0" spc="-100">
                          <a:solidFill>
                            <a:srgbClr val="1D41D5"/>
                          </a:solidFill>
                          <a:uFillTx/>
                          <a:latin typeface="Times New Roman" panose="02020603050405020304" pitchFamily="2" charset="0"/>
                          <a:cs typeface="Times New Roman" panose="02020603050405020304" pitchFamily="2" charset="0"/>
                          <a:sym typeface="+mn-ea"/>
                        </a:rPr>
                        <a:t>walk under ...Aquarium —the world's largest</a:t>
                      </a:r>
                      <a:endParaRPr lang="en-US" altLang="zh-CN" sz="2400" b="0" spc="-100">
                        <a:solidFill>
                          <a:srgbClr val="1D41D5"/>
                        </a:solidFill>
                        <a:uFillTx/>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r>
                        <a:rPr lang="en-US" altLang="zh-CN" sz="2400" b="0" spc="-100">
                          <a:solidFill>
                            <a:srgbClr val="1D41D5"/>
                          </a:solidFill>
                          <a:uFillTx/>
                          <a:latin typeface="Times New Roman" panose="02020603050405020304" pitchFamily="2" charset="0"/>
                          <a:cs typeface="Times New Roman" panose="02020603050405020304" pitchFamily="2" charset="0"/>
                          <a:sym typeface="+mn-ea"/>
                        </a:rPr>
                        <a:t>see up to 20,000 fish/ </a:t>
                      </a:r>
                      <a:r>
                        <a:rPr lang="zh-CN" altLang="en-US" sz="2400" b="0">
                          <a:solidFill>
                            <a:srgbClr val="1D41D5"/>
                          </a:solidFill>
                          <a:latin typeface="Times New Roman" panose="02020603050405020304" pitchFamily="2" charset="0"/>
                          <a:cs typeface="Times New Roman" panose="02020603050405020304" pitchFamily="2" charset="0"/>
                          <a:sym typeface="+mn-ea"/>
                        </a:rPr>
                        <a:t> a whale shark 68 metres in length</a:t>
                      </a:r>
                      <a:endParaRPr lang="zh-CN" altLang="en-US" sz="2400" b="0">
                        <a:solidFill>
                          <a:srgbClr val="1D41D5"/>
                        </a:solidFill>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r>
                        <a:rPr lang="zh-CN" altLang="en-US" sz="2400" b="0">
                          <a:solidFill>
                            <a:srgbClr val="1D41D5"/>
                          </a:solidFill>
                          <a:latin typeface="Times New Roman" panose="02020603050405020304" pitchFamily="2" charset="0"/>
                          <a:cs typeface="Times New Roman" panose="02020603050405020304" pitchFamily="2" charset="0"/>
                          <a:sym typeface="+mn-ea"/>
                        </a:rPr>
                        <a:t>Watching the dolphin and sea lion shows</a:t>
                      </a:r>
                      <a:endParaRPr lang="zh-CN" altLang="en-US" sz="2400" b="0">
                        <a:solidFill>
                          <a:srgbClr val="1D41D5"/>
                        </a:solidFill>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r>
                        <a:rPr lang="zh-CN" altLang="en-US" sz="2400" b="0">
                          <a:solidFill>
                            <a:srgbClr val="1D41D5"/>
                          </a:solidFill>
                          <a:latin typeface="Times New Roman" panose="02020603050405020304" pitchFamily="2" charset="0"/>
                          <a:cs typeface="Times New Roman" panose="02020603050405020304" pitchFamily="2" charset="0"/>
                          <a:sym typeface="+mn-ea"/>
                        </a:rPr>
                        <a:t>see all kinds of interesting animals</a:t>
                      </a:r>
                      <a:endParaRPr lang="zh-CN" altLang="en-US" sz="2400" b="0">
                        <a:solidFill>
                          <a:srgbClr val="1D41D5"/>
                        </a:solidFill>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r>
                        <a:rPr lang="zh-CN" altLang="en-US" sz="2400" b="0">
                          <a:solidFill>
                            <a:srgbClr val="1D41D5"/>
                          </a:solidFill>
                          <a:latin typeface="Times New Roman" panose="02020603050405020304" pitchFamily="2" charset="0"/>
                          <a:cs typeface="Times New Roman" panose="02020603050405020304" pitchFamily="2" charset="0"/>
                          <a:sym typeface="+mn-ea"/>
                        </a:rPr>
                        <a:t>more rides than you can imagine:join</a:t>
                      </a:r>
                      <a:r>
                        <a:rPr lang="en-US" altLang="zh-CN" sz="2400" b="0">
                          <a:solidFill>
                            <a:srgbClr val="1D41D5"/>
                          </a:solidFill>
                          <a:latin typeface="Times New Roman" panose="02020603050405020304" pitchFamily="2" charset="0"/>
                          <a:cs typeface="Times New Roman" panose="02020603050405020304" pitchFamily="2" charset="0"/>
                          <a:sym typeface="+mn-ea"/>
                        </a:rPr>
                        <a:t>..., get...,</a:t>
                      </a:r>
                      <a:endParaRPr lang="zh-CN" altLang="en-US" sz="2400" b="0">
                        <a:solidFill>
                          <a:srgbClr val="1D41D5"/>
                        </a:solidFill>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r>
                        <a:rPr lang="zh-CN" altLang="en-US" sz="2400" b="0">
                          <a:solidFill>
                            <a:srgbClr val="1D41D5"/>
                          </a:solidFill>
                          <a:latin typeface="Times New Roman" panose="02020603050405020304" pitchFamily="2" charset="0"/>
                          <a:cs typeface="Times New Roman" panose="02020603050405020304" pitchFamily="2" charset="0"/>
                          <a:sym typeface="+mn-ea"/>
                        </a:rPr>
                        <a:t>see the splendid Journey of Lights Parade and fireworks display</a:t>
                      </a:r>
                      <a:endParaRPr lang="zh-CN" altLang="en-US" sz="2400" b="0">
                        <a:solidFill>
                          <a:srgbClr val="1D41D5"/>
                        </a:solidFill>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r>
                        <a:rPr lang="zh-CN" altLang="en-US" sz="2400" b="0">
                          <a:solidFill>
                            <a:srgbClr val="1D41D5"/>
                          </a:solidFill>
                          <a:latin typeface="Times New Roman" panose="02020603050405020304" pitchFamily="2" charset="0"/>
                          <a:cs typeface="Times New Roman" panose="02020603050405020304" pitchFamily="2" charset="0"/>
                          <a:sym typeface="+mn-ea"/>
                        </a:rPr>
                        <a:t>plenty of restaurants with tasty food for every appetite</a:t>
                      </a:r>
                      <a:endParaRPr lang="zh-CN" altLang="en-US" sz="2400" b="0" spc="-100" baseline="0">
                        <a:solidFill>
                          <a:srgbClr val="1D41D5"/>
                        </a:solidFill>
                        <a:uFillTx/>
                        <a:latin typeface="Times New Roman" panose="02020603050405020304" pitchFamily="2" charset="0"/>
                        <a:cs typeface="Times New Roman" panose="02020603050405020304" pitchFamily="2" charset="0"/>
                        <a:sym typeface="+mn-ea"/>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vMerge="1">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985520">
                <a:tc>
                  <a:txBody>
                    <a:bodyPr/>
                    <a:p>
                      <a:pPr marL="0" lvl="0" indent="0" algn="ctr">
                        <a:lnSpc>
                          <a:spcPct val="80000"/>
                        </a:lnSpc>
                        <a:spcBef>
                          <a:spcPct val="0"/>
                        </a:spcBef>
                        <a:buNone/>
                      </a:pPr>
                      <a:r>
                        <a:rPr lang="en-US" altLang="zh-CN" sz="2800" b="1">
                          <a:latin typeface="Times New Roman" panose="02020603050405020304" pitchFamily="2" charset="0"/>
                          <a:cs typeface="Times New Roman" panose="02020603050405020304" pitchFamily="2" charset="0"/>
                          <a:sym typeface="+mn-ea"/>
                        </a:rPr>
                        <a:t>Recomm-endation</a:t>
                      </a:r>
                      <a:endParaRPr lang="en-US" altLang="zh-CN" sz="2800" b="1">
                        <a:solidFill>
                          <a:schemeClr val="tx1"/>
                        </a:solidFill>
                        <a:latin typeface="Times New Roman" panose="02020603050405020304" pitchFamily="2" charset="0"/>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a:txBody>
                    <a:bodyPr/>
                    <a:p>
                      <a:pPr marL="0" lvl="0" indent="0">
                        <a:lnSpc>
                          <a:spcPct val="100000"/>
                        </a:lnSpc>
                        <a:spcBef>
                          <a:spcPct val="0"/>
                        </a:spcBef>
                        <a:buNone/>
                      </a:pPr>
                      <a:r>
                        <a:rPr lang="zh-CN" altLang="en-US" sz="2400">
                          <a:latin typeface="Times New Roman" panose="02020603050405020304" pitchFamily="2" charset="0"/>
                          <a:cs typeface="Times New Roman" panose="02020603050405020304" pitchFamily="2" charset="0"/>
                          <a:sym typeface="+mn-ea"/>
                        </a:rPr>
                        <a:t>If </a:t>
                      </a:r>
                      <a:r>
                        <a:rPr lang="zh-CN" altLang="en-US" sz="2400">
                          <a:solidFill>
                            <a:srgbClr val="FF0000"/>
                          </a:solidFill>
                          <a:latin typeface="Times New Roman" panose="02020603050405020304" pitchFamily="2" charset="0"/>
                          <a:cs typeface="Times New Roman" panose="02020603050405020304" pitchFamily="2" charset="0"/>
                          <a:sym typeface="+mn-ea"/>
                        </a:rPr>
                        <a:t>it is</a:t>
                      </a:r>
                      <a:r>
                        <a:rPr lang="zh-CN" altLang="en-US" sz="2400">
                          <a:latin typeface="Times New Roman" panose="02020603050405020304" pitchFamily="2" charset="0"/>
                          <a:cs typeface="Times New Roman" panose="02020603050405020304" pitchFamily="2" charset="0"/>
                          <a:sym typeface="+mn-ea"/>
                        </a:rPr>
                        <a:t> ocean entertainment </a:t>
                      </a:r>
                      <a:r>
                        <a:rPr lang="zh-CN" altLang="en-US" sz="2400">
                          <a:solidFill>
                            <a:srgbClr val="FF0000"/>
                          </a:solidFill>
                          <a:latin typeface="Times New Roman" panose="02020603050405020304" pitchFamily="2" charset="0"/>
                          <a:cs typeface="Times New Roman" panose="02020603050405020304" pitchFamily="2" charset="0"/>
                          <a:sym typeface="+mn-ea"/>
                        </a:rPr>
                        <a:t>that</a:t>
                      </a:r>
                      <a:r>
                        <a:rPr lang="zh-CN" altLang="en-US" sz="2400">
                          <a:latin typeface="Times New Roman" panose="02020603050405020304" pitchFamily="2" charset="0"/>
                          <a:cs typeface="Times New Roman" panose="02020603050405020304" pitchFamily="2" charset="0"/>
                          <a:sym typeface="+mn-ea"/>
                        </a:rPr>
                        <a:t> you are looking for, </a:t>
                      </a:r>
                      <a:r>
                        <a:rPr lang="en-US" sz="2400" b="1" kern="100" dirty="0">
                          <a:solidFill>
                            <a:schemeClr val="accent2">
                              <a:lumMod val="75000"/>
                            </a:schemeClr>
                          </a:solidFill>
                          <a:effectLst/>
                          <a:highlight>
                            <a:srgbClr val="FFFF00"/>
                          </a:highlight>
                          <a:latin typeface="Times New Roman" panose="02020603050405020304" pitchFamily="2" charset="0"/>
                          <a:cs typeface="Times New Roman" panose="02020603050405020304" pitchFamily="2" charset="0"/>
                          <a:sym typeface="+mn-ea"/>
                        </a:rPr>
                        <a:t>come to ..</a:t>
                      </a:r>
                      <a:r>
                        <a:rPr lang="en-US" altLang="zh-CN" sz="2400">
                          <a:latin typeface="Times New Roman" panose="02020603050405020304" pitchFamily="2" charset="0"/>
                          <a:cs typeface="Times New Roman" panose="02020603050405020304" pitchFamily="2" charset="0"/>
                          <a:sym typeface="+mn-ea"/>
                        </a:rPr>
                        <a:t>.</a:t>
                      </a:r>
                      <a:endParaRPr lang="en-US" altLang="zh-CN" sz="2400" b="1">
                        <a:solidFill>
                          <a:schemeClr val="tx1"/>
                        </a:solidFill>
                        <a:latin typeface="Times New Roman" panose="02020603050405020304" pitchFamily="2" charset="0"/>
                        <a:cs typeface="Times New Roman" panose="02020603050405020304" pitchFamily="2" charset="0"/>
                        <a:sym typeface="+mn-ea"/>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vMerge="1">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bl>
          </a:graphicData>
        </a:graphic>
      </p:graphicFrame>
      <p:sp>
        <p:nvSpPr>
          <p:cNvPr id="3" name="矩形 2"/>
          <p:cNvSpPr/>
          <p:nvPr/>
        </p:nvSpPr>
        <p:spPr>
          <a:xfrm>
            <a:off x="4994275" y="2037080"/>
            <a:ext cx="2351405" cy="360680"/>
          </a:xfrm>
          <a:prstGeom prst="rect">
            <a:avLst/>
          </a:prstGeom>
          <a:solidFill>
            <a:srgbClr val="DF1FD4">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2437130" y="2397760"/>
            <a:ext cx="1564640" cy="360680"/>
          </a:xfrm>
          <a:prstGeom prst="rect">
            <a:avLst/>
          </a:prstGeom>
          <a:solidFill>
            <a:srgbClr val="DF1FD4">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6338570" y="2397760"/>
            <a:ext cx="1263015" cy="360680"/>
          </a:xfrm>
          <a:prstGeom prst="rect">
            <a:avLst/>
          </a:prstGeom>
          <a:solidFill>
            <a:srgbClr val="DF1FD4">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2527300" y="3477895"/>
            <a:ext cx="1564640" cy="360680"/>
          </a:xfrm>
          <a:prstGeom prst="rect">
            <a:avLst/>
          </a:prstGeom>
          <a:solidFill>
            <a:srgbClr val="DF1FD4">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2115185" y="3838575"/>
            <a:ext cx="1976755" cy="360680"/>
          </a:xfrm>
          <a:prstGeom prst="rect">
            <a:avLst/>
          </a:prstGeom>
          <a:solidFill>
            <a:srgbClr val="DF1FD4">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2115185" y="4991735"/>
            <a:ext cx="1225550" cy="360680"/>
          </a:xfrm>
          <a:prstGeom prst="rect">
            <a:avLst/>
          </a:prstGeom>
          <a:solidFill>
            <a:srgbClr val="DF1FD4">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6895465" y="4991735"/>
            <a:ext cx="1225550" cy="360680"/>
          </a:xfrm>
          <a:prstGeom prst="rect">
            <a:avLst/>
          </a:prstGeom>
          <a:solidFill>
            <a:srgbClr val="DF1FD4">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虚尾箭头 18"/>
          <p:cNvSpPr/>
          <p:nvPr/>
        </p:nvSpPr>
        <p:spPr>
          <a:xfrm rot="15240000">
            <a:off x="2997835" y="2866390"/>
            <a:ext cx="3502025" cy="1258570"/>
          </a:xfrm>
          <a:prstGeom prst="stripedRightArrow">
            <a:avLst>
              <a:gd name="adj1" fmla="val 25883"/>
              <a:gd name="adj2" fmla="val 55171"/>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8326755" y="3951605"/>
            <a:ext cx="3733165" cy="1568450"/>
          </a:xfrm>
          <a:prstGeom prst="rect">
            <a:avLst/>
          </a:prstGeom>
          <a:noFill/>
        </p:spPr>
        <p:txBody>
          <a:bodyPr wrap="square" rtlCol="0" anchor="t">
            <a:spAutoFit/>
          </a:bodyPr>
          <a:p>
            <a:pPr algn="l"/>
            <a:r>
              <a:rPr lang="en-US" altLang="zh-CN" sz="3200" b="1">
                <a:solidFill>
                  <a:srgbClr val="FF0000"/>
                </a:solidFill>
                <a:latin typeface="Times New Roman" panose="02020603050405020304" pitchFamily="2" charset="0"/>
                <a:cs typeface="Times New Roman" panose="02020603050405020304" pitchFamily="2" charset="0"/>
                <a:sym typeface="+mn-ea"/>
              </a:rPr>
              <a:t>6. cite numbers</a:t>
            </a:r>
            <a:endParaRPr lang="en-US" altLang="zh-CN" sz="3200" b="1" baseline="0">
              <a:solidFill>
                <a:srgbClr val="FF0000"/>
              </a:solidFill>
              <a:latin typeface="Times New Roman" panose="02020603050405020304" pitchFamily="2" charset="0"/>
              <a:cs typeface="Times New Roman" panose="02020603050405020304" pitchFamily="2" charset="0"/>
            </a:endParaRPr>
          </a:p>
          <a:p>
            <a:pPr algn="l"/>
            <a:r>
              <a:rPr lang="en-US" altLang="zh-CN" sz="3200" b="1">
                <a:solidFill>
                  <a:srgbClr val="FF0000"/>
                </a:solidFill>
                <a:latin typeface="Times New Roman" panose="02020603050405020304" pitchFamily="2" charset="0"/>
                <a:cs typeface="Times New Roman" panose="02020603050405020304" pitchFamily="2" charset="0"/>
                <a:sym typeface="+mn-ea"/>
              </a:rPr>
              <a:t>7. comparatives and superlatives </a:t>
            </a:r>
            <a:r>
              <a:rPr lang="en-US" altLang="zh-CN" sz="3200" b="1">
                <a:solidFill>
                  <a:schemeClr val="tx1"/>
                </a:solidFill>
                <a:latin typeface="Times New Roman" panose="02020603050405020304" pitchFamily="2" charset="0"/>
                <a:cs typeface="Times New Roman" panose="02020603050405020304" pitchFamily="2" charset="0"/>
                <a:sym typeface="+mn-ea"/>
              </a:rPr>
              <a:t>(</a:t>
            </a:r>
            <a:r>
              <a:rPr lang="zh-CN" altLang="en-US" sz="2400" b="1">
                <a:solidFill>
                  <a:schemeClr val="tx1"/>
                </a:solidFill>
                <a:latin typeface="华文楷体" panose="02010600040101010101" charset="-122"/>
                <a:ea typeface="华文楷体" panose="02010600040101010101" charset="-122"/>
                <a:cs typeface="Times New Roman" panose="02020603050405020304" pitchFamily="2" charset="0"/>
                <a:sym typeface="+mn-ea"/>
              </a:rPr>
              <a:t>最高级</a:t>
            </a:r>
            <a:r>
              <a:rPr lang="en-US" altLang="zh-CN" sz="3200" b="1">
                <a:solidFill>
                  <a:schemeClr val="tx1"/>
                </a:solidFill>
                <a:latin typeface="Times New Roman" panose="02020603050405020304" pitchFamily="2" charset="0"/>
                <a:cs typeface="Times New Roman" panose="02020603050405020304" pitchFamily="2" charset="0"/>
                <a:sym typeface="+mn-ea"/>
              </a:rPr>
              <a:t>)</a:t>
            </a:r>
            <a:endParaRPr lang="en-US" altLang="zh-CN" sz="3200" b="1">
              <a:solidFill>
                <a:schemeClr val="tx1"/>
              </a:solidFill>
              <a:latin typeface="Times New Roman" panose="02020603050405020304" pitchFamily="2" charset="0"/>
              <a:cs typeface="Times New Roman" panose="02020603050405020304" pitchFamily="2" charset="0"/>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3" grpId="0" animBg="1"/>
      <p:bldP spid="13" grpId="0" animBg="1"/>
      <p:bldP spid="14" grpId="0" animBg="1"/>
      <p:bldP spid="15" grpId="0" animBg="1"/>
      <p:bldP spid="16" grpId="0" animBg="1"/>
      <p:bldP spid="17" grpId="0" animBg="1"/>
      <p:bldP spid="18" grpId="0" animBg="1"/>
      <p:bldP spid="19" grpId="1"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p:nvPr>
            <p:custDataLst>
              <p:tags r:id="rId1"/>
            </p:custDataLst>
          </p:nvPr>
        </p:nvGraphicFramePr>
        <p:xfrm>
          <a:off x="148590" y="1090930"/>
          <a:ext cx="11894820" cy="5657850"/>
        </p:xfrm>
        <a:graphic>
          <a:graphicData uri="http://schemas.openxmlformats.org/drawingml/2006/table">
            <a:tbl>
              <a:tblPr firstRow="1" bandRow="1">
                <a:tableStyleId>{BDBED569-4797-4DF1-A0F4-6AAB3CD982D8}</a:tableStyleId>
              </a:tblPr>
              <a:tblGrid>
                <a:gridCol w="1887220"/>
                <a:gridCol w="6956425"/>
                <a:gridCol w="3051175"/>
              </a:tblGrid>
              <a:tr h="508635">
                <a:tc>
                  <a:txBody>
                    <a:bodyPr/>
                    <a:p>
                      <a:pPr>
                        <a:buNone/>
                      </a:pPr>
                      <a:r>
                        <a:rPr lang="en-US" altLang="zh-CN" sz="2800" b="0" spc="-100">
                          <a:solidFill>
                            <a:schemeClr val="tx1">
                              <a:lumMod val="85000"/>
                              <a:lumOff val="15000"/>
                            </a:schemeClr>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rPr>
                        <a:t>a theme park </a:t>
                      </a:r>
                      <a:endParaRPr lang="en-US" altLang="zh-CN" sz="2800" b="0" spc="-100">
                        <a:solidFill>
                          <a:schemeClr val="tx1">
                            <a:lumMod val="85000"/>
                            <a:lumOff val="15000"/>
                          </a:schemeClr>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endParaRPr>
                    </a:p>
                  </a:txBody>
                  <a:tcPr>
                    <a:solidFill>
                      <a:schemeClr val="accent1">
                        <a:lumMod val="20000"/>
                        <a:lumOff val="80000"/>
                        <a:alpha val="20000"/>
                      </a:schemeClr>
                    </a:solidFill>
                  </a:tcPr>
                </a:tc>
                <a:tc>
                  <a:txBody>
                    <a:bodyPr/>
                    <a:p>
                      <a:pPr algn="ctr">
                        <a:buNone/>
                      </a:pPr>
                      <a:r>
                        <a:rPr lang="en-US" altLang="zh-CN" sz="2800">
                          <a:sym typeface="+mn-ea"/>
                        </a:rPr>
                        <a:t>language (patterns/wording)</a:t>
                      </a:r>
                      <a:endParaRPr lang="en-US" altLang="zh-CN" sz="2800"/>
                    </a:p>
                  </a:txBody>
                  <a:tcPr>
                    <a:solidFill>
                      <a:schemeClr val="accent1">
                        <a:lumMod val="20000"/>
                        <a:lumOff val="80000"/>
                        <a:alpha val="20000"/>
                      </a:schemeClr>
                    </a:solidFill>
                  </a:tcPr>
                </a:tc>
                <a:tc>
                  <a:txBody>
                    <a:bodyPr/>
                    <a:p>
                      <a:pPr algn="ctr">
                        <a:buNone/>
                      </a:pPr>
                      <a:r>
                        <a:rPr lang="en-US" altLang="zh-CN" sz="2800">
                          <a:sym typeface="+mn-ea"/>
                        </a:rPr>
                        <a:t>Writing techniques</a:t>
                      </a:r>
                      <a:endParaRPr lang="zh-CN" altLang="en-US"/>
                    </a:p>
                  </a:txBody>
                  <a:tcPr>
                    <a:solidFill>
                      <a:schemeClr val="accent1">
                        <a:lumMod val="20000"/>
                        <a:lumOff val="80000"/>
                        <a:alpha val="20000"/>
                      </a:schemeClr>
                    </a:solidFill>
                  </a:tcPr>
                </a:tc>
              </a:tr>
              <a:tr h="554355">
                <a:tc>
                  <a:txBody>
                    <a:bodyPr/>
                    <a:p>
                      <a:pPr>
                        <a:buNone/>
                      </a:pPr>
                      <a:r>
                        <a:rPr lang="en-US" altLang="zh-CN" sz="2800">
                          <a:solidFill>
                            <a:schemeClr val="tx1">
                              <a:lumMod val="85000"/>
                              <a:lumOff val="15000"/>
                            </a:schemeClr>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Location</a:t>
                      </a:r>
                      <a:endParaRPr lang="en-US" altLang="x-none" sz="1800" b="1">
                        <a:solidFill>
                          <a:srgbClr val="1D41D5"/>
                        </a:solidFill>
                        <a:latin typeface="Times New Roman" panose="02020603050405020304" pitchFamily="2" charset="0"/>
                        <a:cs typeface="Times New Roman" panose="02020603050405020304" pitchFamily="2" charset="0"/>
                      </a:endParaRPr>
                    </a:p>
                  </a:txBody>
                  <a:tcPr>
                    <a:solidFill>
                      <a:schemeClr val="bg1">
                        <a:alpha val="20000"/>
                      </a:schemeClr>
                    </a:solidFill>
                  </a:tcPr>
                </a:tc>
                <a:tc>
                  <a:txBody>
                    <a:bodyPr/>
                    <a:p>
                      <a:pPr>
                        <a:lnSpc>
                          <a:spcPct val="80000"/>
                        </a:lnSpc>
                        <a:buNone/>
                      </a:pPr>
                      <a:r>
                        <a:rPr lang="en-US" altLang="x-none" sz="2000" b="1">
                          <a:solidFill>
                            <a:srgbClr val="1D41D5"/>
                          </a:solidFill>
                          <a:latin typeface="Times New Roman" panose="02020603050405020304" pitchFamily="2" charset="0"/>
                          <a:cs typeface="Times New Roman" panose="02020603050405020304" pitchFamily="2" charset="0"/>
                          <a:sym typeface="+mn-ea"/>
                        </a:rPr>
                        <a:t>, which can be found in ... (attributive clause);</a:t>
                      </a:r>
                      <a:endParaRPr lang="en-US" altLang="x-none" sz="2000" b="1">
                        <a:solidFill>
                          <a:srgbClr val="1D41D5"/>
                        </a:solidFill>
                        <a:latin typeface="Times New Roman" panose="02020603050405020304" pitchFamily="2" charset="0"/>
                        <a:cs typeface="Times New Roman" panose="02020603050405020304" pitchFamily="2" charset="0"/>
                        <a:sym typeface="+mn-ea"/>
                      </a:endParaRPr>
                    </a:p>
                    <a:p>
                      <a:pPr>
                        <a:lnSpc>
                          <a:spcPct val="80000"/>
                        </a:lnSpc>
                        <a:buNone/>
                      </a:pPr>
                      <a:r>
                        <a:rPr lang="en-US" altLang="x-none" sz="2000" b="1">
                          <a:solidFill>
                            <a:srgbClr val="1D41D5"/>
                          </a:solidFill>
                          <a:latin typeface="Times New Roman" panose="02020603050405020304" pitchFamily="2" charset="0"/>
                          <a:cs typeface="Times New Roman" panose="02020603050405020304" pitchFamily="2" charset="0"/>
                          <a:sym typeface="+mn-ea"/>
                        </a:rPr>
                        <a:t>..., in ...Mountains,   in Zhuhai, China;  (prep phr)</a:t>
                      </a:r>
                      <a:endParaRPr lang="en-US" altLang="x-none" sz="2000" b="1">
                        <a:solidFill>
                          <a:srgbClr val="1D41D5"/>
                        </a:solidFill>
                        <a:latin typeface="Times New Roman" panose="02020603050405020304" pitchFamily="2" charset="0"/>
                        <a:cs typeface="Times New Roman" panose="02020603050405020304" pitchFamily="2" charset="0"/>
                        <a:sym typeface="+mn-ea"/>
                      </a:endParaRPr>
                    </a:p>
                  </a:txBody>
                  <a:tcPr>
                    <a:solidFill>
                      <a:schemeClr val="bg1">
                        <a:alpha val="20000"/>
                      </a:schemeClr>
                    </a:solidFill>
                  </a:tcPr>
                </a:tc>
                <a:tc rowSpan="4">
                  <a:txBody>
                    <a:bodyPr/>
                    <a:p>
                      <a:pPr>
                        <a:buNone/>
                      </a:pPr>
                      <a:endParaRPr lang="zh-CN" altLang="en-US"/>
                    </a:p>
                    <a:p>
                      <a:pPr marL="0" lvl="0" indent="0">
                        <a:lnSpc>
                          <a:spcPct val="100000"/>
                        </a:lnSpc>
                        <a:spcBef>
                          <a:spcPct val="0"/>
                        </a:spcBef>
                        <a:buNone/>
                      </a:pPr>
                      <a:r>
                        <a:rPr lang="en-US" altLang="zh-CN" sz="2800">
                          <a:latin typeface="Times New Roman" panose="02020603050405020304" pitchFamily="2" charset="0"/>
                          <a:cs typeface="Times New Roman" panose="02020603050405020304" pitchFamily="2" charset="0"/>
                          <a:sym typeface="+mn-ea"/>
                        </a:rPr>
                        <a:t>1.  a </a:t>
                      </a:r>
                      <a:r>
                        <a:rPr lang="zh-CN" altLang="en-US" sz="2800" b="1">
                          <a:latin typeface="Times New Roman" panose="02020603050405020304" pitchFamily="2" charset="0"/>
                          <a:cs typeface="Times New Roman" panose="02020603050405020304" pitchFamily="2" charset="0"/>
                          <a:sym typeface="+mn-ea"/>
                        </a:rPr>
                        <a:t>clear</a:t>
                      </a:r>
                      <a:r>
                        <a:rPr lang="zh-CN" altLang="en-US" sz="2800" b="1">
                          <a:solidFill>
                            <a:srgbClr val="FF0000"/>
                          </a:solidFill>
                          <a:latin typeface="Times New Roman" panose="02020603050405020304" pitchFamily="2" charset="0"/>
                          <a:cs typeface="Times New Roman" panose="02020603050405020304" pitchFamily="2" charset="0"/>
                          <a:sym typeface="+mn-ea"/>
                        </a:rPr>
                        <a:t> </a:t>
                      </a:r>
                      <a:r>
                        <a:rPr lang="en-US" altLang="zh-CN" sz="2800">
                          <a:latin typeface="Times New Roman" panose="02020603050405020304" pitchFamily="2" charset="0"/>
                          <a:cs typeface="Times New Roman" panose="02020603050405020304" pitchFamily="2" charset="0"/>
                          <a:sym typeface="+mn-ea"/>
                        </a:rPr>
                        <a:t>structure. </a:t>
                      </a:r>
                      <a:endParaRPr lang="en-US" altLang="zh-CN" sz="2800">
                        <a:latin typeface="Times New Roman" panose="02020603050405020304" pitchFamily="2" charset="0"/>
                        <a:cs typeface="Times New Roman" panose="02020603050405020304" pitchFamily="2" charset="0"/>
                      </a:endParaRPr>
                    </a:p>
                    <a:p>
                      <a:pPr marL="0" lvl="0" indent="0">
                        <a:lnSpc>
                          <a:spcPct val="100000"/>
                        </a:lnSpc>
                        <a:spcBef>
                          <a:spcPct val="0"/>
                        </a:spcBef>
                        <a:buNone/>
                      </a:pPr>
                      <a:r>
                        <a:rPr lang="en-US" altLang="zh-CN" sz="2800">
                          <a:latin typeface="Times New Roman" panose="02020603050405020304" pitchFamily="2" charset="0"/>
                          <a:cs typeface="Times New Roman" panose="02020603050405020304" pitchFamily="2" charset="0"/>
                          <a:sym typeface="+mn-ea"/>
                        </a:rPr>
                        <a:t>2.  theme-related </a:t>
                      </a:r>
                      <a:r>
                        <a:rPr lang="zh-CN" altLang="en-US" sz="2800" b="1">
                          <a:latin typeface="Times New Roman" panose="02020603050405020304" pitchFamily="2" charset="0"/>
                          <a:cs typeface="Times New Roman" panose="02020603050405020304" pitchFamily="2" charset="0"/>
                          <a:sym typeface="+mn-ea"/>
                        </a:rPr>
                        <a:t>adjs  </a:t>
                      </a:r>
                      <a:endParaRPr lang="en-US" altLang="zh-CN" sz="2800">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r>
                        <a:rPr lang="en-US" altLang="zh-CN" sz="2800">
                          <a:latin typeface="Times New Roman" panose="02020603050405020304" pitchFamily="2" charset="0"/>
                          <a:cs typeface="Times New Roman" panose="02020603050405020304" pitchFamily="2" charset="0"/>
                          <a:sym typeface="+mn-ea"/>
                        </a:rPr>
                        <a:t>3.  various </a:t>
                      </a:r>
                      <a:r>
                        <a:rPr lang="zh-CN" altLang="en-US" sz="2800" b="1">
                          <a:latin typeface="Times New Roman" panose="02020603050405020304" pitchFamily="2" charset="0"/>
                          <a:cs typeface="Times New Roman" panose="02020603050405020304" pitchFamily="2" charset="0"/>
                          <a:sym typeface="+mn-ea"/>
                        </a:rPr>
                        <a:t>verbs </a:t>
                      </a:r>
                      <a:endParaRPr lang="zh-CN" altLang="en-US" sz="2800" b="1">
                        <a:solidFill>
                          <a:srgbClr val="FF0000"/>
                        </a:solidFill>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r>
                        <a:rPr lang="en-US" altLang="zh-CN" sz="2800">
                          <a:latin typeface="Times New Roman" panose="02020603050405020304" pitchFamily="2" charset="0"/>
                          <a:cs typeface="Times New Roman" panose="02020603050405020304" pitchFamily="2" charset="0"/>
                          <a:sym typeface="+mn-ea"/>
                        </a:rPr>
                        <a:t>4.  </a:t>
                      </a:r>
                      <a:r>
                        <a:rPr lang="en-US" altLang="zh-CN" sz="2800" b="1">
                          <a:latin typeface="Times New Roman" panose="02020603050405020304" pitchFamily="2" charset="0"/>
                          <a:cs typeface="Times New Roman" panose="02020603050405020304" pitchFamily="2" charset="0"/>
                          <a:sym typeface="+mn-ea"/>
                        </a:rPr>
                        <a:t>imperatives</a:t>
                      </a:r>
                      <a:endParaRPr lang="en-US" altLang="zh-CN" sz="2800" b="1">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r>
                        <a:rPr lang="en-US" altLang="zh-CN" sz="2800" b="1">
                          <a:latin typeface="Times New Roman" panose="02020603050405020304" pitchFamily="2" charset="0"/>
                          <a:cs typeface="Times New Roman" panose="02020603050405020304" pitchFamily="2" charset="0"/>
                          <a:sym typeface="+mn-ea"/>
                        </a:rPr>
                        <a:t>5. five-sense  </a:t>
                      </a:r>
                      <a:r>
                        <a:rPr lang="en-US" altLang="zh-CN" sz="2800" spc="-100">
                          <a:latin typeface="Times New Roman" panose="02020603050405020304" pitchFamily="2" charset="0"/>
                          <a:cs typeface="Times New Roman" panose="02020603050405020304" pitchFamily="2" charset="0"/>
                          <a:sym typeface="+mn-ea"/>
                        </a:rPr>
                        <a:t> </a:t>
                      </a:r>
                      <a:endParaRPr lang="en-US" altLang="zh-CN" sz="2800" spc="-100">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r>
                        <a:rPr lang="en-US" altLang="zh-CN" sz="2800" spc="-100">
                          <a:latin typeface="Times New Roman" panose="02020603050405020304" pitchFamily="2" charset="0"/>
                          <a:cs typeface="Times New Roman" panose="02020603050405020304" pitchFamily="2" charset="0"/>
                          <a:sym typeface="+mn-ea"/>
                        </a:rPr>
                        <a:t>     description</a:t>
                      </a:r>
                      <a:endParaRPr lang="en-US" altLang="zh-CN" sz="2800" spc="-100">
                        <a:latin typeface="Times New Roman" panose="02020603050405020304" pitchFamily="2" charset="0"/>
                        <a:cs typeface="Times New Roman" panose="02020603050405020304" pitchFamily="2" charset="0"/>
                        <a:sym typeface="+mn-ea"/>
                      </a:endParaRPr>
                    </a:p>
                    <a:p>
                      <a:pPr algn="l"/>
                      <a:r>
                        <a:rPr lang="en-US" altLang="zh-CN" sz="2800">
                          <a:latin typeface="Times New Roman" panose="02020603050405020304" pitchFamily="2" charset="0"/>
                          <a:cs typeface="Times New Roman" panose="02020603050405020304" pitchFamily="2" charset="0"/>
                          <a:sym typeface="+mn-ea"/>
                        </a:rPr>
                        <a:t>6. cite </a:t>
                      </a:r>
                      <a:r>
                        <a:rPr lang="en-US" altLang="zh-CN" sz="2800" b="1">
                          <a:latin typeface="Times New Roman" panose="02020603050405020304" pitchFamily="2" charset="0"/>
                          <a:cs typeface="Times New Roman" panose="02020603050405020304" pitchFamily="2" charset="0"/>
                          <a:sym typeface="+mn-ea"/>
                        </a:rPr>
                        <a:t>numbers</a:t>
                      </a:r>
                      <a:endParaRPr lang="en-US" altLang="zh-CN" sz="2800" baseline="0">
                        <a:latin typeface="Times New Roman" panose="02020603050405020304" pitchFamily="2" charset="0"/>
                        <a:cs typeface="Times New Roman" panose="02020603050405020304" pitchFamily="2" charset="0"/>
                      </a:endParaRPr>
                    </a:p>
                    <a:p>
                      <a:pPr algn="l"/>
                      <a:r>
                        <a:rPr lang="en-US" altLang="zh-CN" sz="2800">
                          <a:latin typeface="Times New Roman" panose="02020603050405020304" pitchFamily="2" charset="0"/>
                          <a:cs typeface="Times New Roman" panose="02020603050405020304" pitchFamily="2" charset="0"/>
                          <a:sym typeface="+mn-ea"/>
                        </a:rPr>
                        <a:t>7. </a:t>
                      </a:r>
                      <a:r>
                        <a:rPr lang="en-US" altLang="zh-CN" sz="2800" b="1">
                          <a:latin typeface="Times New Roman" panose="02020603050405020304" pitchFamily="2" charset="0"/>
                          <a:cs typeface="Times New Roman" panose="02020603050405020304" pitchFamily="2" charset="0"/>
                          <a:sym typeface="+mn-ea"/>
                        </a:rPr>
                        <a:t>comparatives </a:t>
                      </a:r>
                      <a:r>
                        <a:rPr lang="en-US" altLang="zh-CN" sz="2800">
                          <a:latin typeface="Times New Roman" panose="02020603050405020304" pitchFamily="2" charset="0"/>
                          <a:cs typeface="Times New Roman" panose="02020603050405020304" pitchFamily="2" charset="0"/>
                          <a:sym typeface="+mn-ea"/>
                        </a:rPr>
                        <a:t>and </a:t>
                      </a:r>
                      <a:r>
                        <a:rPr lang="en-US" altLang="zh-CN" sz="2800" b="1">
                          <a:latin typeface="Times New Roman" panose="02020603050405020304" pitchFamily="2" charset="0"/>
                          <a:cs typeface="Times New Roman" panose="02020603050405020304" pitchFamily="2" charset="0"/>
                          <a:sym typeface="+mn-ea"/>
                        </a:rPr>
                        <a:t>superlatives</a:t>
                      </a:r>
                      <a:endParaRPr lang="zh-CN" altLang="en-US" sz="2800"/>
                    </a:p>
                  </a:txBody>
                  <a:tcPr>
                    <a:solidFill>
                      <a:schemeClr val="bg1">
                        <a:alpha val="20000"/>
                      </a:schemeClr>
                    </a:solidFill>
                  </a:tcPr>
                </a:tc>
              </a:tr>
              <a:tr h="765175">
                <a:tc>
                  <a:txBody>
                    <a:bodyPr/>
                    <a:p>
                      <a:pPr>
                        <a:buNone/>
                      </a:pPr>
                      <a:r>
                        <a:rPr lang="en-US" altLang="zh-CN" sz="2800">
                          <a:solidFill>
                            <a:schemeClr val="tx1">
                              <a:lumMod val="85000"/>
                              <a:lumOff val="15000"/>
                            </a:schemeClr>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Theme</a:t>
                      </a:r>
                      <a:endParaRPr lang="en-US" altLang="zh-CN" sz="2800">
                        <a:solidFill>
                          <a:schemeClr val="tx1">
                            <a:lumMod val="85000"/>
                            <a:lumOff val="15000"/>
                          </a:schemeClr>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a:txBody>
                  <a:tcPr/>
                </a:tc>
                <a:tc>
                  <a:txBody>
                    <a:bodyPr/>
                    <a:p>
                      <a:pPr>
                        <a:buNone/>
                      </a:pPr>
                      <a:r>
                        <a:rPr lang="en-US" altLang="x-none" sz="2000" b="1">
                          <a:solidFill>
                            <a:srgbClr val="1D41D5"/>
                          </a:solidFill>
                          <a:latin typeface="Times New Roman" panose="02020603050405020304" pitchFamily="2" charset="0"/>
                          <a:cs typeface="Times New Roman" panose="02020603050405020304" pitchFamily="2" charset="0"/>
                          <a:sym typeface="+mn-ea"/>
                        </a:rPr>
                        <a:t>It will bring you into a </a:t>
                      </a:r>
                      <a:r>
                        <a:rPr lang="en-US" altLang="x-none" sz="2000" b="1">
                          <a:solidFill>
                            <a:srgbClr val="FF0000"/>
                          </a:solidFill>
                          <a:latin typeface="Times New Roman" panose="02020603050405020304" pitchFamily="2" charset="0"/>
                          <a:cs typeface="Times New Roman" panose="02020603050405020304" pitchFamily="2" charset="0"/>
                          <a:sym typeface="+mn-ea"/>
                        </a:rPr>
                        <a:t>magical</a:t>
                      </a:r>
                      <a:r>
                        <a:rPr lang="en-US" altLang="x-none" sz="2000" b="1">
                          <a:solidFill>
                            <a:srgbClr val="1D41D5"/>
                          </a:solidFill>
                          <a:latin typeface="Times New Roman" panose="02020603050405020304" pitchFamily="2" charset="0"/>
                          <a:cs typeface="Times New Roman" panose="02020603050405020304" pitchFamily="2" charset="0"/>
                          <a:sym typeface="+mn-ea"/>
                        </a:rPr>
                        <a:t> world.</a:t>
                      </a:r>
                      <a:endParaRPr lang="en-US" altLang="x-none" sz="2000" b="1">
                        <a:solidFill>
                          <a:srgbClr val="1D41D5"/>
                        </a:solidFill>
                        <a:latin typeface="Times New Roman" panose="02020603050405020304" pitchFamily="2" charset="0"/>
                        <a:cs typeface="Times New Roman" panose="02020603050405020304" pitchFamily="2" charset="0"/>
                        <a:sym typeface="+mn-ea"/>
                      </a:endParaRPr>
                    </a:p>
                    <a:p>
                      <a:pPr>
                        <a:buNone/>
                      </a:pPr>
                      <a:r>
                        <a:rPr lang="en-US" altLang="x-none" sz="2000" b="1">
                          <a:solidFill>
                            <a:srgbClr val="1D41D5"/>
                          </a:solidFill>
                          <a:latin typeface="Times New Roman" panose="02020603050405020304" pitchFamily="2" charset="0"/>
                          <a:cs typeface="Times New Roman" panose="02020603050405020304" pitchFamily="2" charset="0"/>
                          <a:sym typeface="+mn-ea"/>
                        </a:rPr>
                        <a:t>it shows and celebrates USA’s </a:t>
                      </a:r>
                      <a:r>
                        <a:rPr lang="en-US" altLang="x-none" sz="2000" b="1">
                          <a:solidFill>
                            <a:srgbClr val="FF0000"/>
                          </a:solidFill>
                          <a:latin typeface="Times New Roman" panose="02020603050405020304" pitchFamily="2" charset="0"/>
                          <a:cs typeface="Times New Roman" panose="02020603050405020304" pitchFamily="2" charset="0"/>
                          <a:sym typeface="+mn-ea"/>
                        </a:rPr>
                        <a:t>traditional</a:t>
                      </a:r>
                      <a:r>
                        <a:rPr lang="en-US" altLang="x-none" sz="2000" b="1">
                          <a:solidFill>
                            <a:srgbClr val="1D41D5"/>
                          </a:solidFill>
                          <a:latin typeface="Times New Roman" panose="02020603050405020304" pitchFamily="2" charset="0"/>
                          <a:cs typeface="Times New Roman" panose="02020603050405020304" pitchFamily="2" charset="0"/>
                          <a:sym typeface="+mn-ea"/>
                        </a:rPr>
                        <a:t> southeastern culture. </a:t>
                      </a:r>
                      <a:endParaRPr lang="en-US" altLang="x-none" sz="2000" b="1">
                        <a:solidFill>
                          <a:srgbClr val="1D41D5"/>
                        </a:solidFill>
                        <a:latin typeface="Times New Roman" panose="02020603050405020304" pitchFamily="2" charset="0"/>
                        <a:cs typeface="Times New Roman" panose="02020603050405020304" pitchFamily="2" charset="0"/>
                        <a:sym typeface="+mn-ea"/>
                      </a:endParaRPr>
                    </a:p>
                    <a:p>
                      <a:pPr>
                        <a:buNone/>
                      </a:pPr>
                      <a:r>
                        <a:rPr lang="en-US" altLang="zh-CN" sz="2000" b="1" spc="-100">
                          <a:solidFill>
                            <a:srgbClr val="1D41D5"/>
                          </a:solidFill>
                          <a:uFillTx/>
                          <a:latin typeface="Times New Roman" panose="02020603050405020304" pitchFamily="2" charset="0"/>
                          <a:cs typeface="Times New Roman" panose="02020603050405020304" pitchFamily="2" charset="0"/>
                          <a:sym typeface="+mn-ea"/>
                        </a:rPr>
                        <a:t>is one of the </a:t>
                      </a:r>
                      <a:r>
                        <a:rPr lang="en-US" altLang="zh-CN" sz="2000" b="1" spc="-100">
                          <a:solidFill>
                            <a:srgbClr val="FF0000"/>
                          </a:solidFill>
                          <a:uFillTx/>
                          <a:latin typeface="Times New Roman" panose="02020603050405020304" pitchFamily="2" charset="0"/>
                          <a:cs typeface="Times New Roman" panose="02020603050405020304" pitchFamily="2" charset="0"/>
                          <a:sym typeface="+mn-ea"/>
                        </a:rPr>
                        <a:t>leading</a:t>
                      </a:r>
                      <a:r>
                        <a:rPr lang="en-US" altLang="zh-CN" sz="2000" b="1" spc="-100">
                          <a:solidFill>
                            <a:srgbClr val="1D41D5"/>
                          </a:solidFill>
                          <a:uFillTx/>
                          <a:latin typeface="Times New Roman" panose="02020603050405020304" pitchFamily="2" charset="0"/>
                          <a:cs typeface="Times New Roman" panose="02020603050405020304" pitchFamily="2" charset="0"/>
                          <a:sym typeface="+mn-ea"/>
                        </a:rPr>
                        <a:t> ocean-themed parks</a:t>
                      </a:r>
                      <a:endParaRPr lang="en-US" altLang="zh-CN" sz="2000" b="1" spc="-100">
                        <a:solidFill>
                          <a:srgbClr val="1D41D5"/>
                        </a:solidFill>
                        <a:uFillTx/>
                        <a:latin typeface="Times New Roman" panose="02020603050405020304" pitchFamily="2" charset="0"/>
                        <a:cs typeface="Times New Roman" panose="02020603050405020304" pitchFamily="2" charset="0"/>
                        <a:sym typeface="+mn-ea"/>
                      </a:endParaRPr>
                    </a:p>
                  </a:txBody>
                  <a:tcPr/>
                </a:tc>
                <a:tc vMerge="1">
                  <a:tcPr/>
                </a:tc>
              </a:tr>
              <a:tr h="1662430">
                <a:tc>
                  <a:txBody>
                    <a:bodyPr/>
                    <a:p>
                      <a:pPr>
                        <a:buNone/>
                      </a:pPr>
                      <a:r>
                        <a:rPr lang="en-US" altLang="zh-CN" sz="2800">
                          <a:sym typeface="+mn-ea"/>
                        </a:rPr>
                        <a:t>Activities</a:t>
                      </a:r>
                      <a:endParaRPr lang="en-US" altLang="zh-CN" sz="2800"/>
                    </a:p>
                    <a:p>
                      <a:pPr>
                        <a:buNone/>
                      </a:pPr>
                      <a:r>
                        <a:rPr lang="en-US" altLang="zh-CN" sz="2800">
                          <a:sym typeface="+mn-ea"/>
                        </a:rPr>
                        <a:t>[ fun and </a:t>
                      </a:r>
                      <a:endParaRPr lang="en-US" altLang="zh-CN" sz="2800"/>
                    </a:p>
                    <a:p>
                      <a:pPr>
                        <a:buNone/>
                      </a:pPr>
                      <a:r>
                        <a:rPr lang="en-US" altLang="zh-CN" sz="2800">
                          <a:sym typeface="+mn-ea"/>
                        </a:rPr>
                        <a:t>more than fun ]</a:t>
                      </a:r>
                      <a:endParaRPr lang="en-US" altLang="zh-CN" sz="2800"/>
                    </a:p>
                  </a:txBody>
                  <a:tcPr>
                    <a:solidFill>
                      <a:schemeClr val="bg1">
                        <a:alpha val="20000"/>
                      </a:schemeClr>
                    </a:solidFill>
                  </a:tcPr>
                </a:tc>
                <a:tc>
                  <a:txBody>
                    <a:bodyPr/>
                    <a:p>
                      <a:pPr lvl="0" algn="l">
                        <a:lnSpc>
                          <a:spcPct val="90000"/>
                        </a:lnSpc>
                        <a:buClrTx/>
                        <a:buSzTx/>
                        <a:buFontTx/>
                      </a:pPr>
                      <a:r>
                        <a:rPr lang="en-US" altLang="x-none" sz="2000" b="1">
                          <a:solidFill>
                            <a:srgbClr val="1D41D5"/>
                          </a:solidFill>
                          <a:latin typeface="Times New Roman" panose="02020603050405020304" pitchFamily="2" charset="0"/>
                          <a:cs typeface="Times New Roman" panose="02020603050405020304" pitchFamily="2" charset="0"/>
                          <a:sym typeface="+mn-ea"/>
                        </a:rPr>
                        <a:t>Travelling..., visiting.., or meeting... are all </a:t>
                      </a:r>
                      <a:r>
                        <a:rPr lang="en-US" altLang="x-none" sz="2000" b="1">
                          <a:solidFill>
                            <a:srgbClr val="FF0000"/>
                          </a:solidFill>
                          <a:latin typeface="Times New Roman" panose="02020603050405020304" pitchFamily="2" charset="0"/>
                          <a:cs typeface="Times New Roman" panose="02020603050405020304" pitchFamily="2" charset="0"/>
                          <a:sym typeface="+mn-ea"/>
                        </a:rPr>
                        <a:t>possible</a:t>
                      </a:r>
                      <a:r>
                        <a:rPr lang="en-US" altLang="x-none" sz="2000" b="1">
                          <a:solidFill>
                            <a:srgbClr val="1D41D5"/>
                          </a:solidFill>
                          <a:latin typeface="Times New Roman" panose="02020603050405020304" pitchFamily="2" charset="0"/>
                          <a:cs typeface="Times New Roman" panose="02020603050405020304" pitchFamily="2" charset="0"/>
                          <a:sym typeface="+mn-ea"/>
                        </a:rPr>
                        <a:t> . ; As you wander..., you may see </a:t>
                      </a:r>
                      <a:r>
                        <a:rPr lang="en-US" sz="2000" b="1" kern="100" spc="-100" dirty="0">
                          <a:solidFill>
                            <a:srgbClr val="000000"/>
                          </a:solidFill>
                          <a:effectLst/>
                          <a:latin typeface="Times New Roman" panose="02020603050405020304" pitchFamily="2" charset="0"/>
                          <a:cs typeface="Times New Roman" panose="02020603050405020304" pitchFamily="2" charset="0"/>
                          <a:sym typeface="+mn-ea"/>
                        </a:rPr>
                        <a:t>adorable</a:t>
                      </a:r>
                      <a:r>
                        <a:rPr lang="en-US" altLang="x-none" sz="2000" b="1">
                          <a:solidFill>
                            <a:srgbClr val="1D41D5"/>
                          </a:solidFill>
                          <a:latin typeface="Times New Roman" panose="02020603050405020304" pitchFamily="2" charset="0"/>
                          <a:cs typeface="Times New Roman" panose="02020603050405020304" pitchFamily="2" charset="0"/>
                          <a:sym typeface="+mn-ea"/>
                        </a:rPr>
                        <a:t>.. ; ...also has many </a:t>
                      </a:r>
                      <a:r>
                        <a:rPr lang="en-US" altLang="x-none" sz="2000" b="1">
                          <a:solidFill>
                            <a:srgbClr val="FF0000"/>
                          </a:solidFill>
                          <a:latin typeface="Times New Roman" panose="02020603050405020304" pitchFamily="2" charset="0"/>
                          <a:cs typeface="Times New Roman" panose="02020603050405020304" pitchFamily="2" charset="0"/>
                          <a:sym typeface="+mn-ea"/>
                        </a:rPr>
                        <a:t>exciting </a:t>
                      </a:r>
                      <a:r>
                        <a:rPr lang="en-US" altLang="x-none" sz="2000" b="1">
                          <a:solidFill>
                            <a:srgbClr val="1D41D5"/>
                          </a:solidFill>
                          <a:latin typeface="Times New Roman" panose="02020603050405020304" pitchFamily="2" charset="0"/>
                          <a:cs typeface="Times New Roman" panose="02020603050405020304" pitchFamily="2" charset="0"/>
                          <a:sym typeface="+mn-ea"/>
                        </a:rPr>
                        <a:t>...to amuse you, from </a:t>
                      </a:r>
                      <a:r>
                        <a:rPr lang="en-US" sz="2000" b="1" kern="100" spc="-100" dirty="0">
                          <a:solidFill>
                            <a:srgbClr val="000000"/>
                          </a:solidFill>
                          <a:effectLst/>
                          <a:latin typeface="Times New Roman" panose="02020603050405020304" pitchFamily="2" charset="0"/>
                          <a:cs typeface="Times New Roman" panose="02020603050405020304" pitchFamily="2" charset="0"/>
                          <a:sym typeface="+mn-ea"/>
                        </a:rPr>
                        <a:t>enormous</a:t>
                      </a:r>
                      <a:r>
                        <a:rPr lang="en-US" altLang="x-none" sz="2000" b="1">
                          <a:solidFill>
                            <a:srgbClr val="1D41D5"/>
                          </a:solidFill>
                          <a:latin typeface="Times New Roman" panose="02020603050405020304" pitchFamily="2" charset="0"/>
                          <a:cs typeface="Times New Roman" panose="02020603050405020304" pitchFamily="2" charset="0"/>
                          <a:sym typeface="+mn-ea"/>
                        </a:rPr>
                        <a:t>... to </a:t>
                      </a:r>
                      <a:r>
                        <a:rPr lang="en-US" sz="2000" b="1" kern="100" spc="-100" dirty="0">
                          <a:solidFill>
                            <a:srgbClr val="000000"/>
                          </a:solidFill>
                          <a:effectLst/>
                          <a:latin typeface="Times New Roman" panose="02020603050405020304" pitchFamily="2" charset="0"/>
                          <a:cs typeface="Times New Roman" panose="02020603050405020304" pitchFamily="2" charset="0"/>
                          <a:sym typeface="+mn-ea"/>
                        </a:rPr>
                        <a:t>scary</a:t>
                      </a:r>
                      <a:r>
                        <a:rPr lang="en-US" altLang="x-none" sz="2000" b="1">
                          <a:solidFill>
                            <a:srgbClr val="1D41D5"/>
                          </a:solidFill>
                          <a:latin typeface="Times New Roman" panose="02020603050405020304" pitchFamily="2" charset="0"/>
                          <a:cs typeface="Times New Roman" panose="02020603050405020304" pitchFamily="2" charset="0"/>
                          <a:sym typeface="+mn-ea"/>
                        </a:rPr>
                        <a:t>....</a:t>
                      </a:r>
                      <a:endParaRPr lang="en-US" altLang="x-none" sz="2000" b="1">
                        <a:solidFill>
                          <a:srgbClr val="1D41D5"/>
                        </a:solidFill>
                        <a:latin typeface="Times New Roman" panose="02020603050405020304" pitchFamily="2" charset="0"/>
                        <a:cs typeface="Times New Roman" panose="02020603050405020304" pitchFamily="2" charset="0"/>
                        <a:sym typeface="+mn-ea"/>
                      </a:endParaRPr>
                    </a:p>
                    <a:p>
                      <a:pPr lvl="0" indent="0" algn="l">
                        <a:lnSpc>
                          <a:spcPct val="110000"/>
                        </a:lnSpc>
                        <a:buClrTx/>
                        <a:buSzTx/>
                        <a:buNone/>
                      </a:pPr>
                      <a:r>
                        <a:rPr lang="en-US" altLang="x-none" sz="2000" b="1" spc="-100">
                          <a:solidFill>
                            <a:srgbClr val="1D41D5"/>
                          </a:solidFill>
                          <a:latin typeface="Times New Roman" panose="02020603050405020304" pitchFamily="2" charset="0"/>
                          <a:cs typeface="Times New Roman" panose="02020603050405020304" pitchFamily="2" charset="0"/>
                          <a:sym typeface="+mn-ea"/>
                        </a:rPr>
                        <a:t>famous</a:t>
                      </a:r>
                      <a:r>
                        <a:rPr lang="en-US" altLang="x-none" sz="2000" b="1" spc="-100">
                          <a:solidFill>
                            <a:srgbClr val="FF0000"/>
                          </a:solidFill>
                          <a:latin typeface="Times New Roman" panose="02020603050405020304" pitchFamily="2" charset="0"/>
                          <a:cs typeface="Times New Roman" panose="02020603050405020304" pitchFamily="2" charset="0"/>
                          <a:sym typeface="+mn-ea"/>
                        </a:rPr>
                        <a:t> country music</a:t>
                      </a:r>
                      <a:r>
                        <a:rPr lang="en-US" altLang="x-none" sz="2000" b="1" spc="-100">
                          <a:solidFill>
                            <a:srgbClr val="1D41D5"/>
                          </a:solidFill>
                          <a:latin typeface="Times New Roman" panose="02020603050405020304" pitchFamily="2" charset="0"/>
                          <a:cs typeface="Times New Roman" panose="02020603050405020304" pitchFamily="2" charset="0"/>
                          <a:sym typeface="+mn-ea"/>
                        </a:rPr>
                        <a:t> all year around; the </a:t>
                      </a:r>
                      <a:r>
                        <a:rPr lang="en-US" altLang="x-none" sz="2000" b="1" spc="-100">
                          <a:solidFill>
                            <a:srgbClr val="FF0000"/>
                          </a:solidFill>
                          <a:latin typeface="Times New Roman" panose="02020603050405020304" pitchFamily="2" charset="0"/>
                          <a:cs typeface="Times New Roman" panose="02020603050405020304" pitchFamily="2" charset="0"/>
                          <a:sym typeface="+mn-ea"/>
                        </a:rPr>
                        <a:t>old-fashioned way </a:t>
                      </a:r>
                      <a:r>
                        <a:rPr lang="en-US" altLang="x-none" sz="2000" b="1" spc="-100">
                          <a:solidFill>
                            <a:srgbClr val="1D41D5"/>
                          </a:solidFill>
                          <a:latin typeface="Times New Roman" panose="02020603050405020304" pitchFamily="2" charset="0"/>
                          <a:cs typeface="Times New Roman" panose="02020603050405020304" pitchFamily="2" charset="0"/>
                          <a:sym typeface="+mn-ea"/>
                        </a:rPr>
                        <a:t>of making objects; a </a:t>
                      </a:r>
                      <a:r>
                        <a:rPr lang="en-US" altLang="x-none" sz="2000" b="1" spc="-100">
                          <a:solidFill>
                            <a:srgbClr val="FF0000"/>
                          </a:solidFill>
                          <a:latin typeface="Times New Roman" panose="02020603050405020304" pitchFamily="2" charset="0"/>
                          <a:cs typeface="Times New Roman" panose="02020603050405020304" pitchFamily="2" charset="0"/>
                          <a:sym typeface="+mn-ea"/>
                        </a:rPr>
                        <a:t>rare experience </a:t>
                      </a:r>
                      <a:r>
                        <a:rPr lang="en-US" altLang="x-none" sz="2000" b="1" spc="-100">
                          <a:solidFill>
                            <a:srgbClr val="1D41D5"/>
                          </a:solidFill>
                          <a:latin typeface="Times New Roman" panose="02020603050405020304" pitchFamily="2" charset="0"/>
                          <a:cs typeface="Times New Roman" panose="02020603050405020304" pitchFamily="2" charset="0"/>
                          <a:sym typeface="+mn-ea"/>
                        </a:rPr>
                        <a:t>of trying old-time candy;  a </a:t>
                      </a:r>
                      <a:r>
                        <a:rPr lang="en-US" altLang="x-none" sz="2000" b="1" spc="-100">
                          <a:solidFill>
                            <a:srgbClr val="FF0000"/>
                          </a:solidFill>
                          <a:latin typeface="Times New Roman" panose="02020603050405020304" pitchFamily="2" charset="0"/>
                          <a:cs typeface="Times New Roman" panose="02020603050405020304" pitchFamily="2" charset="0"/>
                          <a:sym typeface="+mn-ea"/>
                        </a:rPr>
                        <a:t>special treat </a:t>
                      </a:r>
                      <a:r>
                        <a:rPr lang="en-US" altLang="x-none" sz="2000" b="1" spc="-100">
                          <a:solidFill>
                            <a:srgbClr val="1D41D5"/>
                          </a:solidFill>
                          <a:latin typeface="Times New Roman" panose="02020603050405020304" pitchFamily="2" charset="0"/>
                          <a:cs typeface="Times New Roman" panose="02020603050405020304" pitchFamily="2" charset="0"/>
                          <a:sym typeface="+mn-ea"/>
                        </a:rPr>
                        <a:t>of riding the </a:t>
                      </a:r>
                      <a:r>
                        <a:rPr lang="en-US" altLang="x-none" sz="2000" b="1" spc="-100">
                          <a:solidFill>
                            <a:srgbClr val="FF0000"/>
                          </a:solidFill>
                          <a:latin typeface="Times New Roman" panose="02020603050405020304" pitchFamily="2" charset="0"/>
                          <a:cs typeface="Times New Roman" panose="02020603050405020304" pitchFamily="2" charset="0"/>
                          <a:sym typeface="+mn-ea"/>
                        </a:rPr>
                        <a:t>only </a:t>
                      </a:r>
                      <a:r>
                        <a:rPr lang="en-US" altLang="x-none" sz="2000" b="1" spc="-100">
                          <a:solidFill>
                            <a:srgbClr val="1D41D5"/>
                          </a:solidFill>
                          <a:latin typeface="Times New Roman" panose="02020603050405020304" pitchFamily="2" charset="0"/>
                          <a:cs typeface="Times New Roman" panose="02020603050405020304" pitchFamily="2" charset="0"/>
                          <a:sym typeface="+mn-ea"/>
                        </a:rPr>
                        <a:t>steam engine;  a </a:t>
                      </a:r>
                      <a:r>
                        <a:rPr lang="en-US" altLang="x-none" sz="2000" b="1" spc="-100">
                          <a:solidFill>
                            <a:srgbClr val="FF0000"/>
                          </a:solidFill>
                          <a:latin typeface="Times New Roman" panose="02020603050405020304" pitchFamily="2" charset="0"/>
                          <a:cs typeface="Times New Roman" panose="02020603050405020304" pitchFamily="2" charset="0"/>
                          <a:sym typeface="+mn-ea"/>
                        </a:rPr>
                        <a:t>superb </a:t>
                      </a:r>
                      <a:r>
                        <a:rPr lang="en-US" altLang="x-none" sz="2000" b="1" spc="-100">
                          <a:solidFill>
                            <a:srgbClr val="1D41D5"/>
                          </a:solidFill>
                          <a:latin typeface="Times New Roman" panose="02020603050405020304" pitchFamily="2" charset="0"/>
                          <a:cs typeface="Times New Roman" panose="02020603050405020304" pitchFamily="2" charset="0"/>
                          <a:sym typeface="+mn-ea"/>
                        </a:rPr>
                        <a:t>old wooden roller coaster</a:t>
                      </a:r>
                      <a:r>
                        <a:rPr lang="zh-CN" altLang="en-US" sz="2000" b="1" spc="-100">
                          <a:solidFill>
                            <a:srgbClr val="1D41D5"/>
                          </a:solidFill>
                          <a:latin typeface="Times New Roman" panose="02020603050405020304" pitchFamily="2" charset="0"/>
                          <a:cs typeface="Times New Roman" panose="02020603050405020304" pitchFamily="2" charset="0"/>
                          <a:sym typeface="+mn-ea"/>
                        </a:rPr>
                        <a:t>；</a:t>
                      </a:r>
                      <a:r>
                        <a:rPr lang="zh-CN" altLang="en-US" sz="2000">
                          <a:latin typeface="Times New Roman" panose="02020603050405020304" pitchFamily="2" charset="0"/>
                          <a:cs typeface="Times New Roman" panose="02020603050405020304" pitchFamily="2" charset="0"/>
                          <a:sym typeface="+mn-ea"/>
                        </a:rPr>
                        <a:t>has </a:t>
                      </a:r>
                      <a:r>
                        <a:rPr lang="en-US" altLang="x-none" sz="2000" b="1" spc="-100">
                          <a:solidFill>
                            <a:srgbClr val="1D41D5"/>
                          </a:solidFill>
                          <a:latin typeface="Times New Roman" panose="02020603050405020304" pitchFamily="2" charset="0"/>
                          <a:cs typeface="Times New Roman" panose="02020603050405020304" pitchFamily="2" charset="0"/>
                          <a:sym typeface="+mn-ea"/>
                        </a:rPr>
                        <a:t>more rides than you can imagine</a:t>
                      </a:r>
                      <a:r>
                        <a:rPr lang="zh-CN" altLang="en-US" sz="2000" b="1" spc="-100">
                          <a:solidFill>
                            <a:srgbClr val="1D41D5"/>
                          </a:solidFill>
                          <a:latin typeface="Times New Roman" panose="02020603050405020304" pitchFamily="2" charset="0"/>
                          <a:cs typeface="Times New Roman" panose="02020603050405020304" pitchFamily="2" charset="0"/>
                          <a:sym typeface="+mn-ea"/>
                        </a:rPr>
                        <a:t>；</a:t>
                      </a:r>
                      <a:r>
                        <a:rPr lang="en-US" altLang="zh-CN" sz="2000" b="1" spc="-100">
                          <a:solidFill>
                            <a:srgbClr val="1D41D5"/>
                          </a:solidFill>
                          <a:latin typeface="Times New Roman" panose="02020603050405020304" pitchFamily="2" charset="0"/>
                          <a:cs typeface="Times New Roman" panose="02020603050405020304" pitchFamily="2" charset="0"/>
                          <a:sym typeface="+mn-ea"/>
                        </a:rPr>
                        <a:t> </a:t>
                      </a:r>
                      <a:r>
                        <a:rPr lang="zh-CN" altLang="en-US" sz="2000">
                          <a:solidFill>
                            <a:srgbClr val="1D41D5"/>
                          </a:solidFill>
                          <a:latin typeface="Times New Roman" panose="02020603050405020304" pitchFamily="2" charset="0"/>
                          <a:cs typeface="Times New Roman" panose="02020603050405020304" pitchFamily="2" charset="0"/>
                          <a:sym typeface="+mn-ea"/>
                        </a:rPr>
                        <a:t>with tasty food for </a:t>
                      </a:r>
                      <a:r>
                        <a:rPr lang="en-US" altLang="x-none" sz="2000" b="1" spc="-100">
                          <a:solidFill>
                            <a:srgbClr val="1D41D5"/>
                          </a:solidFill>
                          <a:latin typeface="Times New Roman" panose="02020603050405020304" pitchFamily="2" charset="0"/>
                          <a:cs typeface="Times New Roman" panose="02020603050405020304" pitchFamily="2" charset="0"/>
                          <a:sym typeface="+mn-ea"/>
                        </a:rPr>
                        <a:t>every appetite</a:t>
                      </a:r>
                      <a:r>
                        <a:rPr lang="zh-CN" altLang="en-US" sz="2000">
                          <a:solidFill>
                            <a:srgbClr val="1D41D5"/>
                          </a:solidFill>
                          <a:latin typeface="Times New Roman" panose="02020603050405020304" pitchFamily="2" charset="0"/>
                          <a:cs typeface="Times New Roman" panose="02020603050405020304" pitchFamily="2" charset="0"/>
                          <a:sym typeface="+mn-ea"/>
                        </a:rPr>
                        <a:t>，</a:t>
                      </a:r>
                      <a:r>
                        <a:rPr lang="en-US" altLang="zh-CN" sz="2000">
                          <a:solidFill>
                            <a:srgbClr val="1D41D5"/>
                          </a:solidFill>
                          <a:latin typeface="Times New Roman" panose="02020603050405020304" pitchFamily="2" charset="0"/>
                          <a:cs typeface="Times New Roman" panose="02020603050405020304" pitchFamily="2" charset="0"/>
                          <a:sym typeface="+mn-ea"/>
                        </a:rPr>
                        <a:t> </a:t>
                      </a:r>
                      <a:r>
                        <a:rPr lang="en-US" altLang="x-none" sz="2000" b="1" spc="-100">
                          <a:solidFill>
                            <a:srgbClr val="1D41D5"/>
                          </a:solidFill>
                          <a:latin typeface="Times New Roman" panose="02020603050405020304" pitchFamily="2" charset="0"/>
                          <a:cs typeface="Times New Roman" panose="02020603050405020304" pitchFamily="2" charset="0"/>
                          <a:sym typeface="+mn-ea"/>
                        </a:rPr>
                        <a:t>     </a:t>
                      </a:r>
                      <a:r>
                        <a:rPr lang="en-US" altLang="x-none" sz="1800" b="1" spc="-100">
                          <a:solidFill>
                            <a:srgbClr val="1D41D5"/>
                          </a:solidFill>
                          <a:latin typeface="Times New Roman" panose="02020603050405020304" pitchFamily="2" charset="0"/>
                          <a:cs typeface="Times New Roman" panose="02020603050405020304" pitchFamily="2" charset="0"/>
                          <a:sym typeface="+mn-ea"/>
                        </a:rPr>
                        <a:t>.... ...</a:t>
                      </a:r>
                      <a:endParaRPr lang="zh-CN" altLang="en-US"/>
                    </a:p>
                  </a:txBody>
                  <a:tcPr>
                    <a:solidFill>
                      <a:schemeClr val="bg1">
                        <a:alpha val="20000"/>
                      </a:schemeClr>
                    </a:solidFill>
                  </a:tcPr>
                </a:tc>
                <a:tc vMerge="1">
                  <a:tcPr/>
                </a:tc>
              </a:tr>
              <a:tr h="1085850">
                <a:tc>
                  <a:txBody>
                    <a:bodyPr/>
                    <a:p>
                      <a:pPr algn="l">
                        <a:buClrTx/>
                        <a:buSzTx/>
                        <a:buFontTx/>
                        <a:buNone/>
                      </a:pPr>
                      <a:r>
                        <a:rPr lang="en-US" altLang="zh-CN" sz="2800"/>
                        <a:t>recommendation</a:t>
                      </a:r>
                      <a:endParaRPr lang="en-US" altLang="zh-CN" sz="1800"/>
                    </a:p>
                  </a:txBody>
                  <a:tcPr/>
                </a:tc>
                <a:tc>
                  <a:txBody>
                    <a:bodyPr/>
                    <a:p>
                      <a:pPr algn="l">
                        <a:buClrTx/>
                        <a:buSzTx/>
                        <a:buFontTx/>
                        <a:buNone/>
                      </a:pPr>
                      <a:r>
                        <a:rPr lang="en-US" sz="2000" b="1" kern="100" dirty="0">
                          <a:solidFill>
                            <a:srgbClr val="1D41D5"/>
                          </a:solidFill>
                          <a:effectLst/>
                          <a:latin typeface="Times New Roman" panose="02020603050405020304" pitchFamily="2" charset="0"/>
                          <a:cs typeface="Times New Roman" panose="02020603050405020304" pitchFamily="2" charset="0"/>
                          <a:sym typeface="+mn-ea"/>
                        </a:rPr>
                        <a:t>If you want to</a:t>
                      </a:r>
                      <a:r>
                        <a:rPr lang="en-US" sz="2000" b="1" kern="100" dirty="0">
                          <a:solidFill>
                            <a:srgbClr val="000000"/>
                          </a:solidFill>
                          <a:effectLst/>
                          <a:latin typeface="Times New Roman" panose="02020603050405020304" pitchFamily="2" charset="0"/>
                          <a:cs typeface="Times New Roman" panose="02020603050405020304" pitchFamily="2" charset="0"/>
                          <a:sym typeface="+mn-ea"/>
                        </a:rPr>
                        <a:t> </a:t>
                      </a:r>
                      <a:r>
                        <a:rPr lang="en-US" sz="2000" b="1" kern="100" dirty="0">
                          <a:solidFill>
                            <a:srgbClr val="FF0000"/>
                          </a:solidFill>
                          <a:effectLst/>
                          <a:latin typeface="Times New Roman" panose="02020603050405020304" pitchFamily="2" charset="0"/>
                          <a:cs typeface="Times New Roman" panose="02020603050405020304" pitchFamily="2" charset="0"/>
                          <a:sym typeface="+mn-ea"/>
                        </a:rPr>
                        <a:t>have fun and more than fun</a:t>
                      </a:r>
                      <a:r>
                        <a:rPr lang="en-US" sz="2000" b="1" kern="100" dirty="0">
                          <a:solidFill>
                            <a:srgbClr val="000000"/>
                          </a:solidFill>
                          <a:effectLst/>
                          <a:latin typeface="Times New Roman" panose="02020603050405020304" pitchFamily="2" charset="0"/>
                          <a:cs typeface="Times New Roman" panose="02020603050405020304" pitchFamily="2" charset="0"/>
                          <a:sym typeface="+mn-ea"/>
                        </a:rPr>
                        <a:t>,</a:t>
                      </a:r>
                      <a:r>
                        <a:rPr lang="en-US" sz="2000" b="1" kern="100" dirty="0">
                          <a:solidFill>
                            <a:schemeClr val="accent2">
                              <a:lumMod val="75000"/>
                            </a:schemeClr>
                          </a:solidFill>
                          <a:effectLst/>
                          <a:highlight>
                            <a:srgbClr val="FFFF00"/>
                          </a:highlight>
                          <a:latin typeface="Times New Roman" panose="02020603050405020304" pitchFamily="2" charset="0"/>
                          <a:cs typeface="Times New Roman" panose="02020603050405020304" pitchFamily="2" charset="0"/>
                          <a:sym typeface="+mn-ea"/>
                        </a:rPr>
                        <a:t> come to ...</a:t>
                      </a:r>
                      <a:endParaRPr lang="zh-CN" altLang="en-US" sz="2000"/>
                    </a:p>
                    <a:p>
                      <a:pPr algn="l">
                        <a:buClrTx/>
                        <a:buSzTx/>
                        <a:buFontTx/>
                        <a:buNone/>
                      </a:pPr>
                      <a:r>
                        <a:rPr lang="en-US" altLang="x-none" sz="2000" b="1">
                          <a:solidFill>
                            <a:srgbClr val="C00000"/>
                          </a:solidFill>
                          <a:latin typeface="Times New Roman" panose="02020603050405020304" pitchFamily="2" charset="0"/>
                          <a:cs typeface="Times New Roman" panose="02020603050405020304" pitchFamily="2" charset="0"/>
                          <a:sym typeface="+mn-ea"/>
                        </a:rPr>
                        <a:t>Come ... to </a:t>
                      </a:r>
                      <a:r>
                        <a:rPr lang="en-US" altLang="x-none" sz="2000" b="1">
                          <a:solidFill>
                            <a:srgbClr val="C00000"/>
                          </a:solidFill>
                          <a:highlight>
                            <a:srgbClr val="FFFF00"/>
                          </a:highlight>
                          <a:latin typeface="Times New Roman" panose="02020603050405020304" pitchFamily="2" charset="0"/>
                          <a:cs typeface="Times New Roman" panose="02020603050405020304" pitchFamily="2" charset="0"/>
                          <a:sym typeface="+mn-ea"/>
                        </a:rPr>
                        <a:t>have fun learning...</a:t>
                      </a:r>
                      <a:endParaRPr lang="zh-CN" altLang="en-US" sz="2000"/>
                    </a:p>
                    <a:p>
                      <a:pPr algn="l">
                        <a:buClrTx/>
                        <a:buSzTx/>
                        <a:buFontTx/>
                        <a:buNone/>
                      </a:pPr>
                      <a:r>
                        <a:rPr lang="zh-CN" altLang="en-US" sz="2000">
                          <a:latin typeface="Times New Roman" panose="02020603050405020304" pitchFamily="2" charset="0"/>
                          <a:cs typeface="Times New Roman" panose="02020603050405020304" pitchFamily="2" charset="0"/>
                          <a:sym typeface="+mn-ea"/>
                        </a:rPr>
                        <a:t>If </a:t>
                      </a:r>
                      <a:r>
                        <a:rPr lang="zh-CN" altLang="en-US" sz="2000">
                          <a:solidFill>
                            <a:srgbClr val="FF0000"/>
                          </a:solidFill>
                          <a:latin typeface="Times New Roman" panose="02020603050405020304" pitchFamily="2" charset="0"/>
                          <a:cs typeface="Times New Roman" panose="02020603050405020304" pitchFamily="2" charset="0"/>
                          <a:sym typeface="+mn-ea"/>
                        </a:rPr>
                        <a:t>it is</a:t>
                      </a:r>
                      <a:r>
                        <a:rPr lang="zh-CN" altLang="en-US" sz="2000">
                          <a:latin typeface="Times New Roman" panose="02020603050405020304" pitchFamily="2" charset="0"/>
                          <a:cs typeface="Times New Roman" panose="02020603050405020304" pitchFamily="2" charset="0"/>
                          <a:sym typeface="+mn-ea"/>
                        </a:rPr>
                        <a:t> ocean entertainment </a:t>
                      </a:r>
                      <a:r>
                        <a:rPr lang="zh-CN" altLang="en-US" sz="2000">
                          <a:solidFill>
                            <a:srgbClr val="FF0000"/>
                          </a:solidFill>
                          <a:latin typeface="Times New Roman" panose="02020603050405020304" pitchFamily="2" charset="0"/>
                          <a:cs typeface="Times New Roman" panose="02020603050405020304" pitchFamily="2" charset="0"/>
                          <a:sym typeface="+mn-ea"/>
                        </a:rPr>
                        <a:t>that</a:t>
                      </a:r>
                      <a:r>
                        <a:rPr lang="zh-CN" altLang="en-US" sz="2000">
                          <a:latin typeface="Times New Roman" panose="02020603050405020304" pitchFamily="2" charset="0"/>
                          <a:cs typeface="Times New Roman" panose="02020603050405020304" pitchFamily="2" charset="0"/>
                          <a:sym typeface="+mn-ea"/>
                        </a:rPr>
                        <a:t> you are looking for, </a:t>
                      </a:r>
                      <a:r>
                        <a:rPr lang="en-US" sz="2000" b="1" kern="100" dirty="0">
                          <a:solidFill>
                            <a:schemeClr val="accent2">
                              <a:lumMod val="75000"/>
                            </a:schemeClr>
                          </a:solidFill>
                          <a:effectLst/>
                          <a:highlight>
                            <a:srgbClr val="FFFF00"/>
                          </a:highlight>
                          <a:latin typeface="Times New Roman" panose="02020603050405020304" pitchFamily="2" charset="0"/>
                          <a:cs typeface="Times New Roman" panose="02020603050405020304" pitchFamily="2" charset="0"/>
                          <a:sym typeface="+mn-ea"/>
                        </a:rPr>
                        <a:t>come to ..</a:t>
                      </a:r>
                      <a:r>
                        <a:rPr lang="en-US" altLang="zh-CN" sz="2000">
                          <a:latin typeface="Times New Roman" panose="02020603050405020304" pitchFamily="2" charset="0"/>
                          <a:cs typeface="Times New Roman" panose="02020603050405020304" pitchFamily="2" charset="0"/>
                          <a:sym typeface="+mn-ea"/>
                        </a:rPr>
                        <a:t>.</a:t>
                      </a:r>
                      <a:endParaRPr lang="en-US" altLang="zh-CN" sz="2000">
                        <a:latin typeface="Times New Roman" panose="02020603050405020304" pitchFamily="2" charset="0"/>
                        <a:cs typeface="Times New Roman" panose="02020603050405020304" pitchFamily="2" charset="0"/>
                        <a:sym typeface="+mn-ea"/>
                      </a:endParaRPr>
                    </a:p>
                  </a:txBody>
                  <a:tcPr/>
                </a:tc>
                <a:tc vMerge="1">
                  <a:tcPr/>
                </a:tc>
              </a:tr>
            </a:tbl>
          </a:graphicData>
        </a:graphic>
      </p:graphicFrame>
      <p:sp>
        <p:nvSpPr>
          <p:cNvPr id="26" name="副标题 2"/>
          <p:cNvSpPr>
            <a:spLocks noGrp="1"/>
          </p:cNvSpPr>
          <p:nvPr>
            <p:custDataLst>
              <p:tags r:id="rId2"/>
            </p:custDataLst>
          </p:nvPr>
        </p:nvSpPr>
        <p:spPr>
          <a:xfrm>
            <a:off x="2360930" y="103505"/>
            <a:ext cx="9893300" cy="934720"/>
          </a:xfrm>
          <a:prstGeom prst="rect">
            <a:avLst/>
          </a:prstGeom>
        </p:spPr>
        <p:style>
          <a:lnRef idx="2">
            <a:schemeClr val="accent6"/>
          </a:lnRef>
          <a:fillRef idx="1">
            <a:schemeClr val="lt1"/>
          </a:fillRef>
          <a:effectRef idx="0">
            <a:schemeClr val="accent6"/>
          </a:effectRef>
          <a:fontRef idx="minor">
            <a:schemeClr val="dk1"/>
          </a:fontRef>
        </p:style>
        <p:txBody>
          <a:bodyPr vert="horz" lIns="101600" tIns="38100" rIns="76200" bIns="38100" rtlCol="0">
            <a:noAutofit/>
            <a:scene3d>
              <a:camera prst="orthographicFront"/>
              <a:lightRig rig="threePt" dir="t"/>
            </a:scene3d>
          </a:bodyPr>
          <a:lstStyle>
            <a:lvl1pPr marL="0" indent="0" algn="ctr" defTabSz="914400" rtl="0" eaLnBrk="1" fontAlgn="auto" latinLnBrk="0" hangingPunct="1">
              <a:lnSpc>
                <a:spcPct val="100000"/>
              </a:lnSpc>
              <a:spcBef>
                <a:spcPts val="0"/>
              </a:spcBef>
              <a:spcAft>
                <a:spcPts val="1000"/>
              </a:spcAft>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solidFill>
                <a:uFillTx/>
                <a:latin typeface="+mn-lt"/>
                <a:ea typeface="+mn-ea"/>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solidFill>
                <a:uFillTx/>
                <a:latin typeface="+mn-lt"/>
                <a:ea typeface="+mn-ea"/>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70000"/>
              </a:lnSpc>
            </a:pPr>
            <a:r>
              <a:rPr lang="en-US" sz="3600" b="1">
                <a:solidFill>
                  <a:schemeClr val="tx1"/>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rPr>
              <a:t>How to introduce and recommend a park</a:t>
            </a:r>
            <a:endParaRPr lang="en-US" sz="3600" b="1">
              <a:solidFill>
                <a:schemeClr val="tx1"/>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endParaRPr>
          </a:p>
          <a:p>
            <a:pPr algn="ctr">
              <a:lnSpc>
                <a:spcPct val="60000"/>
              </a:lnSpc>
            </a:pPr>
            <a:r>
              <a:rPr lang="en-US" sz="3600" b="1">
                <a:solidFill>
                  <a:schemeClr val="tx1"/>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rPr>
              <a:t>  </a:t>
            </a:r>
            <a:r>
              <a:rPr lang="en-US" sz="3600" b="1">
                <a:solidFill>
                  <a:srgbClr val="C0000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rPr>
              <a:t>(</a:t>
            </a:r>
            <a:r>
              <a:rPr lang="en-US" sz="3600" b="1">
                <a:solidFill>
                  <a:srgbClr val="C0000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structure/</a:t>
            </a:r>
            <a:r>
              <a:rPr lang="en-US" sz="3600" b="1">
                <a:solidFill>
                  <a:srgbClr val="C0000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rPr>
              <a:t>content/language/ techniques)</a:t>
            </a:r>
            <a:endParaRPr lang="en-US" altLang="en-US" sz="3600" b="1">
              <a:solidFill>
                <a:srgbClr val="C0000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endParaRPr>
          </a:p>
        </p:txBody>
      </p:sp>
      <p:sp>
        <p:nvSpPr>
          <p:cNvPr id="13" name="内容占位符 2"/>
          <p:cNvSpPr txBox="1">
            <a:spLocks noGrp="1"/>
          </p:cNvSpPr>
          <p:nvPr/>
        </p:nvSpPr>
        <p:spPr>
          <a:xfrm>
            <a:off x="0" y="103505"/>
            <a:ext cx="2229485" cy="645160"/>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lIns="91440" tIns="45720" rIns="91440" bIns="45720" numCol="1" spcCol="0" rtlCol="0" fromWordArt="0" anchor="t" anchorCtr="0" forceAA="0" compatLnSpc="1">
            <a:sp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ctr">
              <a:lnSpc>
                <a:spcPct val="100000"/>
              </a:lnSpc>
              <a:buClrTx/>
              <a:buSzTx/>
              <a:buFontTx/>
              <a:buNone/>
            </a:pPr>
            <a:r>
              <a:rPr lang="en-US" altLang="zh-CN" sz="3600" b="1" spc="-100">
                <a:solidFill>
                  <a:srgbClr val="C00000"/>
                </a:solidFill>
                <a:uFillTx/>
                <a:latin typeface="Times New Roman" panose="02020603050405020304" pitchFamily="2" charset="0"/>
                <a:cs typeface="Times New Roman" panose="02020603050405020304" pitchFamily="2" charset="0"/>
                <a:sym typeface="+mn-ea"/>
              </a:rPr>
              <a:t>Summary</a:t>
            </a:r>
            <a:endParaRPr lang="en-US" altLang="zh-CN" sz="3600" b="1" spc="-100">
              <a:solidFill>
                <a:srgbClr val="C00000"/>
              </a:solidFill>
              <a:uFillTx/>
              <a:latin typeface="Times New Roman" panose="02020603050405020304" pitchFamily="2" charset="0"/>
              <a:cs typeface="Times New Roman" panose="02020603050405020304" pitchFamily="2" charset="0"/>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副标题 2"/>
          <p:cNvSpPr>
            <a:spLocks noGrp="1"/>
          </p:cNvSpPr>
          <p:nvPr>
            <p:custDataLst>
              <p:tags r:id="rId1"/>
            </p:custDataLst>
          </p:nvPr>
        </p:nvSpPr>
        <p:spPr>
          <a:xfrm>
            <a:off x="1423670" y="0"/>
            <a:ext cx="9747885" cy="607695"/>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lIns="101600" tIns="38100" rIns="76200" bIns="38100" numCol="1" spcCol="0" rtlCol="0" fromWordArt="0" anchor="ctr" anchorCtr="0" forceAA="0" compatLnSpc="1">
            <a:noAutofit/>
            <a:scene3d>
              <a:camera prst="orthographicFront"/>
              <a:lightRig rig="threePt" dir="t"/>
            </a:scene3d>
          </a:bodyPr>
          <a:lstStyle>
            <a:lvl1pPr marL="0" indent="0" algn="ctr" defTabSz="914400" rtl="0" eaLnBrk="1" fontAlgn="auto" latinLnBrk="0" hangingPunct="1">
              <a:lnSpc>
                <a:spcPct val="100000"/>
              </a:lnSpc>
              <a:spcBef>
                <a:spcPts val="0"/>
              </a:spcBef>
              <a:spcAft>
                <a:spcPts val="1000"/>
              </a:spcAft>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solidFill>
                <a:uFillTx/>
                <a:latin typeface="+mn-lt"/>
                <a:ea typeface="+mn-ea"/>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solidFill>
                <a:uFillTx/>
                <a:latin typeface="+mn-lt"/>
                <a:ea typeface="+mn-ea"/>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90000"/>
              </a:lnSpc>
              <a:buClrTx/>
              <a:buSzTx/>
            </a:pPr>
            <a:r>
              <a:rPr lang="en-US" sz="3200" b="1">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Try to introduce and recommend a theme park.</a:t>
            </a:r>
            <a:endParaRPr lang="en-US" sz="3200" b="1">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p:txBody>
      </p:sp>
      <p:sp>
        <p:nvSpPr>
          <p:cNvPr id="2" name="文本框 1"/>
          <p:cNvSpPr txBox="1"/>
          <p:nvPr/>
        </p:nvSpPr>
        <p:spPr>
          <a:xfrm>
            <a:off x="0" y="644525"/>
            <a:ext cx="3652520" cy="583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p>
            <a:pPr algn="ctr"/>
            <a:r>
              <a:rPr lang="en-US" altLang="zh-CN" sz="3200" b="1">
                <a:latin typeface="Times New Roman" panose="02020603050405020304" pitchFamily="2" charset="0"/>
                <a:cs typeface="Times New Roman" panose="02020603050405020304" pitchFamily="2" charset="0"/>
                <a:sym typeface="+mn-ea"/>
              </a:rPr>
              <a:t>Location / Theme</a:t>
            </a:r>
            <a:endParaRPr lang="en-US" altLang="zh-CN" sz="3200" b="1">
              <a:latin typeface="Times New Roman" panose="02020603050405020304" pitchFamily="2" charset="0"/>
              <a:cs typeface="Times New Roman" panose="02020603050405020304" pitchFamily="2" charset="0"/>
              <a:sym typeface="+mn-ea"/>
            </a:endParaRPr>
          </a:p>
        </p:txBody>
      </p:sp>
      <p:pic>
        <p:nvPicPr>
          <p:cNvPr id="3" name="图片 2"/>
          <p:cNvPicPr>
            <a:picLocks noChangeAspect="1"/>
          </p:cNvPicPr>
          <p:nvPr/>
        </p:nvPicPr>
        <p:blipFill>
          <a:blip r:embed="rId2"/>
          <a:stretch>
            <a:fillRect/>
          </a:stretch>
        </p:blipFill>
        <p:spPr>
          <a:xfrm>
            <a:off x="4152265" y="4411345"/>
            <a:ext cx="3999230" cy="247269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0" y="4411345"/>
            <a:ext cx="4100195" cy="2472690"/>
          </a:xfrm>
          <a:prstGeom prst="rect">
            <a:avLst/>
          </a:prstGeom>
        </p:spPr>
      </p:pic>
      <p:pic>
        <p:nvPicPr>
          <p:cNvPr id="5" name="图片 4"/>
          <p:cNvPicPr>
            <a:picLocks noChangeAspect="1"/>
          </p:cNvPicPr>
          <p:nvPr/>
        </p:nvPicPr>
        <p:blipFill>
          <a:blip r:embed="rId5"/>
          <a:stretch>
            <a:fillRect/>
          </a:stretch>
        </p:blipFill>
        <p:spPr>
          <a:xfrm>
            <a:off x="8202930" y="4411345"/>
            <a:ext cx="3930650" cy="2406650"/>
          </a:xfrm>
          <a:prstGeom prst="rect">
            <a:avLst/>
          </a:prstGeom>
        </p:spPr>
      </p:pic>
      <p:sp>
        <p:nvSpPr>
          <p:cNvPr id="6" name="文本框 5"/>
          <p:cNvSpPr txBox="1"/>
          <p:nvPr/>
        </p:nvSpPr>
        <p:spPr>
          <a:xfrm>
            <a:off x="0" y="1228090"/>
            <a:ext cx="12192000" cy="1252855"/>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pPr marL="342900" indent="-342900">
              <a:lnSpc>
                <a:spcPct val="90000"/>
              </a:lnSpc>
              <a:buFont typeface="Wingdings" panose="05000000000000000000" charset="0"/>
              <a:buChar char="ü"/>
            </a:pPr>
            <a:r>
              <a:rPr lang="en-US" altLang="x-none" sz="2800" b="1">
                <a:solidFill>
                  <a:schemeClr val="tx1"/>
                </a:solidFill>
                <a:latin typeface="Times New Roman" panose="02020603050405020304" pitchFamily="2" charset="0"/>
                <a:cs typeface="Times New Roman" panose="02020603050405020304" pitchFamily="2" charset="0"/>
                <a:sym typeface="+mn-ea"/>
              </a:rPr>
              <a:t>... , which can be found in ...</a:t>
            </a:r>
            <a:endParaRPr lang="en-US" altLang="x-none" sz="2800" b="1">
              <a:solidFill>
                <a:schemeClr val="tx1"/>
              </a:solidFill>
              <a:latin typeface="Times New Roman" panose="02020603050405020304" pitchFamily="2" charset="0"/>
              <a:cs typeface="Times New Roman" panose="02020603050405020304" pitchFamily="2" charset="0"/>
              <a:sym typeface="+mn-ea"/>
            </a:endParaRPr>
          </a:p>
          <a:p>
            <a:pPr marL="342900" indent="-342900">
              <a:lnSpc>
                <a:spcPct val="90000"/>
              </a:lnSpc>
              <a:buFont typeface="Wingdings" panose="05000000000000000000" charset="0"/>
              <a:buChar char="ü"/>
            </a:pPr>
            <a:r>
              <a:rPr lang="en-US" altLang="x-none" sz="2800" b="1">
                <a:solidFill>
                  <a:schemeClr val="tx1"/>
                </a:solidFill>
                <a:latin typeface="Times New Roman" panose="02020603050405020304" pitchFamily="2" charset="0"/>
                <a:cs typeface="Times New Roman" panose="02020603050405020304" pitchFamily="2" charset="0"/>
                <a:sym typeface="+mn-ea"/>
              </a:rPr>
              <a:t>..., in ...Mountains in southeastern USA, is unique because it shows ....</a:t>
            </a:r>
            <a:endParaRPr lang="en-US" altLang="x-none" sz="2800" b="1">
              <a:solidFill>
                <a:schemeClr val="tx1"/>
              </a:solidFill>
              <a:latin typeface="Times New Roman" panose="02020603050405020304" pitchFamily="2" charset="0"/>
              <a:cs typeface="Times New Roman" panose="02020603050405020304" pitchFamily="2" charset="0"/>
              <a:sym typeface="+mn-ea"/>
            </a:endParaRPr>
          </a:p>
          <a:p>
            <a:pPr marL="342900" indent="-342900">
              <a:lnSpc>
                <a:spcPct val="90000"/>
              </a:lnSpc>
              <a:buFont typeface="Wingdings" panose="05000000000000000000" charset="0"/>
              <a:buChar char="ü"/>
            </a:pPr>
            <a:r>
              <a:rPr lang="en-US" altLang="x-none" sz="2800" b="1">
                <a:solidFill>
                  <a:schemeClr val="tx1"/>
                </a:solidFill>
                <a:latin typeface="Times New Roman" panose="02020603050405020304" pitchFamily="2" charset="0"/>
                <a:cs typeface="Times New Roman" panose="02020603050405020304" pitchFamily="2" charset="0"/>
                <a:sym typeface="+mn-ea"/>
              </a:rPr>
              <a:t>... in Zhuhau, China, is one of the leading ocean-themed parks ...</a:t>
            </a:r>
            <a:endParaRPr lang="en-US" altLang="x-none" sz="2800" b="1">
              <a:solidFill>
                <a:schemeClr val="tx1"/>
              </a:solidFill>
              <a:latin typeface="Times New Roman" panose="02020603050405020304" pitchFamily="2" charset="0"/>
              <a:cs typeface="Times New Roman" panose="02020603050405020304" pitchFamily="2" charset="0"/>
              <a:sym typeface="+mn-ea"/>
            </a:endParaRPr>
          </a:p>
        </p:txBody>
      </p:sp>
      <p:sp>
        <p:nvSpPr>
          <p:cNvPr id="7" name="文本框 6"/>
          <p:cNvSpPr txBox="1"/>
          <p:nvPr/>
        </p:nvSpPr>
        <p:spPr>
          <a:xfrm>
            <a:off x="0" y="2480945"/>
            <a:ext cx="12192000" cy="521970"/>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pPr algn="ctr"/>
            <a:r>
              <a:rPr lang="en-US" sz="2800" b="1" spc="-1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The Torreya Forest Park;  </a:t>
            </a:r>
            <a:r>
              <a:rPr lang="en-US" sz="2800" b="1" spc="-100">
                <a:solidFill>
                  <a:srgbClr val="270DED"/>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Guiji Mountains,   northeast Zhuji, </a:t>
            </a:r>
            <a:r>
              <a:rPr lang="en-US" sz="2800" b="1" spc="-1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  forest-themed </a:t>
            </a:r>
            <a:endParaRPr lang="en-US" sz="2800" b="1" spc="-1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endParaRPr>
          </a:p>
        </p:txBody>
      </p:sp>
      <p:sp>
        <p:nvSpPr>
          <p:cNvPr id="8" name="文本框 7"/>
          <p:cNvSpPr txBox="1"/>
          <p:nvPr/>
        </p:nvSpPr>
        <p:spPr>
          <a:xfrm>
            <a:off x="0" y="3002915"/>
            <a:ext cx="12191365" cy="2553335"/>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r>
              <a:rPr lang="en-US" sz="3200" b="1" spc="200">
                <a:solidFill>
                  <a:srgbClr val="57446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The Torreya Forest Park in the </a:t>
            </a:r>
            <a:r>
              <a:rPr lang="en-US" sz="3200" b="1" spc="200">
                <a:solidFill>
                  <a:srgbClr val="FF000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beautiful</a:t>
            </a:r>
            <a:r>
              <a:rPr lang="en-US" sz="3200" b="1" spc="200">
                <a:solidFill>
                  <a:srgbClr val="57446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 Guiji Mountains in northeast Zhuji, is a forest-themed park.</a:t>
            </a:r>
            <a:endParaRPr lang="en-US" sz="3200" b="1" spc="200">
              <a:solidFill>
                <a:srgbClr val="57446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endParaRPr>
          </a:p>
          <a:p>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The Torreya Forest Park, </a:t>
            </a:r>
            <a:r>
              <a:rPr lang="en-US" sz="3200" b="1">
                <a:solidFill>
                  <a:srgbClr val="270DED"/>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which lies in </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the </a:t>
            </a:r>
            <a:r>
              <a:rPr lang="en-US" sz="3200" b="1">
                <a:solidFill>
                  <a:srgbClr val="FF000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beautiful</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 Guiji Mountains in northeast Zhuji, is a forest-themed park </a:t>
            </a:r>
            <a:r>
              <a:rPr lang="en-US" sz="3200" b="1">
                <a:solidFill>
                  <a:srgbClr val="270DED"/>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featuring many </a:t>
            </a:r>
            <a:r>
              <a:rPr lang="en-US" sz="3200" b="1" kern="100" dirty="0">
                <a:solidFill>
                  <a:srgbClr val="FF0000"/>
                </a:solidFill>
                <a:effectLst/>
                <a:latin typeface="Times New Roman" panose="02020603050405020304" pitchFamily="2" charset="0"/>
                <a:cs typeface="Times New Roman" panose="02020603050405020304" pitchFamily="2" charset="0"/>
                <a:sym typeface="+mn-ea"/>
              </a:rPr>
              <a:t>ancient </a:t>
            </a:r>
            <a:r>
              <a:rPr lang="en-US" sz="3200" b="1">
                <a:solidFill>
                  <a:srgbClr val="270DED"/>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torreya trees dating back to more than </a:t>
            </a:r>
            <a:r>
              <a:rPr lang="en-US" sz="3200" b="1">
                <a:solidFill>
                  <a:srgbClr val="FF000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1300</a:t>
            </a:r>
            <a:r>
              <a:rPr lang="en-US" sz="3200" b="1">
                <a:solidFill>
                  <a:srgbClr val="270DED"/>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 years ago.</a:t>
            </a:r>
            <a:endParaRPr lang="en-US" sz="3200" b="1">
              <a:solidFill>
                <a:srgbClr val="270DED"/>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uiExpand="1" build="p"/>
      <p:bldP spid="8" grpId="0" animBg="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副标题 2"/>
          <p:cNvSpPr>
            <a:spLocks noGrp="1"/>
          </p:cNvSpPr>
          <p:nvPr>
            <p:custDataLst>
              <p:tags r:id="rId1"/>
            </p:custDataLst>
          </p:nvPr>
        </p:nvSpPr>
        <p:spPr>
          <a:xfrm>
            <a:off x="1423670" y="0"/>
            <a:ext cx="9747885" cy="607695"/>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lIns="101600" tIns="38100" rIns="76200" bIns="38100" numCol="1" spcCol="0" rtlCol="0" fromWordArt="0" anchor="ctr" anchorCtr="0" forceAA="0" compatLnSpc="1">
            <a:noAutofit/>
            <a:scene3d>
              <a:camera prst="orthographicFront"/>
              <a:lightRig rig="threePt" dir="t"/>
            </a:scene3d>
          </a:bodyPr>
          <a:lstStyle>
            <a:lvl1pPr marL="0" indent="0" algn="ctr" defTabSz="914400" rtl="0" eaLnBrk="1" fontAlgn="auto" latinLnBrk="0" hangingPunct="1">
              <a:lnSpc>
                <a:spcPct val="100000"/>
              </a:lnSpc>
              <a:spcBef>
                <a:spcPts val="0"/>
              </a:spcBef>
              <a:spcAft>
                <a:spcPts val="1000"/>
              </a:spcAft>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solidFill>
                <a:uFillTx/>
                <a:latin typeface="+mn-lt"/>
                <a:ea typeface="+mn-ea"/>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solidFill>
                <a:uFillTx/>
                <a:latin typeface="+mn-lt"/>
                <a:ea typeface="+mn-ea"/>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90000"/>
              </a:lnSpc>
              <a:buClrTx/>
              <a:buSzTx/>
            </a:pPr>
            <a:r>
              <a:rPr lang="en-US" sz="3200" b="1">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Try to introduce and recommend a theme park.</a:t>
            </a:r>
            <a:endParaRPr lang="en-US" sz="3200" b="1">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p:txBody>
      </p:sp>
      <p:sp>
        <p:nvSpPr>
          <p:cNvPr id="2" name="文本框 1"/>
          <p:cNvSpPr txBox="1"/>
          <p:nvPr/>
        </p:nvSpPr>
        <p:spPr>
          <a:xfrm>
            <a:off x="0" y="644525"/>
            <a:ext cx="3652520" cy="583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p>
            <a:pPr algn="ctr"/>
            <a:r>
              <a:rPr lang="en-US" altLang="zh-CN" sz="3200" b="1">
                <a:latin typeface="Times New Roman" panose="02020603050405020304" pitchFamily="2" charset="0"/>
                <a:cs typeface="Times New Roman" panose="02020603050405020304" pitchFamily="2" charset="0"/>
                <a:sym typeface="+mn-ea"/>
              </a:rPr>
              <a:t>Fun  activities</a:t>
            </a:r>
            <a:endParaRPr lang="en-US" altLang="zh-CN" sz="3200" b="1">
              <a:latin typeface="Times New Roman" panose="02020603050405020304" pitchFamily="2" charset="0"/>
              <a:cs typeface="Times New Roman" panose="02020603050405020304" pitchFamily="2" charset="0"/>
              <a:sym typeface="+mn-ea"/>
            </a:endParaRPr>
          </a:p>
        </p:txBody>
      </p:sp>
      <p:sp>
        <p:nvSpPr>
          <p:cNvPr id="3" name="文本框 2"/>
          <p:cNvSpPr txBox="1"/>
          <p:nvPr/>
        </p:nvSpPr>
        <p:spPr>
          <a:xfrm>
            <a:off x="0" y="1231900"/>
            <a:ext cx="12192000" cy="1420495"/>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pPr marL="457200" lvl="0" indent="-457200" algn="l">
              <a:lnSpc>
                <a:spcPct val="90000"/>
              </a:lnSpc>
              <a:buClrTx/>
              <a:buSzTx/>
              <a:buFont typeface="Wingdings" panose="05000000000000000000" charset="0"/>
              <a:buChar char="ü"/>
            </a:pPr>
            <a:r>
              <a:rPr lang="en-US" altLang="x-none" sz="3200" b="1">
                <a:solidFill>
                  <a:schemeClr val="tx1"/>
                </a:solidFill>
                <a:latin typeface="Times New Roman" panose="02020603050405020304" pitchFamily="2" charset="0"/>
                <a:cs typeface="Times New Roman" panose="02020603050405020304" pitchFamily="2" charset="0"/>
                <a:sym typeface="+mn-ea"/>
              </a:rPr>
              <a:t>Travelling</a:t>
            </a:r>
            <a:r>
              <a:rPr lang="en-US" altLang="x-none" sz="2400" b="1">
                <a:solidFill>
                  <a:schemeClr val="tx1"/>
                </a:solidFill>
                <a:latin typeface="Times New Roman" panose="02020603050405020304" pitchFamily="2" charset="0"/>
                <a:cs typeface="Times New Roman" panose="02020603050405020304" pitchFamily="2" charset="0"/>
                <a:sym typeface="+mn-ea"/>
              </a:rPr>
              <a:t>..., </a:t>
            </a:r>
            <a:r>
              <a:rPr lang="en-US" altLang="x-none" sz="3200" b="1">
                <a:solidFill>
                  <a:schemeClr val="tx1"/>
                </a:solidFill>
                <a:latin typeface="Times New Roman" panose="02020603050405020304" pitchFamily="2" charset="0"/>
                <a:cs typeface="Times New Roman" panose="02020603050405020304" pitchFamily="2" charset="0"/>
                <a:sym typeface="+mn-ea"/>
              </a:rPr>
              <a:t>visiting</a:t>
            </a:r>
            <a:r>
              <a:rPr lang="en-US" altLang="x-none" sz="2400" b="1">
                <a:solidFill>
                  <a:schemeClr val="tx1"/>
                </a:solidFill>
                <a:latin typeface="Times New Roman" panose="02020603050405020304" pitchFamily="2" charset="0"/>
                <a:cs typeface="Times New Roman" panose="02020603050405020304" pitchFamily="2" charset="0"/>
                <a:sym typeface="+mn-ea"/>
              </a:rPr>
              <a:t>.., </a:t>
            </a:r>
            <a:r>
              <a:rPr lang="en-US" altLang="x-none" sz="3200" b="1">
                <a:solidFill>
                  <a:schemeClr val="tx1"/>
                </a:solidFill>
                <a:latin typeface="Times New Roman" panose="02020603050405020304" pitchFamily="2" charset="0"/>
                <a:cs typeface="Times New Roman" panose="02020603050405020304" pitchFamily="2" charset="0"/>
                <a:sym typeface="+mn-ea"/>
              </a:rPr>
              <a:t>or meeting</a:t>
            </a:r>
            <a:r>
              <a:rPr lang="en-US" altLang="x-none" sz="2400" b="1">
                <a:solidFill>
                  <a:schemeClr val="tx1"/>
                </a:solidFill>
                <a:latin typeface="Times New Roman" panose="02020603050405020304" pitchFamily="2" charset="0"/>
                <a:cs typeface="Times New Roman" panose="02020603050405020304" pitchFamily="2" charset="0"/>
                <a:sym typeface="+mn-ea"/>
              </a:rPr>
              <a:t>... are all possible .</a:t>
            </a:r>
            <a:endParaRPr lang="en-US" altLang="x-none" sz="2400" b="1">
              <a:solidFill>
                <a:schemeClr val="tx1"/>
              </a:solidFill>
              <a:latin typeface="Times New Roman" panose="02020603050405020304" pitchFamily="2" charset="0"/>
              <a:cs typeface="Times New Roman" panose="02020603050405020304" pitchFamily="2" charset="0"/>
              <a:sym typeface="+mn-ea"/>
            </a:endParaRPr>
          </a:p>
          <a:p>
            <a:pPr marL="342900" lvl="0" indent="-342900" algn="l">
              <a:lnSpc>
                <a:spcPct val="90000"/>
              </a:lnSpc>
              <a:buClrTx/>
              <a:buSzTx/>
              <a:buFont typeface="Wingdings" panose="05000000000000000000" charset="0"/>
              <a:buChar char="ü"/>
            </a:pPr>
            <a:r>
              <a:rPr lang="en-US" altLang="x-none" sz="2400" b="1">
                <a:solidFill>
                  <a:schemeClr val="tx1"/>
                </a:solidFill>
                <a:latin typeface="Times New Roman" panose="02020603050405020304" pitchFamily="2" charset="0"/>
                <a:cs typeface="Times New Roman" panose="02020603050405020304" pitchFamily="2" charset="0"/>
                <a:sym typeface="+mn-ea"/>
              </a:rPr>
              <a:t>... has </a:t>
            </a:r>
            <a:r>
              <a:rPr lang="en-US" altLang="x-none" sz="3200" b="1">
                <a:solidFill>
                  <a:schemeClr val="tx1"/>
                </a:solidFill>
                <a:latin typeface="Times New Roman" panose="02020603050405020304" pitchFamily="2" charset="0"/>
                <a:cs typeface="Times New Roman" panose="02020603050405020304" pitchFamily="2" charset="0"/>
                <a:sym typeface="+mn-ea"/>
              </a:rPr>
              <a:t>many </a:t>
            </a:r>
            <a:r>
              <a:rPr lang="en-US" altLang="x-none" sz="2400" b="1">
                <a:solidFill>
                  <a:schemeClr val="tx1"/>
                </a:solidFill>
                <a:latin typeface="Times New Roman" panose="02020603050405020304" pitchFamily="2" charset="0"/>
                <a:cs typeface="Times New Roman" panose="02020603050405020304" pitchFamily="2" charset="0"/>
                <a:sym typeface="+mn-ea"/>
              </a:rPr>
              <a:t> ...to amuse you, </a:t>
            </a:r>
            <a:r>
              <a:rPr lang="en-US" altLang="x-none" sz="3200" b="1">
                <a:solidFill>
                  <a:schemeClr val="tx1"/>
                </a:solidFill>
                <a:latin typeface="Times New Roman" panose="02020603050405020304" pitchFamily="2" charset="0"/>
                <a:cs typeface="Times New Roman" panose="02020603050405020304" pitchFamily="2" charset="0"/>
                <a:sym typeface="+mn-ea"/>
              </a:rPr>
              <a:t>from </a:t>
            </a:r>
            <a:r>
              <a:rPr lang="en-US" altLang="x-none" sz="2400" b="1">
                <a:solidFill>
                  <a:schemeClr val="tx1"/>
                </a:solidFill>
                <a:latin typeface="Times New Roman" panose="02020603050405020304" pitchFamily="2" charset="0"/>
                <a:cs typeface="Times New Roman" panose="02020603050405020304" pitchFamily="2" charset="0"/>
                <a:sym typeface="+mn-ea"/>
              </a:rPr>
              <a:t>... </a:t>
            </a:r>
            <a:r>
              <a:rPr lang="en-US" altLang="x-none" sz="3200" b="1">
                <a:solidFill>
                  <a:schemeClr val="tx1"/>
                </a:solidFill>
                <a:latin typeface="Times New Roman" panose="02020603050405020304" pitchFamily="2" charset="0"/>
                <a:cs typeface="Times New Roman" panose="02020603050405020304" pitchFamily="2" charset="0"/>
                <a:sym typeface="+mn-ea"/>
              </a:rPr>
              <a:t>to </a:t>
            </a:r>
            <a:r>
              <a:rPr lang="en-US" altLang="x-none" sz="2400" b="1">
                <a:solidFill>
                  <a:schemeClr val="tx1"/>
                </a:solidFill>
                <a:latin typeface="Times New Roman" panose="02020603050405020304" pitchFamily="2" charset="0"/>
                <a:cs typeface="Times New Roman" panose="02020603050405020304" pitchFamily="2" charset="0"/>
                <a:sym typeface="+mn-ea"/>
              </a:rPr>
              <a:t>....</a:t>
            </a:r>
            <a:endParaRPr lang="en-US" altLang="x-none" sz="2400" b="1">
              <a:solidFill>
                <a:schemeClr val="tx1"/>
              </a:solidFill>
              <a:latin typeface="Times New Roman" panose="02020603050405020304" pitchFamily="2" charset="0"/>
              <a:cs typeface="Times New Roman" panose="02020603050405020304" pitchFamily="2" charset="0"/>
              <a:sym typeface="+mn-ea"/>
            </a:endParaRPr>
          </a:p>
          <a:p>
            <a:pPr marL="342900" lvl="0" indent="-342900" algn="l">
              <a:lnSpc>
                <a:spcPct val="90000"/>
              </a:lnSpc>
              <a:buClrTx/>
              <a:buSzTx/>
              <a:buFont typeface="Wingdings" panose="05000000000000000000" charset="0"/>
              <a:buChar char="ü"/>
            </a:pPr>
            <a:r>
              <a:rPr lang="zh-CN" altLang="en-US" sz="2400">
                <a:solidFill>
                  <a:schemeClr val="tx1"/>
                </a:solidFill>
                <a:latin typeface="Times New Roman" panose="02020603050405020304" pitchFamily="2" charset="0"/>
                <a:cs typeface="Times New Roman" panose="02020603050405020304" pitchFamily="2" charset="0"/>
                <a:sym typeface="+mn-ea"/>
              </a:rPr>
              <a:t>has </a:t>
            </a:r>
            <a:r>
              <a:rPr lang="en-US" altLang="x-none" sz="3200" b="1">
                <a:solidFill>
                  <a:schemeClr val="tx1"/>
                </a:solidFill>
                <a:latin typeface="Times New Roman" panose="02020603050405020304" pitchFamily="2" charset="0"/>
                <a:cs typeface="Times New Roman" panose="02020603050405020304" pitchFamily="2" charset="0"/>
                <a:sym typeface="+mn-ea"/>
              </a:rPr>
              <a:t>more </a:t>
            </a:r>
            <a:r>
              <a:rPr lang="en-US" altLang="x-none" sz="2400" b="1" spc="-100">
                <a:solidFill>
                  <a:schemeClr val="tx1"/>
                </a:solidFill>
                <a:latin typeface="Times New Roman" panose="02020603050405020304" pitchFamily="2" charset="0"/>
                <a:cs typeface="Times New Roman" panose="02020603050405020304" pitchFamily="2" charset="0"/>
                <a:sym typeface="+mn-ea"/>
              </a:rPr>
              <a:t>rides </a:t>
            </a:r>
            <a:r>
              <a:rPr lang="en-US" altLang="x-none" sz="3200" b="1">
                <a:solidFill>
                  <a:schemeClr val="tx1"/>
                </a:solidFill>
                <a:latin typeface="Times New Roman" panose="02020603050405020304" pitchFamily="2" charset="0"/>
                <a:cs typeface="Times New Roman" panose="02020603050405020304" pitchFamily="2" charset="0"/>
                <a:sym typeface="+mn-ea"/>
              </a:rPr>
              <a:t>than </a:t>
            </a:r>
            <a:r>
              <a:rPr lang="en-US" altLang="x-none" sz="2400" b="1" spc="-100">
                <a:solidFill>
                  <a:schemeClr val="tx1"/>
                </a:solidFill>
                <a:latin typeface="Times New Roman" panose="02020603050405020304" pitchFamily="2" charset="0"/>
                <a:cs typeface="Times New Roman" panose="02020603050405020304" pitchFamily="2" charset="0"/>
                <a:sym typeface="+mn-ea"/>
              </a:rPr>
              <a:t>you can imagine</a:t>
            </a:r>
            <a:r>
              <a:rPr lang="zh-CN" altLang="en-US" sz="2400" b="1" spc="-100">
                <a:solidFill>
                  <a:schemeClr val="tx1"/>
                </a:solidFill>
                <a:latin typeface="Times New Roman" panose="02020603050405020304" pitchFamily="2" charset="0"/>
                <a:cs typeface="Times New Roman" panose="02020603050405020304" pitchFamily="2" charset="0"/>
                <a:sym typeface="+mn-ea"/>
              </a:rPr>
              <a:t>：</a:t>
            </a:r>
            <a:r>
              <a:rPr lang="en-US" altLang="x-none" sz="3200" b="1">
                <a:solidFill>
                  <a:schemeClr val="tx1"/>
                </a:solidFill>
                <a:latin typeface="Times New Roman" panose="02020603050405020304" pitchFamily="2" charset="0"/>
                <a:cs typeface="Times New Roman" panose="02020603050405020304" pitchFamily="2" charset="0"/>
                <a:sym typeface="+mn-ea"/>
              </a:rPr>
              <a:t>do..., do..., or do ....</a:t>
            </a:r>
            <a:endParaRPr lang="en-US" altLang="x-none" sz="3200" b="1">
              <a:solidFill>
                <a:schemeClr val="tx1"/>
              </a:solidFill>
              <a:latin typeface="Times New Roman" panose="02020603050405020304" pitchFamily="2" charset="0"/>
              <a:cs typeface="Times New Roman" panose="02020603050405020304" pitchFamily="2" charset="0"/>
              <a:sym typeface="+mn-ea"/>
            </a:endParaRPr>
          </a:p>
        </p:txBody>
      </p:sp>
      <p:pic>
        <p:nvPicPr>
          <p:cNvPr id="4" name="图片 3"/>
          <p:cNvPicPr>
            <a:picLocks noChangeAspect="1"/>
          </p:cNvPicPr>
          <p:nvPr/>
        </p:nvPicPr>
        <p:blipFill>
          <a:blip r:embed="rId2"/>
          <a:stretch>
            <a:fillRect/>
          </a:stretch>
        </p:blipFill>
        <p:spPr>
          <a:xfrm>
            <a:off x="-635" y="4276725"/>
            <a:ext cx="3940810" cy="2581275"/>
          </a:xfrm>
          <a:prstGeom prst="rect">
            <a:avLst/>
          </a:prstGeom>
        </p:spPr>
      </p:pic>
      <p:pic>
        <p:nvPicPr>
          <p:cNvPr id="100" name="图片 99"/>
          <p:cNvPicPr/>
          <p:nvPr/>
        </p:nvPicPr>
        <p:blipFill>
          <a:blip r:embed="rId3"/>
          <a:stretch>
            <a:fillRect/>
          </a:stretch>
        </p:blipFill>
        <p:spPr>
          <a:xfrm>
            <a:off x="8369300" y="4276725"/>
            <a:ext cx="3823335" cy="2499995"/>
          </a:xfrm>
          <a:prstGeom prst="rect">
            <a:avLst/>
          </a:prstGeom>
          <a:noFill/>
          <a:ln w="9525">
            <a:noFill/>
          </a:ln>
        </p:spPr>
      </p:pic>
      <p:pic>
        <p:nvPicPr>
          <p:cNvPr id="5" name="图片 4"/>
          <p:cNvPicPr>
            <a:picLocks noChangeAspect="1"/>
          </p:cNvPicPr>
          <p:nvPr/>
        </p:nvPicPr>
        <p:blipFill>
          <a:blip r:embed="rId4"/>
          <a:stretch>
            <a:fillRect/>
          </a:stretch>
        </p:blipFill>
        <p:spPr>
          <a:xfrm>
            <a:off x="4004310" y="4277360"/>
            <a:ext cx="4300855" cy="2580640"/>
          </a:xfrm>
          <a:prstGeom prst="rect">
            <a:avLst/>
          </a:prstGeom>
        </p:spPr>
      </p:pic>
      <p:sp>
        <p:nvSpPr>
          <p:cNvPr id="7" name="文本框 6"/>
          <p:cNvSpPr txBox="1"/>
          <p:nvPr/>
        </p:nvSpPr>
        <p:spPr>
          <a:xfrm>
            <a:off x="2272665" y="6274435"/>
            <a:ext cx="1667510" cy="583565"/>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pPr algn="ctr"/>
            <a:r>
              <a:rPr lang="en-US" sz="3200" b="1" spc="-1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 camp</a:t>
            </a:r>
            <a:endParaRPr lang="en-US" sz="3200" b="1" spc="-1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endParaRPr>
          </a:p>
        </p:txBody>
      </p:sp>
      <p:sp>
        <p:nvSpPr>
          <p:cNvPr id="6" name="文本框 5"/>
          <p:cNvSpPr txBox="1"/>
          <p:nvPr/>
        </p:nvSpPr>
        <p:spPr>
          <a:xfrm>
            <a:off x="6637655" y="6274435"/>
            <a:ext cx="1667510" cy="583565"/>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pPr algn="ctr"/>
            <a:r>
              <a:rPr lang="en-US" sz="3200" b="1" spc="-1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 hike</a:t>
            </a:r>
            <a:endParaRPr lang="en-US" sz="3200" b="1" spc="-1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endParaRPr>
          </a:p>
        </p:txBody>
      </p:sp>
      <p:sp>
        <p:nvSpPr>
          <p:cNvPr id="8" name="文本框 7"/>
          <p:cNvSpPr txBox="1"/>
          <p:nvPr/>
        </p:nvSpPr>
        <p:spPr>
          <a:xfrm>
            <a:off x="10524490" y="6274435"/>
            <a:ext cx="1667510" cy="583565"/>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pPr algn="ctr"/>
            <a:r>
              <a:rPr lang="en-US" sz="3200" b="1" spc="-1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 picnic</a:t>
            </a:r>
            <a:endParaRPr lang="en-US" sz="3200" b="1" spc="-1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endParaRPr>
          </a:p>
        </p:txBody>
      </p:sp>
      <p:sp>
        <p:nvSpPr>
          <p:cNvPr id="9" name="文本框 8"/>
          <p:cNvSpPr txBox="1"/>
          <p:nvPr/>
        </p:nvSpPr>
        <p:spPr>
          <a:xfrm>
            <a:off x="-635" y="2656205"/>
            <a:ext cx="12191365" cy="3046095"/>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r>
              <a:rPr lang="en-US" sz="3200" b="1" spc="2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Camping</a:t>
            </a:r>
            <a:r>
              <a:rPr lang="en-US" sz="3200" b="1" spc="200">
                <a:solidFill>
                  <a:srgbClr val="57446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 on the grass, </a:t>
            </a:r>
            <a:r>
              <a:rPr lang="en-US" sz="3200" b="1" spc="2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hiking </a:t>
            </a:r>
            <a:r>
              <a:rPr lang="en-US" sz="3200" b="1" spc="200">
                <a:solidFill>
                  <a:srgbClr val="57446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in the forest </a:t>
            </a:r>
            <a:r>
              <a:rPr lang="en-US" sz="3200" b="1" spc="2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or picnicking </a:t>
            </a:r>
            <a:r>
              <a:rPr lang="en-US" sz="3200" b="1" spc="200">
                <a:solidFill>
                  <a:srgbClr val="57446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in the shade are all possible here.</a:t>
            </a:r>
            <a:endParaRPr lang="en-US" sz="3200" b="1" spc="200">
              <a:solidFill>
                <a:srgbClr val="57446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endParaRPr>
          </a:p>
          <a:p>
            <a:r>
              <a:rPr lang="en-US" sz="3200" b="1" spc="200">
                <a:solidFill>
                  <a:srgbClr val="57446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The park has </a:t>
            </a:r>
            <a:r>
              <a:rPr lang="en-US" sz="3200" b="1" spc="2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many </a:t>
            </a:r>
            <a:r>
              <a:rPr lang="en-US" sz="3200" b="1" spc="200">
                <a:solidFill>
                  <a:srgbClr val="57446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exciting activities to amuse you, </a:t>
            </a:r>
            <a:r>
              <a:rPr lang="en-US" sz="3200" b="1" spc="2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from </a:t>
            </a:r>
            <a:r>
              <a:rPr lang="en-US" sz="3200" b="1" spc="200">
                <a:solidFill>
                  <a:srgbClr val="57446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camping on the grass </a:t>
            </a:r>
            <a:r>
              <a:rPr lang="en-US" sz="3200" b="1" spc="2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to </a:t>
            </a:r>
            <a:r>
              <a:rPr lang="en-US" sz="3200" b="1" spc="200">
                <a:solidFill>
                  <a:srgbClr val="57446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hiking in the forest.</a:t>
            </a:r>
            <a:endParaRPr lang="en-US" sz="3200" b="1" spc="200">
              <a:solidFill>
                <a:srgbClr val="57446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endParaRPr>
          </a:p>
          <a:p>
            <a:r>
              <a:rPr lang="en-US" sz="3200" b="1" spc="200">
                <a:solidFill>
                  <a:srgbClr val="57446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The park has </a:t>
            </a:r>
            <a:r>
              <a:rPr lang="en-US" sz="3200" b="1" spc="2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more attractions than</a:t>
            </a:r>
            <a:r>
              <a:rPr lang="en-US" sz="3200" b="1" spc="200">
                <a:solidFill>
                  <a:srgbClr val="57446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 you can imagine: </a:t>
            </a:r>
            <a:r>
              <a:rPr lang="en-US" sz="3200" b="1" spc="2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camp </a:t>
            </a:r>
            <a:r>
              <a:rPr lang="en-US" sz="3200" b="1" spc="200">
                <a:solidFill>
                  <a:srgbClr val="57446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on the grass, </a:t>
            </a:r>
            <a:r>
              <a:rPr lang="en-US" sz="3200" b="1" spc="2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hike </a:t>
            </a:r>
            <a:r>
              <a:rPr lang="en-US" sz="3200" b="1" spc="200">
                <a:solidFill>
                  <a:srgbClr val="57446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in the forest, </a:t>
            </a:r>
            <a:r>
              <a:rPr lang="en-US" sz="3200" b="1" spc="2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or picnic </a:t>
            </a:r>
            <a:r>
              <a:rPr lang="en-US" sz="3200" b="1" spc="200">
                <a:solidFill>
                  <a:srgbClr val="57446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in the shade.</a:t>
            </a:r>
            <a:endParaRPr lang="en-US" sz="3200" b="1" spc="200">
              <a:solidFill>
                <a:srgbClr val="57446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1264920"/>
            <a:ext cx="12192635" cy="977265"/>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t" anchorCtr="0" forceAA="0" compatLnSpc="1">
            <a:spAutoFit/>
          </a:bodyPr>
          <a:p>
            <a:pPr marL="457200" lvl="0" indent="-457200" algn="l">
              <a:lnSpc>
                <a:spcPct val="90000"/>
              </a:lnSpc>
              <a:buClrTx/>
              <a:buSzTx/>
              <a:buFont typeface="Wingdings" panose="05000000000000000000" charset="0"/>
              <a:buChar char="ü"/>
            </a:pPr>
            <a:r>
              <a:rPr lang="en-US" sz="3200" b="1" spc="2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As </a:t>
            </a:r>
            <a:r>
              <a:rPr lang="en-US" altLang="x-none" sz="2800" b="1">
                <a:solidFill>
                  <a:schemeClr val="tx1"/>
                </a:solidFill>
                <a:latin typeface="Times New Roman" panose="02020603050405020304" pitchFamily="2" charset="0"/>
                <a:cs typeface="Times New Roman" panose="02020603050405020304" pitchFamily="2" charset="0"/>
                <a:sym typeface="+mn-ea"/>
              </a:rPr>
              <a:t>you wander... , you may see ...</a:t>
            </a:r>
            <a:endParaRPr lang="en-US" altLang="x-none" sz="2800" b="1">
              <a:solidFill>
                <a:schemeClr val="tx1"/>
              </a:solidFill>
              <a:latin typeface="Times New Roman" panose="02020603050405020304" pitchFamily="2" charset="0"/>
              <a:cs typeface="Times New Roman" panose="02020603050405020304" pitchFamily="2" charset="0"/>
              <a:sym typeface="+mn-ea"/>
            </a:endParaRPr>
          </a:p>
          <a:p>
            <a:pPr marL="457200" lvl="0" indent="-457200" algn="l">
              <a:lnSpc>
                <a:spcPct val="90000"/>
              </a:lnSpc>
              <a:buClrTx/>
              <a:buSzTx/>
              <a:buFont typeface="Wingdings" panose="05000000000000000000" charset="0"/>
              <a:buChar char="ü"/>
            </a:pPr>
            <a:r>
              <a:rPr lang="en-US" altLang="x-none" sz="2800" b="1">
                <a:solidFill>
                  <a:schemeClr val="tx1"/>
                </a:solidFill>
                <a:latin typeface="Times New Roman" panose="02020603050405020304" pitchFamily="2" charset="0"/>
                <a:cs typeface="Times New Roman" panose="02020603050405020304" pitchFamily="2" charset="0"/>
                <a:sym typeface="+mn-ea"/>
              </a:rPr>
              <a:t>You can do... </a:t>
            </a:r>
            <a:r>
              <a:rPr lang="en-US" sz="3200" b="1" spc="2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while </a:t>
            </a:r>
            <a:r>
              <a:rPr lang="en-US" altLang="x-none" sz="2800" b="1">
                <a:solidFill>
                  <a:schemeClr val="tx1"/>
                </a:solidFill>
                <a:latin typeface="Times New Roman" panose="02020603050405020304" pitchFamily="2" charset="0"/>
                <a:cs typeface="Times New Roman" panose="02020603050405020304" pitchFamily="2" charset="0"/>
                <a:sym typeface="+mn-ea"/>
              </a:rPr>
              <a:t>doing ...</a:t>
            </a:r>
            <a:endParaRPr lang="en-US" altLang="x-none" sz="2800" b="1">
              <a:solidFill>
                <a:schemeClr val="tx1"/>
              </a:solidFill>
              <a:latin typeface="Times New Roman" panose="02020603050405020304" pitchFamily="2" charset="0"/>
              <a:cs typeface="Times New Roman" panose="02020603050405020304" pitchFamily="2" charset="0"/>
              <a:sym typeface="+mn-ea"/>
            </a:endParaRPr>
          </a:p>
        </p:txBody>
      </p:sp>
      <p:sp>
        <p:nvSpPr>
          <p:cNvPr id="26" name="副标题 2"/>
          <p:cNvSpPr>
            <a:spLocks noGrp="1"/>
          </p:cNvSpPr>
          <p:nvPr>
            <p:custDataLst>
              <p:tags r:id="rId1"/>
            </p:custDataLst>
          </p:nvPr>
        </p:nvSpPr>
        <p:spPr>
          <a:xfrm>
            <a:off x="1423670" y="0"/>
            <a:ext cx="9747885" cy="607695"/>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lIns="101600" tIns="38100" rIns="76200" bIns="38100" numCol="1" spcCol="0" rtlCol="0" fromWordArt="0" anchor="ctr" anchorCtr="0" forceAA="0" compatLnSpc="1">
            <a:noAutofit/>
            <a:scene3d>
              <a:camera prst="orthographicFront"/>
              <a:lightRig rig="threePt" dir="t"/>
            </a:scene3d>
          </a:bodyPr>
          <a:lstStyle>
            <a:lvl1pPr marL="0" indent="0" algn="ctr" defTabSz="914400" rtl="0" eaLnBrk="1" fontAlgn="auto" latinLnBrk="0" hangingPunct="1">
              <a:lnSpc>
                <a:spcPct val="100000"/>
              </a:lnSpc>
              <a:spcBef>
                <a:spcPts val="0"/>
              </a:spcBef>
              <a:spcAft>
                <a:spcPts val="1000"/>
              </a:spcAft>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solidFill>
                <a:uFillTx/>
                <a:latin typeface="+mn-lt"/>
                <a:ea typeface="+mn-ea"/>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solidFill>
                <a:uFillTx/>
                <a:latin typeface="+mn-lt"/>
                <a:ea typeface="+mn-ea"/>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90000"/>
              </a:lnSpc>
              <a:buClrTx/>
              <a:buSzTx/>
            </a:pPr>
            <a:r>
              <a:rPr lang="en-US" sz="3200" b="1">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Try to introduce and recommend a theme park.</a:t>
            </a:r>
            <a:endParaRPr lang="en-US" sz="3200" b="1">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p:txBody>
      </p:sp>
      <p:sp>
        <p:nvSpPr>
          <p:cNvPr id="3" name="文本框 2"/>
          <p:cNvSpPr txBox="1"/>
          <p:nvPr/>
        </p:nvSpPr>
        <p:spPr>
          <a:xfrm>
            <a:off x="0" y="644525"/>
            <a:ext cx="3652520" cy="583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p>
            <a:pPr algn="ctr"/>
            <a:r>
              <a:rPr lang="en-US" altLang="zh-CN" sz="3200" b="1">
                <a:latin typeface="Times New Roman" panose="02020603050405020304" pitchFamily="2" charset="0"/>
                <a:cs typeface="Times New Roman" panose="02020603050405020304" pitchFamily="2" charset="0"/>
                <a:sym typeface="+mn-ea"/>
              </a:rPr>
              <a:t>Fun  activities</a:t>
            </a:r>
            <a:endParaRPr lang="en-US" altLang="zh-CN" sz="3200" b="1">
              <a:latin typeface="Times New Roman" panose="02020603050405020304" pitchFamily="2" charset="0"/>
              <a:cs typeface="Times New Roman" panose="02020603050405020304" pitchFamily="2" charset="0"/>
              <a:sym typeface="+mn-ea"/>
            </a:endParaRPr>
          </a:p>
        </p:txBody>
      </p:sp>
      <p:pic>
        <p:nvPicPr>
          <p:cNvPr id="4" name="图片 3"/>
          <p:cNvPicPr>
            <a:picLocks noChangeAspect="1"/>
          </p:cNvPicPr>
          <p:nvPr/>
        </p:nvPicPr>
        <p:blipFill>
          <a:blip r:embed="rId2"/>
          <a:stretch>
            <a:fillRect/>
          </a:stretch>
        </p:blipFill>
        <p:spPr>
          <a:xfrm>
            <a:off x="0" y="3743960"/>
            <a:ext cx="3065780" cy="3177540"/>
          </a:xfrm>
          <a:prstGeom prst="rect">
            <a:avLst/>
          </a:prstGeom>
        </p:spPr>
      </p:pic>
      <p:pic>
        <p:nvPicPr>
          <p:cNvPr id="5" name="图片 4"/>
          <p:cNvPicPr>
            <a:picLocks noChangeAspect="1"/>
          </p:cNvPicPr>
          <p:nvPr/>
        </p:nvPicPr>
        <p:blipFill>
          <a:blip r:embed="rId3"/>
          <a:stretch>
            <a:fillRect/>
          </a:stretch>
        </p:blipFill>
        <p:spPr>
          <a:xfrm>
            <a:off x="3065145" y="3743960"/>
            <a:ext cx="4478655" cy="3172460"/>
          </a:xfrm>
          <a:prstGeom prst="rect">
            <a:avLst/>
          </a:prstGeom>
        </p:spPr>
      </p:pic>
      <p:pic>
        <p:nvPicPr>
          <p:cNvPr id="7" name="图片 6"/>
          <p:cNvPicPr>
            <a:picLocks noChangeAspect="1"/>
          </p:cNvPicPr>
          <p:nvPr/>
        </p:nvPicPr>
        <p:blipFill>
          <a:blip r:embed="rId4"/>
          <a:stretch>
            <a:fillRect/>
          </a:stretch>
        </p:blipFill>
        <p:spPr>
          <a:xfrm>
            <a:off x="7543800" y="3743960"/>
            <a:ext cx="4648200" cy="3177540"/>
          </a:xfrm>
          <a:prstGeom prst="rect">
            <a:avLst/>
          </a:prstGeom>
        </p:spPr>
      </p:pic>
      <p:sp>
        <p:nvSpPr>
          <p:cNvPr id="8" name="文本框 7"/>
          <p:cNvSpPr txBox="1"/>
          <p:nvPr/>
        </p:nvSpPr>
        <p:spPr>
          <a:xfrm>
            <a:off x="408305" y="6337935"/>
            <a:ext cx="2248535" cy="583565"/>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pPr algn="ctr"/>
            <a:r>
              <a:rPr lang="en-US" altLang="zh-CN" sz="3200" b="1">
                <a:solidFill>
                  <a:srgbClr val="0070C0"/>
                </a:solidFill>
                <a:sym typeface="+mn-ea"/>
              </a:rPr>
              <a:t>dinosaur </a:t>
            </a:r>
            <a:endParaRPr lang="en-US" altLang="zh-CN" sz="3200" b="1">
              <a:solidFill>
                <a:srgbClr val="0070C0"/>
              </a:solidFill>
              <a:sym typeface="+mn-ea"/>
            </a:endParaRPr>
          </a:p>
        </p:txBody>
      </p:sp>
      <p:sp>
        <p:nvSpPr>
          <p:cNvPr id="9" name="文本框 8"/>
          <p:cNvSpPr txBox="1"/>
          <p:nvPr/>
        </p:nvSpPr>
        <p:spPr>
          <a:xfrm>
            <a:off x="4281805" y="6337935"/>
            <a:ext cx="2248535" cy="583565"/>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pPr algn="ctr"/>
            <a:r>
              <a:rPr lang="en-US" altLang="zh-CN" sz="3200" b="1">
                <a:solidFill>
                  <a:srgbClr val="0070C0"/>
                </a:solidFill>
                <a:sym typeface="+mn-ea"/>
              </a:rPr>
              <a:t>scenery </a:t>
            </a:r>
            <a:endParaRPr lang="en-US" altLang="zh-CN" sz="3200" b="1">
              <a:solidFill>
                <a:srgbClr val="0070C0"/>
              </a:solidFill>
              <a:sym typeface="+mn-ea"/>
            </a:endParaRPr>
          </a:p>
        </p:txBody>
      </p:sp>
      <p:sp>
        <p:nvSpPr>
          <p:cNvPr id="10" name="文本框 9"/>
          <p:cNvSpPr txBox="1"/>
          <p:nvPr/>
        </p:nvSpPr>
        <p:spPr>
          <a:xfrm>
            <a:off x="9199245" y="6337935"/>
            <a:ext cx="2248535" cy="583565"/>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pPr algn="ctr"/>
            <a:r>
              <a:rPr lang="en-US" altLang="zh-CN" sz="3200" b="1">
                <a:solidFill>
                  <a:srgbClr val="0070C0"/>
                </a:solidFill>
                <a:sym typeface="+mn-ea"/>
              </a:rPr>
              <a:t>fresh air</a:t>
            </a:r>
            <a:endParaRPr lang="en-US" altLang="zh-CN" sz="3200" b="1">
              <a:solidFill>
                <a:srgbClr val="0070C0"/>
              </a:solidFill>
              <a:sym typeface="+mn-ea"/>
            </a:endParaRPr>
          </a:p>
        </p:txBody>
      </p:sp>
      <p:sp>
        <p:nvSpPr>
          <p:cNvPr id="11" name="文本框 10"/>
          <p:cNvSpPr txBox="1"/>
          <p:nvPr/>
        </p:nvSpPr>
        <p:spPr>
          <a:xfrm>
            <a:off x="635" y="2179955"/>
            <a:ext cx="12191365" cy="2061210"/>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r>
              <a:rPr lang="en-US" sz="3200" b="1" spc="2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As </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you wander in the park, you will meet </a:t>
            </a:r>
            <a:r>
              <a:rPr lang="en-US" sz="3200" b="1">
                <a:solidFill>
                  <a:srgbClr val="FF000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adorable</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 dinosaurs and you can even touch their </a:t>
            </a:r>
            <a:r>
              <a:rPr lang="en-US" sz="3200" b="1">
                <a:solidFill>
                  <a:srgbClr val="FF000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enormous </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bodies!</a:t>
            </a:r>
            <a:endPar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a:p>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You can </a:t>
            </a:r>
            <a:r>
              <a:rPr lang="en-US" sz="3200" b="1">
                <a:solidFill>
                  <a:srgbClr val="FF000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breathe in </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fresh air and </a:t>
            </a:r>
            <a:r>
              <a:rPr lang="en-US" sz="3200" b="1">
                <a:solidFill>
                  <a:srgbClr val="FF000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enjoy</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 </a:t>
            </a:r>
            <a:r>
              <a:rPr lang="en-US" sz="3200" b="1">
                <a:solidFill>
                  <a:srgbClr val="FF000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breathtaking </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natural scenery </a:t>
            </a:r>
            <a:r>
              <a:rPr lang="en-US" sz="3200" b="1" spc="200">
                <a:solidFill>
                  <a:srgbClr val="270DED"/>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while </a:t>
            </a:r>
            <a:r>
              <a:rPr lang="en-US" sz="3200" b="1">
                <a:solidFill>
                  <a:srgbClr val="FF000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admiring </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those </a:t>
            </a:r>
            <a:r>
              <a:rPr lang="en-US" sz="3200" b="1">
                <a:solidFill>
                  <a:srgbClr val="FF000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ancient </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torreya trees.</a:t>
            </a:r>
            <a:endParaRPr lang="en-US" alt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left)">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left)">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0" y="1264920"/>
            <a:ext cx="12192635" cy="977265"/>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t" anchorCtr="0" forceAA="0" compatLnSpc="1">
            <a:spAutoFit/>
          </a:bodyPr>
          <a:p>
            <a:pPr marL="457200" lvl="0" indent="-457200" algn="l">
              <a:lnSpc>
                <a:spcPct val="90000"/>
              </a:lnSpc>
              <a:buClrTx/>
              <a:buSzTx/>
              <a:buFont typeface="Wingdings" panose="05000000000000000000" charset="0"/>
              <a:buChar char="ü"/>
            </a:pPr>
            <a:r>
              <a:rPr lang="en-US" altLang="x-none" sz="2800" b="1" spc="-100">
                <a:solidFill>
                  <a:schemeClr val="tx1"/>
                </a:solidFill>
                <a:latin typeface="Times New Roman" panose="02020603050405020304" pitchFamily="2" charset="0"/>
                <a:cs typeface="Times New Roman" panose="02020603050405020304" pitchFamily="2" charset="0"/>
                <a:sym typeface="+mn-ea"/>
              </a:rPr>
              <a:t>Doing ... is </a:t>
            </a:r>
            <a:r>
              <a:rPr lang="en-US" altLang="x-none" sz="3200" b="1" spc="-100">
                <a:solidFill>
                  <a:schemeClr val="tx1"/>
                </a:solidFill>
                <a:latin typeface="Times New Roman" panose="02020603050405020304" pitchFamily="2" charset="0"/>
                <a:cs typeface="Times New Roman" panose="02020603050405020304" pitchFamily="2" charset="0"/>
                <a:sym typeface="+mn-ea"/>
              </a:rPr>
              <a:t>a rare/exciting/... experience</a:t>
            </a:r>
            <a:r>
              <a:rPr lang="en-US" altLang="x-none" sz="2800" b="1" spc="-100">
                <a:solidFill>
                  <a:schemeClr val="tx1"/>
                </a:solidFill>
                <a:latin typeface="Times New Roman" panose="02020603050405020304" pitchFamily="2" charset="0"/>
                <a:cs typeface="Times New Roman" panose="02020603050405020304" pitchFamily="2" charset="0"/>
                <a:sym typeface="+mn-ea"/>
              </a:rPr>
              <a:t>.</a:t>
            </a:r>
            <a:endParaRPr lang="en-US" altLang="x-none" sz="2800" b="1" spc="-100">
              <a:solidFill>
                <a:schemeClr val="tx1"/>
              </a:solidFill>
              <a:latin typeface="Times New Roman" panose="02020603050405020304" pitchFamily="2" charset="0"/>
              <a:cs typeface="Times New Roman" panose="02020603050405020304" pitchFamily="2" charset="0"/>
              <a:sym typeface="+mn-ea"/>
            </a:endParaRPr>
          </a:p>
          <a:p>
            <a:pPr marL="457200" lvl="0" indent="-457200" algn="l">
              <a:lnSpc>
                <a:spcPct val="90000"/>
              </a:lnSpc>
              <a:buClrTx/>
              <a:buSzTx/>
              <a:buFont typeface="Wingdings" panose="05000000000000000000" charset="0"/>
              <a:buChar char="ü"/>
            </a:pPr>
            <a:r>
              <a:rPr lang="en-US" altLang="x-none" sz="2800" b="1" spc="-100">
                <a:solidFill>
                  <a:schemeClr val="tx1"/>
                </a:solidFill>
                <a:latin typeface="Times New Roman" panose="02020603050405020304" pitchFamily="2" charset="0"/>
                <a:cs typeface="Times New Roman" panose="02020603050405020304" pitchFamily="2" charset="0"/>
                <a:sym typeface="+mn-ea"/>
              </a:rPr>
              <a:t>Doing ... is</a:t>
            </a:r>
            <a:r>
              <a:rPr lang="en-US" altLang="x-none" sz="3200" b="1" spc="-100">
                <a:solidFill>
                  <a:schemeClr val="tx1"/>
                </a:solidFill>
                <a:latin typeface="Times New Roman" panose="02020603050405020304" pitchFamily="2" charset="0"/>
                <a:cs typeface="Times New Roman" panose="02020603050405020304" pitchFamily="2" charset="0"/>
                <a:sym typeface="+mn-ea"/>
              </a:rPr>
              <a:t> a special treat.</a:t>
            </a:r>
            <a:endParaRPr lang="en-US" altLang="x-none" sz="2800" b="1" spc="-100">
              <a:solidFill>
                <a:schemeClr val="tx1"/>
              </a:solidFill>
              <a:latin typeface="Times New Roman" panose="02020603050405020304" pitchFamily="2" charset="0"/>
              <a:cs typeface="Times New Roman" panose="02020603050405020304" pitchFamily="2" charset="0"/>
              <a:sym typeface="+mn-ea"/>
            </a:endParaRPr>
          </a:p>
        </p:txBody>
      </p:sp>
      <p:sp>
        <p:nvSpPr>
          <p:cNvPr id="26" name="副标题 2"/>
          <p:cNvSpPr>
            <a:spLocks noGrp="1"/>
          </p:cNvSpPr>
          <p:nvPr>
            <p:custDataLst>
              <p:tags r:id="rId1"/>
            </p:custDataLst>
          </p:nvPr>
        </p:nvSpPr>
        <p:spPr>
          <a:xfrm>
            <a:off x="1423670" y="0"/>
            <a:ext cx="9747885" cy="607695"/>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lIns="101600" tIns="38100" rIns="76200" bIns="38100" numCol="1" spcCol="0" rtlCol="0" fromWordArt="0" anchor="ctr" anchorCtr="0" forceAA="0" compatLnSpc="1">
            <a:noAutofit/>
            <a:scene3d>
              <a:camera prst="orthographicFront"/>
              <a:lightRig rig="threePt" dir="t"/>
            </a:scene3d>
          </a:bodyPr>
          <a:lstStyle>
            <a:lvl1pPr marL="0" indent="0" algn="ctr" defTabSz="914400" rtl="0" eaLnBrk="1" fontAlgn="auto" latinLnBrk="0" hangingPunct="1">
              <a:lnSpc>
                <a:spcPct val="100000"/>
              </a:lnSpc>
              <a:spcBef>
                <a:spcPts val="0"/>
              </a:spcBef>
              <a:spcAft>
                <a:spcPts val="1000"/>
              </a:spcAft>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solidFill>
                <a:uFillTx/>
                <a:latin typeface="+mn-lt"/>
                <a:ea typeface="+mn-ea"/>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solidFill>
                <a:uFillTx/>
                <a:latin typeface="+mn-lt"/>
                <a:ea typeface="+mn-ea"/>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90000"/>
              </a:lnSpc>
              <a:buClrTx/>
              <a:buSzTx/>
            </a:pPr>
            <a:r>
              <a:rPr lang="en-US" sz="3200" b="1">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Try to introduce and recommend a theme park.</a:t>
            </a:r>
            <a:endParaRPr lang="en-US" sz="3200" b="1">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p:txBody>
      </p:sp>
      <p:sp>
        <p:nvSpPr>
          <p:cNvPr id="4" name="文本框 3"/>
          <p:cNvSpPr txBox="1"/>
          <p:nvPr/>
        </p:nvSpPr>
        <p:spPr>
          <a:xfrm>
            <a:off x="0" y="644525"/>
            <a:ext cx="3652520" cy="583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p>
            <a:pPr algn="ctr"/>
            <a:r>
              <a:rPr lang="en-US" altLang="zh-CN" sz="3200" b="1">
                <a:latin typeface="Times New Roman" panose="02020603050405020304" pitchFamily="2" charset="0"/>
                <a:cs typeface="Times New Roman" panose="02020603050405020304" pitchFamily="2" charset="0"/>
                <a:sym typeface="+mn-ea"/>
              </a:rPr>
              <a:t>Fun  activities</a:t>
            </a:r>
            <a:endParaRPr lang="en-US" altLang="zh-CN" sz="3200" b="1">
              <a:latin typeface="Times New Roman" panose="02020603050405020304" pitchFamily="2" charset="0"/>
              <a:cs typeface="Times New Roman" panose="02020603050405020304" pitchFamily="2" charset="0"/>
              <a:sym typeface="+mn-ea"/>
            </a:endParaRPr>
          </a:p>
        </p:txBody>
      </p:sp>
      <p:pic>
        <p:nvPicPr>
          <p:cNvPr id="6" name="图片 5"/>
          <p:cNvPicPr>
            <a:picLocks noChangeAspect="1"/>
          </p:cNvPicPr>
          <p:nvPr/>
        </p:nvPicPr>
        <p:blipFill>
          <a:blip r:embed="rId2"/>
          <a:srcRect l="54820"/>
          <a:stretch>
            <a:fillRect/>
          </a:stretch>
        </p:blipFill>
        <p:spPr>
          <a:xfrm>
            <a:off x="43815" y="4246880"/>
            <a:ext cx="4204970" cy="2703195"/>
          </a:xfrm>
          <a:prstGeom prst="rect">
            <a:avLst/>
          </a:prstGeom>
        </p:spPr>
      </p:pic>
      <p:pic>
        <p:nvPicPr>
          <p:cNvPr id="7" name="图片 6"/>
          <p:cNvPicPr>
            <a:picLocks noChangeAspect="1"/>
          </p:cNvPicPr>
          <p:nvPr/>
        </p:nvPicPr>
        <p:blipFill>
          <a:blip r:embed="rId3"/>
          <a:stretch>
            <a:fillRect/>
          </a:stretch>
        </p:blipFill>
        <p:spPr>
          <a:xfrm>
            <a:off x="4248785" y="4221480"/>
            <a:ext cx="2800350" cy="2728595"/>
          </a:xfrm>
          <a:prstGeom prst="rect">
            <a:avLst/>
          </a:prstGeom>
        </p:spPr>
      </p:pic>
      <p:pic>
        <p:nvPicPr>
          <p:cNvPr id="103" name="图片 102"/>
          <p:cNvPicPr/>
          <p:nvPr/>
        </p:nvPicPr>
        <p:blipFill>
          <a:blip r:embed="rId4"/>
          <a:stretch>
            <a:fillRect/>
          </a:stretch>
        </p:blipFill>
        <p:spPr>
          <a:xfrm>
            <a:off x="7049135" y="4222115"/>
            <a:ext cx="5125720" cy="2635885"/>
          </a:xfrm>
          <a:prstGeom prst="rect">
            <a:avLst/>
          </a:prstGeom>
          <a:noFill/>
          <a:ln w="9525">
            <a:noFill/>
          </a:ln>
        </p:spPr>
      </p:pic>
      <p:sp>
        <p:nvSpPr>
          <p:cNvPr id="5" name="文本框 4"/>
          <p:cNvSpPr txBox="1"/>
          <p:nvPr/>
        </p:nvSpPr>
        <p:spPr>
          <a:xfrm>
            <a:off x="0" y="2251710"/>
            <a:ext cx="12192000" cy="156845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wrap="square" rtlCol="0" anchor="t">
            <a:spAutoFit/>
          </a:bodyPr>
          <a:p>
            <a:r>
              <a:rPr lang="en-US" sz="3200" b="1">
                <a:solidFill>
                  <a:srgbClr val="1D41D5"/>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Walking </a:t>
            </a:r>
            <a:r>
              <a:rPr lang="en-US" sz="28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on the  </a:t>
            </a:r>
            <a:r>
              <a:rPr lang="en-US" sz="2800" b="1">
                <a:solidFill>
                  <a:srgbClr val="FF000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scary</a:t>
            </a:r>
            <a:r>
              <a:rPr lang="en-US" sz="28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 suspension bridge across two peaks is indeed </a:t>
            </a:r>
            <a:r>
              <a:rPr lang="en-US" sz="3200" b="1">
                <a:solidFill>
                  <a:srgbClr val="1D41D5"/>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an exciting experience.</a:t>
            </a:r>
            <a:endParaRPr lang="en-US" sz="3200" b="1">
              <a:solidFill>
                <a:srgbClr val="1D41D5"/>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a:p>
            <a:r>
              <a:rPr lang="en-US" altLang="en-US" sz="3200" b="1">
                <a:solidFill>
                  <a:srgbClr val="1D41D5"/>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Joining </a:t>
            </a:r>
            <a:r>
              <a:rPr lang="en-US" sz="28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locals picking torreya nuts  </a:t>
            </a:r>
            <a:r>
              <a:rPr lang="en-US" sz="3200" b="1">
                <a:solidFill>
                  <a:srgbClr val="1D41D5"/>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is a special treat</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a:t>
            </a:r>
            <a:endParaRPr lang="en-US" altLang="en-US" sz="3200" b="1">
              <a:solidFill>
                <a:srgbClr val="1D41D5"/>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p:txBody>
      </p:sp>
      <p:sp>
        <p:nvSpPr>
          <p:cNvPr id="8" name="文本框 7"/>
          <p:cNvSpPr txBox="1"/>
          <p:nvPr/>
        </p:nvSpPr>
        <p:spPr>
          <a:xfrm>
            <a:off x="1625600" y="6116955"/>
            <a:ext cx="3311525" cy="521970"/>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t" anchorCtr="0" forceAA="0" compatLnSpc="1">
            <a:spAutoFit/>
          </a:bodyPr>
          <a:p>
            <a:pPr lvl="0" algn="ctr">
              <a:buClrTx/>
              <a:buSzTx/>
              <a:buFontTx/>
            </a:pPr>
            <a:r>
              <a:rPr lang="en-US" sz="3200" b="1" spc="-100">
                <a:solidFill>
                  <a:srgbClr val="0070C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suspension bridge</a:t>
            </a:r>
            <a:endParaRPr lang="en-US" sz="3200" b="1" spc="-100">
              <a:solidFill>
                <a:srgbClr val="0070C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endParaRPr>
          </a:p>
        </p:txBody>
      </p:sp>
      <p:sp>
        <p:nvSpPr>
          <p:cNvPr id="9" name="文本框 8"/>
          <p:cNvSpPr txBox="1"/>
          <p:nvPr/>
        </p:nvSpPr>
        <p:spPr>
          <a:xfrm>
            <a:off x="7599680" y="6085840"/>
            <a:ext cx="3641725" cy="583565"/>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t" anchorCtr="0" forceAA="0" compatLnSpc="1">
            <a:spAutoFit/>
          </a:bodyPr>
          <a:p>
            <a:pPr lvl="0" algn="l">
              <a:buClrTx/>
              <a:buSzTx/>
              <a:buFontTx/>
            </a:pPr>
            <a:r>
              <a:rPr lang="en-US" sz="3200" b="1" spc="-100">
                <a:solidFill>
                  <a:srgbClr val="0070C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pick torreya fruit</a:t>
            </a:r>
            <a:endParaRPr lang="en-US" sz="3200" b="1" spc="-100">
              <a:solidFill>
                <a:srgbClr val="0070C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0" y="1264920"/>
            <a:ext cx="12192635" cy="977265"/>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t" anchorCtr="0" forceAA="0" compatLnSpc="1">
            <a:spAutoFit/>
          </a:bodyPr>
          <a:p>
            <a:pPr marL="457200" lvl="0" indent="-457200" algn="l">
              <a:lnSpc>
                <a:spcPct val="90000"/>
              </a:lnSpc>
              <a:buClrTx/>
              <a:buSzTx/>
              <a:buFont typeface="Wingdings" panose="05000000000000000000" charset="0"/>
              <a:buChar char="ü"/>
            </a:pPr>
            <a:r>
              <a:rPr lang="en-US" altLang="x-none" sz="2800" b="1" spc="-100">
                <a:solidFill>
                  <a:schemeClr val="tx1"/>
                </a:solidFill>
                <a:latin typeface="Times New Roman" panose="02020603050405020304" pitchFamily="2" charset="0"/>
                <a:cs typeface="Times New Roman" panose="02020603050405020304" pitchFamily="2" charset="0"/>
                <a:sym typeface="+mn-ea"/>
              </a:rPr>
              <a:t> Doing ... is </a:t>
            </a:r>
            <a:r>
              <a:rPr lang="en-US" altLang="x-none" sz="3200" b="1" spc="-100">
                <a:solidFill>
                  <a:schemeClr val="tx1"/>
                </a:solidFill>
                <a:latin typeface="Times New Roman" panose="02020603050405020304" pitchFamily="2" charset="0"/>
                <a:cs typeface="Times New Roman" panose="02020603050405020304" pitchFamily="2" charset="0"/>
                <a:sym typeface="+mn-ea"/>
              </a:rPr>
              <a:t>both educational and fun</a:t>
            </a:r>
            <a:r>
              <a:rPr lang="en-US" altLang="x-none" sz="2800" b="1" spc="-100">
                <a:solidFill>
                  <a:schemeClr val="tx1"/>
                </a:solidFill>
                <a:latin typeface="Times New Roman" panose="02020603050405020304" pitchFamily="2" charset="0"/>
                <a:cs typeface="Times New Roman" panose="02020603050405020304" pitchFamily="2" charset="0"/>
                <a:sym typeface="+mn-ea"/>
              </a:rPr>
              <a:t>.</a:t>
            </a:r>
            <a:endParaRPr lang="en-US" altLang="x-none" sz="2800" b="1" spc="-100">
              <a:solidFill>
                <a:schemeClr val="tx1"/>
              </a:solidFill>
              <a:latin typeface="Times New Roman" panose="02020603050405020304" pitchFamily="2" charset="0"/>
              <a:cs typeface="Times New Roman" panose="02020603050405020304" pitchFamily="2" charset="0"/>
              <a:sym typeface="+mn-ea"/>
            </a:endParaRPr>
          </a:p>
          <a:p>
            <a:pPr marL="457200" lvl="0" indent="-457200" algn="l">
              <a:lnSpc>
                <a:spcPct val="90000"/>
              </a:lnSpc>
              <a:buClrTx/>
              <a:buSzTx/>
              <a:buFont typeface="Wingdings" panose="05000000000000000000" charset="0"/>
              <a:buChar char="ü"/>
            </a:pPr>
            <a:r>
              <a:rPr lang="en-US" altLang="x-none" sz="2800" b="1" spc="-100">
                <a:solidFill>
                  <a:schemeClr val="tx1"/>
                </a:solidFill>
                <a:latin typeface="Times New Roman" panose="02020603050405020304" pitchFamily="2" charset="0"/>
                <a:cs typeface="Times New Roman" panose="02020603050405020304" pitchFamily="2" charset="0"/>
                <a:sym typeface="+mn-ea"/>
              </a:rPr>
              <a:t> ... </a:t>
            </a:r>
            <a:r>
              <a:rPr lang="en-US" altLang="x-none" sz="3200" b="1" spc="-100">
                <a:solidFill>
                  <a:schemeClr val="tx1"/>
                </a:solidFill>
                <a:latin typeface="Times New Roman" panose="02020603050405020304" pitchFamily="2" charset="0"/>
                <a:cs typeface="Times New Roman" panose="02020603050405020304" pitchFamily="2" charset="0"/>
                <a:sym typeface="+mn-ea"/>
              </a:rPr>
              <a:t>have fun learning</a:t>
            </a:r>
            <a:r>
              <a:rPr lang="en-US" altLang="x-none" sz="2800" b="1" spc="-100">
                <a:solidFill>
                  <a:schemeClr val="tx1"/>
                </a:solidFill>
                <a:latin typeface="Times New Roman" panose="02020603050405020304" pitchFamily="2" charset="0"/>
                <a:cs typeface="Times New Roman" panose="02020603050405020304" pitchFamily="2" charset="0"/>
                <a:sym typeface="+mn-ea"/>
              </a:rPr>
              <a:t> about....</a:t>
            </a:r>
            <a:endParaRPr lang="en-US" altLang="x-none" sz="2800" b="1" spc="-100">
              <a:solidFill>
                <a:schemeClr val="tx1"/>
              </a:solidFill>
              <a:latin typeface="Times New Roman" panose="02020603050405020304" pitchFamily="2" charset="0"/>
              <a:cs typeface="Times New Roman" panose="02020603050405020304" pitchFamily="2" charset="0"/>
              <a:sym typeface="+mn-ea"/>
            </a:endParaRPr>
          </a:p>
        </p:txBody>
      </p:sp>
      <p:sp>
        <p:nvSpPr>
          <p:cNvPr id="26" name="副标题 2"/>
          <p:cNvSpPr>
            <a:spLocks noGrp="1"/>
          </p:cNvSpPr>
          <p:nvPr>
            <p:custDataLst>
              <p:tags r:id="rId1"/>
            </p:custDataLst>
          </p:nvPr>
        </p:nvSpPr>
        <p:spPr>
          <a:xfrm>
            <a:off x="1423670" y="0"/>
            <a:ext cx="9747885" cy="607695"/>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lIns="101600" tIns="38100" rIns="76200" bIns="38100" numCol="1" spcCol="0" rtlCol="0" fromWordArt="0" anchor="ctr" anchorCtr="0" forceAA="0" compatLnSpc="1">
            <a:noAutofit/>
            <a:scene3d>
              <a:camera prst="orthographicFront"/>
              <a:lightRig rig="threePt" dir="t"/>
            </a:scene3d>
          </a:bodyPr>
          <a:lstStyle>
            <a:lvl1pPr marL="0" indent="0" algn="ctr" defTabSz="914400" rtl="0" eaLnBrk="1" fontAlgn="auto" latinLnBrk="0" hangingPunct="1">
              <a:lnSpc>
                <a:spcPct val="100000"/>
              </a:lnSpc>
              <a:spcBef>
                <a:spcPts val="0"/>
              </a:spcBef>
              <a:spcAft>
                <a:spcPts val="1000"/>
              </a:spcAft>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solidFill>
                <a:uFillTx/>
                <a:latin typeface="+mn-lt"/>
                <a:ea typeface="+mn-ea"/>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solidFill>
                <a:uFillTx/>
                <a:latin typeface="+mn-lt"/>
                <a:ea typeface="+mn-ea"/>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90000"/>
              </a:lnSpc>
              <a:buClrTx/>
              <a:buSzTx/>
            </a:pPr>
            <a:r>
              <a:rPr lang="en-US" sz="3200" b="1">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Try to introduce and recommend a theme park.</a:t>
            </a:r>
            <a:endParaRPr lang="en-US" sz="3200" b="1">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p:txBody>
      </p:sp>
      <p:sp>
        <p:nvSpPr>
          <p:cNvPr id="4" name="文本框 3"/>
          <p:cNvSpPr txBox="1"/>
          <p:nvPr/>
        </p:nvSpPr>
        <p:spPr>
          <a:xfrm>
            <a:off x="0" y="644525"/>
            <a:ext cx="5392420" cy="583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p>
            <a:pPr algn="ctr"/>
            <a:r>
              <a:rPr lang="en-US" altLang="zh-CN" sz="3200" b="1">
                <a:latin typeface="Times New Roman" panose="02020603050405020304" pitchFamily="2" charset="0"/>
                <a:cs typeface="Times New Roman" panose="02020603050405020304" pitchFamily="2" charset="0"/>
                <a:sym typeface="+mn-ea"/>
              </a:rPr>
              <a:t>More-than-fun  activities</a:t>
            </a:r>
            <a:endParaRPr lang="en-US" altLang="zh-CN" sz="3200" b="1">
              <a:latin typeface="Times New Roman" panose="02020603050405020304" pitchFamily="2" charset="0"/>
              <a:cs typeface="Times New Roman" panose="02020603050405020304" pitchFamily="2" charset="0"/>
              <a:sym typeface="+mn-ea"/>
            </a:endParaRPr>
          </a:p>
        </p:txBody>
      </p:sp>
      <p:pic>
        <p:nvPicPr>
          <p:cNvPr id="2" name="图片 1"/>
          <p:cNvPicPr>
            <a:picLocks noChangeAspect="1"/>
          </p:cNvPicPr>
          <p:nvPr/>
        </p:nvPicPr>
        <p:blipFill>
          <a:blip r:embed="rId2"/>
          <a:stretch>
            <a:fillRect/>
          </a:stretch>
        </p:blipFill>
        <p:spPr>
          <a:xfrm>
            <a:off x="4108450" y="3997325"/>
            <a:ext cx="3810000" cy="2860675"/>
          </a:xfrm>
          <a:prstGeom prst="rect">
            <a:avLst/>
          </a:prstGeom>
        </p:spPr>
      </p:pic>
      <p:pic>
        <p:nvPicPr>
          <p:cNvPr id="5" name="图片 4"/>
          <p:cNvPicPr>
            <a:picLocks noChangeAspect="1"/>
          </p:cNvPicPr>
          <p:nvPr/>
        </p:nvPicPr>
        <p:blipFill>
          <a:blip r:embed="rId3"/>
          <a:stretch>
            <a:fillRect/>
          </a:stretch>
        </p:blipFill>
        <p:spPr>
          <a:xfrm>
            <a:off x="8240395" y="3997325"/>
            <a:ext cx="3808730" cy="2799715"/>
          </a:xfrm>
          <a:prstGeom prst="rect">
            <a:avLst/>
          </a:prstGeom>
        </p:spPr>
      </p:pic>
      <p:pic>
        <p:nvPicPr>
          <p:cNvPr id="6" name="图片 5"/>
          <p:cNvPicPr>
            <a:picLocks noChangeAspect="1"/>
          </p:cNvPicPr>
          <p:nvPr/>
        </p:nvPicPr>
        <p:blipFill>
          <a:blip r:embed="rId4"/>
          <a:stretch>
            <a:fillRect/>
          </a:stretch>
        </p:blipFill>
        <p:spPr>
          <a:xfrm>
            <a:off x="0" y="3997960"/>
            <a:ext cx="3877310" cy="2860040"/>
          </a:xfrm>
          <a:prstGeom prst="rect">
            <a:avLst/>
          </a:prstGeom>
        </p:spPr>
      </p:pic>
      <p:sp>
        <p:nvSpPr>
          <p:cNvPr id="7" name="文本框 6"/>
          <p:cNvSpPr txBox="1"/>
          <p:nvPr/>
        </p:nvSpPr>
        <p:spPr>
          <a:xfrm>
            <a:off x="71120" y="2221865"/>
            <a:ext cx="12049760" cy="1568450"/>
          </a:xfrm>
          <a:prstGeom prst="rect">
            <a:avLst/>
          </a:prstGeom>
          <a:noFill/>
        </p:spPr>
        <p:txBody>
          <a:bodyPr wrap="square" rtlCol="0" anchor="t">
            <a:spAutoFit/>
          </a:bodyPr>
          <a:p>
            <a:pPr lvl="0" algn="just">
              <a:lnSpc>
                <a:spcPct val="100000"/>
              </a:lnSpc>
              <a:buClrTx/>
              <a:buSzTx/>
            </a:pP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Visiting the torreya museum in the park is </a:t>
            </a:r>
            <a:r>
              <a:rPr lang="en-US" sz="3200" b="1">
                <a:solidFill>
                  <a:srgbClr val="1D41D5"/>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both educational and fun. </a:t>
            </a:r>
            <a:endParaRPr lang="en-US" sz="3200" b="1">
              <a:solidFill>
                <a:srgbClr val="1D41D5"/>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a:p>
            <a:pPr lvl="0" algn="just">
              <a:lnSpc>
                <a:spcPct val="100000"/>
              </a:lnSpc>
              <a:buClrTx/>
              <a:buSzTx/>
            </a:pP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In</a:t>
            </a:r>
            <a:r>
              <a:rPr lang="en-US" sz="3200" b="1">
                <a:solidFill>
                  <a:srgbClr val="1D41D5"/>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 </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the torreya museum in the park, you can</a:t>
            </a:r>
            <a:r>
              <a:rPr lang="en-US" sz="3200" b="1">
                <a:solidFill>
                  <a:srgbClr val="1D41D5"/>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 have fun learning</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 about detailed knowledge of torreya trees.</a:t>
            </a:r>
            <a:r>
              <a:rPr lang="en-US" sz="3200" b="1">
                <a:solidFill>
                  <a:srgbClr val="1D41D5"/>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 </a:t>
            </a:r>
            <a:r>
              <a:rPr lang="en-US" sz="28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  </a:t>
            </a:r>
            <a:endParaRPr lang="en-US" altLang="en-US" sz="28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p:txBody>
      </p:sp>
      <p:sp>
        <p:nvSpPr>
          <p:cNvPr id="8" name="文本框 7"/>
          <p:cNvSpPr txBox="1"/>
          <p:nvPr/>
        </p:nvSpPr>
        <p:spPr>
          <a:xfrm>
            <a:off x="365760" y="5838825"/>
            <a:ext cx="3146425" cy="583565"/>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t" anchorCtr="0" forceAA="0" compatLnSpc="1">
            <a:spAutoFit/>
          </a:bodyPr>
          <a:p>
            <a:pPr lvl="0" algn="ctr">
              <a:buClrTx/>
              <a:buSzTx/>
              <a:buFontTx/>
            </a:pPr>
            <a:r>
              <a:rPr lang="en-US" sz="3200" b="1" spc="-100">
                <a:solidFill>
                  <a:srgbClr val="0070C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rPr>
              <a:t>Torreya museum</a:t>
            </a:r>
            <a:endParaRPr lang="en-US" sz="3200" b="1" spc="-100">
              <a:solidFill>
                <a:srgbClr val="0070C0"/>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35" y="1264920"/>
            <a:ext cx="12192635" cy="1506855"/>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t" anchorCtr="0" forceAA="0" compatLnSpc="1">
            <a:spAutoFit/>
          </a:bodyPr>
          <a:p>
            <a:pPr marL="457200" indent="-457200" algn="l">
              <a:buClrTx/>
              <a:buSzTx/>
              <a:buFont typeface="Wingdings" panose="05000000000000000000" charset="0"/>
              <a:buChar char="ü"/>
            </a:pPr>
            <a:r>
              <a:rPr lang="en-US" altLang="x-none" sz="2800" b="1" spc="-100">
                <a:solidFill>
                  <a:schemeClr val="tx1"/>
                </a:solidFill>
                <a:latin typeface="Times New Roman" panose="02020603050405020304" pitchFamily="2" charset="0"/>
                <a:cs typeface="Times New Roman" panose="02020603050405020304" pitchFamily="2" charset="0"/>
                <a:sym typeface="+mn-ea"/>
              </a:rPr>
              <a:t> </a:t>
            </a:r>
            <a:r>
              <a:rPr lang="en-US" sz="3200" b="1">
                <a:solidFill>
                  <a:srgbClr val="1D41D5"/>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If </a:t>
            </a:r>
            <a:r>
              <a:rPr lang="zh-CN" altLang="en-US" sz="2800" b="1">
                <a:solidFill>
                  <a:schemeClr val="tx1"/>
                </a:solidFill>
                <a:latin typeface="Times New Roman" panose="02020603050405020304" pitchFamily="2" charset="0"/>
                <a:cs typeface="Times New Roman" panose="02020603050405020304" pitchFamily="2" charset="0"/>
                <a:sym typeface="+mn-ea"/>
              </a:rPr>
              <a:t>you want to have fun and more than fun, come to ...</a:t>
            </a:r>
            <a:endParaRPr lang="zh-CN" altLang="en-US" sz="2800" b="1">
              <a:solidFill>
                <a:schemeClr val="tx1"/>
              </a:solidFill>
              <a:latin typeface="Times New Roman" panose="02020603050405020304" pitchFamily="2" charset="0"/>
              <a:cs typeface="Times New Roman" panose="02020603050405020304" pitchFamily="2" charset="0"/>
            </a:endParaRPr>
          </a:p>
          <a:p>
            <a:pPr marL="457200" indent="-457200" algn="l">
              <a:buClrTx/>
              <a:buSzTx/>
              <a:buFont typeface="Wingdings" panose="05000000000000000000" charset="0"/>
              <a:buChar char="ü"/>
            </a:pPr>
            <a:r>
              <a:rPr lang="en-US" altLang="zh-CN" sz="2800" b="1">
                <a:solidFill>
                  <a:schemeClr val="tx1"/>
                </a:solidFill>
                <a:latin typeface="Times New Roman" panose="02020603050405020304" pitchFamily="2" charset="0"/>
                <a:cs typeface="Times New Roman" panose="02020603050405020304" pitchFamily="2" charset="0"/>
                <a:sym typeface="+mn-ea"/>
              </a:rPr>
              <a:t> </a:t>
            </a:r>
            <a:r>
              <a:rPr lang="zh-CN" altLang="en-US" sz="2800" b="1">
                <a:solidFill>
                  <a:schemeClr val="tx1"/>
                </a:solidFill>
                <a:latin typeface="Times New Roman" panose="02020603050405020304" pitchFamily="2" charset="0"/>
                <a:cs typeface="Times New Roman" panose="02020603050405020304" pitchFamily="2" charset="0"/>
                <a:sym typeface="+mn-ea"/>
              </a:rPr>
              <a:t>Come ... to have fun learning</a:t>
            </a:r>
            <a:r>
              <a:rPr lang="en-US" altLang="zh-CN" sz="2800" b="1">
                <a:solidFill>
                  <a:schemeClr val="tx1"/>
                </a:solidFill>
                <a:latin typeface="Times New Roman" panose="02020603050405020304" pitchFamily="2" charset="0"/>
                <a:cs typeface="Times New Roman" panose="02020603050405020304" pitchFamily="2" charset="0"/>
                <a:sym typeface="+mn-ea"/>
              </a:rPr>
              <a:t> all about ...</a:t>
            </a:r>
            <a:endParaRPr lang="zh-CN" altLang="en-US" sz="2800" b="1">
              <a:solidFill>
                <a:schemeClr val="tx1"/>
              </a:solidFill>
              <a:latin typeface="Times New Roman" panose="02020603050405020304" pitchFamily="2" charset="0"/>
              <a:cs typeface="Times New Roman" panose="02020603050405020304" pitchFamily="2" charset="0"/>
            </a:endParaRPr>
          </a:p>
          <a:p>
            <a:pPr marL="457200" indent="-457200" algn="l">
              <a:buClrTx/>
              <a:buSzTx/>
              <a:buFont typeface="Wingdings" panose="05000000000000000000" charset="0"/>
              <a:buChar char="ü"/>
            </a:pPr>
            <a:r>
              <a:rPr lang="zh-CN" altLang="en-US" sz="2800" b="1">
                <a:solidFill>
                  <a:schemeClr val="tx1"/>
                </a:solidFill>
                <a:latin typeface="Times New Roman" panose="02020603050405020304" pitchFamily="2" charset="0"/>
                <a:cs typeface="Times New Roman" panose="02020603050405020304" pitchFamily="2" charset="0"/>
                <a:sym typeface="+mn-ea"/>
              </a:rPr>
              <a:t>If </a:t>
            </a:r>
            <a:r>
              <a:rPr lang="zh-CN" altLang="en-US" sz="3200" b="1">
                <a:solidFill>
                  <a:srgbClr val="1D41D5"/>
                </a:solidFill>
                <a:latin typeface="Times New Roman" panose="02020603050405020304" pitchFamily="2" charset="0"/>
                <a:cs typeface="Times New Roman" panose="02020603050405020304" pitchFamily="2" charset="0"/>
                <a:sym typeface="+mn-ea"/>
              </a:rPr>
              <a:t>it is</a:t>
            </a:r>
            <a:r>
              <a:rPr lang="zh-CN" altLang="en-US" sz="2800" b="1">
                <a:solidFill>
                  <a:schemeClr val="tx1"/>
                </a:solidFill>
                <a:latin typeface="Times New Roman" panose="02020603050405020304" pitchFamily="2" charset="0"/>
                <a:cs typeface="Times New Roman" panose="02020603050405020304" pitchFamily="2" charset="0"/>
                <a:sym typeface="+mn-ea"/>
              </a:rPr>
              <a:t> ocean entertainment </a:t>
            </a:r>
            <a:r>
              <a:rPr lang="zh-CN" altLang="en-US" sz="3200" b="1">
                <a:solidFill>
                  <a:srgbClr val="1D41D5"/>
                </a:solidFill>
                <a:latin typeface="Times New Roman" panose="02020603050405020304" pitchFamily="2" charset="0"/>
                <a:cs typeface="Times New Roman" panose="02020603050405020304" pitchFamily="2" charset="0"/>
                <a:sym typeface="+mn-ea"/>
              </a:rPr>
              <a:t>that </a:t>
            </a:r>
            <a:r>
              <a:rPr lang="zh-CN" altLang="en-US" sz="2800" b="1">
                <a:solidFill>
                  <a:schemeClr val="tx1"/>
                </a:solidFill>
                <a:latin typeface="Times New Roman" panose="02020603050405020304" pitchFamily="2" charset="0"/>
                <a:cs typeface="Times New Roman" panose="02020603050405020304" pitchFamily="2" charset="0"/>
                <a:sym typeface="+mn-ea"/>
              </a:rPr>
              <a:t>you are looking for, come to ...</a:t>
            </a:r>
            <a:endParaRPr lang="zh-CN" altLang="en-US" sz="2800" b="1">
              <a:solidFill>
                <a:schemeClr val="tx1"/>
              </a:solidFill>
              <a:latin typeface="Times New Roman" panose="02020603050405020304" pitchFamily="2" charset="0"/>
              <a:cs typeface="Times New Roman" panose="02020603050405020304" pitchFamily="2" charset="0"/>
              <a:sym typeface="+mn-ea"/>
            </a:endParaRPr>
          </a:p>
        </p:txBody>
      </p:sp>
      <p:sp>
        <p:nvSpPr>
          <p:cNvPr id="26" name="副标题 2"/>
          <p:cNvSpPr>
            <a:spLocks noGrp="1"/>
          </p:cNvSpPr>
          <p:nvPr>
            <p:custDataLst>
              <p:tags r:id="rId1"/>
            </p:custDataLst>
          </p:nvPr>
        </p:nvSpPr>
        <p:spPr>
          <a:xfrm>
            <a:off x="1423670" y="0"/>
            <a:ext cx="9747885" cy="607695"/>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lIns="101600" tIns="38100" rIns="76200" bIns="38100" numCol="1" spcCol="0" rtlCol="0" fromWordArt="0" anchor="ctr" anchorCtr="0" forceAA="0" compatLnSpc="1">
            <a:noAutofit/>
            <a:scene3d>
              <a:camera prst="orthographicFront"/>
              <a:lightRig rig="threePt" dir="t"/>
            </a:scene3d>
          </a:bodyPr>
          <a:lstStyle>
            <a:lvl1pPr marL="0" indent="0" algn="ctr" defTabSz="914400" rtl="0" eaLnBrk="1" fontAlgn="auto" latinLnBrk="0" hangingPunct="1">
              <a:lnSpc>
                <a:spcPct val="100000"/>
              </a:lnSpc>
              <a:spcBef>
                <a:spcPts val="0"/>
              </a:spcBef>
              <a:spcAft>
                <a:spcPts val="1000"/>
              </a:spcAft>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solidFill>
                <a:uFillTx/>
                <a:latin typeface="+mn-lt"/>
                <a:ea typeface="+mn-ea"/>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solidFill>
                <a:uFillTx/>
                <a:latin typeface="+mn-lt"/>
                <a:ea typeface="+mn-ea"/>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90000"/>
              </a:lnSpc>
              <a:buClrTx/>
              <a:buSzTx/>
            </a:pPr>
            <a:r>
              <a:rPr lang="en-US" sz="3200" b="1">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Try to introduce and recommend a theme park.</a:t>
            </a:r>
            <a:endParaRPr lang="en-US" sz="3200" b="1">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p:txBody>
      </p:sp>
      <p:sp>
        <p:nvSpPr>
          <p:cNvPr id="4" name="文本框 3"/>
          <p:cNvSpPr txBox="1"/>
          <p:nvPr/>
        </p:nvSpPr>
        <p:spPr>
          <a:xfrm>
            <a:off x="0" y="644525"/>
            <a:ext cx="5392420" cy="583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p>
            <a:pPr algn="ctr"/>
            <a:r>
              <a:rPr lang="en-US" altLang="zh-CN" sz="3200" b="1">
                <a:latin typeface="Times New Roman" panose="02020603050405020304" pitchFamily="2" charset="0"/>
                <a:cs typeface="Times New Roman" panose="02020603050405020304" pitchFamily="2" charset="0"/>
                <a:sym typeface="+mn-ea"/>
              </a:rPr>
              <a:t>Recommendation</a:t>
            </a:r>
            <a:endParaRPr lang="en-US" altLang="zh-CN" sz="3200" b="1">
              <a:latin typeface="Times New Roman" panose="02020603050405020304" pitchFamily="2" charset="0"/>
              <a:cs typeface="Times New Roman" panose="02020603050405020304" pitchFamily="2" charset="0"/>
              <a:sym typeface="+mn-ea"/>
            </a:endParaRPr>
          </a:p>
        </p:txBody>
      </p:sp>
      <p:pic>
        <p:nvPicPr>
          <p:cNvPr id="2" name="图片 1"/>
          <p:cNvPicPr>
            <a:picLocks noChangeAspect="1"/>
          </p:cNvPicPr>
          <p:nvPr/>
        </p:nvPicPr>
        <p:blipFill>
          <a:blip r:embed="rId2"/>
          <a:stretch>
            <a:fillRect/>
          </a:stretch>
        </p:blipFill>
        <p:spPr>
          <a:xfrm>
            <a:off x="8204200" y="2685415"/>
            <a:ext cx="3987800" cy="4218940"/>
          </a:xfrm>
          <a:prstGeom prst="rect">
            <a:avLst/>
          </a:prstGeom>
        </p:spPr>
      </p:pic>
      <p:sp>
        <p:nvSpPr>
          <p:cNvPr id="5" name="文本框 4"/>
          <p:cNvSpPr txBox="1"/>
          <p:nvPr/>
        </p:nvSpPr>
        <p:spPr>
          <a:xfrm>
            <a:off x="117475" y="3019425"/>
            <a:ext cx="7954010" cy="3199765"/>
          </a:xfrm>
          <a:prstGeom prst="rect">
            <a:avLst/>
          </a:prstGeom>
          <a:noFill/>
        </p:spPr>
        <p:txBody>
          <a:bodyPr wrap="square" rtlCol="0" anchor="t">
            <a:spAutoFit/>
          </a:bodyPr>
          <a:p>
            <a:pPr indent="0" algn="l" fontAlgn="auto">
              <a:spcAft>
                <a:spcPts val="600"/>
              </a:spcAft>
              <a:buClrTx/>
              <a:buSzTx/>
              <a:buNone/>
            </a:pPr>
            <a:r>
              <a:rPr lang="en-US" sz="3200" b="1">
                <a:solidFill>
                  <a:srgbClr val="1D41D5"/>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If </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you want to have fun and more than fun, come to the Torreya Forest Park.</a:t>
            </a:r>
            <a:endPar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a:p>
            <a:pPr indent="0" algn="l" fontAlgn="auto">
              <a:spcAft>
                <a:spcPts val="600"/>
              </a:spcAft>
              <a:buClrTx/>
              <a:buSzTx/>
              <a:buNone/>
            </a:pP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Come the Torreya Forest Park to </a:t>
            </a:r>
            <a:r>
              <a:rPr lang="en-US" sz="3200" b="1">
                <a:solidFill>
                  <a:srgbClr val="1D41D5"/>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have fun</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 </a:t>
            </a:r>
            <a:r>
              <a:rPr lang="en-US" sz="3200" b="1">
                <a:solidFill>
                  <a:srgbClr val="1D41D5"/>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learning all about </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those ancient torreya trees.</a:t>
            </a:r>
            <a:endPar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endParaRPr>
          </a:p>
          <a:p>
            <a:pPr indent="0" algn="l" fontAlgn="auto">
              <a:spcAft>
                <a:spcPts val="600"/>
              </a:spcAft>
              <a:buClrTx/>
              <a:buSzTx/>
              <a:buNone/>
            </a:pP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If </a:t>
            </a:r>
            <a:r>
              <a:rPr lang="en-US" sz="3200" b="1">
                <a:solidFill>
                  <a:srgbClr val="1D41D5"/>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it is</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 forest entertainment </a:t>
            </a:r>
            <a:r>
              <a:rPr lang="en-US" sz="3200" b="1">
                <a:solidFill>
                  <a:srgbClr val="1D41D5"/>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that </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you are looking for, come to the Torreya Forest Park.</a:t>
            </a:r>
            <a:endPar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副标题 2"/>
          <p:cNvSpPr>
            <a:spLocks noGrp="1"/>
          </p:cNvSpPr>
          <p:nvPr>
            <p:custDataLst>
              <p:tags r:id="rId1"/>
            </p:custDataLst>
          </p:nvPr>
        </p:nvSpPr>
        <p:spPr>
          <a:xfrm>
            <a:off x="665480" y="-13335"/>
            <a:ext cx="10681970" cy="589915"/>
          </a:xfrm>
          <a:prstGeom prst="rect">
            <a:avLst/>
          </a:prstGeom>
          <a:solidFill>
            <a:schemeClr val="accent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101600" tIns="38100" rIns="76200" bIns="38100" rtlCol="0">
            <a:noAutofit/>
            <a:scene3d>
              <a:camera prst="orthographicFront"/>
              <a:lightRig rig="threePt" dir="t"/>
            </a:scene3d>
          </a:bodyPr>
          <a:lstStyle>
            <a:lvl1pPr marL="0" indent="0" algn="ctr" defTabSz="914400" rtl="0" eaLnBrk="1" fontAlgn="auto" latinLnBrk="0" hangingPunct="1">
              <a:lnSpc>
                <a:spcPct val="100000"/>
              </a:lnSpc>
              <a:spcBef>
                <a:spcPts val="0"/>
              </a:spcBef>
              <a:spcAft>
                <a:spcPts val="1000"/>
              </a:spcAft>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solidFill>
                <a:uFillTx/>
                <a:latin typeface="+mn-lt"/>
                <a:ea typeface="+mn-ea"/>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solidFill>
                <a:uFillTx/>
                <a:latin typeface="+mn-lt"/>
                <a:ea typeface="+mn-ea"/>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600" b="1">
                <a:solidFill>
                  <a:schemeClr val="tx1"/>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rPr>
              <a:t>Try to introduce and recommend a theme park.</a:t>
            </a:r>
            <a:endParaRPr lang="en-US" sz="3600" b="1">
              <a:solidFill>
                <a:schemeClr val="tx1"/>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endParaRPr>
          </a:p>
          <a:p>
            <a:pPr algn="l">
              <a:lnSpc>
                <a:spcPts val="2420"/>
              </a:lnSpc>
            </a:pPr>
            <a:r>
              <a:rPr lang="en-US" sz="3600" b="1">
                <a:solidFill>
                  <a:schemeClr val="tx1"/>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rPr>
              <a:t>                     </a:t>
            </a:r>
            <a:endParaRPr lang="en-US" sz="3600" b="1">
              <a:solidFill>
                <a:schemeClr val="tx1"/>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endParaRPr>
          </a:p>
        </p:txBody>
      </p:sp>
      <p:sp>
        <p:nvSpPr>
          <p:cNvPr id="2" name="矩形 1"/>
          <p:cNvSpPr/>
          <p:nvPr/>
        </p:nvSpPr>
        <p:spPr>
          <a:xfrm>
            <a:off x="80010" y="716280"/>
            <a:ext cx="12018010" cy="5657215"/>
          </a:xfrm>
          <a:prstGeom prst="rect">
            <a:avLst/>
          </a:prstGeom>
        </p:spPr>
        <p:style>
          <a:lnRef idx="2">
            <a:schemeClr val="accent6"/>
          </a:lnRef>
          <a:fillRef idx="1">
            <a:schemeClr val="lt1"/>
          </a:fillRef>
          <a:effectRef idx="0">
            <a:schemeClr val="accent6"/>
          </a:effectRef>
          <a:fontRef idx="minor">
            <a:schemeClr val="dk1"/>
          </a:fontRef>
        </p:style>
        <p:txBody>
          <a:bodyPr vert="horz" wrap="square" lIns="101600" tIns="38100" rIns="76200" bIns="38100" rtlCol="0" anchor="t">
            <a:noAutofit/>
            <a:scene3d>
              <a:camera prst="orthographicFront"/>
              <a:lightRig rig="threePt" dir="t"/>
            </a:scene3d>
          </a:bodyPr>
          <a:lstStyle>
            <a:lvl1pPr marL="0" indent="0" algn="ctr" defTabSz="914400" rtl="0" eaLnBrk="1" fontAlgn="auto" latinLnBrk="0" hangingPunct="1">
              <a:lnSpc>
                <a:spcPct val="100000"/>
              </a:lnSpc>
              <a:spcBef>
                <a:spcPts val="0"/>
              </a:spcBef>
              <a:spcAft>
                <a:spcPts val="1000"/>
              </a:spcAft>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solidFill>
                <a:uFillTx/>
                <a:latin typeface="+mn-lt"/>
                <a:ea typeface="+mn-ea"/>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solidFill>
                <a:uFillTx/>
                <a:latin typeface="+mn-lt"/>
                <a:ea typeface="+mn-ea"/>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just">
              <a:lnSpc>
                <a:spcPct val="100000"/>
              </a:lnSpc>
              <a:buClrTx/>
              <a:buSzTx/>
            </a:pPr>
            <a:r>
              <a:rPr lang="en-US" sz="28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     The Chinese Torreya Forest Park, which lies in the beautiful Guiji Mountains in the northeast Zhuji, is a forest-themed park featuring many </a:t>
            </a:r>
            <a:r>
              <a:rPr lang="en-US" sz="2800" b="1" kern="100" dirty="0">
                <a:solidFill>
                  <a:srgbClr val="574460"/>
                </a:solidFill>
                <a:effectLst/>
                <a:latin typeface="Times New Roman" panose="02020603050405020304" pitchFamily="2" charset="0"/>
                <a:cs typeface="Times New Roman" panose="02020603050405020304" pitchFamily="2" charset="0"/>
                <a:sym typeface="+mn-ea"/>
              </a:rPr>
              <a:t>ancient </a:t>
            </a:r>
            <a:r>
              <a:rPr lang="en-US" sz="28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torreya trees. The park has many exciting activities to amuse you, from camping on the grass to hiking in the forest. You can breathe in fresh air and listen to bird singing while admiring the old torreya trees. As you wander in the park, you will meet adorable dinosaurs and you can even touch their enormous bodies! Walking on the scary suspension bridge across two peaks is indeed an exciting experience. If you come in late October, joining locals picking torreya fruit and tasting torreya nuts is a special treat. And visiting the torreya museum in the park is both educational and fun. If you want to have fun and more than fun,come to Zhuji’s Torreya Forest Park  </a:t>
            </a:r>
            <a:endParaRPr lang="en-US" sz="28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p:txBody>
      </p:sp>
      <p:sp>
        <p:nvSpPr>
          <p:cNvPr id="4" name="矩形 3"/>
          <p:cNvSpPr/>
          <p:nvPr/>
        </p:nvSpPr>
        <p:spPr>
          <a:xfrm>
            <a:off x="2884170" y="2439670"/>
            <a:ext cx="3477895" cy="494665"/>
          </a:xfrm>
          <a:prstGeom prst="rect">
            <a:avLst/>
          </a:prstGeom>
          <a:solidFill>
            <a:srgbClr val="00FFFF">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3877945" y="5947410"/>
            <a:ext cx="1686560" cy="494665"/>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400" b="1">
                <a:solidFill>
                  <a:srgbClr val="7030A0"/>
                </a:solidFill>
              </a:rPr>
              <a:t>smell</a:t>
            </a:r>
            <a:endParaRPr lang="en-US" altLang="zh-CN" sz="4400" b="1">
              <a:solidFill>
                <a:srgbClr val="7030A0"/>
              </a:solidFill>
            </a:endParaRPr>
          </a:p>
        </p:txBody>
      </p:sp>
      <p:sp>
        <p:nvSpPr>
          <p:cNvPr id="18" name="矩形 17"/>
          <p:cNvSpPr/>
          <p:nvPr/>
        </p:nvSpPr>
        <p:spPr>
          <a:xfrm>
            <a:off x="5433695" y="5897880"/>
            <a:ext cx="2027555" cy="59436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400" b="1">
                <a:solidFill>
                  <a:srgbClr val="7030A0"/>
                </a:solidFill>
              </a:rPr>
              <a:t>hearing</a:t>
            </a:r>
            <a:endParaRPr lang="en-US" altLang="zh-CN" sz="4400" b="1">
              <a:solidFill>
                <a:srgbClr val="7030A0"/>
              </a:solidFill>
            </a:endParaRPr>
          </a:p>
        </p:txBody>
      </p:sp>
      <p:sp>
        <p:nvSpPr>
          <p:cNvPr id="24" name="矩形 23"/>
          <p:cNvSpPr/>
          <p:nvPr/>
        </p:nvSpPr>
        <p:spPr>
          <a:xfrm>
            <a:off x="7193280" y="2439670"/>
            <a:ext cx="3804285" cy="494665"/>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400" b="1">
                <a:solidFill>
                  <a:srgbClr val="7030A0"/>
                </a:solidFill>
              </a:rPr>
              <a:t> </a:t>
            </a:r>
            <a:endParaRPr lang="en-US" altLang="zh-CN" sz="4400" b="1">
              <a:solidFill>
                <a:srgbClr val="7030A0"/>
              </a:solidFill>
            </a:endParaRPr>
          </a:p>
        </p:txBody>
      </p:sp>
      <p:sp>
        <p:nvSpPr>
          <p:cNvPr id="14" name="矩形 13"/>
          <p:cNvSpPr/>
          <p:nvPr/>
        </p:nvSpPr>
        <p:spPr>
          <a:xfrm>
            <a:off x="7339330" y="5906770"/>
            <a:ext cx="1578610" cy="544830"/>
          </a:xfrm>
          <a:prstGeom prst="rect">
            <a:avLst/>
          </a:prstGeom>
          <a:solidFill>
            <a:srgbClr val="F6FC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400" b="1">
                <a:solidFill>
                  <a:srgbClr val="7030A0"/>
                </a:solidFill>
              </a:rPr>
              <a:t>sight</a:t>
            </a:r>
            <a:endParaRPr lang="en-US" altLang="zh-CN"/>
          </a:p>
        </p:txBody>
      </p:sp>
      <p:sp>
        <p:nvSpPr>
          <p:cNvPr id="13" name="矩形 12"/>
          <p:cNvSpPr/>
          <p:nvPr/>
        </p:nvSpPr>
        <p:spPr>
          <a:xfrm>
            <a:off x="80010" y="3342640"/>
            <a:ext cx="1221105" cy="494665"/>
          </a:xfrm>
          <a:prstGeom prst="rect">
            <a:avLst/>
          </a:prstGeom>
          <a:solidFill>
            <a:srgbClr val="F6FC14">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252730" y="2934335"/>
            <a:ext cx="1671320" cy="494665"/>
          </a:xfrm>
          <a:prstGeom prst="rect">
            <a:avLst/>
          </a:prstGeom>
          <a:solidFill>
            <a:srgbClr val="F6FC14">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8772525" y="5888990"/>
            <a:ext cx="1788160" cy="55372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400" b="1">
                <a:solidFill>
                  <a:srgbClr val="7030A0"/>
                </a:solidFill>
              </a:rPr>
              <a:t>touch</a:t>
            </a:r>
            <a:endParaRPr lang="en-US" altLang="zh-CN"/>
          </a:p>
        </p:txBody>
      </p:sp>
      <p:sp>
        <p:nvSpPr>
          <p:cNvPr id="16" name="矩形 15"/>
          <p:cNvSpPr/>
          <p:nvPr/>
        </p:nvSpPr>
        <p:spPr>
          <a:xfrm>
            <a:off x="8010525" y="3242945"/>
            <a:ext cx="1246505" cy="494665"/>
          </a:xfrm>
          <a:prstGeom prst="rect">
            <a:avLst/>
          </a:prstGeom>
          <a:solidFill>
            <a:schemeClr val="accent1">
              <a:lumMod val="60000"/>
              <a:lumOff val="4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6116320" y="4622800"/>
            <a:ext cx="1412875" cy="431800"/>
          </a:xfrm>
          <a:prstGeom prst="rect">
            <a:avLst/>
          </a:prstGeom>
          <a:solidFill>
            <a:srgbClr val="00B05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10466070" y="5888990"/>
            <a:ext cx="1631950" cy="558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400" b="1">
                <a:solidFill>
                  <a:srgbClr val="7030A0"/>
                </a:solidFill>
              </a:rPr>
              <a:t>taste</a:t>
            </a:r>
            <a:endParaRPr lang="en-US" altLang="zh-CN" sz="4400" b="1">
              <a:solidFill>
                <a:srgbClr val="7030A0"/>
              </a:solidFill>
            </a:endParaRPr>
          </a:p>
        </p:txBody>
      </p:sp>
      <p:sp>
        <p:nvSpPr>
          <p:cNvPr id="3" name="流程图: 可选过程 2"/>
          <p:cNvSpPr/>
          <p:nvPr/>
        </p:nvSpPr>
        <p:spPr>
          <a:xfrm>
            <a:off x="80010" y="862965"/>
            <a:ext cx="2679700" cy="739775"/>
          </a:xfrm>
          <a:prstGeom prst="flowChartAlternateProcess">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latin typeface="Times New Roman" panose="02020603050405020304" pitchFamily="2" charset="0"/>
                <a:cs typeface="Times New Roman" panose="02020603050405020304" pitchFamily="2" charset="0"/>
              </a:rPr>
              <a:t>Topic</a:t>
            </a:r>
            <a:endParaRPr lang="zh-CN" altLang="en-US" sz="3200" b="1">
              <a:solidFill>
                <a:schemeClr val="tx1"/>
              </a:solidFill>
              <a:latin typeface="Times New Roman" panose="02020603050405020304" pitchFamily="2" charset="0"/>
              <a:cs typeface="Times New Roman" panose="02020603050405020304" pitchFamily="2" charset="0"/>
            </a:endParaRPr>
          </a:p>
        </p:txBody>
      </p:sp>
      <p:sp>
        <p:nvSpPr>
          <p:cNvPr id="5" name="流程图: 可选过程 4"/>
          <p:cNvSpPr/>
          <p:nvPr/>
        </p:nvSpPr>
        <p:spPr>
          <a:xfrm>
            <a:off x="372110" y="1990090"/>
            <a:ext cx="1852295" cy="638175"/>
          </a:xfrm>
          <a:prstGeom prst="flowChartAlternateProcess">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latin typeface="Times New Roman" panose="02020603050405020304" pitchFamily="2" charset="0"/>
                <a:cs typeface="Times New Roman" panose="02020603050405020304" pitchFamily="2" charset="0"/>
              </a:rPr>
              <a:t>Location</a:t>
            </a:r>
            <a:endParaRPr lang="en-US" altLang="zh-CN" sz="3200" b="1">
              <a:solidFill>
                <a:schemeClr val="tx1"/>
              </a:solidFill>
              <a:latin typeface="Times New Roman" panose="02020603050405020304" pitchFamily="2" charset="0"/>
              <a:cs typeface="Times New Roman" panose="02020603050405020304" pitchFamily="2" charset="0"/>
            </a:endParaRPr>
          </a:p>
        </p:txBody>
      </p:sp>
      <p:sp>
        <p:nvSpPr>
          <p:cNvPr id="6" name="流程图: 可选过程 5"/>
          <p:cNvSpPr/>
          <p:nvPr/>
        </p:nvSpPr>
        <p:spPr>
          <a:xfrm>
            <a:off x="217170" y="3910965"/>
            <a:ext cx="2334260" cy="638175"/>
          </a:xfrm>
          <a:prstGeom prst="flowChartAlternateProcess">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latin typeface="Times New Roman" panose="02020603050405020304" pitchFamily="2" charset="0"/>
                <a:cs typeface="Times New Roman" panose="02020603050405020304" pitchFamily="2" charset="0"/>
              </a:rPr>
              <a:t>Activities</a:t>
            </a:r>
            <a:endParaRPr lang="en-US" altLang="zh-CN" sz="3200" b="1">
              <a:solidFill>
                <a:schemeClr val="tx1"/>
              </a:solidFill>
              <a:latin typeface="Times New Roman" panose="02020603050405020304" pitchFamily="2" charset="0"/>
              <a:cs typeface="Times New Roman" panose="02020603050405020304" pitchFamily="2" charset="0"/>
            </a:endParaRPr>
          </a:p>
        </p:txBody>
      </p:sp>
      <p:sp>
        <p:nvSpPr>
          <p:cNvPr id="28" name="矩形 27"/>
          <p:cNvSpPr/>
          <p:nvPr/>
        </p:nvSpPr>
        <p:spPr>
          <a:xfrm>
            <a:off x="50800" y="5260340"/>
            <a:ext cx="3293110" cy="64389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3200" b="1">
                <a:solidFill>
                  <a:schemeClr val="tx1"/>
                </a:solidFill>
                <a:latin typeface="Times New Roman" panose="02020603050405020304" pitchFamily="2" charset="0"/>
                <a:cs typeface="Times New Roman" panose="02020603050405020304" pitchFamily="2" charset="0"/>
                <a:sym typeface="+mn-ea"/>
              </a:rPr>
              <a:t>Recommendation</a:t>
            </a:r>
            <a:endParaRPr lang="en-US" altLang="zh-CN" sz="3200" b="1">
              <a:solidFill>
                <a:schemeClr val="tx1"/>
              </a:solidFill>
              <a:latin typeface="Times New Roman" panose="02020603050405020304" pitchFamily="2" charset="0"/>
              <a:cs typeface="Times New Roman" panose="02020603050405020304" pitchFamily="2" charset="0"/>
              <a:sym typeface="+mn-ea"/>
            </a:endParaRPr>
          </a:p>
        </p:txBody>
      </p:sp>
      <p:sp>
        <p:nvSpPr>
          <p:cNvPr id="29" name="下箭头 28"/>
          <p:cNvSpPr/>
          <p:nvPr/>
        </p:nvSpPr>
        <p:spPr>
          <a:xfrm>
            <a:off x="1052830" y="1582420"/>
            <a:ext cx="246380" cy="400050"/>
          </a:xfrm>
          <a:prstGeom prst="down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下箭头 29"/>
          <p:cNvSpPr/>
          <p:nvPr/>
        </p:nvSpPr>
        <p:spPr>
          <a:xfrm>
            <a:off x="1054100" y="2491105"/>
            <a:ext cx="245110" cy="443230"/>
          </a:xfrm>
          <a:prstGeom prst="down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下箭头 30"/>
          <p:cNvSpPr/>
          <p:nvPr/>
        </p:nvSpPr>
        <p:spPr>
          <a:xfrm>
            <a:off x="1052195" y="4551680"/>
            <a:ext cx="247015" cy="785495"/>
          </a:xfrm>
          <a:prstGeom prst="down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372110" y="2934335"/>
            <a:ext cx="2025015" cy="583565"/>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3200" b="1">
                <a:solidFill>
                  <a:schemeClr val="tx1"/>
                </a:solidFill>
                <a:latin typeface="Times New Roman" panose="02020603050405020304" pitchFamily="2" charset="0"/>
                <a:cs typeface="Times New Roman" panose="02020603050405020304" pitchFamily="2" charset="0"/>
                <a:sym typeface="+mn-ea"/>
              </a:rPr>
              <a:t>Theme</a:t>
            </a:r>
            <a:endParaRPr lang="en-US" altLang="zh-CN" sz="3200" b="1">
              <a:solidFill>
                <a:schemeClr val="tx1"/>
              </a:solidFill>
              <a:latin typeface="Times New Roman" panose="02020603050405020304" pitchFamily="2" charset="0"/>
              <a:cs typeface="Times New Roman" panose="02020603050405020304" pitchFamily="2" charset="0"/>
              <a:sym typeface="+mn-ea"/>
            </a:endParaRPr>
          </a:p>
        </p:txBody>
      </p:sp>
      <p:sp>
        <p:nvSpPr>
          <p:cNvPr id="8" name="下箭头 7"/>
          <p:cNvSpPr/>
          <p:nvPr/>
        </p:nvSpPr>
        <p:spPr>
          <a:xfrm>
            <a:off x="1054100" y="3517900"/>
            <a:ext cx="246380" cy="400050"/>
          </a:xfrm>
          <a:prstGeom prst="down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1419860" y="4622800"/>
            <a:ext cx="1291590" cy="494665"/>
          </a:xfrm>
          <a:prstGeom prst="rect">
            <a:avLst/>
          </a:prstGeom>
          <a:solidFill>
            <a:schemeClr val="accent1">
              <a:lumMod val="60000"/>
              <a:lumOff val="4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3"/>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6"/>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28"/>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9"/>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30"/>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31"/>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7"/>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24"/>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8"/>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13"/>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5"/>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14"/>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16"/>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2"/>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20"/>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0" grpId="0" bldLvl="0" animBg="1"/>
      <p:bldP spid="24" grpId="0" bldLvl="0" animBg="1"/>
      <p:bldP spid="18" grpId="0" bldLvl="0" animBg="1"/>
      <p:bldP spid="13" grpId="0" bldLvl="0" animBg="1"/>
      <p:bldP spid="15" grpId="0" bldLvl="0" animBg="1"/>
      <p:bldP spid="14" grpId="0" bldLvl="0" animBg="1"/>
      <p:bldP spid="12" grpId="0" bldLvl="0" animBg="1"/>
      <p:bldP spid="16" grpId="0" bldLvl="0" animBg="1"/>
      <p:bldP spid="20" grpId="0" bldLvl="0" animBg="1"/>
      <p:bldP spid="21" grpId="0" bldLvl="0" animBg="1"/>
      <p:bldP spid="3" grpId="0" bldLvl="0" animBg="1"/>
      <p:bldP spid="5" grpId="0" bldLvl="0" animBg="1"/>
      <p:bldP spid="6" grpId="0" bldLvl="0" animBg="1"/>
      <p:bldP spid="28" grpId="0" bldLvl="0" animBg="1"/>
      <p:bldP spid="29" grpId="0" bldLvl="0" animBg="1"/>
      <p:bldP spid="30" grpId="0" bldLvl="0" animBg="1"/>
      <p:bldP spid="31" grpId="0" bldLvl="0" animBg="1"/>
      <p:bldP spid="8" grpId="0" bldLvl="0" animBg="1"/>
      <p:bldP spid="7" grpId="0" bldLvl="0" animBg="1"/>
      <p:bldP spid="9" grpId="0" bldLvl="0" animBg="1"/>
      <p:bldP spid="3" grpId="1" animBg="1"/>
      <p:bldP spid="5" grpId="1" animBg="1"/>
      <p:bldP spid="6" grpId="1" bldLvl="0" animBg="1"/>
      <p:bldP spid="28" grpId="1" animBg="1"/>
      <p:bldP spid="29" grpId="1" bldLvl="0" animBg="1"/>
      <p:bldP spid="30" grpId="1" bldLvl="0" animBg="1"/>
      <p:bldP spid="31" grpId="1" bldLvl="0" animBg="1"/>
      <p:bldP spid="7" grpId="1" animBg="1"/>
      <p:bldP spid="8"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文本框 5"/>
          <p:cNvSpPr txBox="1"/>
          <p:nvPr/>
        </p:nvSpPr>
        <p:spPr>
          <a:xfrm>
            <a:off x="-46355" y="69850"/>
            <a:ext cx="2560320" cy="714962"/>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lIns="91440" tIns="45720" rIns="91440" bIns="45720" numCol="1" spcCol="0" rtlCol="0" fromWordArt="0" anchor="t" anchorCtr="0" forceAA="0" compatLnSpc="1">
            <a:sp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ctr">
              <a:lnSpc>
                <a:spcPct val="100000"/>
              </a:lnSpc>
              <a:buClrTx/>
              <a:buSzTx/>
              <a:buFontTx/>
              <a:buNone/>
            </a:pPr>
            <a:r>
              <a:rPr lang="en-US" altLang="zh-CN" sz="3600" b="1" spc="0">
                <a:solidFill>
                  <a:srgbClr val="C00000"/>
                </a:solidFill>
                <a:latin typeface="Times New Roman" panose="02020603050405020304" pitchFamily="2" charset="0"/>
                <a:cs typeface="Times New Roman" panose="02020603050405020304" pitchFamily="2" charset="0"/>
                <a:sym typeface="+mn-ea"/>
              </a:rPr>
              <a:t>Homework</a:t>
            </a:r>
            <a:endParaRPr lang="en-US" altLang="zh-CN" sz="3600" b="1" spc="0">
              <a:solidFill>
                <a:srgbClr val="C00000"/>
              </a:solidFill>
              <a:latin typeface="Times New Roman" panose="02020603050405020304" pitchFamily="2" charset="0"/>
              <a:cs typeface="Times New Roman" panose="02020603050405020304" pitchFamily="2" charset="0"/>
              <a:sym typeface="+mn-ea"/>
            </a:endParaRPr>
          </a:p>
        </p:txBody>
      </p:sp>
      <p:sp>
        <p:nvSpPr>
          <p:cNvPr id="3" name="文本框 2"/>
          <p:cNvSpPr txBox="1"/>
          <p:nvPr>
            <p:custDataLst>
              <p:tags r:id="rId1"/>
            </p:custDataLst>
          </p:nvPr>
        </p:nvSpPr>
        <p:spPr>
          <a:xfrm>
            <a:off x="2672080" y="69850"/>
            <a:ext cx="9222105" cy="976630"/>
          </a:xfrm>
          <a:prstGeom prst="rect">
            <a:avLst/>
          </a:prstGeom>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spAutoFit/>
          </a:bodyPr>
          <a:lstStyle/>
          <a:p>
            <a:pPr lvl="0" algn="ctr" fontAlgn="base">
              <a:lnSpc>
                <a:spcPct val="70000"/>
              </a:lnSpc>
              <a:buClrTx/>
              <a:buSzTx/>
              <a:buFontTx/>
            </a:pPr>
            <a:r>
              <a:rPr lang="en-US" altLang="zh-CN" sz="3200" b="1">
                <a:solidFill>
                  <a:schemeClr val="bg1"/>
                </a:solidFill>
                <a:latin typeface="Times New Roman" panose="02020603050405020304" pitchFamily="2" charset="0"/>
                <a:cs typeface="Times New Roman" panose="02020603050405020304" pitchFamily="2" charset="0"/>
                <a:sym typeface="+mn-ea"/>
              </a:rPr>
              <a:t>Write about a theme park you wish to share .  </a:t>
            </a:r>
            <a:endParaRPr lang="en-US" altLang="zh-CN" sz="3200" b="1">
              <a:solidFill>
                <a:schemeClr val="bg1"/>
              </a:solidFill>
              <a:latin typeface="Times New Roman" panose="02020603050405020304" pitchFamily="2" charset="0"/>
              <a:cs typeface="Times New Roman" panose="02020603050405020304" pitchFamily="2" charset="0"/>
              <a:sym typeface="+mn-ea"/>
            </a:endParaRPr>
          </a:p>
          <a:p>
            <a:pPr lvl="0" algn="ctr" fontAlgn="base">
              <a:lnSpc>
                <a:spcPct val="40000"/>
              </a:lnSpc>
              <a:buClrTx/>
              <a:buSzTx/>
              <a:buFontTx/>
            </a:pPr>
            <a:endParaRPr lang="en-US" altLang="zh-CN" sz="3200" b="1">
              <a:solidFill>
                <a:schemeClr val="bg1"/>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a:p>
            <a:pPr lvl="0" algn="ctr" fontAlgn="base">
              <a:lnSpc>
                <a:spcPct val="70000"/>
              </a:lnSpc>
              <a:buClrTx/>
              <a:buSzTx/>
              <a:buFontTx/>
            </a:pPr>
            <a:r>
              <a:rPr lang="en-US" sz="3200" b="1">
                <a:solidFill>
                  <a:srgbClr val="C0000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(structure/ content/ language/ techniques)</a:t>
            </a:r>
            <a:endParaRPr lang="en-US" altLang="zh-CN" sz="3200" b="1">
              <a:solidFill>
                <a:schemeClr val="bg1"/>
              </a:solidFill>
              <a:latin typeface="Times New Roman" panose="02020603050405020304" pitchFamily="2" charset="0"/>
              <a:cs typeface="Times New Roman" panose="02020603050405020304" pitchFamily="2" charset="0"/>
              <a:sym typeface="+mn-ea"/>
            </a:endParaRPr>
          </a:p>
        </p:txBody>
      </p:sp>
      <p:graphicFrame>
        <p:nvGraphicFramePr>
          <p:cNvPr id="4" name="表格 3"/>
          <p:cNvGraphicFramePr/>
          <p:nvPr>
            <p:custDataLst>
              <p:tags r:id="rId2"/>
            </p:custDataLst>
          </p:nvPr>
        </p:nvGraphicFramePr>
        <p:xfrm>
          <a:off x="0" y="1078230"/>
          <a:ext cx="11894820" cy="5657850"/>
        </p:xfrm>
        <a:graphic>
          <a:graphicData uri="http://schemas.openxmlformats.org/drawingml/2006/table">
            <a:tbl>
              <a:tblPr firstRow="1" bandRow="1">
                <a:tableStyleId>{BDBED569-4797-4DF1-A0F4-6AAB3CD982D8}</a:tableStyleId>
              </a:tblPr>
              <a:tblGrid>
                <a:gridCol w="1887220"/>
                <a:gridCol w="6956425"/>
                <a:gridCol w="3051175"/>
              </a:tblGrid>
              <a:tr h="518160">
                <a:tc>
                  <a:txBody>
                    <a:bodyPr/>
                    <a:p>
                      <a:pPr>
                        <a:buNone/>
                      </a:pPr>
                      <a:r>
                        <a:rPr lang="en-US" altLang="zh-CN" sz="2800" b="0" spc="-100">
                          <a:solidFill>
                            <a:schemeClr val="tx1">
                              <a:lumMod val="85000"/>
                              <a:lumOff val="15000"/>
                            </a:schemeClr>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rPr>
                        <a:t>a theme park </a:t>
                      </a:r>
                      <a:endParaRPr lang="en-US" altLang="zh-CN" sz="2800" b="0" spc="-100">
                        <a:solidFill>
                          <a:schemeClr val="tx1">
                            <a:lumMod val="85000"/>
                            <a:lumOff val="15000"/>
                          </a:schemeClr>
                        </a:solidFill>
                        <a:effectLst>
                          <a:outerShdw blurRad="38100" dist="19050" dir="2700000" algn="tl" rotWithShape="0">
                            <a:schemeClr val="dk1">
                              <a:alpha val="40000"/>
                            </a:schemeClr>
                          </a:outerShdw>
                        </a:effectLst>
                        <a:uFillTx/>
                        <a:latin typeface="Times New Roman" panose="02020603050405020304" pitchFamily="2" charset="0"/>
                        <a:cs typeface="Times New Roman" panose="02020603050405020304" pitchFamily="2" charset="0"/>
                      </a:endParaRPr>
                    </a:p>
                  </a:txBody>
                  <a:tcPr>
                    <a:solidFill>
                      <a:schemeClr val="accent1">
                        <a:lumMod val="20000"/>
                        <a:lumOff val="80000"/>
                        <a:alpha val="20000"/>
                      </a:schemeClr>
                    </a:solidFill>
                  </a:tcPr>
                </a:tc>
                <a:tc>
                  <a:txBody>
                    <a:bodyPr/>
                    <a:p>
                      <a:pPr algn="ctr">
                        <a:buNone/>
                      </a:pPr>
                      <a:r>
                        <a:rPr lang="en-US" altLang="zh-CN" sz="2800">
                          <a:sym typeface="+mn-ea"/>
                        </a:rPr>
                        <a:t>language (patterns/wording)</a:t>
                      </a:r>
                      <a:endParaRPr lang="en-US" altLang="zh-CN" sz="2800"/>
                    </a:p>
                  </a:txBody>
                  <a:tcPr>
                    <a:solidFill>
                      <a:schemeClr val="accent1">
                        <a:lumMod val="20000"/>
                        <a:lumOff val="80000"/>
                        <a:alpha val="20000"/>
                      </a:schemeClr>
                    </a:solidFill>
                  </a:tcPr>
                </a:tc>
                <a:tc>
                  <a:txBody>
                    <a:bodyPr/>
                    <a:p>
                      <a:pPr algn="ctr">
                        <a:buNone/>
                      </a:pPr>
                      <a:r>
                        <a:rPr lang="en-US" altLang="zh-CN" sz="2800">
                          <a:sym typeface="+mn-ea"/>
                        </a:rPr>
                        <a:t>Writing techniques</a:t>
                      </a:r>
                      <a:endParaRPr lang="zh-CN" altLang="en-US"/>
                    </a:p>
                  </a:txBody>
                  <a:tcPr>
                    <a:solidFill>
                      <a:schemeClr val="accent1">
                        <a:lumMod val="20000"/>
                        <a:lumOff val="80000"/>
                        <a:alpha val="20000"/>
                      </a:schemeClr>
                    </a:solidFill>
                  </a:tcPr>
                </a:tc>
              </a:tr>
              <a:tr h="554355">
                <a:tc>
                  <a:txBody>
                    <a:bodyPr/>
                    <a:p>
                      <a:pPr>
                        <a:buNone/>
                      </a:pPr>
                      <a:r>
                        <a:rPr lang="en-US" altLang="zh-CN" sz="2800">
                          <a:solidFill>
                            <a:schemeClr val="tx1">
                              <a:lumMod val="85000"/>
                              <a:lumOff val="15000"/>
                            </a:schemeClr>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Location</a:t>
                      </a:r>
                      <a:endParaRPr lang="en-US" altLang="x-none" sz="1800" b="1">
                        <a:solidFill>
                          <a:srgbClr val="1D41D5"/>
                        </a:solidFill>
                        <a:latin typeface="Times New Roman" panose="02020603050405020304" pitchFamily="2" charset="0"/>
                        <a:cs typeface="Times New Roman" panose="02020603050405020304" pitchFamily="2" charset="0"/>
                      </a:endParaRPr>
                    </a:p>
                  </a:txBody>
                  <a:tcPr>
                    <a:solidFill>
                      <a:schemeClr val="bg1">
                        <a:alpha val="20000"/>
                      </a:schemeClr>
                    </a:solidFill>
                  </a:tcPr>
                </a:tc>
                <a:tc>
                  <a:txBody>
                    <a:bodyPr/>
                    <a:p>
                      <a:pPr>
                        <a:lnSpc>
                          <a:spcPct val="80000"/>
                        </a:lnSpc>
                        <a:buNone/>
                      </a:pPr>
                      <a:r>
                        <a:rPr lang="en-US" altLang="x-none" sz="2000" b="1">
                          <a:solidFill>
                            <a:srgbClr val="1D41D5"/>
                          </a:solidFill>
                          <a:latin typeface="Times New Roman" panose="02020603050405020304" pitchFamily="2" charset="0"/>
                          <a:cs typeface="Times New Roman" panose="02020603050405020304" pitchFamily="2" charset="0"/>
                          <a:sym typeface="+mn-ea"/>
                        </a:rPr>
                        <a:t>, which can be found in ... (attributive clause);</a:t>
                      </a:r>
                      <a:endParaRPr lang="en-US" altLang="x-none" sz="2000" b="1">
                        <a:solidFill>
                          <a:srgbClr val="1D41D5"/>
                        </a:solidFill>
                        <a:latin typeface="Times New Roman" panose="02020603050405020304" pitchFamily="2" charset="0"/>
                        <a:cs typeface="Times New Roman" panose="02020603050405020304" pitchFamily="2" charset="0"/>
                        <a:sym typeface="+mn-ea"/>
                      </a:endParaRPr>
                    </a:p>
                    <a:p>
                      <a:pPr>
                        <a:lnSpc>
                          <a:spcPct val="80000"/>
                        </a:lnSpc>
                        <a:buNone/>
                      </a:pPr>
                      <a:r>
                        <a:rPr lang="en-US" altLang="x-none" sz="2000" b="1">
                          <a:solidFill>
                            <a:srgbClr val="1D41D5"/>
                          </a:solidFill>
                          <a:latin typeface="Times New Roman" panose="02020603050405020304" pitchFamily="2" charset="0"/>
                          <a:cs typeface="Times New Roman" panose="02020603050405020304" pitchFamily="2" charset="0"/>
                          <a:sym typeface="+mn-ea"/>
                        </a:rPr>
                        <a:t>..., in ...Mountains,   in Zhuhai, China;  (prep phr)</a:t>
                      </a:r>
                      <a:endParaRPr lang="en-US" altLang="x-none" sz="2000" b="1">
                        <a:solidFill>
                          <a:srgbClr val="1D41D5"/>
                        </a:solidFill>
                        <a:latin typeface="Times New Roman" panose="02020603050405020304" pitchFamily="2" charset="0"/>
                        <a:cs typeface="Times New Roman" panose="02020603050405020304" pitchFamily="2" charset="0"/>
                        <a:sym typeface="+mn-ea"/>
                      </a:endParaRPr>
                    </a:p>
                  </a:txBody>
                  <a:tcPr>
                    <a:solidFill>
                      <a:schemeClr val="bg1">
                        <a:alpha val="20000"/>
                      </a:schemeClr>
                    </a:solidFill>
                  </a:tcPr>
                </a:tc>
                <a:tc rowSpan="4">
                  <a:txBody>
                    <a:bodyPr/>
                    <a:p>
                      <a:pPr>
                        <a:buNone/>
                      </a:pPr>
                      <a:endParaRPr lang="zh-CN" altLang="en-US"/>
                    </a:p>
                    <a:p>
                      <a:pPr marL="0" lvl="0" indent="0">
                        <a:lnSpc>
                          <a:spcPct val="100000"/>
                        </a:lnSpc>
                        <a:spcBef>
                          <a:spcPct val="0"/>
                        </a:spcBef>
                        <a:buNone/>
                      </a:pPr>
                      <a:r>
                        <a:rPr lang="en-US" altLang="zh-CN" sz="2800">
                          <a:latin typeface="Times New Roman" panose="02020603050405020304" pitchFamily="2" charset="0"/>
                          <a:cs typeface="Times New Roman" panose="02020603050405020304" pitchFamily="2" charset="0"/>
                          <a:sym typeface="+mn-ea"/>
                        </a:rPr>
                        <a:t>1.  a </a:t>
                      </a:r>
                      <a:r>
                        <a:rPr lang="zh-CN" altLang="en-US" sz="2800" b="1">
                          <a:latin typeface="Times New Roman" panose="02020603050405020304" pitchFamily="2" charset="0"/>
                          <a:cs typeface="Times New Roman" panose="02020603050405020304" pitchFamily="2" charset="0"/>
                          <a:sym typeface="+mn-ea"/>
                        </a:rPr>
                        <a:t>clear</a:t>
                      </a:r>
                      <a:r>
                        <a:rPr lang="zh-CN" altLang="en-US" sz="2800" b="1">
                          <a:solidFill>
                            <a:srgbClr val="FF0000"/>
                          </a:solidFill>
                          <a:latin typeface="Times New Roman" panose="02020603050405020304" pitchFamily="2" charset="0"/>
                          <a:cs typeface="Times New Roman" panose="02020603050405020304" pitchFamily="2" charset="0"/>
                          <a:sym typeface="+mn-ea"/>
                        </a:rPr>
                        <a:t> </a:t>
                      </a:r>
                      <a:r>
                        <a:rPr lang="en-US" altLang="zh-CN" sz="2800">
                          <a:latin typeface="Times New Roman" panose="02020603050405020304" pitchFamily="2" charset="0"/>
                          <a:cs typeface="Times New Roman" panose="02020603050405020304" pitchFamily="2" charset="0"/>
                          <a:sym typeface="+mn-ea"/>
                        </a:rPr>
                        <a:t>structure. </a:t>
                      </a:r>
                      <a:endParaRPr lang="en-US" altLang="zh-CN" sz="2800">
                        <a:latin typeface="Times New Roman" panose="02020603050405020304" pitchFamily="2" charset="0"/>
                        <a:cs typeface="Times New Roman" panose="02020603050405020304" pitchFamily="2" charset="0"/>
                      </a:endParaRPr>
                    </a:p>
                    <a:p>
                      <a:pPr marL="0" lvl="0" indent="0">
                        <a:lnSpc>
                          <a:spcPct val="100000"/>
                        </a:lnSpc>
                        <a:spcBef>
                          <a:spcPct val="0"/>
                        </a:spcBef>
                        <a:buNone/>
                      </a:pPr>
                      <a:r>
                        <a:rPr lang="en-US" altLang="zh-CN" sz="2800">
                          <a:latin typeface="Times New Roman" panose="02020603050405020304" pitchFamily="2" charset="0"/>
                          <a:cs typeface="Times New Roman" panose="02020603050405020304" pitchFamily="2" charset="0"/>
                          <a:sym typeface="+mn-ea"/>
                        </a:rPr>
                        <a:t>2.  theme-related </a:t>
                      </a:r>
                      <a:r>
                        <a:rPr lang="zh-CN" altLang="en-US" sz="2800" b="1">
                          <a:latin typeface="Times New Roman" panose="02020603050405020304" pitchFamily="2" charset="0"/>
                          <a:cs typeface="Times New Roman" panose="02020603050405020304" pitchFamily="2" charset="0"/>
                          <a:sym typeface="+mn-ea"/>
                        </a:rPr>
                        <a:t>adjs  </a:t>
                      </a:r>
                      <a:endParaRPr lang="en-US" altLang="zh-CN" sz="2800">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r>
                        <a:rPr lang="en-US" altLang="zh-CN" sz="2800">
                          <a:latin typeface="Times New Roman" panose="02020603050405020304" pitchFamily="2" charset="0"/>
                          <a:cs typeface="Times New Roman" panose="02020603050405020304" pitchFamily="2" charset="0"/>
                          <a:sym typeface="+mn-ea"/>
                        </a:rPr>
                        <a:t>3.  various </a:t>
                      </a:r>
                      <a:r>
                        <a:rPr lang="zh-CN" altLang="en-US" sz="2800" b="1">
                          <a:latin typeface="Times New Roman" panose="02020603050405020304" pitchFamily="2" charset="0"/>
                          <a:cs typeface="Times New Roman" panose="02020603050405020304" pitchFamily="2" charset="0"/>
                          <a:sym typeface="+mn-ea"/>
                        </a:rPr>
                        <a:t>verbs </a:t>
                      </a:r>
                      <a:endParaRPr lang="zh-CN" altLang="en-US" sz="2800" b="1">
                        <a:solidFill>
                          <a:srgbClr val="FF0000"/>
                        </a:solidFill>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r>
                        <a:rPr lang="en-US" altLang="zh-CN" sz="2800">
                          <a:latin typeface="Times New Roman" panose="02020603050405020304" pitchFamily="2" charset="0"/>
                          <a:cs typeface="Times New Roman" panose="02020603050405020304" pitchFamily="2" charset="0"/>
                          <a:sym typeface="+mn-ea"/>
                        </a:rPr>
                        <a:t>4.  </a:t>
                      </a:r>
                      <a:r>
                        <a:rPr lang="en-US" altLang="zh-CN" sz="2800" b="1">
                          <a:latin typeface="Times New Roman" panose="02020603050405020304" pitchFamily="2" charset="0"/>
                          <a:cs typeface="Times New Roman" panose="02020603050405020304" pitchFamily="2" charset="0"/>
                          <a:sym typeface="+mn-ea"/>
                        </a:rPr>
                        <a:t>imperatives</a:t>
                      </a:r>
                      <a:endParaRPr lang="en-US" altLang="zh-CN" sz="2800" b="1">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r>
                        <a:rPr lang="en-US" altLang="zh-CN" sz="2800" b="1">
                          <a:latin typeface="Times New Roman" panose="02020603050405020304" pitchFamily="2" charset="0"/>
                          <a:cs typeface="Times New Roman" panose="02020603050405020304" pitchFamily="2" charset="0"/>
                          <a:sym typeface="+mn-ea"/>
                        </a:rPr>
                        <a:t>5. five-sense  </a:t>
                      </a:r>
                      <a:r>
                        <a:rPr lang="en-US" altLang="zh-CN" sz="2800" spc="-100">
                          <a:latin typeface="Times New Roman" panose="02020603050405020304" pitchFamily="2" charset="0"/>
                          <a:cs typeface="Times New Roman" panose="02020603050405020304" pitchFamily="2" charset="0"/>
                          <a:sym typeface="+mn-ea"/>
                        </a:rPr>
                        <a:t> </a:t>
                      </a:r>
                      <a:endParaRPr lang="en-US" altLang="zh-CN" sz="2800" spc="-100">
                        <a:latin typeface="Times New Roman" panose="02020603050405020304" pitchFamily="2" charset="0"/>
                        <a:cs typeface="Times New Roman" panose="02020603050405020304" pitchFamily="2" charset="0"/>
                        <a:sym typeface="+mn-ea"/>
                      </a:endParaRPr>
                    </a:p>
                    <a:p>
                      <a:pPr marL="0" lvl="0" indent="0">
                        <a:lnSpc>
                          <a:spcPct val="100000"/>
                        </a:lnSpc>
                        <a:spcBef>
                          <a:spcPct val="0"/>
                        </a:spcBef>
                        <a:buNone/>
                      </a:pPr>
                      <a:r>
                        <a:rPr lang="en-US" altLang="zh-CN" sz="2800" spc="-100">
                          <a:latin typeface="Times New Roman" panose="02020603050405020304" pitchFamily="2" charset="0"/>
                          <a:cs typeface="Times New Roman" panose="02020603050405020304" pitchFamily="2" charset="0"/>
                          <a:sym typeface="+mn-ea"/>
                        </a:rPr>
                        <a:t>     description</a:t>
                      </a:r>
                      <a:endParaRPr lang="en-US" altLang="zh-CN" sz="2800" spc="-100">
                        <a:latin typeface="Times New Roman" panose="02020603050405020304" pitchFamily="2" charset="0"/>
                        <a:cs typeface="Times New Roman" panose="02020603050405020304" pitchFamily="2" charset="0"/>
                        <a:sym typeface="+mn-ea"/>
                      </a:endParaRPr>
                    </a:p>
                    <a:p>
                      <a:pPr algn="l"/>
                      <a:r>
                        <a:rPr lang="en-US" altLang="zh-CN" sz="2800">
                          <a:latin typeface="Times New Roman" panose="02020603050405020304" pitchFamily="2" charset="0"/>
                          <a:cs typeface="Times New Roman" panose="02020603050405020304" pitchFamily="2" charset="0"/>
                          <a:sym typeface="+mn-ea"/>
                        </a:rPr>
                        <a:t>6. cite </a:t>
                      </a:r>
                      <a:r>
                        <a:rPr lang="en-US" altLang="zh-CN" sz="2800" b="1">
                          <a:latin typeface="Times New Roman" panose="02020603050405020304" pitchFamily="2" charset="0"/>
                          <a:cs typeface="Times New Roman" panose="02020603050405020304" pitchFamily="2" charset="0"/>
                          <a:sym typeface="+mn-ea"/>
                        </a:rPr>
                        <a:t>numbers</a:t>
                      </a:r>
                      <a:endParaRPr lang="en-US" altLang="zh-CN" sz="2800" baseline="0">
                        <a:latin typeface="Times New Roman" panose="02020603050405020304" pitchFamily="2" charset="0"/>
                        <a:cs typeface="Times New Roman" panose="02020603050405020304" pitchFamily="2" charset="0"/>
                      </a:endParaRPr>
                    </a:p>
                    <a:p>
                      <a:pPr algn="l"/>
                      <a:r>
                        <a:rPr lang="en-US" altLang="zh-CN" sz="2800">
                          <a:latin typeface="Times New Roman" panose="02020603050405020304" pitchFamily="2" charset="0"/>
                          <a:cs typeface="Times New Roman" panose="02020603050405020304" pitchFamily="2" charset="0"/>
                          <a:sym typeface="+mn-ea"/>
                        </a:rPr>
                        <a:t>7. </a:t>
                      </a:r>
                      <a:r>
                        <a:rPr lang="en-US" altLang="zh-CN" sz="2800" b="1">
                          <a:latin typeface="Times New Roman" panose="02020603050405020304" pitchFamily="2" charset="0"/>
                          <a:cs typeface="Times New Roman" panose="02020603050405020304" pitchFamily="2" charset="0"/>
                          <a:sym typeface="+mn-ea"/>
                        </a:rPr>
                        <a:t>comparatives </a:t>
                      </a:r>
                      <a:r>
                        <a:rPr lang="en-US" altLang="zh-CN" sz="2800">
                          <a:latin typeface="Times New Roman" panose="02020603050405020304" pitchFamily="2" charset="0"/>
                          <a:cs typeface="Times New Roman" panose="02020603050405020304" pitchFamily="2" charset="0"/>
                          <a:sym typeface="+mn-ea"/>
                        </a:rPr>
                        <a:t>and </a:t>
                      </a:r>
                      <a:r>
                        <a:rPr lang="en-US" altLang="zh-CN" sz="2800" b="1">
                          <a:latin typeface="Times New Roman" panose="02020603050405020304" pitchFamily="2" charset="0"/>
                          <a:cs typeface="Times New Roman" panose="02020603050405020304" pitchFamily="2" charset="0"/>
                          <a:sym typeface="+mn-ea"/>
                        </a:rPr>
                        <a:t>superlatives</a:t>
                      </a:r>
                      <a:endParaRPr lang="zh-CN" altLang="en-US" sz="2800"/>
                    </a:p>
                  </a:txBody>
                  <a:tcPr>
                    <a:solidFill>
                      <a:schemeClr val="bg1">
                        <a:alpha val="20000"/>
                      </a:schemeClr>
                    </a:solidFill>
                  </a:tcPr>
                </a:tc>
              </a:tr>
              <a:tr h="765175">
                <a:tc>
                  <a:txBody>
                    <a:bodyPr/>
                    <a:p>
                      <a:pPr>
                        <a:buNone/>
                      </a:pPr>
                      <a:r>
                        <a:rPr lang="en-US" altLang="zh-CN" sz="2800">
                          <a:solidFill>
                            <a:schemeClr val="tx1">
                              <a:lumMod val="85000"/>
                              <a:lumOff val="15000"/>
                            </a:schemeClr>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Theme</a:t>
                      </a:r>
                      <a:endParaRPr lang="en-US" altLang="zh-CN" sz="2800">
                        <a:solidFill>
                          <a:schemeClr val="tx1">
                            <a:lumMod val="85000"/>
                            <a:lumOff val="15000"/>
                          </a:schemeClr>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endParaRPr>
                    </a:p>
                  </a:txBody>
                  <a:tcPr/>
                </a:tc>
                <a:tc>
                  <a:txBody>
                    <a:bodyPr/>
                    <a:p>
                      <a:pPr>
                        <a:buNone/>
                      </a:pPr>
                      <a:r>
                        <a:rPr lang="en-US" altLang="x-none" sz="2000" b="1">
                          <a:solidFill>
                            <a:srgbClr val="1D41D5"/>
                          </a:solidFill>
                          <a:latin typeface="Times New Roman" panose="02020603050405020304" pitchFamily="2" charset="0"/>
                          <a:cs typeface="Times New Roman" panose="02020603050405020304" pitchFamily="2" charset="0"/>
                          <a:sym typeface="+mn-ea"/>
                        </a:rPr>
                        <a:t>It will bring you into a </a:t>
                      </a:r>
                      <a:r>
                        <a:rPr lang="en-US" altLang="x-none" sz="2000" b="1">
                          <a:solidFill>
                            <a:srgbClr val="FF0000"/>
                          </a:solidFill>
                          <a:latin typeface="Times New Roman" panose="02020603050405020304" pitchFamily="2" charset="0"/>
                          <a:cs typeface="Times New Roman" panose="02020603050405020304" pitchFamily="2" charset="0"/>
                          <a:sym typeface="+mn-ea"/>
                        </a:rPr>
                        <a:t>magical</a:t>
                      </a:r>
                      <a:r>
                        <a:rPr lang="en-US" altLang="x-none" sz="2000" b="1">
                          <a:solidFill>
                            <a:srgbClr val="1D41D5"/>
                          </a:solidFill>
                          <a:latin typeface="Times New Roman" panose="02020603050405020304" pitchFamily="2" charset="0"/>
                          <a:cs typeface="Times New Roman" panose="02020603050405020304" pitchFamily="2" charset="0"/>
                          <a:sym typeface="+mn-ea"/>
                        </a:rPr>
                        <a:t> world.</a:t>
                      </a:r>
                      <a:endParaRPr lang="en-US" altLang="x-none" sz="2000" b="1">
                        <a:solidFill>
                          <a:srgbClr val="1D41D5"/>
                        </a:solidFill>
                        <a:latin typeface="Times New Roman" panose="02020603050405020304" pitchFamily="2" charset="0"/>
                        <a:cs typeface="Times New Roman" panose="02020603050405020304" pitchFamily="2" charset="0"/>
                        <a:sym typeface="+mn-ea"/>
                      </a:endParaRPr>
                    </a:p>
                    <a:p>
                      <a:pPr>
                        <a:buNone/>
                      </a:pPr>
                      <a:r>
                        <a:rPr lang="en-US" altLang="x-none" sz="2000" b="1">
                          <a:solidFill>
                            <a:srgbClr val="1D41D5"/>
                          </a:solidFill>
                          <a:latin typeface="Times New Roman" panose="02020603050405020304" pitchFamily="2" charset="0"/>
                          <a:cs typeface="Times New Roman" panose="02020603050405020304" pitchFamily="2" charset="0"/>
                          <a:sym typeface="+mn-ea"/>
                        </a:rPr>
                        <a:t>it shows and celebrates USA’s </a:t>
                      </a:r>
                      <a:r>
                        <a:rPr lang="en-US" altLang="x-none" sz="2000" b="1">
                          <a:solidFill>
                            <a:srgbClr val="FF0000"/>
                          </a:solidFill>
                          <a:latin typeface="Times New Roman" panose="02020603050405020304" pitchFamily="2" charset="0"/>
                          <a:cs typeface="Times New Roman" panose="02020603050405020304" pitchFamily="2" charset="0"/>
                          <a:sym typeface="+mn-ea"/>
                        </a:rPr>
                        <a:t>traditional</a:t>
                      </a:r>
                      <a:r>
                        <a:rPr lang="en-US" altLang="x-none" sz="2000" b="1">
                          <a:solidFill>
                            <a:srgbClr val="1D41D5"/>
                          </a:solidFill>
                          <a:latin typeface="Times New Roman" panose="02020603050405020304" pitchFamily="2" charset="0"/>
                          <a:cs typeface="Times New Roman" panose="02020603050405020304" pitchFamily="2" charset="0"/>
                          <a:sym typeface="+mn-ea"/>
                        </a:rPr>
                        <a:t> southeastern culture. </a:t>
                      </a:r>
                      <a:endParaRPr lang="en-US" altLang="x-none" sz="2000" b="1">
                        <a:solidFill>
                          <a:srgbClr val="1D41D5"/>
                        </a:solidFill>
                        <a:latin typeface="Times New Roman" panose="02020603050405020304" pitchFamily="2" charset="0"/>
                        <a:cs typeface="Times New Roman" panose="02020603050405020304" pitchFamily="2" charset="0"/>
                        <a:sym typeface="+mn-ea"/>
                      </a:endParaRPr>
                    </a:p>
                    <a:p>
                      <a:pPr>
                        <a:buNone/>
                      </a:pPr>
                      <a:r>
                        <a:rPr lang="en-US" altLang="zh-CN" sz="2000" b="1" spc="-100">
                          <a:solidFill>
                            <a:srgbClr val="1D41D5"/>
                          </a:solidFill>
                          <a:uFillTx/>
                          <a:latin typeface="Times New Roman" panose="02020603050405020304" pitchFamily="2" charset="0"/>
                          <a:cs typeface="Times New Roman" panose="02020603050405020304" pitchFamily="2" charset="0"/>
                          <a:sym typeface="+mn-ea"/>
                        </a:rPr>
                        <a:t>is one of the </a:t>
                      </a:r>
                      <a:r>
                        <a:rPr lang="en-US" altLang="zh-CN" sz="2000" b="1" spc="-100">
                          <a:solidFill>
                            <a:srgbClr val="FF0000"/>
                          </a:solidFill>
                          <a:uFillTx/>
                          <a:latin typeface="Times New Roman" panose="02020603050405020304" pitchFamily="2" charset="0"/>
                          <a:cs typeface="Times New Roman" panose="02020603050405020304" pitchFamily="2" charset="0"/>
                          <a:sym typeface="+mn-ea"/>
                        </a:rPr>
                        <a:t>leading</a:t>
                      </a:r>
                      <a:r>
                        <a:rPr lang="en-US" altLang="zh-CN" sz="2000" b="1" spc="-100">
                          <a:solidFill>
                            <a:srgbClr val="1D41D5"/>
                          </a:solidFill>
                          <a:uFillTx/>
                          <a:latin typeface="Times New Roman" panose="02020603050405020304" pitchFamily="2" charset="0"/>
                          <a:cs typeface="Times New Roman" panose="02020603050405020304" pitchFamily="2" charset="0"/>
                          <a:sym typeface="+mn-ea"/>
                        </a:rPr>
                        <a:t> ocean-themed parks</a:t>
                      </a:r>
                      <a:endParaRPr lang="en-US" altLang="zh-CN" sz="2000" b="1" spc="-100">
                        <a:solidFill>
                          <a:srgbClr val="1D41D5"/>
                        </a:solidFill>
                        <a:uFillTx/>
                        <a:latin typeface="Times New Roman" panose="02020603050405020304" pitchFamily="2" charset="0"/>
                        <a:cs typeface="Times New Roman" panose="02020603050405020304" pitchFamily="2" charset="0"/>
                        <a:sym typeface="+mn-ea"/>
                      </a:endParaRPr>
                    </a:p>
                  </a:txBody>
                  <a:tcPr/>
                </a:tc>
                <a:tc vMerge="1">
                  <a:tcPr/>
                </a:tc>
              </a:tr>
              <a:tr h="1662430">
                <a:tc>
                  <a:txBody>
                    <a:bodyPr/>
                    <a:p>
                      <a:pPr>
                        <a:buNone/>
                      </a:pPr>
                      <a:r>
                        <a:rPr lang="en-US" altLang="zh-CN" sz="2800"/>
                        <a:t>Activities</a:t>
                      </a:r>
                      <a:endParaRPr lang="en-US" altLang="zh-CN" sz="2800"/>
                    </a:p>
                    <a:p>
                      <a:pPr>
                        <a:buNone/>
                      </a:pPr>
                      <a:r>
                        <a:rPr lang="en-US" altLang="zh-CN" sz="2800"/>
                        <a:t>[ fun and </a:t>
                      </a:r>
                      <a:endParaRPr lang="en-US" altLang="zh-CN" sz="2800"/>
                    </a:p>
                    <a:p>
                      <a:pPr>
                        <a:buNone/>
                      </a:pPr>
                      <a:r>
                        <a:rPr lang="en-US" altLang="zh-CN" sz="2800"/>
                        <a:t>more than fun ]</a:t>
                      </a:r>
                      <a:endParaRPr lang="en-US" altLang="zh-CN" sz="2800"/>
                    </a:p>
                  </a:txBody>
                  <a:tcPr>
                    <a:solidFill>
                      <a:schemeClr val="bg1">
                        <a:alpha val="20000"/>
                      </a:schemeClr>
                    </a:solidFill>
                  </a:tcPr>
                </a:tc>
                <a:tc>
                  <a:txBody>
                    <a:bodyPr/>
                    <a:p>
                      <a:pPr lvl="0" algn="l">
                        <a:lnSpc>
                          <a:spcPct val="90000"/>
                        </a:lnSpc>
                        <a:buClrTx/>
                        <a:buSzTx/>
                        <a:buFontTx/>
                      </a:pPr>
                      <a:r>
                        <a:rPr lang="en-US" altLang="x-none" sz="2000" b="1">
                          <a:solidFill>
                            <a:srgbClr val="1D41D5"/>
                          </a:solidFill>
                          <a:latin typeface="Times New Roman" panose="02020603050405020304" pitchFamily="2" charset="0"/>
                          <a:cs typeface="Times New Roman" panose="02020603050405020304" pitchFamily="2" charset="0"/>
                          <a:sym typeface="+mn-ea"/>
                        </a:rPr>
                        <a:t>Travelling..., visiting.., or meeting... are all </a:t>
                      </a:r>
                      <a:r>
                        <a:rPr lang="en-US" altLang="x-none" sz="2000" b="1">
                          <a:solidFill>
                            <a:srgbClr val="FF0000"/>
                          </a:solidFill>
                          <a:latin typeface="Times New Roman" panose="02020603050405020304" pitchFamily="2" charset="0"/>
                          <a:cs typeface="Times New Roman" panose="02020603050405020304" pitchFamily="2" charset="0"/>
                          <a:sym typeface="+mn-ea"/>
                        </a:rPr>
                        <a:t>possible</a:t>
                      </a:r>
                      <a:r>
                        <a:rPr lang="en-US" altLang="x-none" sz="2000" b="1">
                          <a:solidFill>
                            <a:srgbClr val="1D41D5"/>
                          </a:solidFill>
                          <a:latin typeface="Times New Roman" panose="02020603050405020304" pitchFamily="2" charset="0"/>
                          <a:cs typeface="Times New Roman" panose="02020603050405020304" pitchFamily="2" charset="0"/>
                          <a:sym typeface="+mn-ea"/>
                        </a:rPr>
                        <a:t> . ; As you wander..., you may see </a:t>
                      </a:r>
                      <a:r>
                        <a:rPr lang="en-US" sz="2000" b="1" kern="100" spc="-100" dirty="0">
                          <a:solidFill>
                            <a:srgbClr val="000000"/>
                          </a:solidFill>
                          <a:effectLst/>
                          <a:latin typeface="Times New Roman" panose="02020603050405020304" pitchFamily="2" charset="0"/>
                          <a:cs typeface="Times New Roman" panose="02020603050405020304" pitchFamily="2" charset="0"/>
                          <a:sym typeface="+mn-ea"/>
                        </a:rPr>
                        <a:t>adorable</a:t>
                      </a:r>
                      <a:r>
                        <a:rPr lang="en-US" altLang="x-none" sz="2000" b="1">
                          <a:solidFill>
                            <a:srgbClr val="1D41D5"/>
                          </a:solidFill>
                          <a:latin typeface="Times New Roman" panose="02020603050405020304" pitchFamily="2" charset="0"/>
                          <a:cs typeface="Times New Roman" panose="02020603050405020304" pitchFamily="2" charset="0"/>
                          <a:sym typeface="+mn-ea"/>
                        </a:rPr>
                        <a:t>.. ; ...also has many </a:t>
                      </a:r>
                      <a:r>
                        <a:rPr lang="en-US" altLang="x-none" sz="2000" b="1">
                          <a:solidFill>
                            <a:srgbClr val="FF0000"/>
                          </a:solidFill>
                          <a:latin typeface="Times New Roman" panose="02020603050405020304" pitchFamily="2" charset="0"/>
                          <a:cs typeface="Times New Roman" panose="02020603050405020304" pitchFamily="2" charset="0"/>
                          <a:sym typeface="+mn-ea"/>
                        </a:rPr>
                        <a:t>exciting </a:t>
                      </a:r>
                      <a:r>
                        <a:rPr lang="en-US" altLang="x-none" sz="2000" b="1">
                          <a:solidFill>
                            <a:srgbClr val="1D41D5"/>
                          </a:solidFill>
                          <a:latin typeface="Times New Roman" panose="02020603050405020304" pitchFamily="2" charset="0"/>
                          <a:cs typeface="Times New Roman" panose="02020603050405020304" pitchFamily="2" charset="0"/>
                          <a:sym typeface="+mn-ea"/>
                        </a:rPr>
                        <a:t>...to amuse you, from </a:t>
                      </a:r>
                      <a:r>
                        <a:rPr lang="en-US" sz="2000" b="1" kern="100" spc="-100" dirty="0">
                          <a:solidFill>
                            <a:srgbClr val="000000"/>
                          </a:solidFill>
                          <a:effectLst/>
                          <a:latin typeface="Times New Roman" panose="02020603050405020304" pitchFamily="2" charset="0"/>
                          <a:cs typeface="Times New Roman" panose="02020603050405020304" pitchFamily="2" charset="0"/>
                          <a:sym typeface="+mn-ea"/>
                        </a:rPr>
                        <a:t>enormous</a:t>
                      </a:r>
                      <a:r>
                        <a:rPr lang="en-US" altLang="x-none" sz="2000" b="1">
                          <a:solidFill>
                            <a:srgbClr val="1D41D5"/>
                          </a:solidFill>
                          <a:latin typeface="Times New Roman" panose="02020603050405020304" pitchFamily="2" charset="0"/>
                          <a:cs typeface="Times New Roman" panose="02020603050405020304" pitchFamily="2" charset="0"/>
                          <a:sym typeface="+mn-ea"/>
                        </a:rPr>
                        <a:t>... to </a:t>
                      </a:r>
                      <a:r>
                        <a:rPr lang="en-US" sz="2000" b="1" kern="100" spc="-100" dirty="0">
                          <a:solidFill>
                            <a:srgbClr val="000000"/>
                          </a:solidFill>
                          <a:effectLst/>
                          <a:latin typeface="Times New Roman" panose="02020603050405020304" pitchFamily="2" charset="0"/>
                          <a:cs typeface="Times New Roman" panose="02020603050405020304" pitchFamily="2" charset="0"/>
                          <a:sym typeface="+mn-ea"/>
                        </a:rPr>
                        <a:t>scary</a:t>
                      </a:r>
                      <a:r>
                        <a:rPr lang="en-US" altLang="x-none" sz="2000" b="1">
                          <a:solidFill>
                            <a:srgbClr val="1D41D5"/>
                          </a:solidFill>
                          <a:latin typeface="Times New Roman" panose="02020603050405020304" pitchFamily="2" charset="0"/>
                          <a:cs typeface="Times New Roman" panose="02020603050405020304" pitchFamily="2" charset="0"/>
                          <a:sym typeface="+mn-ea"/>
                        </a:rPr>
                        <a:t>....</a:t>
                      </a:r>
                      <a:endParaRPr lang="en-US" altLang="x-none" sz="2000" b="1">
                        <a:solidFill>
                          <a:srgbClr val="1D41D5"/>
                        </a:solidFill>
                        <a:latin typeface="Times New Roman" panose="02020603050405020304" pitchFamily="2" charset="0"/>
                        <a:cs typeface="Times New Roman" panose="02020603050405020304" pitchFamily="2" charset="0"/>
                        <a:sym typeface="+mn-ea"/>
                      </a:endParaRPr>
                    </a:p>
                    <a:p>
                      <a:pPr lvl="0" indent="0" algn="l">
                        <a:lnSpc>
                          <a:spcPct val="110000"/>
                        </a:lnSpc>
                        <a:buClrTx/>
                        <a:buSzTx/>
                        <a:buNone/>
                      </a:pPr>
                      <a:r>
                        <a:rPr lang="en-US" altLang="x-none" sz="2000" b="1" spc="-100">
                          <a:solidFill>
                            <a:srgbClr val="1D41D5"/>
                          </a:solidFill>
                          <a:latin typeface="Times New Roman" panose="02020603050405020304" pitchFamily="2" charset="0"/>
                          <a:cs typeface="Times New Roman" panose="02020603050405020304" pitchFamily="2" charset="0"/>
                          <a:sym typeface="+mn-ea"/>
                        </a:rPr>
                        <a:t>famous</a:t>
                      </a:r>
                      <a:r>
                        <a:rPr lang="en-US" altLang="x-none" sz="2000" b="1" spc="-100">
                          <a:solidFill>
                            <a:srgbClr val="FF0000"/>
                          </a:solidFill>
                          <a:latin typeface="Times New Roman" panose="02020603050405020304" pitchFamily="2" charset="0"/>
                          <a:cs typeface="Times New Roman" panose="02020603050405020304" pitchFamily="2" charset="0"/>
                          <a:sym typeface="+mn-ea"/>
                        </a:rPr>
                        <a:t> country music</a:t>
                      </a:r>
                      <a:r>
                        <a:rPr lang="en-US" altLang="x-none" sz="2000" b="1" spc="-100">
                          <a:solidFill>
                            <a:srgbClr val="1D41D5"/>
                          </a:solidFill>
                          <a:latin typeface="Times New Roman" panose="02020603050405020304" pitchFamily="2" charset="0"/>
                          <a:cs typeface="Times New Roman" panose="02020603050405020304" pitchFamily="2" charset="0"/>
                          <a:sym typeface="+mn-ea"/>
                        </a:rPr>
                        <a:t> all year around; the </a:t>
                      </a:r>
                      <a:r>
                        <a:rPr lang="en-US" altLang="x-none" sz="2000" b="1" spc="-100">
                          <a:solidFill>
                            <a:srgbClr val="FF0000"/>
                          </a:solidFill>
                          <a:latin typeface="Times New Roman" panose="02020603050405020304" pitchFamily="2" charset="0"/>
                          <a:cs typeface="Times New Roman" panose="02020603050405020304" pitchFamily="2" charset="0"/>
                          <a:sym typeface="+mn-ea"/>
                        </a:rPr>
                        <a:t>old-fashioned way </a:t>
                      </a:r>
                      <a:r>
                        <a:rPr lang="en-US" altLang="x-none" sz="2000" b="1" spc="-100">
                          <a:solidFill>
                            <a:srgbClr val="1D41D5"/>
                          </a:solidFill>
                          <a:latin typeface="Times New Roman" panose="02020603050405020304" pitchFamily="2" charset="0"/>
                          <a:cs typeface="Times New Roman" panose="02020603050405020304" pitchFamily="2" charset="0"/>
                          <a:sym typeface="+mn-ea"/>
                        </a:rPr>
                        <a:t>of making objects; a </a:t>
                      </a:r>
                      <a:r>
                        <a:rPr lang="en-US" altLang="x-none" sz="2000" b="1" spc="-100">
                          <a:solidFill>
                            <a:srgbClr val="FF0000"/>
                          </a:solidFill>
                          <a:latin typeface="Times New Roman" panose="02020603050405020304" pitchFamily="2" charset="0"/>
                          <a:cs typeface="Times New Roman" panose="02020603050405020304" pitchFamily="2" charset="0"/>
                          <a:sym typeface="+mn-ea"/>
                        </a:rPr>
                        <a:t>rare experience </a:t>
                      </a:r>
                      <a:r>
                        <a:rPr lang="en-US" altLang="x-none" sz="2000" b="1" spc="-100">
                          <a:solidFill>
                            <a:srgbClr val="1D41D5"/>
                          </a:solidFill>
                          <a:latin typeface="Times New Roman" panose="02020603050405020304" pitchFamily="2" charset="0"/>
                          <a:cs typeface="Times New Roman" panose="02020603050405020304" pitchFamily="2" charset="0"/>
                          <a:sym typeface="+mn-ea"/>
                        </a:rPr>
                        <a:t>of trying old-time candy;  a </a:t>
                      </a:r>
                      <a:r>
                        <a:rPr lang="en-US" altLang="x-none" sz="2000" b="1" spc="-100">
                          <a:solidFill>
                            <a:srgbClr val="FF0000"/>
                          </a:solidFill>
                          <a:latin typeface="Times New Roman" panose="02020603050405020304" pitchFamily="2" charset="0"/>
                          <a:cs typeface="Times New Roman" panose="02020603050405020304" pitchFamily="2" charset="0"/>
                          <a:sym typeface="+mn-ea"/>
                        </a:rPr>
                        <a:t>special treat </a:t>
                      </a:r>
                      <a:r>
                        <a:rPr lang="en-US" altLang="x-none" sz="2000" b="1" spc="-100">
                          <a:solidFill>
                            <a:srgbClr val="1D41D5"/>
                          </a:solidFill>
                          <a:latin typeface="Times New Roman" panose="02020603050405020304" pitchFamily="2" charset="0"/>
                          <a:cs typeface="Times New Roman" panose="02020603050405020304" pitchFamily="2" charset="0"/>
                          <a:sym typeface="+mn-ea"/>
                        </a:rPr>
                        <a:t>of riding the </a:t>
                      </a:r>
                      <a:r>
                        <a:rPr lang="en-US" altLang="x-none" sz="2000" b="1" spc="-100">
                          <a:solidFill>
                            <a:srgbClr val="FF0000"/>
                          </a:solidFill>
                          <a:latin typeface="Times New Roman" panose="02020603050405020304" pitchFamily="2" charset="0"/>
                          <a:cs typeface="Times New Roman" panose="02020603050405020304" pitchFamily="2" charset="0"/>
                          <a:sym typeface="+mn-ea"/>
                        </a:rPr>
                        <a:t>only </a:t>
                      </a:r>
                      <a:r>
                        <a:rPr lang="en-US" altLang="x-none" sz="2000" b="1" spc="-100">
                          <a:solidFill>
                            <a:srgbClr val="1D41D5"/>
                          </a:solidFill>
                          <a:latin typeface="Times New Roman" panose="02020603050405020304" pitchFamily="2" charset="0"/>
                          <a:cs typeface="Times New Roman" panose="02020603050405020304" pitchFamily="2" charset="0"/>
                          <a:sym typeface="+mn-ea"/>
                        </a:rPr>
                        <a:t>steam engine;  a </a:t>
                      </a:r>
                      <a:r>
                        <a:rPr lang="en-US" altLang="x-none" sz="2000" b="1" spc="-100">
                          <a:solidFill>
                            <a:srgbClr val="FF0000"/>
                          </a:solidFill>
                          <a:latin typeface="Times New Roman" panose="02020603050405020304" pitchFamily="2" charset="0"/>
                          <a:cs typeface="Times New Roman" panose="02020603050405020304" pitchFamily="2" charset="0"/>
                          <a:sym typeface="+mn-ea"/>
                        </a:rPr>
                        <a:t>superb </a:t>
                      </a:r>
                      <a:r>
                        <a:rPr lang="en-US" altLang="x-none" sz="2000" b="1" spc="-100">
                          <a:solidFill>
                            <a:srgbClr val="1D41D5"/>
                          </a:solidFill>
                          <a:latin typeface="Times New Roman" panose="02020603050405020304" pitchFamily="2" charset="0"/>
                          <a:cs typeface="Times New Roman" panose="02020603050405020304" pitchFamily="2" charset="0"/>
                          <a:sym typeface="+mn-ea"/>
                        </a:rPr>
                        <a:t>old wooden roller coaster</a:t>
                      </a:r>
                      <a:r>
                        <a:rPr lang="zh-CN" altLang="en-US" sz="2000" b="1" spc="-100">
                          <a:solidFill>
                            <a:srgbClr val="1D41D5"/>
                          </a:solidFill>
                          <a:latin typeface="Times New Roman" panose="02020603050405020304" pitchFamily="2" charset="0"/>
                          <a:cs typeface="Times New Roman" panose="02020603050405020304" pitchFamily="2" charset="0"/>
                          <a:sym typeface="+mn-ea"/>
                        </a:rPr>
                        <a:t>；</a:t>
                      </a:r>
                      <a:r>
                        <a:rPr lang="zh-CN" altLang="en-US" sz="2000">
                          <a:latin typeface="Times New Roman" panose="02020603050405020304" pitchFamily="2" charset="0"/>
                          <a:cs typeface="Times New Roman" panose="02020603050405020304" pitchFamily="2" charset="0"/>
                          <a:sym typeface="+mn-ea"/>
                        </a:rPr>
                        <a:t>has </a:t>
                      </a:r>
                      <a:r>
                        <a:rPr lang="en-US" altLang="x-none" sz="2000" b="1" spc="-100">
                          <a:solidFill>
                            <a:srgbClr val="1D41D5"/>
                          </a:solidFill>
                          <a:latin typeface="Times New Roman" panose="02020603050405020304" pitchFamily="2" charset="0"/>
                          <a:cs typeface="Times New Roman" panose="02020603050405020304" pitchFamily="2" charset="0"/>
                          <a:sym typeface="+mn-ea"/>
                        </a:rPr>
                        <a:t>more rides than you can imagine</a:t>
                      </a:r>
                      <a:r>
                        <a:rPr lang="zh-CN" altLang="en-US" sz="2000" b="1" spc="-100">
                          <a:solidFill>
                            <a:srgbClr val="1D41D5"/>
                          </a:solidFill>
                          <a:latin typeface="Times New Roman" panose="02020603050405020304" pitchFamily="2" charset="0"/>
                          <a:cs typeface="Times New Roman" panose="02020603050405020304" pitchFamily="2" charset="0"/>
                          <a:sym typeface="+mn-ea"/>
                        </a:rPr>
                        <a:t>；</a:t>
                      </a:r>
                      <a:r>
                        <a:rPr lang="en-US" altLang="zh-CN" sz="2000" b="1" spc="-100">
                          <a:solidFill>
                            <a:srgbClr val="1D41D5"/>
                          </a:solidFill>
                          <a:latin typeface="Times New Roman" panose="02020603050405020304" pitchFamily="2" charset="0"/>
                          <a:cs typeface="Times New Roman" panose="02020603050405020304" pitchFamily="2" charset="0"/>
                          <a:sym typeface="+mn-ea"/>
                        </a:rPr>
                        <a:t> </a:t>
                      </a:r>
                      <a:r>
                        <a:rPr lang="zh-CN" altLang="en-US" sz="2000">
                          <a:solidFill>
                            <a:srgbClr val="1D41D5"/>
                          </a:solidFill>
                          <a:latin typeface="Times New Roman" panose="02020603050405020304" pitchFamily="2" charset="0"/>
                          <a:cs typeface="Times New Roman" panose="02020603050405020304" pitchFamily="2" charset="0"/>
                          <a:sym typeface="+mn-ea"/>
                        </a:rPr>
                        <a:t>with tasty food for </a:t>
                      </a:r>
                      <a:r>
                        <a:rPr lang="en-US" altLang="x-none" sz="2000" b="1" spc="-100">
                          <a:solidFill>
                            <a:srgbClr val="1D41D5"/>
                          </a:solidFill>
                          <a:latin typeface="Times New Roman" panose="02020603050405020304" pitchFamily="2" charset="0"/>
                          <a:cs typeface="Times New Roman" panose="02020603050405020304" pitchFamily="2" charset="0"/>
                          <a:sym typeface="+mn-ea"/>
                        </a:rPr>
                        <a:t>every appetite</a:t>
                      </a:r>
                      <a:r>
                        <a:rPr lang="zh-CN" altLang="en-US" sz="2000">
                          <a:solidFill>
                            <a:srgbClr val="1D41D5"/>
                          </a:solidFill>
                          <a:latin typeface="Times New Roman" panose="02020603050405020304" pitchFamily="2" charset="0"/>
                          <a:cs typeface="Times New Roman" panose="02020603050405020304" pitchFamily="2" charset="0"/>
                          <a:sym typeface="+mn-ea"/>
                        </a:rPr>
                        <a:t>，</a:t>
                      </a:r>
                      <a:r>
                        <a:rPr lang="en-US" altLang="zh-CN" sz="2000">
                          <a:solidFill>
                            <a:srgbClr val="1D41D5"/>
                          </a:solidFill>
                          <a:latin typeface="Times New Roman" panose="02020603050405020304" pitchFamily="2" charset="0"/>
                          <a:cs typeface="Times New Roman" panose="02020603050405020304" pitchFamily="2" charset="0"/>
                          <a:sym typeface="+mn-ea"/>
                        </a:rPr>
                        <a:t> </a:t>
                      </a:r>
                      <a:r>
                        <a:rPr lang="en-US" altLang="x-none" sz="2000" b="1" spc="-100">
                          <a:solidFill>
                            <a:srgbClr val="1D41D5"/>
                          </a:solidFill>
                          <a:latin typeface="Times New Roman" panose="02020603050405020304" pitchFamily="2" charset="0"/>
                          <a:cs typeface="Times New Roman" panose="02020603050405020304" pitchFamily="2" charset="0"/>
                          <a:sym typeface="+mn-ea"/>
                        </a:rPr>
                        <a:t>     </a:t>
                      </a:r>
                      <a:r>
                        <a:rPr lang="en-US" altLang="x-none" sz="1800" b="1" spc="-100">
                          <a:solidFill>
                            <a:srgbClr val="1D41D5"/>
                          </a:solidFill>
                          <a:latin typeface="Times New Roman" panose="02020603050405020304" pitchFamily="2" charset="0"/>
                          <a:cs typeface="Times New Roman" panose="02020603050405020304" pitchFamily="2" charset="0"/>
                          <a:sym typeface="+mn-ea"/>
                        </a:rPr>
                        <a:t>.... ...</a:t>
                      </a:r>
                      <a:endParaRPr lang="zh-CN" altLang="en-US"/>
                    </a:p>
                  </a:txBody>
                  <a:tcPr>
                    <a:solidFill>
                      <a:schemeClr val="bg1">
                        <a:alpha val="20000"/>
                      </a:schemeClr>
                    </a:solidFill>
                  </a:tcPr>
                </a:tc>
                <a:tc vMerge="1">
                  <a:tcPr/>
                </a:tc>
              </a:tr>
              <a:tr h="1085850">
                <a:tc>
                  <a:txBody>
                    <a:bodyPr/>
                    <a:p>
                      <a:pPr algn="l">
                        <a:buClrTx/>
                        <a:buSzTx/>
                        <a:buFontTx/>
                        <a:buNone/>
                      </a:pPr>
                      <a:r>
                        <a:rPr lang="en-US" altLang="zh-CN" sz="2800"/>
                        <a:t>recommendation</a:t>
                      </a:r>
                      <a:endParaRPr lang="en-US" altLang="zh-CN" sz="1800"/>
                    </a:p>
                  </a:txBody>
                  <a:tcPr/>
                </a:tc>
                <a:tc>
                  <a:txBody>
                    <a:bodyPr/>
                    <a:p>
                      <a:pPr algn="l">
                        <a:buClrTx/>
                        <a:buSzTx/>
                        <a:buFontTx/>
                        <a:buNone/>
                      </a:pPr>
                      <a:r>
                        <a:rPr lang="en-US" sz="2000" b="1" kern="100" dirty="0">
                          <a:solidFill>
                            <a:srgbClr val="1D41D5"/>
                          </a:solidFill>
                          <a:effectLst/>
                          <a:latin typeface="Times New Roman" panose="02020603050405020304" pitchFamily="2" charset="0"/>
                          <a:cs typeface="Times New Roman" panose="02020603050405020304" pitchFamily="2" charset="0"/>
                          <a:sym typeface="+mn-ea"/>
                        </a:rPr>
                        <a:t>If you want to</a:t>
                      </a:r>
                      <a:r>
                        <a:rPr lang="en-US" sz="2000" b="1" kern="100" dirty="0">
                          <a:solidFill>
                            <a:srgbClr val="000000"/>
                          </a:solidFill>
                          <a:effectLst/>
                          <a:latin typeface="Times New Roman" panose="02020603050405020304" pitchFamily="2" charset="0"/>
                          <a:cs typeface="Times New Roman" panose="02020603050405020304" pitchFamily="2" charset="0"/>
                          <a:sym typeface="+mn-ea"/>
                        </a:rPr>
                        <a:t> </a:t>
                      </a:r>
                      <a:r>
                        <a:rPr lang="en-US" sz="2000" b="1" kern="100" dirty="0">
                          <a:solidFill>
                            <a:srgbClr val="FF0000"/>
                          </a:solidFill>
                          <a:effectLst/>
                          <a:latin typeface="Times New Roman" panose="02020603050405020304" pitchFamily="2" charset="0"/>
                          <a:cs typeface="Times New Roman" panose="02020603050405020304" pitchFamily="2" charset="0"/>
                          <a:sym typeface="+mn-ea"/>
                        </a:rPr>
                        <a:t>have fun and more than fun</a:t>
                      </a:r>
                      <a:r>
                        <a:rPr lang="en-US" sz="2000" b="1" kern="100" dirty="0">
                          <a:solidFill>
                            <a:srgbClr val="000000"/>
                          </a:solidFill>
                          <a:effectLst/>
                          <a:latin typeface="Times New Roman" panose="02020603050405020304" pitchFamily="2" charset="0"/>
                          <a:cs typeface="Times New Roman" panose="02020603050405020304" pitchFamily="2" charset="0"/>
                          <a:sym typeface="+mn-ea"/>
                        </a:rPr>
                        <a:t>,</a:t>
                      </a:r>
                      <a:r>
                        <a:rPr lang="en-US" sz="2000" b="1" kern="100" dirty="0">
                          <a:solidFill>
                            <a:schemeClr val="accent2">
                              <a:lumMod val="75000"/>
                            </a:schemeClr>
                          </a:solidFill>
                          <a:effectLst/>
                          <a:highlight>
                            <a:srgbClr val="FFFF00"/>
                          </a:highlight>
                          <a:latin typeface="Times New Roman" panose="02020603050405020304" pitchFamily="2" charset="0"/>
                          <a:cs typeface="Times New Roman" panose="02020603050405020304" pitchFamily="2" charset="0"/>
                          <a:sym typeface="+mn-ea"/>
                        </a:rPr>
                        <a:t> come to ...</a:t>
                      </a:r>
                      <a:endParaRPr lang="zh-CN" altLang="en-US" sz="2000"/>
                    </a:p>
                    <a:p>
                      <a:pPr algn="l">
                        <a:buClrTx/>
                        <a:buSzTx/>
                        <a:buFontTx/>
                        <a:buNone/>
                      </a:pPr>
                      <a:r>
                        <a:rPr lang="en-US" altLang="x-none" sz="2000" b="1">
                          <a:solidFill>
                            <a:srgbClr val="C00000"/>
                          </a:solidFill>
                          <a:latin typeface="Times New Roman" panose="02020603050405020304" pitchFamily="2" charset="0"/>
                          <a:cs typeface="Times New Roman" panose="02020603050405020304" pitchFamily="2" charset="0"/>
                          <a:sym typeface="+mn-ea"/>
                        </a:rPr>
                        <a:t>Come ... to </a:t>
                      </a:r>
                      <a:r>
                        <a:rPr lang="en-US" altLang="x-none" sz="2000" b="1">
                          <a:solidFill>
                            <a:srgbClr val="C00000"/>
                          </a:solidFill>
                          <a:highlight>
                            <a:srgbClr val="FFFF00"/>
                          </a:highlight>
                          <a:latin typeface="Times New Roman" panose="02020603050405020304" pitchFamily="2" charset="0"/>
                          <a:cs typeface="Times New Roman" panose="02020603050405020304" pitchFamily="2" charset="0"/>
                          <a:sym typeface="+mn-ea"/>
                        </a:rPr>
                        <a:t>have fun learning...</a:t>
                      </a:r>
                      <a:endParaRPr lang="zh-CN" altLang="en-US" sz="2000"/>
                    </a:p>
                    <a:p>
                      <a:pPr algn="l">
                        <a:buClrTx/>
                        <a:buSzTx/>
                        <a:buFontTx/>
                        <a:buNone/>
                      </a:pPr>
                      <a:r>
                        <a:rPr lang="zh-CN" altLang="en-US" sz="2000">
                          <a:latin typeface="Times New Roman" panose="02020603050405020304" pitchFamily="2" charset="0"/>
                          <a:cs typeface="Times New Roman" panose="02020603050405020304" pitchFamily="2" charset="0"/>
                          <a:sym typeface="+mn-ea"/>
                        </a:rPr>
                        <a:t>If </a:t>
                      </a:r>
                      <a:r>
                        <a:rPr lang="zh-CN" altLang="en-US" sz="2000">
                          <a:solidFill>
                            <a:srgbClr val="FF0000"/>
                          </a:solidFill>
                          <a:latin typeface="Times New Roman" panose="02020603050405020304" pitchFamily="2" charset="0"/>
                          <a:cs typeface="Times New Roman" panose="02020603050405020304" pitchFamily="2" charset="0"/>
                          <a:sym typeface="+mn-ea"/>
                        </a:rPr>
                        <a:t>it is</a:t>
                      </a:r>
                      <a:r>
                        <a:rPr lang="zh-CN" altLang="en-US" sz="2000">
                          <a:latin typeface="Times New Roman" panose="02020603050405020304" pitchFamily="2" charset="0"/>
                          <a:cs typeface="Times New Roman" panose="02020603050405020304" pitchFamily="2" charset="0"/>
                          <a:sym typeface="+mn-ea"/>
                        </a:rPr>
                        <a:t> ocean entertainment </a:t>
                      </a:r>
                      <a:r>
                        <a:rPr lang="zh-CN" altLang="en-US" sz="2000">
                          <a:solidFill>
                            <a:srgbClr val="FF0000"/>
                          </a:solidFill>
                          <a:latin typeface="Times New Roman" panose="02020603050405020304" pitchFamily="2" charset="0"/>
                          <a:cs typeface="Times New Roman" panose="02020603050405020304" pitchFamily="2" charset="0"/>
                          <a:sym typeface="+mn-ea"/>
                        </a:rPr>
                        <a:t>that</a:t>
                      </a:r>
                      <a:r>
                        <a:rPr lang="zh-CN" altLang="en-US" sz="2000">
                          <a:latin typeface="Times New Roman" panose="02020603050405020304" pitchFamily="2" charset="0"/>
                          <a:cs typeface="Times New Roman" panose="02020603050405020304" pitchFamily="2" charset="0"/>
                          <a:sym typeface="+mn-ea"/>
                        </a:rPr>
                        <a:t> you are looking for, </a:t>
                      </a:r>
                      <a:r>
                        <a:rPr lang="en-US" sz="2000" b="1" kern="100" dirty="0">
                          <a:solidFill>
                            <a:schemeClr val="accent2">
                              <a:lumMod val="75000"/>
                            </a:schemeClr>
                          </a:solidFill>
                          <a:effectLst/>
                          <a:highlight>
                            <a:srgbClr val="FFFF00"/>
                          </a:highlight>
                          <a:latin typeface="Times New Roman" panose="02020603050405020304" pitchFamily="2" charset="0"/>
                          <a:cs typeface="Times New Roman" panose="02020603050405020304" pitchFamily="2" charset="0"/>
                          <a:sym typeface="+mn-ea"/>
                        </a:rPr>
                        <a:t>come to ..</a:t>
                      </a:r>
                      <a:r>
                        <a:rPr lang="en-US" altLang="zh-CN" sz="2000">
                          <a:latin typeface="Times New Roman" panose="02020603050405020304" pitchFamily="2" charset="0"/>
                          <a:cs typeface="Times New Roman" panose="02020603050405020304" pitchFamily="2" charset="0"/>
                          <a:sym typeface="+mn-ea"/>
                        </a:rPr>
                        <a:t>.</a:t>
                      </a:r>
                      <a:endParaRPr lang="en-US" altLang="zh-CN" sz="2000">
                        <a:latin typeface="Times New Roman" panose="02020603050405020304" pitchFamily="2" charset="0"/>
                        <a:cs typeface="Times New Roman" panose="02020603050405020304" pitchFamily="2" charset="0"/>
                        <a:sym typeface="+mn-ea"/>
                      </a:endParaRPr>
                    </a:p>
                  </a:txBody>
                  <a:tcPr/>
                </a:tc>
                <a:tc vMerge="1">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TextBox 8"/>
          <p:cNvSpPr txBox="1"/>
          <p:nvPr/>
        </p:nvSpPr>
        <p:spPr>
          <a:xfrm>
            <a:off x="0" y="0"/>
            <a:ext cx="12192000" cy="1382395"/>
          </a:xfrm>
          <a:prstGeom prst="rect">
            <a:avLst/>
          </a:prstGeom>
          <a:solidFill>
            <a:schemeClr val="lt1">
              <a:alpha val="70000"/>
            </a:schemeClr>
          </a:solidFill>
          <a:ln>
            <a:noFill/>
          </a:ln>
          <a:effectLst>
            <a:outerShdw blurRad="50800" dist="38100" dir="5400000" algn="t" rotWithShape="0">
              <a:schemeClr val="accent1">
                <a:alpha val="40000"/>
              </a:schemeClr>
            </a:outerShdw>
            <a:softEdge rad="279400"/>
          </a:effectLst>
        </p:spPr>
        <p:style>
          <a:lnRef idx="2">
            <a:schemeClr val="accent1"/>
          </a:lnRef>
          <a:fillRef idx="1">
            <a:schemeClr val="lt1"/>
          </a:fillRef>
          <a:effectRef idx="0">
            <a:schemeClr val="accent1"/>
          </a:effectRef>
          <a:fontRef idx="minor">
            <a:schemeClr val="dk1"/>
          </a:fontRef>
        </p:style>
        <p:txBody>
          <a:bodyPr wrap="square" lIns="91416" tIns="45708" rIns="91416" bIns="45708" rtlCol="0">
            <a:spAutoFit/>
          </a:bodyPr>
          <a:lstStyle>
            <a:defPPr>
              <a:defRPr lang="zh-CN"/>
            </a:defPPr>
            <a:lvl1pPr>
              <a:defRPr sz="2000">
                <a:solidFill>
                  <a:schemeClr val="accent2"/>
                </a:solidFill>
                <a:latin typeface="+mn-ea"/>
                <a:ea typeface="+mn-ea"/>
              </a:defRPr>
            </a:lvl1pPr>
          </a:lstStyle>
          <a:p>
            <a:pPr algn="ctr"/>
            <a:r>
              <a:rPr lang="en-US" altLang="zh-CN" sz="4400" b="1" dirty="0">
                <a:solidFill>
                  <a:schemeClr val="accent2">
                    <a:lumMod val="75000"/>
                  </a:schemeClr>
                </a:solidFill>
                <a:latin typeface="微软雅黑" panose="020B0503020204020204" charset="-122"/>
                <a:ea typeface="微软雅黑" panose="020B0503020204020204" charset="-122"/>
              </a:rPr>
              <a:t> Unit 3  Fascinating Parks</a:t>
            </a:r>
            <a:endParaRPr lang="en-US" altLang="zh-CN" sz="4400" b="1" dirty="0">
              <a:solidFill>
                <a:schemeClr val="accent2">
                  <a:lumMod val="75000"/>
                </a:schemeClr>
              </a:solidFill>
              <a:latin typeface="微软雅黑" panose="020B0503020204020204" charset="-122"/>
              <a:ea typeface="微软雅黑" panose="020B0503020204020204" charset="-122"/>
            </a:endParaRPr>
          </a:p>
          <a:p>
            <a:pPr algn="ctr"/>
            <a:r>
              <a:rPr lang="en-US" altLang="zh-CN" sz="4000" b="1" spc="-150">
                <a:ln w="9525">
                  <a:solidFill>
                    <a:schemeClr val="bg1"/>
                  </a:solidFill>
                  <a:prstDash val="solid"/>
                </a:ln>
                <a:solidFill>
                  <a:srgbClr val="0070C0"/>
                </a:solidFill>
                <a:effectLst>
                  <a:outerShdw blurRad="12700" dist="38100" dir="2700000" algn="tl" rotWithShape="0">
                    <a:schemeClr val="bg1">
                      <a:lumMod val="50000"/>
                    </a:schemeClr>
                  </a:outerShdw>
                </a:effectLst>
                <a:cs typeface="Calibri" panose="020F0502020204030204" charset="0"/>
              </a:rPr>
              <a:t>Explore</a:t>
            </a:r>
            <a:r>
              <a:rPr lang="en-US" altLang="zh-CN" sz="4000" b="1" dirty="0">
                <a:solidFill>
                  <a:schemeClr val="bg2">
                    <a:lumMod val="25000"/>
                  </a:schemeClr>
                </a:solidFill>
                <a:latin typeface="微软雅黑" panose="020B0503020204020204" charset="-122"/>
                <a:ea typeface="微软雅黑" panose="020B0503020204020204" charset="-122"/>
              </a:rPr>
              <a:t> </a:t>
            </a:r>
            <a:r>
              <a:rPr lang="en-US" altLang="zh-CN" sz="4000" b="1" spc="-150">
                <a:ln w="9525">
                  <a:solidFill>
                    <a:schemeClr val="bg1"/>
                  </a:solidFill>
                  <a:prstDash val="solid"/>
                </a:ln>
                <a:solidFill>
                  <a:srgbClr val="0070C0"/>
                </a:solidFill>
                <a:effectLst>
                  <a:outerShdw blurRad="12700" dist="38100" dir="2700000" algn="tl" rotWithShape="0">
                    <a:schemeClr val="bg1">
                      <a:lumMod val="50000"/>
                    </a:schemeClr>
                  </a:outerShdw>
                </a:effectLst>
                <a:cs typeface="Calibri" panose="020F0502020204030204" charset="0"/>
                <a:sym typeface="+mn-ea"/>
              </a:rPr>
              <a:t>theme parks and write about a park</a:t>
            </a:r>
            <a:endParaRPr lang="en-US" altLang="zh-CN" sz="4000" b="1" spc="-15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mn-ea"/>
              <a:ea typeface="微软雅黑" panose="020B0503020204020204" charset="-122"/>
              <a:cs typeface="Calibri" panose="020F0502020204030204" charset="0"/>
            </a:endParaRPr>
          </a:p>
        </p:txBody>
      </p:sp>
      <p:sp>
        <p:nvSpPr>
          <p:cNvPr id="2" name="文本框 1"/>
          <p:cNvSpPr txBox="1"/>
          <p:nvPr/>
        </p:nvSpPr>
        <p:spPr>
          <a:xfrm>
            <a:off x="3114675" y="1741805"/>
            <a:ext cx="5741670" cy="666115"/>
          </a:xfrm>
          <a:prstGeom prst="rect">
            <a:avLst/>
          </a:prstGeom>
          <a:solidFill>
            <a:srgbClr val="0A80E6">
              <a:alpha val="78000"/>
            </a:srgbClr>
          </a:solidFill>
          <a:effectLst>
            <a:outerShdw blurRad="482600" dist="50800" dir="5400000" algn="ctr" rotWithShape="0">
              <a:srgbClr val="000000">
                <a:alpha val="43000"/>
              </a:srgbClr>
            </a:outerShdw>
            <a:softEdge rad="127000"/>
          </a:effectLst>
          <a:scene3d>
            <a:camera prst="orthographicFront"/>
            <a:lightRig rig="threePt" dir="t"/>
          </a:scene3d>
          <a:sp3d prstMaterial="flat"/>
        </p:spPr>
        <p:style>
          <a:lnRef idx="2">
            <a:schemeClr val="accent1"/>
          </a:lnRef>
          <a:fillRef idx="1">
            <a:schemeClr val="lt1"/>
          </a:fillRef>
          <a:effectRef idx="0">
            <a:schemeClr val="accent1"/>
          </a:effectRef>
          <a:fontRef idx="minor">
            <a:schemeClr val="dk1"/>
          </a:fontRef>
        </p:style>
        <p:txBody>
          <a:bodyPr wrap="square" rtlCol="0">
            <a:noAutofit/>
          </a:bodyPr>
          <a:p>
            <a:pPr algn="ctr"/>
            <a:r>
              <a:rPr lang="en-US" sz="3200">
                <a:solidFill>
                  <a:schemeClr val="bg1">
                    <a:lumMod val="75000"/>
                  </a:schemeClr>
                </a:solidFill>
              </a:rPr>
              <a:t>Zhuji High School       Jeanie</a:t>
            </a:r>
            <a:endParaRPr lang="en-US" sz="3200">
              <a:solidFill>
                <a:schemeClr val="bg1">
                  <a:lumMod val="75000"/>
                </a:schemeClr>
              </a:solidFill>
            </a:endParaRPr>
          </a:p>
        </p:txBody>
      </p:sp>
      <p:pic>
        <p:nvPicPr>
          <p:cNvPr id="102" name="图片 101"/>
          <p:cNvPicPr/>
          <p:nvPr/>
        </p:nvPicPr>
        <p:blipFill>
          <a:blip r:embed="rId1"/>
          <a:stretch>
            <a:fillRect/>
          </a:stretch>
        </p:blipFill>
        <p:spPr>
          <a:xfrm>
            <a:off x="15875" y="2931160"/>
            <a:ext cx="4104005" cy="3926840"/>
          </a:xfrm>
          <a:prstGeom prst="rect">
            <a:avLst/>
          </a:prstGeom>
          <a:noFill/>
          <a:ln w="9525">
            <a:noFill/>
          </a:ln>
          <a:effectLst>
            <a:softEdge rad="152400"/>
          </a:effectLst>
        </p:spPr>
      </p:pic>
      <p:pic>
        <p:nvPicPr>
          <p:cNvPr id="104" name="图片 103"/>
          <p:cNvPicPr/>
          <p:nvPr/>
        </p:nvPicPr>
        <p:blipFill>
          <a:blip r:embed="rId2"/>
          <a:stretch>
            <a:fillRect/>
          </a:stretch>
        </p:blipFill>
        <p:spPr>
          <a:xfrm>
            <a:off x="8289925" y="2938780"/>
            <a:ext cx="3902075" cy="3926840"/>
          </a:xfrm>
          <a:prstGeom prst="rect">
            <a:avLst/>
          </a:prstGeom>
          <a:noFill/>
          <a:ln w="9525">
            <a:noFill/>
          </a:ln>
          <a:effectLst>
            <a:softEdge rad="101600"/>
          </a:effectLst>
        </p:spPr>
      </p:pic>
      <p:pic>
        <p:nvPicPr>
          <p:cNvPr id="12" name="图片 11"/>
          <p:cNvPicPr/>
          <p:nvPr/>
        </p:nvPicPr>
        <p:blipFill>
          <a:blip r:embed="rId3"/>
          <a:stretch>
            <a:fillRect/>
          </a:stretch>
        </p:blipFill>
        <p:spPr>
          <a:xfrm>
            <a:off x="4119880" y="2945765"/>
            <a:ext cx="4170045" cy="3919855"/>
          </a:xfrm>
          <a:prstGeom prst="rect">
            <a:avLst/>
          </a:prstGeom>
          <a:noFill/>
          <a:ln w="9525">
            <a:noFill/>
          </a:ln>
          <a:effectLst>
            <a:softEdge rad="1270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Rectangle 4"/>
          <p:cNvSpPr>
            <a:spLocks noChangeArrowheads="1"/>
          </p:cNvSpPr>
          <p:nvPr>
            <p:custDataLst>
              <p:tags r:id="rId1"/>
            </p:custDataLst>
          </p:nvPr>
        </p:nvSpPr>
        <p:spPr bwMode="auto">
          <a:xfrm>
            <a:off x="144780" y="1247458"/>
            <a:ext cx="11786870" cy="4500245"/>
          </a:xfrm>
          <a:prstGeom prst="rect">
            <a:avLst/>
          </a:prstGeom>
          <a:solidFill>
            <a:schemeClr val="accent1">
              <a:alpha val="16000"/>
            </a:schemeClr>
          </a:solid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charset="0"/>
              <a:buChar char="ü"/>
            </a:pPr>
            <a:r>
              <a:rPr kumimoji="0" lang="en-US" altLang="zh-CN" sz="3600" b="0" i="0" u="none" strike="noStrike" cap="none" normalizeH="0" baseline="0" smtClean="0">
                <a:ln>
                  <a:noFill/>
                </a:ln>
                <a:solidFill>
                  <a:schemeClr val="tx1"/>
                </a:solidFill>
                <a:effectLst/>
                <a:latin typeface="Times New Roman" panose="02020603050405020304" pitchFamily="2" charset="0"/>
                <a:ea typeface="宋体" panose="02010600030101010101" pitchFamily="2" charset="-122"/>
                <a:cs typeface="Times New Roman" panose="02020603050405020304" pitchFamily="2" charset="0"/>
              </a:rPr>
              <a:t>Is the introduction </a:t>
            </a:r>
            <a:r>
              <a:rPr kumimoji="0" lang="en-US" altLang="zh-CN" sz="3600" b="1" i="0" u="none" strike="noStrike" cap="none" normalizeH="0" baseline="0" smtClean="0">
                <a:ln>
                  <a:noFill/>
                </a:ln>
                <a:solidFill>
                  <a:srgbClr val="FF0000"/>
                </a:solidFill>
                <a:effectLst/>
                <a:latin typeface="Times New Roman" panose="02020603050405020304" pitchFamily="2" charset="0"/>
                <a:ea typeface="宋体" panose="02010600030101010101" pitchFamily="2" charset="-122"/>
                <a:cs typeface="Times New Roman" panose="02020603050405020304" pitchFamily="2" charset="0"/>
              </a:rPr>
              <a:t>clear</a:t>
            </a:r>
            <a:r>
              <a:rPr kumimoji="0" lang="en-US" altLang="zh-CN" sz="3600" b="0" i="0" u="none" strike="noStrike" cap="none" normalizeH="0" baseline="0" smtClean="0">
                <a:ln>
                  <a:noFill/>
                </a:ln>
                <a:solidFill>
                  <a:schemeClr val="tx1"/>
                </a:solidFill>
                <a:effectLst/>
                <a:latin typeface="Times New Roman" panose="02020603050405020304" pitchFamily="2" charset="0"/>
                <a:ea typeface="宋体" panose="02010600030101010101" pitchFamily="2" charset="-122"/>
                <a:cs typeface="Times New Roman" panose="02020603050405020304" pitchFamily="2" charset="0"/>
              </a:rPr>
              <a:t>?</a:t>
            </a:r>
            <a:endParaRPr kumimoji="0" lang="en-US" altLang="zh-CN" sz="3600" b="0" i="0" u="none" strike="noStrike" cap="none" normalizeH="0" baseline="0" smtClean="0">
              <a:ln>
                <a:noFill/>
              </a:ln>
              <a:solidFill>
                <a:schemeClr val="tx1"/>
              </a:solidFill>
              <a:effectLst/>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charset="0"/>
              <a:buChar char="ü"/>
            </a:pPr>
            <a:r>
              <a:rPr kumimoji="0" lang="en-US" altLang="zh-CN" sz="3600" b="0" i="0" u="none" strike="noStrike" cap="none" normalizeH="0" baseline="0" smtClean="0">
                <a:ln>
                  <a:noFill/>
                </a:ln>
                <a:solidFill>
                  <a:schemeClr val="tx1"/>
                </a:solidFill>
                <a:effectLst/>
                <a:latin typeface="Times New Roman" panose="02020603050405020304" pitchFamily="2" charset="0"/>
                <a:ea typeface="宋体" panose="02010600030101010101" pitchFamily="2" charset="-122"/>
                <a:cs typeface="Times New Roman" panose="02020603050405020304" pitchFamily="2" charset="0"/>
              </a:rPr>
              <a:t>Does the writer include all the </a:t>
            </a:r>
            <a:r>
              <a:rPr kumimoji="0" lang="en-US" altLang="zh-CN" sz="3600" b="1" i="0" u="none" strike="noStrike" cap="none" normalizeH="0" baseline="0" smtClean="0">
                <a:ln>
                  <a:noFill/>
                </a:ln>
                <a:solidFill>
                  <a:srgbClr val="FF0000"/>
                </a:solidFill>
                <a:effectLst/>
                <a:latin typeface="Times New Roman" panose="02020603050405020304" pitchFamily="2" charset="0"/>
                <a:ea typeface="宋体" panose="02010600030101010101" pitchFamily="2" charset="-122"/>
                <a:cs typeface="Times New Roman" panose="02020603050405020304" pitchFamily="2" charset="0"/>
              </a:rPr>
              <a:t>important points </a:t>
            </a:r>
            <a:r>
              <a:rPr kumimoji="0" lang="en-US" altLang="zh-CN" sz="3600" b="0" i="0" u="none" strike="noStrike" cap="none" normalizeH="0" baseline="0" smtClean="0">
                <a:ln>
                  <a:noFill/>
                </a:ln>
                <a:solidFill>
                  <a:schemeClr val="tx1"/>
                </a:solidFill>
                <a:effectLst/>
                <a:latin typeface="Times New Roman" panose="02020603050405020304" pitchFamily="2" charset="0"/>
                <a:ea typeface="宋体" panose="02010600030101010101" pitchFamily="2" charset="-122"/>
                <a:cs typeface="Times New Roman" panose="02020603050405020304" pitchFamily="2" charset="0"/>
              </a:rPr>
              <a:t>about the park?</a:t>
            </a:r>
            <a:endParaRPr kumimoji="0" lang="en-US" altLang="zh-CN" sz="3600" b="0" i="0" u="none" strike="noStrike" cap="none" normalizeH="0" baseline="0" smtClean="0">
              <a:ln>
                <a:noFill/>
              </a:ln>
              <a:solidFill>
                <a:schemeClr val="tx1"/>
              </a:solidFill>
              <a:effectLst/>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charset="0"/>
              <a:buChar char="ü"/>
            </a:pPr>
            <a:r>
              <a:rPr kumimoji="0" lang="en-US" altLang="zh-CN" sz="3600" b="0" i="0" u="none" strike="noStrike" cap="none" normalizeH="0" baseline="0" smtClean="0">
                <a:ln>
                  <a:noFill/>
                </a:ln>
                <a:solidFill>
                  <a:schemeClr val="tx1"/>
                </a:solidFill>
                <a:effectLst/>
                <a:latin typeface="Times New Roman" panose="02020603050405020304" pitchFamily="2" charset="0"/>
                <a:ea typeface="宋体" panose="02010600030101010101" pitchFamily="2" charset="-122"/>
                <a:cs typeface="Times New Roman" panose="02020603050405020304" pitchFamily="2" charset="0"/>
              </a:rPr>
              <a:t>Does the writer describe attractions engaging </a:t>
            </a:r>
            <a:r>
              <a:rPr kumimoji="0" lang="en-US" altLang="zh-CN" sz="3600" b="1" i="0" u="none" strike="noStrike" cap="none" normalizeH="0" baseline="0" smtClean="0">
                <a:ln>
                  <a:noFill/>
                </a:ln>
                <a:solidFill>
                  <a:srgbClr val="FF0000"/>
                </a:solidFill>
                <a:effectLst/>
                <a:latin typeface="Times New Roman" panose="02020603050405020304" pitchFamily="2" charset="0"/>
                <a:ea typeface="宋体" panose="02010600030101010101" pitchFamily="2" charset="-122"/>
                <a:cs typeface="Times New Roman" panose="02020603050405020304" pitchFamily="2" charset="0"/>
              </a:rPr>
              <a:t>five senses</a:t>
            </a:r>
            <a:r>
              <a:rPr kumimoji="0" lang="en-US" altLang="zh-CN" sz="3600" b="0" i="0" u="none" strike="noStrike" cap="none" normalizeH="0" baseline="0" smtClean="0">
                <a:ln>
                  <a:noFill/>
                </a:ln>
                <a:solidFill>
                  <a:schemeClr val="tx1"/>
                </a:solidFill>
                <a:effectLst/>
                <a:latin typeface="Times New Roman" panose="02020603050405020304" pitchFamily="2" charset="0"/>
                <a:ea typeface="宋体" panose="02010600030101010101" pitchFamily="2" charset="-122"/>
                <a:cs typeface="Times New Roman" panose="02020603050405020304" pitchFamily="2" charset="0"/>
              </a:rPr>
              <a:t>?</a:t>
            </a:r>
            <a:endParaRPr kumimoji="0" lang="en-US" altLang="zh-CN" sz="3600" b="0" i="0" u="none" strike="noStrike" cap="none" normalizeH="0" baseline="0" smtClean="0">
              <a:ln>
                <a:noFill/>
              </a:ln>
              <a:solidFill>
                <a:schemeClr val="tx1"/>
              </a:solidFill>
              <a:effectLst/>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charset="0"/>
              <a:buChar char="ü"/>
            </a:pPr>
            <a:r>
              <a:rPr kumimoji="0" lang="en-US" altLang="zh-CN" sz="3600" b="0" i="0" u="none" strike="noStrike" cap="none" normalizeH="0" baseline="0" smtClean="0">
                <a:ln>
                  <a:noFill/>
                </a:ln>
                <a:solidFill>
                  <a:schemeClr val="tx1"/>
                </a:solidFill>
                <a:effectLst/>
                <a:latin typeface="Times New Roman" panose="02020603050405020304" pitchFamily="2" charset="0"/>
                <a:ea typeface="宋体" panose="02010600030101010101" pitchFamily="2" charset="-122"/>
                <a:cs typeface="Times New Roman" panose="02020603050405020304" pitchFamily="2" charset="0"/>
              </a:rPr>
              <a:t>Does the writer use theme-related </a:t>
            </a:r>
            <a:r>
              <a:rPr kumimoji="0" lang="en-US" altLang="zh-CN" sz="3600" b="1" i="0" u="none" strike="noStrike" cap="none" normalizeH="0" baseline="0" smtClean="0">
                <a:ln>
                  <a:noFill/>
                </a:ln>
                <a:solidFill>
                  <a:srgbClr val="FF0000"/>
                </a:solidFill>
                <a:effectLst/>
                <a:latin typeface="Times New Roman" panose="02020603050405020304" pitchFamily="2" charset="0"/>
                <a:ea typeface="宋体" panose="02010600030101010101" pitchFamily="2" charset="-122"/>
                <a:cs typeface="Times New Roman" panose="02020603050405020304" pitchFamily="2" charset="0"/>
              </a:rPr>
              <a:t>adjectives </a:t>
            </a:r>
            <a:r>
              <a:rPr kumimoji="0" lang="en-US" altLang="zh-CN" sz="3600" b="0" i="0" u="none" strike="noStrike" cap="none" normalizeH="0" baseline="0" smtClean="0">
                <a:ln>
                  <a:noFill/>
                </a:ln>
                <a:solidFill>
                  <a:schemeClr val="tx1"/>
                </a:solidFill>
                <a:effectLst/>
                <a:latin typeface="Times New Roman" panose="02020603050405020304" pitchFamily="2" charset="0"/>
                <a:ea typeface="宋体" panose="02010600030101010101" pitchFamily="2" charset="-122"/>
                <a:cs typeface="Times New Roman" panose="02020603050405020304" pitchFamily="2" charset="0"/>
              </a:rPr>
              <a:t>and </a:t>
            </a:r>
            <a:r>
              <a:rPr kumimoji="0" lang="en-US" altLang="zh-CN" sz="3600" b="1" i="0" u="none" strike="noStrike" cap="none" normalizeH="0" baseline="0" smtClean="0">
                <a:ln>
                  <a:noFill/>
                </a:ln>
                <a:solidFill>
                  <a:srgbClr val="FF0000"/>
                </a:solidFill>
                <a:effectLst/>
                <a:latin typeface="Times New Roman" panose="02020603050405020304" pitchFamily="2" charset="0"/>
                <a:ea typeface="宋体" panose="02010600030101010101" pitchFamily="2" charset="-122"/>
                <a:cs typeface="Times New Roman" panose="02020603050405020304" pitchFamily="2" charset="0"/>
              </a:rPr>
              <a:t>verbs</a:t>
            </a:r>
            <a:r>
              <a:rPr kumimoji="0" lang="en-US" altLang="zh-CN" sz="3600" b="0" i="0" u="none" strike="noStrike" cap="none" normalizeH="0" baseline="0" smtClean="0">
                <a:ln>
                  <a:noFill/>
                </a:ln>
                <a:solidFill>
                  <a:schemeClr val="tx1"/>
                </a:solidFill>
                <a:effectLst/>
                <a:latin typeface="Times New Roman" panose="02020603050405020304" pitchFamily="2" charset="0"/>
                <a:ea typeface="宋体" panose="02010600030101010101" pitchFamily="2" charset="-122"/>
                <a:cs typeface="Times New Roman" panose="02020603050405020304" pitchFamily="2" charset="0"/>
              </a:rPr>
              <a:t>?</a:t>
            </a:r>
            <a:endParaRPr kumimoji="0" lang="en-US" altLang="zh-CN" sz="3600" b="0" i="0" u="none" strike="noStrike" cap="none" normalizeH="0" baseline="0" smtClean="0">
              <a:ln>
                <a:noFill/>
              </a:ln>
              <a:solidFill>
                <a:schemeClr val="tx1"/>
              </a:solidFill>
              <a:effectLst/>
              <a:latin typeface="Times New Roman" panose="02020603050405020304" pitchFamily="2" charset="0"/>
              <a:ea typeface="宋体" panose="02010600030101010101" pitchFamily="2" charset="-122"/>
              <a:cs typeface="Times New Roman" panose="02020603050405020304" pitchFamily="2" charset="0"/>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charset="0"/>
              <a:buChar char="ü"/>
            </a:pPr>
            <a:r>
              <a:rPr lang="en-US" altLang="zh-CN" sz="3600" smtClean="0">
                <a:ln>
                  <a:noFill/>
                </a:ln>
                <a:effectLst/>
                <a:latin typeface="Times New Roman" panose="02020603050405020304" pitchFamily="2" charset="0"/>
                <a:ea typeface="宋体" panose="02010600030101010101" pitchFamily="2" charset="-122"/>
                <a:cs typeface="Times New Roman" panose="02020603050405020304" pitchFamily="2" charset="0"/>
                <a:sym typeface="+mn-ea"/>
              </a:rPr>
              <a:t>Does the writer use some good </a:t>
            </a:r>
            <a:r>
              <a:rPr lang="en-US" altLang="zh-CN" sz="3600" b="1" smtClean="0">
                <a:ln>
                  <a:noFill/>
                </a:ln>
                <a:solidFill>
                  <a:srgbClr val="FF0000"/>
                </a:solidFill>
                <a:effectLst/>
                <a:latin typeface="Times New Roman" panose="02020603050405020304" pitchFamily="2" charset="0"/>
                <a:ea typeface="宋体" panose="02010600030101010101" pitchFamily="2" charset="-122"/>
                <a:cs typeface="Times New Roman" panose="02020603050405020304" pitchFamily="2" charset="0"/>
                <a:sym typeface="+mn-ea"/>
              </a:rPr>
              <a:t>sentence patterns </a:t>
            </a:r>
            <a:r>
              <a:rPr lang="en-US" altLang="zh-CN" sz="3600" smtClean="0">
                <a:ln>
                  <a:noFill/>
                </a:ln>
                <a:effectLst/>
                <a:latin typeface="Times New Roman" panose="02020603050405020304" pitchFamily="2" charset="0"/>
                <a:ea typeface="宋体" panose="02010600030101010101" pitchFamily="2" charset="-122"/>
                <a:cs typeface="Times New Roman" panose="02020603050405020304" pitchFamily="2" charset="0"/>
                <a:sym typeface="+mn-ea"/>
              </a:rPr>
              <a:t>?</a:t>
            </a:r>
            <a:endParaRPr kumimoji="0" lang="en-US" altLang="zh-CN" sz="3600" b="0" i="0" u="none" strike="noStrike" cap="none" normalizeH="0" baseline="0" smtClean="0">
              <a:ln>
                <a:noFill/>
              </a:ln>
              <a:solidFill>
                <a:schemeClr val="tx1"/>
              </a:solidFill>
              <a:effectLst/>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charset="0"/>
              <a:buChar char="ü"/>
            </a:pPr>
            <a:r>
              <a:rPr kumimoji="0" lang="en-US" altLang="zh-CN" sz="3600" b="0" i="0" u="none" strike="noStrike" cap="none" normalizeH="0" baseline="0" smtClean="0">
                <a:ln>
                  <a:noFill/>
                </a:ln>
                <a:solidFill>
                  <a:schemeClr val="tx1"/>
                </a:solidFill>
                <a:effectLst/>
                <a:latin typeface="Times New Roman" panose="02020603050405020304" pitchFamily="2" charset="0"/>
                <a:ea typeface="宋体" panose="02010600030101010101" pitchFamily="2" charset="-122"/>
                <a:cs typeface="Times New Roman" panose="02020603050405020304" pitchFamily="2" charset="0"/>
              </a:rPr>
              <a:t>Does the writer use correct </a:t>
            </a:r>
            <a:r>
              <a:rPr kumimoji="0" lang="en-US" altLang="zh-CN" sz="3600" b="1" i="0" u="none" strike="noStrike" cap="none" normalizeH="0" baseline="0" smtClean="0">
                <a:ln>
                  <a:noFill/>
                </a:ln>
                <a:solidFill>
                  <a:srgbClr val="FF0000"/>
                </a:solidFill>
                <a:effectLst/>
                <a:latin typeface="Times New Roman" panose="02020603050405020304" pitchFamily="2" charset="0"/>
                <a:ea typeface="宋体" panose="02010600030101010101" pitchFamily="2" charset="-122"/>
                <a:cs typeface="Times New Roman" panose="02020603050405020304" pitchFamily="2" charset="0"/>
              </a:rPr>
              <a:t>grammar</a:t>
            </a:r>
            <a:r>
              <a:rPr kumimoji="0" lang="en-US" altLang="zh-CN" sz="3600" b="0" i="0" u="none" strike="noStrike" cap="none" normalizeH="0" baseline="0" smtClean="0">
                <a:ln>
                  <a:noFill/>
                </a:ln>
                <a:solidFill>
                  <a:schemeClr val="tx1"/>
                </a:solidFill>
                <a:effectLst/>
                <a:latin typeface="Times New Roman" panose="02020603050405020304" pitchFamily="2" charset="0"/>
                <a:ea typeface="宋体" panose="02010600030101010101" pitchFamily="2" charset="-122"/>
                <a:cs typeface="Times New Roman" panose="02020603050405020304" pitchFamily="2" charset="0"/>
              </a:rPr>
              <a:t>, </a:t>
            </a:r>
            <a:r>
              <a:rPr kumimoji="0" lang="en-US" altLang="zh-CN" sz="3600" b="1" i="0" u="none" strike="noStrike" cap="none" normalizeH="0" baseline="0" smtClean="0">
                <a:ln>
                  <a:noFill/>
                </a:ln>
                <a:solidFill>
                  <a:srgbClr val="FF0000"/>
                </a:solidFill>
                <a:effectLst/>
                <a:latin typeface="Times New Roman" panose="02020603050405020304" pitchFamily="2" charset="0"/>
                <a:ea typeface="宋体" panose="02010600030101010101" pitchFamily="2" charset="-122"/>
                <a:cs typeface="Times New Roman" panose="02020603050405020304" pitchFamily="2" charset="0"/>
              </a:rPr>
              <a:t>punctuation</a:t>
            </a:r>
            <a:r>
              <a:rPr kumimoji="0" lang="en-US" altLang="zh-CN" sz="3600" b="0" i="0" u="none" strike="noStrike" cap="none" normalizeH="0" baseline="0" smtClean="0">
                <a:ln>
                  <a:noFill/>
                </a:ln>
                <a:solidFill>
                  <a:schemeClr val="tx1"/>
                </a:solidFill>
                <a:effectLst/>
                <a:latin typeface="Times New Roman" panose="02020603050405020304" pitchFamily="2" charset="0"/>
                <a:ea typeface="宋体" panose="02010600030101010101" pitchFamily="2" charset="-122"/>
                <a:cs typeface="Times New Roman" panose="02020603050405020304" pitchFamily="2" charset="0"/>
              </a:rPr>
              <a:t>, and </a:t>
            </a:r>
            <a:r>
              <a:rPr kumimoji="0" lang="en-US" altLang="zh-CN" sz="3600" b="1" i="0" u="none" strike="noStrike" cap="none" normalizeH="0" baseline="0" smtClean="0">
                <a:ln>
                  <a:noFill/>
                </a:ln>
                <a:solidFill>
                  <a:srgbClr val="FF0000"/>
                </a:solidFill>
                <a:effectLst/>
                <a:latin typeface="Times New Roman" panose="02020603050405020304" pitchFamily="2" charset="0"/>
                <a:ea typeface="宋体" panose="02010600030101010101" pitchFamily="2" charset="-122"/>
                <a:cs typeface="Times New Roman" panose="02020603050405020304" pitchFamily="2" charset="0"/>
              </a:rPr>
              <a:t>spelling</a:t>
            </a:r>
            <a:r>
              <a:rPr kumimoji="0" lang="en-US" altLang="zh-CN" sz="3600" b="0" i="0" u="none" strike="noStrike" cap="none" normalizeH="0" baseline="0" smtClean="0">
                <a:ln>
                  <a:noFill/>
                </a:ln>
                <a:solidFill>
                  <a:schemeClr val="tx1"/>
                </a:solidFill>
                <a:effectLst/>
                <a:latin typeface="Times New Roman" panose="02020603050405020304" pitchFamily="2" charset="0"/>
                <a:ea typeface="宋体" panose="02010600030101010101" pitchFamily="2" charset="-122"/>
                <a:cs typeface="Times New Roman" panose="02020603050405020304" pitchFamily="2" charset="0"/>
              </a:rPr>
              <a:t>?</a:t>
            </a:r>
            <a:endParaRPr kumimoji="0" lang="en-US" altLang="zh-CN" sz="3600" b="0" i="0" u="none" strike="noStrike" cap="none" normalizeH="0" baseline="0" smtClean="0">
              <a:ln>
                <a:noFill/>
              </a:ln>
              <a:solidFill>
                <a:schemeClr val="tx1"/>
              </a:solidFill>
              <a:effectLst/>
              <a:latin typeface="Times New Roman" panose="02020603050405020304" pitchFamily="2" charset="0"/>
              <a:ea typeface="宋体" panose="02010600030101010101" pitchFamily="2" charset="-122"/>
              <a:cs typeface="Times New Roman" panose="02020603050405020304" pitchFamily="2" charset="0"/>
            </a:endParaRPr>
          </a:p>
        </p:txBody>
      </p:sp>
      <p:sp>
        <p:nvSpPr>
          <p:cNvPr id="9" name="矩形 8"/>
          <p:cNvSpPr/>
          <p:nvPr>
            <p:custDataLst>
              <p:tags r:id="rId2"/>
            </p:custDataLst>
          </p:nvPr>
        </p:nvSpPr>
        <p:spPr>
          <a:xfrm>
            <a:off x="3839845" y="191135"/>
            <a:ext cx="2857500" cy="645160"/>
          </a:xfrm>
          <a:prstGeom prst="rect">
            <a:avLst/>
          </a:prstGeom>
          <a:solidFill>
            <a:schemeClr val="accent1"/>
          </a:solidFill>
        </p:spPr>
        <p:txBody>
          <a:bodyPr wrap="square">
            <a:spAutoFit/>
          </a:bodyPr>
          <a:lstStyle/>
          <a:p>
            <a:pPr lvl="1" algn="just">
              <a:spcAft>
                <a:spcPct val="0"/>
              </a:spcAft>
            </a:pPr>
            <a:r>
              <a:rPr lang="en-US" altLang="zh-CN" sz="3600" b="1" kern="100">
                <a:solidFill>
                  <a:srgbClr val="C00000"/>
                </a:solidFill>
                <a:latin typeface="Times New Roman" panose="02020603050405020304" pitchFamily="2" charset="0"/>
                <a:ea typeface="宋体" panose="02010600030101010101" pitchFamily="2" charset="-122"/>
                <a:cs typeface="Times New Roman" panose="02020603050405020304" pitchFamily="2" charset="0"/>
              </a:rPr>
              <a:t>Checklist</a:t>
            </a:r>
            <a:endParaRPr lang="en-US" altLang="zh-CN" sz="3600" b="1" kern="100">
              <a:solidFill>
                <a:srgbClr val="C00000"/>
              </a:solidFill>
              <a:effectLst/>
              <a:latin typeface="Times New Roman" panose="02020603050405020304" pitchFamily="2" charset="0"/>
              <a:ea typeface="宋体" panose="02010600030101010101" pitchFamily="2" charset="-122"/>
              <a:cs typeface="Times New Roman" panose="02020603050405020304" pitchFamily="2"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alphaModFix amt="80000"/>
          </a:blip>
          <a:stretch>
            <a:fillRect/>
          </a:stretch>
        </p:blipFill>
        <p:spPr>
          <a:xfrm>
            <a:off x="0" y="3114040"/>
            <a:ext cx="12146915" cy="3834765"/>
          </a:xfrm>
          <a:prstGeom prst="rect">
            <a:avLst/>
          </a:prstGeom>
        </p:spPr>
      </p:pic>
      <p:cxnSp>
        <p:nvCxnSpPr>
          <p:cNvPr id="29" name="直接连接符 28"/>
          <p:cNvCxnSpPr/>
          <p:nvPr/>
        </p:nvCxnSpPr>
        <p:spPr>
          <a:xfrm>
            <a:off x="6537325" y="4931410"/>
            <a:ext cx="0" cy="45720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a:alphaModFix amt="40000"/>
          </a:blip>
          <a:stretch>
            <a:fillRect/>
          </a:stretch>
        </p:blipFill>
        <p:spPr>
          <a:xfrm>
            <a:off x="0" y="3113405"/>
            <a:ext cx="2711450" cy="3835400"/>
          </a:xfrm>
          <a:prstGeom prst="rect">
            <a:avLst/>
          </a:prstGeom>
          <a:effectLst>
            <a:softEdge rad="127000"/>
          </a:effectLst>
        </p:spPr>
      </p:pic>
      <p:sp>
        <p:nvSpPr>
          <p:cNvPr id="37" name="文本框 36"/>
          <p:cNvSpPr txBox="1"/>
          <p:nvPr/>
        </p:nvSpPr>
        <p:spPr>
          <a:xfrm>
            <a:off x="1571625" y="0"/>
            <a:ext cx="9375140" cy="3580765"/>
          </a:xfrm>
          <a:prstGeom prst="rect">
            <a:avLst/>
          </a:prstGeom>
          <a:blipFill rotWithShape="1">
            <a:blip r:embed="rId3">
              <a:alphaModFix amt="90000"/>
            </a:blip>
            <a:stretch>
              <a:fillRect/>
            </a:stretch>
          </a:blipFill>
          <a:effectLst>
            <a:softEdge rad="1117600"/>
          </a:effectLst>
        </p:spPr>
        <p:txBody>
          <a:bodyPr wrap="square" rtlCol="0" anchor="t">
            <a:noAutofit/>
          </a:bodyPr>
          <a:p>
            <a:r>
              <a:rPr lang="en-US" altLang="zh-CN" sz="6600"/>
              <a:t>         </a:t>
            </a:r>
            <a:r>
              <a:rPr lang="en-US" altLang="zh-CN" sz="8800">
                <a:solidFill>
                  <a:schemeClr val="accent1"/>
                </a:solidFill>
                <a:effectLst>
                  <a:outerShdw blurRad="38100" dist="25400" dir="5400000" algn="ctr" rotWithShape="0">
                    <a:srgbClr val="6E747A">
                      <a:alpha val="43000"/>
                    </a:srgbClr>
                  </a:outerShdw>
                </a:effectLst>
              </a:rPr>
              <a:t> </a:t>
            </a:r>
            <a:r>
              <a:rPr lang="zh-CN" altLang="en-US" sz="8800">
                <a:solidFill>
                  <a:schemeClr val="accent1"/>
                </a:solidFill>
                <a:effectLst>
                  <a:outerShdw blurRad="38100" dist="25400" dir="5400000" algn="ctr" rotWithShape="0">
                    <a:srgbClr val="6E747A">
                      <a:alpha val="43000"/>
                    </a:srgbClr>
                  </a:outerShdw>
                </a:effectLst>
              </a:rPr>
              <a:t>Thank you!</a:t>
            </a:r>
            <a:endParaRPr lang="zh-CN" altLang="en-US" sz="880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221095" y="0"/>
            <a:ext cx="4526915" cy="645160"/>
          </a:xfrm>
          <a:prstGeom prst="rect">
            <a:avLst/>
          </a:prstGeom>
          <a:noFill/>
        </p:spPr>
        <p:txBody>
          <a:bodyPr wrap="none" rtlCol="0">
            <a:spAutoFit/>
            <a:scene3d>
              <a:camera prst="orthographicFront"/>
              <a:lightRig rig="threePt" dir="t"/>
            </a:scene3d>
          </a:bodyPr>
          <a:p>
            <a:r>
              <a:rPr lang="en-US" altLang="zh-CN" sz="3600">
                <a:ln w="22225">
                  <a:solidFill>
                    <a:schemeClr val="accent2"/>
                  </a:solidFill>
                  <a:prstDash val="solid"/>
                </a:ln>
                <a:solidFill>
                  <a:schemeClr val="accent2">
                    <a:lumMod val="40000"/>
                    <a:lumOff val="60000"/>
                  </a:schemeClr>
                </a:solidFill>
                <a:effectLst/>
              </a:rPr>
              <a:t>The Torreya Forest Park</a:t>
            </a:r>
            <a:endParaRPr lang="en-US" altLang="zh-CN" sz="3600">
              <a:ln w="22225">
                <a:solidFill>
                  <a:schemeClr val="accent2"/>
                </a:solidFill>
                <a:prstDash val="solid"/>
              </a:ln>
              <a:solidFill>
                <a:schemeClr val="accent2">
                  <a:lumMod val="40000"/>
                  <a:lumOff val="60000"/>
                </a:schemeClr>
              </a:solidFill>
              <a:effectLst/>
            </a:endParaRPr>
          </a:p>
        </p:txBody>
      </p:sp>
      <p:sp>
        <p:nvSpPr>
          <p:cNvPr id="7" name="文本框 6"/>
          <p:cNvSpPr txBox="1"/>
          <p:nvPr/>
        </p:nvSpPr>
        <p:spPr>
          <a:xfrm>
            <a:off x="6102350" y="1158240"/>
            <a:ext cx="5832475" cy="5569585"/>
          </a:xfrm>
          <a:prstGeom prst="rect">
            <a:avLst/>
          </a:prstGeom>
          <a:noFill/>
        </p:spPr>
        <p:txBody>
          <a:bodyPr wrap="square" rtlCol="0">
            <a:spAutoFit/>
          </a:bodyPr>
          <a:p>
            <a:pPr marL="457200" indent="-457200">
              <a:buFont typeface="Arial" panose="020B0604020202020204" pitchFamily="34" charset="0"/>
              <a:buChar char="•"/>
            </a:pPr>
            <a:r>
              <a:rPr lang="en-US" altLang="zh-CN" sz="3600" b="1">
                <a:solidFill>
                  <a:srgbClr val="0070C0"/>
                </a:solidFill>
              </a:rPr>
              <a:t>admire</a:t>
            </a:r>
            <a:r>
              <a:rPr lang="en-US" altLang="zh-CN" sz="3200" b="1">
                <a:solidFill>
                  <a:srgbClr val="0070C0"/>
                </a:solidFill>
              </a:rPr>
              <a:t> the</a:t>
            </a:r>
            <a:r>
              <a:rPr lang="en-US" altLang="zh-CN" sz="3600" b="1">
                <a:solidFill>
                  <a:srgbClr val="FF0000"/>
                </a:solidFill>
              </a:rPr>
              <a:t> </a:t>
            </a:r>
            <a:r>
              <a:rPr lang="en-US" altLang="zh-CN" sz="3200" b="1">
                <a:solidFill>
                  <a:srgbClr val="0070C0"/>
                </a:solidFill>
              </a:rPr>
              <a:t>ancient torreya trees of</a:t>
            </a:r>
            <a:r>
              <a:rPr lang="en-US" altLang="zh-CN" sz="3600" b="1">
                <a:solidFill>
                  <a:srgbClr val="0070C0"/>
                </a:solidFill>
              </a:rPr>
              <a:t> </a:t>
            </a:r>
            <a:r>
              <a:rPr lang="en-US" altLang="zh-CN" sz="3600" b="1">
                <a:solidFill>
                  <a:srgbClr val="FF0000"/>
                </a:solidFill>
                <a:sym typeface="+mn-ea"/>
              </a:rPr>
              <a:t>enormous</a:t>
            </a:r>
            <a:r>
              <a:rPr lang="en-US" altLang="zh-CN" sz="3200" b="1">
                <a:solidFill>
                  <a:srgbClr val="FF0000"/>
                </a:solidFill>
                <a:sym typeface="+mn-ea"/>
              </a:rPr>
              <a:t> </a:t>
            </a:r>
            <a:r>
              <a:rPr lang="en-US" altLang="zh-CN" sz="3200" b="1">
                <a:solidFill>
                  <a:srgbClr val="0070C0"/>
                </a:solidFill>
                <a:sym typeface="+mn-ea"/>
              </a:rPr>
              <a:t>size</a:t>
            </a:r>
            <a:endParaRPr lang="en-US" altLang="zh-CN" sz="3200" b="1">
              <a:solidFill>
                <a:srgbClr val="0070C0"/>
              </a:solidFill>
              <a:sym typeface="+mn-ea"/>
            </a:endParaRPr>
          </a:p>
          <a:p>
            <a:pPr marL="457200" indent="-457200">
              <a:buFont typeface="Arial" panose="020B0604020202020204" pitchFamily="34" charset="0"/>
              <a:buChar char="•"/>
            </a:pPr>
            <a:r>
              <a:rPr lang="en-US" altLang="zh-CN" sz="3600" b="1">
                <a:solidFill>
                  <a:srgbClr val="0070C0"/>
                </a:solidFill>
                <a:sym typeface="+mn-ea"/>
              </a:rPr>
              <a:t>meet </a:t>
            </a:r>
            <a:r>
              <a:rPr lang="en-US" altLang="zh-CN" sz="3600" b="1">
                <a:solidFill>
                  <a:srgbClr val="FF0000"/>
                </a:solidFill>
                <a:sym typeface="+mn-ea"/>
              </a:rPr>
              <a:t>adorable </a:t>
            </a:r>
            <a:r>
              <a:rPr lang="en-US" altLang="zh-CN" sz="3200" b="1">
                <a:solidFill>
                  <a:srgbClr val="0070C0"/>
                </a:solidFill>
                <a:sym typeface="+mn-ea"/>
              </a:rPr>
              <a:t>dinosaurs</a:t>
            </a:r>
            <a:endParaRPr lang="en-US" altLang="zh-CN" sz="3200" b="1">
              <a:solidFill>
                <a:srgbClr val="0070C0"/>
              </a:solidFill>
            </a:endParaRPr>
          </a:p>
          <a:p>
            <a:pPr marL="457200" indent="-457200">
              <a:buFont typeface="Arial" panose="020B0604020202020204" pitchFamily="34" charset="0"/>
              <a:buChar char="•"/>
            </a:pPr>
            <a:r>
              <a:rPr lang="en-US" altLang="zh-CN" sz="3600" b="1">
                <a:solidFill>
                  <a:srgbClr val="0070C0"/>
                </a:solidFill>
                <a:sym typeface="+mn-ea"/>
              </a:rPr>
              <a:t>experience </a:t>
            </a:r>
            <a:r>
              <a:rPr lang="en-US" altLang="zh-CN" sz="3200" b="1">
                <a:solidFill>
                  <a:srgbClr val="0070C0"/>
                </a:solidFill>
                <a:sym typeface="+mn-ea"/>
              </a:rPr>
              <a:t>the scary  </a:t>
            </a:r>
            <a:r>
              <a:rPr lang="en-US" altLang="zh-CN" sz="3600" b="1">
                <a:solidFill>
                  <a:srgbClr val="FF0000"/>
                </a:solidFill>
                <a:sym typeface="+mn-ea"/>
              </a:rPr>
              <a:t>swinging </a:t>
            </a:r>
            <a:r>
              <a:rPr lang="en-US" altLang="zh-CN" sz="3200" b="1">
                <a:solidFill>
                  <a:srgbClr val="0070C0"/>
                </a:solidFill>
                <a:sym typeface="+mn-ea"/>
              </a:rPr>
              <a:t>suspension bridge </a:t>
            </a:r>
            <a:endParaRPr lang="en-US" altLang="zh-CN" sz="3200" b="1">
              <a:solidFill>
                <a:srgbClr val="0070C0"/>
              </a:solidFill>
            </a:endParaRPr>
          </a:p>
          <a:p>
            <a:pPr marL="457200" indent="-457200">
              <a:buFont typeface="Arial" panose="020B0604020202020204" pitchFamily="34" charset="0"/>
              <a:buChar char="•"/>
            </a:pPr>
            <a:r>
              <a:rPr lang="en-US" altLang="zh-CN" sz="3600" b="1">
                <a:solidFill>
                  <a:srgbClr val="0070C0"/>
                </a:solidFill>
                <a:sym typeface="+mn-ea"/>
              </a:rPr>
              <a:t>pick </a:t>
            </a:r>
            <a:r>
              <a:rPr lang="en-US" altLang="zh-CN" sz="3200" b="1">
                <a:solidFill>
                  <a:srgbClr val="0070C0"/>
                </a:solidFill>
                <a:sym typeface="+mn-ea"/>
              </a:rPr>
              <a:t>and </a:t>
            </a:r>
            <a:r>
              <a:rPr lang="en-US" altLang="zh-CN" sz="3600" b="1">
                <a:solidFill>
                  <a:srgbClr val="0070C0"/>
                </a:solidFill>
                <a:sym typeface="+mn-ea"/>
              </a:rPr>
              <a:t>try </a:t>
            </a:r>
            <a:r>
              <a:rPr lang="en-US" altLang="zh-CN" sz="3600" b="1">
                <a:solidFill>
                  <a:srgbClr val="FF0000"/>
                </a:solidFill>
                <a:sym typeface="+mn-ea"/>
              </a:rPr>
              <a:t>tasty </a:t>
            </a:r>
            <a:r>
              <a:rPr lang="en-US" altLang="zh-CN" sz="3200" b="1">
                <a:solidFill>
                  <a:srgbClr val="0070C0"/>
                </a:solidFill>
                <a:sym typeface="+mn-ea"/>
              </a:rPr>
              <a:t>torreya nuts</a:t>
            </a:r>
            <a:endParaRPr lang="en-US" altLang="zh-CN" sz="3200" b="1">
              <a:solidFill>
                <a:srgbClr val="0070C0"/>
              </a:solidFill>
              <a:sym typeface="+mn-ea"/>
            </a:endParaRPr>
          </a:p>
          <a:p>
            <a:pPr marL="457200" indent="-457200">
              <a:buFont typeface="Arial" panose="020B0604020202020204" pitchFamily="34" charset="0"/>
              <a:buChar char="•"/>
            </a:pPr>
            <a:r>
              <a:rPr lang="en-US" altLang="zh-CN" sz="4400" b="1">
                <a:solidFill>
                  <a:srgbClr val="0070C0"/>
                </a:solidFill>
                <a:sym typeface="+mn-ea"/>
              </a:rPr>
              <a:t>learn </a:t>
            </a:r>
            <a:r>
              <a:rPr lang="en-US" altLang="zh-CN" sz="3200" b="1">
                <a:solidFill>
                  <a:srgbClr val="0070C0"/>
                </a:solidFill>
                <a:sym typeface="+mn-ea"/>
              </a:rPr>
              <a:t>more about the torreya trees by visiting its mesuem</a:t>
            </a:r>
            <a:endParaRPr lang="en-US" altLang="zh-CN" sz="3200" b="1">
              <a:solidFill>
                <a:srgbClr val="0070C0"/>
              </a:solidFill>
            </a:endParaRPr>
          </a:p>
        </p:txBody>
      </p:sp>
      <p:pic>
        <p:nvPicPr>
          <p:cNvPr id="4" name="图片 3"/>
          <p:cNvPicPr>
            <a:picLocks noChangeAspect="1"/>
          </p:cNvPicPr>
          <p:nvPr/>
        </p:nvPicPr>
        <p:blipFill>
          <a:blip r:embed="rId1"/>
          <a:stretch>
            <a:fillRect/>
          </a:stretch>
        </p:blipFill>
        <p:spPr>
          <a:xfrm>
            <a:off x="50165" y="0"/>
            <a:ext cx="4755515" cy="3530600"/>
          </a:xfrm>
          <a:prstGeom prst="rect">
            <a:avLst/>
          </a:prstGeom>
        </p:spPr>
      </p:pic>
      <p:pic>
        <p:nvPicPr>
          <p:cNvPr id="5" name="图片 4"/>
          <p:cNvPicPr>
            <a:picLocks noChangeAspect="1"/>
          </p:cNvPicPr>
          <p:nvPr/>
        </p:nvPicPr>
        <p:blipFill>
          <a:blip r:embed="rId2"/>
          <a:stretch>
            <a:fillRect/>
          </a:stretch>
        </p:blipFill>
        <p:spPr>
          <a:xfrm>
            <a:off x="0" y="3530600"/>
            <a:ext cx="4805680" cy="3327400"/>
          </a:xfrm>
          <a:prstGeom prst="rect">
            <a:avLst/>
          </a:prstGeom>
        </p:spPr>
      </p:pic>
      <p:pic>
        <p:nvPicPr>
          <p:cNvPr id="6" name="图片 5"/>
          <p:cNvPicPr>
            <a:picLocks noChangeAspect="1"/>
          </p:cNvPicPr>
          <p:nvPr/>
        </p:nvPicPr>
        <p:blipFill>
          <a:blip r:embed="rId3"/>
          <a:stretch>
            <a:fillRect/>
          </a:stretch>
        </p:blipFill>
        <p:spPr>
          <a:xfrm>
            <a:off x="0" y="3521075"/>
            <a:ext cx="4805045" cy="3336925"/>
          </a:xfrm>
          <a:prstGeom prst="rect">
            <a:avLst/>
          </a:prstGeom>
        </p:spPr>
      </p:pic>
      <p:pic>
        <p:nvPicPr>
          <p:cNvPr id="8" name="图片 7"/>
          <p:cNvPicPr>
            <a:picLocks noChangeAspect="1"/>
          </p:cNvPicPr>
          <p:nvPr>
            <p:custDataLst>
              <p:tags r:id="rId4"/>
            </p:custDataLst>
          </p:nvPr>
        </p:nvPicPr>
        <p:blipFill>
          <a:blip r:embed="rId5"/>
          <a:srcRect t="31725"/>
          <a:stretch>
            <a:fillRect/>
          </a:stretch>
        </p:blipFill>
        <p:spPr>
          <a:xfrm>
            <a:off x="0" y="3521075"/>
            <a:ext cx="4718685" cy="3575050"/>
          </a:xfrm>
          <a:prstGeom prst="rect">
            <a:avLst/>
          </a:prstGeom>
        </p:spPr>
      </p:pic>
      <p:pic>
        <p:nvPicPr>
          <p:cNvPr id="9" name="图片 8"/>
          <p:cNvPicPr>
            <a:picLocks noChangeAspect="1"/>
          </p:cNvPicPr>
          <p:nvPr/>
        </p:nvPicPr>
        <p:blipFill>
          <a:blip r:embed="rId6"/>
          <a:stretch>
            <a:fillRect/>
          </a:stretch>
        </p:blipFill>
        <p:spPr>
          <a:xfrm>
            <a:off x="0" y="3571240"/>
            <a:ext cx="4805680" cy="3474720"/>
          </a:xfrm>
          <a:prstGeom prst="rect">
            <a:avLst/>
          </a:prstGeom>
        </p:spPr>
      </p:pic>
      <p:pic>
        <p:nvPicPr>
          <p:cNvPr id="10" name="图片 9"/>
          <p:cNvPicPr>
            <a:picLocks noChangeAspect="1"/>
          </p:cNvPicPr>
          <p:nvPr/>
        </p:nvPicPr>
        <p:blipFill>
          <a:blip r:embed="rId7"/>
          <a:stretch>
            <a:fillRect/>
          </a:stretch>
        </p:blipFill>
        <p:spPr>
          <a:xfrm>
            <a:off x="0" y="4958715"/>
            <a:ext cx="2882900" cy="2162175"/>
          </a:xfrm>
          <a:prstGeom prst="rect">
            <a:avLst/>
          </a:prstGeom>
        </p:spPr>
      </p:pic>
      <p:pic>
        <p:nvPicPr>
          <p:cNvPr id="11" name="图片 10"/>
          <p:cNvPicPr>
            <a:picLocks noChangeAspect="1"/>
          </p:cNvPicPr>
          <p:nvPr/>
        </p:nvPicPr>
        <p:blipFill>
          <a:blip r:embed="rId8"/>
          <a:stretch>
            <a:fillRect/>
          </a:stretch>
        </p:blipFill>
        <p:spPr>
          <a:xfrm>
            <a:off x="31115" y="0"/>
            <a:ext cx="5053330" cy="7054215"/>
          </a:xfrm>
          <a:prstGeom prst="rect">
            <a:avLst/>
          </a:prstGeom>
        </p:spPr>
      </p:pic>
      <p:sp>
        <p:nvSpPr>
          <p:cNvPr id="12" name="文本框 11"/>
          <p:cNvSpPr txBox="1"/>
          <p:nvPr/>
        </p:nvSpPr>
        <p:spPr>
          <a:xfrm>
            <a:off x="-635" y="0"/>
            <a:ext cx="5117465" cy="101473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p>
            <a:r>
              <a:rPr lang="en-US" sz="6000" b="1" spc="200">
                <a:solidFill>
                  <a:schemeClr val="accent2">
                    <a:lumMod val="75000"/>
                  </a:schemeClr>
                </a:solidFill>
                <a:latin typeface="Times New Roman" panose="02020603050405020304" pitchFamily="2" charset="0"/>
                <a:cs typeface="Times New Roman" panose="02020603050405020304" pitchFamily="2" charset="0"/>
                <a:sym typeface="+mn-ea"/>
              </a:rPr>
              <a:t>A theme park</a:t>
            </a:r>
            <a:endParaRPr lang="en-US" altLang="en-US" sz="6000" b="1" spc="200">
              <a:solidFill>
                <a:schemeClr val="accent2">
                  <a:lumMod val="75000"/>
                </a:schemeClr>
              </a:solidFill>
              <a:latin typeface="Times New Roman" panose="02020603050405020304" pitchFamily="2" charset="0"/>
              <a:cs typeface="Times New Roman" panose="02020603050405020304" pitchFamily="2" charset="0"/>
              <a:sym typeface="+mn-ea"/>
            </a:endParaRPr>
          </a:p>
        </p:txBody>
      </p:sp>
      <p:sp>
        <p:nvSpPr>
          <p:cNvPr id="13" name="文本框 12"/>
          <p:cNvSpPr txBox="1"/>
          <p:nvPr/>
        </p:nvSpPr>
        <p:spPr>
          <a:xfrm>
            <a:off x="350520" y="5227320"/>
            <a:ext cx="5684520" cy="1225550"/>
          </a:xfrm>
          <a:prstGeom prst="rect">
            <a:avLst/>
          </a:prstGeom>
        </p:spPr>
        <p:style>
          <a:lnRef idx="2">
            <a:schemeClr val="accent2"/>
          </a:lnRef>
          <a:fillRef idx="1">
            <a:schemeClr val="lt1"/>
          </a:fillRef>
          <a:effectRef idx="0">
            <a:schemeClr val="accent2"/>
          </a:effectRef>
          <a:fontRef idx="minor">
            <a:schemeClr val="dk1"/>
          </a:fontRef>
        </p:style>
        <p:txBody>
          <a:bodyPr wrap="square" rtlCol="0">
            <a:noAutofit/>
            <a:scene3d>
              <a:camera prst="orthographicFront"/>
              <a:lightRig rig="threePt" dir="t"/>
            </a:scene3d>
          </a:bodyPr>
          <a:p>
            <a:pPr algn="ctr"/>
            <a:r>
              <a:rPr lang="en-US" altLang="zh-CN" sz="6600">
                <a:ln w="6600">
                  <a:solidFill>
                    <a:schemeClr val="accent2"/>
                  </a:solidFill>
                  <a:prstDash val="solid"/>
                </a:ln>
                <a:solidFill>
                  <a:srgbClr val="0070C0"/>
                </a:solidFill>
                <a:effectLst>
                  <a:outerShdw dist="38100" dir="2700000" algn="tl" rotWithShape="0">
                    <a:schemeClr val="accent2"/>
                  </a:outerShdw>
                </a:effectLst>
              </a:rPr>
              <a:t>  </a:t>
            </a:r>
            <a:r>
              <a:rPr lang="en-US" altLang="zh-CN" sz="6600">
                <a:ln w="6600">
                  <a:solidFill>
                    <a:schemeClr val="accent2"/>
                  </a:solidFill>
                  <a:prstDash val="solid"/>
                </a:ln>
                <a:solidFill>
                  <a:srgbClr val="0070C0"/>
                </a:solidFill>
                <a:effectLst>
                  <a:outerShdw dist="38100" dir="2700000" algn="tl" rotWithShape="0">
                    <a:schemeClr val="accent2"/>
                  </a:outerShdw>
                </a:effectLst>
                <a:sym typeface="+mn-ea"/>
              </a:rPr>
              <a:t>more </a:t>
            </a:r>
            <a:r>
              <a:rPr lang="en-US" altLang="zh-CN" sz="6600">
                <a:ln w="6600">
                  <a:solidFill>
                    <a:schemeClr val="accent2"/>
                  </a:solidFill>
                  <a:prstDash val="solid"/>
                </a:ln>
                <a:solidFill>
                  <a:srgbClr val="0070C0"/>
                </a:solidFill>
                <a:effectLst>
                  <a:outerShdw dist="38100" dir="2700000" algn="tl" rotWithShape="0">
                    <a:schemeClr val="accent2"/>
                  </a:outerShdw>
                </a:effectLst>
              </a:rPr>
              <a:t>than fun   </a:t>
            </a:r>
            <a:endParaRPr lang="en-US" altLang="zh-CN" sz="6600">
              <a:ln w="6600">
                <a:solidFill>
                  <a:schemeClr val="accent2"/>
                </a:solidFill>
                <a:prstDash val="solid"/>
              </a:ln>
              <a:solidFill>
                <a:srgbClr val="0070C0"/>
              </a:solidFill>
              <a:effectLst>
                <a:outerShdw dist="38100" dir="2700000" algn="tl" rotWithShape="0">
                  <a:schemeClr val="accent2"/>
                </a:outerShdw>
              </a:effectLst>
            </a:endParaRPr>
          </a:p>
        </p:txBody>
      </p:sp>
      <p:sp>
        <p:nvSpPr>
          <p:cNvPr id="15" name="左大括号 14"/>
          <p:cNvSpPr/>
          <p:nvPr/>
        </p:nvSpPr>
        <p:spPr>
          <a:xfrm>
            <a:off x="5494020" y="1494155"/>
            <a:ext cx="411480" cy="304101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6" name="文本框 15"/>
          <p:cNvSpPr txBox="1"/>
          <p:nvPr/>
        </p:nvSpPr>
        <p:spPr>
          <a:xfrm>
            <a:off x="3780790" y="2352040"/>
            <a:ext cx="1516380" cy="1106805"/>
          </a:xfrm>
          <a:prstGeom prst="rect">
            <a:avLst/>
          </a:prstGeom>
        </p:spPr>
        <p:style>
          <a:lnRef idx="2">
            <a:schemeClr val="accent2"/>
          </a:lnRef>
          <a:fillRef idx="1">
            <a:schemeClr val="lt1"/>
          </a:fillRef>
          <a:effectRef idx="0">
            <a:schemeClr val="accent2"/>
          </a:effectRef>
          <a:fontRef idx="minor">
            <a:schemeClr val="dk1"/>
          </a:fontRef>
        </p:style>
        <p:txBody>
          <a:bodyPr vertOverflow="overflow" horzOverflow="overflow" vert="horz" wrap="square" numCol="1" spcCol="0" rtlCol="0" fromWordArt="0" anchor="ctr" anchorCtr="0" forceAA="0" compatLnSpc="1">
            <a:noAutofit/>
            <a:scene3d>
              <a:camera prst="orthographicFront"/>
              <a:lightRig rig="threePt" dir="t"/>
            </a:scene3d>
          </a:bodyPr>
          <a:p>
            <a:pPr lvl="0" algn="ctr">
              <a:buClrTx/>
              <a:buSzTx/>
              <a:buFontTx/>
            </a:pPr>
            <a:r>
              <a:rPr lang="en-US" altLang="zh-CN" sz="6600">
                <a:ln w="6600">
                  <a:solidFill>
                    <a:schemeClr val="accent2"/>
                  </a:solidFill>
                  <a:prstDash val="solid"/>
                </a:ln>
                <a:solidFill>
                  <a:srgbClr val="0070C0"/>
                </a:solidFill>
                <a:effectLst>
                  <a:outerShdw dist="38100" dir="2700000" algn="tl" rotWithShape="0">
                    <a:schemeClr val="accent2"/>
                  </a:outerShdw>
                </a:effectLst>
                <a:sym typeface="+mn-ea"/>
              </a:rPr>
              <a:t>fun</a:t>
            </a:r>
            <a:endParaRPr lang="en-US" altLang="zh-CN" sz="6600">
              <a:ln w="6600">
                <a:solidFill>
                  <a:schemeClr val="accent2"/>
                </a:solidFill>
                <a:prstDash val="solid"/>
              </a:ln>
              <a:solidFill>
                <a:srgbClr val="0070C0"/>
              </a:solidFill>
              <a:effectLst>
                <a:outerShdw dist="38100" dir="2700000" algn="tl" rotWithShape="0">
                  <a:schemeClr val="accent2"/>
                </a:outerShdw>
              </a:effectLst>
              <a:sym typeface="+mn-ea"/>
            </a:endParaRPr>
          </a:p>
        </p:txBody>
      </p:sp>
      <p:sp>
        <p:nvSpPr>
          <p:cNvPr id="17" name="文本框 16"/>
          <p:cNvSpPr txBox="1"/>
          <p:nvPr/>
        </p:nvSpPr>
        <p:spPr>
          <a:xfrm>
            <a:off x="6339840" y="574675"/>
            <a:ext cx="5107305" cy="583565"/>
          </a:xfrm>
          <a:prstGeom prst="rect">
            <a:avLst/>
          </a:prstGeom>
          <a:noFill/>
        </p:spPr>
        <p:txBody>
          <a:bodyPr wrap="square" rtlCol="0">
            <a:spAutoFit/>
          </a:bodyPr>
          <a:p>
            <a:r>
              <a:rPr lang="en-US" altLang="zh-CN" sz="3200"/>
              <a:t>  </a:t>
            </a:r>
            <a:r>
              <a:rPr lang="en-US" sz="3200" b="1">
                <a:solidFill>
                  <a:srgbClr val="574460"/>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sym typeface="+mn-ea"/>
              </a:rPr>
              <a:t>in the northeast Zhuji</a:t>
            </a:r>
            <a:r>
              <a:rPr lang="en-US" altLang="zh-CN" sz="3200"/>
              <a:t> </a:t>
            </a:r>
            <a:endParaRPr lang="en-US" altLang="zh-CN"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5" grpId="0" bldLvl="0" animBg="1"/>
      <p:bldP spid="16" grpId="0" bldLvl="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3ba527fa702d9f70dd31fe0121b275b"/>
          <p:cNvPicPr>
            <a:picLocks noChangeAspect="1"/>
          </p:cNvPicPr>
          <p:nvPr/>
        </p:nvPicPr>
        <p:blipFill>
          <a:blip r:embed="rId1"/>
          <a:srcRect t="41954" b="41991"/>
          <a:stretch>
            <a:fillRect/>
          </a:stretch>
        </p:blipFill>
        <p:spPr>
          <a:xfrm>
            <a:off x="-67945" y="4364990"/>
            <a:ext cx="3789045" cy="2493010"/>
          </a:xfrm>
          <a:prstGeom prst="rect">
            <a:avLst/>
          </a:prstGeom>
        </p:spPr>
      </p:pic>
      <p:pic>
        <p:nvPicPr>
          <p:cNvPr id="4" name="图片 3" descr="4ef740f5b7b235b29d9edda214661c1"/>
          <p:cNvPicPr>
            <a:picLocks noChangeAspect="1"/>
          </p:cNvPicPr>
          <p:nvPr/>
        </p:nvPicPr>
        <p:blipFill>
          <a:blip r:embed="rId2"/>
          <a:stretch>
            <a:fillRect/>
          </a:stretch>
        </p:blipFill>
        <p:spPr>
          <a:xfrm>
            <a:off x="7562215" y="3068955"/>
            <a:ext cx="4629785" cy="3834765"/>
          </a:xfrm>
          <a:prstGeom prst="rect">
            <a:avLst/>
          </a:prstGeom>
        </p:spPr>
      </p:pic>
      <p:pic>
        <p:nvPicPr>
          <p:cNvPr id="2" name="图片 1" descr="eeddaff87e653d10a208237b9c2a4c4"/>
          <p:cNvPicPr>
            <a:picLocks noChangeAspect="1"/>
          </p:cNvPicPr>
          <p:nvPr/>
        </p:nvPicPr>
        <p:blipFill>
          <a:blip r:embed="rId3">
            <a:lum contrast="18000"/>
          </a:blip>
          <a:srcRect t="45418" b="45749"/>
          <a:stretch>
            <a:fillRect/>
          </a:stretch>
        </p:blipFill>
        <p:spPr>
          <a:xfrm>
            <a:off x="1909445" y="2165985"/>
            <a:ext cx="7630160" cy="1992630"/>
          </a:xfrm>
          <a:prstGeom prst="rect">
            <a:avLst/>
          </a:prstGeom>
        </p:spPr>
      </p:pic>
      <p:sp>
        <p:nvSpPr>
          <p:cNvPr id="3" name="文本框 2"/>
          <p:cNvSpPr txBox="1"/>
          <p:nvPr/>
        </p:nvSpPr>
        <p:spPr>
          <a:xfrm>
            <a:off x="167005" y="701675"/>
            <a:ext cx="11939270" cy="1568450"/>
          </a:xfrm>
          <a:prstGeom prst="rect">
            <a:avLst/>
          </a:prstGeom>
          <a:noFill/>
        </p:spPr>
        <p:txBody>
          <a:bodyPr wrap="square" rtlCol="0">
            <a:spAutoFit/>
          </a:bodyPr>
          <a:p>
            <a:r>
              <a:rPr lang="en-US" altLang="zh-CN" sz="3200" b="1">
                <a:latin typeface="Times New Roman" panose="02020603050405020304" pitchFamily="2" charset="0"/>
                <a:cs typeface="Times New Roman" panose="02020603050405020304" pitchFamily="2" charset="0"/>
              </a:rPr>
              <a:t>How would the writer organize the passage?</a:t>
            </a:r>
            <a:endParaRPr lang="en-US" altLang="zh-CN" sz="3200" b="1">
              <a:latin typeface="Times New Roman" panose="02020603050405020304" pitchFamily="2" charset="0"/>
              <a:cs typeface="Times New Roman" panose="02020603050405020304" pitchFamily="2" charset="0"/>
            </a:endParaRPr>
          </a:p>
          <a:p>
            <a:r>
              <a:rPr lang="en-US" altLang="zh-CN" sz="3200" b="1">
                <a:latin typeface="Times New Roman" panose="02020603050405020304" pitchFamily="2" charset="0"/>
                <a:cs typeface="Times New Roman" panose="02020603050405020304" pitchFamily="2" charset="0"/>
              </a:rPr>
              <a:t>What aspects would the writer include to write about a theme park?</a:t>
            </a:r>
            <a:endParaRPr lang="en-US" altLang="zh-CN" sz="3200" b="1">
              <a:latin typeface="Times New Roman" panose="02020603050405020304" pitchFamily="2" charset="0"/>
              <a:cs typeface="Times New Roman" panose="02020603050405020304" pitchFamily="2" charset="0"/>
            </a:endParaRPr>
          </a:p>
          <a:p>
            <a:r>
              <a:rPr lang="en-US" altLang="zh-CN" sz="3200" b="1">
                <a:latin typeface="Times New Roman" panose="02020603050405020304" pitchFamily="2" charset="0"/>
                <a:cs typeface="Times New Roman" panose="02020603050405020304" pitchFamily="2" charset="0"/>
              </a:rPr>
              <a:t>How could the writer show a theme park is fun and more than fun?  </a:t>
            </a:r>
            <a:endParaRPr lang="en-US" altLang="zh-CN" sz="3200" b="1">
              <a:latin typeface="Times New Roman" panose="02020603050405020304" pitchFamily="2" charset="0"/>
              <a:cs typeface="Times New Roman" panose="02020603050405020304" pitchFamily="2" charset="0"/>
            </a:endParaRPr>
          </a:p>
        </p:txBody>
      </p:sp>
      <p:pic>
        <p:nvPicPr>
          <p:cNvPr id="9" name="图片 8" descr="3b6754dd09f7868b707fbf04caf0b02"/>
          <p:cNvPicPr>
            <a:picLocks noChangeAspect="1"/>
          </p:cNvPicPr>
          <p:nvPr/>
        </p:nvPicPr>
        <p:blipFill>
          <a:blip r:embed="rId4"/>
          <a:srcRect t="36398" b="35528"/>
          <a:stretch>
            <a:fillRect/>
          </a:stretch>
        </p:blipFill>
        <p:spPr>
          <a:xfrm>
            <a:off x="3630295" y="4415155"/>
            <a:ext cx="3931920" cy="2442845"/>
          </a:xfrm>
          <a:prstGeom prst="rect">
            <a:avLst/>
          </a:prstGeom>
        </p:spPr>
      </p:pic>
      <p:sp>
        <p:nvSpPr>
          <p:cNvPr id="10" name="椭圆 9"/>
          <p:cNvSpPr/>
          <p:nvPr/>
        </p:nvSpPr>
        <p:spPr>
          <a:xfrm>
            <a:off x="10253980" y="4159250"/>
            <a:ext cx="504190" cy="504190"/>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solidFill>
                  <a:srgbClr val="C00000"/>
                </a:solidFill>
              </a:rPr>
              <a:t>1</a:t>
            </a:r>
            <a:endParaRPr lang="en-US" altLang="zh-CN" sz="2800" b="1">
              <a:solidFill>
                <a:srgbClr val="C00000"/>
              </a:solidFill>
            </a:endParaRPr>
          </a:p>
        </p:txBody>
      </p:sp>
      <p:sp>
        <p:nvSpPr>
          <p:cNvPr id="11" name="椭圆 10"/>
          <p:cNvSpPr/>
          <p:nvPr/>
        </p:nvSpPr>
        <p:spPr>
          <a:xfrm>
            <a:off x="5472430" y="4269105"/>
            <a:ext cx="504190" cy="504190"/>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solidFill>
                  <a:srgbClr val="C00000"/>
                </a:solidFill>
              </a:rPr>
              <a:t>2</a:t>
            </a:r>
            <a:endParaRPr lang="en-US" altLang="zh-CN" sz="2800" b="1">
              <a:solidFill>
                <a:srgbClr val="C00000"/>
              </a:solidFill>
            </a:endParaRPr>
          </a:p>
        </p:txBody>
      </p:sp>
      <p:sp>
        <p:nvSpPr>
          <p:cNvPr id="12" name="椭圆 11"/>
          <p:cNvSpPr/>
          <p:nvPr/>
        </p:nvSpPr>
        <p:spPr>
          <a:xfrm>
            <a:off x="0" y="4159250"/>
            <a:ext cx="504190" cy="50419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solidFill>
                  <a:srgbClr val="C00000"/>
                </a:solidFill>
              </a:rPr>
              <a:t>3</a:t>
            </a:r>
            <a:endParaRPr lang="en-US" altLang="zh-CN" sz="2800" b="1">
              <a:solidFill>
                <a:srgbClr val="C00000"/>
              </a:solidFill>
            </a:endParaRPr>
          </a:p>
        </p:txBody>
      </p:sp>
      <p:sp>
        <p:nvSpPr>
          <p:cNvPr id="13" name="椭圆 12"/>
          <p:cNvSpPr/>
          <p:nvPr/>
        </p:nvSpPr>
        <p:spPr>
          <a:xfrm>
            <a:off x="2110105" y="3123565"/>
            <a:ext cx="6844665" cy="706755"/>
          </a:xfrm>
          <a:prstGeom prst="ellipse">
            <a:avLst/>
          </a:prstGeom>
          <a:noFill/>
          <a:ln w="76200">
            <a:solidFill>
              <a:srgbClr val="DF1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317" y="635"/>
            <a:ext cx="2320290" cy="645160"/>
          </a:xfrm>
          <a:prstGeom prst="rect">
            <a:avLst/>
          </a:prstGeom>
        </p:spPr>
        <p:style>
          <a:lnRef idx="2">
            <a:schemeClr val="accent6"/>
          </a:lnRef>
          <a:fillRef idx="1">
            <a:schemeClr val="lt1"/>
          </a:fillRef>
          <a:effectRef idx="0">
            <a:schemeClr val="accent6"/>
          </a:effectRef>
          <a:fontRef idx="minor">
            <a:schemeClr val="dk1"/>
          </a:fontRef>
        </p:style>
        <p:txBody>
          <a:bodyPr wrap="none" rtlCol="0" anchor="t">
            <a:spAutoFit/>
          </a:bodyPr>
          <a:p>
            <a:pPr algn="ctr"/>
            <a:r>
              <a:rPr lang="en-US" altLang="zh-CN" sz="3600" b="1">
                <a:solidFill>
                  <a:srgbClr val="C00000"/>
                </a:solidFill>
                <a:latin typeface="Times New Roman" panose="02020603050405020304" pitchFamily="2" charset="0"/>
                <a:cs typeface="Times New Roman" panose="02020603050405020304" pitchFamily="2" charset="0"/>
                <a:sym typeface="+mn-ea"/>
              </a:rPr>
              <a:t> Prediction</a:t>
            </a:r>
            <a:endParaRPr lang="en-US" altLang="zh-CN" sz="3600" b="1">
              <a:solidFill>
                <a:srgbClr val="C00000"/>
              </a:solidFill>
              <a:latin typeface="Times New Roman" panose="02020603050405020304" pitchFamily="2" charset="0"/>
              <a:cs typeface="Times New Roman" panose="02020603050405020304" pitchFamily="2" charset="0"/>
              <a:sym typeface="+mn-ea"/>
            </a:endParaRPr>
          </a:p>
        </p:txBody>
      </p:sp>
      <p:sp>
        <p:nvSpPr>
          <p:cNvPr id="6" name="文本框 5"/>
          <p:cNvSpPr txBox="1"/>
          <p:nvPr/>
        </p:nvSpPr>
        <p:spPr>
          <a:xfrm>
            <a:off x="2550795" y="0"/>
            <a:ext cx="9072880" cy="583565"/>
          </a:xfrm>
          <a:prstGeom prst="rect">
            <a:avLst/>
          </a:prstGeom>
          <a:noFill/>
        </p:spPr>
        <p:txBody>
          <a:bodyPr wrap="square" rtlCol="0" anchor="t">
            <a:spAutoFit/>
          </a:bodyPr>
          <a:p>
            <a:r>
              <a:rPr lang="en-US" altLang="zh-CN" sz="3200" b="1" spc="-150">
                <a:ln w="9525">
                  <a:solidFill>
                    <a:schemeClr val="bg1"/>
                  </a:solidFill>
                  <a:prstDash val="solid"/>
                </a:ln>
                <a:solidFill>
                  <a:srgbClr val="0070C0"/>
                </a:solidFill>
                <a:effectLst>
                  <a:outerShdw blurRad="12700" dist="38100" dir="2700000" algn="tl" rotWithShape="0">
                    <a:schemeClr val="bg1">
                      <a:lumMod val="50000"/>
                    </a:schemeClr>
                  </a:outerShdw>
                </a:effectLst>
                <a:latin typeface="+mn-ea"/>
                <a:cs typeface="Calibri" panose="020F0502020204030204" charset="0"/>
                <a:sym typeface="+mn-ea"/>
              </a:rPr>
              <a:t>Explore</a:t>
            </a:r>
            <a:r>
              <a:rPr lang="en-US" altLang="zh-CN" sz="3200" b="1" dirty="0">
                <a:solidFill>
                  <a:schemeClr val="bg2">
                    <a:lumMod val="25000"/>
                  </a:schemeClr>
                </a:solidFill>
                <a:latin typeface="微软雅黑" panose="020B0503020204020204" charset="-122"/>
                <a:ea typeface="微软雅黑" panose="020B0503020204020204" charset="-122"/>
                <a:sym typeface="+mn-ea"/>
              </a:rPr>
              <a:t> </a:t>
            </a:r>
            <a:r>
              <a:rPr lang="en-US" altLang="zh-CN" sz="3200" b="1" spc="-150">
                <a:ln w="9525">
                  <a:solidFill>
                    <a:schemeClr val="bg1"/>
                  </a:solidFill>
                  <a:prstDash val="solid"/>
                </a:ln>
                <a:solidFill>
                  <a:srgbClr val="0070C0"/>
                </a:solidFill>
                <a:effectLst>
                  <a:outerShdw blurRad="12700" dist="38100" dir="2700000" algn="tl" rotWithShape="0">
                    <a:schemeClr val="bg1">
                      <a:lumMod val="50000"/>
                    </a:schemeClr>
                  </a:outerShdw>
                </a:effectLst>
                <a:latin typeface="+mn-ea"/>
                <a:cs typeface="Calibri" panose="020F0502020204030204" charset="0"/>
                <a:sym typeface="+mn-ea"/>
              </a:rPr>
              <a:t>theme parks and write about a park</a:t>
            </a:r>
            <a:endParaRPr lang="en-US" altLang="zh-CN" sz="3200" b="1" spc="-150">
              <a:ln w="9525">
                <a:solidFill>
                  <a:schemeClr val="bg1"/>
                </a:solidFill>
                <a:prstDash val="solid"/>
              </a:ln>
              <a:solidFill>
                <a:srgbClr val="0070C0"/>
              </a:solidFill>
              <a:effectLst>
                <a:outerShdw blurRad="12700" dist="38100" dir="2700000" algn="tl" rotWithShape="0">
                  <a:schemeClr val="bg1">
                    <a:lumMod val="50000"/>
                  </a:schemeClr>
                </a:outerShdw>
              </a:effectLst>
              <a:latin typeface="+mn-ea"/>
              <a:cs typeface="Calibri" panose="020F0502020204030204" charset="0"/>
              <a:sym typeface="+mn-ea"/>
            </a:endParaRPr>
          </a:p>
        </p:txBody>
      </p:sp>
      <p:sp>
        <p:nvSpPr>
          <p:cNvPr id="8" name="椭圆 7"/>
          <p:cNvSpPr/>
          <p:nvPr/>
        </p:nvSpPr>
        <p:spPr>
          <a:xfrm>
            <a:off x="7441565" y="2280920"/>
            <a:ext cx="751840" cy="1035050"/>
          </a:xfrm>
          <a:prstGeom prst="ellipse">
            <a:avLst/>
          </a:prstGeom>
          <a:noFill/>
          <a:ln w="92075">
            <a:solidFill>
              <a:srgbClr val="DF1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4" name="直接箭头连接符 13"/>
          <p:cNvCxnSpPr>
            <a:endCxn id="12" idx="6"/>
          </p:cNvCxnSpPr>
          <p:nvPr/>
        </p:nvCxnSpPr>
        <p:spPr>
          <a:xfrm flipH="1">
            <a:off x="504190" y="3068320"/>
            <a:ext cx="7119620" cy="1343025"/>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endCxn id="11" idx="6"/>
          </p:cNvCxnSpPr>
          <p:nvPr/>
        </p:nvCxnSpPr>
        <p:spPr>
          <a:xfrm flipH="1">
            <a:off x="5976620" y="3224530"/>
            <a:ext cx="1802765" cy="129667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8" idx="5"/>
            <a:endCxn id="10" idx="6"/>
          </p:cNvCxnSpPr>
          <p:nvPr/>
        </p:nvCxnSpPr>
        <p:spPr>
          <a:xfrm>
            <a:off x="8083550" y="3164205"/>
            <a:ext cx="2674620" cy="124714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par>
                                <p:cTn id="16" presetID="22" presetClass="entr" presetSubtype="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22" presetClass="entr" presetSubtype="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linds(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txBox="1">
            <a:spLocks noGrp="1"/>
          </p:cNvSpPr>
          <p:nvPr>
            <p:ph type="title"/>
          </p:nvPr>
        </p:nvSpPr>
        <p:spPr>
          <a:xfrm>
            <a:off x="-55245" y="11430"/>
            <a:ext cx="4377690" cy="645160"/>
          </a:xfr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t" anchorCtr="0" forceAA="0" compatLnSpc="1">
            <a:spAutoFit/>
          </a:bodyPr>
          <a:p>
            <a:pPr lvl="0" algn="ctr">
              <a:lnSpc>
                <a:spcPct val="100000"/>
              </a:lnSpc>
              <a:buClrTx/>
              <a:buSzTx/>
              <a:buFontTx/>
            </a:pPr>
            <a:r>
              <a:rPr lang="en-US" altLang="zh-CN" sz="3600" b="1">
                <a:solidFill>
                  <a:srgbClr val="C00000"/>
                </a:solidFill>
                <a:latin typeface="Times New Roman" panose="02020603050405020304" pitchFamily="2" charset="0"/>
                <a:cs typeface="Times New Roman" panose="02020603050405020304" pitchFamily="2" charset="0"/>
                <a:sym typeface="+mn-ea"/>
              </a:rPr>
              <a:t> Read to check</a:t>
            </a:r>
            <a:endParaRPr lang="en-US" altLang="zh-CN" sz="3600" b="1">
              <a:solidFill>
                <a:srgbClr val="C00000"/>
              </a:solidFill>
              <a:latin typeface="Times New Roman" panose="02020603050405020304" pitchFamily="2" charset="0"/>
              <a:cs typeface="Times New Roman" panose="02020603050405020304" pitchFamily="2" charset="0"/>
              <a:sym typeface="+mn-ea"/>
            </a:endParaRPr>
          </a:p>
        </p:txBody>
      </p:sp>
      <p:sp>
        <p:nvSpPr>
          <p:cNvPr id="4" name="内容占位符 2"/>
          <p:cNvSpPr>
            <a:spLocks noGrp="1"/>
          </p:cNvSpPr>
          <p:nvPr/>
        </p:nvSpPr>
        <p:spPr>
          <a:xfrm>
            <a:off x="4377690" y="1046480"/>
            <a:ext cx="3064510" cy="845820"/>
          </a:xfrm>
          <a:prstGeom prst="rect">
            <a:avLst/>
          </a:prstGeom>
          <a:solidFill>
            <a:schemeClr val="accent4">
              <a:lumMod val="75000"/>
            </a:schemeClr>
          </a:solidFill>
        </p:spPr>
        <p:txBody>
          <a:bodyPr vert="horz" lIns="101600" tIns="0" rIns="82550" bIns="0" rtlCol="0">
            <a:noAutofit/>
            <a:scene3d>
              <a:camera prst="orthographicFront"/>
              <a:lightRig rig="threePt" dir="t"/>
            </a:scene3d>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b="1">
                <a:solidFill>
                  <a:schemeClr val="tx1"/>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rPr>
              <a:t>Theme parks</a:t>
            </a:r>
            <a:endParaRPr lang="en-US" altLang="zh-CN" sz="3600" b="1">
              <a:solidFill>
                <a:schemeClr val="tx1"/>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endParaRPr>
          </a:p>
        </p:txBody>
      </p:sp>
      <p:sp>
        <p:nvSpPr>
          <p:cNvPr id="5" name="内容占位符 2"/>
          <p:cNvSpPr>
            <a:spLocks noGrp="1"/>
          </p:cNvSpPr>
          <p:nvPr/>
        </p:nvSpPr>
        <p:spPr>
          <a:xfrm>
            <a:off x="1186180" y="3427730"/>
            <a:ext cx="2476500" cy="845820"/>
          </a:xfrm>
          <a:prstGeom prst="rect">
            <a:avLst/>
          </a:prstGeom>
          <a:solidFill>
            <a:schemeClr val="accent4">
              <a:lumMod val="60000"/>
              <a:lumOff val="40000"/>
            </a:schemeClr>
          </a:solidFill>
        </p:spPr>
        <p:txBody>
          <a:bodyPr vert="horz" lIns="101600" tIns="0" rIns="82550" bIns="0" rtlCol="0">
            <a:noAutofit/>
            <a:scene3d>
              <a:camera prst="orthographicFront"/>
              <a:lightRig rig="threePt" dir="t"/>
            </a:scene3d>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a:solidFill>
                  <a:schemeClr val="tx1"/>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rPr>
              <a:t>Disneyland</a:t>
            </a:r>
            <a:endParaRPr lang="en-US" altLang="zh-CN" sz="3600">
              <a:solidFill>
                <a:schemeClr val="tx1"/>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endParaRPr>
          </a:p>
        </p:txBody>
      </p:sp>
      <p:sp>
        <p:nvSpPr>
          <p:cNvPr id="6" name="内容占位符 2"/>
          <p:cNvSpPr>
            <a:spLocks noGrp="1"/>
          </p:cNvSpPr>
          <p:nvPr/>
        </p:nvSpPr>
        <p:spPr>
          <a:xfrm>
            <a:off x="4683125" y="3418205"/>
            <a:ext cx="2485390" cy="845820"/>
          </a:xfrm>
          <a:prstGeom prst="rect">
            <a:avLst/>
          </a:prstGeom>
          <a:solidFill>
            <a:schemeClr val="accent4">
              <a:lumMod val="60000"/>
              <a:lumOff val="40000"/>
            </a:schemeClr>
          </a:solidFill>
        </p:spPr>
        <p:txBody>
          <a:bodyPr vert="horz" lIns="101600" tIns="0" rIns="82550" bIns="0" rtlCol="0">
            <a:noAutofit/>
            <a:scene3d>
              <a:camera prst="orthographicFront"/>
              <a:lightRig rig="threePt" dir="t"/>
            </a:scene3d>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a:solidFill>
                  <a:schemeClr val="tx1"/>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rPr>
              <a:t>Dollywood</a:t>
            </a:r>
            <a:endParaRPr lang="en-US" altLang="zh-CN" sz="3600">
              <a:solidFill>
                <a:schemeClr val="tx1"/>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endParaRPr>
          </a:p>
        </p:txBody>
      </p:sp>
      <p:sp>
        <p:nvSpPr>
          <p:cNvPr id="7" name="内容占位符 2"/>
          <p:cNvSpPr>
            <a:spLocks noGrp="1"/>
          </p:cNvSpPr>
          <p:nvPr/>
        </p:nvSpPr>
        <p:spPr>
          <a:xfrm>
            <a:off x="7929880" y="3398520"/>
            <a:ext cx="3146425" cy="845820"/>
          </a:xfrm>
          <a:prstGeom prst="rect">
            <a:avLst/>
          </a:prstGeom>
          <a:solidFill>
            <a:schemeClr val="accent4">
              <a:lumMod val="60000"/>
              <a:lumOff val="40000"/>
            </a:schemeClr>
          </a:solidFill>
        </p:spPr>
        <p:txBody>
          <a:bodyPr vert="horz" lIns="101600" tIns="0" rIns="82550" bIns="0" rtlCol="0">
            <a:noAutofit/>
            <a:scene3d>
              <a:camera prst="orthographicFront"/>
              <a:lightRig rig="threePt" dir="t"/>
            </a:scene3d>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altLang="zh-CN" sz="2800">
                <a:solidFill>
                  <a:schemeClr val="tx1"/>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rPr>
              <a:t>Chimelong Ocean Kingdom</a:t>
            </a:r>
            <a:endParaRPr lang="en-US" altLang="zh-CN" sz="2800">
              <a:solidFill>
                <a:schemeClr val="tx1"/>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endParaRPr>
          </a:p>
        </p:txBody>
      </p:sp>
      <p:cxnSp>
        <p:nvCxnSpPr>
          <p:cNvPr id="8" name="直接连接符 7"/>
          <p:cNvCxnSpPr>
            <a:stCxn id="35" idx="0"/>
          </p:cNvCxnSpPr>
          <p:nvPr/>
        </p:nvCxnSpPr>
        <p:spPr>
          <a:xfrm flipV="1">
            <a:off x="2420620" y="1931035"/>
            <a:ext cx="3465195" cy="83629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直接连接符 8"/>
          <p:cNvCxnSpPr>
            <a:stCxn id="36" idx="0"/>
          </p:cNvCxnSpPr>
          <p:nvPr/>
        </p:nvCxnSpPr>
        <p:spPr>
          <a:xfrm flipH="1" flipV="1">
            <a:off x="5875020" y="1931035"/>
            <a:ext cx="5080" cy="83629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965825" y="1935480"/>
            <a:ext cx="3536950" cy="8305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椭圆 34"/>
          <p:cNvSpPr/>
          <p:nvPr>
            <p:custDataLst>
              <p:tags r:id="rId1"/>
            </p:custDataLst>
          </p:nvPr>
        </p:nvSpPr>
        <p:spPr>
          <a:xfrm>
            <a:off x="2108728" y="2767017"/>
            <a:ext cx="623488" cy="623488"/>
          </a:xfrm>
          <a:prstGeom prst="ellipse">
            <a:avLst/>
          </a:prstGeom>
          <a:solidFill>
            <a:srgbClr val="F07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p>
            <a:pPr algn="ctr"/>
            <a:r>
              <a:rPr lang="en-US" altLang="zh-CN" sz="2800" dirty="0">
                <a:solidFill>
                  <a:srgbClr val="FFFFFF"/>
                </a:solidFill>
                <a:latin typeface="Times New Roman" panose="02020603050405020304" pitchFamily="2" charset="0"/>
                <a:cs typeface="Times New Roman" panose="02020603050405020304" pitchFamily="2" charset="0"/>
              </a:rPr>
              <a:t>2</a:t>
            </a:r>
            <a:endParaRPr lang="en-US" altLang="zh-CN" sz="2800" dirty="0">
              <a:solidFill>
                <a:srgbClr val="FFFFFF"/>
              </a:solidFill>
              <a:latin typeface="Times New Roman" panose="02020603050405020304" pitchFamily="2" charset="0"/>
              <a:cs typeface="Times New Roman" panose="02020603050405020304" pitchFamily="2" charset="0"/>
            </a:endParaRPr>
          </a:p>
        </p:txBody>
      </p:sp>
      <p:sp>
        <p:nvSpPr>
          <p:cNvPr id="36" name="椭圆 35"/>
          <p:cNvSpPr/>
          <p:nvPr>
            <p:custDataLst>
              <p:tags r:id="rId2"/>
            </p:custDataLst>
          </p:nvPr>
        </p:nvSpPr>
        <p:spPr>
          <a:xfrm>
            <a:off x="5568454" y="2767136"/>
            <a:ext cx="623488" cy="6234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p>
            <a:pPr algn="ctr"/>
            <a:r>
              <a:rPr lang="en-US" altLang="zh-CN" sz="2800" dirty="0">
                <a:solidFill>
                  <a:srgbClr val="FFFFFF"/>
                </a:solidFill>
                <a:latin typeface="Times New Roman" panose="02020603050405020304" pitchFamily="2" charset="0"/>
                <a:cs typeface="Times New Roman" panose="02020603050405020304" pitchFamily="2" charset="0"/>
              </a:rPr>
              <a:t>3</a:t>
            </a:r>
            <a:endParaRPr lang="en-US" altLang="zh-CN" sz="2800" dirty="0">
              <a:solidFill>
                <a:srgbClr val="FFFFFF"/>
              </a:solidFill>
              <a:latin typeface="Times New Roman" panose="02020603050405020304" pitchFamily="2" charset="0"/>
              <a:cs typeface="Times New Roman" panose="02020603050405020304" pitchFamily="2" charset="0"/>
            </a:endParaRPr>
          </a:p>
        </p:txBody>
      </p:sp>
      <p:sp>
        <p:nvSpPr>
          <p:cNvPr id="37" name="椭圆 36"/>
          <p:cNvSpPr/>
          <p:nvPr>
            <p:custDataLst>
              <p:tags r:id="rId3"/>
            </p:custDataLst>
          </p:nvPr>
        </p:nvSpPr>
        <p:spPr>
          <a:xfrm>
            <a:off x="5568381" y="656426"/>
            <a:ext cx="623488" cy="623488"/>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p>
            <a:pPr algn="ctr"/>
            <a:r>
              <a:rPr lang="en-US" altLang="zh-CN" sz="2800" dirty="0">
                <a:solidFill>
                  <a:srgbClr val="FFFFFF"/>
                </a:solidFill>
                <a:latin typeface="Times New Roman" panose="02020603050405020304" pitchFamily="2" charset="0"/>
                <a:cs typeface="Times New Roman" panose="02020603050405020304" pitchFamily="2" charset="0"/>
              </a:rPr>
              <a:t>1</a:t>
            </a:r>
            <a:endParaRPr lang="en-US" altLang="zh-CN" sz="2800" dirty="0">
              <a:solidFill>
                <a:srgbClr val="FFFFFF"/>
              </a:solidFill>
              <a:latin typeface="Times New Roman" panose="02020603050405020304" pitchFamily="2" charset="0"/>
              <a:cs typeface="Times New Roman" panose="02020603050405020304" pitchFamily="2" charset="0"/>
            </a:endParaRPr>
          </a:p>
        </p:txBody>
      </p:sp>
      <p:sp>
        <p:nvSpPr>
          <p:cNvPr id="3" name="椭圆 2"/>
          <p:cNvSpPr/>
          <p:nvPr>
            <p:custDataLst>
              <p:tags r:id="rId4"/>
            </p:custDataLst>
          </p:nvPr>
        </p:nvSpPr>
        <p:spPr>
          <a:xfrm>
            <a:off x="9272163" y="2770192"/>
            <a:ext cx="623488" cy="623488"/>
          </a:xfrm>
          <a:prstGeom prst="ellipse">
            <a:avLst/>
          </a:prstGeom>
          <a:solidFill>
            <a:srgbClr val="F07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p>
            <a:pPr algn="ctr"/>
            <a:r>
              <a:rPr lang="en-US" altLang="zh-CN" sz="2800" dirty="0">
                <a:solidFill>
                  <a:srgbClr val="FFFFFF"/>
                </a:solidFill>
                <a:latin typeface="Times New Roman" panose="02020603050405020304" pitchFamily="2" charset="0"/>
                <a:cs typeface="Times New Roman" panose="02020603050405020304" pitchFamily="2" charset="0"/>
              </a:rPr>
              <a:t>4</a:t>
            </a:r>
            <a:endParaRPr lang="en-US" altLang="zh-CN" sz="2800" dirty="0">
              <a:solidFill>
                <a:srgbClr val="FFFFFF"/>
              </a:solidFill>
              <a:latin typeface="Times New Roman" panose="02020603050405020304" pitchFamily="2" charset="0"/>
              <a:cs typeface="Times New Roman" panose="02020603050405020304" pitchFamily="2"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00"/>
                                        <p:tgtEl>
                                          <p:spTgt spid="3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down)">
                                      <p:cBhvr>
                                        <p:cTn id="29" dur="500"/>
                                        <p:tgtEl>
                                          <p:spTgt spid="3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linds(horizontal)">
                                      <p:cBhvr>
                                        <p:cTn id="40" dur="500"/>
                                        <p:tgtEl>
                                          <p:spTgt spid="6"/>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4" grpId="0" bldLvl="0" animBg="1"/>
      <p:bldP spid="35" grpId="0" bldLvl="0" animBg="1"/>
      <p:bldP spid="36" grpId="0" bldLvl="0" animBg="1"/>
      <p:bldP spid="37" grpId="0" bldLvl="0" animBg="1"/>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6867" name="表格 36866"/>
          <p:cNvGraphicFramePr>
            <a:graphicFrameLocks noGrp="1"/>
          </p:cNvGraphicFramePr>
          <p:nvPr>
            <p:custDataLst>
              <p:tags r:id="rId1"/>
            </p:custDataLst>
          </p:nvPr>
        </p:nvGraphicFramePr>
        <p:xfrm>
          <a:off x="60325" y="704850"/>
          <a:ext cx="12054205" cy="6210935"/>
        </p:xfrm>
        <a:graphic>
          <a:graphicData uri="http://schemas.openxmlformats.org/drawingml/2006/table">
            <a:tbl>
              <a:tblPr/>
              <a:tblGrid>
                <a:gridCol w="2096135"/>
                <a:gridCol w="5390515"/>
                <a:gridCol w="4567555"/>
              </a:tblGrid>
              <a:tr h="628650">
                <a:tc>
                  <a:txBody>
                    <a:bodyPr wrap="square"/>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00000"/>
                        </a:lnSpc>
                        <a:spcBef>
                          <a:spcPct val="0"/>
                        </a:spcBef>
                        <a:buNone/>
                      </a:pPr>
                      <a:r>
                        <a:rPr lang="en-US" altLang="x-none" sz="2800" b="1">
                          <a:solidFill>
                            <a:srgbClr val="611FEF"/>
                          </a:solidFill>
                          <a:latin typeface="Times New Roman" panose="02020603050405020304" pitchFamily="2" charset="0"/>
                          <a:cs typeface="Times New Roman" panose="02020603050405020304" pitchFamily="2" charset="0"/>
                          <a:sym typeface="+mn-ea"/>
                        </a:rPr>
                        <a:t>Disn</a:t>
                      </a:r>
                      <a:r>
                        <a:rPr lang="zh-CN" altLang="en-US" sz="2800" b="1">
                          <a:solidFill>
                            <a:srgbClr val="611FEF"/>
                          </a:solidFill>
                          <a:latin typeface="Times New Roman" panose="02020603050405020304" pitchFamily="2" charset="0"/>
                          <a:cs typeface="Times New Roman" panose="02020603050405020304" pitchFamily="2" charset="0"/>
                          <a:sym typeface="+mn-ea"/>
                        </a:rPr>
                        <a:t>e</a:t>
                      </a:r>
                      <a:r>
                        <a:rPr lang="en-US" altLang="x-none" sz="2800" b="1">
                          <a:solidFill>
                            <a:srgbClr val="611FEF"/>
                          </a:solidFill>
                          <a:latin typeface="Times New Roman" panose="02020603050405020304" pitchFamily="2" charset="0"/>
                          <a:cs typeface="Times New Roman" panose="02020603050405020304" pitchFamily="2" charset="0"/>
                          <a:sym typeface="+mn-ea"/>
                        </a:rPr>
                        <a:t>yl</a:t>
                      </a:r>
                      <a:r>
                        <a:rPr lang="en-US" altLang="x-none" sz="3200" b="1">
                          <a:solidFill>
                            <a:srgbClr val="611FEF"/>
                          </a:solidFill>
                          <a:latin typeface="Times New Roman" panose="02020603050405020304" pitchFamily="2" charset="0"/>
                          <a:cs typeface="Times New Roman" panose="02020603050405020304" pitchFamily="2" charset="0"/>
                          <a:sym typeface="+mn-ea"/>
                        </a:rPr>
                        <a:t>and</a:t>
                      </a:r>
                      <a:endParaRPr lang="en-US" altLang="zh-CN" sz="3200" b="1">
                        <a:solidFill>
                          <a:schemeClr val="tx1"/>
                        </a:solidFill>
                        <a:latin typeface="Times New Roman" panose="02020603050405020304" pitchFamily="2" charset="0"/>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wrap="square"/>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nSpc>
                          <a:spcPct val="100000"/>
                        </a:lnSpc>
                        <a:spcBef>
                          <a:spcPct val="0"/>
                        </a:spcBef>
                        <a:buNone/>
                      </a:pPr>
                      <a:r>
                        <a:rPr lang="en-US" altLang="zh-CN" sz="3200" b="1" baseline="0">
                          <a:latin typeface="Times New Roman" panose="02020603050405020304" pitchFamily="2" charset="0"/>
                          <a:ea typeface="宋体" panose="02010600030101010101" pitchFamily="2" charset="-122"/>
                        </a:rPr>
                        <a:t>  language (patterns/wording)</a:t>
                      </a:r>
                      <a:endParaRPr lang="en-US" altLang="x-none" sz="3200" b="1">
                        <a:solidFill>
                          <a:schemeClr val="tx1"/>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p>
                      <a:pPr marL="0" lvl="0" indent="0">
                        <a:lnSpc>
                          <a:spcPct val="100000"/>
                        </a:lnSpc>
                        <a:spcBef>
                          <a:spcPct val="0"/>
                        </a:spcBef>
                        <a:buNone/>
                      </a:pPr>
                      <a:r>
                        <a:rPr lang="en-US" altLang="zh-CN" sz="3200" b="1" baseline="0">
                          <a:solidFill>
                            <a:schemeClr val="tx1"/>
                          </a:solidFill>
                          <a:latin typeface="Times New Roman" panose="02020603050405020304" pitchFamily="2" charset="0"/>
                          <a:cs typeface="Times New Roman" panose="02020603050405020304" pitchFamily="2" charset="0"/>
                        </a:rPr>
                        <a:t> </a:t>
                      </a:r>
                      <a:r>
                        <a:rPr lang="en-US" altLang="zh-CN" sz="3200" b="1" baseline="0">
                          <a:latin typeface="Times New Roman" panose="02020603050405020304" pitchFamily="2" charset="0"/>
                        </a:rPr>
                        <a:t>Writing techniques</a:t>
                      </a:r>
                      <a:endParaRPr lang="en-US" altLang="zh-CN" sz="3200" b="1" spc="-100" baseline="0">
                        <a:solidFill>
                          <a:schemeClr val="tx1"/>
                        </a:solidFill>
                        <a:uFillTx/>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643890">
                <a:tc>
                  <a:txBody>
                    <a:bodyPr wrap="square"/>
                    <a:lstStyle/>
                    <a:p>
                      <a:pPr marL="0" lvl="0" indent="0" algn="ctr">
                        <a:lnSpc>
                          <a:spcPct val="100000"/>
                        </a:lnSpc>
                        <a:spcBef>
                          <a:spcPct val="0"/>
                        </a:spcBef>
                        <a:buNone/>
                      </a:pPr>
                      <a:r>
                        <a:rPr lang="en-US" altLang="zh-CN" sz="3200" b="1" spc="-100">
                          <a:solidFill>
                            <a:schemeClr val="tx1"/>
                          </a:solidFill>
                          <a:uFillTx/>
                          <a:latin typeface="Times New Roman" panose="02020603050405020304" pitchFamily="2" charset="0"/>
                          <a:cs typeface="Times New Roman" panose="02020603050405020304" pitchFamily="2" charset="0"/>
                          <a:sym typeface="+mn-ea"/>
                        </a:rPr>
                        <a:t>Location</a:t>
                      </a:r>
                      <a:endParaRPr lang="en-US" altLang="zh-CN" sz="3200" b="1" spc="-100">
                        <a:solidFill>
                          <a:schemeClr val="tx1"/>
                        </a:solidFill>
                        <a:uFillTx/>
                        <a:latin typeface="Times New Roman" panose="02020603050405020304" pitchFamily="2" charset="0"/>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a:txBody>
                    <a:bodyPr wrap="square"/>
                    <a:lstStyle/>
                    <a:p>
                      <a:pPr marL="0" lvl="0" indent="0">
                        <a:lnSpc>
                          <a:spcPct val="100000"/>
                        </a:lnSpc>
                        <a:spcBef>
                          <a:spcPct val="0"/>
                        </a:spcBef>
                        <a:buNone/>
                      </a:pPr>
                      <a:endParaRPr lang="en-US" altLang="zh-CN" sz="3200" b="1">
                        <a:solidFill>
                          <a:schemeClr val="tx1"/>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rowSpan="5">
                  <a:txBody>
                    <a:bodyPr/>
                    <a:p>
                      <a:pPr marL="0" lvl="0" indent="0">
                        <a:lnSpc>
                          <a:spcPct val="100000"/>
                        </a:lnSpc>
                        <a:spcBef>
                          <a:spcPct val="0"/>
                        </a:spcBef>
                        <a:buNone/>
                      </a:pPr>
                      <a:endParaRPr lang="en-US" altLang="zh-CN" sz="3200" b="1" baseline="0">
                        <a:solidFill>
                          <a:schemeClr val="tx1"/>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911225">
                <a:tc>
                  <a:txBody>
                    <a:bodyPr wrap="square"/>
                    <a:lstStyle/>
                    <a:p>
                      <a:pPr marL="0" lvl="0" indent="0" algn="ctr">
                        <a:lnSpc>
                          <a:spcPct val="100000"/>
                        </a:lnSpc>
                        <a:spcBef>
                          <a:spcPct val="0"/>
                        </a:spcBef>
                        <a:buNone/>
                      </a:pPr>
                      <a:r>
                        <a:rPr lang="en-US" altLang="x-none" sz="3200" b="1">
                          <a:latin typeface="Times New Roman" panose="02020603050405020304" pitchFamily="2" charset="0"/>
                          <a:cs typeface="Times New Roman" panose="02020603050405020304" pitchFamily="2" charset="0"/>
                          <a:sym typeface="+mn-ea"/>
                        </a:rPr>
                        <a:t>Theme </a:t>
                      </a:r>
                      <a:endParaRPr lang="en-US" altLang="x-none" sz="3200" b="1">
                        <a:solidFill>
                          <a:schemeClr val="tx1"/>
                        </a:solidFill>
                        <a:latin typeface="Times New Roman" panose="02020603050405020304" pitchFamily="2" charset="0"/>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a:txBody>
                    <a:bodyPr wrap="square"/>
                    <a:lstStyle/>
                    <a:p>
                      <a:pPr marL="0" lvl="0" indent="0">
                        <a:lnSpc>
                          <a:spcPct val="100000"/>
                        </a:lnSpc>
                        <a:spcBef>
                          <a:spcPct val="0"/>
                        </a:spcBef>
                        <a:buNone/>
                      </a:pPr>
                      <a:endParaRPr lang="zh-CN" altLang="en-US" sz="3200" b="1">
                        <a:solidFill>
                          <a:schemeClr val="tx1"/>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vMerge="1">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2078355">
                <a:tc>
                  <a:txBody>
                    <a:bodyPr wrap="square"/>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00000"/>
                        </a:lnSpc>
                        <a:spcBef>
                          <a:spcPct val="0"/>
                        </a:spcBef>
                        <a:buNone/>
                      </a:pPr>
                      <a:r>
                        <a:rPr lang="en-US" altLang="zh-CN" sz="3200" b="1">
                          <a:latin typeface="Times New Roman" panose="02020603050405020304" pitchFamily="2" charset="0"/>
                          <a:cs typeface="Times New Roman" panose="02020603050405020304" pitchFamily="2" charset="0"/>
                          <a:sym typeface="+mn-ea"/>
                        </a:rPr>
                        <a:t> Fun</a:t>
                      </a:r>
                      <a:endParaRPr lang="en-US" altLang="zh-CN" sz="3200" b="1">
                        <a:solidFill>
                          <a:schemeClr val="tx1"/>
                        </a:solidFill>
                        <a:latin typeface="Times New Roman" panose="02020603050405020304" pitchFamily="2" charset="0"/>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a:txBody>
                    <a:bodyPr wrap="square"/>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nSpc>
                          <a:spcPct val="100000"/>
                        </a:lnSpc>
                        <a:spcBef>
                          <a:spcPct val="0"/>
                        </a:spcBef>
                        <a:buNone/>
                      </a:pPr>
                      <a:endParaRPr lang="zh-CN" altLang="en-US" sz="3200" b="1">
                        <a:solidFill>
                          <a:schemeClr val="tx1"/>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vMerge="1">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904240">
                <a:tc>
                  <a:txBody>
                    <a:bodyPr wrap="square"/>
                    <a:lstStyle/>
                    <a:p>
                      <a:pPr marL="0" lvl="0" indent="0" algn="ctr">
                        <a:lnSpc>
                          <a:spcPct val="100000"/>
                        </a:lnSpc>
                        <a:spcBef>
                          <a:spcPct val="0"/>
                        </a:spcBef>
                        <a:buNone/>
                      </a:pPr>
                      <a:r>
                        <a:rPr lang="en-US" altLang="zh-CN" sz="2800" b="1">
                          <a:latin typeface="Times New Roman" panose="02020603050405020304" pitchFamily="2" charset="0"/>
                          <a:cs typeface="Times New Roman" panose="02020603050405020304" pitchFamily="2" charset="0"/>
                          <a:sym typeface="+mn-ea"/>
                        </a:rPr>
                        <a:t>M</a:t>
                      </a:r>
                      <a:r>
                        <a:rPr lang="en-US" altLang="x-none" sz="2800" b="1">
                          <a:latin typeface="Times New Roman" panose="02020603050405020304" pitchFamily="2" charset="0"/>
                          <a:cs typeface="Times New Roman" panose="02020603050405020304" pitchFamily="2" charset="0"/>
                          <a:sym typeface="+mn-ea"/>
                        </a:rPr>
                        <a:t>ore than fun</a:t>
                      </a:r>
                      <a:endParaRPr lang="en-US" altLang="x-none" sz="2800" b="1">
                        <a:solidFill>
                          <a:schemeClr val="tx1"/>
                        </a:solidFill>
                        <a:latin typeface="Times New Roman" panose="02020603050405020304" pitchFamily="2" charset="0"/>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a:txBody>
                    <a:bodyPr wrap="square"/>
                    <a:lstStyle/>
                    <a:p>
                      <a:pPr marL="0" lvl="0" indent="0">
                        <a:lnSpc>
                          <a:spcPct val="100000"/>
                        </a:lnSpc>
                        <a:spcBef>
                          <a:spcPct val="0"/>
                        </a:spcBef>
                        <a:buNone/>
                      </a:pPr>
                      <a:endParaRPr lang="zh-CN" altLang="en-US" sz="3200" b="1">
                        <a:solidFill>
                          <a:schemeClr val="tx1"/>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vMerge="1">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1003935">
                <a:tc>
                  <a:txBody>
                    <a:bodyPr/>
                    <a:p>
                      <a:pPr marL="0" lvl="0" indent="0" algn="ctr">
                        <a:lnSpc>
                          <a:spcPct val="100000"/>
                        </a:lnSpc>
                        <a:spcBef>
                          <a:spcPct val="0"/>
                        </a:spcBef>
                        <a:buNone/>
                      </a:pPr>
                      <a:endParaRPr lang="en-US" altLang="x-none" sz="2800" b="1">
                        <a:solidFill>
                          <a:schemeClr val="tx1"/>
                        </a:solidFill>
                        <a:latin typeface="Times New Roman" panose="02020603050405020304" pitchFamily="2" charset="0"/>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a:txBody>
                    <a:bodyPr/>
                    <a:p>
                      <a:pPr marL="0" lvl="0" indent="0">
                        <a:lnSpc>
                          <a:spcPct val="100000"/>
                        </a:lnSpc>
                        <a:spcBef>
                          <a:spcPct val="0"/>
                        </a:spcBef>
                        <a:buNone/>
                      </a:pPr>
                      <a:endParaRPr lang="zh-CN" altLang="en-US" sz="3200" b="1">
                        <a:solidFill>
                          <a:schemeClr val="tx1"/>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vMerge="1">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bl>
          </a:graphicData>
        </a:graphic>
      </p:graphicFrame>
      <p:sp>
        <p:nvSpPr>
          <p:cNvPr id="7" name="文本框 6"/>
          <p:cNvSpPr txBox="1"/>
          <p:nvPr>
            <p:custDataLst>
              <p:tags r:id="rId2"/>
            </p:custDataLst>
          </p:nvPr>
        </p:nvSpPr>
        <p:spPr>
          <a:xfrm>
            <a:off x="2453005" y="1370965"/>
            <a:ext cx="4732655" cy="460375"/>
          </a:xfrm>
          <a:prstGeom prst="rect">
            <a:avLst/>
          </a:prstGeom>
          <a:noFill/>
        </p:spPr>
        <p:txBody>
          <a:bodyPr wrap="square" rtlCol="0">
            <a:spAutoFit/>
          </a:bodyPr>
          <a:lstStyle/>
          <a:p>
            <a:pPr>
              <a:buNone/>
            </a:pPr>
            <a:r>
              <a:rPr lang="en-US" altLang="x-none" sz="2400" b="1">
                <a:solidFill>
                  <a:srgbClr val="1D41D5"/>
                </a:solidFill>
                <a:latin typeface="Times New Roman" panose="02020603050405020304" pitchFamily="2" charset="0"/>
                <a:cs typeface="Times New Roman" panose="02020603050405020304" pitchFamily="2" charset="0"/>
                <a:sym typeface="+mn-ea"/>
              </a:rPr>
              <a:t>... , which can be found in ...</a:t>
            </a:r>
            <a:endParaRPr lang="en-US" altLang="x-none" sz="2400" b="1">
              <a:solidFill>
                <a:srgbClr val="1D41D5"/>
              </a:solidFill>
              <a:latin typeface="Times New Roman" panose="02020603050405020304" pitchFamily="2" charset="0"/>
              <a:cs typeface="Times New Roman" panose="02020603050405020304" pitchFamily="2" charset="0"/>
              <a:sym typeface="+mn-ea"/>
            </a:endParaRPr>
          </a:p>
        </p:txBody>
      </p:sp>
      <p:sp>
        <p:nvSpPr>
          <p:cNvPr id="36881" name="矩形 36880"/>
          <p:cNvSpPr/>
          <p:nvPr>
            <p:custDataLst>
              <p:tags r:id="rId3"/>
            </p:custDataLst>
          </p:nvPr>
        </p:nvSpPr>
        <p:spPr>
          <a:xfrm>
            <a:off x="5937885" y="-234950"/>
            <a:ext cx="3091180" cy="386080"/>
          </a:xfrm>
          <a:prstGeom prst="rect">
            <a:avLst/>
          </a:prstGeom>
          <a:noFill/>
          <a:ln w="9525">
            <a:noFill/>
          </a:ln>
        </p:spPr>
        <p:txBody>
          <a:bodyPr wrap="square" anchor="t">
            <a:spAutoFit/>
          </a:bodyPr>
          <a:p>
            <a:pPr>
              <a:lnSpc>
                <a:spcPct val="80000"/>
              </a:lnSpc>
            </a:pPr>
            <a:r>
              <a:rPr lang="en-US" altLang="zh-CN" sz="2400" b="1">
                <a:gradFill>
                  <a:gsLst>
                    <a:gs pos="0">
                      <a:srgbClr val="007BD3"/>
                    </a:gs>
                    <a:gs pos="100000">
                      <a:srgbClr val="034373"/>
                    </a:gs>
                  </a:gsLst>
                  <a:lin scaled="0"/>
                </a:gradFill>
                <a:latin typeface="Times New Roman" panose="02020603050405020304" pitchFamily="2" charset="0"/>
                <a:ea typeface="宋体" panose="02010600030101010101" pitchFamily="2" charset="-122"/>
                <a:cs typeface="Times New Roman" panose="02020603050405020304" pitchFamily="2" charset="0"/>
              </a:rPr>
              <a:t> </a:t>
            </a:r>
            <a:endParaRPr lang="en-US" altLang="zh-CN" sz="2400" b="1">
              <a:gradFill>
                <a:gsLst>
                  <a:gs pos="0">
                    <a:srgbClr val="007BD3"/>
                  </a:gs>
                  <a:gs pos="100000">
                    <a:srgbClr val="034373"/>
                  </a:gs>
                </a:gsLst>
                <a:lin scaled="0"/>
              </a:gradFill>
              <a:latin typeface="Times New Roman" panose="02020603050405020304" pitchFamily="2" charset="0"/>
              <a:ea typeface="宋体" panose="02010600030101010101" pitchFamily="2" charset="-122"/>
              <a:cs typeface="Times New Roman" panose="02020603050405020304" pitchFamily="2" charset="0"/>
            </a:endParaRPr>
          </a:p>
        </p:txBody>
      </p:sp>
      <p:sp>
        <p:nvSpPr>
          <p:cNvPr id="8" name="文本框 7"/>
          <p:cNvSpPr txBox="1"/>
          <p:nvPr/>
        </p:nvSpPr>
        <p:spPr>
          <a:xfrm>
            <a:off x="2152015" y="2047240"/>
            <a:ext cx="5505450" cy="583565"/>
          </a:xfrm>
          <a:prstGeom prst="rect">
            <a:avLst/>
          </a:prstGeom>
          <a:noFill/>
        </p:spPr>
        <p:txBody>
          <a:bodyPr wrap="square" rtlCol="0" anchor="t">
            <a:spAutoFit/>
          </a:bodyPr>
          <a:lstStyle/>
          <a:p>
            <a:pPr lvl="0" algn="l">
              <a:buClrTx/>
              <a:buSzTx/>
              <a:buFontTx/>
            </a:pPr>
            <a:r>
              <a:rPr lang="en-US" altLang="x-none" sz="2400" b="1">
                <a:solidFill>
                  <a:srgbClr val="1D41D5"/>
                </a:solidFill>
                <a:latin typeface="Times New Roman" panose="02020603050405020304" pitchFamily="2" charset="0"/>
                <a:cs typeface="Times New Roman" panose="02020603050405020304" pitchFamily="2" charset="0"/>
                <a:sym typeface="+mn-ea"/>
              </a:rPr>
              <a:t>It will bring you into a </a:t>
            </a:r>
            <a:r>
              <a:rPr lang="en-US" altLang="x-none" sz="3200" b="1">
                <a:solidFill>
                  <a:srgbClr val="FF0000"/>
                </a:solidFill>
                <a:latin typeface="Times New Roman" panose="02020603050405020304" pitchFamily="2" charset="0"/>
                <a:cs typeface="Times New Roman" panose="02020603050405020304" pitchFamily="2" charset="0"/>
                <a:sym typeface="+mn-ea"/>
              </a:rPr>
              <a:t>magical</a:t>
            </a:r>
            <a:r>
              <a:rPr lang="en-US" altLang="x-none" sz="2400" b="1">
                <a:solidFill>
                  <a:srgbClr val="1D41D5"/>
                </a:solidFill>
                <a:latin typeface="Times New Roman" panose="02020603050405020304" pitchFamily="2" charset="0"/>
                <a:cs typeface="Times New Roman" panose="02020603050405020304" pitchFamily="2" charset="0"/>
                <a:sym typeface="+mn-ea"/>
              </a:rPr>
              <a:t> world</a:t>
            </a:r>
            <a:endParaRPr lang="en-US" altLang="x-none" sz="2400" b="1">
              <a:solidFill>
                <a:srgbClr val="1D41D5"/>
              </a:solidFill>
              <a:latin typeface="Times New Roman" panose="02020603050405020304" pitchFamily="2" charset="0"/>
              <a:cs typeface="Times New Roman" panose="02020603050405020304" pitchFamily="2" charset="0"/>
              <a:sym typeface="+mn-ea"/>
            </a:endParaRPr>
          </a:p>
        </p:txBody>
      </p:sp>
      <p:sp>
        <p:nvSpPr>
          <p:cNvPr id="9" name="文本框 8"/>
          <p:cNvSpPr txBox="1"/>
          <p:nvPr/>
        </p:nvSpPr>
        <p:spPr>
          <a:xfrm>
            <a:off x="2219960" y="2884805"/>
            <a:ext cx="5436870" cy="2122170"/>
          </a:xfrm>
          <a:prstGeom prst="rect">
            <a:avLst/>
          </a:prstGeom>
          <a:noFill/>
        </p:spPr>
        <p:txBody>
          <a:bodyPr wrap="square" rtlCol="0" anchor="t">
            <a:spAutoFit/>
          </a:bodyPr>
          <a:lstStyle/>
          <a:p>
            <a:pPr lvl="0" algn="l">
              <a:lnSpc>
                <a:spcPct val="90000"/>
              </a:lnSpc>
              <a:buClrTx/>
              <a:buSzTx/>
              <a:buFontTx/>
            </a:pPr>
            <a:r>
              <a:rPr lang="en-US" altLang="x-none" sz="2400" b="1">
                <a:solidFill>
                  <a:srgbClr val="1D41D5"/>
                </a:solidFill>
                <a:latin typeface="Times New Roman" panose="02020603050405020304" pitchFamily="2" charset="0"/>
                <a:cs typeface="Times New Roman" panose="02020603050405020304" pitchFamily="2" charset="0"/>
                <a:sym typeface="+mn-ea"/>
              </a:rPr>
              <a:t>Travelling..., visiting.., or meeting... are </a:t>
            </a:r>
            <a:r>
              <a:rPr lang="en-US" altLang="x-none" sz="3200" b="1">
                <a:solidFill>
                  <a:srgbClr val="1D41D5"/>
                </a:solidFill>
                <a:latin typeface="Times New Roman" panose="02020603050405020304" pitchFamily="2" charset="0"/>
                <a:cs typeface="Times New Roman" panose="02020603050405020304" pitchFamily="2" charset="0"/>
                <a:sym typeface="+mn-ea"/>
              </a:rPr>
              <a:t>all </a:t>
            </a:r>
            <a:r>
              <a:rPr lang="en-US" altLang="x-none" sz="2800" b="1">
                <a:solidFill>
                  <a:srgbClr val="FF0000"/>
                </a:solidFill>
                <a:latin typeface="Times New Roman" panose="02020603050405020304" pitchFamily="2" charset="0"/>
                <a:cs typeface="Times New Roman" panose="02020603050405020304" pitchFamily="2" charset="0"/>
                <a:sym typeface="+mn-ea"/>
              </a:rPr>
              <a:t>possible</a:t>
            </a:r>
            <a:r>
              <a:rPr lang="en-US" altLang="x-none" sz="2400" b="1">
                <a:solidFill>
                  <a:srgbClr val="1D41D5"/>
                </a:solidFill>
                <a:latin typeface="Times New Roman" panose="02020603050405020304" pitchFamily="2" charset="0"/>
                <a:cs typeface="Times New Roman" panose="02020603050405020304" pitchFamily="2" charset="0"/>
                <a:sym typeface="+mn-ea"/>
              </a:rPr>
              <a:t> .</a:t>
            </a:r>
            <a:endParaRPr lang="en-US" altLang="x-none" sz="2400" b="1">
              <a:solidFill>
                <a:srgbClr val="1D41D5"/>
              </a:solidFill>
              <a:latin typeface="Times New Roman" panose="02020603050405020304" pitchFamily="2" charset="0"/>
              <a:cs typeface="Times New Roman" panose="02020603050405020304" pitchFamily="2" charset="0"/>
              <a:sym typeface="+mn-ea"/>
            </a:endParaRPr>
          </a:p>
          <a:p>
            <a:pPr lvl="0" algn="l">
              <a:buClrTx/>
              <a:buSzTx/>
              <a:buFontTx/>
            </a:pPr>
            <a:r>
              <a:rPr lang="en-US" altLang="x-none" sz="2400" b="1">
                <a:solidFill>
                  <a:srgbClr val="1D41D5"/>
                </a:solidFill>
                <a:latin typeface="Times New Roman" panose="02020603050405020304" pitchFamily="2" charset="0"/>
                <a:cs typeface="Times New Roman" panose="02020603050405020304" pitchFamily="2" charset="0"/>
                <a:sym typeface="+mn-ea"/>
              </a:rPr>
              <a:t>As you wander..., you may see </a:t>
            </a:r>
            <a:r>
              <a:rPr lang="en-US" sz="2400" b="1" kern="100" spc="-100" dirty="0">
                <a:solidFill>
                  <a:srgbClr val="000000"/>
                </a:solidFill>
                <a:effectLst/>
                <a:latin typeface="Times New Roman" panose="02020603050405020304" pitchFamily="2" charset="0"/>
                <a:cs typeface="Times New Roman" panose="02020603050405020304" pitchFamily="2" charset="0"/>
                <a:sym typeface="+mn-ea"/>
              </a:rPr>
              <a:t>adorable</a:t>
            </a:r>
            <a:r>
              <a:rPr lang="en-US" altLang="x-none" sz="2400" b="1">
                <a:solidFill>
                  <a:srgbClr val="1D41D5"/>
                </a:solidFill>
                <a:latin typeface="Times New Roman" panose="02020603050405020304" pitchFamily="2" charset="0"/>
                <a:cs typeface="Times New Roman" panose="02020603050405020304" pitchFamily="2" charset="0"/>
                <a:sym typeface="+mn-ea"/>
              </a:rPr>
              <a:t>..</a:t>
            </a:r>
            <a:endParaRPr lang="en-US" altLang="x-none" sz="2400" b="1">
              <a:solidFill>
                <a:srgbClr val="1D41D5"/>
              </a:solidFill>
              <a:latin typeface="Times New Roman" panose="02020603050405020304" pitchFamily="2" charset="0"/>
              <a:cs typeface="Times New Roman" panose="02020603050405020304" pitchFamily="2" charset="0"/>
              <a:sym typeface="+mn-ea"/>
            </a:endParaRPr>
          </a:p>
          <a:p>
            <a:pPr lvl="0" algn="l">
              <a:lnSpc>
                <a:spcPct val="90000"/>
              </a:lnSpc>
              <a:buClrTx/>
              <a:buSzTx/>
              <a:buFontTx/>
            </a:pPr>
            <a:r>
              <a:rPr lang="en-US" altLang="x-none" sz="2400" b="1">
                <a:solidFill>
                  <a:srgbClr val="1D41D5"/>
                </a:solidFill>
                <a:latin typeface="Times New Roman" panose="02020603050405020304" pitchFamily="2" charset="0"/>
                <a:cs typeface="Times New Roman" panose="02020603050405020304" pitchFamily="2" charset="0"/>
                <a:sym typeface="+mn-ea"/>
              </a:rPr>
              <a:t>...also has </a:t>
            </a:r>
            <a:r>
              <a:rPr lang="en-US" altLang="x-none" sz="3200" b="1">
                <a:solidFill>
                  <a:srgbClr val="1D41D5"/>
                </a:solidFill>
                <a:latin typeface="Times New Roman" panose="02020603050405020304" pitchFamily="2" charset="0"/>
                <a:cs typeface="Times New Roman" panose="02020603050405020304" pitchFamily="2" charset="0"/>
                <a:sym typeface="+mn-ea"/>
              </a:rPr>
              <a:t>many </a:t>
            </a:r>
            <a:r>
              <a:rPr lang="en-US" altLang="x-none" sz="2800" b="1">
                <a:solidFill>
                  <a:srgbClr val="FF0000"/>
                </a:solidFill>
                <a:latin typeface="Times New Roman" panose="02020603050405020304" pitchFamily="2" charset="0"/>
                <a:cs typeface="Times New Roman" panose="02020603050405020304" pitchFamily="2" charset="0"/>
                <a:sym typeface="+mn-ea"/>
              </a:rPr>
              <a:t>exciting </a:t>
            </a:r>
            <a:r>
              <a:rPr lang="en-US" altLang="x-none" sz="2400" b="1">
                <a:solidFill>
                  <a:srgbClr val="1D41D5"/>
                </a:solidFill>
                <a:latin typeface="Times New Roman" panose="02020603050405020304" pitchFamily="2" charset="0"/>
                <a:cs typeface="Times New Roman" panose="02020603050405020304" pitchFamily="2" charset="0"/>
                <a:sym typeface="+mn-ea"/>
              </a:rPr>
              <a:t>...to amuse you, </a:t>
            </a:r>
            <a:r>
              <a:rPr lang="en-US" altLang="x-none" sz="3200" b="1">
                <a:solidFill>
                  <a:srgbClr val="1D41D5"/>
                </a:solidFill>
                <a:latin typeface="Times New Roman" panose="02020603050405020304" pitchFamily="2" charset="0"/>
                <a:cs typeface="Times New Roman" panose="02020603050405020304" pitchFamily="2" charset="0"/>
                <a:sym typeface="+mn-ea"/>
              </a:rPr>
              <a:t>from </a:t>
            </a:r>
            <a:r>
              <a:rPr lang="en-US" sz="2400" b="1" kern="100" spc="-100" dirty="0">
                <a:solidFill>
                  <a:srgbClr val="000000"/>
                </a:solidFill>
                <a:effectLst/>
                <a:latin typeface="Times New Roman" panose="02020603050405020304" pitchFamily="2" charset="0"/>
                <a:cs typeface="Times New Roman" panose="02020603050405020304" pitchFamily="2" charset="0"/>
                <a:sym typeface="+mn-ea"/>
              </a:rPr>
              <a:t>enormous</a:t>
            </a:r>
            <a:r>
              <a:rPr lang="en-US" altLang="x-none" sz="2400" b="1">
                <a:solidFill>
                  <a:srgbClr val="1D41D5"/>
                </a:solidFill>
                <a:latin typeface="Times New Roman" panose="02020603050405020304" pitchFamily="2" charset="0"/>
                <a:cs typeface="Times New Roman" panose="02020603050405020304" pitchFamily="2" charset="0"/>
                <a:sym typeface="+mn-ea"/>
              </a:rPr>
              <a:t>... </a:t>
            </a:r>
            <a:r>
              <a:rPr lang="en-US" altLang="x-none" sz="3200" b="1">
                <a:solidFill>
                  <a:srgbClr val="1D41D5"/>
                </a:solidFill>
                <a:latin typeface="Times New Roman" panose="02020603050405020304" pitchFamily="2" charset="0"/>
                <a:cs typeface="Times New Roman" panose="02020603050405020304" pitchFamily="2" charset="0"/>
                <a:sym typeface="+mn-ea"/>
              </a:rPr>
              <a:t>to </a:t>
            </a:r>
            <a:r>
              <a:rPr lang="en-US" sz="2400" b="1" kern="100" spc="-100" dirty="0">
                <a:solidFill>
                  <a:srgbClr val="000000"/>
                </a:solidFill>
                <a:effectLst/>
                <a:latin typeface="Times New Roman" panose="02020603050405020304" pitchFamily="2" charset="0"/>
                <a:cs typeface="Times New Roman" panose="02020603050405020304" pitchFamily="2" charset="0"/>
                <a:sym typeface="+mn-ea"/>
              </a:rPr>
              <a:t>scary</a:t>
            </a:r>
            <a:r>
              <a:rPr lang="en-US" altLang="x-none" sz="2400" b="1">
                <a:solidFill>
                  <a:srgbClr val="1D41D5"/>
                </a:solidFill>
                <a:latin typeface="Times New Roman" panose="02020603050405020304" pitchFamily="2" charset="0"/>
                <a:cs typeface="Times New Roman" panose="02020603050405020304" pitchFamily="2" charset="0"/>
                <a:sym typeface="+mn-ea"/>
              </a:rPr>
              <a:t>....</a:t>
            </a:r>
            <a:endParaRPr lang="en-US" altLang="x-none" sz="2400" b="1">
              <a:solidFill>
                <a:srgbClr val="1D41D5"/>
              </a:solidFill>
              <a:latin typeface="Times New Roman" panose="02020603050405020304" pitchFamily="2" charset="0"/>
              <a:cs typeface="Times New Roman" panose="02020603050405020304" pitchFamily="2" charset="0"/>
              <a:sym typeface="+mn-ea"/>
            </a:endParaRPr>
          </a:p>
        </p:txBody>
      </p:sp>
      <p:sp>
        <p:nvSpPr>
          <p:cNvPr id="10" name="文本框 9"/>
          <p:cNvSpPr txBox="1"/>
          <p:nvPr>
            <p:custDataLst>
              <p:tags r:id="rId4"/>
            </p:custDataLst>
          </p:nvPr>
        </p:nvSpPr>
        <p:spPr>
          <a:xfrm>
            <a:off x="2413000" y="5158740"/>
            <a:ext cx="5065395" cy="583565"/>
          </a:xfrm>
          <a:prstGeom prst="rect">
            <a:avLst/>
          </a:prstGeom>
          <a:noFill/>
        </p:spPr>
        <p:txBody>
          <a:bodyPr wrap="square" rtlCol="0" anchor="t">
            <a:spAutoFit/>
          </a:bodyPr>
          <a:lstStyle/>
          <a:p>
            <a:pPr lvl="0" algn="l">
              <a:buClrTx/>
              <a:buSzTx/>
              <a:buFontTx/>
            </a:pPr>
            <a:r>
              <a:rPr lang="en-US" altLang="x-none" sz="2400" b="1">
                <a:solidFill>
                  <a:srgbClr val="1D41D5"/>
                </a:solidFill>
                <a:latin typeface="Times New Roman" panose="02020603050405020304" pitchFamily="2" charset="0"/>
                <a:cs typeface="Times New Roman" panose="02020603050405020304" pitchFamily="2" charset="0"/>
                <a:sym typeface="+mn-ea"/>
              </a:rPr>
              <a:t>... childhood </a:t>
            </a:r>
            <a:r>
              <a:rPr lang="en-US" altLang="x-none" sz="3200" b="1">
                <a:solidFill>
                  <a:srgbClr val="1D41D5"/>
                </a:solidFill>
                <a:latin typeface="Times New Roman" panose="02020603050405020304" pitchFamily="2" charset="0"/>
                <a:cs typeface="Times New Roman" panose="02020603050405020304" pitchFamily="2" charset="0"/>
                <a:sym typeface="+mn-ea"/>
              </a:rPr>
              <a:t>dreams come true</a:t>
            </a:r>
            <a:endParaRPr lang="en-US" altLang="x-none" sz="3200" b="1">
              <a:solidFill>
                <a:srgbClr val="1D41D5"/>
              </a:solidFill>
              <a:latin typeface="Times New Roman" panose="02020603050405020304" pitchFamily="2" charset="0"/>
              <a:cs typeface="Times New Roman" panose="02020603050405020304" pitchFamily="2" charset="0"/>
              <a:sym typeface="+mn-ea"/>
            </a:endParaRPr>
          </a:p>
        </p:txBody>
      </p:sp>
      <p:sp>
        <p:nvSpPr>
          <p:cNvPr id="16" name="文本框 15"/>
          <p:cNvSpPr txBox="1"/>
          <p:nvPr/>
        </p:nvSpPr>
        <p:spPr>
          <a:xfrm>
            <a:off x="2161540" y="5937885"/>
            <a:ext cx="5430520" cy="953135"/>
          </a:xfrm>
          <a:prstGeom prst="rect">
            <a:avLst/>
          </a:prstGeom>
          <a:noFill/>
        </p:spPr>
        <p:txBody>
          <a:bodyPr wrap="square" rtlCol="0">
            <a:spAutoFit/>
          </a:bodyPr>
          <a:p>
            <a:pPr algn="l">
              <a:spcAft>
                <a:spcPts val="0"/>
              </a:spcAft>
              <a:buClrTx/>
              <a:buSzTx/>
              <a:buFontTx/>
            </a:pPr>
            <a:r>
              <a:rPr lang="en-US" sz="2400" b="1" kern="100" dirty="0">
                <a:solidFill>
                  <a:srgbClr val="1D41D5"/>
                </a:solidFill>
                <a:effectLst/>
                <a:latin typeface="Times New Roman" panose="02020603050405020304" pitchFamily="2" charset="0"/>
                <a:cs typeface="Times New Roman" panose="02020603050405020304" pitchFamily="2" charset="0"/>
                <a:sym typeface="+mn-ea"/>
              </a:rPr>
              <a:t>If you want to</a:t>
            </a:r>
            <a:r>
              <a:rPr lang="en-US" sz="2400" b="1" kern="100" dirty="0">
                <a:solidFill>
                  <a:srgbClr val="000000"/>
                </a:solidFill>
                <a:effectLst/>
                <a:latin typeface="Times New Roman" panose="02020603050405020304" pitchFamily="2" charset="0"/>
                <a:cs typeface="Times New Roman" panose="02020603050405020304" pitchFamily="2" charset="0"/>
                <a:sym typeface="+mn-ea"/>
              </a:rPr>
              <a:t> </a:t>
            </a:r>
            <a:r>
              <a:rPr lang="en-US" sz="2800" b="1" kern="100" dirty="0">
                <a:solidFill>
                  <a:srgbClr val="FF0000"/>
                </a:solidFill>
                <a:effectLst/>
                <a:latin typeface="Times New Roman" panose="02020603050405020304" pitchFamily="2" charset="0"/>
                <a:cs typeface="Times New Roman" panose="02020603050405020304" pitchFamily="2" charset="0"/>
                <a:sym typeface="+mn-ea"/>
              </a:rPr>
              <a:t>have fun and more than fun</a:t>
            </a:r>
            <a:r>
              <a:rPr lang="en-US" sz="2400" b="1" kern="100" dirty="0">
                <a:solidFill>
                  <a:srgbClr val="000000"/>
                </a:solidFill>
                <a:effectLst/>
                <a:latin typeface="Times New Roman" panose="02020603050405020304" pitchFamily="2" charset="0"/>
                <a:cs typeface="Times New Roman" panose="02020603050405020304" pitchFamily="2" charset="0"/>
                <a:sym typeface="+mn-ea"/>
              </a:rPr>
              <a:t>,</a:t>
            </a:r>
            <a:r>
              <a:rPr lang="en-US" sz="2400" b="1" kern="100" dirty="0">
                <a:solidFill>
                  <a:schemeClr val="accent2">
                    <a:lumMod val="75000"/>
                  </a:schemeClr>
                </a:solidFill>
                <a:effectLst/>
                <a:highlight>
                  <a:srgbClr val="FFFF00"/>
                </a:highlight>
                <a:latin typeface="Times New Roman" panose="02020603050405020304" pitchFamily="2" charset="0"/>
                <a:cs typeface="Times New Roman" panose="02020603050405020304" pitchFamily="2" charset="0"/>
                <a:sym typeface="+mn-ea"/>
              </a:rPr>
              <a:t> come to Disneyland!</a:t>
            </a:r>
            <a:endParaRPr lang="en-US" altLang="en-US" sz="2400" b="1" kern="100" dirty="0">
              <a:solidFill>
                <a:schemeClr val="accent2">
                  <a:lumMod val="75000"/>
                </a:schemeClr>
              </a:solidFill>
              <a:effectLst/>
              <a:highlight>
                <a:srgbClr val="FFFF00"/>
              </a:highlight>
              <a:latin typeface="Times New Roman" panose="02020603050405020304" pitchFamily="2" charset="0"/>
              <a:cs typeface="Times New Roman" panose="02020603050405020304" pitchFamily="2" charset="0"/>
              <a:sym typeface="+mn-ea"/>
            </a:endParaRPr>
          </a:p>
        </p:txBody>
      </p:sp>
      <p:sp>
        <p:nvSpPr>
          <p:cNvPr id="2" name="标题 1"/>
          <p:cNvSpPr txBox="1">
            <a:spLocks noGrp="1"/>
          </p:cNvSpPr>
          <p:nvPr/>
        </p:nvSpPr>
        <p:spPr>
          <a:xfrm>
            <a:off x="-134620" y="2540"/>
            <a:ext cx="4377690" cy="645160"/>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lIns="91440" tIns="45720" rIns="91440" bIns="45720" numCol="1" spcCol="0" rtlCol="0" fromWordArt="0" anchor="t" anchorCtr="0" compatLnSpc="1">
            <a:spAutoFit/>
          </a:bodyPr>
          <a:lstStyle>
            <a:lvl1pPr algn="l" defTabSz="914400" rtl="0" eaLnBrk="1" latinLnBrk="0" hangingPunct="1">
              <a:lnSpc>
                <a:spcPct val="90000"/>
              </a:lnSpc>
              <a:spcBef>
                <a:spcPct val="0"/>
              </a:spcBef>
              <a:buNone/>
              <a:defRPr sz="4400" kern="1200">
                <a:solidFill>
                  <a:schemeClr val="dk1"/>
                </a:solidFill>
                <a:latin typeface="+mj-lt"/>
                <a:ea typeface="+mj-ea"/>
                <a:cs typeface="+mj-cs"/>
              </a:defRPr>
            </a:lvl1pPr>
          </a:lstStyle>
          <a:p>
            <a:pPr lvl="0" algn="ctr">
              <a:lnSpc>
                <a:spcPct val="100000"/>
              </a:lnSpc>
              <a:buClrTx/>
              <a:buSzTx/>
              <a:buFontTx/>
            </a:pPr>
            <a:r>
              <a:rPr lang="en-US" altLang="zh-CN" sz="3600" b="1">
                <a:solidFill>
                  <a:srgbClr val="C00000"/>
                </a:solidFill>
                <a:latin typeface="Times New Roman" panose="02020603050405020304" pitchFamily="2" charset="0"/>
                <a:cs typeface="Times New Roman" panose="02020603050405020304" pitchFamily="2" charset="0"/>
                <a:sym typeface="+mn-ea"/>
              </a:rPr>
              <a:t>Read for writing</a:t>
            </a:r>
            <a:endParaRPr lang="en-US" altLang="zh-CN" sz="3600" b="1">
              <a:solidFill>
                <a:srgbClr val="C00000"/>
              </a:solidFill>
              <a:latin typeface="Times New Roman" panose="02020603050405020304" pitchFamily="2" charset="0"/>
              <a:cs typeface="Times New Roman" panose="02020603050405020304" pitchFamily="2" charset="0"/>
              <a:sym typeface="+mn-ea"/>
            </a:endParaRPr>
          </a:p>
        </p:txBody>
      </p:sp>
      <p:cxnSp>
        <p:nvCxnSpPr>
          <p:cNvPr id="17" name="直接箭头连接符 16"/>
          <p:cNvCxnSpPr/>
          <p:nvPr/>
        </p:nvCxnSpPr>
        <p:spPr>
          <a:xfrm flipH="1">
            <a:off x="3489325" y="4395470"/>
            <a:ext cx="613410" cy="333375"/>
          </a:xfrm>
          <a:prstGeom prst="straightConnector1">
            <a:avLst/>
          </a:prstGeom>
          <a:ln w="41275">
            <a:solidFill>
              <a:srgbClr val="DF1FD4"/>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4139565" y="4413885"/>
            <a:ext cx="1218565" cy="255905"/>
          </a:xfrm>
          <a:prstGeom prst="straightConnector1">
            <a:avLst/>
          </a:prstGeom>
          <a:ln w="41275">
            <a:solidFill>
              <a:srgbClr val="DF1FD4"/>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388870" y="3295015"/>
            <a:ext cx="4259580" cy="9525"/>
          </a:xfrm>
          <a:prstGeom prst="line">
            <a:avLst/>
          </a:prstGeom>
          <a:ln w="44450">
            <a:solidFill>
              <a:srgbClr val="DF1FD4"/>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7656830" y="1456690"/>
            <a:ext cx="4523105" cy="4707890"/>
          </a:xfrm>
          <a:prstGeom prst="rect">
            <a:avLst/>
          </a:prstGeom>
          <a:noFill/>
        </p:spPr>
        <p:txBody>
          <a:bodyPr wrap="square" rtlCol="0">
            <a:spAutoFit/>
          </a:bodyPr>
          <a:p>
            <a:r>
              <a:rPr lang="en-US" altLang="zh-CN" sz="3000">
                <a:latin typeface="Times New Roman" panose="02020603050405020304" pitchFamily="2" charset="0"/>
                <a:cs typeface="Times New Roman" panose="02020603050405020304" pitchFamily="2" charset="0"/>
              </a:rPr>
              <a:t>1. Adopt a </a:t>
            </a:r>
            <a:r>
              <a:rPr lang="zh-CN" altLang="en-US" sz="3000" b="1">
                <a:solidFill>
                  <a:srgbClr val="FF0000"/>
                </a:solidFill>
                <a:latin typeface="Times New Roman" panose="02020603050405020304" pitchFamily="2" charset="0"/>
                <a:cs typeface="Times New Roman" panose="02020603050405020304" pitchFamily="2" charset="0"/>
              </a:rPr>
              <a:t>clear </a:t>
            </a:r>
            <a:r>
              <a:rPr lang="en-US" altLang="zh-CN" sz="3000">
                <a:latin typeface="Times New Roman" panose="02020603050405020304" pitchFamily="2" charset="0"/>
                <a:cs typeface="Times New Roman" panose="02020603050405020304" pitchFamily="2" charset="0"/>
              </a:rPr>
              <a:t>structure. </a:t>
            </a:r>
            <a:endParaRPr lang="en-US" altLang="zh-CN" sz="3000">
              <a:latin typeface="Times New Roman" panose="02020603050405020304" pitchFamily="2" charset="0"/>
              <a:cs typeface="Times New Roman" panose="02020603050405020304" pitchFamily="2" charset="0"/>
            </a:endParaRPr>
          </a:p>
          <a:p>
            <a:r>
              <a:rPr lang="en-US" altLang="zh-CN" sz="3000">
                <a:latin typeface="Times New Roman" panose="02020603050405020304" pitchFamily="2" charset="0"/>
                <a:cs typeface="Times New Roman" panose="02020603050405020304" pitchFamily="2" charset="0"/>
              </a:rPr>
              <a:t>2. Use plenty of theme-related </a:t>
            </a:r>
            <a:r>
              <a:rPr lang="zh-CN" altLang="en-US" sz="3000" b="1">
                <a:solidFill>
                  <a:srgbClr val="FF0000"/>
                </a:solidFill>
                <a:latin typeface="Times New Roman" panose="02020603050405020304" pitchFamily="2" charset="0"/>
                <a:cs typeface="Times New Roman" panose="02020603050405020304" pitchFamily="2" charset="0"/>
              </a:rPr>
              <a:t>adjs</a:t>
            </a:r>
            <a:r>
              <a:rPr lang="en-US" altLang="zh-CN" sz="3000" b="1">
                <a:solidFill>
                  <a:srgbClr val="FF0000"/>
                </a:solidFill>
                <a:latin typeface="Times New Roman" panose="02020603050405020304" pitchFamily="2" charset="0"/>
                <a:cs typeface="Times New Roman" panose="02020603050405020304" pitchFamily="2" charset="0"/>
              </a:rPr>
              <a:t> </a:t>
            </a:r>
            <a:r>
              <a:rPr lang="en-US" altLang="zh-CN" sz="3000">
                <a:latin typeface="Times New Roman" panose="02020603050405020304" pitchFamily="2" charset="0"/>
                <a:cs typeface="Times New Roman" panose="02020603050405020304" pitchFamily="2" charset="0"/>
              </a:rPr>
              <a:t>to stir up readers’ interest</a:t>
            </a:r>
            <a:endParaRPr lang="en-US" altLang="zh-CN" sz="3000">
              <a:latin typeface="Times New Roman" panose="02020603050405020304" pitchFamily="2" charset="0"/>
              <a:cs typeface="Times New Roman" panose="02020603050405020304" pitchFamily="2" charset="0"/>
            </a:endParaRPr>
          </a:p>
          <a:p>
            <a:r>
              <a:rPr lang="en-US" altLang="zh-CN" sz="3000">
                <a:latin typeface="Times New Roman" panose="02020603050405020304" pitchFamily="2" charset="0"/>
                <a:cs typeface="Times New Roman" panose="02020603050405020304" pitchFamily="2" charset="0"/>
              </a:rPr>
              <a:t>3. Use various </a:t>
            </a:r>
            <a:r>
              <a:rPr lang="zh-CN" altLang="en-US" sz="3000" b="1">
                <a:solidFill>
                  <a:srgbClr val="FF0000"/>
                </a:solidFill>
                <a:latin typeface="Times New Roman" panose="02020603050405020304" pitchFamily="2" charset="0"/>
                <a:cs typeface="Times New Roman" panose="02020603050405020304" pitchFamily="2" charset="0"/>
              </a:rPr>
              <a:t>verbs </a:t>
            </a:r>
            <a:r>
              <a:rPr lang="en-US" altLang="zh-CN" sz="3000">
                <a:latin typeface="Times New Roman" panose="02020603050405020304" pitchFamily="2" charset="0"/>
                <a:cs typeface="Times New Roman" panose="02020603050405020304" pitchFamily="2" charset="0"/>
              </a:rPr>
              <a:t>to engage readers’ body and mind. </a:t>
            </a:r>
            <a:endParaRPr lang="en-US" altLang="zh-CN" sz="3000">
              <a:latin typeface="Times New Roman" panose="02020603050405020304" pitchFamily="2" charset="0"/>
              <a:cs typeface="Times New Roman" panose="02020603050405020304" pitchFamily="2" charset="0"/>
            </a:endParaRPr>
          </a:p>
          <a:p>
            <a:r>
              <a:rPr lang="en-US" altLang="zh-CN" sz="3000">
                <a:latin typeface="Times New Roman" panose="02020603050405020304" pitchFamily="2" charset="0"/>
                <a:cs typeface="Times New Roman" panose="02020603050405020304" pitchFamily="2" charset="0"/>
                <a:sym typeface="+mn-ea"/>
              </a:rPr>
              <a:t>4. Use </a:t>
            </a:r>
            <a:r>
              <a:rPr lang="zh-CN" altLang="en-US" sz="3000" b="1">
                <a:solidFill>
                  <a:srgbClr val="FF0000"/>
                </a:solidFill>
                <a:latin typeface="Times New Roman" panose="02020603050405020304" pitchFamily="2" charset="0"/>
                <a:cs typeface="Times New Roman" panose="02020603050405020304" pitchFamily="2" charset="0"/>
                <a:sym typeface="+mn-ea"/>
              </a:rPr>
              <a:t>if-clauses</a:t>
            </a:r>
            <a:r>
              <a:rPr lang="en-US" altLang="zh-CN" sz="3000">
                <a:latin typeface="Times New Roman" panose="02020603050405020304" pitchFamily="2" charset="0"/>
                <a:cs typeface="Times New Roman" panose="02020603050405020304" pitchFamily="2" charset="0"/>
                <a:sym typeface="+mn-ea"/>
              </a:rPr>
              <a:t> and </a:t>
            </a:r>
            <a:r>
              <a:rPr lang="zh-CN" altLang="en-US" sz="3000" b="1">
                <a:solidFill>
                  <a:srgbClr val="FF0000"/>
                </a:solidFill>
                <a:latin typeface="Times New Roman" panose="02020603050405020304" pitchFamily="2" charset="0"/>
                <a:cs typeface="Times New Roman" panose="02020603050405020304" pitchFamily="2" charset="0"/>
                <a:sym typeface="+mn-ea"/>
              </a:rPr>
              <a:t>imperatives</a:t>
            </a:r>
            <a:r>
              <a:rPr lang="en-US" altLang="zh-CN" sz="3000">
                <a:latin typeface="Times New Roman" panose="02020603050405020304" pitchFamily="2" charset="0"/>
                <a:cs typeface="Times New Roman" panose="02020603050405020304" pitchFamily="2" charset="0"/>
                <a:sym typeface="+mn-ea"/>
              </a:rPr>
              <a:t> to</a:t>
            </a:r>
            <a:r>
              <a:rPr lang="en-US" altLang="zh-CN" sz="3000" b="1">
                <a:solidFill>
                  <a:srgbClr val="FF0000"/>
                </a:solidFill>
                <a:latin typeface="Times New Roman" panose="02020603050405020304" pitchFamily="2" charset="0"/>
                <a:cs typeface="Times New Roman" panose="02020603050405020304" pitchFamily="2" charset="0"/>
                <a:sym typeface="+mn-ea"/>
              </a:rPr>
              <a:t> </a:t>
            </a:r>
            <a:r>
              <a:rPr lang="en-US" altLang="zh-CN" sz="3000">
                <a:latin typeface="Times New Roman" panose="02020603050405020304" pitchFamily="2" charset="0"/>
                <a:cs typeface="Times New Roman" panose="02020603050405020304" pitchFamily="2" charset="0"/>
                <a:sym typeface="+mn-ea"/>
              </a:rPr>
              <a:t>recommend</a:t>
            </a:r>
            <a:r>
              <a:rPr lang="en-US" altLang="zh-CN" sz="3000">
                <a:latin typeface="Times New Roman" panose="02020603050405020304" pitchFamily="2" charset="0"/>
                <a:cs typeface="Times New Roman" panose="02020603050405020304" pitchFamily="2" charset="0"/>
              </a:rPr>
              <a:t> </a:t>
            </a:r>
            <a:r>
              <a:rPr lang="en-US" altLang="zh-CN" sz="3000">
                <a:latin typeface="Times New Roman" panose="02020603050405020304" pitchFamily="2" charset="0"/>
                <a:cs typeface="Times New Roman" panose="02020603050405020304" pitchFamily="2" charset="0"/>
                <a:sym typeface="+mn-ea"/>
              </a:rPr>
              <a:t>the park</a:t>
            </a:r>
            <a:endParaRPr lang="en-US" altLang="zh-CN" sz="3000">
              <a:latin typeface="Times New Roman" panose="02020603050405020304" pitchFamily="2" charset="0"/>
              <a:cs typeface="Times New Roman" panose="02020603050405020304" pitchFamily="2" charset="0"/>
            </a:endParaRPr>
          </a:p>
        </p:txBody>
      </p:sp>
      <p:pic>
        <p:nvPicPr>
          <p:cNvPr id="20" name="图片 19"/>
          <p:cNvPicPr/>
          <p:nvPr/>
        </p:nvPicPr>
        <p:blipFill>
          <a:blip r:embed="rId5" r:link="rId6"/>
          <a:stretch>
            <a:fillRect/>
          </a:stretch>
        </p:blipFill>
        <p:spPr>
          <a:xfrm>
            <a:off x="360680" y="3502660"/>
            <a:ext cx="1581785" cy="1393190"/>
          </a:xfrm>
          <a:prstGeom prst="rect">
            <a:avLst/>
          </a:prstGeom>
          <a:noFill/>
          <a:ln w="9525">
            <a:noFill/>
          </a:ln>
        </p:spPr>
      </p:pic>
      <p:cxnSp>
        <p:nvCxnSpPr>
          <p:cNvPr id="14" name="曲线连接符 13"/>
          <p:cNvCxnSpPr/>
          <p:nvPr/>
        </p:nvCxnSpPr>
        <p:spPr>
          <a:xfrm rot="16200000">
            <a:off x="4766310" y="2897505"/>
            <a:ext cx="1566545" cy="916940"/>
          </a:xfrm>
          <a:prstGeom prst="curvedConnector3">
            <a:avLst>
              <a:gd name="adj1" fmla="val 50000"/>
            </a:avLst>
          </a:prstGeom>
          <a:ln w="69850">
            <a:solidFill>
              <a:schemeClr val="accent1">
                <a:alpha val="98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曲线连接符 12"/>
          <p:cNvCxnSpPr/>
          <p:nvPr/>
        </p:nvCxnSpPr>
        <p:spPr>
          <a:xfrm flipV="1">
            <a:off x="3965575" y="2573020"/>
            <a:ext cx="1877695" cy="851535"/>
          </a:xfrm>
          <a:prstGeom prst="curvedConnector3">
            <a:avLst>
              <a:gd name="adj1" fmla="val 50017"/>
            </a:avLst>
          </a:prstGeom>
          <a:ln w="53975">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0325" y="5937885"/>
            <a:ext cx="2091690" cy="953135"/>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nchor="t">
            <a:spAutoFit/>
          </a:bodyPr>
          <a:p>
            <a:pPr algn="ctr">
              <a:lnSpc>
                <a:spcPct val="100000"/>
              </a:lnSpc>
            </a:pPr>
            <a:r>
              <a:rPr lang="en-US" altLang="zh-CN" sz="2800" b="1">
                <a:latin typeface="Times New Roman" panose="02020603050405020304" pitchFamily="2" charset="0"/>
                <a:cs typeface="Times New Roman" panose="02020603050405020304" pitchFamily="2" charset="0"/>
                <a:sym typeface="+mn-ea"/>
              </a:rPr>
              <a:t>Recomm-endation</a:t>
            </a:r>
            <a:r>
              <a:rPr lang="en-US" altLang="x-none" sz="2800" b="1">
                <a:latin typeface="Times New Roman" panose="02020603050405020304" pitchFamily="2" charset="0"/>
                <a:cs typeface="Times New Roman" panose="02020603050405020304" pitchFamily="2" charset="0"/>
                <a:sym typeface="+mn-ea"/>
              </a:rPr>
              <a:t> </a:t>
            </a:r>
            <a:endParaRPr lang="zh-CN" altLang="en-US" sz="3200"/>
          </a:p>
        </p:txBody>
      </p:sp>
      <p:sp>
        <p:nvSpPr>
          <p:cNvPr id="23" name="矩形 22"/>
          <p:cNvSpPr/>
          <p:nvPr/>
        </p:nvSpPr>
        <p:spPr>
          <a:xfrm>
            <a:off x="7601585" y="822960"/>
            <a:ext cx="4597400" cy="609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p:nvSpPr>
        <p:spPr>
          <a:xfrm>
            <a:off x="-303530" y="1210310"/>
            <a:ext cx="2716530" cy="5999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6881"/>
                                        </p:tgtEl>
                                        <p:attrNameLst>
                                          <p:attrName>style.visibility</p:attrName>
                                        </p:attrNameLst>
                                      </p:cBhvr>
                                      <p:to>
                                        <p:strVal val="visible"/>
                                      </p:to>
                                    </p:set>
                                    <p:animEffect transition="in" filter="blinds(horizontal)">
                                      <p:cBhvr>
                                        <p:cTn id="12" dur="500"/>
                                        <p:tgtEl>
                                          <p:spTgt spid="3688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6" presetClass="exit" presetSubtype="21" fill="hold" grpId="0" nodeType="clickEffect">
                                  <p:stCondLst>
                                    <p:cond delay="0"/>
                                  </p:stCondLst>
                                  <p:childTnLst>
                                    <p:animEffect transition="out" filter="barn(inVertical)">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up)">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down)">
                                      <p:cBhvr>
                                        <p:cTn id="70" dur="500"/>
                                        <p:tgtEl>
                                          <p:spTgt spid="13"/>
                                        </p:tgtEl>
                                      </p:cBhvr>
                                    </p:animEffect>
                                  </p:childTnLst>
                                </p:cTn>
                              </p:par>
                              <p:par>
                                <p:cTn id="71" presetID="22" presetClass="entr" presetSubtype="4"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ipe(down)">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6881" grpId="0"/>
      <p:bldP spid="10" grpId="0"/>
      <p:bldP spid="16" grpId="0"/>
      <p:bldP spid="8" grpId="0"/>
      <p:bldP spid="9" grpId="0"/>
      <p:bldP spid="22" grpId="0" bldLvl="0" animBg="1"/>
      <p:bldP spid="23" grpId="0" bldLvl="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6867" name="表格 36866"/>
          <p:cNvGraphicFramePr>
            <a:graphicFrameLocks noGrp="1"/>
          </p:cNvGraphicFramePr>
          <p:nvPr>
            <p:custDataLst>
              <p:tags r:id="rId1"/>
            </p:custDataLst>
          </p:nvPr>
        </p:nvGraphicFramePr>
        <p:xfrm>
          <a:off x="201930" y="281305"/>
          <a:ext cx="11927840" cy="6282690"/>
        </p:xfrm>
        <a:graphic>
          <a:graphicData uri="http://schemas.openxmlformats.org/drawingml/2006/table">
            <a:tbl>
              <a:tblPr/>
              <a:tblGrid>
                <a:gridCol w="2179955"/>
                <a:gridCol w="5939790"/>
                <a:gridCol w="3808095"/>
              </a:tblGrid>
              <a:tr h="579120">
                <a:tc>
                  <a:txBody>
                    <a:bodyPr wrap="square"/>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00000"/>
                        </a:lnSpc>
                        <a:spcBef>
                          <a:spcPct val="0"/>
                        </a:spcBef>
                        <a:buNone/>
                      </a:pPr>
                      <a:r>
                        <a:rPr lang="en-US" altLang="zh-CN" sz="3200" b="1">
                          <a:solidFill>
                            <a:srgbClr val="7030A0"/>
                          </a:solidFill>
                          <a:latin typeface="Times New Roman" panose="02020603050405020304" pitchFamily="2" charset="0"/>
                          <a:ea typeface="+mn-ea"/>
                          <a:cs typeface="Times New Roman" panose="02020603050405020304" pitchFamily="2" charset="0"/>
                          <a:sym typeface="+mn-ea"/>
                        </a:rPr>
                        <a:t>Dollywood</a:t>
                      </a:r>
                      <a:endParaRPr lang="en-US" altLang="zh-CN" sz="3200" b="1">
                        <a:solidFill>
                          <a:srgbClr val="7030A0"/>
                        </a:solidFill>
                        <a:latin typeface="Times New Roman" panose="02020603050405020304" pitchFamily="2" charset="0"/>
                        <a:ea typeface="+mn-ea"/>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rowSpan="2">
                  <a:txBody>
                    <a:bodyPr wrap="square"/>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nSpc>
                          <a:spcPct val="100000"/>
                        </a:lnSpc>
                        <a:spcBef>
                          <a:spcPct val="0"/>
                        </a:spcBef>
                        <a:buNone/>
                      </a:pPr>
                      <a:r>
                        <a:rPr lang="en-US" altLang="zh-CN" sz="3200" b="1">
                          <a:latin typeface="Times New Roman" panose="02020603050405020304" pitchFamily="2" charset="0"/>
                          <a:sym typeface="+mn-ea"/>
                        </a:rPr>
                        <a:t>language (patterns/wording)</a:t>
                      </a:r>
                      <a:endParaRPr lang="en-US" altLang="zh-CN" sz="3200" b="1" baseline="0">
                        <a:solidFill>
                          <a:schemeClr val="tx1"/>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rowSpan="2">
                  <a:txBody>
                    <a:bodyPr/>
                    <a:p>
                      <a:pPr marL="0" lvl="0" indent="0">
                        <a:lnSpc>
                          <a:spcPct val="100000"/>
                        </a:lnSpc>
                        <a:spcBef>
                          <a:spcPct val="0"/>
                        </a:spcBef>
                        <a:buNone/>
                      </a:pPr>
                      <a:r>
                        <a:rPr lang="en-US" altLang="zh-CN" sz="3200" b="1" baseline="0">
                          <a:solidFill>
                            <a:schemeClr val="tx1"/>
                          </a:solidFill>
                          <a:latin typeface="Times New Roman" panose="02020603050405020304" pitchFamily="2" charset="0"/>
                          <a:cs typeface="Times New Roman" panose="02020603050405020304" pitchFamily="2" charset="0"/>
                        </a:rPr>
                        <a:t>  </a:t>
                      </a:r>
                      <a:r>
                        <a:rPr lang="en-US" altLang="zh-CN" sz="3200" b="1">
                          <a:latin typeface="Times New Roman" panose="02020603050405020304" pitchFamily="2" charset="0"/>
                          <a:sym typeface="+mn-ea"/>
                        </a:rPr>
                        <a:t>Writing techniques</a:t>
                      </a:r>
                      <a:endParaRPr lang="en-US" altLang="zh-CN" sz="3200" b="1" baseline="0">
                        <a:solidFill>
                          <a:schemeClr val="tx1"/>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0">
                <a:tc rowSpan="2">
                  <a:txBody>
                    <a:bodyPr wrap="square"/>
                    <a:lstStyle/>
                    <a:p>
                      <a:pPr marL="0" lvl="0" indent="0" algn="ctr">
                        <a:lnSpc>
                          <a:spcPct val="100000"/>
                        </a:lnSpc>
                        <a:spcBef>
                          <a:spcPct val="0"/>
                        </a:spcBef>
                        <a:buNone/>
                      </a:pPr>
                      <a:r>
                        <a:rPr lang="en-US" altLang="zh-CN" sz="2800" b="1">
                          <a:latin typeface="Times New Roman" panose="02020603050405020304" pitchFamily="2" charset="0"/>
                          <a:cs typeface="Times New Roman" panose="02020603050405020304" pitchFamily="2" charset="0"/>
                          <a:sym typeface="+mn-ea"/>
                        </a:rPr>
                        <a:t>Location</a:t>
                      </a:r>
                      <a:endParaRPr lang="en-US" altLang="zh-CN" sz="2800" b="1">
                        <a:solidFill>
                          <a:schemeClr val="tx1"/>
                        </a:solidFill>
                        <a:latin typeface="Times New Roman" panose="02020603050405020304" pitchFamily="2" charset="0"/>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vMerge="1">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vMerge="1">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635635">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nSpc>
                          <a:spcPct val="100000"/>
                        </a:lnSpc>
                        <a:spcBef>
                          <a:spcPct val="0"/>
                        </a:spcBef>
                        <a:buNone/>
                      </a:pPr>
                      <a:endParaRPr lang="en-US" altLang="zh-CN" sz="3200" b="1" baseline="0">
                        <a:solidFill>
                          <a:schemeClr val="tx1"/>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rowSpan="4">
                  <a:txBody>
                    <a:bodyPr/>
                    <a:p>
                      <a:pPr marL="0" lvl="0" indent="0">
                        <a:lnSpc>
                          <a:spcPct val="100000"/>
                        </a:lnSpc>
                        <a:spcBef>
                          <a:spcPct val="0"/>
                        </a:spcBef>
                        <a:buNone/>
                      </a:pPr>
                      <a:endParaRPr lang="en-US" altLang="zh-CN" sz="3200" b="1" baseline="0">
                        <a:solidFill>
                          <a:schemeClr val="tx1"/>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728980">
                <a:tc>
                  <a:txBody>
                    <a:bodyPr wrap="square"/>
                    <a:lstStyle/>
                    <a:p>
                      <a:pPr marL="0" lvl="0" indent="0" algn="ctr">
                        <a:lnSpc>
                          <a:spcPct val="100000"/>
                        </a:lnSpc>
                        <a:spcBef>
                          <a:spcPct val="0"/>
                        </a:spcBef>
                        <a:buNone/>
                      </a:pPr>
                      <a:r>
                        <a:rPr lang="en-US" altLang="x-none" sz="3200" b="1">
                          <a:latin typeface="Times New Roman" panose="02020603050405020304" pitchFamily="2" charset="0"/>
                          <a:cs typeface="Times New Roman" panose="02020603050405020304" pitchFamily="2" charset="0"/>
                          <a:sym typeface="+mn-ea"/>
                        </a:rPr>
                        <a:t>Theme </a:t>
                      </a:r>
                      <a:endParaRPr lang="en-US" altLang="x-none" sz="3200" b="1">
                        <a:solidFill>
                          <a:schemeClr val="tx1"/>
                        </a:solidFill>
                        <a:latin typeface="Times New Roman" panose="02020603050405020304" pitchFamily="2" charset="0"/>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a:txBody>
                    <a:bodyPr/>
                    <a:p>
                      <a:pPr marL="0" lvl="0" indent="0">
                        <a:lnSpc>
                          <a:spcPct val="100000"/>
                        </a:lnSpc>
                        <a:spcBef>
                          <a:spcPct val="0"/>
                        </a:spcBef>
                        <a:buNone/>
                      </a:pPr>
                      <a:endParaRPr lang="en-US" altLang="zh-CN" sz="3200" b="1" baseline="0">
                        <a:solidFill>
                          <a:schemeClr val="tx1"/>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vMerge="1">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3170555">
                <a:tc>
                  <a:txBody>
                    <a:bodyPr wrap="square"/>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00000"/>
                        </a:lnSpc>
                        <a:spcBef>
                          <a:spcPct val="0"/>
                        </a:spcBef>
                        <a:buNone/>
                      </a:pPr>
                      <a:r>
                        <a:rPr lang="en-US" altLang="zh-CN" sz="3200" b="1">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rPr>
                        <a:t> </a:t>
                      </a:r>
                      <a:r>
                        <a:rPr lang="en-US" altLang="zh-CN" sz="3200" b="1">
                          <a:solidFill>
                            <a:schemeClr val="tx1"/>
                          </a:solidFill>
                          <a:latin typeface="Times New Roman" panose="02020603050405020304" pitchFamily="2" charset="0"/>
                          <a:cs typeface="Times New Roman" panose="02020603050405020304" pitchFamily="2" charset="0"/>
                          <a:sym typeface="+mn-ea"/>
                        </a:rPr>
                        <a:t>Fun </a:t>
                      </a:r>
                      <a:endParaRPr lang="en-US" altLang="zh-CN" sz="3200" b="1">
                        <a:solidFill>
                          <a:schemeClr val="tx1"/>
                        </a:solidFill>
                        <a:latin typeface="Times New Roman" panose="02020603050405020304" pitchFamily="2" charset="0"/>
                        <a:cs typeface="Times New Roman" panose="02020603050405020304" pitchFamily="2" charset="0"/>
                        <a:sym typeface="+mn-ea"/>
                      </a:endParaRPr>
                    </a:p>
                    <a:p>
                      <a:pPr marL="0" lvl="0" indent="0" algn="ctr">
                        <a:lnSpc>
                          <a:spcPct val="80000"/>
                        </a:lnSpc>
                        <a:spcBef>
                          <a:spcPct val="0"/>
                        </a:spcBef>
                        <a:buNone/>
                      </a:pPr>
                      <a:r>
                        <a:rPr lang="en-US" altLang="zh-CN" sz="3200" b="1">
                          <a:solidFill>
                            <a:schemeClr val="tx1"/>
                          </a:solidFill>
                          <a:latin typeface="Times New Roman" panose="02020603050405020304" pitchFamily="2" charset="0"/>
                          <a:cs typeface="Times New Roman" panose="02020603050405020304" pitchFamily="2" charset="0"/>
                          <a:sym typeface="+mn-ea"/>
                        </a:rPr>
                        <a:t>&amp; </a:t>
                      </a:r>
                      <a:endParaRPr lang="en-US" altLang="zh-CN" sz="3200" b="1">
                        <a:solidFill>
                          <a:schemeClr val="tx1"/>
                        </a:solidFill>
                        <a:latin typeface="Times New Roman" panose="02020603050405020304" pitchFamily="2" charset="0"/>
                        <a:cs typeface="Times New Roman" panose="02020603050405020304" pitchFamily="2" charset="0"/>
                        <a:sym typeface="+mn-ea"/>
                      </a:endParaRPr>
                    </a:p>
                    <a:p>
                      <a:pPr marL="0" lvl="0" indent="0" algn="ctr">
                        <a:lnSpc>
                          <a:spcPct val="80000"/>
                        </a:lnSpc>
                        <a:spcBef>
                          <a:spcPct val="0"/>
                        </a:spcBef>
                        <a:buNone/>
                      </a:pPr>
                      <a:r>
                        <a:rPr lang="en-US" altLang="zh-CN" sz="3200" b="1">
                          <a:solidFill>
                            <a:schemeClr val="tx1"/>
                          </a:solidFill>
                          <a:latin typeface="Times New Roman" panose="02020603050405020304" pitchFamily="2" charset="0"/>
                          <a:cs typeface="Times New Roman" panose="02020603050405020304" pitchFamily="2" charset="0"/>
                          <a:sym typeface="+mn-ea"/>
                        </a:rPr>
                        <a:t>more than</a:t>
                      </a:r>
                      <a:endParaRPr lang="en-US" altLang="zh-CN" sz="3200" b="1">
                        <a:solidFill>
                          <a:schemeClr val="tx1"/>
                        </a:solidFill>
                        <a:latin typeface="Times New Roman" panose="02020603050405020304" pitchFamily="2" charset="0"/>
                        <a:cs typeface="Times New Roman" panose="02020603050405020304" pitchFamily="2" charset="0"/>
                        <a:sym typeface="+mn-ea"/>
                      </a:endParaRPr>
                    </a:p>
                    <a:p>
                      <a:pPr marL="0" lvl="0" indent="0" algn="ctr">
                        <a:lnSpc>
                          <a:spcPct val="80000"/>
                        </a:lnSpc>
                        <a:spcBef>
                          <a:spcPct val="0"/>
                        </a:spcBef>
                        <a:buNone/>
                      </a:pPr>
                      <a:r>
                        <a:rPr lang="en-US" altLang="zh-CN" sz="3200" b="1">
                          <a:solidFill>
                            <a:schemeClr val="tx1"/>
                          </a:solidFill>
                          <a:latin typeface="Times New Roman" panose="02020603050405020304" pitchFamily="2" charset="0"/>
                          <a:cs typeface="Times New Roman" panose="02020603050405020304" pitchFamily="2" charset="0"/>
                          <a:sym typeface="+mn-ea"/>
                        </a:rPr>
                        <a:t>fun </a:t>
                      </a:r>
                      <a:endParaRPr lang="en-US" altLang="zh-CN" sz="3200" b="1">
                        <a:solidFill>
                          <a:schemeClr val="tx1"/>
                        </a:solidFill>
                        <a:latin typeface="Times New Roman" panose="02020603050405020304" pitchFamily="2" charset="0"/>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a:txBody>
                    <a:bodyPr/>
                    <a:p>
                      <a:pPr marL="0" lvl="0" indent="0">
                        <a:lnSpc>
                          <a:spcPct val="100000"/>
                        </a:lnSpc>
                        <a:spcBef>
                          <a:spcPct val="0"/>
                        </a:spcBef>
                        <a:buNone/>
                      </a:pPr>
                      <a:endParaRPr lang="en-US" altLang="zh-CN" sz="3200" b="1" baseline="0">
                        <a:solidFill>
                          <a:schemeClr val="tx1"/>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vMerge="1">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1168400">
                <a:tc>
                  <a:txBody>
                    <a:bodyPr/>
                    <a:p>
                      <a:pPr marL="0" lvl="0" indent="0" algn="ctr">
                        <a:lnSpc>
                          <a:spcPct val="100000"/>
                        </a:lnSpc>
                        <a:spcBef>
                          <a:spcPct val="0"/>
                        </a:spcBef>
                        <a:buNone/>
                      </a:pPr>
                      <a:r>
                        <a:rPr lang="en-US" altLang="zh-CN" sz="2800" b="1">
                          <a:latin typeface="Times New Roman" panose="02020603050405020304" pitchFamily="2" charset="0"/>
                          <a:cs typeface="Times New Roman" panose="02020603050405020304" pitchFamily="2" charset="0"/>
                          <a:sym typeface="+mn-ea"/>
                        </a:rPr>
                        <a:t>Recomm-endation</a:t>
                      </a:r>
                      <a:endParaRPr lang="en-US" altLang="zh-CN" sz="2800" b="1">
                        <a:solidFill>
                          <a:schemeClr val="tx1"/>
                        </a:solidFill>
                        <a:latin typeface="Times New Roman" panose="02020603050405020304" pitchFamily="2" charset="0"/>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a:txBody>
                    <a:bodyPr/>
                    <a:p>
                      <a:pPr marL="0" lvl="0" indent="0">
                        <a:lnSpc>
                          <a:spcPct val="100000"/>
                        </a:lnSpc>
                        <a:spcBef>
                          <a:spcPct val="0"/>
                        </a:spcBef>
                        <a:buNone/>
                      </a:pPr>
                      <a:endParaRPr lang="zh-CN" altLang="en-US" sz="3200" b="1">
                        <a:solidFill>
                          <a:schemeClr val="tx1"/>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vMerge="1">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bl>
          </a:graphicData>
        </a:graphic>
      </p:graphicFrame>
      <p:sp>
        <p:nvSpPr>
          <p:cNvPr id="7" name="文本框 6"/>
          <p:cNvSpPr txBox="1"/>
          <p:nvPr>
            <p:custDataLst>
              <p:tags r:id="rId2"/>
            </p:custDataLst>
          </p:nvPr>
        </p:nvSpPr>
        <p:spPr>
          <a:xfrm>
            <a:off x="2493010" y="912495"/>
            <a:ext cx="5269865" cy="530860"/>
          </a:xfrm>
          <a:prstGeom prst="rect">
            <a:avLst/>
          </a:prstGeom>
          <a:noFill/>
        </p:spPr>
        <p:txBody>
          <a:bodyPr wrap="square" rtlCol="0">
            <a:noAutofit/>
          </a:bodyPr>
          <a:lstStyle/>
          <a:p>
            <a:pPr>
              <a:buNone/>
            </a:pPr>
            <a:r>
              <a:rPr lang="en-US" altLang="x-none" sz="2800" b="1">
                <a:solidFill>
                  <a:srgbClr val="1D41D5"/>
                </a:solidFill>
                <a:latin typeface="Times New Roman" panose="02020603050405020304" pitchFamily="2" charset="0"/>
                <a:cs typeface="Times New Roman" panose="02020603050405020304" pitchFamily="2" charset="0"/>
                <a:sym typeface="+mn-ea"/>
              </a:rPr>
              <a:t>. , in ...Mountains, is </a:t>
            </a:r>
            <a:r>
              <a:rPr lang="en-US" altLang="x-none" sz="3200" b="1">
                <a:solidFill>
                  <a:srgbClr val="FF0000"/>
                </a:solidFill>
                <a:latin typeface="Times New Roman" panose="02020603050405020304" pitchFamily="2" charset="0"/>
                <a:cs typeface="Times New Roman" panose="02020603050405020304" pitchFamily="2" charset="0"/>
                <a:sym typeface="+mn-ea"/>
              </a:rPr>
              <a:t>unique</a:t>
            </a:r>
            <a:r>
              <a:rPr lang="en-US" altLang="x-none" sz="2800" b="1">
                <a:solidFill>
                  <a:srgbClr val="1D41D5"/>
                </a:solidFill>
                <a:latin typeface="Times New Roman" panose="02020603050405020304" pitchFamily="2" charset="0"/>
                <a:cs typeface="Times New Roman" panose="02020603050405020304" pitchFamily="2" charset="0"/>
                <a:sym typeface="+mn-ea"/>
              </a:rPr>
              <a:t>...</a:t>
            </a:r>
            <a:endParaRPr lang="en-US" altLang="x-none" sz="2800" b="1">
              <a:solidFill>
                <a:srgbClr val="1D41D5"/>
              </a:solidFill>
              <a:latin typeface="Times New Roman" panose="02020603050405020304" pitchFamily="2" charset="0"/>
              <a:cs typeface="Times New Roman" panose="02020603050405020304" pitchFamily="2" charset="0"/>
              <a:sym typeface="+mn-ea"/>
            </a:endParaRPr>
          </a:p>
        </p:txBody>
      </p:sp>
      <p:sp>
        <p:nvSpPr>
          <p:cNvPr id="8" name="文本框 7"/>
          <p:cNvSpPr txBox="1"/>
          <p:nvPr/>
        </p:nvSpPr>
        <p:spPr>
          <a:xfrm>
            <a:off x="2384425" y="1612265"/>
            <a:ext cx="5653405" cy="521970"/>
          </a:xfrm>
          <a:prstGeom prst="rect">
            <a:avLst/>
          </a:prstGeom>
          <a:noFill/>
        </p:spPr>
        <p:txBody>
          <a:bodyPr wrap="square" rtlCol="0" anchor="t">
            <a:spAutoFit/>
          </a:bodyPr>
          <a:lstStyle/>
          <a:p>
            <a:pPr lvl="0" algn="l">
              <a:buClrTx/>
              <a:buSzTx/>
              <a:buFontTx/>
            </a:pPr>
            <a:r>
              <a:rPr lang="en-US" altLang="x-none" sz="2400" b="1">
                <a:solidFill>
                  <a:srgbClr val="1D41D5"/>
                </a:solidFill>
                <a:latin typeface="Times New Roman" panose="02020603050405020304" pitchFamily="2" charset="0"/>
                <a:cs typeface="Times New Roman" panose="02020603050405020304" pitchFamily="2" charset="0"/>
                <a:sym typeface="+mn-ea"/>
              </a:rPr>
              <a:t>USA’s </a:t>
            </a:r>
            <a:r>
              <a:rPr lang="en-US" altLang="x-none" sz="2800" b="1">
                <a:solidFill>
                  <a:srgbClr val="FF0000"/>
                </a:solidFill>
                <a:latin typeface="Times New Roman" panose="02020603050405020304" pitchFamily="2" charset="0"/>
                <a:cs typeface="Times New Roman" panose="02020603050405020304" pitchFamily="2" charset="0"/>
                <a:sym typeface="+mn-ea"/>
              </a:rPr>
              <a:t>traditional</a:t>
            </a:r>
            <a:r>
              <a:rPr lang="en-US" altLang="x-none" sz="2400" b="1">
                <a:solidFill>
                  <a:srgbClr val="1D41D5"/>
                </a:solidFill>
                <a:latin typeface="Times New Roman" panose="02020603050405020304" pitchFamily="2" charset="0"/>
                <a:cs typeface="Times New Roman" panose="02020603050405020304" pitchFamily="2" charset="0"/>
                <a:sym typeface="+mn-ea"/>
              </a:rPr>
              <a:t> southeastern culture </a:t>
            </a:r>
            <a:endParaRPr lang="en-US" altLang="x-none" sz="2400" b="1">
              <a:solidFill>
                <a:srgbClr val="1D41D5"/>
              </a:solidFill>
              <a:latin typeface="Times New Roman" panose="02020603050405020304" pitchFamily="2" charset="0"/>
              <a:cs typeface="Times New Roman" panose="02020603050405020304" pitchFamily="2" charset="0"/>
              <a:sym typeface="+mn-ea"/>
            </a:endParaRPr>
          </a:p>
        </p:txBody>
      </p:sp>
      <p:sp>
        <p:nvSpPr>
          <p:cNvPr id="9" name="文本框 8"/>
          <p:cNvSpPr txBox="1"/>
          <p:nvPr/>
        </p:nvSpPr>
        <p:spPr>
          <a:xfrm>
            <a:off x="2384425" y="2303145"/>
            <a:ext cx="6020435" cy="3408045"/>
          </a:xfrm>
          <a:prstGeom prst="rect">
            <a:avLst/>
          </a:prstGeom>
          <a:noFill/>
        </p:spPr>
        <p:txBody>
          <a:bodyPr wrap="square" rtlCol="0" anchor="t">
            <a:spAutoFit/>
          </a:bodyPr>
          <a:p>
            <a:pPr lvl="0" indent="0" algn="l">
              <a:lnSpc>
                <a:spcPct val="110000"/>
              </a:lnSpc>
              <a:buClrTx/>
              <a:buSzTx/>
              <a:buNone/>
            </a:pPr>
            <a:r>
              <a:rPr lang="en-US" altLang="x-none" sz="2800" b="1" spc="-100">
                <a:solidFill>
                  <a:srgbClr val="1D41D5"/>
                </a:solidFill>
                <a:latin typeface="Times New Roman" panose="02020603050405020304" pitchFamily="2" charset="0"/>
                <a:cs typeface="Times New Roman" panose="02020603050405020304" pitchFamily="2" charset="0"/>
                <a:sym typeface="+mn-ea"/>
              </a:rPr>
              <a:t>famous</a:t>
            </a:r>
            <a:r>
              <a:rPr lang="en-US" altLang="x-none" sz="2800" b="1" spc="-100">
                <a:solidFill>
                  <a:srgbClr val="FF0000"/>
                </a:solidFill>
                <a:latin typeface="Times New Roman" panose="02020603050405020304" pitchFamily="2" charset="0"/>
                <a:cs typeface="Times New Roman" panose="02020603050405020304" pitchFamily="2" charset="0"/>
                <a:sym typeface="+mn-ea"/>
              </a:rPr>
              <a:t> country music</a:t>
            </a:r>
            <a:r>
              <a:rPr lang="en-US" altLang="x-none" sz="2800" b="1" spc="-100">
                <a:solidFill>
                  <a:srgbClr val="1D41D5"/>
                </a:solidFill>
                <a:latin typeface="Times New Roman" panose="02020603050405020304" pitchFamily="2" charset="0"/>
                <a:cs typeface="Times New Roman" panose="02020603050405020304" pitchFamily="2" charset="0"/>
                <a:sym typeface="+mn-ea"/>
              </a:rPr>
              <a:t> </a:t>
            </a:r>
            <a:r>
              <a:rPr lang="en-US" altLang="x-none" sz="2400" b="1" spc="-100">
                <a:solidFill>
                  <a:srgbClr val="1D41D5"/>
                </a:solidFill>
                <a:latin typeface="Times New Roman" panose="02020603050405020304" pitchFamily="2" charset="0"/>
                <a:cs typeface="Times New Roman" panose="02020603050405020304" pitchFamily="2" charset="0"/>
                <a:sym typeface="+mn-ea"/>
              </a:rPr>
              <a:t>all year around</a:t>
            </a:r>
            <a:endParaRPr lang="en-US" altLang="x-none" sz="2800" b="1" spc="-100">
              <a:solidFill>
                <a:srgbClr val="1D41D5"/>
              </a:solidFill>
              <a:latin typeface="Times New Roman" panose="02020603050405020304" pitchFamily="2" charset="0"/>
              <a:cs typeface="Times New Roman" panose="02020603050405020304" pitchFamily="2" charset="0"/>
              <a:sym typeface="+mn-ea"/>
            </a:endParaRPr>
          </a:p>
          <a:p>
            <a:pPr lvl="0" indent="0" algn="l">
              <a:lnSpc>
                <a:spcPct val="110000"/>
              </a:lnSpc>
              <a:buClrTx/>
              <a:buSzTx/>
              <a:buNone/>
            </a:pPr>
            <a:r>
              <a:rPr lang="en-US" altLang="x-none" sz="2800" b="1" spc="-100">
                <a:solidFill>
                  <a:srgbClr val="1D41D5"/>
                </a:solidFill>
                <a:latin typeface="Times New Roman" panose="02020603050405020304" pitchFamily="2" charset="0"/>
                <a:cs typeface="Times New Roman" panose="02020603050405020304" pitchFamily="2" charset="0"/>
                <a:sym typeface="+mn-ea"/>
              </a:rPr>
              <a:t>the </a:t>
            </a:r>
            <a:r>
              <a:rPr lang="en-US" altLang="x-none" sz="2800" b="1" spc="-100">
                <a:solidFill>
                  <a:srgbClr val="FF0000"/>
                </a:solidFill>
                <a:latin typeface="Times New Roman" panose="02020603050405020304" pitchFamily="2" charset="0"/>
                <a:cs typeface="Times New Roman" panose="02020603050405020304" pitchFamily="2" charset="0"/>
                <a:sym typeface="+mn-ea"/>
              </a:rPr>
              <a:t>old-fashioned way </a:t>
            </a:r>
            <a:r>
              <a:rPr lang="en-US" altLang="x-none" sz="2800" b="1" spc="-100">
                <a:solidFill>
                  <a:srgbClr val="1D41D5"/>
                </a:solidFill>
                <a:latin typeface="Times New Roman" panose="02020603050405020304" pitchFamily="2" charset="0"/>
                <a:cs typeface="Times New Roman" panose="02020603050405020304" pitchFamily="2" charset="0"/>
                <a:sym typeface="+mn-ea"/>
              </a:rPr>
              <a:t>of </a:t>
            </a:r>
            <a:r>
              <a:rPr lang="en-US" altLang="x-none" sz="2400" b="1" spc="-100">
                <a:solidFill>
                  <a:srgbClr val="1D41D5"/>
                </a:solidFill>
                <a:latin typeface="Times New Roman" panose="02020603050405020304" pitchFamily="2" charset="0"/>
                <a:cs typeface="Times New Roman" panose="02020603050405020304" pitchFamily="2" charset="0"/>
                <a:sym typeface="+mn-ea"/>
              </a:rPr>
              <a:t>making objects</a:t>
            </a:r>
            <a:endParaRPr lang="en-US" altLang="x-none" sz="2800" b="1" spc="-100">
              <a:solidFill>
                <a:srgbClr val="1D41D5"/>
              </a:solidFill>
              <a:latin typeface="Times New Roman" panose="02020603050405020304" pitchFamily="2" charset="0"/>
              <a:cs typeface="Times New Roman" panose="02020603050405020304" pitchFamily="2" charset="0"/>
              <a:sym typeface="+mn-ea"/>
            </a:endParaRPr>
          </a:p>
          <a:p>
            <a:pPr lvl="0" indent="0" algn="l">
              <a:lnSpc>
                <a:spcPct val="110000"/>
              </a:lnSpc>
              <a:buClrTx/>
              <a:buSzTx/>
              <a:buNone/>
            </a:pPr>
            <a:r>
              <a:rPr lang="en-US" altLang="x-none" sz="2800" b="1" spc="-100">
                <a:solidFill>
                  <a:srgbClr val="1D41D5"/>
                </a:solidFill>
                <a:latin typeface="Times New Roman" panose="02020603050405020304" pitchFamily="2" charset="0"/>
                <a:cs typeface="Times New Roman" panose="02020603050405020304" pitchFamily="2" charset="0"/>
                <a:sym typeface="+mn-ea"/>
              </a:rPr>
              <a:t>a </a:t>
            </a:r>
            <a:r>
              <a:rPr lang="en-US" altLang="x-none" sz="2800" b="1" spc="-100">
                <a:solidFill>
                  <a:srgbClr val="FF0000"/>
                </a:solidFill>
                <a:latin typeface="Times New Roman" panose="02020603050405020304" pitchFamily="2" charset="0"/>
                <a:cs typeface="Times New Roman" panose="02020603050405020304" pitchFamily="2" charset="0"/>
                <a:sym typeface="+mn-ea"/>
              </a:rPr>
              <a:t>rare experience </a:t>
            </a:r>
            <a:r>
              <a:rPr lang="en-US" altLang="x-none" sz="2400" b="1" spc="-100">
                <a:solidFill>
                  <a:srgbClr val="1D41D5"/>
                </a:solidFill>
                <a:latin typeface="Times New Roman" panose="02020603050405020304" pitchFamily="2" charset="0"/>
                <a:cs typeface="Times New Roman" panose="02020603050405020304" pitchFamily="2" charset="0"/>
                <a:sym typeface="+mn-ea"/>
              </a:rPr>
              <a:t>of trying old-time candy</a:t>
            </a:r>
            <a:endParaRPr lang="en-US" altLang="x-none" sz="2800" b="1" spc="-100">
              <a:solidFill>
                <a:srgbClr val="1D41D5"/>
              </a:solidFill>
              <a:latin typeface="Times New Roman" panose="02020603050405020304" pitchFamily="2" charset="0"/>
              <a:cs typeface="Times New Roman" panose="02020603050405020304" pitchFamily="2" charset="0"/>
              <a:sym typeface="+mn-ea"/>
            </a:endParaRPr>
          </a:p>
          <a:p>
            <a:pPr lvl="0" indent="0" algn="l">
              <a:lnSpc>
                <a:spcPct val="110000"/>
              </a:lnSpc>
              <a:buClrTx/>
              <a:buSzTx/>
              <a:buNone/>
            </a:pPr>
            <a:r>
              <a:rPr lang="en-US" altLang="x-none" sz="2800" b="1" spc="-100">
                <a:solidFill>
                  <a:srgbClr val="1D41D5"/>
                </a:solidFill>
                <a:latin typeface="Times New Roman" panose="02020603050405020304" pitchFamily="2" charset="0"/>
                <a:cs typeface="Times New Roman" panose="02020603050405020304" pitchFamily="2" charset="0"/>
                <a:sym typeface="+mn-ea"/>
              </a:rPr>
              <a:t>a </a:t>
            </a:r>
            <a:r>
              <a:rPr lang="en-US" altLang="x-none" sz="2800" b="1" spc="-100">
                <a:solidFill>
                  <a:srgbClr val="FF0000"/>
                </a:solidFill>
                <a:latin typeface="Times New Roman" panose="02020603050405020304" pitchFamily="2" charset="0"/>
                <a:cs typeface="Times New Roman" panose="02020603050405020304" pitchFamily="2" charset="0"/>
                <a:sym typeface="+mn-ea"/>
              </a:rPr>
              <a:t>special treat </a:t>
            </a:r>
            <a:r>
              <a:rPr lang="en-US" altLang="x-none" sz="2800" b="1" spc="-100">
                <a:solidFill>
                  <a:srgbClr val="1D41D5"/>
                </a:solidFill>
                <a:latin typeface="Times New Roman" panose="02020603050405020304" pitchFamily="2" charset="0"/>
                <a:cs typeface="Times New Roman" panose="02020603050405020304" pitchFamily="2" charset="0"/>
                <a:sym typeface="+mn-ea"/>
              </a:rPr>
              <a:t>of </a:t>
            </a:r>
            <a:r>
              <a:rPr lang="en-US" altLang="x-none" sz="2400" b="1" spc="-100">
                <a:solidFill>
                  <a:srgbClr val="1D41D5"/>
                </a:solidFill>
                <a:latin typeface="Times New Roman" panose="02020603050405020304" pitchFamily="2" charset="0"/>
                <a:cs typeface="Times New Roman" panose="02020603050405020304" pitchFamily="2" charset="0"/>
                <a:sym typeface="+mn-ea"/>
              </a:rPr>
              <a:t>riding the</a:t>
            </a:r>
            <a:r>
              <a:rPr lang="en-US" altLang="x-none" sz="2800" b="1" spc="-100">
                <a:solidFill>
                  <a:srgbClr val="1D41D5"/>
                </a:solidFill>
                <a:latin typeface="Times New Roman" panose="02020603050405020304" pitchFamily="2" charset="0"/>
                <a:cs typeface="Times New Roman" panose="02020603050405020304" pitchFamily="2" charset="0"/>
                <a:sym typeface="+mn-ea"/>
              </a:rPr>
              <a:t> </a:t>
            </a:r>
            <a:r>
              <a:rPr lang="en-US" altLang="x-none" sz="2800" b="1" spc="-100">
                <a:solidFill>
                  <a:srgbClr val="FF0000"/>
                </a:solidFill>
                <a:latin typeface="Times New Roman" panose="02020603050405020304" pitchFamily="2" charset="0"/>
                <a:cs typeface="Times New Roman" panose="02020603050405020304" pitchFamily="2" charset="0"/>
                <a:sym typeface="+mn-ea"/>
              </a:rPr>
              <a:t>only </a:t>
            </a:r>
            <a:r>
              <a:rPr lang="en-US" altLang="x-none" sz="2400" b="1" spc="-100">
                <a:solidFill>
                  <a:srgbClr val="1D41D5"/>
                </a:solidFill>
                <a:latin typeface="Times New Roman" panose="02020603050405020304" pitchFamily="2" charset="0"/>
                <a:cs typeface="Times New Roman" panose="02020603050405020304" pitchFamily="2" charset="0"/>
                <a:sym typeface="+mn-ea"/>
              </a:rPr>
              <a:t>steam engine</a:t>
            </a:r>
            <a:endParaRPr lang="en-US" altLang="x-none" sz="2400" b="1" spc="-100">
              <a:solidFill>
                <a:srgbClr val="1D41D5"/>
              </a:solidFill>
              <a:latin typeface="Times New Roman" panose="02020603050405020304" pitchFamily="2" charset="0"/>
              <a:cs typeface="Times New Roman" panose="02020603050405020304" pitchFamily="2" charset="0"/>
              <a:sym typeface="+mn-ea"/>
            </a:endParaRPr>
          </a:p>
          <a:p>
            <a:pPr lvl="0" indent="0" algn="l">
              <a:lnSpc>
                <a:spcPct val="110000"/>
              </a:lnSpc>
              <a:buClrTx/>
              <a:buSzTx/>
              <a:buNone/>
            </a:pPr>
            <a:r>
              <a:rPr lang="en-US" altLang="x-none" sz="2800" b="1" spc="-100">
                <a:solidFill>
                  <a:srgbClr val="1D41D5"/>
                </a:solidFill>
                <a:latin typeface="Times New Roman" panose="02020603050405020304" pitchFamily="2" charset="0"/>
                <a:cs typeface="Times New Roman" panose="02020603050405020304" pitchFamily="2" charset="0"/>
                <a:sym typeface="+mn-ea"/>
              </a:rPr>
              <a:t>a </a:t>
            </a:r>
            <a:r>
              <a:rPr lang="en-US" altLang="x-none" sz="2800" b="1" spc="-100">
                <a:solidFill>
                  <a:srgbClr val="FF0000"/>
                </a:solidFill>
                <a:latin typeface="Times New Roman" panose="02020603050405020304" pitchFamily="2" charset="0"/>
                <a:cs typeface="Times New Roman" panose="02020603050405020304" pitchFamily="2" charset="0"/>
                <a:sym typeface="+mn-ea"/>
              </a:rPr>
              <a:t>superb </a:t>
            </a:r>
            <a:r>
              <a:rPr lang="en-US" altLang="x-none" sz="2800" b="1" spc="-100">
                <a:solidFill>
                  <a:srgbClr val="1D41D5"/>
                </a:solidFill>
                <a:latin typeface="Times New Roman" panose="02020603050405020304" pitchFamily="2" charset="0"/>
                <a:cs typeface="Times New Roman" panose="02020603050405020304" pitchFamily="2" charset="0"/>
                <a:sym typeface="+mn-ea"/>
              </a:rPr>
              <a:t>old wooden roller coaster ( </a:t>
            </a:r>
            <a:r>
              <a:rPr lang="en-US" altLang="x-none" sz="2800" b="1" spc="-100">
                <a:solidFill>
                  <a:srgbClr val="FF0000"/>
                </a:solidFill>
                <a:latin typeface="Times New Roman" panose="02020603050405020304" pitchFamily="2" charset="0"/>
                <a:cs typeface="Times New Roman" panose="02020603050405020304" pitchFamily="2" charset="0"/>
                <a:sym typeface="+mn-ea"/>
              </a:rPr>
              <a:t>longest</a:t>
            </a:r>
            <a:r>
              <a:rPr lang="en-US" altLang="x-none" sz="2800" b="1" spc="-100">
                <a:solidFill>
                  <a:srgbClr val="1D41D5"/>
                </a:solidFill>
                <a:latin typeface="Times New Roman" panose="02020603050405020304" pitchFamily="2" charset="0"/>
                <a:cs typeface="Times New Roman" panose="02020603050405020304" pitchFamily="2" charset="0"/>
                <a:sym typeface="+mn-ea"/>
              </a:rPr>
              <a:t>, </a:t>
            </a:r>
            <a:r>
              <a:rPr lang="en-US" altLang="x-none" sz="2800" b="1" spc="-100">
                <a:solidFill>
                  <a:srgbClr val="FF0000"/>
                </a:solidFill>
                <a:latin typeface="Times New Roman" panose="02020603050405020304" pitchFamily="2" charset="0"/>
                <a:cs typeface="Times New Roman" panose="02020603050405020304" pitchFamily="2" charset="0"/>
                <a:sym typeface="+mn-ea"/>
              </a:rPr>
              <a:t>smallest</a:t>
            </a:r>
            <a:r>
              <a:rPr lang="en-US" altLang="x-none" sz="2800" b="1" spc="-100">
                <a:solidFill>
                  <a:srgbClr val="1D41D5"/>
                </a:solidFill>
                <a:latin typeface="Times New Roman" panose="02020603050405020304" pitchFamily="2" charset="0"/>
                <a:cs typeface="Times New Roman" panose="02020603050405020304" pitchFamily="2" charset="0"/>
                <a:sym typeface="+mn-ea"/>
              </a:rPr>
              <a:t>)</a:t>
            </a:r>
            <a:endParaRPr lang="en-US" altLang="x-none" sz="2800" b="1" spc="-100">
              <a:solidFill>
                <a:srgbClr val="1D41D5"/>
              </a:solidFill>
              <a:latin typeface="Times New Roman" panose="02020603050405020304" pitchFamily="2" charset="0"/>
              <a:cs typeface="Times New Roman" panose="02020603050405020304" pitchFamily="2" charset="0"/>
              <a:sym typeface="+mn-ea"/>
            </a:endParaRPr>
          </a:p>
          <a:p>
            <a:pPr lvl="0" indent="0" algn="l">
              <a:lnSpc>
                <a:spcPct val="110000"/>
              </a:lnSpc>
              <a:buClrTx/>
              <a:buSzTx/>
              <a:buNone/>
            </a:pPr>
            <a:r>
              <a:rPr lang="en-US" altLang="x-none" sz="2800" b="1" spc="-100">
                <a:solidFill>
                  <a:srgbClr val="C00000"/>
                </a:solidFill>
                <a:latin typeface="Times New Roman" panose="02020603050405020304" pitchFamily="2" charset="0"/>
                <a:cs typeface="Times New Roman" panose="02020603050405020304" pitchFamily="2" charset="0"/>
                <a:sym typeface="+mn-ea"/>
              </a:rPr>
              <a:t> </a:t>
            </a:r>
            <a:endParaRPr lang="en-US" altLang="x-none" sz="2800" b="1" spc="-100">
              <a:solidFill>
                <a:srgbClr val="C00000"/>
              </a:solidFill>
              <a:highlight>
                <a:srgbClr val="FFFF00"/>
              </a:highlight>
              <a:latin typeface="Times New Roman" panose="02020603050405020304" pitchFamily="2" charset="0"/>
              <a:cs typeface="Times New Roman" panose="02020603050405020304" pitchFamily="2" charset="0"/>
              <a:sym typeface="+mn-ea"/>
            </a:endParaRPr>
          </a:p>
        </p:txBody>
      </p:sp>
      <p:pic>
        <p:nvPicPr>
          <p:cNvPr id="109" name="图片 108">
            <a:hlinkClick r:id="rId3" action="ppaction://hlinksldjump"/>
          </p:cNvPr>
          <p:cNvPicPr/>
          <p:nvPr/>
        </p:nvPicPr>
        <p:blipFill>
          <a:blip r:embed="rId4"/>
          <a:stretch>
            <a:fillRect/>
          </a:stretch>
        </p:blipFill>
        <p:spPr>
          <a:xfrm>
            <a:off x="330200" y="3896360"/>
            <a:ext cx="1983105" cy="1459230"/>
          </a:xfrm>
          <a:prstGeom prst="rect">
            <a:avLst/>
          </a:prstGeom>
          <a:noFill/>
          <a:ln w="9525">
            <a:noFill/>
          </a:ln>
        </p:spPr>
      </p:pic>
      <p:sp>
        <p:nvSpPr>
          <p:cNvPr id="2" name="文本框 1"/>
          <p:cNvSpPr txBox="1"/>
          <p:nvPr/>
        </p:nvSpPr>
        <p:spPr>
          <a:xfrm>
            <a:off x="2458720" y="5642610"/>
            <a:ext cx="5578475" cy="583565"/>
          </a:xfrm>
          <a:prstGeom prst="rect">
            <a:avLst/>
          </a:prstGeom>
          <a:noFill/>
        </p:spPr>
        <p:txBody>
          <a:bodyPr wrap="square" rtlCol="0" anchor="t">
            <a:spAutoFit/>
          </a:bodyPr>
          <a:p>
            <a:r>
              <a:rPr lang="en-US" altLang="x-none" sz="2800" b="1">
                <a:solidFill>
                  <a:srgbClr val="C00000"/>
                </a:solidFill>
                <a:latin typeface="Times New Roman" panose="02020603050405020304" pitchFamily="2" charset="0"/>
                <a:cs typeface="Times New Roman" panose="02020603050405020304" pitchFamily="2" charset="0"/>
                <a:sym typeface="+mn-ea"/>
              </a:rPr>
              <a:t>Come ... to </a:t>
            </a:r>
            <a:r>
              <a:rPr lang="en-US" altLang="x-none" sz="3200" b="1">
                <a:solidFill>
                  <a:srgbClr val="C00000"/>
                </a:solidFill>
                <a:highlight>
                  <a:srgbClr val="FFFF00"/>
                </a:highlight>
                <a:latin typeface="Times New Roman" panose="02020603050405020304" pitchFamily="2" charset="0"/>
                <a:cs typeface="Times New Roman" panose="02020603050405020304" pitchFamily="2" charset="0"/>
                <a:sym typeface="+mn-ea"/>
              </a:rPr>
              <a:t>have fun learning...</a:t>
            </a:r>
            <a:endParaRPr lang="en-US" altLang="x-none" sz="3200" b="1">
              <a:solidFill>
                <a:srgbClr val="C00000"/>
              </a:solidFill>
              <a:highlight>
                <a:srgbClr val="FFFF00"/>
              </a:highlight>
              <a:latin typeface="Times New Roman" panose="02020603050405020304" pitchFamily="2" charset="0"/>
              <a:cs typeface="Times New Roman" panose="02020603050405020304" pitchFamily="2" charset="0"/>
              <a:sym typeface="+mn-ea"/>
            </a:endParaRPr>
          </a:p>
        </p:txBody>
      </p:sp>
      <p:sp>
        <p:nvSpPr>
          <p:cNvPr id="10" name="虚尾箭头 9"/>
          <p:cNvSpPr/>
          <p:nvPr/>
        </p:nvSpPr>
        <p:spPr>
          <a:xfrm rot="16920000">
            <a:off x="3738245" y="2711450"/>
            <a:ext cx="3851275" cy="1258570"/>
          </a:xfrm>
          <a:prstGeom prst="stripedRightArrow">
            <a:avLst>
              <a:gd name="adj1" fmla="val 25883"/>
              <a:gd name="adj2" fmla="val 55171"/>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内容占位符 2"/>
          <p:cNvSpPr>
            <a:spLocks noGrp="1"/>
          </p:cNvSpPr>
          <p:nvPr/>
        </p:nvSpPr>
        <p:spPr>
          <a:xfrm>
            <a:off x="6215380" y="2732405"/>
            <a:ext cx="1833245" cy="565785"/>
          </a:xfrm>
          <a:prstGeom prst="rect">
            <a:avLst/>
          </a:prstGeom>
          <a:solidFill>
            <a:srgbClr val="F6FC14">
              <a:alpha val="91000"/>
            </a:srgbClr>
          </a:solidFill>
        </p:spPr>
        <p:txBody>
          <a:bodyPr vert="horz" lIns="101600" tIns="0" rIns="82550" bIns="0" rtlCol="0">
            <a:noAutofit/>
            <a:scene3d>
              <a:camera prst="orthographicFront"/>
              <a:lightRig rig="threePt" dir="t"/>
            </a:scene3d>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altLang="zh-CN" sz="3600">
                <a:solidFill>
                  <a:schemeClr val="tx1">
                    <a:lumMod val="85000"/>
                    <a:lumOff val="15000"/>
                  </a:schemeClr>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rPr>
              <a:t>sight</a:t>
            </a:r>
            <a:endParaRPr lang="en-US" altLang="zh-CN" sz="3600">
              <a:solidFill>
                <a:schemeClr val="tx1">
                  <a:lumMod val="85000"/>
                  <a:lumOff val="15000"/>
                </a:schemeClr>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endParaRPr>
          </a:p>
        </p:txBody>
      </p:sp>
      <p:sp>
        <p:nvSpPr>
          <p:cNvPr id="14" name="内容占位符 2"/>
          <p:cNvSpPr>
            <a:spLocks noGrp="1"/>
          </p:cNvSpPr>
          <p:nvPr/>
        </p:nvSpPr>
        <p:spPr>
          <a:xfrm>
            <a:off x="6203950" y="2227580"/>
            <a:ext cx="1833880" cy="629285"/>
          </a:xfrm>
          <a:prstGeom prst="rect">
            <a:avLst/>
          </a:prstGeom>
          <a:solidFill>
            <a:srgbClr val="00FFFF">
              <a:alpha val="91000"/>
            </a:srgbClr>
          </a:solidFill>
        </p:spPr>
        <p:txBody>
          <a:bodyPr vert="horz" lIns="101600" tIns="0" rIns="82550" bIns="0" rtlCol="0">
            <a:noAutofit/>
            <a:scene3d>
              <a:camera prst="orthographicFront"/>
              <a:lightRig rig="threePt" dir="t"/>
            </a:scene3d>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altLang="zh-CN" sz="3600">
                <a:solidFill>
                  <a:schemeClr val="tx1">
                    <a:lumMod val="85000"/>
                    <a:lumOff val="15000"/>
                  </a:schemeClr>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rPr>
              <a:t> hearing</a:t>
            </a:r>
            <a:endParaRPr lang="en-US" altLang="zh-CN" sz="3600">
              <a:solidFill>
                <a:schemeClr val="tx1">
                  <a:lumMod val="85000"/>
                  <a:lumOff val="15000"/>
                </a:schemeClr>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endParaRPr>
          </a:p>
        </p:txBody>
      </p:sp>
      <p:sp>
        <p:nvSpPr>
          <p:cNvPr id="15" name="内容占位符 2"/>
          <p:cNvSpPr>
            <a:spLocks noGrp="1"/>
          </p:cNvSpPr>
          <p:nvPr/>
        </p:nvSpPr>
        <p:spPr>
          <a:xfrm>
            <a:off x="6242050" y="3324225"/>
            <a:ext cx="1833880" cy="545465"/>
          </a:xfrm>
          <a:prstGeom prst="rect">
            <a:avLst/>
          </a:prstGeom>
          <a:solidFill>
            <a:srgbClr val="00B050">
              <a:alpha val="91000"/>
            </a:srgbClr>
          </a:solidFill>
        </p:spPr>
        <p:txBody>
          <a:bodyPr vert="horz" lIns="101600" tIns="0" rIns="82550" bIns="0" rtlCol="0">
            <a:noAutofit/>
            <a:scene3d>
              <a:camera prst="orthographicFront"/>
              <a:lightRig rig="threePt" dir="t"/>
            </a:scene3d>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buNone/>
            </a:pPr>
            <a:r>
              <a:rPr lang="en-US" altLang="zh-CN" sz="3600">
                <a:solidFill>
                  <a:schemeClr val="tx1">
                    <a:lumMod val="85000"/>
                    <a:lumOff val="15000"/>
                  </a:schemeClr>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rPr>
              <a:t>taste</a:t>
            </a:r>
            <a:endParaRPr lang="en-US" altLang="zh-CN" sz="3600">
              <a:solidFill>
                <a:schemeClr val="tx1">
                  <a:lumMod val="85000"/>
                  <a:lumOff val="15000"/>
                </a:schemeClr>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endParaRPr>
          </a:p>
        </p:txBody>
      </p:sp>
      <p:sp>
        <p:nvSpPr>
          <p:cNvPr id="24" name="内容占位符 2"/>
          <p:cNvSpPr>
            <a:spLocks noGrp="1"/>
          </p:cNvSpPr>
          <p:nvPr/>
        </p:nvSpPr>
        <p:spPr>
          <a:xfrm>
            <a:off x="6250940" y="3813175"/>
            <a:ext cx="1833880" cy="543560"/>
          </a:xfrm>
          <a:prstGeom prst="rect">
            <a:avLst/>
          </a:prstGeom>
          <a:solidFill>
            <a:schemeClr val="bg2">
              <a:lumMod val="75000"/>
              <a:alpha val="91000"/>
            </a:schemeClr>
          </a:solidFill>
        </p:spPr>
        <p:txBody>
          <a:bodyPr vert="horz" lIns="101600" tIns="0" rIns="82550" bIns="0" rtlCol="0">
            <a:noAutofit/>
            <a:scene3d>
              <a:camera prst="orthographicFront"/>
              <a:lightRig rig="threePt" dir="t"/>
            </a:scene3d>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buNone/>
            </a:pPr>
            <a:r>
              <a:rPr lang="en-US" altLang="zh-CN" sz="3600">
                <a:solidFill>
                  <a:schemeClr val="tx1">
                    <a:lumMod val="85000"/>
                    <a:lumOff val="15000"/>
                  </a:schemeClr>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rPr>
              <a:t>touch</a:t>
            </a:r>
            <a:endParaRPr lang="en-US" altLang="zh-CN" sz="3600">
              <a:solidFill>
                <a:schemeClr val="tx1">
                  <a:lumMod val="85000"/>
                  <a:lumOff val="15000"/>
                </a:schemeClr>
              </a:solidFill>
              <a:effectLst>
                <a:outerShdw blurRad="38100" dist="19050" dir="2700000" algn="tl" rotWithShape="0">
                  <a:schemeClr val="dk1">
                    <a:alpha val="40000"/>
                  </a:schemeClr>
                </a:outerShdw>
              </a:effectLst>
              <a:latin typeface="Times New Roman" panose="02020603050405020304" pitchFamily="2" charset="0"/>
              <a:cs typeface="Times New Roman" panose="02020603050405020304" pitchFamily="2" charset="0"/>
            </a:endParaRPr>
          </a:p>
        </p:txBody>
      </p:sp>
      <p:sp>
        <p:nvSpPr>
          <p:cNvPr id="11" name="文本框 10"/>
          <p:cNvSpPr txBox="1"/>
          <p:nvPr/>
        </p:nvSpPr>
        <p:spPr>
          <a:xfrm>
            <a:off x="8348980" y="1005205"/>
            <a:ext cx="5464175" cy="1938020"/>
          </a:xfrm>
          <a:prstGeom prst="rect">
            <a:avLst/>
          </a:prstGeom>
          <a:noFill/>
        </p:spPr>
        <p:txBody>
          <a:bodyPr wrap="square" rtlCol="0" anchor="t">
            <a:spAutoFit/>
          </a:bodyPr>
          <a:p>
            <a:r>
              <a:rPr lang="en-US" altLang="zh-CN" sz="3000">
                <a:latin typeface="Times New Roman" panose="02020603050405020304" pitchFamily="2" charset="0"/>
                <a:cs typeface="Times New Roman" panose="02020603050405020304" pitchFamily="2" charset="0"/>
                <a:sym typeface="+mn-ea"/>
              </a:rPr>
              <a:t>1.  a </a:t>
            </a:r>
            <a:r>
              <a:rPr lang="zh-CN" altLang="en-US" sz="3000" b="1">
                <a:solidFill>
                  <a:schemeClr val="tx1"/>
                </a:solidFill>
                <a:latin typeface="Times New Roman" panose="02020603050405020304" pitchFamily="2" charset="0"/>
                <a:cs typeface="Times New Roman" panose="02020603050405020304" pitchFamily="2" charset="0"/>
                <a:sym typeface="+mn-ea"/>
              </a:rPr>
              <a:t>clear</a:t>
            </a:r>
            <a:r>
              <a:rPr lang="zh-CN" altLang="en-US" sz="3000" b="1">
                <a:solidFill>
                  <a:srgbClr val="FF0000"/>
                </a:solidFill>
                <a:latin typeface="Times New Roman" panose="02020603050405020304" pitchFamily="2" charset="0"/>
                <a:cs typeface="Times New Roman" panose="02020603050405020304" pitchFamily="2" charset="0"/>
                <a:sym typeface="+mn-ea"/>
              </a:rPr>
              <a:t> </a:t>
            </a:r>
            <a:r>
              <a:rPr lang="en-US" altLang="zh-CN" sz="3000">
                <a:latin typeface="Times New Roman" panose="02020603050405020304" pitchFamily="2" charset="0"/>
                <a:cs typeface="Times New Roman" panose="02020603050405020304" pitchFamily="2" charset="0"/>
                <a:sym typeface="+mn-ea"/>
              </a:rPr>
              <a:t>structure. </a:t>
            </a:r>
            <a:endParaRPr lang="en-US" altLang="zh-CN" sz="3000">
              <a:latin typeface="Times New Roman" panose="02020603050405020304" pitchFamily="2" charset="0"/>
              <a:cs typeface="Times New Roman" panose="02020603050405020304" pitchFamily="2" charset="0"/>
            </a:endParaRPr>
          </a:p>
          <a:p>
            <a:r>
              <a:rPr lang="en-US" altLang="zh-CN" sz="3000">
                <a:latin typeface="Times New Roman" panose="02020603050405020304" pitchFamily="2" charset="0"/>
                <a:cs typeface="Times New Roman" panose="02020603050405020304" pitchFamily="2" charset="0"/>
                <a:sym typeface="+mn-ea"/>
              </a:rPr>
              <a:t>2.  theme-related </a:t>
            </a:r>
            <a:r>
              <a:rPr lang="zh-CN" altLang="en-US" sz="3000" b="1">
                <a:latin typeface="Times New Roman" panose="02020603050405020304" pitchFamily="2" charset="0"/>
                <a:cs typeface="Times New Roman" panose="02020603050405020304" pitchFamily="2" charset="0"/>
                <a:sym typeface="+mn-ea"/>
              </a:rPr>
              <a:t>adjs  </a:t>
            </a:r>
            <a:endParaRPr lang="en-US" altLang="zh-CN" sz="3000">
              <a:latin typeface="Times New Roman" panose="02020603050405020304" pitchFamily="2" charset="0"/>
              <a:cs typeface="Times New Roman" panose="02020603050405020304" pitchFamily="2" charset="0"/>
              <a:sym typeface="+mn-ea"/>
            </a:endParaRPr>
          </a:p>
          <a:p>
            <a:r>
              <a:rPr lang="en-US" altLang="zh-CN" sz="3000">
                <a:latin typeface="Times New Roman" panose="02020603050405020304" pitchFamily="2" charset="0"/>
                <a:cs typeface="Times New Roman" panose="02020603050405020304" pitchFamily="2" charset="0"/>
                <a:sym typeface="+mn-ea"/>
              </a:rPr>
              <a:t>3.  various </a:t>
            </a:r>
            <a:r>
              <a:rPr lang="zh-CN" altLang="en-US" sz="3000" b="1">
                <a:latin typeface="Times New Roman" panose="02020603050405020304" pitchFamily="2" charset="0"/>
                <a:cs typeface="Times New Roman" panose="02020603050405020304" pitchFamily="2" charset="0"/>
                <a:sym typeface="+mn-ea"/>
              </a:rPr>
              <a:t>verbs </a:t>
            </a:r>
            <a:endParaRPr lang="zh-CN" altLang="en-US" sz="3000" b="1">
              <a:solidFill>
                <a:srgbClr val="FF0000"/>
              </a:solidFill>
              <a:latin typeface="Times New Roman" panose="02020603050405020304" pitchFamily="2" charset="0"/>
              <a:cs typeface="Times New Roman" panose="02020603050405020304" pitchFamily="2" charset="0"/>
              <a:sym typeface="+mn-ea"/>
            </a:endParaRPr>
          </a:p>
          <a:p>
            <a:r>
              <a:rPr lang="en-US" altLang="zh-CN" sz="3000">
                <a:latin typeface="Times New Roman" panose="02020603050405020304" pitchFamily="2" charset="0"/>
                <a:cs typeface="Times New Roman" panose="02020603050405020304" pitchFamily="2" charset="0"/>
                <a:sym typeface="+mn-ea"/>
              </a:rPr>
              <a:t>4.  </a:t>
            </a:r>
            <a:r>
              <a:rPr lang="en-US" altLang="zh-CN" sz="3000" b="1">
                <a:latin typeface="Times New Roman" panose="02020603050405020304" pitchFamily="2" charset="0"/>
                <a:cs typeface="Times New Roman" panose="02020603050405020304" pitchFamily="2" charset="0"/>
                <a:sym typeface="+mn-ea"/>
              </a:rPr>
              <a:t>imperatives</a:t>
            </a:r>
            <a:endParaRPr lang="en-US" altLang="zh-CN" sz="3000" b="1">
              <a:latin typeface="Times New Roman" panose="02020603050405020304" pitchFamily="2" charset="0"/>
              <a:cs typeface="Times New Roman" panose="02020603050405020304" pitchFamily="2" charset="0"/>
              <a:sym typeface="+mn-ea"/>
            </a:endParaRPr>
          </a:p>
        </p:txBody>
      </p:sp>
      <p:sp>
        <p:nvSpPr>
          <p:cNvPr id="12" name="文本框 11">
            <a:hlinkClick r:id="rId5" action="ppaction://hlinksldjump"/>
          </p:cNvPr>
          <p:cNvSpPr txBox="1"/>
          <p:nvPr/>
        </p:nvSpPr>
        <p:spPr>
          <a:xfrm>
            <a:off x="8348980" y="2943225"/>
            <a:ext cx="3668395" cy="1076325"/>
          </a:xfrm>
          <a:prstGeom prst="rect">
            <a:avLst/>
          </a:prstGeom>
          <a:noFill/>
        </p:spPr>
        <p:txBody>
          <a:bodyPr wrap="square" rtlCol="0" anchor="t">
            <a:spAutoFit/>
          </a:bodyPr>
          <a:p>
            <a:r>
              <a:rPr lang="en-US" altLang="zh-CN" sz="3000" spc="-100">
                <a:latin typeface="Times New Roman" panose="02020603050405020304" pitchFamily="2" charset="0"/>
                <a:cs typeface="Times New Roman" panose="02020603050405020304" pitchFamily="2" charset="0"/>
                <a:sym typeface="+mn-ea"/>
              </a:rPr>
              <a:t>5.</a:t>
            </a:r>
            <a:r>
              <a:rPr lang="en-US" altLang="zh-CN" sz="3000" b="1" spc="-100">
                <a:solidFill>
                  <a:srgbClr val="FF0000"/>
                </a:solidFill>
                <a:latin typeface="Times New Roman" panose="02020603050405020304" pitchFamily="2" charset="0"/>
                <a:cs typeface="Times New Roman" panose="02020603050405020304" pitchFamily="2" charset="0"/>
                <a:sym typeface="+mn-ea"/>
              </a:rPr>
              <a:t> </a:t>
            </a:r>
            <a:r>
              <a:rPr lang="en-US" altLang="zh-CN" sz="3000" spc="-100">
                <a:latin typeface="Times New Roman" panose="02020603050405020304" pitchFamily="2" charset="0"/>
                <a:cs typeface="Times New Roman" panose="02020603050405020304" pitchFamily="2" charset="0"/>
                <a:sym typeface="+mn-ea"/>
              </a:rPr>
              <a:t> </a:t>
            </a:r>
            <a:r>
              <a:rPr lang="en-US" altLang="zh-CN" sz="3200" b="1" spc="-100">
                <a:solidFill>
                  <a:srgbClr val="FF0000"/>
                </a:solidFill>
                <a:latin typeface="Times New Roman" panose="02020603050405020304" pitchFamily="2" charset="0"/>
                <a:cs typeface="Times New Roman" panose="02020603050405020304" pitchFamily="2" charset="0"/>
                <a:sym typeface="+mn-ea"/>
              </a:rPr>
              <a:t>five-sense</a:t>
            </a:r>
            <a:r>
              <a:rPr lang="en-US" altLang="zh-CN" sz="3200" spc="-100">
                <a:latin typeface="Times New Roman" panose="02020603050405020304" pitchFamily="2" charset="0"/>
                <a:cs typeface="Times New Roman" panose="02020603050405020304" pitchFamily="2" charset="0"/>
                <a:sym typeface="+mn-ea"/>
              </a:rPr>
              <a:t>   </a:t>
            </a:r>
            <a:endParaRPr lang="en-US" altLang="zh-CN" sz="3200" spc="-100">
              <a:latin typeface="Times New Roman" panose="02020603050405020304" pitchFamily="2" charset="0"/>
              <a:cs typeface="Times New Roman" panose="02020603050405020304" pitchFamily="2" charset="0"/>
              <a:sym typeface="+mn-ea"/>
            </a:endParaRPr>
          </a:p>
          <a:p>
            <a:r>
              <a:rPr lang="en-US" altLang="zh-CN" sz="3200" spc="-100">
                <a:latin typeface="Times New Roman" panose="02020603050405020304" pitchFamily="2" charset="0"/>
                <a:cs typeface="Times New Roman" panose="02020603050405020304" pitchFamily="2" charset="0"/>
                <a:sym typeface="+mn-ea"/>
              </a:rPr>
              <a:t>     </a:t>
            </a:r>
            <a:r>
              <a:rPr lang="en-US" altLang="zh-CN" sz="3000" spc="-100">
                <a:latin typeface="Times New Roman" panose="02020603050405020304" pitchFamily="2" charset="0"/>
                <a:cs typeface="Times New Roman" panose="02020603050405020304" pitchFamily="2" charset="0"/>
                <a:sym typeface="+mn-ea"/>
              </a:rPr>
              <a:t>description</a:t>
            </a:r>
            <a:endParaRPr lang="en-US" altLang="zh-CN" sz="3000" spc="-100">
              <a:latin typeface="Times New Roman" panose="02020603050405020304" pitchFamily="2" charset="0"/>
              <a:cs typeface="Times New Roman" panose="02020603050405020304" pitchFamily="2"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p:tgtEl>
                                          <p:spTgt spid="9"/>
                                        </p:tgtEl>
                                        <p:attrNameLst>
                                          <p:attrName>ppt_y</p:attrName>
                                        </p:attrNameLst>
                                      </p:cBhvr>
                                      <p:tavLst>
                                        <p:tav tm="0">
                                          <p:val>
                                            <p:strVal val="#ppt_y+#ppt_h*1.125000"/>
                                          </p:val>
                                        </p:tav>
                                        <p:tav tm="100000">
                                          <p:val>
                                            <p:strVal val="#ppt_y"/>
                                          </p:val>
                                        </p:tav>
                                      </p:tavLst>
                                    </p:anim>
                                    <p:animEffect transition="in" filter="wipe(up)">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P spid="13" grpId="0" bldLvl="0" animBg="1"/>
      <p:bldP spid="14" grpId="0" bldLvl="0" animBg="1"/>
      <p:bldP spid="15" grpId="0" bldLvl="0" animBg="1"/>
      <p:bldP spid="24" grpId="0" bldLvl="0" animBg="1"/>
      <p:bldP spid="10" grpId="0" bldLvl="0" animBg="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pic>
        <p:nvPicPr>
          <p:cNvPr id="2" name="图片 1"/>
          <p:cNvPicPr>
            <a:picLocks noChangeAspect="1"/>
          </p:cNvPicPr>
          <p:nvPr/>
        </p:nvPicPr>
        <p:blipFill>
          <a:blip r:embed="rId1"/>
          <a:stretch>
            <a:fillRect/>
          </a:stretch>
        </p:blipFill>
        <p:spPr>
          <a:xfrm>
            <a:off x="4572000" y="2381250"/>
            <a:ext cx="1645920" cy="1645920"/>
          </a:xfrm>
          <a:prstGeom prst="rect">
            <a:avLst/>
          </a:prstGeom>
        </p:spPr>
      </p:pic>
      <p:pic>
        <p:nvPicPr>
          <p:cNvPr id="3" name="图片 2"/>
          <p:cNvPicPr>
            <a:picLocks noChangeAspect="1"/>
          </p:cNvPicPr>
          <p:nvPr/>
        </p:nvPicPr>
        <p:blipFill>
          <a:blip r:embed="rId2"/>
          <a:stretch>
            <a:fillRect/>
          </a:stretch>
        </p:blipFill>
        <p:spPr>
          <a:xfrm>
            <a:off x="5358130" y="98425"/>
            <a:ext cx="6541770" cy="6549390"/>
          </a:xfrm>
          <a:prstGeom prst="rect">
            <a:avLst/>
          </a:prstGeom>
        </p:spPr>
      </p:pic>
      <p:sp>
        <p:nvSpPr>
          <p:cNvPr id="4" name="文本框 3"/>
          <p:cNvSpPr txBox="1"/>
          <p:nvPr/>
        </p:nvSpPr>
        <p:spPr>
          <a:xfrm>
            <a:off x="121920" y="922020"/>
            <a:ext cx="4681855" cy="1383665"/>
          </a:xfrm>
          <a:prstGeom prst="rect">
            <a:avLst/>
          </a:prstGeom>
          <a:noFill/>
        </p:spPr>
        <p:txBody>
          <a:bodyPr wrap="square" rtlCol="0" anchor="t">
            <a:spAutoFit/>
          </a:bodyPr>
          <a:p>
            <a:pPr algn="ctr"/>
            <a:r>
              <a:rPr lang="en-US" altLang="zh-CN" sz="2800" b="1" dirty="0">
                <a:latin typeface="Arial" panose="020B0604020202020204" pitchFamily="34" charset="0"/>
                <a:cs typeface="Arial" panose="020B0604020202020204" pitchFamily="34" charset="0"/>
                <a:sym typeface="+mn-ea"/>
              </a:rPr>
              <a:t>SAREK NATIONAL PARK</a:t>
            </a:r>
            <a:endParaRPr lang="en-US" altLang="zh-CN" sz="2800" b="1" dirty="0">
              <a:solidFill>
                <a:schemeClr val="tx1"/>
              </a:solidFill>
              <a:latin typeface="Arial" panose="020B0604020202020204" pitchFamily="34" charset="0"/>
              <a:cs typeface="Arial" panose="020B0604020202020204" pitchFamily="34" charset="0"/>
            </a:endParaRPr>
          </a:p>
          <a:p>
            <a:pPr algn="ctr"/>
            <a:r>
              <a:rPr lang="en-US" altLang="zh-CN" sz="2800" b="1" dirty="0">
                <a:latin typeface="Arial" panose="020B0604020202020204" pitchFamily="34" charset="0"/>
                <a:cs typeface="Arial" panose="020B0604020202020204" pitchFamily="34" charset="0"/>
                <a:sym typeface="+mn-ea"/>
              </a:rPr>
              <a:t>- EUROPE’S HIDDEN NATURAL TREASURE</a:t>
            </a:r>
            <a:endParaRPr lang="en-US" altLang="zh-CN" sz="2800" b="1" dirty="0">
              <a:latin typeface="Arial" panose="020B0604020202020204" pitchFamily="34" charset="0"/>
              <a:cs typeface="Arial" panose="020B0604020202020204" pitchFamily="34" charset="0"/>
              <a:sym typeface="+mn-ea"/>
            </a:endParaRPr>
          </a:p>
        </p:txBody>
      </p:sp>
      <p:sp>
        <p:nvSpPr>
          <p:cNvPr id="5" name="文本框 4"/>
          <p:cNvSpPr txBox="1"/>
          <p:nvPr/>
        </p:nvSpPr>
        <p:spPr>
          <a:xfrm>
            <a:off x="61595" y="203200"/>
            <a:ext cx="6096000" cy="583565"/>
          </a:xfrm>
          <a:prstGeom prst="rect">
            <a:avLst/>
          </a:prstGeom>
          <a:noFill/>
        </p:spPr>
        <p:txBody>
          <a:bodyPr wrap="square" rtlCol="0" anchor="t">
            <a:spAutoFit/>
          </a:bodyPr>
          <a:p>
            <a:r>
              <a:rPr lang="en-US" altLang="zh-CN" sz="3200" b="1" dirty="0">
                <a:solidFill>
                  <a:srgbClr val="549E39"/>
                </a:solidFill>
                <a:latin typeface="Arial" panose="020B0604020202020204" pitchFamily="34" charset="0"/>
                <a:cs typeface="Arial" panose="020B0604020202020204" pitchFamily="34" charset="0"/>
                <a:sym typeface="+mn-ea"/>
              </a:rPr>
              <a:t>Reading and Thinking </a:t>
            </a:r>
            <a:endParaRPr lang="en-US" altLang="zh-CN" sz="3200" b="1" dirty="0">
              <a:solidFill>
                <a:srgbClr val="549E39"/>
              </a:solidFill>
              <a:latin typeface="Arial" panose="020B0604020202020204" pitchFamily="34" charset="0"/>
              <a:cs typeface="Arial" panose="020B0604020202020204" pitchFamily="34" charset="0"/>
              <a:sym typeface="+mn-ea"/>
            </a:endParaRPr>
          </a:p>
        </p:txBody>
      </p:sp>
      <p:sp>
        <p:nvSpPr>
          <p:cNvPr id="7" name="云形标注 6"/>
          <p:cNvSpPr/>
          <p:nvPr/>
        </p:nvSpPr>
        <p:spPr>
          <a:xfrm>
            <a:off x="-76200" y="2700020"/>
            <a:ext cx="4879975" cy="3048000"/>
          </a:xfrm>
          <a:prstGeom prst="cloudCallout">
            <a:avLst>
              <a:gd name="adj1" fmla="val 615277"/>
              <a:gd name="adj2" fmla="val -225077"/>
            </a:avLst>
          </a:prstGeom>
          <a:solidFill>
            <a:schemeClr val="accent2">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rgbClr val="1D41D5"/>
                </a:solidFill>
              </a:rPr>
              <a:t>The five-sense description can make the details more appealing.</a:t>
            </a:r>
            <a:endParaRPr lang="en-US" altLang="zh-CN" sz="3200" b="1">
              <a:solidFill>
                <a:srgbClr val="1D41D5"/>
              </a:solidFill>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6867" name="表格 36866"/>
          <p:cNvGraphicFramePr>
            <a:graphicFrameLocks noGrp="1"/>
          </p:cNvGraphicFramePr>
          <p:nvPr>
            <p:custDataLst>
              <p:tags r:id="rId1"/>
            </p:custDataLst>
          </p:nvPr>
        </p:nvGraphicFramePr>
        <p:xfrm>
          <a:off x="132080" y="311150"/>
          <a:ext cx="11927840" cy="6418580"/>
        </p:xfrm>
        <a:graphic>
          <a:graphicData uri="http://schemas.openxmlformats.org/drawingml/2006/table">
            <a:tbl>
              <a:tblPr/>
              <a:tblGrid>
                <a:gridCol w="1910080"/>
                <a:gridCol w="6209665"/>
                <a:gridCol w="3808095"/>
              </a:tblGrid>
              <a:tr h="518160">
                <a:tc>
                  <a:txBody>
                    <a:bodyPr wrap="square"/>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00000"/>
                        </a:lnSpc>
                        <a:spcBef>
                          <a:spcPct val="0"/>
                        </a:spcBef>
                        <a:buNone/>
                      </a:pPr>
                      <a:r>
                        <a:rPr lang="en-US" altLang="zh-CN" sz="2800" b="1">
                          <a:solidFill>
                            <a:srgbClr val="7030A0"/>
                          </a:solidFill>
                          <a:latin typeface="Times New Roman" panose="02020603050405020304" pitchFamily="2" charset="0"/>
                          <a:ea typeface="+mn-ea"/>
                          <a:cs typeface="Times New Roman" panose="02020603050405020304" pitchFamily="2" charset="0"/>
                          <a:sym typeface="+mn-ea"/>
                        </a:rPr>
                        <a:t>Chimelong</a:t>
                      </a:r>
                      <a:endParaRPr lang="en-US" altLang="zh-CN" sz="2800" b="1">
                        <a:solidFill>
                          <a:srgbClr val="7030A0"/>
                        </a:solidFill>
                        <a:latin typeface="Times New Roman" panose="02020603050405020304" pitchFamily="2" charset="0"/>
                        <a:ea typeface="+mn-ea"/>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rowSpan="2">
                  <a:txBody>
                    <a:bodyPr wrap="square"/>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nSpc>
                          <a:spcPct val="100000"/>
                        </a:lnSpc>
                        <a:spcBef>
                          <a:spcPct val="0"/>
                        </a:spcBef>
                        <a:buNone/>
                      </a:pPr>
                      <a:r>
                        <a:rPr lang="en-US" altLang="zh-CN" sz="3200" b="1">
                          <a:latin typeface="Times New Roman" panose="02020603050405020304" pitchFamily="2" charset="0"/>
                          <a:sym typeface="+mn-ea"/>
                        </a:rPr>
                        <a:t>language (patterns/wording)</a:t>
                      </a:r>
                      <a:endParaRPr lang="en-US" altLang="zh-CN" sz="3200" b="1" baseline="0">
                        <a:solidFill>
                          <a:schemeClr val="tx1"/>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rowSpan="2">
                  <a:txBody>
                    <a:bodyPr/>
                    <a:p>
                      <a:pPr marL="0" lvl="0" indent="0">
                        <a:lnSpc>
                          <a:spcPct val="100000"/>
                        </a:lnSpc>
                        <a:spcBef>
                          <a:spcPct val="0"/>
                        </a:spcBef>
                        <a:buNone/>
                      </a:pPr>
                      <a:r>
                        <a:rPr lang="en-US" altLang="zh-CN" sz="3200" b="1" baseline="0">
                          <a:solidFill>
                            <a:schemeClr val="tx1"/>
                          </a:solidFill>
                          <a:latin typeface="Times New Roman" panose="02020603050405020304" pitchFamily="2" charset="0"/>
                          <a:cs typeface="Times New Roman" panose="02020603050405020304" pitchFamily="2" charset="0"/>
                        </a:rPr>
                        <a:t>  </a:t>
                      </a:r>
                      <a:r>
                        <a:rPr lang="en-US" altLang="zh-CN" sz="3200" b="1">
                          <a:latin typeface="Times New Roman" panose="02020603050405020304" pitchFamily="2" charset="0"/>
                          <a:sym typeface="+mn-ea"/>
                        </a:rPr>
                        <a:t>Writing techniques</a:t>
                      </a:r>
                      <a:endParaRPr lang="en-US" altLang="zh-CN" sz="3200" b="1" baseline="0">
                        <a:solidFill>
                          <a:schemeClr val="tx1"/>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0">
                <a:tc rowSpan="2">
                  <a:txBody>
                    <a:bodyPr wrap="square"/>
                    <a:lstStyle/>
                    <a:p>
                      <a:pPr marL="0" lvl="0" indent="0" algn="ctr">
                        <a:lnSpc>
                          <a:spcPct val="100000"/>
                        </a:lnSpc>
                        <a:spcBef>
                          <a:spcPct val="0"/>
                        </a:spcBef>
                        <a:buNone/>
                      </a:pPr>
                      <a:r>
                        <a:rPr lang="en-US" altLang="zh-CN" sz="2800" b="1">
                          <a:latin typeface="Times New Roman" panose="02020603050405020304" pitchFamily="2" charset="0"/>
                          <a:cs typeface="Times New Roman" panose="02020603050405020304" pitchFamily="2" charset="0"/>
                          <a:sym typeface="+mn-ea"/>
                        </a:rPr>
                        <a:t>Location</a:t>
                      </a:r>
                      <a:endParaRPr lang="en-US" altLang="zh-CN" sz="2800" b="1" spc="-100">
                        <a:solidFill>
                          <a:srgbClr val="1D41D5"/>
                        </a:solidFill>
                        <a:uFillTx/>
                        <a:latin typeface="Times New Roman" panose="02020603050405020304" pitchFamily="2" charset="0"/>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vMerge="1">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vMerge="1">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53594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nSpc>
                          <a:spcPct val="100000"/>
                        </a:lnSpc>
                        <a:spcBef>
                          <a:spcPct val="0"/>
                        </a:spcBef>
                        <a:buNone/>
                      </a:pPr>
                      <a:r>
                        <a:rPr lang="en-US" altLang="zh-CN" sz="2800" b="1" spc="-100">
                          <a:solidFill>
                            <a:srgbClr val="1D41D5"/>
                          </a:solidFill>
                          <a:uFillTx/>
                          <a:latin typeface="Times New Roman" panose="02020603050405020304" pitchFamily="2" charset="0"/>
                          <a:cs typeface="Times New Roman" panose="02020603050405020304" pitchFamily="2" charset="0"/>
                          <a:sym typeface="+mn-ea"/>
                        </a:rPr>
                        <a:t> </a:t>
                      </a:r>
                      <a:endParaRPr lang="en-US" altLang="zh-CN" sz="2800" b="1" spc="-100" baseline="0">
                        <a:solidFill>
                          <a:srgbClr val="1D41D5"/>
                        </a:solidFill>
                        <a:uFillTx/>
                        <a:latin typeface="Times New Roman" panose="02020603050405020304" pitchFamily="2" charset="0"/>
                        <a:cs typeface="Times New Roman" panose="02020603050405020304" pitchFamily="2" charset="0"/>
                        <a:sym typeface="+mn-ea"/>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rowSpan="4">
                  <a:txBody>
                    <a:bodyPr/>
                    <a:p>
                      <a:pPr marL="0" lvl="0" indent="0">
                        <a:lnSpc>
                          <a:spcPct val="100000"/>
                        </a:lnSpc>
                        <a:spcBef>
                          <a:spcPct val="0"/>
                        </a:spcBef>
                        <a:buNone/>
                      </a:pPr>
                      <a:r>
                        <a:rPr lang="en-US" altLang="zh-CN" sz="3200">
                          <a:latin typeface="Times New Roman" panose="02020603050405020304" pitchFamily="2" charset="0"/>
                          <a:cs typeface="Times New Roman" panose="02020603050405020304" pitchFamily="2" charset="0"/>
                          <a:sym typeface="+mn-ea"/>
                        </a:rPr>
                        <a:t> </a:t>
                      </a:r>
                      <a:endParaRPr lang="en-US" altLang="zh-CN" sz="3200" b="1" baseline="0">
                        <a:solidFill>
                          <a:srgbClr val="FF0000"/>
                        </a:solidFill>
                        <a:latin typeface="Times New Roman" panose="02020603050405020304" pitchFamily="2" charset="0"/>
                        <a:cs typeface="Times New Roman" panose="02020603050405020304" pitchFamily="2" charset="0"/>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568960">
                <a:tc>
                  <a:txBody>
                    <a:bodyPr wrap="square"/>
                    <a:lstStyle/>
                    <a:p>
                      <a:pPr marL="0" lvl="0" indent="0" algn="ctr">
                        <a:lnSpc>
                          <a:spcPct val="100000"/>
                        </a:lnSpc>
                        <a:spcBef>
                          <a:spcPct val="0"/>
                        </a:spcBef>
                        <a:buNone/>
                      </a:pPr>
                      <a:r>
                        <a:rPr lang="en-US" altLang="zh-CN" sz="2800" b="1">
                          <a:latin typeface="Times New Roman" panose="02020603050405020304" pitchFamily="2" charset="0"/>
                          <a:cs typeface="Times New Roman" panose="02020603050405020304" pitchFamily="2" charset="0"/>
                          <a:sym typeface="+mn-ea"/>
                        </a:rPr>
                        <a:t>Theme </a:t>
                      </a:r>
                      <a:endParaRPr lang="en-US" altLang="zh-CN" sz="2800" b="1" spc="150">
                        <a:solidFill>
                          <a:srgbClr val="1D41D5"/>
                        </a:solidFill>
                        <a:latin typeface="Times New Roman" panose="02020603050405020304" pitchFamily="2" charset="0"/>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a:txBody>
                    <a:bodyPr/>
                    <a:p>
                      <a:pPr marL="0" lvl="0" indent="0">
                        <a:lnSpc>
                          <a:spcPct val="100000"/>
                        </a:lnSpc>
                        <a:spcBef>
                          <a:spcPct val="0"/>
                        </a:spcBef>
                        <a:buNone/>
                      </a:pPr>
                      <a:r>
                        <a:rPr lang="en-US" altLang="zh-CN" sz="2800" b="1" spc="-100">
                          <a:solidFill>
                            <a:srgbClr val="1D41D5"/>
                          </a:solidFill>
                          <a:uFillTx/>
                          <a:latin typeface="Times New Roman" panose="02020603050405020304" pitchFamily="2" charset="0"/>
                          <a:cs typeface="Times New Roman" panose="02020603050405020304" pitchFamily="2" charset="0"/>
                          <a:sym typeface="+mn-ea"/>
                        </a:rPr>
                        <a:t> </a:t>
                      </a:r>
                      <a:endParaRPr lang="en-US" altLang="zh-CN" sz="2800" b="1" spc="-100" baseline="0">
                        <a:solidFill>
                          <a:srgbClr val="1D41D5"/>
                        </a:solidFill>
                        <a:uFillTx/>
                        <a:latin typeface="Times New Roman" panose="02020603050405020304" pitchFamily="2" charset="0"/>
                        <a:cs typeface="Times New Roman" panose="02020603050405020304" pitchFamily="2" charset="0"/>
                        <a:sym typeface="+mn-ea"/>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vMerge="1">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3749040">
                <a:tc>
                  <a:txBody>
                    <a:bodyPr wrap="square"/>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00000"/>
                        </a:lnSpc>
                        <a:spcBef>
                          <a:spcPct val="0"/>
                        </a:spcBef>
                        <a:buNone/>
                      </a:pPr>
                      <a:r>
                        <a:rPr lang="en-US" altLang="zh-CN" sz="2800" b="1">
                          <a:latin typeface="Times New Roman" panose="02020603050405020304" pitchFamily="2" charset="0"/>
                          <a:ea typeface="+mn-ea"/>
                          <a:cs typeface="Times New Roman" panose="02020603050405020304" pitchFamily="2" charset="0"/>
                          <a:sym typeface="+mn-ea"/>
                        </a:rPr>
                        <a:t> Fun </a:t>
                      </a:r>
                      <a:endParaRPr lang="en-US" altLang="zh-CN" sz="2800" b="1">
                        <a:latin typeface="Times New Roman" panose="02020603050405020304" pitchFamily="2" charset="0"/>
                        <a:ea typeface="+mn-ea"/>
                        <a:cs typeface="Times New Roman" panose="02020603050405020304" pitchFamily="2" charset="0"/>
                        <a:sym typeface="+mn-ea"/>
                      </a:endParaRPr>
                    </a:p>
                    <a:p>
                      <a:pPr marL="0" lvl="0" indent="0" algn="ctr">
                        <a:lnSpc>
                          <a:spcPct val="80000"/>
                        </a:lnSpc>
                        <a:spcBef>
                          <a:spcPct val="0"/>
                        </a:spcBef>
                        <a:buNone/>
                      </a:pPr>
                      <a:endParaRPr lang="en-US" altLang="zh-CN" sz="2800" b="1">
                        <a:latin typeface="Times New Roman" panose="02020603050405020304" pitchFamily="2" charset="0"/>
                        <a:ea typeface="+mn-ea"/>
                        <a:cs typeface="Times New Roman" panose="02020603050405020304" pitchFamily="2" charset="0"/>
                        <a:sym typeface="+mn-ea"/>
                      </a:endParaRPr>
                    </a:p>
                    <a:p>
                      <a:pPr marL="0" lvl="0" indent="0" algn="ctr">
                        <a:lnSpc>
                          <a:spcPct val="80000"/>
                        </a:lnSpc>
                        <a:spcBef>
                          <a:spcPct val="0"/>
                        </a:spcBef>
                        <a:buNone/>
                      </a:pPr>
                      <a:r>
                        <a:rPr lang="en-US" altLang="zh-CN" sz="2800" b="1">
                          <a:latin typeface="Times New Roman" panose="02020603050405020304" pitchFamily="2" charset="0"/>
                          <a:ea typeface="+mn-ea"/>
                          <a:cs typeface="Times New Roman" panose="02020603050405020304" pitchFamily="2" charset="0"/>
                          <a:sym typeface="+mn-ea"/>
                        </a:rPr>
                        <a:t>&amp; </a:t>
                      </a:r>
                      <a:endParaRPr lang="en-US" altLang="zh-CN" sz="2800" b="1">
                        <a:latin typeface="Times New Roman" panose="02020603050405020304" pitchFamily="2" charset="0"/>
                        <a:ea typeface="+mn-ea"/>
                        <a:cs typeface="Times New Roman" panose="02020603050405020304" pitchFamily="2" charset="0"/>
                        <a:sym typeface="+mn-ea"/>
                      </a:endParaRPr>
                    </a:p>
                    <a:p>
                      <a:pPr marL="0" lvl="0" indent="0" algn="ctr">
                        <a:lnSpc>
                          <a:spcPct val="80000"/>
                        </a:lnSpc>
                        <a:spcBef>
                          <a:spcPct val="0"/>
                        </a:spcBef>
                        <a:buNone/>
                      </a:pPr>
                      <a:endParaRPr lang="en-US" altLang="zh-CN" sz="2800" b="1">
                        <a:latin typeface="Times New Roman" panose="02020603050405020304" pitchFamily="2" charset="0"/>
                        <a:ea typeface="+mn-ea"/>
                        <a:cs typeface="Times New Roman" panose="02020603050405020304" pitchFamily="2" charset="0"/>
                        <a:sym typeface="+mn-ea"/>
                      </a:endParaRPr>
                    </a:p>
                    <a:p>
                      <a:pPr marL="0" lvl="0" indent="0" algn="ctr">
                        <a:lnSpc>
                          <a:spcPct val="80000"/>
                        </a:lnSpc>
                        <a:spcBef>
                          <a:spcPct val="0"/>
                        </a:spcBef>
                        <a:buNone/>
                      </a:pPr>
                      <a:r>
                        <a:rPr lang="en-US" altLang="zh-CN" sz="2800" b="1">
                          <a:latin typeface="Times New Roman" panose="02020603050405020304" pitchFamily="2" charset="0"/>
                          <a:ea typeface="+mn-ea"/>
                          <a:cs typeface="Times New Roman" panose="02020603050405020304" pitchFamily="2" charset="0"/>
                          <a:sym typeface="+mn-ea"/>
                        </a:rPr>
                        <a:t>more than</a:t>
                      </a:r>
                      <a:endParaRPr lang="en-US" altLang="zh-CN" sz="2800" b="1">
                        <a:latin typeface="Times New Roman" panose="02020603050405020304" pitchFamily="2" charset="0"/>
                        <a:ea typeface="+mn-ea"/>
                        <a:cs typeface="Times New Roman" panose="02020603050405020304" pitchFamily="2" charset="0"/>
                        <a:sym typeface="+mn-ea"/>
                      </a:endParaRPr>
                    </a:p>
                    <a:p>
                      <a:pPr marL="0" lvl="0" indent="0" algn="ctr">
                        <a:lnSpc>
                          <a:spcPct val="80000"/>
                        </a:lnSpc>
                        <a:spcBef>
                          <a:spcPct val="0"/>
                        </a:spcBef>
                        <a:buNone/>
                      </a:pPr>
                      <a:r>
                        <a:rPr lang="en-US" altLang="zh-CN" sz="2800" b="1">
                          <a:latin typeface="Times New Roman" panose="02020603050405020304" pitchFamily="2" charset="0"/>
                          <a:ea typeface="+mn-ea"/>
                          <a:cs typeface="Times New Roman" panose="02020603050405020304" pitchFamily="2" charset="0"/>
                          <a:sym typeface="+mn-ea"/>
                        </a:rPr>
                        <a:t>fun </a:t>
                      </a:r>
                      <a:endParaRPr lang="en-US" altLang="zh-CN" sz="2800" b="1">
                        <a:latin typeface="Times New Roman" panose="02020603050405020304" pitchFamily="2" charset="0"/>
                        <a:ea typeface="+mn-ea"/>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a:txBody>
                    <a:bodyPr/>
                    <a:p>
                      <a:pPr marL="0" lvl="0" indent="0">
                        <a:lnSpc>
                          <a:spcPct val="100000"/>
                        </a:lnSpc>
                        <a:spcBef>
                          <a:spcPct val="0"/>
                        </a:spcBef>
                        <a:buNone/>
                      </a:pPr>
                      <a:r>
                        <a:rPr lang="en-US" altLang="zh-CN" sz="2400" b="0" spc="-100">
                          <a:solidFill>
                            <a:srgbClr val="1D41D5"/>
                          </a:solidFill>
                          <a:uFillTx/>
                          <a:latin typeface="Times New Roman" panose="02020603050405020304" pitchFamily="2" charset="0"/>
                          <a:cs typeface="Times New Roman" panose="02020603050405020304" pitchFamily="2" charset="0"/>
                          <a:sym typeface="+mn-ea"/>
                        </a:rPr>
                        <a:t> </a:t>
                      </a:r>
                      <a:r>
                        <a:rPr lang="en-US" altLang="zh-CN" sz="2400" b="0">
                          <a:solidFill>
                            <a:srgbClr val="1D41D5"/>
                          </a:solidFill>
                          <a:latin typeface="Times New Roman" panose="02020603050405020304" pitchFamily="2" charset="0"/>
                          <a:cs typeface="Times New Roman" panose="02020603050405020304" pitchFamily="2" charset="0"/>
                          <a:sym typeface="+mn-ea"/>
                        </a:rPr>
                        <a:t> </a:t>
                      </a:r>
                      <a:endParaRPr lang="en-US" altLang="zh-CN" sz="2400" b="0" spc="-100" baseline="0">
                        <a:solidFill>
                          <a:srgbClr val="1D41D5"/>
                        </a:solidFill>
                        <a:uFillTx/>
                        <a:latin typeface="Times New Roman" panose="02020603050405020304" pitchFamily="2" charset="0"/>
                        <a:cs typeface="Times New Roman" panose="02020603050405020304" pitchFamily="2" charset="0"/>
                        <a:sym typeface="+mn-ea"/>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vMerge="1">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r h="985520">
                <a:tc>
                  <a:txBody>
                    <a:bodyPr/>
                    <a:p>
                      <a:pPr marL="0" lvl="0" indent="0" algn="ctr">
                        <a:lnSpc>
                          <a:spcPct val="80000"/>
                        </a:lnSpc>
                        <a:spcBef>
                          <a:spcPct val="0"/>
                        </a:spcBef>
                        <a:buNone/>
                      </a:pPr>
                      <a:r>
                        <a:rPr lang="en-US" altLang="zh-CN" sz="2800" b="1">
                          <a:latin typeface="Times New Roman" panose="02020603050405020304" pitchFamily="2" charset="0"/>
                          <a:cs typeface="Times New Roman" panose="02020603050405020304" pitchFamily="2" charset="0"/>
                          <a:sym typeface="+mn-ea"/>
                        </a:rPr>
                        <a:t>Recomm-endation</a:t>
                      </a:r>
                      <a:endParaRPr lang="en-US" altLang="zh-CN" sz="2800" b="1">
                        <a:solidFill>
                          <a:schemeClr val="tx1"/>
                        </a:solidFill>
                        <a:latin typeface="Times New Roman" panose="02020603050405020304" pitchFamily="2" charset="0"/>
                        <a:cs typeface="Times New Roman" panose="02020603050405020304" pitchFamily="2" charset="0"/>
                        <a:sym typeface="+mn-ea"/>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a:txBody>
                    <a:bodyPr/>
                    <a:p>
                      <a:pPr marL="0" lvl="0" indent="0">
                        <a:lnSpc>
                          <a:spcPct val="100000"/>
                        </a:lnSpc>
                        <a:spcBef>
                          <a:spcPct val="0"/>
                        </a:spcBef>
                        <a:buNone/>
                      </a:pPr>
                      <a:r>
                        <a:rPr lang="en-US" sz="2400">
                          <a:latin typeface="Times New Roman" panose="02020603050405020304" pitchFamily="2" charset="0"/>
                          <a:cs typeface="Times New Roman" panose="02020603050405020304" pitchFamily="2" charset="0"/>
                          <a:sym typeface="+mn-ea"/>
                        </a:rPr>
                        <a:t> </a:t>
                      </a:r>
                      <a:endParaRPr lang="en-US" sz="2400" b="1">
                        <a:solidFill>
                          <a:schemeClr val="tx1"/>
                        </a:solidFill>
                        <a:latin typeface="Times New Roman" panose="02020603050405020304" pitchFamily="2" charset="0"/>
                        <a:cs typeface="Times New Roman" panose="02020603050405020304" pitchFamily="2" charset="0"/>
                        <a:sym typeface="+mn-ea"/>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c vMerge="1">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tr>
            </a:tbl>
          </a:graphicData>
        </a:graphic>
      </p:graphicFrame>
    </p:spTree>
    <p:custDataLst>
      <p:tags r:id="rId2"/>
    </p:custDataLst>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AS_UNIQUEID" val="669"/>
</p:tagLst>
</file>

<file path=ppt/tags/tag10.xml><?xml version="1.0" encoding="utf-8"?>
<p:tagLst xmlns:p="http://schemas.openxmlformats.org/presentationml/2006/main">
  <p:tag name="KSO_WM_BEAUTIFY_FLAG" val="#wm#"/>
  <p:tag name="KSO_WM_TEMPLATE_CATEGORY" val="custom"/>
  <p:tag name="KSO_WM_TEMPLATE_INDEX" val="20200228"/>
</p:tagLst>
</file>

<file path=ppt/tags/tag11.xml><?xml version="1.0" encoding="utf-8"?>
<p:tagLst xmlns:p="http://schemas.openxmlformats.org/presentationml/2006/main">
  <p:tag name="AS_UNIQUEID" val="660"/>
  <p:tag name="KSO_WM_UNIT_TABLE_BEAUTIFY" val="smartTable{a7d75a6f-611c-4d2f-a3e0-314b511f7789}"/>
  <p:tag name="TABLE_ENDDRAG_ORIGIN_RECT" val="905*484"/>
  <p:tag name="TABLE_ENDDRAG_RECT" val="20*55*905*484"/>
</p:tagLst>
</file>

<file path=ppt/tags/tag12.xml><?xml version="1.0" encoding="utf-8"?>
<p:tagLst xmlns:p="http://schemas.openxmlformats.org/presentationml/2006/main">
  <p:tag name="AS_UNIQUEID" val="662"/>
</p:tagLst>
</file>

<file path=ppt/tags/tag13.xml><?xml version="1.0" encoding="utf-8"?>
<p:tagLst xmlns:p="http://schemas.openxmlformats.org/presentationml/2006/main">
  <p:tag name="AS_UNIQUEID" val="663"/>
</p:tagLst>
</file>

<file path=ppt/tags/tag14.xml><?xml version="1.0" encoding="utf-8"?>
<p:tagLst xmlns:p="http://schemas.openxmlformats.org/presentationml/2006/main">
  <p:tag name="AS_UNIQUEID" val="665"/>
</p:tagLst>
</file>

<file path=ppt/tags/tag15.xml><?xml version="1.0" encoding="utf-8"?>
<p:tagLst xmlns:p="http://schemas.openxmlformats.org/presentationml/2006/main">
  <p:tag name="AS_UNIQUEID" val="660"/>
  <p:tag name="KSO_WM_UNIT_TABLE_BEAUTIFY" val="smartTable{a7d75a6f-611c-4d2f-a3e0-314b511f7789}"/>
  <p:tag name="TABLE_ENDDRAG_ORIGIN_RECT" val="944*508"/>
  <p:tag name="TABLE_ENDDRAG_RECT" val="15*22*944*508"/>
</p:tagLst>
</file>

<file path=ppt/tags/tag16.xml><?xml version="1.0" encoding="utf-8"?>
<p:tagLst xmlns:p="http://schemas.openxmlformats.org/presentationml/2006/main">
  <p:tag name="AS_UNIQUEID" val="662"/>
</p:tagLst>
</file>

<file path=ppt/tags/tag17.xml><?xml version="1.0" encoding="utf-8"?>
<p:tagLst xmlns:p="http://schemas.openxmlformats.org/presentationml/2006/main">
  <p:tag name="AS_UNIQUEID" val="660"/>
  <p:tag name="KSO_WM_UNIT_TABLE_BEAUTIFY" val="smartTable{a7d75a6f-611c-4d2f-a3e0-314b511f7789}"/>
  <p:tag name="TABLE_ENDDRAG_ORIGIN_RECT" val="939*485"/>
  <p:tag name="TABLE_ENDDRAG_RECT" val="5*2*939*485"/>
</p:tagLst>
</file>

<file path=ppt/tags/tag18.xml><?xml version="1.0" encoding="utf-8"?>
<p:tagLst xmlns:p="http://schemas.openxmlformats.org/presentationml/2006/main">
  <p:tag name="KSO_WM_BEAUTIFY_FLAG" val="#wm#"/>
  <p:tag name="KSO_WM_TEMPLATE_CATEGORY" val="custom"/>
  <p:tag name="KSO_WM_TEMPLATE_INDEX" val="20200228"/>
</p:tagLst>
</file>

<file path=ppt/tags/tag19.xml><?xml version="1.0" encoding="utf-8"?>
<p:tagLst xmlns:p="http://schemas.openxmlformats.org/presentationml/2006/main">
  <p:tag name="AS_UNIQUEID" val="660"/>
  <p:tag name="KSO_WM_UNIT_TABLE_BEAUTIFY" val="smartTable{a7d75a6f-611c-4d2f-a3e0-314b511f7789}"/>
  <p:tag name="TABLE_ENDDRAG_ORIGIN_RECT" val="939*485"/>
  <p:tag name="TABLE_ENDDRAG_RECT" val="5*2*939*485"/>
</p:tagLst>
</file>

<file path=ppt/tags/tag2.xml><?xml version="1.0" encoding="utf-8"?>
<p:tagLst xmlns:p="http://schemas.openxmlformats.org/presentationml/2006/main">
  <p:tag name="AS_UNIQUEID" val="670"/>
</p:tagLst>
</file>

<file path=ppt/tags/tag20.xml><?xml version="1.0" encoding="utf-8"?>
<p:tagLst xmlns:p="http://schemas.openxmlformats.org/presentationml/2006/main">
  <p:tag name="KSO_WM_BEAUTIFY_FLAG" val="#wm#"/>
  <p:tag name="KSO_WM_TEMPLATE_CATEGORY" val="custom"/>
  <p:tag name="KSO_WM_TEMPLATE_INDEX" val="20200228"/>
</p:tagLst>
</file>

<file path=ppt/tags/tag21.xml><?xml version="1.0" encoding="utf-8"?>
<p:tagLst xmlns:p="http://schemas.openxmlformats.org/presentationml/2006/main">
  <p:tag name="KSO_WM_UNIT_TABLE_BEAUTIFY" val="smartTable{b82f1bd0-8676-4d50-b360-955e53c9ea9c}"/>
  <p:tag name="TABLE_ENDDRAG_ORIGIN_RECT" val="936*353"/>
  <p:tag name="TABLE_ENDDRAG_RECT" val="11*82*936*353"/>
</p:tagLst>
</file>

<file path=ppt/tags/tag22.xml><?xml version="1.0" encoding="utf-8"?>
<p:tagLst xmlns:p="http://schemas.openxmlformats.org/presentationml/2006/main">
  <p:tag name="KSO_WM_UNIT_ISCONTENTSTITLE" val="0"/>
  <p:tag name="KSO_WM_UNIT_PRESET_TEXT" val="在此输入您的封面副标题"/>
  <p:tag name="KSO_WM_UNIT_NOCLEAR" val="0"/>
  <p:tag name="KSO_WM_UNIT_VALUE" val="156"/>
  <p:tag name="KSO_WM_UNIT_HIGHLIGHT" val="0"/>
  <p:tag name="KSO_WM_UNIT_COMPATIBLE" val="0"/>
  <p:tag name="KSO_WM_UNIT_DIAGRAM_ISNUMVISUAL" val="0"/>
  <p:tag name="KSO_WM_UNIT_DIAGRAM_ISREFERUNIT" val="0"/>
  <p:tag name="KSO_WM_UNIT_TYPE" val="b"/>
  <p:tag name="KSO_WM_UNIT_INDEX" val="1"/>
  <p:tag name="KSO_WM_UNIT_ID" val="custom20187308_1*b*1"/>
  <p:tag name="KSO_WM_TEMPLATE_CATEGORY" val="custom"/>
  <p:tag name="KSO_WM_TEMPLATE_INDEX" val="20187308"/>
  <p:tag name="KSO_WM_UNIT_LAYERLEVEL" val="1"/>
  <p:tag name="KSO_WM_TAG_VERSION" val="1.0"/>
  <p:tag name="KSO_WM_BEAUTIFY_FLAG" val="#wm#"/>
</p:tagLst>
</file>

<file path=ppt/tags/tag23.xml><?xml version="1.0" encoding="utf-8"?>
<p:tagLst xmlns:p="http://schemas.openxmlformats.org/presentationml/2006/main">
  <p:tag name="KSO_WM_BEAUTIFY_FLAG" val="#wm#"/>
  <p:tag name="KSO_WM_TEMPLATE_CATEGORY" val="custom"/>
  <p:tag name="KSO_WM_TEMPLATE_INDEX" val="20200228"/>
</p:tagLst>
</file>

<file path=ppt/tags/tag24.xml><?xml version="1.0" encoding="utf-8"?>
<p:tagLst xmlns:p="http://schemas.openxmlformats.org/presentationml/2006/main">
  <p:tag name="KSO_WM_UNIT_ISCONTENTSTITLE" val="0"/>
  <p:tag name="KSO_WM_UNIT_PRESET_TEXT" val="在此输入您的封面副标题"/>
  <p:tag name="KSO_WM_UNIT_NOCLEAR" val="0"/>
  <p:tag name="KSO_WM_UNIT_VALUE" val="156"/>
  <p:tag name="KSO_WM_UNIT_HIGHLIGHT" val="0"/>
  <p:tag name="KSO_WM_UNIT_COMPATIBLE" val="0"/>
  <p:tag name="KSO_WM_UNIT_DIAGRAM_ISNUMVISUAL" val="0"/>
  <p:tag name="KSO_WM_UNIT_DIAGRAM_ISREFERUNIT" val="0"/>
  <p:tag name="KSO_WM_UNIT_ID" val="custom20187308_1*b*1"/>
  <p:tag name="KSO_WM_TEMPLATE_CATEGORY" val="custom"/>
  <p:tag name="KSO_WM_TEMPLATE_INDEX" val="20187308"/>
  <p:tag name="KSO_WM_UNIT_LAYERLEVEL" val="1"/>
  <p:tag name="KSO_WM_TAG_VERSION" val="1.0"/>
</p:tagLst>
</file>

<file path=ppt/tags/tag25.xml><?xml version="1.0" encoding="utf-8"?>
<p:tagLst xmlns:p="http://schemas.openxmlformats.org/presentationml/2006/main">
  <p:tag name="KSO_WM_UNIT_PLACING_PICTURE_USER_VIEWPORT" val="{&quot;height&quot;:4370,&quot;width&quot;:6297}"/>
</p:tagLst>
</file>

<file path=ppt/tags/tag26.xml><?xml version="1.0" encoding="utf-8"?>
<p:tagLst xmlns:p="http://schemas.openxmlformats.org/presentationml/2006/main">
  <p:tag name="KSO_WM_BEAUTIFY_FLAG" val="#wm#"/>
  <p:tag name="KSO_WM_TEMPLATE_CATEGORY" val="custom"/>
  <p:tag name="KSO_WM_TEMPLATE_INDEX" val="20200228"/>
</p:tagLst>
</file>

<file path=ppt/tags/tag27.xml><?xml version="1.0" encoding="utf-8"?>
<p:tagLst xmlns:p="http://schemas.openxmlformats.org/presentationml/2006/main">
  <p:tag name="KSO_WM_UNIT_ISCONTENTSTITLE" val="0"/>
  <p:tag name="KSO_WM_UNIT_PRESET_TEXT" val="在此输入您的封面副标题"/>
  <p:tag name="KSO_WM_UNIT_NOCLEAR" val="0"/>
  <p:tag name="KSO_WM_UNIT_VALUE" val="156"/>
  <p:tag name="KSO_WM_UNIT_HIGHLIGHT" val="0"/>
  <p:tag name="KSO_WM_UNIT_COMPATIBLE" val="0"/>
  <p:tag name="KSO_WM_UNIT_DIAGRAM_ISNUMVISUAL" val="0"/>
  <p:tag name="KSO_WM_UNIT_DIAGRAM_ISREFERUNIT" val="0"/>
  <p:tag name="KSO_WM_UNIT_ID" val="custom20187308_1*b*1"/>
  <p:tag name="KSO_WM_TEMPLATE_CATEGORY" val="custom"/>
  <p:tag name="KSO_WM_TEMPLATE_INDEX" val="20187308"/>
  <p:tag name="KSO_WM_UNIT_LAYERLEVEL" val="1"/>
  <p:tag name="KSO_WM_TAG_VERSION" val="1.0"/>
</p:tagLst>
</file>

<file path=ppt/tags/tag28.xml><?xml version="1.0" encoding="utf-8"?>
<p:tagLst xmlns:p="http://schemas.openxmlformats.org/presentationml/2006/main">
  <p:tag name="KSO_WM_BEAUTIFY_FLAG" val="#wm#"/>
  <p:tag name="KSO_WM_TEMPLATE_CATEGORY" val="custom"/>
  <p:tag name="KSO_WM_TEMPLATE_INDEX" val="20200228"/>
</p:tagLst>
</file>

<file path=ppt/tags/tag29.xml><?xml version="1.0" encoding="utf-8"?>
<p:tagLst xmlns:p="http://schemas.openxmlformats.org/presentationml/2006/main">
  <p:tag name="KSO_WM_UNIT_ISCONTENTSTITLE" val="0"/>
  <p:tag name="KSO_WM_UNIT_PRESET_TEXT" val="在此输入您的封面副标题"/>
  <p:tag name="KSO_WM_UNIT_NOCLEAR" val="0"/>
  <p:tag name="KSO_WM_UNIT_VALUE" val="156"/>
  <p:tag name="KSO_WM_UNIT_HIGHLIGHT" val="0"/>
  <p:tag name="KSO_WM_UNIT_COMPATIBLE" val="0"/>
  <p:tag name="KSO_WM_UNIT_DIAGRAM_ISNUMVISUAL" val="0"/>
  <p:tag name="KSO_WM_UNIT_DIAGRAM_ISREFERUNIT" val="0"/>
  <p:tag name="KSO_WM_UNIT_ID" val="custom20187308_1*b*1"/>
  <p:tag name="KSO_WM_TEMPLATE_CATEGORY" val="custom"/>
  <p:tag name="KSO_WM_TEMPLATE_INDEX" val="20187308"/>
  <p:tag name="KSO_WM_UNIT_LAYERLEVEL" val="1"/>
  <p:tag name="KSO_WM_TAG_VERSION" val="1.0"/>
</p:tagLst>
</file>

<file path=ppt/tags/tag3.xml><?xml version="1.0" encoding="utf-8"?>
<p:tagLst xmlns:p="http://schemas.openxmlformats.org/presentationml/2006/main">
  <p:tag name="AS_UNIQUEID" val="671"/>
</p:tagLst>
</file>

<file path=ppt/tags/tag30.xml><?xml version="1.0" encoding="utf-8"?>
<p:tagLst xmlns:p="http://schemas.openxmlformats.org/presentationml/2006/main">
  <p:tag name="KSO_WM_BEAUTIFY_FLAG" val="#wm#"/>
  <p:tag name="KSO_WM_TEMPLATE_CATEGORY" val="custom"/>
  <p:tag name="KSO_WM_TEMPLATE_INDEX" val="20200228"/>
</p:tagLst>
</file>

<file path=ppt/tags/tag31.xml><?xml version="1.0" encoding="utf-8"?>
<p:tagLst xmlns:p="http://schemas.openxmlformats.org/presentationml/2006/main">
  <p:tag name="KSO_WM_UNIT_ISCONTENTSTITLE" val="0"/>
  <p:tag name="KSO_WM_UNIT_PRESET_TEXT" val="在此输入您的封面副标题"/>
  <p:tag name="KSO_WM_UNIT_NOCLEAR" val="0"/>
  <p:tag name="KSO_WM_UNIT_VALUE" val="156"/>
  <p:tag name="KSO_WM_UNIT_HIGHLIGHT" val="0"/>
  <p:tag name="KSO_WM_UNIT_COMPATIBLE" val="0"/>
  <p:tag name="KSO_WM_UNIT_DIAGRAM_ISNUMVISUAL" val="0"/>
  <p:tag name="KSO_WM_UNIT_DIAGRAM_ISREFERUNIT" val="0"/>
  <p:tag name="KSO_WM_UNIT_ID" val="custom20187308_1*b*1"/>
  <p:tag name="KSO_WM_TEMPLATE_CATEGORY" val="custom"/>
  <p:tag name="KSO_WM_TEMPLATE_INDEX" val="20187308"/>
  <p:tag name="KSO_WM_UNIT_LAYERLEVEL" val="1"/>
  <p:tag name="KSO_WM_TAG_VERSION" val="1.0"/>
</p:tagLst>
</file>

<file path=ppt/tags/tag32.xml><?xml version="1.0" encoding="utf-8"?>
<p:tagLst xmlns:p="http://schemas.openxmlformats.org/presentationml/2006/main">
  <p:tag name="KSO_WM_BEAUTIFY_FLAG" val="#wm#"/>
  <p:tag name="KSO_WM_TEMPLATE_CATEGORY" val="custom"/>
  <p:tag name="KSO_WM_TEMPLATE_INDEX" val="20200228"/>
</p:tagLst>
</file>

<file path=ppt/tags/tag33.xml><?xml version="1.0" encoding="utf-8"?>
<p:tagLst xmlns:p="http://schemas.openxmlformats.org/presentationml/2006/main">
  <p:tag name="KSO_WM_UNIT_ISCONTENTSTITLE" val="0"/>
  <p:tag name="KSO_WM_UNIT_PRESET_TEXT" val="在此输入您的封面副标题"/>
  <p:tag name="KSO_WM_UNIT_NOCLEAR" val="0"/>
  <p:tag name="KSO_WM_UNIT_VALUE" val="156"/>
  <p:tag name="KSO_WM_UNIT_HIGHLIGHT" val="0"/>
  <p:tag name="KSO_WM_UNIT_COMPATIBLE" val="0"/>
  <p:tag name="KSO_WM_UNIT_DIAGRAM_ISNUMVISUAL" val="0"/>
  <p:tag name="KSO_WM_UNIT_DIAGRAM_ISREFERUNIT" val="0"/>
  <p:tag name="KSO_WM_UNIT_ID" val="custom20187308_1*b*1"/>
  <p:tag name="KSO_WM_TEMPLATE_CATEGORY" val="custom"/>
  <p:tag name="KSO_WM_TEMPLATE_INDEX" val="20187308"/>
  <p:tag name="KSO_WM_UNIT_LAYERLEVEL" val="1"/>
  <p:tag name="KSO_WM_TAG_VERSION" val="1.0"/>
</p:tagLst>
</file>

<file path=ppt/tags/tag34.xml><?xml version="1.0" encoding="utf-8"?>
<p:tagLst xmlns:p="http://schemas.openxmlformats.org/presentationml/2006/main">
  <p:tag name="KSO_WM_BEAUTIFY_FLAG" val="#wm#"/>
  <p:tag name="KSO_WM_TEMPLATE_CATEGORY" val="custom"/>
  <p:tag name="KSO_WM_TEMPLATE_INDEX" val="20200228"/>
</p:tagLst>
</file>

<file path=ppt/tags/tag35.xml><?xml version="1.0" encoding="utf-8"?>
<p:tagLst xmlns:p="http://schemas.openxmlformats.org/presentationml/2006/main">
  <p:tag name="KSO_WM_UNIT_ISCONTENTSTITLE" val="0"/>
  <p:tag name="KSO_WM_UNIT_PRESET_TEXT" val="在此输入您的封面副标题"/>
  <p:tag name="KSO_WM_UNIT_NOCLEAR" val="0"/>
  <p:tag name="KSO_WM_UNIT_VALUE" val="156"/>
  <p:tag name="KSO_WM_UNIT_HIGHLIGHT" val="0"/>
  <p:tag name="KSO_WM_UNIT_COMPATIBLE" val="0"/>
  <p:tag name="KSO_WM_UNIT_DIAGRAM_ISNUMVISUAL" val="0"/>
  <p:tag name="KSO_WM_UNIT_DIAGRAM_ISREFERUNIT" val="0"/>
  <p:tag name="KSO_WM_UNIT_ID" val="custom20187308_1*b*1"/>
  <p:tag name="KSO_WM_TEMPLATE_CATEGORY" val="custom"/>
  <p:tag name="KSO_WM_TEMPLATE_INDEX" val="20187308"/>
  <p:tag name="KSO_WM_UNIT_LAYERLEVEL" val="1"/>
  <p:tag name="KSO_WM_TAG_VERSION" val="1.0"/>
</p:tagLst>
</file>

<file path=ppt/tags/tag36.xml><?xml version="1.0" encoding="utf-8"?>
<p:tagLst xmlns:p="http://schemas.openxmlformats.org/presentationml/2006/main">
  <p:tag name="KSO_WM_BEAUTIFY_FLAG" val="#wm#"/>
  <p:tag name="KSO_WM_TEMPLATE_CATEGORY" val="custom"/>
  <p:tag name="KSO_WM_TEMPLATE_INDEX" val="20200228"/>
</p:tagLst>
</file>

<file path=ppt/tags/tag37.xml><?xml version="1.0" encoding="utf-8"?>
<p:tagLst xmlns:p="http://schemas.openxmlformats.org/presentationml/2006/main">
  <p:tag name="KSO_WM_UNIT_ISCONTENTSTITLE" val="0"/>
  <p:tag name="KSO_WM_UNIT_PRESET_TEXT" val="在此输入您的封面副标题"/>
  <p:tag name="KSO_WM_UNIT_NOCLEAR" val="0"/>
  <p:tag name="KSO_WM_UNIT_VALUE" val="156"/>
  <p:tag name="KSO_WM_UNIT_HIGHLIGHT" val="0"/>
  <p:tag name="KSO_WM_UNIT_COMPATIBLE" val="0"/>
  <p:tag name="KSO_WM_UNIT_DIAGRAM_ISNUMVISUAL" val="0"/>
  <p:tag name="KSO_WM_UNIT_DIAGRAM_ISREFERUNIT" val="0"/>
  <p:tag name="KSO_WM_UNIT_ID" val="custom20187308_1*b*1"/>
  <p:tag name="KSO_WM_TEMPLATE_CATEGORY" val="custom"/>
  <p:tag name="KSO_WM_TEMPLATE_INDEX" val="20187308"/>
  <p:tag name="KSO_WM_UNIT_LAYERLEVEL" val="1"/>
  <p:tag name="KSO_WM_TAG_VERSION" val="1.0"/>
</p:tagLst>
</file>

<file path=ppt/tags/tag38.xml><?xml version="1.0" encoding="utf-8"?>
<p:tagLst xmlns:p="http://schemas.openxmlformats.org/presentationml/2006/main">
  <p:tag name="KSO_WM_BEAUTIFY_FLAG" val="#wm#"/>
  <p:tag name="KSO_WM_TEMPLATE_CATEGORY" val="custom"/>
  <p:tag name="KSO_WM_TEMPLATE_INDEX" val="20200228"/>
</p:tagLst>
</file>

<file path=ppt/tags/tag39.xml><?xml version="1.0" encoding="utf-8"?>
<p:tagLst xmlns:p="http://schemas.openxmlformats.org/presentationml/2006/main">
  <p:tag name="AS_UNIQUEID" val="847"/>
</p:tagLst>
</file>

<file path=ppt/tags/tag4.xml><?xml version="1.0" encoding="utf-8"?>
<p:tagLst xmlns:p="http://schemas.openxmlformats.org/presentationml/2006/main">
  <p:tag name="AS_UNIQUEID" val="672"/>
</p:tagLst>
</file>

<file path=ppt/tags/tag40.xml><?xml version="1.0" encoding="utf-8"?>
<p:tagLst xmlns:p="http://schemas.openxmlformats.org/presentationml/2006/main">
  <p:tag name="KSO_WM_UNIT_TABLE_BEAUTIFY" val="smartTable{b82f1bd0-8676-4d50-b360-955e53c9ea9c}"/>
  <p:tag name="TABLE_ENDDRAG_ORIGIN_RECT" val="936*353"/>
  <p:tag name="TABLE_ENDDRAG_RECT" val="11*82*936*353"/>
</p:tagLst>
</file>

<file path=ppt/tags/tag41.xml><?xml version="1.0" encoding="utf-8"?>
<p:tagLst xmlns:p="http://schemas.openxmlformats.org/presentationml/2006/main">
  <p:tag name="AS_UNIQUEID" val="356"/>
</p:tagLst>
</file>

<file path=ppt/tags/tag42.xml><?xml version="1.0" encoding="utf-8"?>
<p:tagLst xmlns:p="http://schemas.openxmlformats.org/presentationml/2006/main">
  <p:tag name="AS_UNIQUEID" val="357"/>
</p:tagLst>
</file>

<file path=ppt/tags/tag5.xml><?xml version="1.0" encoding="utf-8"?>
<p:tagLst xmlns:p="http://schemas.openxmlformats.org/presentationml/2006/main">
  <p:tag name="KSO_WM_UNIT_PLACING_PICTURE_USER_VIEWPORT" val="{&quot;height&quot;:8193,&quot;width&quot;:9000}"/>
</p:tagLst>
</file>

<file path=ppt/tags/tag6.xml><?xml version="1.0" encoding="utf-8"?>
<p:tagLst xmlns:p="http://schemas.openxmlformats.org/presentationml/2006/main">
  <p:tag name="KSO_WM_TAG_VERSION" val="1.0"/>
  <p:tag name="KSO_WM_BEAUTIFY_FLAG" val="#wm#"/>
  <p:tag name="KSO_WM_TEMPLATE_CATEGORY" val="custom"/>
  <p:tag name="KSO_WM_TEMPLATE_INDEX" val="20160927"/>
  <p:tag name="KSO_WM_UNIT_TYPE" val="l_i"/>
  <p:tag name="KSO_WM_UNIT_INDEX" val="1_1"/>
  <p:tag name="KSO_WM_UNIT_ID" val="custom20160927_10*l_i*1_1"/>
  <p:tag name="KSO_WM_UNIT_LAYERLEVEL" val="1_1"/>
  <p:tag name="KSO_WM_DIAGRAM_GROUP_CODE" val="l1-1"/>
  <p:tag name="KSO_WM_UNIT_FILL_FORE_SCHEMECOLOR_INDEX" val="5"/>
  <p:tag name="KSO_WM_UNIT_FILL_TYPE" val="1"/>
  <p:tag name="KSO_WM_UNIT_TEXT_FILL_FORE_SCHEMECOLOR_INDEX" val="2"/>
  <p:tag name="KSO_WM_UNIT_TEXT_FILL_TYPE" val="1"/>
  <p:tag name="KSO_WM_UNIT_USESOURCEFORMAT_APPLY" val="1"/>
</p:tagLst>
</file>

<file path=ppt/tags/tag7.xml><?xml version="1.0" encoding="utf-8"?>
<p:tagLst xmlns:p="http://schemas.openxmlformats.org/presentationml/2006/main">
  <p:tag name="KSO_WM_TAG_VERSION" val="1.0"/>
  <p:tag name="KSO_WM_BEAUTIFY_FLAG" val="#wm#"/>
  <p:tag name="KSO_WM_TEMPLATE_CATEGORY" val="custom"/>
  <p:tag name="KSO_WM_TEMPLATE_INDEX" val="20160927"/>
  <p:tag name="KSO_WM_UNIT_TYPE" val="l_i"/>
  <p:tag name="KSO_WM_UNIT_INDEX" val="1_3"/>
  <p:tag name="KSO_WM_UNIT_ID" val="custom20160927_10*l_i*1_3"/>
  <p:tag name="KSO_WM_UNIT_LAYERLEVEL" val="1_1"/>
  <p:tag name="KSO_WM_DIAGRAM_GROUP_CODE" val="l1-1"/>
  <p:tag name="KSO_WM_UNIT_FILL_FORE_SCHEMECOLOR_INDEX" val="9"/>
  <p:tag name="KSO_WM_UNIT_FILL_TYPE" val="1"/>
  <p:tag name="KSO_WM_UNIT_TEXT_FILL_FORE_SCHEMECOLOR_INDEX" val="2"/>
  <p:tag name="KSO_WM_UNIT_TEXT_FILL_TYPE" val="1"/>
  <p:tag name="KSO_WM_UNIT_USESOURCEFORMAT_APPLY" val="1"/>
</p:tagLst>
</file>

<file path=ppt/tags/tag8.xml><?xml version="1.0" encoding="utf-8"?>
<p:tagLst xmlns:p="http://schemas.openxmlformats.org/presentationml/2006/main">
  <p:tag name="KSO_WM_TAG_VERSION" val="1.0"/>
  <p:tag name="KSO_WM_BEAUTIFY_FLAG" val="#wm#"/>
  <p:tag name="KSO_WM_TEMPLATE_CATEGORY" val="custom"/>
  <p:tag name="KSO_WM_TEMPLATE_INDEX" val="20160927"/>
  <p:tag name="KSO_WM_UNIT_TYPE" val="l_i"/>
  <p:tag name="KSO_WM_UNIT_INDEX" val="1_6"/>
  <p:tag name="KSO_WM_UNIT_ID" val="custom20160927_10*l_i*1_6"/>
  <p:tag name="KSO_WM_UNIT_LAYERLEVEL" val="1_1"/>
  <p:tag name="KSO_WM_DIAGRAM_GROUP_CODE" val="l1-1"/>
  <p:tag name="KSO_WM_UNIT_FILL_FORE_SCHEMECOLOR_INDEX" val="8"/>
  <p:tag name="KSO_WM_UNIT_FILL_TYPE" val="1"/>
  <p:tag name="KSO_WM_UNIT_TEXT_FILL_FORE_SCHEMECOLOR_INDEX" val="2"/>
  <p:tag name="KSO_WM_UNIT_TEXT_FILL_TYPE" val="1"/>
  <p:tag name="KSO_WM_UNIT_USESOURCEFORMAT_APPLY" val="1"/>
</p:tagLst>
</file>

<file path=ppt/tags/tag9.xml><?xml version="1.0" encoding="utf-8"?>
<p:tagLst xmlns:p="http://schemas.openxmlformats.org/presentationml/2006/main">
  <p:tag name="KSO_WM_TAG_VERSION" val="1.0"/>
  <p:tag name="KSO_WM_BEAUTIFY_FLAG" val="#wm#"/>
  <p:tag name="KSO_WM_TEMPLATE_CATEGORY" val="custom"/>
  <p:tag name="KSO_WM_TEMPLATE_INDEX" val="20160927"/>
  <p:tag name="KSO_WM_UNIT_TYPE" val="l_i"/>
  <p:tag name="KSO_WM_UNIT_INDEX" val="1_1"/>
  <p:tag name="KSO_WM_UNIT_ID" val="custom20160927_10*l_i*1_1"/>
  <p:tag name="KSO_WM_UNIT_LAYERLEVEL" val="1_1"/>
  <p:tag name="KSO_WM_DIAGRAM_GROUP_CODE" val="l1-1"/>
  <p:tag name="KSO_WM_UNIT_FILL_FORE_SCHEMECOLOR_INDEX" val="5"/>
  <p:tag name="KSO_WM_UNIT_FILL_TYPE" val="1"/>
  <p:tag name="KSO_WM_UNIT_TEXT_FILL_FORE_SCHEMECOLOR_INDEX" val="2"/>
  <p:tag name="KSO_WM_UNIT_TEXT_FILL_TYPE" val="1"/>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lang="zh-CN" altLang="en-US" sz="320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10843</Words>
  <Application>WPS 演示</Application>
  <PresentationFormat>宽屏</PresentationFormat>
  <Paragraphs>537</Paragraphs>
  <Slides>21</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21</vt:i4>
      </vt:variant>
    </vt:vector>
  </HeadingPairs>
  <TitlesOfParts>
    <vt:vector size="34" baseType="lpstr">
      <vt:lpstr>Arial</vt:lpstr>
      <vt:lpstr>宋体</vt:lpstr>
      <vt:lpstr>Wingdings</vt:lpstr>
      <vt:lpstr>微软雅黑</vt:lpstr>
      <vt:lpstr>Calibri</vt:lpstr>
      <vt:lpstr>Times New Roman</vt:lpstr>
      <vt:lpstr>华文楷体</vt:lpstr>
      <vt:lpstr>Arial Unicode MS</vt:lpstr>
      <vt:lpstr>Wingdings</vt:lpstr>
      <vt:lpstr>HelveticaNeue</vt:lpstr>
      <vt:lpstr>Corbel</vt:lpstr>
      <vt:lpstr>华文新魏</vt:lpstr>
      <vt:lpstr>Office 主题</vt:lpstr>
      <vt:lpstr>PowerPoint 演示文稿</vt:lpstr>
      <vt:lpstr>PowerPoint 演示文稿</vt:lpstr>
      <vt:lpstr>PowerPoint 演示文稿</vt:lpstr>
      <vt:lpstr>PowerPoint 演示文稿</vt:lpstr>
      <vt:lpstr> Read to check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王迪江</dc:creator>
  <cp:lastModifiedBy>24147</cp:lastModifiedBy>
  <cp:revision>105</cp:revision>
  <dcterms:created xsi:type="dcterms:W3CDTF">2022-10-08T11:31:00Z</dcterms:created>
  <dcterms:modified xsi:type="dcterms:W3CDTF">2022-12-05T11:06:06Z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72611708119846A081C040E4FF9ED711</vt:lpwstr>
  </property>
  <property fmtid="{D5CDD505-2E9C-101B-9397-08002B2CF9AE}" pid="3" name="KSOProductBuildVer">
    <vt:lpwstr>2052-11.8.2.8411</vt:lpwstr>
  </property>
</Properties>
</file>