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2"/>
  </p:notesMasterIdLst>
  <p:sldIdLst>
    <p:sldId id="363" r:id="rId3"/>
    <p:sldId id="256" r:id="rId4"/>
    <p:sldId id="331" r:id="rId5"/>
    <p:sldId id="332" r:id="rId6"/>
    <p:sldId id="291" r:id="rId7"/>
    <p:sldId id="300" r:id="rId8"/>
    <p:sldId id="294" r:id="rId9"/>
    <p:sldId id="330" r:id="rId10"/>
    <p:sldId id="320" r:id="rId11"/>
    <p:sldId id="322" r:id="rId12"/>
    <p:sldId id="353" r:id="rId13"/>
    <p:sldId id="312" r:id="rId14"/>
    <p:sldId id="266" r:id="rId15"/>
    <p:sldId id="354" r:id="rId16"/>
    <p:sldId id="313" r:id="rId17"/>
    <p:sldId id="314" r:id="rId18"/>
    <p:sldId id="360" r:id="rId19"/>
    <p:sldId id="324" r:id="rId20"/>
    <p:sldId id="361" r:id="rId2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A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39" y="3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04E05-EFDE-4E62-881C-F90931EE0578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1D8B9-D131-4C3D-B41A-7D4398C87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7"/>
          <p:cNvSpPr/>
          <p:nvPr userDrawn="1"/>
        </p:nvSpPr>
        <p:spPr>
          <a:xfrm rot="18900000" flipV="1">
            <a:off x="132264" y="388006"/>
            <a:ext cx="298169" cy="298169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-1" fmla="*/ 0 w 416623"/>
              <a:gd name="connsiteY0-2" fmla="*/ 416623 h 416623"/>
              <a:gd name="connsiteX1-3" fmla="*/ 416623 w 416623"/>
              <a:gd name="connsiteY1-4" fmla="*/ 0 h 416623"/>
              <a:gd name="connsiteX2-5" fmla="*/ 416623 w 416623"/>
              <a:gd name="connsiteY2-6" fmla="*/ 416623 h 416623"/>
              <a:gd name="connsiteX3-7" fmla="*/ 0 w 416623"/>
              <a:gd name="connsiteY3-8" fmla="*/ 416623 h 416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8DB57-BE51-43A6-9B2F-0E56DF9F3EEF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DC6C-9D50-4826-8464-F01B95BAAAD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92ADA-4250-4FCF-A651-0F312BFFC3F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BEC0-2DB8-4133-8823-AC5F1478E7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&#38142;&#25509;&#36164;&#28304;/Unit%202%20A%20Day%20in%20the%20Clouds%20P16.ppt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76272" y="2160312"/>
            <a:ext cx="2480872" cy="2562504"/>
            <a:chOff x="433700" y="1458992"/>
            <a:chExt cx="2480872" cy="2562504"/>
          </a:xfrm>
          <a:blipFill dpi="0" rotWithShape="1">
            <a:blip r:embed="rId2"/>
            <a:srcRect/>
            <a:tile tx="241300" ty="0" sx="100000" sy="100000" flip="none" algn="ctr"/>
          </a:blipFill>
        </p:grpSpPr>
        <p:sp>
          <p:nvSpPr>
            <p:cNvPr id="3" name="椭圆 2"/>
            <p:cNvSpPr/>
            <p:nvPr/>
          </p:nvSpPr>
          <p:spPr>
            <a:xfrm>
              <a:off x="433700" y="1540624"/>
              <a:ext cx="2480872" cy="2480872"/>
            </a:xfrm>
            <a:prstGeom prst="ellipse">
              <a:avLst/>
            </a:prstGeom>
            <a:grp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727223" y="3149839"/>
              <a:ext cx="187348" cy="18734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740650" y="1458992"/>
              <a:ext cx="163263" cy="163263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806842" y="3657081"/>
              <a:ext cx="163263" cy="163263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7" name="六边形 6"/>
          <p:cNvSpPr/>
          <p:nvPr/>
        </p:nvSpPr>
        <p:spPr>
          <a:xfrm>
            <a:off x="412091" y="3614703"/>
            <a:ext cx="2480872" cy="236456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1980s-1990s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105878" y="3441564"/>
            <a:ext cx="33703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5957143" y="3482380"/>
            <a:ext cx="297913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六边形 12"/>
          <p:cNvSpPr/>
          <p:nvPr/>
        </p:nvSpPr>
        <p:spPr>
          <a:xfrm>
            <a:off x="6367221" y="3679500"/>
            <a:ext cx="1883445" cy="253864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1990s-till now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16967" y="4137333"/>
            <a:ext cx="33739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____________for </a:t>
            </a:r>
            <a:r>
              <a:rPr lang="en-US" altLang="zh-CN" sz="1800" kern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antelopes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93653" y="964083"/>
            <a:ext cx="2301742" cy="824205"/>
            <a:chOff x="5395631" y="2560848"/>
            <a:chExt cx="3406277" cy="790191"/>
          </a:xfrm>
        </p:grpSpPr>
        <p:sp>
          <p:nvSpPr>
            <p:cNvPr id="16" name="矩形: 单圆角 15"/>
            <p:cNvSpPr/>
            <p:nvPr/>
          </p:nvSpPr>
          <p:spPr>
            <a:xfrm>
              <a:off x="5475244" y="2560848"/>
              <a:ext cx="2946353" cy="756643"/>
            </a:xfrm>
            <a:prstGeom prst="round1Rect">
              <a:avLst/>
            </a:prstGeom>
            <a:solidFill>
              <a:srgbClr val="5B9BD5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395631" y="2731382"/>
              <a:ext cx="3406277" cy="619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Hunters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 for_______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 roads &amp; railways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55961" y="2355049"/>
            <a:ext cx="2146747" cy="1016555"/>
            <a:chOff x="5432670" y="2862022"/>
            <a:chExt cx="3164842" cy="579526"/>
          </a:xfrm>
        </p:grpSpPr>
        <p:sp>
          <p:nvSpPr>
            <p:cNvPr id="19" name="矩形: 单圆角 18"/>
            <p:cNvSpPr/>
            <p:nvPr/>
          </p:nvSpPr>
          <p:spPr>
            <a:xfrm>
              <a:off x="5432670" y="2862022"/>
              <a:ext cx="3164842" cy="507721"/>
            </a:xfrm>
            <a:prstGeom prst="round1Rect">
              <a:avLst/>
            </a:prstGeom>
            <a:solidFill>
              <a:srgbClr val="5B9BD5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563578" y="2967806"/>
              <a:ext cx="3007264" cy="47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__________: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↓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50%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b="1" kern="0" dirty="0">
                  <a:solidFill>
                    <a:srgbClr val="FF0000"/>
                  </a:solidFill>
                  <a:latin typeface="Calibri" panose="020F0502020204030204"/>
                  <a:ea typeface="宋体" panose="02010600030101010101" pitchFamily="2" charset="-122"/>
                </a:rPr>
                <a:t>Smaller habitats </a:t>
              </a:r>
              <a:r>
                <a:rPr lang="zh-CN" altLang="en-US" sz="1600" b="1" kern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rPr>
                <a:t>↓</a:t>
              </a:r>
              <a:endParaRPr lang="en-US" altLang="zh-CN" sz="1600" b="1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1" name="箭头: 右 20"/>
          <p:cNvSpPr/>
          <p:nvPr/>
        </p:nvSpPr>
        <p:spPr>
          <a:xfrm rot="5400000">
            <a:off x="1886379" y="1828280"/>
            <a:ext cx="262840" cy="453449"/>
          </a:xfrm>
          <a:prstGeom prst="rightArrow">
            <a:avLst>
              <a:gd name="adj1" fmla="val 50000"/>
              <a:gd name="adj2" fmla="val 31690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5510564" y="4275045"/>
            <a:ext cx="33739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Safe time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____________</a:t>
            </a:r>
            <a:endParaRPr lang="en-US" altLang="zh-CN" sz="18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defRPr/>
            </a:pPr>
            <a:r>
              <a:rPr lang="en-US" altLang="zh-CN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by the government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308341" y="853990"/>
            <a:ext cx="4204085" cy="787934"/>
            <a:chOff x="2626036" y="4215084"/>
            <a:chExt cx="3843699" cy="904996"/>
          </a:xfrm>
        </p:grpSpPr>
        <p:grpSp>
          <p:nvGrpSpPr>
            <p:cNvPr id="24" name="组合 23"/>
            <p:cNvGrpSpPr/>
            <p:nvPr/>
          </p:nvGrpSpPr>
          <p:grpSpPr>
            <a:xfrm>
              <a:off x="2626036" y="4215084"/>
              <a:ext cx="3494206" cy="904996"/>
              <a:chOff x="5475244" y="2501875"/>
              <a:chExt cx="2705055" cy="839627"/>
            </a:xfrm>
          </p:grpSpPr>
          <p:sp>
            <p:nvSpPr>
              <p:cNvPr id="26" name="矩形: 单圆角 25"/>
              <p:cNvSpPr/>
              <p:nvPr/>
            </p:nvSpPr>
            <p:spPr>
              <a:xfrm>
                <a:off x="5475244" y="2560848"/>
                <a:ext cx="2567827" cy="780654"/>
              </a:xfrm>
              <a:prstGeom prst="round1Rect">
                <a:avLst/>
              </a:prstGeom>
              <a:solidFill>
                <a:srgbClr val="5B9BD5">
                  <a:alpha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5684989" y="2501875"/>
                <a:ext cx="24953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2684828" y="4296290"/>
              <a:ext cx="3784907" cy="811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volunteers </a:t>
              </a:r>
              <a:r>
                <a:rPr lang="en-US" altLang="zh-CN" sz="2000" b="1" dirty="0">
                  <a:solidFill>
                    <a:srgbClr val="FFC000"/>
                  </a:solidFill>
                </a:rPr>
                <a:t>:</a:t>
              </a:r>
              <a:r>
                <a:rPr lang="en-US" altLang="zh-CN" sz="1600" dirty="0"/>
                <a:t>attacks×</a:t>
              </a:r>
            </a:p>
            <a:p>
              <a:r>
                <a:rPr lang="en-US" altLang="zh-CN" sz="2000" b="1" dirty="0"/>
                <a:t>_____</a:t>
              </a:r>
              <a:r>
                <a:rPr lang="en-US" altLang="zh-CN" sz="2000" b="1" dirty="0">
                  <a:solidFill>
                    <a:srgbClr val="FFC000"/>
                  </a:solidFill>
                </a:rPr>
                <a:t>&amp; </a:t>
              </a:r>
              <a:r>
                <a:rPr lang="en-US" altLang="zh-CN" sz="2000" b="1" dirty="0"/>
                <a:t>______</a:t>
              </a:r>
              <a:r>
                <a:rPr lang="en-US" altLang="zh-CN" sz="2000" dirty="0"/>
                <a:t>:</a:t>
              </a:r>
              <a:r>
                <a:rPr lang="en-US" altLang="zh-CN" sz="1600" dirty="0"/>
                <a:t>cars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&amp; trains ×</a:t>
              </a:r>
              <a:endParaRPr lang="en-US" altLang="zh-CN" sz="2000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88407" y="2529018"/>
            <a:ext cx="2864835" cy="879111"/>
            <a:chOff x="2626036" y="4215084"/>
            <a:chExt cx="3494206" cy="973469"/>
          </a:xfrm>
        </p:grpSpPr>
        <p:grpSp>
          <p:nvGrpSpPr>
            <p:cNvPr id="29" name="组合 28"/>
            <p:cNvGrpSpPr/>
            <p:nvPr/>
          </p:nvGrpSpPr>
          <p:grpSpPr>
            <a:xfrm>
              <a:off x="2626036" y="4215084"/>
              <a:ext cx="3494206" cy="904996"/>
              <a:chOff x="5475244" y="2501875"/>
              <a:chExt cx="2705055" cy="839627"/>
            </a:xfrm>
          </p:grpSpPr>
          <p:sp>
            <p:nvSpPr>
              <p:cNvPr id="31" name="矩形: 单圆角 30"/>
              <p:cNvSpPr/>
              <p:nvPr/>
            </p:nvSpPr>
            <p:spPr>
              <a:xfrm>
                <a:off x="5475244" y="2560848"/>
                <a:ext cx="2567827" cy="780654"/>
              </a:xfrm>
              <a:prstGeom prst="round1Rect">
                <a:avLst/>
              </a:prstGeom>
              <a:solidFill>
                <a:srgbClr val="5B9BD5">
                  <a:alpha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5684989" y="2501875"/>
                <a:ext cx="24953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2683326" y="4268363"/>
              <a:ext cx="3404543" cy="920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Population</a:t>
              </a:r>
              <a:r>
                <a:rPr lang="en-US" altLang="zh-CN" sz="1600" b="1" dirty="0">
                  <a:solidFill>
                    <a:srgbClr val="FFC000"/>
                  </a:solidFill>
                </a:rPr>
                <a:t> </a:t>
              </a:r>
              <a:r>
                <a:rPr lang="en-US" altLang="zh-CN" sz="1400" b="1" dirty="0"/>
                <a:t>: </a:t>
              </a:r>
              <a:r>
                <a:rPr lang="en-US" altLang="zh-CN" sz="1400" b="1" dirty="0">
                  <a:solidFill>
                    <a:srgbClr val="002060"/>
                  </a:solidFill>
                </a:rPr>
                <a:t>_____________;</a:t>
              </a:r>
            </a:p>
            <a:p>
              <a:r>
                <a:rPr lang="en-US" altLang="zh-CN" sz="1800" b="1" dirty="0"/>
                <a:t>________</a:t>
              </a:r>
              <a:r>
                <a:rPr lang="en-US" altLang="zh-CN" sz="1800" b="1" dirty="0">
                  <a:solidFill>
                    <a:srgbClr val="FFC000"/>
                  </a:solidFill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</a:rPr>
                <a:t>from endangered </a:t>
              </a:r>
            </a:p>
            <a:p>
              <a:r>
                <a:rPr lang="en-US" altLang="zh-CN" sz="1400" b="1" dirty="0">
                  <a:solidFill>
                    <a:srgbClr val="002060"/>
                  </a:solidFill>
                </a:rPr>
                <a:t>species list</a:t>
              </a:r>
              <a:endParaRPr lang="en-US" altLang="zh-CN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4" name="Group 21"/>
          <p:cNvGrpSpPr/>
          <p:nvPr/>
        </p:nvGrpSpPr>
        <p:grpSpPr>
          <a:xfrm>
            <a:off x="204488" y="1190044"/>
            <a:ext cx="790601" cy="584552"/>
            <a:chOff x="1295999" y="3720996"/>
            <a:chExt cx="1159807" cy="994155"/>
          </a:xfrm>
        </p:grpSpPr>
        <p:sp>
          <p:nvSpPr>
            <p:cNvPr id="35" name="矩形: 对角圆角 34"/>
            <p:cNvSpPr/>
            <p:nvPr/>
          </p:nvSpPr>
          <p:spPr>
            <a:xfrm>
              <a:off x="1358627" y="3720996"/>
              <a:ext cx="1034550" cy="994155"/>
            </a:xfrm>
            <a:prstGeom prst="round2DiagRect">
              <a:avLst/>
            </a:prstGeom>
            <a:solidFill>
              <a:srgbClr val="0070C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 dirty="0"/>
            </a:p>
          </p:txBody>
        </p:sp>
        <p:sp>
          <p:nvSpPr>
            <p:cNvPr id="36" name="Rectangle 14"/>
            <p:cNvSpPr/>
            <p:nvPr/>
          </p:nvSpPr>
          <p:spPr>
            <a:xfrm>
              <a:off x="1295999" y="4112109"/>
              <a:ext cx="1159807" cy="523440"/>
            </a:xfrm>
            <a:custGeom>
              <a:avLst/>
              <a:gdLst>
                <a:gd name="connsiteX0" fmla="*/ 373712 w 606516"/>
                <a:gd name="connsiteY0" fmla="*/ 411044 h 570098"/>
                <a:gd name="connsiteX1" fmla="*/ 406213 w 606516"/>
                <a:gd name="connsiteY1" fmla="*/ 513558 h 570098"/>
                <a:gd name="connsiteX2" fmla="*/ 410671 w 606516"/>
                <a:gd name="connsiteY2" fmla="*/ 527554 h 570098"/>
                <a:gd name="connsiteX3" fmla="*/ 425250 w 606516"/>
                <a:gd name="connsiteY3" fmla="*/ 486400 h 570098"/>
                <a:gd name="connsiteX4" fmla="*/ 434072 w 606516"/>
                <a:gd name="connsiteY4" fmla="*/ 437553 h 570098"/>
                <a:gd name="connsiteX5" fmla="*/ 434165 w 606516"/>
                <a:gd name="connsiteY5" fmla="*/ 437553 h 570098"/>
                <a:gd name="connsiteX6" fmla="*/ 434258 w 606516"/>
                <a:gd name="connsiteY6" fmla="*/ 437553 h 570098"/>
                <a:gd name="connsiteX7" fmla="*/ 434443 w 606516"/>
                <a:gd name="connsiteY7" fmla="*/ 437553 h 570098"/>
                <a:gd name="connsiteX8" fmla="*/ 434536 w 606516"/>
                <a:gd name="connsiteY8" fmla="*/ 437553 h 570098"/>
                <a:gd name="connsiteX9" fmla="*/ 443358 w 606516"/>
                <a:gd name="connsiteY9" fmla="*/ 486400 h 570098"/>
                <a:gd name="connsiteX10" fmla="*/ 457937 w 606516"/>
                <a:gd name="connsiteY10" fmla="*/ 527554 h 570098"/>
                <a:gd name="connsiteX11" fmla="*/ 462395 w 606516"/>
                <a:gd name="connsiteY11" fmla="*/ 513558 h 570098"/>
                <a:gd name="connsiteX12" fmla="*/ 494804 w 606516"/>
                <a:gd name="connsiteY12" fmla="*/ 411044 h 570098"/>
                <a:gd name="connsiteX13" fmla="*/ 562221 w 606516"/>
                <a:gd name="connsiteY13" fmla="*/ 443485 h 570098"/>
                <a:gd name="connsiteX14" fmla="*/ 606516 w 606516"/>
                <a:gd name="connsiteY14" fmla="*/ 570098 h 570098"/>
                <a:gd name="connsiteX15" fmla="*/ 434443 w 606516"/>
                <a:gd name="connsiteY15" fmla="*/ 570098 h 570098"/>
                <a:gd name="connsiteX16" fmla="*/ 434072 w 606516"/>
                <a:gd name="connsiteY16" fmla="*/ 570098 h 570098"/>
                <a:gd name="connsiteX17" fmla="*/ 374362 w 606516"/>
                <a:gd name="connsiteY17" fmla="*/ 570098 h 570098"/>
                <a:gd name="connsiteX18" fmla="*/ 374362 w 606516"/>
                <a:gd name="connsiteY18" fmla="*/ 569727 h 570098"/>
                <a:gd name="connsiteX19" fmla="*/ 374269 w 606516"/>
                <a:gd name="connsiteY19" fmla="*/ 556102 h 570098"/>
                <a:gd name="connsiteX20" fmla="*/ 366840 w 606516"/>
                <a:gd name="connsiteY20" fmla="*/ 473702 h 570098"/>
                <a:gd name="connsiteX21" fmla="*/ 337681 w 606516"/>
                <a:gd name="connsiteY21" fmla="*/ 430323 h 570098"/>
                <a:gd name="connsiteX22" fmla="*/ 373712 w 606516"/>
                <a:gd name="connsiteY22" fmla="*/ 411044 h 570098"/>
                <a:gd name="connsiteX23" fmla="*/ 111694 w 606516"/>
                <a:gd name="connsiteY23" fmla="*/ 411044 h 570098"/>
                <a:gd name="connsiteX24" fmla="*/ 144097 w 606516"/>
                <a:gd name="connsiteY24" fmla="*/ 513541 h 570098"/>
                <a:gd name="connsiteX25" fmla="*/ 148554 w 606516"/>
                <a:gd name="connsiteY25" fmla="*/ 527535 h 570098"/>
                <a:gd name="connsiteX26" fmla="*/ 163130 w 606516"/>
                <a:gd name="connsiteY26" fmla="*/ 486388 h 570098"/>
                <a:gd name="connsiteX27" fmla="*/ 171951 w 606516"/>
                <a:gd name="connsiteY27" fmla="*/ 437549 h 570098"/>
                <a:gd name="connsiteX28" fmla="*/ 172044 w 606516"/>
                <a:gd name="connsiteY28" fmla="*/ 437549 h 570098"/>
                <a:gd name="connsiteX29" fmla="*/ 172230 w 606516"/>
                <a:gd name="connsiteY29" fmla="*/ 437549 h 570098"/>
                <a:gd name="connsiteX30" fmla="*/ 172323 w 606516"/>
                <a:gd name="connsiteY30" fmla="*/ 437549 h 570098"/>
                <a:gd name="connsiteX31" fmla="*/ 172416 w 606516"/>
                <a:gd name="connsiteY31" fmla="*/ 437549 h 570098"/>
                <a:gd name="connsiteX32" fmla="*/ 181236 w 606516"/>
                <a:gd name="connsiteY32" fmla="*/ 486388 h 570098"/>
                <a:gd name="connsiteX33" fmla="*/ 195813 w 606516"/>
                <a:gd name="connsiteY33" fmla="*/ 527535 h 570098"/>
                <a:gd name="connsiteX34" fmla="*/ 200269 w 606516"/>
                <a:gd name="connsiteY34" fmla="*/ 513541 h 570098"/>
                <a:gd name="connsiteX35" fmla="*/ 232766 w 606516"/>
                <a:gd name="connsiteY35" fmla="*/ 411044 h 570098"/>
                <a:gd name="connsiteX36" fmla="*/ 300079 w 606516"/>
                <a:gd name="connsiteY36" fmla="*/ 443480 h 570098"/>
                <a:gd name="connsiteX37" fmla="*/ 344552 w 606516"/>
                <a:gd name="connsiteY37" fmla="*/ 569887 h 570098"/>
                <a:gd name="connsiteX38" fmla="*/ 172416 w 606516"/>
                <a:gd name="connsiteY38" fmla="*/ 569887 h 570098"/>
                <a:gd name="connsiteX39" fmla="*/ 172044 w 606516"/>
                <a:gd name="connsiteY39" fmla="*/ 569887 h 570098"/>
                <a:gd name="connsiteX40" fmla="*/ 0 w 606516"/>
                <a:gd name="connsiteY40" fmla="*/ 569887 h 570098"/>
                <a:gd name="connsiteX41" fmla="*/ 44287 w 606516"/>
                <a:gd name="connsiteY41" fmla="*/ 443480 h 570098"/>
                <a:gd name="connsiteX42" fmla="*/ 111694 w 606516"/>
                <a:gd name="connsiteY42" fmla="*/ 411044 h 570098"/>
                <a:gd name="connsiteX43" fmla="*/ 434261 w 606516"/>
                <a:gd name="connsiteY43" fmla="*/ 196698 h 570098"/>
                <a:gd name="connsiteX44" fmla="*/ 514298 w 606516"/>
                <a:gd name="connsiteY44" fmla="*/ 278742 h 570098"/>
                <a:gd name="connsiteX45" fmla="*/ 434632 w 606516"/>
                <a:gd name="connsiteY45" fmla="*/ 403987 h 570098"/>
                <a:gd name="connsiteX46" fmla="*/ 434168 w 606516"/>
                <a:gd name="connsiteY46" fmla="*/ 403987 h 570098"/>
                <a:gd name="connsiteX47" fmla="*/ 433704 w 606516"/>
                <a:gd name="connsiteY47" fmla="*/ 403987 h 570098"/>
                <a:gd name="connsiteX48" fmla="*/ 354038 w 606516"/>
                <a:gd name="connsiteY48" fmla="*/ 278742 h 570098"/>
                <a:gd name="connsiteX49" fmla="*/ 434261 w 606516"/>
                <a:gd name="connsiteY49" fmla="*/ 196698 h 570098"/>
                <a:gd name="connsiteX50" fmla="*/ 172044 w 606516"/>
                <a:gd name="connsiteY50" fmla="*/ 196698 h 570098"/>
                <a:gd name="connsiteX51" fmla="*/ 252267 w 606516"/>
                <a:gd name="connsiteY51" fmla="*/ 278742 h 570098"/>
                <a:gd name="connsiteX52" fmla="*/ 172694 w 606516"/>
                <a:gd name="connsiteY52" fmla="*/ 403987 h 570098"/>
                <a:gd name="connsiteX53" fmla="*/ 172230 w 606516"/>
                <a:gd name="connsiteY53" fmla="*/ 403987 h 570098"/>
                <a:gd name="connsiteX54" fmla="*/ 171673 w 606516"/>
                <a:gd name="connsiteY54" fmla="*/ 403987 h 570098"/>
                <a:gd name="connsiteX55" fmla="*/ 91821 w 606516"/>
                <a:gd name="connsiteY55" fmla="*/ 278742 h 570098"/>
                <a:gd name="connsiteX56" fmla="*/ 172044 w 606516"/>
                <a:gd name="connsiteY56" fmla="*/ 196698 h 570098"/>
                <a:gd name="connsiteX57" fmla="*/ 301680 w 606516"/>
                <a:gd name="connsiteY57" fmla="*/ 52170 h 570098"/>
                <a:gd name="connsiteX58" fmla="*/ 303165 w 606516"/>
                <a:gd name="connsiteY58" fmla="*/ 52170 h 570098"/>
                <a:gd name="connsiteX59" fmla="*/ 336763 w 606516"/>
                <a:gd name="connsiteY59" fmla="*/ 85443 h 570098"/>
                <a:gd name="connsiteX60" fmla="*/ 303444 w 606516"/>
                <a:gd name="connsiteY60" fmla="*/ 118809 h 570098"/>
                <a:gd name="connsiteX61" fmla="*/ 270031 w 606516"/>
                <a:gd name="connsiteY61" fmla="*/ 85443 h 570098"/>
                <a:gd name="connsiteX62" fmla="*/ 270031 w 606516"/>
                <a:gd name="connsiteY62" fmla="*/ 83775 h 570098"/>
                <a:gd name="connsiteX63" fmla="*/ 279034 w 606516"/>
                <a:gd name="connsiteY63" fmla="*/ 85443 h 570098"/>
                <a:gd name="connsiteX64" fmla="*/ 303444 w 606516"/>
                <a:gd name="connsiteY64" fmla="*/ 61067 h 570098"/>
                <a:gd name="connsiteX65" fmla="*/ 301680 w 606516"/>
                <a:gd name="connsiteY65" fmla="*/ 52170 h 570098"/>
                <a:gd name="connsiteX66" fmla="*/ 303340 w 606516"/>
                <a:gd name="connsiteY66" fmla="*/ 27249 h 570098"/>
                <a:gd name="connsiteX67" fmla="*/ 244838 w 606516"/>
                <a:gd name="connsiteY67" fmla="*/ 85547 h 570098"/>
                <a:gd name="connsiteX68" fmla="*/ 303340 w 606516"/>
                <a:gd name="connsiteY68" fmla="*/ 143845 h 570098"/>
                <a:gd name="connsiteX69" fmla="*/ 361750 w 606516"/>
                <a:gd name="connsiteY69" fmla="*/ 85547 h 570098"/>
                <a:gd name="connsiteX70" fmla="*/ 303340 w 606516"/>
                <a:gd name="connsiteY70" fmla="*/ 27249 h 570098"/>
                <a:gd name="connsiteX71" fmla="*/ 303340 w 606516"/>
                <a:gd name="connsiteY71" fmla="*/ 0 h 570098"/>
                <a:gd name="connsiteX72" fmla="*/ 336120 w 606516"/>
                <a:gd name="connsiteY72" fmla="*/ 5932 h 570098"/>
                <a:gd name="connsiteX73" fmla="*/ 390443 w 606516"/>
                <a:gd name="connsiteY73" fmla="*/ 35961 h 570098"/>
                <a:gd name="connsiteX74" fmla="*/ 434552 w 606516"/>
                <a:gd name="connsiteY74" fmla="*/ 75259 h 570098"/>
                <a:gd name="connsiteX75" fmla="*/ 435202 w 606516"/>
                <a:gd name="connsiteY75" fmla="*/ 96577 h 570098"/>
                <a:gd name="connsiteX76" fmla="*/ 426288 w 606516"/>
                <a:gd name="connsiteY76" fmla="*/ 105845 h 570098"/>
                <a:gd name="connsiteX77" fmla="*/ 364814 w 606516"/>
                <a:gd name="connsiteY77" fmla="*/ 153392 h 570098"/>
                <a:gd name="connsiteX78" fmla="*/ 307612 w 606516"/>
                <a:gd name="connsiteY78" fmla="*/ 170816 h 570098"/>
                <a:gd name="connsiteX79" fmla="*/ 303340 w 606516"/>
                <a:gd name="connsiteY79" fmla="*/ 170909 h 570098"/>
                <a:gd name="connsiteX80" fmla="*/ 298976 w 606516"/>
                <a:gd name="connsiteY80" fmla="*/ 170816 h 570098"/>
                <a:gd name="connsiteX81" fmla="*/ 241774 w 606516"/>
                <a:gd name="connsiteY81" fmla="*/ 153392 h 570098"/>
                <a:gd name="connsiteX82" fmla="*/ 180393 w 606516"/>
                <a:gd name="connsiteY82" fmla="*/ 105845 h 570098"/>
                <a:gd name="connsiteX83" fmla="*/ 171478 w 606516"/>
                <a:gd name="connsiteY83" fmla="*/ 96577 h 570098"/>
                <a:gd name="connsiteX84" fmla="*/ 172036 w 606516"/>
                <a:gd name="connsiteY84" fmla="*/ 75259 h 570098"/>
                <a:gd name="connsiteX85" fmla="*/ 216144 w 606516"/>
                <a:gd name="connsiteY85" fmla="*/ 35961 h 570098"/>
                <a:gd name="connsiteX86" fmla="*/ 270468 w 606516"/>
                <a:gd name="connsiteY86" fmla="*/ 5932 h 570098"/>
                <a:gd name="connsiteX87" fmla="*/ 303340 w 606516"/>
                <a:gd name="connsiteY87" fmla="*/ 0 h 57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606516" h="570098">
                  <a:moveTo>
                    <a:pt x="373712" y="411044"/>
                  </a:moveTo>
                  <a:lnTo>
                    <a:pt x="406213" y="513558"/>
                  </a:lnTo>
                  <a:lnTo>
                    <a:pt x="410671" y="527554"/>
                  </a:lnTo>
                  <a:lnTo>
                    <a:pt x="425250" y="486400"/>
                  </a:lnTo>
                  <a:cubicBezTo>
                    <a:pt x="391820" y="439778"/>
                    <a:pt x="427850" y="437553"/>
                    <a:pt x="434072" y="437553"/>
                  </a:cubicBezTo>
                  <a:lnTo>
                    <a:pt x="434165" y="437553"/>
                  </a:lnTo>
                  <a:lnTo>
                    <a:pt x="434258" y="437553"/>
                  </a:lnTo>
                  <a:lnTo>
                    <a:pt x="434443" y="437553"/>
                  </a:lnTo>
                  <a:lnTo>
                    <a:pt x="434536" y="437553"/>
                  </a:lnTo>
                  <a:cubicBezTo>
                    <a:pt x="440851" y="437553"/>
                    <a:pt x="476788" y="439778"/>
                    <a:pt x="443358" y="486400"/>
                  </a:cubicBezTo>
                  <a:lnTo>
                    <a:pt x="457937" y="527554"/>
                  </a:lnTo>
                  <a:lnTo>
                    <a:pt x="462395" y="513558"/>
                  </a:lnTo>
                  <a:lnTo>
                    <a:pt x="494804" y="411044"/>
                  </a:lnTo>
                  <a:cubicBezTo>
                    <a:pt x="494804" y="411044"/>
                    <a:pt x="520062" y="427450"/>
                    <a:pt x="562221" y="443485"/>
                  </a:cubicBezTo>
                  <a:cubicBezTo>
                    <a:pt x="608652" y="460355"/>
                    <a:pt x="605681" y="498357"/>
                    <a:pt x="606516" y="570098"/>
                  </a:cubicBezTo>
                  <a:lnTo>
                    <a:pt x="434443" y="570098"/>
                  </a:lnTo>
                  <a:lnTo>
                    <a:pt x="434072" y="570098"/>
                  </a:lnTo>
                  <a:lnTo>
                    <a:pt x="374362" y="570098"/>
                  </a:lnTo>
                  <a:lnTo>
                    <a:pt x="374362" y="569727"/>
                  </a:lnTo>
                  <a:cubicBezTo>
                    <a:pt x="374362" y="565000"/>
                    <a:pt x="374269" y="560458"/>
                    <a:pt x="374269" y="556102"/>
                  </a:cubicBezTo>
                  <a:cubicBezTo>
                    <a:pt x="373897" y="522641"/>
                    <a:pt x="373619" y="496132"/>
                    <a:pt x="366840" y="473702"/>
                  </a:cubicBezTo>
                  <a:cubicBezTo>
                    <a:pt x="361268" y="455349"/>
                    <a:pt x="351703" y="441075"/>
                    <a:pt x="337681" y="430323"/>
                  </a:cubicBezTo>
                  <a:cubicBezTo>
                    <a:pt x="360711" y="419571"/>
                    <a:pt x="373712" y="411044"/>
                    <a:pt x="373712" y="411044"/>
                  </a:cubicBezTo>
                  <a:close/>
                  <a:moveTo>
                    <a:pt x="111694" y="411044"/>
                  </a:moveTo>
                  <a:lnTo>
                    <a:pt x="144097" y="513541"/>
                  </a:lnTo>
                  <a:lnTo>
                    <a:pt x="148554" y="527535"/>
                  </a:lnTo>
                  <a:lnTo>
                    <a:pt x="163130" y="486388"/>
                  </a:lnTo>
                  <a:cubicBezTo>
                    <a:pt x="129706" y="439773"/>
                    <a:pt x="165730" y="437549"/>
                    <a:pt x="171951" y="437549"/>
                  </a:cubicBezTo>
                  <a:lnTo>
                    <a:pt x="172044" y="437549"/>
                  </a:lnTo>
                  <a:lnTo>
                    <a:pt x="172230" y="437549"/>
                  </a:lnTo>
                  <a:lnTo>
                    <a:pt x="172323" y="437549"/>
                  </a:lnTo>
                  <a:lnTo>
                    <a:pt x="172416" y="437549"/>
                  </a:lnTo>
                  <a:cubicBezTo>
                    <a:pt x="178729" y="437549"/>
                    <a:pt x="214661" y="439773"/>
                    <a:pt x="181236" y="486388"/>
                  </a:cubicBezTo>
                  <a:lnTo>
                    <a:pt x="195813" y="527535"/>
                  </a:lnTo>
                  <a:lnTo>
                    <a:pt x="200269" y="513541"/>
                  </a:lnTo>
                  <a:lnTo>
                    <a:pt x="232766" y="411044"/>
                  </a:lnTo>
                  <a:cubicBezTo>
                    <a:pt x="232766" y="411044"/>
                    <a:pt x="258020" y="427447"/>
                    <a:pt x="300079" y="443480"/>
                  </a:cubicBezTo>
                  <a:cubicBezTo>
                    <a:pt x="346502" y="460347"/>
                    <a:pt x="343624" y="498343"/>
                    <a:pt x="344552" y="569887"/>
                  </a:cubicBezTo>
                  <a:lnTo>
                    <a:pt x="172416" y="569887"/>
                  </a:lnTo>
                  <a:lnTo>
                    <a:pt x="172044" y="569887"/>
                  </a:lnTo>
                  <a:lnTo>
                    <a:pt x="0" y="569887"/>
                  </a:lnTo>
                  <a:cubicBezTo>
                    <a:pt x="1021" y="498343"/>
                    <a:pt x="-1950" y="460347"/>
                    <a:pt x="44287" y="443480"/>
                  </a:cubicBezTo>
                  <a:cubicBezTo>
                    <a:pt x="86439" y="427447"/>
                    <a:pt x="111694" y="411044"/>
                    <a:pt x="111694" y="411044"/>
                  </a:cubicBezTo>
                  <a:close/>
                  <a:moveTo>
                    <a:pt x="434261" y="196698"/>
                  </a:moveTo>
                  <a:cubicBezTo>
                    <a:pt x="441132" y="196420"/>
                    <a:pt x="510677" y="195678"/>
                    <a:pt x="514298" y="278742"/>
                  </a:cubicBezTo>
                  <a:cubicBezTo>
                    <a:pt x="514298" y="278742"/>
                    <a:pt x="527854" y="402967"/>
                    <a:pt x="434632" y="403987"/>
                  </a:cubicBezTo>
                  <a:lnTo>
                    <a:pt x="434168" y="403987"/>
                  </a:lnTo>
                  <a:lnTo>
                    <a:pt x="433704" y="403987"/>
                  </a:lnTo>
                  <a:cubicBezTo>
                    <a:pt x="340574" y="402967"/>
                    <a:pt x="354038" y="278742"/>
                    <a:pt x="354038" y="278742"/>
                  </a:cubicBezTo>
                  <a:cubicBezTo>
                    <a:pt x="357937" y="195678"/>
                    <a:pt x="427483" y="196420"/>
                    <a:pt x="434261" y="196698"/>
                  </a:cubicBezTo>
                  <a:close/>
                  <a:moveTo>
                    <a:pt x="172044" y="196698"/>
                  </a:moveTo>
                  <a:cubicBezTo>
                    <a:pt x="178915" y="196420"/>
                    <a:pt x="248460" y="195678"/>
                    <a:pt x="252267" y="278742"/>
                  </a:cubicBezTo>
                  <a:cubicBezTo>
                    <a:pt x="252267" y="278742"/>
                    <a:pt x="265916" y="402967"/>
                    <a:pt x="172694" y="403987"/>
                  </a:cubicBezTo>
                  <a:lnTo>
                    <a:pt x="172230" y="403987"/>
                  </a:lnTo>
                  <a:lnTo>
                    <a:pt x="171673" y="403987"/>
                  </a:lnTo>
                  <a:cubicBezTo>
                    <a:pt x="78636" y="402967"/>
                    <a:pt x="92099" y="278742"/>
                    <a:pt x="91821" y="278742"/>
                  </a:cubicBezTo>
                  <a:cubicBezTo>
                    <a:pt x="95720" y="195678"/>
                    <a:pt x="165266" y="196420"/>
                    <a:pt x="172044" y="196698"/>
                  </a:cubicBezTo>
                  <a:close/>
                  <a:moveTo>
                    <a:pt x="301680" y="52170"/>
                  </a:moveTo>
                  <a:lnTo>
                    <a:pt x="303165" y="52170"/>
                  </a:lnTo>
                  <a:cubicBezTo>
                    <a:pt x="321728" y="52077"/>
                    <a:pt x="336763" y="66906"/>
                    <a:pt x="336763" y="85443"/>
                  </a:cubicBezTo>
                  <a:cubicBezTo>
                    <a:pt x="336763" y="103795"/>
                    <a:pt x="321913" y="118624"/>
                    <a:pt x="303444" y="118809"/>
                  </a:cubicBezTo>
                  <a:cubicBezTo>
                    <a:pt x="284881" y="118902"/>
                    <a:pt x="269938" y="104073"/>
                    <a:pt x="270031" y="85443"/>
                  </a:cubicBezTo>
                  <a:lnTo>
                    <a:pt x="270031" y="83775"/>
                  </a:lnTo>
                  <a:cubicBezTo>
                    <a:pt x="272908" y="84794"/>
                    <a:pt x="275878" y="85443"/>
                    <a:pt x="279034" y="85443"/>
                  </a:cubicBezTo>
                  <a:cubicBezTo>
                    <a:pt x="292677" y="85443"/>
                    <a:pt x="303444" y="74507"/>
                    <a:pt x="303444" y="61067"/>
                  </a:cubicBezTo>
                  <a:cubicBezTo>
                    <a:pt x="303351" y="58009"/>
                    <a:pt x="302794" y="54858"/>
                    <a:pt x="301680" y="52170"/>
                  </a:cubicBezTo>
                  <a:close/>
                  <a:moveTo>
                    <a:pt x="303340" y="27249"/>
                  </a:moveTo>
                  <a:cubicBezTo>
                    <a:pt x="271025" y="27249"/>
                    <a:pt x="244838" y="53293"/>
                    <a:pt x="244838" y="85547"/>
                  </a:cubicBezTo>
                  <a:cubicBezTo>
                    <a:pt x="244838" y="117801"/>
                    <a:pt x="271025" y="143845"/>
                    <a:pt x="303340" y="143845"/>
                  </a:cubicBezTo>
                  <a:cubicBezTo>
                    <a:pt x="335656" y="143845"/>
                    <a:pt x="361750" y="117801"/>
                    <a:pt x="361750" y="85547"/>
                  </a:cubicBezTo>
                  <a:cubicBezTo>
                    <a:pt x="361750" y="53293"/>
                    <a:pt x="335656" y="27249"/>
                    <a:pt x="303340" y="27249"/>
                  </a:cubicBezTo>
                  <a:close/>
                  <a:moveTo>
                    <a:pt x="303340" y="0"/>
                  </a:moveTo>
                  <a:cubicBezTo>
                    <a:pt x="314484" y="185"/>
                    <a:pt x="325348" y="2224"/>
                    <a:pt x="336120" y="5932"/>
                  </a:cubicBezTo>
                  <a:cubicBezTo>
                    <a:pt x="356085" y="12883"/>
                    <a:pt x="373729" y="23634"/>
                    <a:pt x="390443" y="35961"/>
                  </a:cubicBezTo>
                  <a:cubicBezTo>
                    <a:pt x="410316" y="50698"/>
                    <a:pt x="434552" y="75259"/>
                    <a:pt x="434552" y="75259"/>
                  </a:cubicBezTo>
                  <a:cubicBezTo>
                    <a:pt x="440217" y="81006"/>
                    <a:pt x="440495" y="90645"/>
                    <a:pt x="435202" y="96577"/>
                  </a:cubicBezTo>
                  <a:cubicBezTo>
                    <a:pt x="435202" y="96577"/>
                    <a:pt x="432695" y="99264"/>
                    <a:pt x="426288" y="105845"/>
                  </a:cubicBezTo>
                  <a:cubicBezTo>
                    <a:pt x="407901" y="124474"/>
                    <a:pt x="387843" y="140880"/>
                    <a:pt x="364814" y="153392"/>
                  </a:cubicBezTo>
                  <a:cubicBezTo>
                    <a:pt x="346985" y="163124"/>
                    <a:pt x="328227" y="169797"/>
                    <a:pt x="307612" y="170816"/>
                  </a:cubicBezTo>
                  <a:cubicBezTo>
                    <a:pt x="306126" y="170909"/>
                    <a:pt x="304826" y="170909"/>
                    <a:pt x="303340" y="170909"/>
                  </a:cubicBezTo>
                  <a:cubicBezTo>
                    <a:pt x="301855" y="170909"/>
                    <a:pt x="300462" y="170909"/>
                    <a:pt x="298976" y="170816"/>
                  </a:cubicBezTo>
                  <a:cubicBezTo>
                    <a:pt x="278454" y="169797"/>
                    <a:pt x="259603" y="163124"/>
                    <a:pt x="241774" y="153392"/>
                  </a:cubicBezTo>
                  <a:cubicBezTo>
                    <a:pt x="218744" y="140787"/>
                    <a:pt x="198687" y="124474"/>
                    <a:pt x="180393" y="105845"/>
                  </a:cubicBezTo>
                  <a:cubicBezTo>
                    <a:pt x="173893" y="99264"/>
                    <a:pt x="171478" y="96577"/>
                    <a:pt x="171478" y="96577"/>
                  </a:cubicBezTo>
                  <a:cubicBezTo>
                    <a:pt x="166278" y="90459"/>
                    <a:pt x="166464" y="81006"/>
                    <a:pt x="172036" y="75259"/>
                  </a:cubicBezTo>
                  <a:cubicBezTo>
                    <a:pt x="172036" y="75259"/>
                    <a:pt x="196365" y="50698"/>
                    <a:pt x="216144" y="35961"/>
                  </a:cubicBezTo>
                  <a:cubicBezTo>
                    <a:pt x="232952" y="23542"/>
                    <a:pt x="250688" y="12790"/>
                    <a:pt x="270468" y="5932"/>
                  </a:cubicBezTo>
                  <a:cubicBezTo>
                    <a:pt x="281240" y="2224"/>
                    <a:pt x="292197" y="0"/>
                    <a:pt x="303340" y="0"/>
                  </a:cubicBezTo>
                  <a:close/>
                </a:path>
              </a:pathLst>
            </a:cu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chemeClr val="bg1"/>
                  </a:solidFill>
                </a:rPr>
                <a:t>causes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businessmen_126365"/>
            <p:cNvSpPr>
              <a:spLocks noChangeAspect="1"/>
            </p:cNvSpPr>
            <p:nvPr/>
          </p:nvSpPr>
          <p:spPr bwMode="auto">
            <a:xfrm>
              <a:off x="1402701" y="3753221"/>
              <a:ext cx="405953" cy="404875"/>
            </a:xfrm>
            <a:custGeom>
              <a:avLst/>
              <a:gdLst>
                <a:gd name="connsiteX0" fmla="*/ 290695 w 581459"/>
                <a:gd name="connsiteY0" fmla="*/ 334903 h 579915"/>
                <a:gd name="connsiteX1" fmla="*/ 316699 w 581459"/>
                <a:gd name="connsiteY1" fmla="*/ 360836 h 579915"/>
                <a:gd name="connsiteX2" fmla="*/ 290695 w 581459"/>
                <a:gd name="connsiteY2" fmla="*/ 386769 h 579915"/>
                <a:gd name="connsiteX3" fmla="*/ 264691 w 581459"/>
                <a:gd name="connsiteY3" fmla="*/ 360836 h 579915"/>
                <a:gd name="connsiteX4" fmla="*/ 290695 w 581459"/>
                <a:gd name="connsiteY4" fmla="*/ 334903 h 579915"/>
                <a:gd name="connsiteX5" fmla="*/ 290720 w 581459"/>
                <a:gd name="connsiteY5" fmla="*/ 77128 h 579915"/>
                <a:gd name="connsiteX6" fmla="*/ 381053 w 581459"/>
                <a:gd name="connsiteY6" fmla="*/ 167250 h 579915"/>
                <a:gd name="connsiteX7" fmla="*/ 346789 w 581459"/>
                <a:gd name="connsiteY7" fmla="*/ 237996 h 579915"/>
                <a:gd name="connsiteX8" fmla="*/ 345721 w 581459"/>
                <a:gd name="connsiteY8" fmla="*/ 238885 h 579915"/>
                <a:gd name="connsiteX9" fmla="*/ 320089 w 581459"/>
                <a:gd name="connsiteY9" fmla="*/ 293633 h 579915"/>
                <a:gd name="connsiteX10" fmla="*/ 295704 w 581459"/>
                <a:gd name="connsiteY10" fmla="*/ 317897 h 579915"/>
                <a:gd name="connsiteX11" fmla="*/ 271407 w 581459"/>
                <a:gd name="connsiteY11" fmla="*/ 293633 h 579915"/>
                <a:gd name="connsiteX12" fmla="*/ 316885 w 581459"/>
                <a:gd name="connsiteY12" fmla="*/ 199779 h 579915"/>
                <a:gd name="connsiteX13" fmla="*/ 332371 w 581459"/>
                <a:gd name="connsiteY13" fmla="*/ 167250 h 579915"/>
                <a:gd name="connsiteX14" fmla="*/ 290720 w 581459"/>
                <a:gd name="connsiteY14" fmla="*/ 125655 h 579915"/>
                <a:gd name="connsiteX15" fmla="*/ 249069 w 581459"/>
                <a:gd name="connsiteY15" fmla="*/ 167250 h 579915"/>
                <a:gd name="connsiteX16" fmla="*/ 224772 w 581459"/>
                <a:gd name="connsiteY16" fmla="*/ 191602 h 579915"/>
                <a:gd name="connsiteX17" fmla="*/ 200476 w 581459"/>
                <a:gd name="connsiteY17" fmla="*/ 167250 h 579915"/>
                <a:gd name="connsiteX18" fmla="*/ 290720 w 581459"/>
                <a:gd name="connsiteY18" fmla="*/ 77128 h 579915"/>
                <a:gd name="connsiteX19" fmla="*/ 290685 w 581459"/>
                <a:gd name="connsiteY19" fmla="*/ 48348 h 579915"/>
                <a:gd name="connsiteX20" fmla="*/ 48418 w 581459"/>
                <a:gd name="connsiteY20" fmla="*/ 232230 h 579915"/>
                <a:gd name="connsiteX21" fmla="*/ 290685 w 581459"/>
                <a:gd name="connsiteY21" fmla="*/ 416112 h 579915"/>
                <a:gd name="connsiteX22" fmla="*/ 340794 w 581459"/>
                <a:gd name="connsiteY22" fmla="*/ 412202 h 579915"/>
                <a:gd name="connsiteX23" fmla="*/ 361354 w 581459"/>
                <a:gd name="connsiteY23" fmla="*/ 418512 h 579915"/>
                <a:gd name="connsiteX24" fmla="*/ 447598 w 581459"/>
                <a:gd name="connsiteY24" fmla="*/ 500188 h 579915"/>
                <a:gd name="connsiteX25" fmla="*/ 447598 w 581459"/>
                <a:gd name="connsiteY25" fmla="*/ 384473 h 579915"/>
                <a:gd name="connsiteX26" fmla="*/ 457566 w 581459"/>
                <a:gd name="connsiteY26" fmla="*/ 364920 h 579915"/>
                <a:gd name="connsiteX27" fmla="*/ 533041 w 581459"/>
                <a:gd name="connsiteY27" fmla="*/ 232230 h 579915"/>
                <a:gd name="connsiteX28" fmla="*/ 290685 w 581459"/>
                <a:gd name="connsiteY28" fmla="*/ 48348 h 579915"/>
                <a:gd name="connsiteX29" fmla="*/ 290685 w 581459"/>
                <a:gd name="connsiteY29" fmla="*/ 0 h 579915"/>
                <a:gd name="connsiteX30" fmla="*/ 581459 w 581459"/>
                <a:gd name="connsiteY30" fmla="*/ 232319 h 579915"/>
                <a:gd name="connsiteX31" fmla="*/ 496105 w 581459"/>
                <a:gd name="connsiteY31" fmla="*/ 396560 h 579915"/>
                <a:gd name="connsiteX32" fmla="*/ 496105 w 581459"/>
                <a:gd name="connsiteY32" fmla="*/ 556357 h 579915"/>
                <a:gd name="connsiteX33" fmla="*/ 481419 w 581459"/>
                <a:gd name="connsiteY33" fmla="*/ 578576 h 579915"/>
                <a:gd name="connsiteX34" fmla="*/ 455163 w 581459"/>
                <a:gd name="connsiteY34" fmla="*/ 573954 h 579915"/>
                <a:gd name="connsiteX35" fmla="*/ 336522 w 581459"/>
                <a:gd name="connsiteY35" fmla="*/ 461616 h 579915"/>
                <a:gd name="connsiteX36" fmla="*/ 290685 w 581459"/>
                <a:gd name="connsiteY36" fmla="*/ 464460 h 579915"/>
                <a:gd name="connsiteX37" fmla="*/ 0 w 581459"/>
                <a:gd name="connsiteY37" fmla="*/ 232230 h 579915"/>
                <a:gd name="connsiteX38" fmla="*/ 290685 w 581459"/>
                <a:gd name="connsiteY38" fmla="*/ 0 h 57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459" h="579915">
                  <a:moveTo>
                    <a:pt x="290695" y="334903"/>
                  </a:moveTo>
                  <a:cubicBezTo>
                    <a:pt x="305057" y="334903"/>
                    <a:pt x="316699" y="346514"/>
                    <a:pt x="316699" y="360836"/>
                  </a:cubicBezTo>
                  <a:cubicBezTo>
                    <a:pt x="316699" y="375158"/>
                    <a:pt x="305057" y="386769"/>
                    <a:pt x="290695" y="386769"/>
                  </a:cubicBezTo>
                  <a:cubicBezTo>
                    <a:pt x="276333" y="386769"/>
                    <a:pt x="264691" y="375158"/>
                    <a:pt x="264691" y="360836"/>
                  </a:cubicBezTo>
                  <a:cubicBezTo>
                    <a:pt x="264691" y="346514"/>
                    <a:pt x="276333" y="334903"/>
                    <a:pt x="290695" y="334903"/>
                  </a:cubicBezTo>
                  <a:close/>
                  <a:moveTo>
                    <a:pt x="290720" y="77128"/>
                  </a:moveTo>
                  <a:cubicBezTo>
                    <a:pt x="340559" y="77128"/>
                    <a:pt x="381053" y="117478"/>
                    <a:pt x="381053" y="167250"/>
                  </a:cubicBezTo>
                  <a:cubicBezTo>
                    <a:pt x="381053" y="194979"/>
                    <a:pt x="368593" y="220843"/>
                    <a:pt x="346789" y="237996"/>
                  </a:cubicBezTo>
                  <a:cubicBezTo>
                    <a:pt x="346255" y="238529"/>
                    <a:pt x="346166" y="238529"/>
                    <a:pt x="345721" y="238885"/>
                  </a:cubicBezTo>
                  <a:cubicBezTo>
                    <a:pt x="343585" y="240396"/>
                    <a:pt x="320089" y="258882"/>
                    <a:pt x="320089" y="293633"/>
                  </a:cubicBezTo>
                  <a:cubicBezTo>
                    <a:pt x="320089" y="306965"/>
                    <a:pt x="309143" y="317897"/>
                    <a:pt x="295704" y="317897"/>
                  </a:cubicBezTo>
                  <a:cubicBezTo>
                    <a:pt x="282354" y="317897"/>
                    <a:pt x="271407" y="306965"/>
                    <a:pt x="271407" y="293633"/>
                  </a:cubicBezTo>
                  <a:cubicBezTo>
                    <a:pt x="271407" y="236130"/>
                    <a:pt x="310211" y="204756"/>
                    <a:pt x="316885" y="199779"/>
                  </a:cubicBezTo>
                  <a:cubicBezTo>
                    <a:pt x="326675" y="191780"/>
                    <a:pt x="332371" y="179959"/>
                    <a:pt x="332371" y="167250"/>
                  </a:cubicBezTo>
                  <a:cubicBezTo>
                    <a:pt x="332371" y="144319"/>
                    <a:pt x="313682" y="125655"/>
                    <a:pt x="290720" y="125655"/>
                  </a:cubicBezTo>
                  <a:cubicBezTo>
                    <a:pt x="267759" y="125655"/>
                    <a:pt x="249069" y="144408"/>
                    <a:pt x="249069" y="167250"/>
                  </a:cubicBezTo>
                  <a:cubicBezTo>
                    <a:pt x="249069" y="180670"/>
                    <a:pt x="238211" y="191602"/>
                    <a:pt x="224772" y="191602"/>
                  </a:cubicBezTo>
                  <a:cubicBezTo>
                    <a:pt x="211334" y="191602"/>
                    <a:pt x="200476" y="180670"/>
                    <a:pt x="200476" y="167250"/>
                  </a:cubicBezTo>
                  <a:cubicBezTo>
                    <a:pt x="200476" y="117478"/>
                    <a:pt x="240881" y="77128"/>
                    <a:pt x="290720" y="77128"/>
                  </a:cubicBezTo>
                  <a:close/>
                  <a:moveTo>
                    <a:pt x="290685" y="48348"/>
                  </a:moveTo>
                  <a:cubicBezTo>
                    <a:pt x="157091" y="48348"/>
                    <a:pt x="48418" y="130824"/>
                    <a:pt x="48418" y="232230"/>
                  </a:cubicBezTo>
                  <a:cubicBezTo>
                    <a:pt x="48418" y="333636"/>
                    <a:pt x="157091" y="416112"/>
                    <a:pt x="290685" y="416112"/>
                  </a:cubicBezTo>
                  <a:cubicBezTo>
                    <a:pt x="307596" y="416112"/>
                    <a:pt x="324417" y="415046"/>
                    <a:pt x="340794" y="412202"/>
                  </a:cubicBezTo>
                  <a:cubicBezTo>
                    <a:pt x="348982" y="410780"/>
                    <a:pt x="356815" y="414246"/>
                    <a:pt x="361354" y="418512"/>
                  </a:cubicBezTo>
                  <a:lnTo>
                    <a:pt x="447598" y="500188"/>
                  </a:lnTo>
                  <a:lnTo>
                    <a:pt x="447598" y="384473"/>
                  </a:lnTo>
                  <a:cubicBezTo>
                    <a:pt x="447598" y="376830"/>
                    <a:pt x="451247" y="369453"/>
                    <a:pt x="457566" y="364920"/>
                  </a:cubicBezTo>
                  <a:cubicBezTo>
                    <a:pt x="506251" y="329726"/>
                    <a:pt x="533041" y="282622"/>
                    <a:pt x="533041" y="232230"/>
                  </a:cubicBezTo>
                  <a:cubicBezTo>
                    <a:pt x="533041" y="130824"/>
                    <a:pt x="424368" y="48348"/>
                    <a:pt x="290685" y="48348"/>
                  </a:cubicBezTo>
                  <a:close/>
                  <a:moveTo>
                    <a:pt x="290685" y="0"/>
                  </a:moveTo>
                  <a:cubicBezTo>
                    <a:pt x="451069" y="0"/>
                    <a:pt x="581459" y="104161"/>
                    <a:pt x="581459" y="232319"/>
                  </a:cubicBezTo>
                  <a:cubicBezTo>
                    <a:pt x="581459" y="293820"/>
                    <a:pt x="550575" y="353189"/>
                    <a:pt x="496105" y="396560"/>
                  </a:cubicBezTo>
                  <a:lnTo>
                    <a:pt x="496105" y="556357"/>
                  </a:lnTo>
                  <a:cubicBezTo>
                    <a:pt x="496105" y="566044"/>
                    <a:pt x="490587" y="575376"/>
                    <a:pt x="481419" y="578576"/>
                  </a:cubicBezTo>
                  <a:cubicBezTo>
                    <a:pt x="471896" y="581953"/>
                    <a:pt x="459791" y="578398"/>
                    <a:pt x="455163" y="573954"/>
                  </a:cubicBezTo>
                  <a:lnTo>
                    <a:pt x="336522" y="461616"/>
                  </a:lnTo>
                  <a:cubicBezTo>
                    <a:pt x="321302" y="463572"/>
                    <a:pt x="305994" y="464460"/>
                    <a:pt x="290685" y="464460"/>
                  </a:cubicBezTo>
                  <a:cubicBezTo>
                    <a:pt x="130390" y="464460"/>
                    <a:pt x="0" y="360299"/>
                    <a:pt x="0" y="232230"/>
                  </a:cubicBezTo>
                  <a:cubicBezTo>
                    <a:pt x="0" y="104161"/>
                    <a:pt x="130390" y="0"/>
                    <a:pt x="2906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grpSp>
        <p:nvGrpSpPr>
          <p:cNvPr id="38" name="Group 21"/>
          <p:cNvGrpSpPr/>
          <p:nvPr/>
        </p:nvGrpSpPr>
        <p:grpSpPr>
          <a:xfrm>
            <a:off x="283168" y="2516012"/>
            <a:ext cx="771365" cy="584552"/>
            <a:chOff x="1310108" y="3720996"/>
            <a:chExt cx="1131586" cy="994155"/>
          </a:xfrm>
        </p:grpSpPr>
        <p:sp>
          <p:nvSpPr>
            <p:cNvPr id="39" name="矩形: 对角圆角 38"/>
            <p:cNvSpPr/>
            <p:nvPr/>
          </p:nvSpPr>
          <p:spPr>
            <a:xfrm>
              <a:off x="1358627" y="3720996"/>
              <a:ext cx="1034550" cy="994155"/>
            </a:xfrm>
            <a:prstGeom prst="round2DiagRect">
              <a:avLst/>
            </a:prstGeom>
            <a:solidFill>
              <a:srgbClr val="0070C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 dirty="0"/>
            </a:p>
          </p:txBody>
        </p:sp>
        <p:sp>
          <p:nvSpPr>
            <p:cNvPr id="40" name="Rectangle 14"/>
            <p:cNvSpPr/>
            <p:nvPr/>
          </p:nvSpPr>
          <p:spPr>
            <a:xfrm>
              <a:off x="1310108" y="4112109"/>
              <a:ext cx="1131586" cy="523440"/>
            </a:xfrm>
            <a:custGeom>
              <a:avLst/>
              <a:gdLst>
                <a:gd name="connsiteX0" fmla="*/ 373712 w 606516"/>
                <a:gd name="connsiteY0" fmla="*/ 411044 h 570098"/>
                <a:gd name="connsiteX1" fmla="*/ 406213 w 606516"/>
                <a:gd name="connsiteY1" fmla="*/ 513558 h 570098"/>
                <a:gd name="connsiteX2" fmla="*/ 410671 w 606516"/>
                <a:gd name="connsiteY2" fmla="*/ 527554 h 570098"/>
                <a:gd name="connsiteX3" fmla="*/ 425250 w 606516"/>
                <a:gd name="connsiteY3" fmla="*/ 486400 h 570098"/>
                <a:gd name="connsiteX4" fmla="*/ 434072 w 606516"/>
                <a:gd name="connsiteY4" fmla="*/ 437553 h 570098"/>
                <a:gd name="connsiteX5" fmla="*/ 434165 w 606516"/>
                <a:gd name="connsiteY5" fmla="*/ 437553 h 570098"/>
                <a:gd name="connsiteX6" fmla="*/ 434258 w 606516"/>
                <a:gd name="connsiteY6" fmla="*/ 437553 h 570098"/>
                <a:gd name="connsiteX7" fmla="*/ 434443 w 606516"/>
                <a:gd name="connsiteY7" fmla="*/ 437553 h 570098"/>
                <a:gd name="connsiteX8" fmla="*/ 434536 w 606516"/>
                <a:gd name="connsiteY8" fmla="*/ 437553 h 570098"/>
                <a:gd name="connsiteX9" fmla="*/ 443358 w 606516"/>
                <a:gd name="connsiteY9" fmla="*/ 486400 h 570098"/>
                <a:gd name="connsiteX10" fmla="*/ 457937 w 606516"/>
                <a:gd name="connsiteY10" fmla="*/ 527554 h 570098"/>
                <a:gd name="connsiteX11" fmla="*/ 462395 w 606516"/>
                <a:gd name="connsiteY11" fmla="*/ 513558 h 570098"/>
                <a:gd name="connsiteX12" fmla="*/ 494804 w 606516"/>
                <a:gd name="connsiteY12" fmla="*/ 411044 h 570098"/>
                <a:gd name="connsiteX13" fmla="*/ 562221 w 606516"/>
                <a:gd name="connsiteY13" fmla="*/ 443485 h 570098"/>
                <a:gd name="connsiteX14" fmla="*/ 606516 w 606516"/>
                <a:gd name="connsiteY14" fmla="*/ 570098 h 570098"/>
                <a:gd name="connsiteX15" fmla="*/ 434443 w 606516"/>
                <a:gd name="connsiteY15" fmla="*/ 570098 h 570098"/>
                <a:gd name="connsiteX16" fmla="*/ 434072 w 606516"/>
                <a:gd name="connsiteY16" fmla="*/ 570098 h 570098"/>
                <a:gd name="connsiteX17" fmla="*/ 374362 w 606516"/>
                <a:gd name="connsiteY17" fmla="*/ 570098 h 570098"/>
                <a:gd name="connsiteX18" fmla="*/ 374362 w 606516"/>
                <a:gd name="connsiteY18" fmla="*/ 569727 h 570098"/>
                <a:gd name="connsiteX19" fmla="*/ 374269 w 606516"/>
                <a:gd name="connsiteY19" fmla="*/ 556102 h 570098"/>
                <a:gd name="connsiteX20" fmla="*/ 366840 w 606516"/>
                <a:gd name="connsiteY20" fmla="*/ 473702 h 570098"/>
                <a:gd name="connsiteX21" fmla="*/ 337681 w 606516"/>
                <a:gd name="connsiteY21" fmla="*/ 430323 h 570098"/>
                <a:gd name="connsiteX22" fmla="*/ 373712 w 606516"/>
                <a:gd name="connsiteY22" fmla="*/ 411044 h 570098"/>
                <a:gd name="connsiteX23" fmla="*/ 111694 w 606516"/>
                <a:gd name="connsiteY23" fmla="*/ 411044 h 570098"/>
                <a:gd name="connsiteX24" fmla="*/ 144097 w 606516"/>
                <a:gd name="connsiteY24" fmla="*/ 513541 h 570098"/>
                <a:gd name="connsiteX25" fmla="*/ 148554 w 606516"/>
                <a:gd name="connsiteY25" fmla="*/ 527535 h 570098"/>
                <a:gd name="connsiteX26" fmla="*/ 163130 w 606516"/>
                <a:gd name="connsiteY26" fmla="*/ 486388 h 570098"/>
                <a:gd name="connsiteX27" fmla="*/ 171951 w 606516"/>
                <a:gd name="connsiteY27" fmla="*/ 437549 h 570098"/>
                <a:gd name="connsiteX28" fmla="*/ 172044 w 606516"/>
                <a:gd name="connsiteY28" fmla="*/ 437549 h 570098"/>
                <a:gd name="connsiteX29" fmla="*/ 172230 w 606516"/>
                <a:gd name="connsiteY29" fmla="*/ 437549 h 570098"/>
                <a:gd name="connsiteX30" fmla="*/ 172323 w 606516"/>
                <a:gd name="connsiteY30" fmla="*/ 437549 h 570098"/>
                <a:gd name="connsiteX31" fmla="*/ 172416 w 606516"/>
                <a:gd name="connsiteY31" fmla="*/ 437549 h 570098"/>
                <a:gd name="connsiteX32" fmla="*/ 181236 w 606516"/>
                <a:gd name="connsiteY32" fmla="*/ 486388 h 570098"/>
                <a:gd name="connsiteX33" fmla="*/ 195813 w 606516"/>
                <a:gd name="connsiteY33" fmla="*/ 527535 h 570098"/>
                <a:gd name="connsiteX34" fmla="*/ 200269 w 606516"/>
                <a:gd name="connsiteY34" fmla="*/ 513541 h 570098"/>
                <a:gd name="connsiteX35" fmla="*/ 232766 w 606516"/>
                <a:gd name="connsiteY35" fmla="*/ 411044 h 570098"/>
                <a:gd name="connsiteX36" fmla="*/ 300079 w 606516"/>
                <a:gd name="connsiteY36" fmla="*/ 443480 h 570098"/>
                <a:gd name="connsiteX37" fmla="*/ 344552 w 606516"/>
                <a:gd name="connsiteY37" fmla="*/ 569887 h 570098"/>
                <a:gd name="connsiteX38" fmla="*/ 172416 w 606516"/>
                <a:gd name="connsiteY38" fmla="*/ 569887 h 570098"/>
                <a:gd name="connsiteX39" fmla="*/ 172044 w 606516"/>
                <a:gd name="connsiteY39" fmla="*/ 569887 h 570098"/>
                <a:gd name="connsiteX40" fmla="*/ 0 w 606516"/>
                <a:gd name="connsiteY40" fmla="*/ 569887 h 570098"/>
                <a:gd name="connsiteX41" fmla="*/ 44287 w 606516"/>
                <a:gd name="connsiteY41" fmla="*/ 443480 h 570098"/>
                <a:gd name="connsiteX42" fmla="*/ 111694 w 606516"/>
                <a:gd name="connsiteY42" fmla="*/ 411044 h 570098"/>
                <a:gd name="connsiteX43" fmla="*/ 434261 w 606516"/>
                <a:gd name="connsiteY43" fmla="*/ 196698 h 570098"/>
                <a:gd name="connsiteX44" fmla="*/ 514298 w 606516"/>
                <a:gd name="connsiteY44" fmla="*/ 278742 h 570098"/>
                <a:gd name="connsiteX45" fmla="*/ 434632 w 606516"/>
                <a:gd name="connsiteY45" fmla="*/ 403987 h 570098"/>
                <a:gd name="connsiteX46" fmla="*/ 434168 w 606516"/>
                <a:gd name="connsiteY46" fmla="*/ 403987 h 570098"/>
                <a:gd name="connsiteX47" fmla="*/ 433704 w 606516"/>
                <a:gd name="connsiteY47" fmla="*/ 403987 h 570098"/>
                <a:gd name="connsiteX48" fmla="*/ 354038 w 606516"/>
                <a:gd name="connsiteY48" fmla="*/ 278742 h 570098"/>
                <a:gd name="connsiteX49" fmla="*/ 434261 w 606516"/>
                <a:gd name="connsiteY49" fmla="*/ 196698 h 570098"/>
                <a:gd name="connsiteX50" fmla="*/ 172044 w 606516"/>
                <a:gd name="connsiteY50" fmla="*/ 196698 h 570098"/>
                <a:gd name="connsiteX51" fmla="*/ 252267 w 606516"/>
                <a:gd name="connsiteY51" fmla="*/ 278742 h 570098"/>
                <a:gd name="connsiteX52" fmla="*/ 172694 w 606516"/>
                <a:gd name="connsiteY52" fmla="*/ 403987 h 570098"/>
                <a:gd name="connsiteX53" fmla="*/ 172230 w 606516"/>
                <a:gd name="connsiteY53" fmla="*/ 403987 h 570098"/>
                <a:gd name="connsiteX54" fmla="*/ 171673 w 606516"/>
                <a:gd name="connsiteY54" fmla="*/ 403987 h 570098"/>
                <a:gd name="connsiteX55" fmla="*/ 91821 w 606516"/>
                <a:gd name="connsiteY55" fmla="*/ 278742 h 570098"/>
                <a:gd name="connsiteX56" fmla="*/ 172044 w 606516"/>
                <a:gd name="connsiteY56" fmla="*/ 196698 h 570098"/>
                <a:gd name="connsiteX57" fmla="*/ 301680 w 606516"/>
                <a:gd name="connsiteY57" fmla="*/ 52170 h 570098"/>
                <a:gd name="connsiteX58" fmla="*/ 303165 w 606516"/>
                <a:gd name="connsiteY58" fmla="*/ 52170 h 570098"/>
                <a:gd name="connsiteX59" fmla="*/ 336763 w 606516"/>
                <a:gd name="connsiteY59" fmla="*/ 85443 h 570098"/>
                <a:gd name="connsiteX60" fmla="*/ 303444 w 606516"/>
                <a:gd name="connsiteY60" fmla="*/ 118809 h 570098"/>
                <a:gd name="connsiteX61" fmla="*/ 270031 w 606516"/>
                <a:gd name="connsiteY61" fmla="*/ 85443 h 570098"/>
                <a:gd name="connsiteX62" fmla="*/ 270031 w 606516"/>
                <a:gd name="connsiteY62" fmla="*/ 83775 h 570098"/>
                <a:gd name="connsiteX63" fmla="*/ 279034 w 606516"/>
                <a:gd name="connsiteY63" fmla="*/ 85443 h 570098"/>
                <a:gd name="connsiteX64" fmla="*/ 303444 w 606516"/>
                <a:gd name="connsiteY64" fmla="*/ 61067 h 570098"/>
                <a:gd name="connsiteX65" fmla="*/ 301680 w 606516"/>
                <a:gd name="connsiteY65" fmla="*/ 52170 h 570098"/>
                <a:gd name="connsiteX66" fmla="*/ 303340 w 606516"/>
                <a:gd name="connsiteY66" fmla="*/ 27249 h 570098"/>
                <a:gd name="connsiteX67" fmla="*/ 244838 w 606516"/>
                <a:gd name="connsiteY67" fmla="*/ 85547 h 570098"/>
                <a:gd name="connsiteX68" fmla="*/ 303340 w 606516"/>
                <a:gd name="connsiteY68" fmla="*/ 143845 h 570098"/>
                <a:gd name="connsiteX69" fmla="*/ 361750 w 606516"/>
                <a:gd name="connsiteY69" fmla="*/ 85547 h 570098"/>
                <a:gd name="connsiteX70" fmla="*/ 303340 w 606516"/>
                <a:gd name="connsiteY70" fmla="*/ 27249 h 570098"/>
                <a:gd name="connsiteX71" fmla="*/ 303340 w 606516"/>
                <a:gd name="connsiteY71" fmla="*/ 0 h 570098"/>
                <a:gd name="connsiteX72" fmla="*/ 336120 w 606516"/>
                <a:gd name="connsiteY72" fmla="*/ 5932 h 570098"/>
                <a:gd name="connsiteX73" fmla="*/ 390443 w 606516"/>
                <a:gd name="connsiteY73" fmla="*/ 35961 h 570098"/>
                <a:gd name="connsiteX74" fmla="*/ 434552 w 606516"/>
                <a:gd name="connsiteY74" fmla="*/ 75259 h 570098"/>
                <a:gd name="connsiteX75" fmla="*/ 435202 w 606516"/>
                <a:gd name="connsiteY75" fmla="*/ 96577 h 570098"/>
                <a:gd name="connsiteX76" fmla="*/ 426288 w 606516"/>
                <a:gd name="connsiteY76" fmla="*/ 105845 h 570098"/>
                <a:gd name="connsiteX77" fmla="*/ 364814 w 606516"/>
                <a:gd name="connsiteY77" fmla="*/ 153392 h 570098"/>
                <a:gd name="connsiteX78" fmla="*/ 307612 w 606516"/>
                <a:gd name="connsiteY78" fmla="*/ 170816 h 570098"/>
                <a:gd name="connsiteX79" fmla="*/ 303340 w 606516"/>
                <a:gd name="connsiteY79" fmla="*/ 170909 h 570098"/>
                <a:gd name="connsiteX80" fmla="*/ 298976 w 606516"/>
                <a:gd name="connsiteY80" fmla="*/ 170816 h 570098"/>
                <a:gd name="connsiteX81" fmla="*/ 241774 w 606516"/>
                <a:gd name="connsiteY81" fmla="*/ 153392 h 570098"/>
                <a:gd name="connsiteX82" fmla="*/ 180393 w 606516"/>
                <a:gd name="connsiteY82" fmla="*/ 105845 h 570098"/>
                <a:gd name="connsiteX83" fmla="*/ 171478 w 606516"/>
                <a:gd name="connsiteY83" fmla="*/ 96577 h 570098"/>
                <a:gd name="connsiteX84" fmla="*/ 172036 w 606516"/>
                <a:gd name="connsiteY84" fmla="*/ 75259 h 570098"/>
                <a:gd name="connsiteX85" fmla="*/ 216144 w 606516"/>
                <a:gd name="connsiteY85" fmla="*/ 35961 h 570098"/>
                <a:gd name="connsiteX86" fmla="*/ 270468 w 606516"/>
                <a:gd name="connsiteY86" fmla="*/ 5932 h 570098"/>
                <a:gd name="connsiteX87" fmla="*/ 303340 w 606516"/>
                <a:gd name="connsiteY87" fmla="*/ 0 h 57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606516" h="570098">
                  <a:moveTo>
                    <a:pt x="373712" y="411044"/>
                  </a:moveTo>
                  <a:lnTo>
                    <a:pt x="406213" y="513558"/>
                  </a:lnTo>
                  <a:lnTo>
                    <a:pt x="410671" y="527554"/>
                  </a:lnTo>
                  <a:lnTo>
                    <a:pt x="425250" y="486400"/>
                  </a:lnTo>
                  <a:cubicBezTo>
                    <a:pt x="391820" y="439778"/>
                    <a:pt x="427850" y="437553"/>
                    <a:pt x="434072" y="437553"/>
                  </a:cubicBezTo>
                  <a:lnTo>
                    <a:pt x="434165" y="437553"/>
                  </a:lnTo>
                  <a:lnTo>
                    <a:pt x="434258" y="437553"/>
                  </a:lnTo>
                  <a:lnTo>
                    <a:pt x="434443" y="437553"/>
                  </a:lnTo>
                  <a:lnTo>
                    <a:pt x="434536" y="437553"/>
                  </a:lnTo>
                  <a:cubicBezTo>
                    <a:pt x="440851" y="437553"/>
                    <a:pt x="476788" y="439778"/>
                    <a:pt x="443358" y="486400"/>
                  </a:cubicBezTo>
                  <a:lnTo>
                    <a:pt x="457937" y="527554"/>
                  </a:lnTo>
                  <a:lnTo>
                    <a:pt x="462395" y="513558"/>
                  </a:lnTo>
                  <a:lnTo>
                    <a:pt x="494804" y="411044"/>
                  </a:lnTo>
                  <a:cubicBezTo>
                    <a:pt x="494804" y="411044"/>
                    <a:pt x="520062" y="427450"/>
                    <a:pt x="562221" y="443485"/>
                  </a:cubicBezTo>
                  <a:cubicBezTo>
                    <a:pt x="608652" y="460355"/>
                    <a:pt x="605681" y="498357"/>
                    <a:pt x="606516" y="570098"/>
                  </a:cubicBezTo>
                  <a:lnTo>
                    <a:pt x="434443" y="570098"/>
                  </a:lnTo>
                  <a:lnTo>
                    <a:pt x="434072" y="570098"/>
                  </a:lnTo>
                  <a:lnTo>
                    <a:pt x="374362" y="570098"/>
                  </a:lnTo>
                  <a:lnTo>
                    <a:pt x="374362" y="569727"/>
                  </a:lnTo>
                  <a:cubicBezTo>
                    <a:pt x="374362" y="565000"/>
                    <a:pt x="374269" y="560458"/>
                    <a:pt x="374269" y="556102"/>
                  </a:cubicBezTo>
                  <a:cubicBezTo>
                    <a:pt x="373897" y="522641"/>
                    <a:pt x="373619" y="496132"/>
                    <a:pt x="366840" y="473702"/>
                  </a:cubicBezTo>
                  <a:cubicBezTo>
                    <a:pt x="361268" y="455349"/>
                    <a:pt x="351703" y="441075"/>
                    <a:pt x="337681" y="430323"/>
                  </a:cubicBezTo>
                  <a:cubicBezTo>
                    <a:pt x="360711" y="419571"/>
                    <a:pt x="373712" y="411044"/>
                    <a:pt x="373712" y="411044"/>
                  </a:cubicBezTo>
                  <a:close/>
                  <a:moveTo>
                    <a:pt x="111694" y="411044"/>
                  </a:moveTo>
                  <a:lnTo>
                    <a:pt x="144097" y="513541"/>
                  </a:lnTo>
                  <a:lnTo>
                    <a:pt x="148554" y="527535"/>
                  </a:lnTo>
                  <a:lnTo>
                    <a:pt x="163130" y="486388"/>
                  </a:lnTo>
                  <a:cubicBezTo>
                    <a:pt x="129706" y="439773"/>
                    <a:pt x="165730" y="437549"/>
                    <a:pt x="171951" y="437549"/>
                  </a:cubicBezTo>
                  <a:lnTo>
                    <a:pt x="172044" y="437549"/>
                  </a:lnTo>
                  <a:lnTo>
                    <a:pt x="172230" y="437549"/>
                  </a:lnTo>
                  <a:lnTo>
                    <a:pt x="172323" y="437549"/>
                  </a:lnTo>
                  <a:lnTo>
                    <a:pt x="172416" y="437549"/>
                  </a:lnTo>
                  <a:cubicBezTo>
                    <a:pt x="178729" y="437549"/>
                    <a:pt x="214661" y="439773"/>
                    <a:pt x="181236" y="486388"/>
                  </a:cubicBezTo>
                  <a:lnTo>
                    <a:pt x="195813" y="527535"/>
                  </a:lnTo>
                  <a:lnTo>
                    <a:pt x="200269" y="513541"/>
                  </a:lnTo>
                  <a:lnTo>
                    <a:pt x="232766" y="411044"/>
                  </a:lnTo>
                  <a:cubicBezTo>
                    <a:pt x="232766" y="411044"/>
                    <a:pt x="258020" y="427447"/>
                    <a:pt x="300079" y="443480"/>
                  </a:cubicBezTo>
                  <a:cubicBezTo>
                    <a:pt x="346502" y="460347"/>
                    <a:pt x="343624" y="498343"/>
                    <a:pt x="344552" y="569887"/>
                  </a:cubicBezTo>
                  <a:lnTo>
                    <a:pt x="172416" y="569887"/>
                  </a:lnTo>
                  <a:lnTo>
                    <a:pt x="172044" y="569887"/>
                  </a:lnTo>
                  <a:lnTo>
                    <a:pt x="0" y="569887"/>
                  </a:lnTo>
                  <a:cubicBezTo>
                    <a:pt x="1021" y="498343"/>
                    <a:pt x="-1950" y="460347"/>
                    <a:pt x="44287" y="443480"/>
                  </a:cubicBezTo>
                  <a:cubicBezTo>
                    <a:pt x="86439" y="427447"/>
                    <a:pt x="111694" y="411044"/>
                    <a:pt x="111694" y="411044"/>
                  </a:cubicBezTo>
                  <a:close/>
                  <a:moveTo>
                    <a:pt x="434261" y="196698"/>
                  </a:moveTo>
                  <a:cubicBezTo>
                    <a:pt x="441132" y="196420"/>
                    <a:pt x="510677" y="195678"/>
                    <a:pt x="514298" y="278742"/>
                  </a:cubicBezTo>
                  <a:cubicBezTo>
                    <a:pt x="514298" y="278742"/>
                    <a:pt x="527854" y="402967"/>
                    <a:pt x="434632" y="403987"/>
                  </a:cubicBezTo>
                  <a:lnTo>
                    <a:pt x="434168" y="403987"/>
                  </a:lnTo>
                  <a:lnTo>
                    <a:pt x="433704" y="403987"/>
                  </a:lnTo>
                  <a:cubicBezTo>
                    <a:pt x="340574" y="402967"/>
                    <a:pt x="354038" y="278742"/>
                    <a:pt x="354038" y="278742"/>
                  </a:cubicBezTo>
                  <a:cubicBezTo>
                    <a:pt x="357937" y="195678"/>
                    <a:pt x="427483" y="196420"/>
                    <a:pt x="434261" y="196698"/>
                  </a:cubicBezTo>
                  <a:close/>
                  <a:moveTo>
                    <a:pt x="172044" y="196698"/>
                  </a:moveTo>
                  <a:cubicBezTo>
                    <a:pt x="178915" y="196420"/>
                    <a:pt x="248460" y="195678"/>
                    <a:pt x="252267" y="278742"/>
                  </a:cubicBezTo>
                  <a:cubicBezTo>
                    <a:pt x="252267" y="278742"/>
                    <a:pt x="265916" y="402967"/>
                    <a:pt x="172694" y="403987"/>
                  </a:cubicBezTo>
                  <a:lnTo>
                    <a:pt x="172230" y="403987"/>
                  </a:lnTo>
                  <a:lnTo>
                    <a:pt x="171673" y="403987"/>
                  </a:lnTo>
                  <a:cubicBezTo>
                    <a:pt x="78636" y="402967"/>
                    <a:pt x="92099" y="278742"/>
                    <a:pt x="91821" y="278742"/>
                  </a:cubicBezTo>
                  <a:cubicBezTo>
                    <a:pt x="95720" y="195678"/>
                    <a:pt x="165266" y="196420"/>
                    <a:pt x="172044" y="196698"/>
                  </a:cubicBezTo>
                  <a:close/>
                  <a:moveTo>
                    <a:pt x="301680" y="52170"/>
                  </a:moveTo>
                  <a:lnTo>
                    <a:pt x="303165" y="52170"/>
                  </a:lnTo>
                  <a:cubicBezTo>
                    <a:pt x="321728" y="52077"/>
                    <a:pt x="336763" y="66906"/>
                    <a:pt x="336763" y="85443"/>
                  </a:cubicBezTo>
                  <a:cubicBezTo>
                    <a:pt x="336763" y="103795"/>
                    <a:pt x="321913" y="118624"/>
                    <a:pt x="303444" y="118809"/>
                  </a:cubicBezTo>
                  <a:cubicBezTo>
                    <a:pt x="284881" y="118902"/>
                    <a:pt x="269938" y="104073"/>
                    <a:pt x="270031" y="85443"/>
                  </a:cubicBezTo>
                  <a:lnTo>
                    <a:pt x="270031" y="83775"/>
                  </a:lnTo>
                  <a:cubicBezTo>
                    <a:pt x="272908" y="84794"/>
                    <a:pt x="275878" y="85443"/>
                    <a:pt x="279034" y="85443"/>
                  </a:cubicBezTo>
                  <a:cubicBezTo>
                    <a:pt x="292677" y="85443"/>
                    <a:pt x="303444" y="74507"/>
                    <a:pt x="303444" y="61067"/>
                  </a:cubicBezTo>
                  <a:cubicBezTo>
                    <a:pt x="303351" y="58009"/>
                    <a:pt x="302794" y="54858"/>
                    <a:pt x="301680" y="52170"/>
                  </a:cubicBezTo>
                  <a:close/>
                  <a:moveTo>
                    <a:pt x="303340" y="27249"/>
                  </a:moveTo>
                  <a:cubicBezTo>
                    <a:pt x="271025" y="27249"/>
                    <a:pt x="244838" y="53293"/>
                    <a:pt x="244838" y="85547"/>
                  </a:cubicBezTo>
                  <a:cubicBezTo>
                    <a:pt x="244838" y="117801"/>
                    <a:pt x="271025" y="143845"/>
                    <a:pt x="303340" y="143845"/>
                  </a:cubicBezTo>
                  <a:cubicBezTo>
                    <a:pt x="335656" y="143845"/>
                    <a:pt x="361750" y="117801"/>
                    <a:pt x="361750" y="85547"/>
                  </a:cubicBezTo>
                  <a:cubicBezTo>
                    <a:pt x="361750" y="53293"/>
                    <a:pt x="335656" y="27249"/>
                    <a:pt x="303340" y="27249"/>
                  </a:cubicBezTo>
                  <a:close/>
                  <a:moveTo>
                    <a:pt x="303340" y="0"/>
                  </a:moveTo>
                  <a:cubicBezTo>
                    <a:pt x="314484" y="185"/>
                    <a:pt x="325348" y="2224"/>
                    <a:pt x="336120" y="5932"/>
                  </a:cubicBezTo>
                  <a:cubicBezTo>
                    <a:pt x="356085" y="12883"/>
                    <a:pt x="373729" y="23634"/>
                    <a:pt x="390443" y="35961"/>
                  </a:cubicBezTo>
                  <a:cubicBezTo>
                    <a:pt x="410316" y="50698"/>
                    <a:pt x="434552" y="75259"/>
                    <a:pt x="434552" y="75259"/>
                  </a:cubicBezTo>
                  <a:cubicBezTo>
                    <a:pt x="440217" y="81006"/>
                    <a:pt x="440495" y="90645"/>
                    <a:pt x="435202" y="96577"/>
                  </a:cubicBezTo>
                  <a:cubicBezTo>
                    <a:pt x="435202" y="96577"/>
                    <a:pt x="432695" y="99264"/>
                    <a:pt x="426288" y="105845"/>
                  </a:cubicBezTo>
                  <a:cubicBezTo>
                    <a:pt x="407901" y="124474"/>
                    <a:pt x="387843" y="140880"/>
                    <a:pt x="364814" y="153392"/>
                  </a:cubicBezTo>
                  <a:cubicBezTo>
                    <a:pt x="346985" y="163124"/>
                    <a:pt x="328227" y="169797"/>
                    <a:pt x="307612" y="170816"/>
                  </a:cubicBezTo>
                  <a:cubicBezTo>
                    <a:pt x="306126" y="170909"/>
                    <a:pt x="304826" y="170909"/>
                    <a:pt x="303340" y="170909"/>
                  </a:cubicBezTo>
                  <a:cubicBezTo>
                    <a:pt x="301855" y="170909"/>
                    <a:pt x="300462" y="170909"/>
                    <a:pt x="298976" y="170816"/>
                  </a:cubicBezTo>
                  <a:cubicBezTo>
                    <a:pt x="278454" y="169797"/>
                    <a:pt x="259603" y="163124"/>
                    <a:pt x="241774" y="153392"/>
                  </a:cubicBezTo>
                  <a:cubicBezTo>
                    <a:pt x="218744" y="140787"/>
                    <a:pt x="198687" y="124474"/>
                    <a:pt x="180393" y="105845"/>
                  </a:cubicBezTo>
                  <a:cubicBezTo>
                    <a:pt x="173893" y="99264"/>
                    <a:pt x="171478" y="96577"/>
                    <a:pt x="171478" y="96577"/>
                  </a:cubicBezTo>
                  <a:cubicBezTo>
                    <a:pt x="166278" y="90459"/>
                    <a:pt x="166464" y="81006"/>
                    <a:pt x="172036" y="75259"/>
                  </a:cubicBezTo>
                  <a:cubicBezTo>
                    <a:pt x="172036" y="75259"/>
                    <a:pt x="196365" y="50698"/>
                    <a:pt x="216144" y="35961"/>
                  </a:cubicBezTo>
                  <a:cubicBezTo>
                    <a:pt x="232952" y="23542"/>
                    <a:pt x="250688" y="12790"/>
                    <a:pt x="270468" y="5932"/>
                  </a:cubicBezTo>
                  <a:cubicBezTo>
                    <a:pt x="281240" y="2224"/>
                    <a:pt x="292197" y="0"/>
                    <a:pt x="303340" y="0"/>
                  </a:cubicBezTo>
                  <a:close/>
                </a:path>
              </a:pathLst>
            </a:cu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chemeClr val="bg1"/>
                  </a:solidFill>
                </a:rPr>
                <a:t>results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businessmen_126365"/>
            <p:cNvSpPr>
              <a:spLocks noChangeAspect="1"/>
            </p:cNvSpPr>
            <p:nvPr/>
          </p:nvSpPr>
          <p:spPr bwMode="auto">
            <a:xfrm>
              <a:off x="1402701" y="3753221"/>
              <a:ext cx="405953" cy="404875"/>
            </a:xfrm>
            <a:custGeom>
              <a:avLst/>
              <a:gdLst>
                <a:gd name="connsiteX0" fmla="*/ 290695 w 581459"/>
                <a:gd name="connsiteY0" fmla="*/ 334903 h 579915"/>
                <a:gd name="connsiteX1" fmla="*/ 316699 w 581459"/>
                <a:gd name="connsiteY1" fmla="*/ 360836 h 579915"/>
                <a:gd name="connsiteX2" fmla="*/ 290695 w 581459"/>
                <a:gd name="connsiteY2" fmla="*/ 386769 h 579915"/>
                <a:gd name="connsiteX3" fmla="*/ 264691 w 581459"/>
                <a:gd name="connsiteY3" fmla="*/ 360836 h 579915"/>
                <a:gd name="connsiteX4" fmla="*/ 290695 w 581459"/>
                <a:gd name="connsiteY4" fmla="*/ 334903 h 579915"/>
                <a:gd name="connsiteX5" fmla="*/ 290720 w 581459"/>
                <a:gd name="connsiteY5" fmla="*/ 77128 h 579915"/>
                <a:gd name="connsiteX6" fmla="*/ 381053 w 581459"/>
                <a:gd name="connsiteY6" fmla="*/ 167250 h 579915"/>
                <a:gd name="connsiteX7" fmla="*/ 346789 w 581459"/>
                <a:gd name="connsiteY7" fmla="*/ 237996 h 579915"/>
                <a:gd name="connsiteX8" fmla="*/ 345721 w 581459"/>
                <a:gd name="connsiteY8" fmla="*/ 238885 h 579915"/>
                <a:gd name="connsiteX9" fmla="*/ 320089 w 581459"/>
                <a:gd name="connsiteY9" fmla="*/ 293633 h 579915"/>
                <a:gd name="connsiteX10" fmla="*/ 295704 w 581459"/>
                <a:gd name="connsiteY10" fmla="*/ 317897 h 579915"/>
                <a:gd name="connsiteX11" fmla="*/ 271407 w 581459"/>
                <a:gd name="connsiteY11" fmla="*/ 293633 h 579915"/>
                <a:gd name="connsiteX12" fmla="*/ 316885 w 581459"/>
                <a:gd name="connsiteY12" fmla="*/ 199779 h 579915"/>
                <a:gd name="connsiteX13" fmla="*/ 332371 w 581459"/>
                <a:gd name="connsiteY13" fmla="*/ 167250 h 579915"/>
                <a:gd name="connsiteX14" fmla="*/ 290720 w 581459"/>
                <a:gd name="connsiteY14" fmla="*/ 125655 h 579915"/>
                <a:gd name="connsiteX15" fmla="*/ 249069 w 581459"/>
                <a:gd name="connsiteY15" fmla="*/ 167250 h 579915"/>
                <a:gd name="connsiteX16" fmla="*/ 224772 w 581459"/>
                <a:gd name="connsiteY16" fmla="*/ 191602 h 579915"/>
                <a:gd name="connsiteX17" fmla="*/ 200476 w 581459"/>
                <a:gd name="connsiteY17" fmla="*/ 167250 h 579915"/>
                <a:gd name="connsiteX18" fmla="*/ 290720 w 581459"/>
                <a:gd name="connsiteY18" fmla="*/ 77128 h 579915"/>
                <a:gd name="connsiteX19" fmla="*/ 290685 w 581459"/>
                <a:gd name="connsiteY19" fmla="*/ 48348 h 579915"/>
                <a:gd name="connsiteX20" fmla="*/ 48418 w 581459"/>
                <a:gd name="connsiteY20" fmla="*/ 232230 h 579915"/>
                <a:gd name="connsiteX21" fmla="*/ 290685 w 581459"/>
                <a:gd name="connsiteY21" fmla="*/ 416112 h 579915"/>
                <a:gd name="connsiteX22" fmla="*/ 340794 w 581459"/>
                <a:gd name="connsiteY22" fmla="*/ 412202 h 579915"/>
                <a:gd name="connsiteX23" fmla="*/ 361354 w 581459"/>
                <a:gd name="connsiteY23" fmla="*/ 418512 h 579915"/>
                <a:gd name="connsiteX24" fmla="*/ 447598 w 581459"/>
                <a:gd name="connsiteY24" fmla="*/ 500188 h 579915"/>
                <a:gd name="connsiteX25" fmla="*/ 447598 w 581459"/>
                <a:gd name="connsiteY25" fmla="*/ 384473 h 579915"/>
                <a:gd name="connsiteX26" fmla="*/ 457566 w 581459"/>
                <a:gd name="connsiteY26" fmla="*/ 364920 h 579915"/>
                <a:gd name="connsiteX27" fmla="*/ 533041 w 581459"/>
                <a:gd name="connsiteY27" fmla="*/ 232230 h 579915"/>
                <a:gd name="connsiteX28" fmla="*/ 290685 w 581459"/>
                <a:gd name="connsiteY28" fmla="*/ 48348 h 579915"/>
                <a:gd name="connsiteX29" fmla="*/ 290685 w 581459"/>
                <a:gd name="connsiteY29" fmla="*/ 0 h 579915"/>
                <a:gd name="connsiteX30" fmla="*/ 581459 w 581459"/>
                <a:gd name="connsiteY30" fmla="*/ 232319 h 579915"/>
                <a:gd name="connsiteX31" fmla="*/ 496105 w 581459"/>
                <a:gd name="connsiteY31" fmla="*/ 396560 h 579915"/>
                <a:gd name="connsiteX32" fmla="*/ 496105 w 581459"/>
                <a:gd name="connsiteY32" fmla="*/ 556357 h 579915"/>
                <a:gd name="connsiteX33" fmla="*/ 481419 w 581459"/>
                <a:gd name="connsiteY33" fmla="*/ 578576 h 579915"/>
                <a:gd name="connsiteX34" fmla="*/ 455163 w 581459"/>
                <a:gd name="connsiteY34" fmla="*/ 573954 h 579915"/>
                <a:gd name="connsiteX35" fmla="*/ 336522 w 581459"/>
                <a:gd name="connsiteY35" fmla="*/ 461616 h 579915"/>
                <a:gd name="connsiteX36" fmla="*/ 290685 w 581459"/>
                <a:gd name="connsiteY36" fmla="*/ 464460 h 579915"/>
                <a:gd name="connsiteX37" fmla="*/ 0 w 581459"/>
                <a:gd name="connsiteY37" fmla="*/ 232230 h 579915"/>
                <a:gd name="connsiteX38" fmla="*/ 290685 w 581459"/>
                <a:gd name="connsiteY38" fmla="*/ 0 h 57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459" h="579915">
                  <a:moveTo>
                    <a:pt x="290695" y="334903"/>
                  </a:moveTo>
                  <a:cubicBezTo>
                    <a:pt x="305057" y="334903"/>
                    <a:pt x="316699" y="346514"/>
                    <a:pt x="316699" y="360836"/>
                  </a:cubicBezTo>
                  <a:cubicBezTo>
                    <a:pt x="316699" y="375158"/>
                    <a:pt x="305057" y="386769"/>
                    <a:pt x="290695" y="386769"/>
                  </a:cubicBezTo>
                  <a:cubicBezTo>
                    <a:pt x="276333" y="386769"/>
                    <a:pt x="264691" y="375158"/>
                    <a:pt x="264691" y="360836"/>
                  </a:cubicBezTo>
                  <a:cubicBezTo>
                    <a:pt x="264691" y="346514"/>
                    <a:pt x="276333" y="334903"/>
                    <a:pt x="290695" y="334903"/>
                  </a:cubicBezTo>
                  <a:close/>
                  <a:moveTo>
                    <a:pt x="290720" y="77128"/>
                  </a:moveTo>
                  <a:cubicBezTo>
                    <a:pt x="340559" y="77128"/>
                    <a:pt x="381053" y="117478"/>
                    <a:pt x="381053" y="167250"/>
                  </a:cubicBezTo>
                  <a:cubicBezTo>
                    <a:pt x="381053" y="194979"/>
                    <a:pt x="368593" y="220843"/>
                    <a:pt x="346789" y="237996"/>
                  </a:cubicBezTo>
                  <a:cubicBezTo>
                    <a:pt x="346255" y="238529"/>
                    <a:pt x="346166" y="238529"/>
                    <a:pt x="345721" y="238885"/>
                  </a:cubicBezTo>
                  <a:cubicBezTo>
                    <a:pt x="343585" y="240396"/>
                    <a:pt x="320089" y="258882"/>
                    <a:pt x="320089" y="293633"/>
                  </a:cubicBezTo>
                  <a:cubicBezTo>
                    <a:pt x="320089" y="306965"/>
                    <a:pt x="309143" y="317897"/>
                    <a:pt x="295704" y="317897"/>
                  </a:cubicBezTo>
                  <a:cubicBezTo>
                    <a:pt x="282354" y="317897"/>
                    <a:pt x="271407" y="306965"/>
                    <a:pt x="271407" y="293633"/>
                  </a:cubicBezTo>
                  <a:cubicBezTo>
                    <a:pt x="271407" y="236130"/>
                    <a:pt x="310211" y="204756"/>
                    <a:pt x="316885" y="199779"/>
                  </a:cubicBezTo>
                  <a:cubicBezTo>
                    <a:pt x="326675" y="191780"/>
                    <a:pt x="332371" y="179959"/>
                    <a:pt x="332371" y="167250"/>
                  </a:cubicBezTo>
                  <a:cubicBezTo>
                    <a:pt x="332371" y="144319"/>
                    <a:pt x="313682" y="125655"/>
                    <a:pt x="290720" y="125655"/>
                  </a:cubicBezTo>
                  <a:cubicBezTo>
                    <a:pt x="267759" y="125655"/>
                    <a:pt x="249069" y="144408"/>
                    <a:pt x="249069" y="167250"/>
                  </a:cubicBezTo>
                  <a:cubicBezTo>
                    <a:pt x="249069" y="180670"/>
                    <a:pt x="238211" y="191602"/>
                    <a:pt x="224772" y="191602"/>
                  </a:cubicBezTo>
                  <a:cubicBezTo>
                    <a:pt x="211334" y="191602"/>
                    <a:pt x="200476" y="180670"/>
                    <a:pt x="200476" y="167250"/>
                  </a:cubicBezTo>
                  <a:cubicBezTo>
                    <a:pt x="200476" y="117478"/>
                    <a:pt x="240881" y="77128"/>
                    <a:pt x="290720" y="77128"/>
                  </a:cubicBezTo>
                  <a:close/>
                  <a:moveTo>
                    <a:pt x="290685" y="48348"/>
                  </a:moveTo>
                  <a:cubicBezTo>
                    <a:pt x="157091" y="48348"/>
                    <a:pt x="48418" y="130824"/>
                    <a:pt x="48418" y="232230"/>
                  </a:cubicBezTo>
                  <a:cubicBezTo>
                    <a:pt x="48418" y="333636"/>
                    <a:pt x="157091" y="416112"/>
                    <a:pt x="290685" y="416112"/>
                  </a:cubicBezTo>
                  <a:cubicBezTo>
                    <a:pt x="307596" y="416112"/>
                    <a:pt x="324417" y="415046"/>
                    <a:pt x="340794" y="412202"/>
                  </a:cubicBezTo>
                  <a:cubicBezTo>
                    <a:pt x="348982" y="410780"/>
                    <a:pt x="356815" y="414246"/>
                    <a:pt x="361354" y="418512"/>
                  </a:cubicBezTo>
                  <a:lnTo>
                    <a:pt x="447598" y="500188"/>
                  </a:lnTo>
                  <a:lnTo>
                    <a:pt x="447598" y="384473"/>
                  </a:lnTo>
                  <a:cubicBezTo>
                    <a:pt x="447598" y="376830"/>
                    <a:pt x="451247" y="369453"/>
                    <a:pt x="457566" y="364920"/>
                  </a:cubicBezTo>
                  <a:cubicBezTo>
                    <a:pt x="506251" y="329726"/>
                    <a:pt x="533041" y="282622"/>
                    <a:pt x="533041" y="232230"/>
                  </a:cubicBezTo>
                  <a:cubicBezTo>
                    <a:pt x="533041" y="130824"/>
                    <a:pt x="424368" y="48348"/>
                    <a:pt x="290685" y="48348"/>
                  </a:cubicBezTo>
                  <a:close/>
                  <a:moveTo>
                    <a:pt x="290685" y="0"/>
                  </a:moveTo>
                  <a:cubicBezTo>
                    <a:pt x="451069" y="0"/>
                    <a:pt x="581459" y="104161"/>
                    <a:pt x="581459" y="232319"/>
                  </a:cubicBezTo>
                  <a:cubicBezTo>
                    <a:pt x="581459" y="293820"/>
                    <a:pt x="550575" y="353189"/>
                    <a:pt x="496105" y="396560"/>
                  </a:cubicBezTo>
                  <a:lnTo>
                    <a:pt x="496105" y="556357"/>
                  </a:lnTo>
                  <a:cubicBezTo>
                    <a:pt x="496105" y="566044"/>
                    <a:pt x="490587" y="575376"/>
                    <a:pt x="481419" y="578576"/>
                  </a:cubicBezTo>
                  <a:cubicBezTo>
                    <a:pt x="471896" y="581953"/>
                    <a:pt x="459791" y="578398"/>
                    <a:pt x="455163" y="573954"/>
                  </a:cubicBezTo>
                  <a:lnTo>
                    <a:pt x="336522" y="461616"/>
                  </a:lnTo>
                  <a:cubicBezTo>
                    <a:pt x="321302" y="463572"/>
                    <a:pt x="305994" y="464460"/>
                    <a:pt x="290685" y="464460"/>
                  </a:cubicBezTo>
                  <a:cubicBezTo>
                    <a:pt x="130390" y="464460"/>
                    <a:pt x="0" y="360299"/>
                    <a:pt x="0" y="232230"/>
                  </a:cubicBezTo>
                  <a:cubicBezTo>
                    <a:pt x="0" y="104161"/>
                    <a:pt x="130390" y="0"/>
                    <a:pt x="2906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116966" y="2207460"/>
            <a:ext cx="897801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箭头: 右 46"/>
          <p:cNvSpPr/>
          <p:nvPr/>
        </p:nvSpPr>
        <p:spPr>
          <a:xfrm rot="5400000">
            <a:off x="6990891" y="1776221"/>
            <a:ext cx="262840" cy="453449"/>
          </a:xfrm>
          <a:prstGeom prst="rightArrow">
            <a:avLst>
              <a:gd name="adj1" fmla="val 50000"/>
              <a:gd name="adj2" fmla="val 31690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标题 1"/>
          <p:cNvSpPr txBox="1"/>
          <p:nvPr/>
        </p:nvSpPr>
        <p:spPr>
          <a:xfrm>
            <a:off x="2209802" y="130217"/>
            <a:ext cx="4724396" cy="649522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j-cs"/>
              </a:rPr>
              <a:t>The story of antelopes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宋体" panose="02010600030101010101" pitchFamily="2" charset="-122"/>
              <a:cs typeface="+mj-cs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221351" y="1078580"/>
            <a:ext cx="981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000" b="1" dirty="0">
                <a:solidFill>
                  <a:srgbClr val="FFC000"/>
                </a:solidFill>
              </a:rPr>
              <a:t>profits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74290" y="2493636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600" b="1" dirty="0">
                <a:solidFill>
                  <a:srgbClr val="FFC000"/>
                </a:solidFill>
              </a:rPr>
              <a:t>population</a:t>
            </a:r>
            <a:endParaRPr lang="zh-CN" altLang="en-US" sz="1600" b="1" dirty="0">
              <a:solidFill>
                <a:srgbClr val="FFC000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22768" y="4067908"/>
            <a:ext cx="14093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000" b="1" dirty="0">
                <a:solidFill>
                  <a:srgbClr val="FF0000"/>
                </a:solidFill>
              </a:rPr>
              <a:t>Bad times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295947" y="1232235"/>
            <a:ext cx="947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600" b="1" dirty="0">
                <a:solidFill>
                  <a:srgbClr val="FFC000"/>
                </a:solidFill>
              </a:rPr>
              <a:t>Bridges</a:t>
            </a:r>
            <a:endParaRPr lang="zh-CN" altLang="en-US" sz="1600" b="1" dirty="0">
              <a:solidFill>
                <a:srgbClr val="FFC000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456959" y="1239548"/>
            <a:ext cx="755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600" b="1" dirty="0">
                <a:solidFill>
                  <a:srgbClr val="FFC000"/>
                </a:solidFill>
              </a:rPr>
              <a:t>Gates</a:t>
            </a:r>
            <a:endParaRPr lang="zh-CN" altLang="en-US" sz="1600" b="1" dirty="0">
              <a:solidFill>
                <a:srgbClr val="FFC000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289176" y="2538180"/>
            <a:ext cx="1231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600" b="1" dirty="0">
                <a:solidFill>
                  <a:srgbClr val="FFC000"/>
                </a:solidFill>
              </a:rPr>
              <a:t>Recovered</a:t>
            </a:r>
            <a:endParaRPr lang="zh-CN" altLang="en-US" sz="1600" b="1" dirty="0">
              <a:solidFill>
                <a:srgbClr val="FFC000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056084" y="2809116"/>
            <a:ext cx="1106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600" b="1" dirty="0">
                <a:solidFill>
                  <a:srgbClr val="FFC000"/>
                </a:solidFill>
              </a:rPr>
              <a:t>Removed</a:t>
            </a:r>
            <a:endParaRPr lang="zh-CN" altLang="en-US" sz="1600" b="1" dirty="0">
              <a:solidFill>
                <a:srgbClr val="FFC000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090750" y="4220464"/>
            <a:ext cx="2055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600" b="1" dirty="0">
                <a:solidFill>
                  <a:srgbClr val="FF0000"/>
                </a:solidFill>
              </a:rPr>
              <a:t>National protection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/>
      <p:bldP spid="21" grpId="0" animBg="1"/>
      <p:bldP spid="22" grpId="0"/>
      <p:bldP spid="47" grpId="0" animBg="1"/>
      <p:bldP spid="51" grpId="0"/>
      <p:bldP spid="52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0650" y="0"/>
            <a:ext cx="8292465" cy="518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</a:rPr>
              <a:t>Read the </a:t>
            </a:r>
            <a:r>
              <a:rPr lang="zh-CN" altLang="en-US" sz="2800" b="1">
                <a:solidFill>
                  <a:schemeClr val="accent2"/>
                </a:solidFill>
                <a:hlinkClick r:id="rId2" action="ppaction://hlinkfile"/>
              </a:rPr>
              <a:t>text</a:t>
            </a:r>
            <a:r>
              <a:rPr lang="zh-CN" altLang="en-US" sz="2800" b="1">
                <a:solidFill>
                  <a:schemeClr val="accent2"/>
                </a:solidFill>
              </a:rPr>
              <a:t> </a:t>
            </a:r>
            <a:r>
              <a:rPr lang="en-US" altLang="zh-CN" sz="2800" b="1">
                <a:solidFill>
                  <a:schemeClr val="accent2"/>
                </a:solidFill>
              </a:rPr>
              <a:t>again </a:t>
            </a:r>
            <a:r>
              <a:rPr lang="zh-CN" altLang="en-US" sz="2800" b="1">
                <a:solidFill>
                  <a:schemeClr val="accent2"/>
                </a:solidFill>
              </a:rPr>
              <a:t>and answer the questions</a:t>
            </a:r>
            <a:r>
              <a:rPr lang="en-US" altLang="zh-CN" sz="2800" b="1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635" y="690880"/>
            <a:ext cx="5043805" cy="521970"/>
          </a:xfrm>
          <a:prstGeom prst="rect">
            <a:avLst/>
          </a:prstGeom>
          <a:gradFill>
            <a:gsLst>
              <a:gs pos="30000">
                <a:srgbClr val="DC7183"/>
              </a:gs>
              <a:gs pos="0">
                <a:srgbClr val="E8A0AC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1. Why did the writer visit Tibet?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29505" y="538480"/>
            <a:ext cx="41008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5"/>
                </a:solidFill>
              </a:rPr>
              <a:t> </a:t>
            </a:r>
            <a:r>
              <a:rPr lang="en-US" altLang="zh-CN" sz="2800" b="1">
                <a:solidFill>
                  <a:schemeClr val="accent5"/>
                </a:solidFill>
              </a:rPr>
              <a:t>--&gt;</a:t>
            </a:r>
            <a:r>
              <a:rPr lang="zh-CN" altLang="en-US" sz="2800" b="1">
                <a:solidFill>
                  <a:schemeClr val="accent5"/>
                </a:solidFill>
              </a:rPr>
              <a:t>to observe Tibetan antelopes</a:t>
            </a:r>
            <a:r>
              <a:rPr lang="en-US" altLang="zh-CN" sz="2800" b="1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4605" y="1796415"/>
            <a:ext cx="5028565" cy="1383665"/>
          </a:xfrm>
          <a:prstGeom prst="rect">
            <a:avLst/>
          </a:prstGeom>
          <a:gradFill>
            <a:gsLst>
              <a:gs pos="100000">
                <a:srgbClr val="FECF40">
                  <a:alpha val="42000"/>
                </a:srgbClr>
              </a:gs>
              <a:gs pos="100000">
                <a:srgbClr val="846C21"/>
              </a:gs>
            </a:gsLst>
            <a:lin ang="300000" scaled="0"/>
          </a:gra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/>
              <a:t>2</a:t>
            </a:r>
            <a:r>
              <a:rPr lang="en-US" altLang="zh-CN" sz="2800" b="1"/>
              <a:t>.</a:t>
            </a:r>
            <a:r>
              <a:rPr lang="zh-CN" altLang="en-US" sz="2800" b="1"/>
              <a:t> What happened to the</a:t>
            </a:r>
            <a:r>
              <a:rPr lang="en-US" altLang="zh-CN" sz="2800" b="1"/>
              <a:t> </a:t>
            </a:r>
            <a:r>
              <a:rPr lang="zh-CN" altLang="en-US" sz="2800" b="1"/>
              <a:t>Tibetan antelope in the </a:t>
            </a:r>
          </a:p>
          <a:p>
            <a:pPr algn="l"/>
            <a:r>
              <a:rPr lang="zh-CN" altLang="en-US" sz="2800" b="1"/>
              <a:t>    1980s and 1990s?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43170" y="1605915"/>
            <a:ext cx="3920490" cy="205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US" altLang="zh-CN" sz="2800" b="1">
                <a:solidFill>
                  <a:schemeClr val="accent5"/>
                </a:solidFill>
              </a:rPr>
              <a:t>--&gt;</a:t>
            </a:r>
            <a:r>
              <a:rPr lang="zh-CN" altLang="en-US" sz="2800" b="1">
                <a:solidFill>
                  <a:schemeClr val="accent5"/>
                </a:solidFill>
              </a:rPr>
              <a:t>In the1980s and1990s the antelope population dropped by more than 50%, as they were shot </a:t>
            </a:r>
          </a:p>
          <a:p>
            <a:pPr>
              <a:lnSpc>
                <a:spcPts val="3060"/>
              </a:lnSpc>
            </a:pPr>
            <a:r>
              <a:rPr lang="zh-CN" altLang="en-US" sz="2800" b="1">
                <a:solidFill>
                  <a:schemeClr val="accent5"/>
                </a:solidFill>
              </a:rPr>
              <a:t>by hunters for profit.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0" y="3994150"/>
            <a:ext cx="5043170" cy="87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US" altLang="zh-CN" sz="2800" b="1"/>
              <a:t>3. What did people do to help protect the Tibetan antelope?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042535" y="3875405"/>
            <a:ext cx="3987800" cy="126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US" altLang="zh-CN" sz="2800" b="1">
                <a:solidFill>
                  <a:schemeClr val="accent5"/>
                </a:solidFill>
              </a:rPr>
              <a:t>--&gt;W</a:t>
            </a:r>
            <a:r>
              <a:rPr lang="zh-CN" altLang="en-US" sz="2800" b="1">
                <a:solidFill>
                  <a:schemeClr val="accent5"/>
                </a:solidFill>
              </a:rPr>
              <a:t>atch over the antelopes </a:t>
            </a:r>
            <a:r>
              <a:rPr lang="en-US" altLang="zh-CN" sz="2800" b="1">
                <a:solidFill>
                  <a:schemeClr val="accent5"/>
                </a:solidFill>
              </a:rPr>
              <a:t>; </a:t>
            </a:r>
            <a:r>
              <a:rPr lang="zh-CN" altLang="en-US" sz="2800" b="1">
                <a:solidFill>
                  <a:schemeClr val="accent5"/>
                </a:solidFill>
              </a:rPr>
              <a:t>Bridges and gates were built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13" grpId="0" bldLvl="0" animBg="1"/>
      <p:bldP spid="14" grpId="0"/>
      <p:bldP spid="15" grpId="0" bldLvl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spect="1"/>
          </p:cNvSpPr>
          <p:nvPr/>
        </p:nvSpPr>
        <p:spPr>
          <a:xfrm>
            <a:off x="104438" y="-270833"/>
            <a:ext cx="8935124" cy="594744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0" y="501650"/>
            <a:ext cx="9219565" cy="244030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>
            <a:normAutofit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solidFill>
                  <a:srgbClr val="FFC000"/>
                </a:solidFill>
              </a:rPr>
              <a:t>Reflection</a:t>
            </a:r>
            <a:r>
              <a:rPr lang="en-US" altLang="zh-CN" sz="2800" b="1" dirty="0">
                <a:solidFill>
                  <a:srgbClr val="002060"/>
                </a:solidFill>
              </a:rPr>
              <a:t>(para 7)</a:t>
            </a:r>
          </a:p>
          <a:p>
            <a:pPr algn="ctr"/>
            <a:r>
              <a:rPr lang="en-US" altLang="zh-CN" sz="4800" b="1" dirty="0">
                <a:solidFill>
                  <a:srgbClr val="002060"/>
                </a:solidFill>
              </a:rPr>
              <a:t>Do</a:t>
            </a:r>
            <a:r>
              <a:rPr lang="zh-CN" altLang="en-US" sz="4800" b="1" dirty="0">
                <a:solidFill>
                  <a:srgbClr val="002060"/>
                </a:solidFill>
              </a:rPr>
              <a:t> </a:t>
            </a:r>
            <a:r>
              <a:rPr lang="en-US" altLang="zh-CN" sz="4800" b="1" dirty="0">
                <a:solidFill>
                  <a:srgbClr val="002060"/>
                </a:solidFill>
              </a:rPr>
              <a:t>you</a:t>
            </a:r>
            <a:r>
              <a:rPr lang="zh-CN" altLang="en-US" sz="4800" b="1" dirty="0">
                <a:solidFill>
                  <a:srgbClr val="002060"/>
                </a:solidFill>
              </a:rPr>
              <a:t> </a:t>
            </a:r>
            <a:r>
              <a:rPr lang="en-US" altLang="zh-CN" sz="4800" b="1" dirty="0">
                <a:solidFill>
                  <a:srgbClr val="002060"/>
                </a:solidFill>
              </a:rPr>
              <a:t>think the threats to the antelopes have come to an end?</a:t>
            </a:r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750" y1="62534" x2="53750" y2="62534"/>
                        <a14:foregroundMark x1="61500" y1="60647" x2="61500" y2="60647"/>
                        <a14:foregroundMark x1="60250" y1="54178" x2="60250" y2="54178"/>
                        <a14:backgroundMark x1="77750" y1="74394" x2="77750" y2="74394"/>
                        <a14:backgroundMark x1="18000" y1="77898" x2="18000" y2="77898"/>
                        <a14:backgroundMark x1="21500" y1="73046" x2="21500" y2="73046"/>
                        <a14:backgroundMark x1="41000" y1="84906" x2="41000" y2="84906"/>
                        <a14:backgroundMark x1="41500" y1="79784" x2="41500" y2="79784"/>
                        <a14:backgroundMark x1="40750" y1="77358" x2="40750" y2="77358"/>
                        <a14:backgroundMark x1="52250" y1="80593" x2="52250" y2="80593"/>
                        <a14:backgroundMark x1="49750" y1="77898" x2="49750" y2="77898"/>
                        <a14:backgroundMark x1="58500" y1="84636" x2="58500" y2="84636"/>
                        <a14:backgroundMark x1="57500" y1="86253" x2="57500" y2="86253"/>
                        <a14:backgroundMark x1="56000" y1="77628" x2="56000" y2="77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45" y="2156684"/>
            <a:ext cx="3326026" cy="308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890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09" y="2702889"/>
            <a:ext cx="1615022" cy="24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ee the source imag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5" b="93215" l="59180" r="95313">
                        <a14:foregroundMark x1="61328" y1="32006" x2="64063" y2="4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60" y="2156684"/>
            <a:ext cx="4511487" cy="29669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椭圆 49"/>
          <p:cNvSpPr/>
          <p:nvPr/>
        </p:nvSpPr>
        <p:spPr>
          <a:xfrm>
            <a:off x="4098892" y="786566"/>
            <a:ext cx="2700672" cy="270067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2928" y="858853"/>
            <a:ext cx="2700000" cy="2693182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93" b="93675" l="4200" r="87700">
                        <a14:foregroundMark x1="19300" y1="15361" x2="19300" y2="15361"/>
                        <a14:foregroundMark x1="19300" y1="15361" x2="23600" y2="21988"/>
                        <a14:foregroundMark x1="28900" y1="14307" x2="28900" y2="14307"/>
                        <a14:foregroundMark x1="56200" y1="67620" x2="56200" y2="67620"/>
                        <a14:foregroundMark x1="14600" y1="29518" x2="14600" y2="29518"/>
                        <a14:foregroundMark x1="17400" y1="18524" x2="17400" y2="18524"/>
                        <a14:foregroundMark x1="20000" y1="41717" x2="20000" y2="41717"/>
                        <a14:foregroundMark x1="26400" y1="49096" x2="26400" y2="49096"/>
                        <a14:foregroundMark x1="26200" y1="45181" x2="26200" y2="45181"/>
                        <a14:foregroundMark x1="24300" y1="78313" x2="24300" y2="78313"/>
                        <a14:foregroundMark x1="32000" y1="66265" x2="32000" y2="66265"/>
                        <a14:foregroundMark x1="42200" y1="93675" x2="42200" y2="93675"/>
                        <a14:foregroundMark x1="39800" y1="87500" x2="39800" y2="87500"/>
                        <a14:foregroundMark x1="87700" y1="54367" x2="87700" y2="54367"/>
                        <a14:foregroundMark x1="47400" y1="10843" x2="47400" y2="10843"/>
                        <a14:foregroundMark x1="30300" y1="53916" x2="30300" y2="53916"/>
                        <a14:foregroundMark x1="32200" y1="44880" x2="32200" y2="44880"/>
                        <a14:foregroundMark x1="32900" y1="51807" x2="32900" y2="51807"/>
                        <a14:foregroundMark x1="36300" y1="53313" x2="36300" y2="53313"/>
                        <a14:foregroundMark x1="37300" y1="57380" x2="37300" y2="57380"/>
                        <a14:foregroundMark x1="34100" y1="37651" x2="34100" y2="37651"/>
                        <a14:foregroundMark x1="31500" y1="31627" x2="31500" y2="31627"/>
                        <a14:foregroundMark x1="33100" y1="33735" x2="33100" y2="33735"/>
                        <a14:foregroundMark x1="44000" y1="34789" x2="44000" y2="34789"/>
                        <a14:foregroundMark x1="61800" y1="75301" x2="61800" y2="75301"/>
                        <a14:foregroundMark x1="67800" y1="73795" x2="67800" y2="73795"/>
                        <a14:foregroundMark x1="69200" y1="71837" x2="69200" y2="71837"/>
                        <a14:foregroundMark x1="63000" y1="64157" x2="63000" y2="64157"/>
                        <a14:foregroundMark x1="57200" y1="60994" x2="57200" y2="60994"/>
                        <a14:foregroundMark x1="60000" y1="63102" x2="60000" y2="63102"/>
                        <a14:foregroundMark x1="56700" y1="62952" x2="56700" y2="62952"/>
                        <a14:foregroundMark x1="49500" y1="85241" x2="49500" y2="85241"/>
                        <a14:foregroundMark x1="19000" y1="84337" x2="19000" y2="84337"/>
                        <a14:foregroundMark x1="16000" y1="75151" x2="16000" y2="75151"/>
                        <a14:foregroundMark x1="4200" y1="59940" x2="4200" y2="59940"/>
                        <a14:foregroundMark x1="14100" y1="64157" x2="14100" y2="64157"/>
                        <a14:foregroundMark x1="23000" y1="60241" x2="23000" y2="60241"/>
                        <a14:foregroundMark x1="23200" y1="66867" x2="23200" y2="66867"/>
                        <a14:foregroundMark x1="26400" y1="65060" x2="26400" y2="65060"/>
                        <a14:foregroundMark x1="29000" y1="65813" x2="29000" y2="65813"/>
                        <a14:foregroundMark x1="28300" y1="60994" x2="28300" y2="60994"/>
                        <a14:foregroundMark x1="13500" y1="36596" x2="13500" y2="36596"/>
                        <a14:foregroundMark x1="13500" y1="39759" x2="13500" y2="39759"/>
                        <a14:foregroundMark x1="13000" y1="46235" x2="13000" y2="46235"/>
                        <a14:foregroundMark x1="13700" y1="53916" x2="13700" y2="53916"/>
                        <a14:foregroundMark x1="20400" y1="53313" x2="20400" y2="53313"/>
                        <a14:foregroundMark x1="22700" y1="47289" x2="22700" y2="47289"/>
                        <a14:foregroundMark x1="25300" y1="39006" x2="25300" y2="39006"/>
                        <a14:foregroundMark x1="24500" y1="42169" x2="24500" y2="42169"/>
                        <a14:foregroundMark x1="25300" y1="32681" x2="25300" y2="32681"/>
                        <a14:foregroundMark x1="17900" y1="37349" x2="17900" y2="37349"/>
                        <a14:foregroundMark x1="29000" y1="45181" x2="29000" y2="45181"/>
                        <a14:foregroundMark x1="30300" y1="48042" x2="30300" y2="48042"/>
                        <a14:foregroundMark x1="40800" y1="53614" x2="40800" y2="53614"/>
                        <a14:foregroundMark x1="39600" y1="49548" x2="39600" y2="49548"/>
                        <a14:foregroundMark x1="37300" y1="48343" x2="37300" y2="48343"/>
                        <a14:foregroundMark x1="32900" y1="56777" x2="32900" y2="56777"/>
                        <a14:foregroundMark x1="33100" y1="56024" x2="33100" y2="56024"/>
                        <a14:foregroundMark x1="31500" y1="62651" x2="31500" y2="62651"/>
                        <a14:foregroundMark x1="30800" y1="57380" x2="30800" y2="57380"/>
                        <a14:foregroundMark x1="34700" y1="57530" x2="34700" y2="57530"/>
                        <a14:foregroundMark x1="42800" y1="73494" x2="42800" y2="73494"/>
                        <a14:foregroundMark x1="62000" y1="42470" x2="62000" y2="42470"/>
                        <a14:foregroundMark x1="48200" y1="40361" x2="48200" y2="40361"/>
                        <a14:foregroundMark x1="45600" y1="38253" x2="45600" y2="38253"/>
                        <a14:foregroundMark x1="36400" y1="24699" x2="36400" y2="24699"/>
                        <a14:foregroundMark x1="37500" y1="82530" x2="37500" y2="82530"/>
                        <a14:foregroundMark x1="49600" y1="71837" x2="49600" y2="71837"/>
                        <a14:foregroundMark x1="73400" y1="59488" x2="73400" y2="59488"/>
                        <a14:foregroundMark x1="71300" y1="46687" x2="71300" y2="46687"/>
                        <a14:foregroundMark x1="45400" y1="78765" x2="62300" y2="78614"/>
                        <a14:foregroundMark x1="54200" y1="79066" x2="52100" y2="70331"/>
                        <a14:foregroundMark x1="53700" y1="80723" x2="50900" y2="91867"/>
                        <a14:foregroundMark x1="57800" y1="81175" x2="44200" y2="81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85" y="-258505"/>
            <a:ext cx="6317610" cy="4295597"/>
          </a:xfrm>
          <a:prstGeom prst="rect">
            <a:avLst/>
          </a:prstGeom>
        </p:spPr>
      </p:pic>
      <p:grpSp>
        <p:nvGrpSpPr>
          <p:cNvPr id="160" name="组合 159"/>
          <p:cNvGrpSpPr/>
          <p:nvPr/>
        </p:nvGrpSpPr>
        <p:grpSpPr>
          <a:xfrm>
            <a:off x="-7720783" y="-3679849"/>
            <a:ext cx="21528000" cy="13680000"/>
            <a:chOff x="-25708106" y="4330508"/>
            <a:chExt cx="22034448" cy="14175149"/>
          </a:xfrm>
          <a:solidFill>
            <a:schemeClr val="tx1"/>
          </a:solidFill>
        </p:grpSpPr>
        <p:cxnSp>
          <p:nvCxnSpPr>
            <p:cNvPr id="161" name="直接连接符 160"/>
            <p:cNvCxnSpPr/>
            <p:nvPr/>
          </p:nvCxnSpPr>
          <p:spPr>
            <a:xfrm flipV="1">
              <a:off x="-16487437" y="11207354"/>
              <a:ext cx="0" cy="218307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 flipV="1">
              <a:off x="-16203050" y="10956468"/>
              <a:ext cx="0" cy="468052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 flipV="1">
              <a:off x="-14690882" y="11207354"/>
              <a:ext cx="0" cy="218307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 flipV="1">
              <a:off x="-14474858" y="11297419"/>
              <a:ext cx="0" cy="136773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 flipV="1">
              <a:off x="-14906906" y="10956468"/>
              <a:ext cx="0" cy="468052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" name="组合 165"/>
            <p:cNvGrpSpPr/>
            <p:nvPr/>
          </p:nvGrpSpPr>
          <p:grpSpPr>
            <a:xfrm>
              <a:off x="-25708106" y="4330508"/>
              <a:ext cx="22034448" cy="14175149"/>
              <a:chOff x="-25708106" y="4330508"/>
              <a:chExt cx="22034448" cy="14175149"/>
            </a:xfrm>
            <a:grpFill/>
          </p:grpSpPr>
          <p:cxnSp>
            <p:nvCxnSpPr>
              <p:cNvPr id="167" name="直接连接符 166"/>
              <p:cNvCxnSpPr/>
              <p:nvPr/>
            </p:nvCxnSpPr>
            <p:spPr>
              <a:xfrm>
                <a:off x="-15565270" y="11031234"/>
                <a:ext cx="166185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/>
            </p:nvCxnSpPr>
            <p:spPr>
              <a:xfrm>
                <a:off x="-15594799" y="11316508"/>
                <a:ext cx="234653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/>
              <p:nvPr/>
            </p:nvCxnSpPr>
            <p:spPr>
              <a:xfrm>
                <a:off x="-15529999" y="11213925"/>
                <a:ext cx="87399" cy="38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/>
              <p:cNvCxnSpPr/>
              <p:nvPr/>
            </p:nvCxnSpPr>
            <p:spPr>
              <a:xfrm flipV="1">
                <a:off x="-15871560" y="11287747"/>
                <a:ext cx="0" cy="13677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/>
              <p:cNvCxnSpPr/>
              <p:nvPr/>
            </p:nvCxnSpPr>
            <p:spPr>
              <a:xfrm flipV="1">
                <a:off x="-15148404" y="11272027"/>
                <a:ext cx="0" cy="15249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/>
            </p:nvCxnSpPr>
            <p:spPr>
              <a:xfrm>
                <a:off x="-15554978" y="11272027"/>
                <a:ext cx="137359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/>
              <p:cNvCxnSpPr/>
              <p:nvPr/>
            </p:nvCxnSpPr>
            <p:spPr>
              <a:xfrm>
                <a:off x="-15669281" y="10740444"/>
                <a:ext cx="36004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/>
              <p:cNvCxnSpPr/>
              <p:nvPr/>
            </p:nvCxnSpPr>
            <p:spPr>
              <a:xfrm>
                <a:off x="-15535739" y="10452412"/>
                <a:ext cx="10553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/>
              <p:cNvCxnSpPr/>
              <p:nvPr/>
            </p:nvCxnSpPr>
            <p:spPr>
              <a:xfrm flipV="1">
                <a:off x="-15599503" y="10308396"/>
                <a:ext cx="234653" cy="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/>
              <p:nvPr/>
            </p:nvCxnSpPr>
            <p:spPr>
              <a:xfrm>
                <a:off x="-15554978" y="11102628"/>
                <a:ext cx="13106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/>
              <p:cNvCxnSpPr/>
              <p:nvPr/>
            </p:nvCxnSpPr>
            <p:spPr>
              <a:xfrm>
                <a:off x="-15705285" y="10884335"/>
                <a:ext cx="43204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/>
            </p:nvCxnSpPr>
            <p:spPr>
              <a:xfrm>
                <a:off x="-15599503" y="10596428"/>
                <a:ext cx="23624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/>
            </p:nvCxnSpPr>
            <p:spPr>
              <a:xfrm>
                <a:off x="-15541238" y="11172492"/>
                <a:ext cx="11812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/>
              <p:nvPr/>
            </p:nvCxnSpPr>
            <p:spPr>
              <a:xfrm>
                <a:off x="-15542030" y="10452412"/>
                <a:ext cx="11812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/>
              <p:cNvCxnSpPr/>
              <p:nvPr/>
            </p:nvCxnSpPr>
            <p:spPr>
              <a:xfrm>
                <a:off x="-15594799" y="10963793"/>
                <a:ext cx="229949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连接符 181"/>
              <p:cNvCxnSpPr/>
              <p:nvPr/>
            </p:nvCxnSpPr>
            <p:spPr>
              <a:xfrm>
                <a:off x="-15599503" y="10668436"/>
                <a:ext cx="229949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/>
              <p:cNvCxnSpPr/>
              <p:nvPr/>
            </p:nvCxnSpPr>
            <p:spPr>
              <a:xfrm>
                <a:off x="-15565270" y="10524420"/>
                <a:ext cx="166185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/>
              <p:cNvCxnSpPr/>
              <p:nvPr/>
            </p:nvCxnSpPr>
            <p:spPr>
              <a:xfrm>
                <a:off x="-15529999" y="10380404"/>
                <a:ext cx="87399" cy="38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/>
              <p:cNvCxnSpPr/>
              <p:nvPr/>
            </p:nvCxnSpPr>
            <p:spPr>
              <a:xfrm>
                <a:off x="-15669281" y="10812452"/>
                <a:ext cx="396044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/>
              <p:cNvCxnSpPr/>
              <p:nvPr/>
            </p:nvCxnSpPr>
            <p:spPr>
              <a:xfrm>
                <a:off x="-15560566" y="12255370"/>
                <a:ext cx="166185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/>
            </p:nvCxnSpPr>
            <p:spPr>
              <a:xfrm>
                <a:off x="-15590095" y="12540644"/>
                <a:ext cx="234653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/>
            </p:nvCxnSpPr>
            <p:spPr>
              <a:xfrm>
                <a:off x="-15525295" y="12438061"/>
                <a:ext cx="87399" cy="38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/>
            </p:nvCxnSpPr>
            <p:spPr>
              <a:xfrm>
                <a:off x="-15550274" y="12496163"/>
                <a:ext cx="137359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/>
              <p:nvPr/>
            </p:nvCxnSpPr>
            <p:spPr>
              <a:xfrm>
                <a:off x="-15664577" y="11964580"/>
                <a:ext cx="36004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/>
            </p:nvCxnSpPr>
            <p:spPr>
              <a:xfrm>
                <a:off x="-15531035" y="11676548"/>
                <a:ext cx="10553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/>
              <p:cNvCxnSpPr/>
              <p:nvPr/>
            </p:nvCxnSpPr>
            <p:spPr>
              <a:xfrm flipV="1">
                <a:off x="-15594799" y="11532532"/>
                <a:ext cx="234653" cy="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192"/>
              <p:cNvCxnSpPr/>
              <p:nvPr/>
            </p:nvCxnSpPr>
            <p:spPr>
              <a:xfrm>
                <a:off x="-15550274" y="12326764"/>
                <a:ext cx="13106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/>
              <p:cNvCxnSpPr/>
              <p:nvPr/>
            </p:nvCxnSpPr>
            <p:spPr>
              <a:xfrm>
                <a:off x="-15700581" y="12108471"/>
                <a:ext cx="43204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/>
              <p:cNvCxnSpPr/>
              <p:nvPr/>
            </p:nvCxnSpPr>
            <p:spPr>
              <a:xfrm>
                <a:off x="-15594799" y="11820564"/>
                <a:ext cx="23624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/>
              <p:cNvCxnSpPr/>
              <p:nvPr/>
            </p:nvCxnSpPr>
            <p:spPr>
              <a:xfrm>
                <a:off x="-15536534" y="12396628"/>
                <a:ext cx="11812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/>
              <p:cNvCxnSpPr/>
              <p:nvPr/>
            </p:nvCxnSpPr>
            <p:spPr>
              <a:xfrm>
                <a:off x="-15537326" y="11676548"/>
                <a:ext cx="11812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接连接符 197"/>
              <p:cNvCxnSpPr/>
              <p:nvPr/>
            </p:nvCxnSpPr>
            <p:spPr>
              <a:xfrm>
                <a:off x="-15590095" y="12187929"/>
                <a:ext cx="229949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198"/>
              <p:cNvCxnSpPr/>
              <p:nvPr/>
            </p:nvCxnSpPr>
            <p:spPr>
              <a:xfrm>
                <a:off x="-15594799" y="11892572"/>
                <a:ext cx="229949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>
                <a:off x="-15560566" y="11748556"/>
                <a:ext cx="166185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>
                <a:off x="-15525295" y="11604540"/>
                <a:ext cx="87399" cy="38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>
                <a:off x="-15664577" y="12036588"/>
                <a:ext cx="396044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3" name="组合 202"/>
              <p:cNvGrpSpPr/>
              <p:nvPr/>
            </p:nvGrpSpPr>
            <p:grpSpPr>
              <a:xfrm>
                <a:off x="-25708106" y="4330508"/>
                <a:ext cx="22034448" cy="14175149"/>
                <a:chOff x="2013575" y="-4708223"/>
                <a:chExt cx="22034448" cy="14175149"/>
              </a:xfrm>
              <a:grpFill/>
            </p:grpSpPr>
            <p:cxnSp>
              <p:nvCxnSpPr>
                <p:cNvPr id="204" name="直接连接符 203"/>
                <p:cNvCxnSpPr/>
                <p:nvPr/>
              </p:nvCxnSpPr>
              <p:spPr>
                <a:xfrm>
                  <a:off x="12236746" y="1040141"/>
                  <a:ext cx="0" cy="331236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5" name="组合 204"/>
                <p:cNvGrpSpPr/>
                <p:nvPr/>
              </p:nvGrpSpPr>
              <p:grpSpPr>
                <a:xfrm>
                  <a:off x="2013575" y="-4708223"/>
                  <a:ext cx="22034448" cy="14175149"/>
                  <a:chOff x="-5600791" y="-4563665"/>
                  <a:chExt cx="22034448" cy="14175149"/>
                </a:xfrm>
                <a:grpFill/>
              </p:grpSpPr>
              <p:cxnSp>
                <p:nvCxnSpPr>
                  <p:cNvPr id="206" name="直接连接符 205"/>
                  <p:cNvCxnSpPr/>
                  <p:nvPr/>
                </p:nvCxnSpPr>
                <p:spPr>
                  <a:xfrm flipH="1">
                    <a:off x="2937568" y="2523909"/>
                    <a:ext cx="3744416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7" name="椭圆 188"/>
                  <p:cNvSpPr/>
                  <p:nvPr/>
                </p:nvSpPr>
                <p:spPr>
                  <a:xfrm>
                    <a:off x="-5600791" y="-4563665"/>
                    <a:ext cx="22034448" cy="14175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034448" h="14175149">
                        <a:moveTo>
                          <a:pt x="10307610" y="5892301"/>
                        </a:moveTo>
                        <a:cubicBezTo>
                          <a:pt x="9593120" y="5892301"/>
                          <a:pt x="9013912" y="6471509"/>
                          <a:pt x="9013912" y="7185999"/>
                        </a:cubicBezTo>
                        <a:cubicBezTo>
                          <a:pt x="9013912" y="7900489"/>
                          <a:pt x="9593120" y="8479697"/>
                          <a:pt x="10307610" y="8479697"/>
                        </a:cubicBezTo>
                        <a:cubicBezTo>
                          <a:pt x="11022100" y="8479697"/>
                          <a:pt x="11601308" y="7900489"/>
                          <a:pt x="11601308" y="7185999"/>
                        </a:cubicBezTo>
                        <a:cubicBezTo>
                          <a:pt x="11601308" y="6471509"/>
                          <a:pt x="11022100" y="5892301"/>
                          <a:pt x="10307610" y="5892301"/>
                        </a:cubicBezTo>
                        <a:close/>
                        <a:moveTo>
                          <a:pt x="0" y="0"/>
                        </a:moveTo>
                        <a:lnTo>
                          <a:pt x="22034448" y="0"/>
                        </a:lnTo>
                        <a:lnTo>
                          <a:pt x="22034448" y="14175149"/>
                        </a:lnTo>
                        <a:lnTo>
                          <a:pt x="0" y="14175149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10031 L 0.66979 0.43117 L 0.72344 -0.06451 L 0.08403 -0.47037 L 0.34115 -0.19105 L 0.34115 -0.19074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6" y="-12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3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文本框 78"/>
          <p:cNvSpPr txBox="1"/>
          <p:nvPr/>
        </p:nvSpPr>
        <p:spPr>
          <a:xfrm>
            <a:off x="-227965" y="751840"/>
            <a:ext cx="91808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u="sng" dirty="0">
                <a:solidFill>
                  <a:srgbClr val="FF0000"/>
                </a:solidFill>
                <a:latin typeface="+mj-ea"/>
                <a:ea typeface="+mj-ea"/>
              </a:rPr>
              <a:t>Only when</a:t>
            </a:r>
            <a:r>
              <a:rPr lang="en-US" altLang="zh-CN" sz="4400" b="1" dirty="0">
                <a:solidFill>
                  <a:srgbClr val="FF0000"/>
                </a:solidFill>
                <a:latin typeface="+mj-ea"/>
                <a:ea typeface="+mj-ea"/>
              </a:rPr>
              <a:t> we learn to exist </a:t>
            </a:r>
            <a:r>
              <a:rPr lang="en-US" altLang="zh-CN" sz="4400" b="1" dirty="0">
                <a:solidFill>
                  <a:srgbClr val="7030A0"/>
                </a:solidFill>
                <a:latin typeface="+mj-ea"/>
                <a:ea typeface="+mj-ea"/>
              </a:rPr>
              <a:t>in harmony with</a:t>
            </a:r>
            <a:r>
              <a:rPr lang="en-US" altLang="zh-CN" sz="4400" b="1" dirty="0">
                <a:solidFill>
                  <a:srgbClr val="FF0000"/>
                </a:solidFill>
                <a:latin typeface="+mj-ea"/>
                <a:ea typeface="+mj-ea"/>
              </a:rPr>
              <a:t> nature</a:t>
            </a:r>
            <a:r>
              <a:rPr lang="en-US" altLang="zh-CN" sz="4400" b="1" u="sng" dirty="0">
                <a:solidFill>
                  <a:srgbClr val="FF0000"/>
                </a:solidFill>
                <a:latin typeface="+mj-ea"/>
                <a:ea typeface="+mj-ea"/>
              </a:rPr>
              <a:t> can we </a:t>
            </a:r>
            <a:r>
              <a:rPr lang="en-US" altLang="zh-CN" sz="4400" b="1" dirty="0">
                <a:solidFill>
                  <a:srgbClr val="FF0000"/>
                </a:solidFill>
                <a:latin typeface="+mj-ea"/>
                <a:ea typeface="+mj-ea"/>
              </a:rPr>
              <a:t>stop </a:t>
            </a:r>
            <a:r>
              <a:rPr lang="en-US" altLang="zh-CN" sz="4400" b="1" dirty="0">
                <a:solidFill>
                  <a:srgbClr val="7030A0"/>
                </a:solidFill>
                <a:latin typeface="+mj-ea"/>
                <a:ea typeface="+mj-ea"/>
              </a:rPr>
              <a:t>being a threat to</a:t>
            </a:r>
            <a:r>
              <a:rPr lang="en-US" altLang="zh-CN" sz="4400" b="1" dirty="0">
                <a:solidFill>
                  <a:srgbClr val="FF0000"/>
                </a:solidFill>
                <a:latin typeface="+mj-ea"/>
                <a:ea typeface="+mj-ea"/>
              </a:rPr>
              <a:t> wildlife and to our plant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 flipH="1">
            <a:off x="209159" y="145657"/>
            <a:ext cx="2192396" cy="403090"/>
          </a:xfrm>
          <a:prstGeom prst="parallelogram">
            <a:avLst>
              <a:gd name="adj" fmla="val 565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321668"/>
            <a:ext cx="9144000" cy="2270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44438" y="323962"/>
            <a:ext cx="7664841" cy="429249"/>
          </a:xfrm>
          <a:prstGeom prst="rect">
            <a:avLst/>
          </a:prstGeom>
          <a:solidFill>
            <a:srgbClr val="2DA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Give a speech calling on wildlife protection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215032" y="3309333"/>
            <a:ext cx="682782" cy="682782"/>
            <a:chOff x="2953376" y="4412444"/>
            <a:chExt cx="910376" cy="910376"/>
          </a:xfrm>
          <a:solidFill>
            <a:srgbClr val="2DACFD"/>
          </a:solidFill>
        </p:grpSpPr>
        <p:sp>
          <p:nvSpPr>
            <p:cNvPr id="9" name="椭圆 8"/>
            <p:cNvSpPr/>
            <p:nvPr/>
          </p:nvSpPr>
          <p:spPr>
            <a:xfrm>
              <a:off x="2953376" y="4412444"/>
              <a:ext cx="910376" cy="9103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20"/>
            <p:cNvSpPr txBox="1"/>
            <p:nvPr/>
          </p:nvSpPr>
          <p:spPr>
            <a:xfrm>
              <a:off x="3209792" y="4590633"/>
              <a:ext cx="397547" cy="553997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2700" spc="3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700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025122" y="2229314"/>
            <a:ext cx="682782" cy="682782"/>
            <a:chOff x="4033496" y="2972418"/>
            <a:chExt cx="910376" cy="910376"/>
          </a:xfrm>
          <a:solidFill>
            <a:srgbClr val="2DACFD"/>
          </a:solidFill>
        </p:grpSpPr>
        <p:sp>
          <p:nvSpPr>
            <p:cNvPr id="12" name="椭圆 11"/>
            <p:cNvSpPr/>
            <p:nvPr/>
          </p:nvSpPr>
          <p:spPr>
            <a:xfrm>
              <a:off x="4033496" y="2972418"/>
              <a:ext cx="910376" cy="9103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298461" y="3152001"/>
              <a:ext cx="380447" cy="553997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7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21594" y="1771354"/>
            <a:ext cx="682782" cy="682782"/>
            <a:chOff x="5628792" y="2361805"/>
            <a:chExt cx="910376" cy="910376"/>
          </a:xfrm>
          <a:solidFill>
            <a:srgbClr val="2DACFD"/>
          </a:solidFill>
        </p:grpSpPr>
        <p:sp>
          <p:nvSpPr>
            <p:cNvPr id="15" name="椭圆 14"/>
            <p:cNvSpPr/>
            <p:nvPr/>
          </p:nvSpPr>
          <p:spPr>
            <a:xfrm>
              <a:off x="5628792" y="2361805"/>
              <a:ext cx="910376" cy="9103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5886277" y="2559728"/>
              <a:ext cx="395408" cy="553997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7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90102" y="2229314"/>
            <a:ext cx="682782" cy="682782"/>
            <a:chOff x="7320136" y="2972418"/>
            <a:chExt cx="910376" cy="910376"/>
          </a:xfrm>
          <a:solidFill>
            <a:srgbClr val="2DACFD"/>
          </a:solidFill>
        </p:grpSpPr>
        <p:sp>
          <p:nvSpPr>
            <p:cNvPr id="18" name="椭圆 17"/>
            <p:cNvSpPr/>
            <p:nvPr/>
          </p:nvSpPr>
          <p:spPr>
            <a:xfrm>
              <a:off x="7320136" y="2972418"/>
              <a:ext cx="910376" cy="9103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20"/>
            <p:cNvSpPr txBox="1"/>
            <p:nvPr/>
          </p:nvSpPr>
          <p:spPr>
            <a:xfrm>
              <a:off x="7586171" y="3152001"/>
              <a:ext cx="378309" cy="553997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7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92180" y="3347130"/>
            <a:ext cx="682782" cy="682782"/>
            <a:chOff x="8256240" y="4462840"/>
            <a:chExt cx="910376" cy="910376"/>
          </a:xfrm>
          <a:solidFill>
            <a:srgbClr val="2DACFD"/>
          </a:solidFill>
        </p:grpSpPr>
        <p:sp>
          <p:nvSpPr>
            <p:cNvPr id="21" name="椭圆 20"/>
            <p:cNvSpPr/>
            <p:nvPr/>
          </p:nvSpPr>
          <p:spPr>
            <a:xfrm>
              <a:off x="8256240" y="4462840"/>
              <a:ext cx="910376" cy="9103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0"/>
            <p:cNvSpPr txBox="1"/>
            <p:nvPr/>
          </p:nvSpPr>
          <p:spPr>
            <a:xfrm>
              <a:off x="8515861" y="4651687"/>
              <a:ext cx="391133" cy="553997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27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TextBox 30"/>
          <p:cNvSpPr txBox="1"/>
          <p:nvPr/>
        </p:nvSpPr>
        <p:spPr>
          <a:xfrm>
            <a:off x="399143" y="3450969"/>
            <a:ext cx="166901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DAC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your classmates</a:t>
            </a:r>
            <a:endParaRPr lang="zh-CN" altLang="en-US" sz="2200" b="1" dirty="0">
              <a:solidFill>
                <a:srgbClr val="2DAC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1411648" y="2092891"/>
            <a:ext cx="13971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DAC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WWF</a:t>
            </a:r>
            <a:endParaRPr lang="zh-CN" altLang="en-US" sz="2200" b="1" dirty="0">
              <a:solidFill>
                <a:srgbClr val="2DAC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3498363" y="1331136"/>
            <a:ext cx="183268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DAC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Government</a:t>
            </a:r>
            <a:endParaRPr lang="zh-CN" altLang="en-US" sz="2200" b="1" dirty="0">
              <a:solidFill>
                <a:srgbClr val="2DAC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240823" y="2021771"/>
            <a:ext cx="13971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DAC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Hunters</a:t>
            </a:r>
            <a:endParaRPr lang="zh-CN" altLang="en-US" sz="2200" b="1" dirty="0">
              <a:solidFill>
                <a:srgbClr val="2DAC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7092130" y="3450969"/>
            <a:ext cx="13971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2DACF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</a:t>
            </a:r>
            <a:endParaRPr lang="zh-CN" altLang="en-US" sz="2200" b="1" dirty="0">
              <a:solidFill>
                <a:srgbClr val="2DACF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 bwMode="auto">
          <a:xfrm>
            <a:off x="3405516" y="2696406"/>
            <a:ext cx="2300610" cy="2467336"/>
          </a:xfrm>
          <a:custGeom>
            <a:avLst/>
            <a:gdLst>
              <a:gd name="connsiteX0" fmla="*/ 2273319 w 4114465"/>
              <a:gd name="connsiteY0" fmla="*/ 3058 h 4412641"/>
              <a:gd name="connsiteX1" fmla="*/ 2468913 w 4114465"/>
              <a:gd name="connsiteY1" fmla="*/ 540587 h 4412641"/>
              <a:gd name="connsiteX2" fmla="*/ 2378639 w 4114465"/>
              <a:gd name="connsiteY2" fmla="*/ 1536705 h 4412641"/>
              <a:gd name="connsiteX3" fmla="*/ 2574233 w 4114465"/>
              <a:gd name="connsiteY3" fmla="*/ 1585572 h 4412641"/>
              <a:gd name="connsiteX4" fmla="*/ 2837533 w 4114465"/>
              <a:gd name="connsiteY4" fmla="*/ 1025490 h 4412641"/>
              <a:gd name="connsiteX5" fmla="*/ 3311472 w 4114465"/>
              <a:gd name="connsiteY5" fmla="*/ 514274 h 4412641"/>
              <a:gd name="connsiteX6" fmla="*/ 3247528 w 4114465"/>
              <a:gd name="connsiteY6" fmla="*/ 1228472 h 4412641"/>
              <a:gd name="connsiteX7" fmla="*/ 2999274 w 4114465"/>
              <a:gd name="connsiteY7" fmla="*/ 1762242 h 4412641"/>
              <a:gd name="connsiteX8" fmla="*/ 3206152 w 4114465"/>
              <a:gd name="connsiteY8" fmla="*/ 1984019 h 4412641"/>
              <a:gd name="connsiteX9" fmla="*/ 3582294 w 4114465"/>
              <a:gd name="connsiteY9" fmla="*/ 1660750 h 4412641"/>
              <a:gd name="connsiteX10" fmla="*/ 4052472 w 4114465"/>
              <a:gd name="connsiteY10" fmla="*/ 1397625 h 4412641"/>
              <a:gd name="connsiteX11" fmla="*/ 3691376 w 4114465"/>
              <a:gd name="connsiteY11" fmla="*/ 2104305 h 4412641"/>
              <a:gd name="connsiteX12" fmla="*/ 3315233 w 4114465"/>
              <a:gd name="connsiteY12" fmla="*/ 3092906 h 4412641"/>
              <a:gd name="connsiteX13" fmla="*/ 3054593 w 4114465"/>
              <a:gd name="connsiteY13" fmla="*/ 3765485 h 4412641"/>
              <a:gd name="connsiteX14" fmla="*/ 3051010 w 4114465"/>
              <a:gd name="connsiteY14" fmla="*/ 3769741 h 4412641"/>
              <a:gd name="connsiteX15" fmla="*/ 3051516 w 4114465"/>
              <a:gd name="connsiteY15" fmla="*/ 3769703 h 4412641"/>
              <a:gd name="connsiteX16" fmla="*/ 3066551 w 4114465"/>
              <a:gd name="connsiteY16" fmla="*/ 4412641 h 4412641"/>
              <a:gd name="connsiteX17" fmla="*/ 1773527 w 4114465"/>
              <a:gd name="connsiteY17" fmla="*/ 4412641 h 4412641"/>
              <a:gd name="connsiteX18" fmla="*/ 1455322 w 4114465"/>
              <a:gd name="connsiteY18" fmla="*/ 4021380 h 4412641"/>
              <a:gd name="connsiteX19" fmla="*/ 1349499 w 4114465"/>
              <a:gd name="connsiteY19" fmla="*/ 3942923 h 4412641"/>
              <a:gd name="connsiteX20" fmla="*/ 1344471 w 4114465"/>
              <a:gd name="connsiteY20" fmla="*/ 3939882 h 4412641"/>
              <a:gd name="connsiteX21" fmla="*/ 1336849 w 4114465"/>
              <a:gd name="connsiteY21" fmla="*/ 3933544 h 4412641"/>
              <a:gd name="connsiteX22" fmla="*/ 1318713 w 4114465"/>
              <a:gd name="connsiteY22" fmla="*/ 3920098 h 4412641"/>
              <a:gd name="connsiteX23" fmla="*/ 1320637 w 4114465"/>
              <a:gd name="connsiteY23" fmla="*/ 3920084 h 4412641"/>
              <a:gd name="connsiteX24" fmla="*/ 1320661 w 4114465"/>
              <a:gd name="connsiteY24" fmla="*/ 3920083 h 4412641"/>
              <a:gd name="connsiteX25" fmla="*/ 1242572 w 4114465"/>
              <a:gd name="connsiteY25" fmla="*/ 3855149 h 4412641"/>
              <a:gd name="connsiteX26" fmla="*/ 151877 w 4114465"/>
              <a:gd name="connsiteY26" fmla="*/ 2653111 h 4412641"/>
              <a:gd name="connsiteX27" fmla="*/ 373801 w 4114465"/>
              <a:gd name="connsiteY27" fmla="*/ 2209556 h 4412641"/>
              <a:gd name="connsiteX28" fmla="*/ 1148654 w 4114465"/>
              <a:gd name="connsiteY28" fmla="*/ 2784673 h 4412641"/>
              <a:gd name="connsiteX29" fmla="*/ 1468375 w 4114465"/>
              <a:gd name="connsiteY29" fmla="*/ 3224469 h 4412641"/>
              <a:gd name="connsiteX30" fmla="*/ 1776812 w 4114465"/>
              <a:gd name="connsiteY30" fmla="*/ 3562774 h 4412641"/>
              <a:gd name="connsiteX31" fmla="*/ 1983690 w 4114465"/>
              <a:gd name="connsiteY31" fmla="*/ 3807105 h 4412641"/>
              <a:gd name="connsiteX32" fmla="*/ 1938553 w 4114465"/>
              <a:gd name="connsiteY32" fmla="*/ 3589086 h 4412641"/>
              <a:gd name="connsiteX33" fmla="*/ 1897177 w 4114465"/>
              <a:gd name="connsiteY33" fmla="*/ 3453765 h 4412641"/>
              <a:gd name="connsiteX34" fmla="*/ 2006258 w 4114465"/>
              <a:gd name="connsiteY34" fmla="*/ 3393622 h 4412641"/>
              <a:gd name="connsiteX35" fmla="*/ 2134147 w 4114465"/>
              <a:gd name="connsiteY35" fmla="*/ 3574051 h 4412641"/>
              <a:gd name="connsiteX36" fmla="*/ 2359832 w 4114465"/>
              <a:gd name="connsiteY36" fmla="*/ 3761998 h 4412641"/>
              <a:gd name="connsiteX37" fmla="*/ 2262035 w 4114465"/>
              <a:gd name="connsiteY37" fmla="*/ 3465041 h 4412641"/>
              <a:gd name="connsiteX38" fmla="*/ 2149192 w 4114465"/>
              <a:gd name="connsiteY38" fmla="*/ 3273335 h 4412641"/>
              <a:gd name="connsiteX39" fmla="*/ 2224421 w 4114465"/>
              <a:gd name="connsiteY39" fmla="*/ 3201916 h 4412641"/>
              <a:gd name="connsiteX40" fmla="*/ 2517812 w 4114465"/>
              <a:gd name="connsiteY40" fmla="*/ 3404898 h 4412641"/>
              <a:gd name="connsiteX41" fmla="*/ 2766066 w 4114465"/>
              <a:gd name="connsiteY41" fmla="*/ 3442488 h 4412641"/>
              <a:gd name="connsiteX42" fmla="*/ 2593040 w 4114465"/>
              <a:gd name="connsiteY42" fmla="*/ 3231987 h 4412641"/>
              <a:gd name="connsiteX43" fmla="*/ 2307172 w 4114465"/>
              <a:gd name="connsiteY43" fmla="*/ 3032763 h 4412641"/>
              <a:gd name="connsiteX44" fmla="*/ 2344786 w 4114465"/>
              <a:gd name="connsiteY44" fmla="*/ 2935031 h 4412641"/>
              <a:gd name="connsiteX45" fmla="*/ 2608086 w 4114465"/>
              <a:gd name="connsiteY45" fmla="*/ 2987656 h 4412641"/>
              <a:gd name="connsiteX46" fmla="*/ 2852578 w 4114465"/>
              <a:gd name="connsiteY46" fmla="*/ 2938790 h 4412641"/>
              <a:gd name="connsiteX47" fmla="*/ 2502766 w 4114465"/>
              <a:gd name="connsiteY47" fmla="*/ 2765879 h 4412641"/>
              <a:gd name="connsiteX48" fmla="*/ 2145431 w 4114465"/>
              <a:gd name="connsiteY48" fmla="*/ 2656869 h 4412641"/>
              <a:gd name="connsiteX49" fmla="*/ 2036350 w 4114465"/>
              <a:gd name="connsiteY49" fmla="*/ 2487717 h 4412641"/>
              <a:gd name="connsiteX50" fmla="*/ 2352309 w 4114465"/>
              <a:gd name="connsiteY50" fmla="*/ 2446369 h 4412641"/>
              <a:gd name="connsiteX51" fmla="*/ 2299649 w 4114465"/>
              <a:gd name="connsiteY51" fmla="*/ 2262181 h 4412641"/>
              <a:gd name="connsiteX52" fmla="*/ 1863324 w 4114465"/>
              <a:gd name="connsiteY52" fmla="*/ 2288493 h 4412641"/>
              <a:gd name="connsiteX53" fmla="*/ 1543603 w 4114465"/>
              <a:gd name="connsiteY53" fmla="*/ 2262181 h 4412641"/>
              <a:gd name="connsiteX54" fmla="*/ 1231405 w 4114465"/>
              <a:gd name="connsiteY54" fmla="*/ 1923876 h 4412641"/>
              <a:gd name="connsiteX55" fmla="*/ 1024527 w 4114465"/>
              <a:gd name="connsiteY55" fmla="*/ 1033008 h 4412641"/>
              <a:gd name="connsiteX56" fmla="*/ 1077187 w 4114465"/>
              <a:gd name="connsiteY56" fmla="*/ 393988 h 4412641"/>
              <a:gd name="connsiteX57" fmla="*/ 1457091 w 4114465"/>
              <a:gd name="connsiteY57" fmla="*/ 833784 h 4412641"/>
              <a:gd name="connsiteX58" fmla="*/ 1645162 w 4114465"/>
              <a:gd name="connsiteY58" fmla="*/ 1506634 h 4412641"/>
              <a:gd name="connsiteX59" fmla="*/ 1855802 w 4114465"/>
              <a:gd name="connsiteY59" fmla="*/ 1547982 h 4412641"/>
              <a:gd name="connsiteX60" fmla="*/ 1976167 w 4114465"/>
              <a:gd name="connsiteY60" fmla="*/ 510515 h 4412641"/>
              <a:gd name="connsiteX61" fmla="*/ 2273319 w 4114465"/>
              <a:gd name="connsiteY61" fmla="*/ 3058 h 441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114465" h="4412641">
                <a:moveTo>
                  <a:pt x="2273319" y="3058"/>
                </a:moveTo>
                <a:cubicBezTo>
                  <a:pt x="2499005" y="36889"/>
                  <a:pt x="2495243" y="251148"/>
                  <a:pt x="2468913" y="540587"/>
                </a:cubicBezTo>
                <a:cubicBezTo>
                  <a:pt x="2435061" y="905204"/>
                  <a:pt x="2401208" y="1160812"/>
                  <a:pt x="2378639" y="1536705"/>
                </a:cubicBezTo>
                <a:cubicBezTo>
                  <a:pt x="2359832" y="1912599"/>
                  <a:pt x="2442583" y="1799831"/>
                  <a:pt x="2574233" y="1585572"/>
                </a:cubicBezTo>
                <a:cubicBezTo>
                  <a:pt x="2705883" y="1371312"/>
                  <a:pt x="2694599" y="1341241"/>
                  <a:pt x="2837533" y="1025490"/>
                </a:cubicBezTo>
                <a:cubicBezTo>
                  <a:pt x="2976705" y="713498"/>
                  <a:pt x="3059457" y="367675"/>
                  <a:pt x="3311472" y="514274"/>
                </a:cubicBezTo>
                <a:cubicBezTo>
                  <a:pt x="3563487" y="664632"/>
                  <a:pt x="3371655" y="961588"/>
                  <a:pt x="3247528" y="1228472"/>
                </a:cubicBezTo>
                <a:cubicBezTo>
                  <a:pt x="3123401" y="1495357"/>
                  <a:pt x="3108355" y="1517911"/>
                  <a:pt x="2999274" y="1762242"/>
                </a:cubicBezTo>
                <a:cubicBezTo>
                  <a:pt x="2882670" y="2017850"/>
                  <a:pt x="2961660" y="2187002"/>
                  <a:pt x="3206152" y="1984019"/>
                </a:cubicBezTo>
                <a:cubicBezTo>
                  <a:pt x="3424315" y="1799831"/>
                  <a:pt x="3416792" y="1811108"/>
                  <a:pt x="3582294" y="1660750"/>
                </a:cubicBezTo>
                <a:cubicBezTo>
                  <a:pt x="3747797" y="1514152"/>
                  <a:pt x="3947152" y="1288615"/>
                  <a:pt x="4052472" y="1397625"/>
                </a:cubicBezTo>
                <a:cubicBezTo>
                  <a:pt x="4255589" y="1608125"/>
                  <a:pt x="3913300" y="1882528"/>
                  <a:pt x="3691376" y="2104305"/>
                </a:cubicBezTo>
                <a:cubicBezTo>
                  <a:pt x="3469452" y="2322324"/>
                  <a:pt x="3371655" y="2630557"/>
                  <a:pt x="3315233" y="3092906"/>
                </a:cubicBezTo>
                <a:cubicBezTo>
                  <a:pt x="3285612" y="3333948"/>
                  <a:pt x="3199922" y="3572876"/>
                  <a:pt x="3054593" y="3765485"/>
                </a:cubicBezTo>
                <a:lnTo>
                  <a:pt x="3051010" y="3769741"/>
                </a:lnTo>
                <a:lnTo>
                  <a:pt x="3051516" y="3769703"/>
                </a:lnTo>
                <a:cubicBezTo>
                  <a:pt x="2953787" y="3968976"/>
                  <a:pt x="3028963" y="4281046"/>
                  <a:pt x="3066551" y="4412641"/>
                </a:cubicBezTo>
                <a:cubicBezTo>
                  <a:pt x="3066551" y="4412641"/>
                  <a:pt x="3066551" y="4412641"/>
                  <a:pt x="1773527" y="4412641"/>
                </a:cubicBezTo>
                <a:cubicBezTo>
                  <a:pt x="1725603" y="4229348"/>
                  <a:pt x="1593105" y="4122191"/>
                  <a:pt x="1455322" y="4021380"/>
                </a:cubicBezTo>
                <a:lnTo>
                  <a:pt x="1349499" y="3942923"/>
                </a:lnTo>
                <a:lnTo>
                  <a:pt x="1344471" y="3939882"/>
                </a:lnTo>
                <a:lnTo>
                  <a:pt x="1336849" y="3933544"/>
                </a:lnTo>
                <a:lnTo>
                  <a:pt x="1318713" y="3920098"/>
                </a:lnTo>
                <a:cubicBezTo>
                  <a:pt x="1318713" y="3920098"/>
                  <a:pt x="1318713" y="3920098"/>
                  <a:pt x="1320637" y="3920084"/>
                </a:cubicBezTo>
                <a:lnTo>
                  <a:pt x="1320661" y="3920083"/>
                </a:lnTo>
                <a:lnTo>
                  <a:pt x="1242572" y="3855149"/>
                </a:lnTo>
                <a:cubicBezTo>
                  <a:pt x="876891" y="3500986"/>
                  <a:pt x="975628" y="2974500"/>
                  <a:pt x="151877" y="2653111"/>
                </a:cubicBezTo>
                <a:cubicBezTo>
                  <a:pt x="-194174" y="2517789"/>
                  <a:pt x="125547" y="2239627"/>
                  <a:pt x="373801" y="2209556"/>
                </a:cubicBezTo>
                <a:cubicBezTo>
                  <a:pt x="768750" y="2153172"/>
                  <a:pt x="1035811" y="2468922"/>
                  <a:pt x="1148654" y="2784673"/>
                </a:cubicBezTo>
                <a:cubicBezTo>
                  <a:pt x="1231405" y="3013969"/>
                  <a:pt x="1310395" y="3138014"/>
                  <a:pt x="1468375" y="3224469"/>
                </a:cubicBezTo>
                <a:cubicBezTo>
                  <a:pt x="1633878" y="3318443"/>
                  <a:pt x="1727913" y="3442488"/>
                  <a:pt x="1776812" y="3562774"/>
                </a:cubicBezTo>
                <a:cubicBezTo>
                  <a:pt x="1825710" y="3679301"/>
                  <a:pt x="1889654" y="3814623"/>
                  <a:pt x="1983690" y="3807105"/>
                </a:cubicBezTo>
                <a:cubicBezTo>
                  <a:pt x="2066441" y="3799587"/>
                  <a:pt x="1968644" y="3675542"/>
                  <a:pt x="1938553" y="3589086"/>
                </a:cubicBezTo>
                <a:cubicBezTo>
                  <a:pt x="1908461" y="3506390"/>
                  <a:pt x="1934791" y="3566533"/>
                  <a:pt x="1897177" y="3453765"/>
                </a:cubicBezTo>
                <a:cubicBezTo>
                  <a:pt x="1863324" y="3344755"/>
                  <a:pt x="1934791" y="3310925"/>
                  <a:pt x="2006258" y="3393622"/>
                </a:cubicBezTo>
                <a:cubicBezTo>
                  <a:pt x="2070203" y="3465041"/>
                  <a:pt x="2085248" y="3480077"/>
                  <a:pt x="2134147" y="3574051"/>
                </a:cubicBezTo>
                <a:cubicBezTo>
                  <a:pt x="2194330" y="3679301"/>
                  <a:pt x="2280842" y="3807105"/>
                  <a:pt x="2359832" y="3761998"/>
                </a:cubicBezTo>
                <a:cubicBezTo>
                  <a:pt x="2450106" y="3713131"/>
                  <a:pt x="2329741" y="3570292"/>
                  <a:pt x="2262035" y="3465041"/>
                </a:cubicBezTo>
                <a:cubicBezTo>
                  <a:pt x="2205614" y="3374827"/>
                  <a:pt x="2186807" y="3367309"/>
                  <a:pt x="2149192" y="3273335"/>
                </a:cubicBezTo>
                <a:cubicBezTo>
                  <a:pt x="2107817" y="3175603"/>
                  <a:pt x="2149192" y="3168085"/>
                  <a:pt x="2224421" y="3201916"/>
                </a:cubicBezTo>
                <a:cubicBezTo>
                  <a:pt x="2363594" y="3269577"/>
                  <a:pt x="2401208" y="3337237"/>
                  <a:pt x="2517812" y="3404898"/>
                </a:cubicBezTo>
                <a:cubicBezTo>
                  <a:pt x="2630655" y="3472559"/>
                  <a:pt x="2724690" y="3502631"/>
                  <a:pt x="2766066" y="3442488"/>
                </a:cubicBezTo>
                <a:cubicBezTo>
                  <a:pt x="2811203" y="3374827"/>
                  <a:pt x="2709644" y="3310925"/>
                  <a:pt x="2593040" y="3231987"/>
                </a:cubicBezTo>
                <a:cubicBezTo>
                  <a:pt x="2487720" y="3164326"/>
                  <a:pt x="2404969" y="3115460"/>
                  <a:pt x="2307172" y="3032763"/>
                </a:cubicBezTo>
                <a:cubicBezTo>
                  <a:pt x="2220659" y="2961344"/>
                  <a:pt x="2307172" y="2927513"/>
                  <a:pt x="2344786" y="2935031"/>
                </a:cubicBezTo>
                <a:cubicBezTo>
                  <a:pt x="2446345" y="2957585"/>
                  <a:pt x="2510289" y="2968861"/>
                  <a:pt x="2608086" y="2987656"/>
                </a:cubicBezTo>
                <a:cubicBezTo>
                  <a:pt x="2705883" y="3010210"/>
                  <a:pt x="2852578" y="3021487"/>
                  <a:pt x="2852578" y="2938790"/>
                </a:cubicBezTo>
                <a:cubicBezTo>
                  <a:pt x="2852578" y="2848575"/>
                  <a:pt x="2679553" y="2795950"/>
                  <a:pt x="2502766" y="2765879"/>
                </a:cubicBezTo>
                <a:cubicBezTo>
                  <a:pt x="2382401" y="2743325"/>
                  <a:pt x="2318456" y="2743325"/>
                  <a:pt x="2145431" y="2656869"/>
                </a:cubicBezTo>
                <a:cubicBezTo>
                  <a:pt x="2089010" y="2626798"/>
                  <a:pt x="1957360" y="2547860"/>
                  <a:pt x="2036350" y="2487717"/>
                </a:cubicBezTo>
                <a:cubicBezTo>
                  <a:pt x="2096533" y="2442610"/>
                  <a:pt x="2216898" y="2514030"/>
                  <a:pt x="2352309" y="2446369"/>
                </a:cubicBezTo>
                <a:cubicBezTo>
                  <a:pt x="2457629" y="2389985"/>
                  <a:pt x="2544142" y="2171966"/>
                  <a:pt x="2299649" y="2262181"/>
                </a:cubicBezTo>
                <a:cubicBezTo>
                  <a:pt x="2149192" y="2318565"/>
                  <a:pt x="2006258" y="2337360"/>
                  <a:pt x="1863324" y="2288493"/>
                </a:cubicBezTo>
                <a:cubicBezTo>
                  <a:pt x="1784335" y="2258422"/>
                  <a:pt x="1709106" y="2250904"/>
                  <a:pt x="1543603" y="2262181"/>
                </a:cubicBezTo>
                <a:cubicBezTo>
                  <a:pt x="1385624" y="2269699"/>
                  <a:pt x="1287826" y="2153172"/>
                  <a:pt x="1231405" y="1923876"/>
                </a:cubicBezTo>
                <a:cubicBezTo>
                  <a:pt x="1114801" y="1457768"/>
                  <a:pt x="1095994" y="1322446"/>
                  <a:pt x="1024527" y="1033008"/>
                </a:cubicBezTo>
                <a:cubicBezTo>
                  <a:pt x="945537" y="709739"/>
                  <a:pt x="862786" y="480444"/>
                  <a:pt x="1077187" y="393988"/>
                </a:cubicBezTo>
                <a:cubicBezTo>
                  <a:pt x="1340487" y="292497"/>
                  <a:pt x="1419477" y="653355"/>
                  <a:pt x="1457091" y="833784"/>
                </a:cubicBezTo>
                <a:cubicBezTo>
                  <a:pt x="1490944" y="1014213"/>
                  <a:pt x="1554888" y="1269821"/>
                  <a:pt x="1645162" y="1506634"/>
                </a:cubicBezTo>
                <a:cubicBezTo>
                  <a:pt x="1739197" y="1743447"/>
                  <a:pt x="1806903" y="1807349"/>
                  <a:pt x="1855802" y="1547982"/>
                </a:cubicBezTo>
                <a:cubicBezTo>
                  <a:pt x="1904700" y="1284857"/>
                  <a:pt x="1946076" y="848820"/>
                  <a:pt x="1976167" y="510515"/>
                </a:cubicBezTo>
                <a:cubicBezTo>
                  <a:pt x="2002497" y="221077"/>
                  <a:pt x="2047634" y="-30772"/>
                  <a:pt x="2273319" y="30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23997 0.28889 " pathEditMode="relative" rAng="0" ptsTypes="AA">
                                      <p:cBhvr>
                                        <p:cTn id="13" dur="6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14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04167E-6 1.48148E-6 L 0.15143 0.50023 " pathEditMode="relative" rAng="0" ptsTypes="AA">
                                      <p:cBhvr>
                                        <p:cTn id="17" dur="6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25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1.85185E-6 L 0.02057 0.58935 " pathEditMode="relative" rAng="0" ptsTypes="AA">
                                      <p:cBhvr>
                                        <p:cTn id="21" dur="6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94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16667E-7 1.48148E-6 L -0.11823 0.50023 " pathEditMode="relative" rAng="0" ptsTypes="AA">
                                      <p:cBhvr>
                                        <p:cTn id="25" dur="6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25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125E-6 3.7037E-7 L -0.19414 0.28426 " pathEditMode="relative" rAng="0" ptsTypes="AA">
                                      <p:cBhvr>
                                        <p:cTn id="29" dur="6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32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 rot="1941690">
            <a:off x="-541094" y="1607697"/>
            <a:ext cx="2900292" cy="4454413"/>
            <a:chOff x="4389120" y="1204082"/>
            <a:chExt cx="3413760" cy="5242316"/>
          </a:xfrm>
        </p:grpSpPr>
        <p:sp>
          <p:nvSpPr>
            <p:cNvPr id="3" name="Shape 6"/>
            <p:cNvSpPr/>
            <p:nvPr/>
          </p:nvSpPr>
          <p:spPr>
            <a:xfrm>
              <a:off x="5449570" y="4975786"/>
              <a:ext cx="1367299" cy="538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399" extrusionOk="0">
                  <a:moveTo>
                    <a:pt x="0" y="10553"/>
                  </a:moveTo>
                  <a:cubicBezTo>
                    <a:pt x="4214" y="10993"/>
                    <a:pt x="10209" y="10671"/>
                    <a:pt x="14984" y="10476"/>
                  </a:cubicBezTo>
                  <a:cubicBezTo>
                    <a:pt x="16637" y="10408"/>
                    <a:pt x="21518" y="0"/>
                    <a:pt x="21518" y="0"/>
                  </a:cubicBezTo>
                  <a:cubicBezTo>
                    <a:pt x="21596" y="5523"/>
                    <a:pt x="21440" y="19726"/>
                    <a:pt x="20657" y="20318"/>
                  </a:cubicBezTo>
                  <a:cubicBezTo>
                    <a:pt x="19796" y="20910"/>
                    <a:pt x="19092" y="21107"/>
                    <a:pt x="19092" y="21107"/>
                  </a:cubicBezTo>
                  <a:cubicBezTo>
                    <a:pt x="19092" y="21107"/>
                    <a:pt x="1799" y="21600"/>
                    <a:pt x="1252" y="21304"/>
                  </a:cubicBezTo>
                  <a:cubicBezTo>
                    <a:pt x="430" y="20515"/>
                    <a:pt x="234" y="19726"/>
                    <a:pt x="117" y="17063"/>
                  </a:cubicBezTo>
                  <a:cubicBezTo>
                    <a:pt x="-4" y="14318"/>
                    <a:pt x="0" y="10553"/>
                    <a:pt x="0" y="10553"/>
                  </a:cubicBezTo>
                  <a:close/>
                </a:path>
              </a:pathLst>
            </a:custGeom>
            <a:gradFill>
              <a:gsLst>
                <a:gs pos="52000">
                  <a:srgbClr val="7D8287"/>
                </a:gs>
                <a:gs pos="0">
                  <a:srgbClr val="7D8287">
                    <a:lumMod val="50000"/>
                  </a:srgbClr>
                </a:gs>
                <a:gs pos="100000">
                  <a:srgbClr val="7D8287">
                    <a:lumMod val="50000"/>
                  </a:srgb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" name="Shape 7"/>
            <p:cNvSpPr/>
            <p:nvPr/>
          </p:nvSpPr>
          <p:spPr>
            <a:xfrm>
              <a:off x="5509698" y="6008904"/>
              <a:ext cx="1250233" cy="43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19661" extrusionOk="0">
                  <a:moveTo>
                    <a:pt x="21444" y="1947"/>
                  </a:moveTo>
                  <a:cubicBezTo>
                    <a:pt x="21444" y="1947"/>
                    <a:pt x="19719" y="10152"/>
                    <a:pt x="14766" y="18440"/>
                  </a:cubicBezTo>
                  <a:cubicBezTo>
                    <a:pt x="13775" y="19528"/>
                    <a:pt x="8407" y="20533"/>
                    <a:pt x="6810" y="18440"/>
                  </a:cubicBezTo>
                  <a:cubicBezTo>
                    <a:pt x="5212" y="16347"/>
                    <a:pt x="-156" y="3705"/>
                    <a:pt x="4" y="1780"/>
                  </a:cubicBezTo>
                  <a:cubicBezTo>
                    <a:pt x="164" y="-146"/>
                    <a:pt x="17546" y="-1067"/>
                    <a:pt x="21444" y="1947"/>
                  </a:cubicBezTo>
                  <a:close/>
                </a:path>
              </a:pathLst>
            </a:custGeom>
            <a:gradFill>
              <a:gsLst>
                <a:gs pos="52000">
                  <a:srgbClr val="7D8287">
                    <a:lumMod val="20000"/>
                    <a:lumOff val="80000"/>
                  </a:srgbClr>
                </a:gs>
                <a:gs pos="0">
                  <a:srgbClr val="7D8287">
                    <a:lumMod val="60000"/>
                    <a:lumOff val="40000"/>
                  </a:srgbClr>
                </a:gs>
                <a:gs pos="100000">
                  <a:srgbClr val="7D8287">
                    <a:lumMod val="60000"/>
                    <a:lumOff val="40000"/>
                  </a:srgb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5" name="Shape 8"/>
            <p:cNvSpPr/>
            <p:nvPr/>
          </p:nvSpPr>
          <p:spPr>
            <a:xfrm>
              <a:off x="5476901" y="5484146"/>
              <a:ext cx="1307780" cy="1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FFAF28">
                <a:lumMod val="7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6" name="Shape 9"/>
            <p:cNvSpPr/>
            <p:nvPr/>
          </p:nvSpPr>
          <p:spPr>
            <a:xfrm>
              <a:off x="5526098" y="5500544"/>
              <a:ext cx="1262130" cy="13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rgbClr val="FFAF28">
                <a:alpha val="3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7" name="Shape 10"/>
            <p:cNvSpPr/>
            <p:nvPr/>
          </p:nvSpPr>
          <p:spPr>
            <a:xfrm>
              <a:off x="5476901" y="5631734"/>
              <a:ext cx="1307780" cy="1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FFAF2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" name="Shape 11"/>
            <p:cNvSpPr/>
            <p:nvPr/>
          </p:nvSpPr>
          <p:spPr>
            <a:xfrm>
              <a:off x="5526098" y="5648133"/>
              <a:ext cx="1262130" cy="13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rgbClr val="FFAF28">
                <a:lumMod val="75000"/>
                <a:alpha val="36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9" name="Shape 12"/>
            <p:cNvSpPr/>
            <p:nvPr/>
          </p:nvSpPr>
          <p:spPr>
            <a:xfrm>
              <a:off x="5476901" y="5779323"/>
              <a:ext cx="1307780" cy="1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FFAF28">
                <a:lumMod val="7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0" name="Shape 13"/>
            <p:cNvSpPr/>
            <p:nvPr/>
          </p:nvSpPr>
          <p:spPr>
            <a:xfrm>
              <a:off x="5526098" y="5790255"/>
              <a:ext cx="1262130" cy="13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rgbClr val="FFAF28">
                <a:lumMod val="50000"/>
                <a:alpha val="36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1" name="Shape 14"/>
            <p:cNvSpPr/>
            <p:nvPr/>
          </p:nvSpPr>
          <p:spPr>
            <a:xfrm>
              <a:off x="5476901" y="5921445"/>
              <a:ext cx="1307780" cy="1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FFAF28">
                <a:lumMod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2" name="Shape 15"/>
            <p:cNvSpPr/>
            <p:nvPr/>
          </p:nvSpPr>
          <p:spPr>
            <a:xfrm>
              <a:off x="5526098" y="5937843"/>
              <a:ext cx="1262130" cy="13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rgbClr val="010101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3" name="Shape 16"/>
            <p:cNvSpPr/>
            <p:nvPr/>
          </p:nvSpPr>
          <p:spPr>
            <a:xfrm>
              <a:off x="4509377" y="1324339"/>
              <a:ext cx="3085025" cy="3969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95" extrusionOk="0">
                  <a:moveTo>
                    <a:pt x="6789" y="21030"/>
                  </a:moveTo>
                  <a:lnTo>
                    <a:pt x="13129" y="21107"/>
                  </a:lnTo>
                  <a:lnTo>
                    <a:pt x="16161" y="19713"/>
                  </a:lnTo>
                  <a:lnTo>
                    <a:pt x="16832" y="16635"/>
                  </a:lnTo>
                  <a:cubicBezTo>
                    <a:pt x="16837" y="16615"/>
                    <a:pt x="16844" y="16596"/>
                    <a:pt x="16855" y="16577"/>
                  </a:cubicBezTo>
                  <a:lnTo>
                    <a:pt x="18593" y="13550"/>
                  </a:lnTo>
                  <a:lnTo>
                    <a:pt x="20961" y="9736"/>
                  </a:lnTo>
                  <a:lnTo>
                    <a:pt x="20590" y="5256"/>
                  </a:lnTo>
                  <a:lnTo>
                    <a:pt x="17368" y="2230"/>
                  </a:lnTo>
                  <a:lnTo>
                    <a:pt x="11726" y="497"/>
                  </a:lnTo>
                  <a:lnTo>
                    <a:pt x="5948" y="1495"/>
                  </a:lnTo>
                  <a:lnTo>
                    <a:pt x="2313" y="3849"/>
                  </a:lnTo>
                  <a:lnTo>
                    <a:pt x="638" y="7183"/>
                  </a:lnTo>
                  <a:lnTo>
                    <a:pt x="2072" y="12491"/>
                  </a:lnTo>
                  <a:lnTo>
                    <a:pt x="5256" y="17872"/>
                  </a:lnTo>
                  <a:cubicBezTo>
                    <a:pt x="5259" y="17877"/>
                    <a:pt x="5262" y="17882"/>
                    <a:pt x="5264" y="17887"/>
                  </a:cubicBezTo>
                  <a:cubicBezTo>
                    <a:pt x="5264" y="17887"/>
                    <a:pt x="6789" y="21030"/>
                    <a:pt x="6789" y="21030"/>
                  </a:cubicBezTo>
                  <a:close/>
                  <a:moveTo>
                    <a:pt x="13212" y="21595"/>
                  </a:moveTo>
                  <a:cubicBezTo>
                    <a:pt x="13210" y="21595"/>
                    <a:pt x="13209" y="21595"/>
                    <a:pt x="13207" y="21595"/>
                  </a:cubicBezTo>
                  <a:lnTo>
                    <a:pt x="6566" y="21514"/>
                  </a:lnTo>
                  <a:cubicBezTo>
                    <a:pt x="6438" y="21512"/>
                    <a:pt x="6324" y="21450"/>
                    <a:pt x="6278" y="21356"/>
                  </a:cubicBezTo>
                  <a:lnTo>
                    <a:pt x="4683" y="18067"/>
                  </a:lnTo>
                  <a:lnTo>
                    <a:pt x="1489" y="12669"/>
                  </a:lnTo>
                  <a:cubicBezTo>
                    <a:pt x="1479" y="12653"/>
                    <a:pt x="1472" y="12635"/>
                    <a:pt x="1467" y="12618"/>
                  </a:cubicBezTo>
                  <a:lnTo>
                    <a:pt x="7" y="7212"/>
                  </a:lnTo>
                  <a:cubicBezTo>
                    <a:pt x="-6" y="7166"/>
                    <a:pt x="-1" y="7118"/>
                    <a:pt x="21" y="7074"/>
                  </a:cubicBezTo>
                  <a:lnTo>
                    <a:pt x="1760" y="3614"/>
                  </a:lnTo>
                  <a:cubicBezTo>
                    <a:pt x="1779" y="3576"/>
                    <a:pt x="1810" y="3542"/>
                    <a:pt x="1851" y="3516"/>
                  </a:cubicBezTo>
                  <a:lnTo>
                    <a:pt x="5606" y="1083"/>
                  </a:lnTo>
                  <a:cubicBezTo>
                    <a:pt x="5644" y="1058"/>
                    <a:pt x="5690" y="1041"/>
                    <a:pt x="5738" y="1032"/>
                  </a:cubicBezTo>
                  <a:lnTo>
                    <a:pt x="11684" y="5"/>
                  </a:lnTo>
                  <a:cubicBezTo>
                    <a:pt x="11745" y="-5"/>
                    <a:pt x="11809" y="-1"/>
                    <a:pt x="11867" y="17"/>
                  </a:cubicBezTo>
                  <a:lnTo>
                    <a:pt x="17673" y="1801"/>
                  </a:lnTo>
                  <a:cubicBezTo>
                    <a:pt x="17722" y="1816"/>
                    <a:pt x="17765" y="1840"/>
                    <a:pt x="17799" y="1872"/>
                  </a:cubicBezTo>
                  <a:lnTo>
                    <a:pt x="21137" y="5007"/>
                  </a:lnTo>
                  <a:cubicBezTo>
                    <a:pt x="21179" y="5046"/>
                    <a:pt x="21204" y="5095"/>
                    <a:pt x="21208" y="5146"/>
                  </a:cubicBezTo>
                  <a:lnTo>
                    <a:pt x="21591" y="9768"/>
                  </a:lnTo>
                  <a:cubicBezTo>
                    <a:pt x="21594" y="9810"/>
                    <a:pt x="21583" y="9852"/>
                    <a:pt x="21560" y="9889"/>
                  </a:cubicBezTo>
                  <a:lnTo>
                    <a:pt x="19161" y="13754"/>
                  </a:lnTo>
                  <a:lnTo>
                    <a:pt x="17443" y="16747"/>
                  </a:lnTo>
                  <a:lnTo>
                    <a:pt x="16754" y="19906"/>
                  </a:lnTo>
                  <a:cubicBezTo>
                    <a:pt x="16738" y="19976"/>
                    <a:pt x="16684" y="20038"/>
                    <a:pt x="16605" y="20075"/>
                  </a:cubicBezTo>
                  <a:lnTo>
                    <a:pt x="13371" y="21561"/>
                  </a:lnTo>
                  <a:cubicBezTo>
                    <a:pt x="13323" y="21583"/>
                    <a:pt x="13268" y="21595"/>
                    <a:pt x="13212" y="21595"/>
                  </a:cubicBezTo>
                  <a:close/>
                </a:path>
              </a:pathLst>
            </a:custGeom>
            <a:solidFill>
              <a:srgbClr val="7D8287">
                <a:lumMod val="7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4" name="Shape 17"/>
            <p:cNvSpPr/>
            <p:nvPr/>
          </p:nvSpPr>
          <p:spPr>
            <a:xfrm>
              <a:off x="5291049" y="1510191"/>
              <a:ext cx="789898" cy="1276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494" extrusionOk="0">
                  <a:moveTo>
                    <a:pt x="20056" y="21494"/>
                  </a:moveTo>
                  <a:cubicBezTo>
                    <a:pt x="19644" y="21494"/>
                    <a:pt x="19243" y="21362"/>
                    <a:pt x="19018" y="21124"/>
                  </a:cubicBezTo>
                  <a:lnTo>
                    <a:pt x="167" y="1135"/>
                  </a:lnTo>
                  <a:cubicBezTo>
                    <a:pt x="-171" y="777"/>
                    <a:pt x="19" y="316"/>
                    <a:pt x="592" y="104"/>
                  </a:cubicBezTo>
                  <a:cubicBezTo>
                    <a:pt x="1163" y="-106"/>
                    <a:pt x="1901" y="12"/>
                    <a:pt x="2240" y="370"/>
                  </a:cubicBezTo>
                  <a:lnTo>
                    <a:pt x="21091" y="20359"/>
                  </a:lnTo>
                  <a:cubicBezTo>
                    <a:pt x="21429" y="20717"/>
                    <a:pt x="21239" y="21178"/>
                    <a:pt x="20666" y="21390"/>
                  </a:cubicBezTo>
                  <a:cubicBezTo>
                    <a:pt x="20474" y="21460"/>
                    <a:pt x="20264" y="21494"/>
                    <a:pt x="20056" y="21494"/>
                  </a:cubicBezTo>
                  <a:close/>
                </a:path>
              </a:pathLst>
            </a:custGeom>
            <a:solidFill>
              <a:srgbClr val="E8A87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5" name="Shape 18"/>
            <p:cNvSpPr/>
            <p:nvPr/>
          </p:nvSpPr>
          <p:spPr>
            <a:xfrm>
              <a:off x="4755358" y="1958422"/>
              <a:ext cx="422302" cy="76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4" h="21424" extrusionOk="0">
                  <a:moveTo>
                    <a:pt x="18754" y="21424"/>
                  </a:moveTo>
                  <a:cubicBezTo>
                    <a:pt x="17937" y="21424"/>
                    <a:pt x="17151" y="21167"/>
                    <a:pt x="16763" y="20724"/>
                  </a:cubicBezTo>
                  <a:lnTo>
                    <a:pt x="232" y="1821"/>
                  </a:lnTo>
                  <a:cubicBezTo>
                    <a:pt x="-313" y="1197"/>
                    <a:pt x="135" y="441"/>
                    <a:pt x="1234" y="131"/>
                  </a:cubicBezTo>
                  <a:cubicBezTo>
                    <a:pt x="2336" y="-176"/>
                    <a:pt x="3666" y="76"/>
                    <a:pt x="4211" y="700"/>
                  </a:cubicBezTo>
                  <a:lnTo>
                    <a:pt x="20742" y="19603"/>
                  </a:lnTo>
                  <a:cubicBezTo>
                    <a:pt x="21287" y="20227"/>
                    <a:pt x="20839" y="20983"/>
                    <a:pt x="19740" y="21292"/>
                  </a:cubicBezTo>
                  <a:cubicBezTo>
                    <a:pt x="19422" y="21381"/>
                    <a:pt x="19087" y="21424"/>
                    <a:pt x="18754" y="21424"/>
                  </a:cubicBezTo>
                  <a:close/>
                </a:path>
              </a:pathLst>
            </a:custGeom>
            <a:solidFill>
              <a:srgbClr val="7D8287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6" name="Shape 19"/>
            <p:cNvSpPr/>
            <p:nvPr/>
          </p:nvSpPr>
          <p:spPr>
            <a:xfrm>
              <a:off x="4465647" y="2597972"/>
              <a:ext cx="1609574" cy="22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600" extrusionOk="0">
                  <a:moveTo>
                    <a:pt x="20950" y="21600"/>
                  </a:moveTo>
                  <a:cubicBezTo>
                    <a:pt x="20919" y="21600"/>
                    <a:pt x="20888" y="21583"/>
                    <a:pt x="20856" y="21549"/>
                  </a:cubicBezTo>
                  <a:lnTo>
                    <a:pt x="10653" y="10323"/>
                  </a:lnTo>
                  <a:lnTo>
                    <a:pt x="583" y="8450"/>
                  </a:lnTo>
                  <a:cubicBezTo>
                    <a:pt x="252" y="8389"/>
                    <a:pt x="-9" y="6448"/>
                    <a:pt x="0" y="4114"/>
                  </a:cubicBezTo>
                  <a:cubicBezTo>
                    <a:pt x="8" y="1820"/>
                    <a:pt x="275" y="0"/>
                    <a:pt x="598" y="0"/>
                  </a:cubicBezTo>
                  <a:cubicBezTo>
                    <a:pt x="603" y="0"/>
                    <a:pt x="609" y="0"/>
                    <a:pt x="614" y="1"/>
                  </a:cubicBezTo>
                  <a:lnTo>
                    <a:pt x="10722" y="1880"/>
                  </a:lnTo>
                  <a:cubicBezTo>
                    <a:pt x="10748" y="1886"/>
                    <a:pt x="10774" y="1901"/>
                    <a:pt x="10799" y="1930"/>
                  </a:cubicBezTo>
                  <a:lnTo>
                    <a:pt x="21041" y="13199"/>
                  </a:lnTo>
                  <a:cubicBezTo>
                    <a:pt x="21368" y="13558"/>
                    <a:pt x="21591" y="15719"/>
                    <a:pt x="21540" y="18025"/>
                  </a:cubicBezTo>
                  <a:cubicBezTo>
                    <a:pt x="21494" y="20110"/>
                    <a:pt x="21240" y="21600"/>
                    <a:pt x="20950" y="21600"/>
                  </a:cubicBezTo>
                  <a:close/>
                </a:path>
              </a:pathLst>
            </a:custGeom>
            <a:solidFill>
              <a:srgbClr val="53A68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7" name="Shape 20"/>
            <p:cNvSpPr/>
            <p:nvPr/>
          </p:nvSpPr>
          <p:spPr>
            <a:xfrm>
              <a:off x="4760824" y="2630770"/>
              <a:ext cx="1420824" cy="128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6" extrusionOk="0">
                  <a:moveTo>
                    <a:pt x="20834" y="21496"/>
                  </a:moveTo>
                  <a:cubicBezTo>
                    <a:pt x="20785" y="21496"/>
                    <a:pt x="20736" y="21490"/>
                    <a:pt x="20686" y="21478"/>
                  </a:cubicBezTo>
                  <a:lnTo>
                    <a:pt x="529" y="16479"/>
                  </a:lnTo>
                  <a:cubicBezTo>
                    <a:pt x="331" y="16430"/>
                    <a:pt x="164" y="16285"/>
                    <a:pt x="73" y="16084"/>
                  </a:cubicBezTo>
                  <a:cubicBezTo>
                    <a:pt x="-19" y="15883"/>
                    <a:pt x="-24" y="15648"/>
                    <a:pt x="58" y="15443"/>
                  </a:cubicBezTo>
                  <a:lnTo>
                    <a:pt x="6075" y="445"/>
                  </a:lnTo>
                  <a:cubicBezTo>
                    <a:pt x="6227" y="67"/>
                    <a:pt x="6626" y="-104"/>
                    <a:pt x="6969" y="65"/>
                  </a:cubicBezTo>
                  <a:cubicBezTo>
                    <a:pt x="7310" y="233"/>
                    <a:pt x="7464" y="676"/>
                    <a:pt x="7313" y="1055"/>
                  </a:cubicBezTo>
                  <a:lnTo>
                    <a:pt x="1631" y="15216"/>
                  </a:lnTo>
                  <a:lnTo>
                    <a:pt x="20982" y="20014"/>
                  </a:lnTo>
                  <a:cubicBezTo>
                    <a:pt x="21346" y="20105"/>
                    <a:pt x="21576" y="20506"/>
                    <a:pt x="21494" y="20910"/>
                  </a:cubicBezTo>
                  <a:cubicBezTo>
                    <a:pt x="21424" y="21259"/>
                    <a:pt x="21145" y="21496"/>
                    <a:pt x="20834" y="21496"/>
                  </a:cubicBezTo>
                  <a:close/>
                </a:path>
              </a:pathLst>
            </a:custGeom>
            <a:solidFill>
              <a:srgbClr val="6491C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8" name="Shape 21"/>
            <p:cNvSpPr/>
            <p:nvPr/>
          </p:nvSpPr>
          <p:spPr>
            <a:xfrm>
              <a:off x="6001660" y="2778358"/>
              <a:ext cx="119220" cy="1013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589" extrusionOk="0">
                  <a:moveTo>
                    <a:pt x="7999" y="21589"/>
                  </a:moveTo>
                  <a:cubicBezTo>
                    <a:pt x="7911" y="21589"/>
                    <a:pt x="7822" y="21589"/>
                    <a:pt x="7734" y="21588"/>
                  </a:cubicBezTo>
                  <a:cubicBezTo>
                    <a:pt x="3325" y="21572"/>
                    <a:pt x="-141" y="21131"/>
                    <a:pt x="5" y="20606"/>
                  </a:cubicBezTo>
                  <a:lnTo>
                    <a:pt x="5334" y="922"/>
                  </a:lnTo>
                  <a:cubicBezTo>
                    <a:pt x="5480" y="396"/>
                    <a:pt x="9337" y="-11"/>
                    <a:pt x="13584" y="0"/>
                  </a:cubicBezTo>
                  <a:cubicBezTo>
                    <a:pt x="17993" y="17"/>
                    <a:pt x="21459" y="457"/>
                    <a:pt x="21313" y="983"/>
                  </a:cubicBezTo>
                  <a:lnTo>
                    <a:pt x="15984" y="20668"/>
                  </a:lnTo>
                  <a:cubicBezTo>
                    <a:pt x="15843" y="21183"/>
                    <a:pt x="12293" y="21589"/>
                    <a:pt x="7999" y="21589"/>
                  </a:cubicBezTo>
                  <a:close/>
                </a:path>
              </a:pathLst>
            </a:custGeom>
            <a:solidFill>
              <a:srgbClr val="FA465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9" name="Shape 22"/>
            <p:cNvSpPr/>
            <p:nvPr/>
          </p:nvSpPr>
          <p:spPr>
            <a:xfrm>
              <a:off x="6045390" y="2013085"/>
              <a:ext cx="804798" cy="194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529" extrusionOk="0">
                  <a:moveTo>
                    <a:pt x="1187" y="21529"/>
                  </a:moveTo>
                  <a:cubicBezTo>
                    <a:pt x="956" y="21529"/>
                    <a:pt x="724" y="21501"/>
                    <a:pt x="520" y="21444"/>
                  </a:cubicBezTo>
                  <a:cubicBezTo>
                    <a:pt x="-22" y="21290"/>
                    <a:pt x="-163" y="20983"/>
                    <a:pt x="205" y="20757"/>
                  </a:cubicBezTo>
                  <a:lnTo>
                    <a:pt x="18803" y="9358"/>
                  </a:lnTo>
                  <a:lnTo>
                    <a:pt x="8048" y="722"/>
                  </a:lnTo>
                  <a:cubicBezTo>
                    <a:pt x="7746" y="479"/>
                    <a:pt x="7974" y="181"/>
                    <a:pt x="8556" y="55"/>
                  </a:cubicBezTo>
                  <a:cubicBezTo>
                    <a:pt x="9137" y="-71"/>
                    <a:pt x="9853" y="24"/>
                    <a:pt x="10156" y="267"/>
                  </a:cubicBezTo>
                  <a:lnTo>
                    <a:pt x="21237" y="9164"/>
                  </a:lnTo>
                  <a:cubicBezTo>
                    <a:pt x="21437" y="9325"/>
                    <a:pt x="21410" y="9519"/>
                    <a:pt x="21165" y="9669"/>
                  </a:cubicBezTo>
                  <a:lnTo>
                    <a:pt x="2170" y="21312"/>
                  </a:lnTo>
                  <a:cubicBezTo>
                    <a:pt x="1939" y="21453"/>
                    <a:pt x="1566" y="21529"/>
                    <a:pt x="1187" y="21529"/>
                  </a:cubicBezTo>
                  <a:close/>
                </a:path>
              </a:pathLst>
            </a:custGeom>
            <a:solidFill>
              <a:srgbClr val="3CBEB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0" name="Shape 23"/>
            <p:cNvSpPr/>
            <p:nvPr/>
          </p:nvSpPr>
          <p:spPr>
            <a:xfrm>
              <a:off x="6105519" y="1324339"/>
              <a:ext cx="943905" cy="725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18" extrusionOk="0">
                  <a:moveTo>
                    <a:pt x="7293" y="21418"/>
                  </a:moveTo>
                  <a:cubicBezTo>
                    <a:pt x="7192" y="21418"/>
                    <a:pt x="7091" y="21398"/>
                    <a:pt x="6993" y="21358"/>
                  </a:cubicBezTo>
                  <a:cubicBezTo>
                    <a:pt x="6713" y="21245"/>
                    <a:pt x="6485" y="20978"/>
                    <a:pt x="6368" y="20627"/>
                  </a:cubicBezTo>
                  <a:lnTo>
                    <a:pt x="85" y="1850"/>
                  </a:lnTo>
                  <a:cubicBezTo>
                    <a:pt x="-139" y="1182"/>
                    <a:pt x="94" y="404"/>
                    <a:pt x="605" y="112"/>
                  </a:cubicBezTo>
                  <a:cubicBezTo>
                    <a:pt x="1119" y="-182"/>
                    <a:pt x="1711" y="124"/>
                    <a:pt x="1935" y="792"/>
                  </a:cubicBezTo>
                  <a:lnTo>
                    <a:pt x="7751" y="18172"/>
                  </a:lnTo>
                  <a:lnTo>
                    <a:pt x="19777" y="8414"/>
                  </a:lnTo>
                  <a:cubicBezTo>
                    <a:pt x="20249" y="8031"/>
                    <a:pt x="20873" y="8219"/>
                    <a:pt x="21167" y="8840"/>
                  </a:cubicBezTo>
                  <a:cubicBezTo>
                    <a:pt x="21461" y="9459"/>
                    <a:pt x="21316" y="10273"/>
                    <a:pt x="20842" y="10658"/>
                  </a:cubicBezTo>
                  <a:lnTo>
                    <a:pt x="7825" y="21219"/>
                  </a:lnTo>
                  <a:cubicBezTo>
                    <a:pt x="7664" y="21351"/>
                    <a:pt x="7479" y="21418"/>
                    <a:pt x="7293" y="21418"/>
                  </a:cubicBezTo>
                  <a:close/>
                </a:path>
              </a:pathLst>
            </a:custGeom>
            <a:solidFill>
              <a:srgbClr val="3CBEB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1" name="Shape 24"/>
            <p:cNvSpPr/>
            <p:nvPr/>
          </p:nvSpPr>
          <p:spPr>
            <a:xfrm>
              <a:off x="5148927" y="1603117"/>
              <a:ext cx="1381060" cy="1212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566" extrusionOk="0">
                  <a:moveTo>
                    <a:pt x="696" y="21566"/>
                  </a:moveTo>
                  <a:cubicBezTo>
                    <a:pt x="662" y="21566"/>
                    <a:pt x="627" y="21563"/>
                    <a:pt x="591" y="21557"/>
                  </a:cubicBezTo>
                  <a:cubicBezTo>
                    <a:pt x="212" y="21492"/>
                    <a:pt x="-49" y="21087"/>
                    <a:pt x="8" y="20652"/>
                  </a:cubicBezTo>
                  <a:lnTo>
                    <a:pt x="2633" y="677"/>
                  </a:lnTo>
                  <a:cubicBezTo>
                    <a:pt x="2664" y="438"/>
                    <a:pt x="2789" y="228"/>
                    <a:pt x="2971" y="107"/>
                  </a:cubicBezTo>
                  <a:cubicBezTo>
                    <a:pt x="3154" y="-14"/>
                    <a:pt x="3374" y="-34"/>
                    <a:pt x="3572" y="54"/>
                  </a:cubicBezTo>
                  <a:lnTo>
                    <a:pt x="21016" y="7832"/>
                  </a:lnTo>
                  <a:cubicBezTo>
                    <a:pt x="21374" y="7991"/>
                    <a:pt x="21551" y="8453"/>
                    <a:pt x="21412" y="8862"/>
                  </a:cubicBezTo>
                  <a:cubicBezTo>
                    <a:pt x="21273" y="9272"/>
                    <a:pt x="20869" y="9473"/>
                    <a:pt x="20513" y="9315"/>
                  </a:cubicBezTo>
                  <a:lnTo>
                    <a:pt x="3877" y="1898"/>
                  </a:lnTo>
                  <a:lnTo>
                    <a:pt x="1382" y="20889"/>
                  </a:lnTo>
                  <a:cubicBezTo>
                    <a:pt x="1330" y="21283"/>
                    <a:pt x="1034" y="21566"/>
                    <a:pt x="696" y="21566"/>
                  </a:cubicBezTo>
                  <a:close/>
                </a:path>
              </a:pathLst>
            </a:custGeom>
            <a:solidFill>
              <a:srgbClr val="53A68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2" name="Shape 25"/>
            <p:cNvSpPr/>
            <p:nvPr/>
          </p:nvSpPr>
          <p:spPr>
            <a:xfrm>
              <a:off x="5777544" y="4636879"/>
              <a:ext cx="705438" cy="65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40" extrusionOk="0">
                  <a:moveTo>
                    <a:pt x="20034" y="21440"/>
                  </a:moveTo>
                  <a:cubicBezTo>
                    <a:pt x="19701" y="21440"/>
                    <a:pt x="19373" y="21308"/>
                    <a:pt x="19116" y="21055"/>
                  </a:cubicBezTo>
                  <a:lnTo>
                    <a:pt x="438" y="2537"/>
                  </a:lnTo>
                  <a:cubicBezTo>
                    <a:pt x="-113" y="1991"/>
                    <a:pt x="-149" y="1066"/>
                    <a:pt x="358" y="471"/>
                  </a:cubicBezTo>
                  <a:cubicBezTo>
                    <a:pt x="866" y="-123"/>
                    <a:pt x="1723" y="-160"/>
                    <a:pt x="2274" y="384"/>
                  </a:cubicBezTo>
                  <a:lnTo>
                    <a:pt x="18216" y="16190"/>
                  </a:lnTo>
                  <a:lnTo>
                    <a:pt x="16580" y="2459"/>
                  </a:lnTo>
                  <a:cubicBezTo>
                    <a:pt x="16484" y="1658"/>
                    <a:pt x="17009" y="926"/>
                    <a:pt x="17751" y="823"/>
                  </a:cubicBezTo>
                  <a:cubicBezTo>
                    <a:pt x="18502" y="712"/>
                    <a:pt x="19173" y="1286"/>
                    <a:pt x="19268" y="2086"/>
                  </a:cubicBezTo>
                  <a:lnTo>
                    <a:pt x="21378" y="19792"/>
                  </a:lnTo>
                  <a:cubicBezTo>
                    <a:pt x="21451" y="20401"/>
                    <a:pt x="21162" y="20995"/>
                    <a:pt x="20657" y="21276"/>
                  </a:cubicBezTo>
                  <a:cubicBezTo>
                    <a:pt x="20460" y="21387"/>
                    <a:pt x="20246" y="21440"/>
                    <a:pt x="20034" y="21440"/>
                  </a:cubicBezTo>
                  <a:close/>
                </a:path>
              </a:pathLst>
            </a:custGeom>
            <a:solidFill>
              <a:srgbClr val="6491C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3" name="Shape 26"/>
            <p:cNvSpPr/>
            <p:nvPr/>
          </p:nvSpPr>
          <p:spPr>
            <a:xfrm>
              <a:off x="5176258" y="3806010"/>
              <a:ext cx="1773533" cy="86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508" extrusionOk="0">
                  <a:moveTo>
                    <a:pt x="541" y="21508"/>
                  </a:moveTo>
                  <a:cubicBezTo>
                    <a:pt x="393" y="21508"/>
                    <a:pt x="247" y="21385"/>
                    <a:pt x="140" y="21143"/>
                  </a:cubicBezTo>
                  <a:cubicBezTo>
                    <a:pt x="-61" y="20688"/>
                    <a:pt x="-44" y="19984"/>
                    <a:pt x="177" y="19571"/>
                  </a:cubicBezTo>
                  <a:lnTo>
                    <a:pt x="10518" y="288"/>
                  </a:lnTo>
                  <a:cubicBezTo>
                    <a:pt x="10688" y="-29"/>
                    <a:pt x="10937" y="-92"/>
                    <a:pt x="11140" y="135"/>
                  </a:cubicBezTo>
                  <a:lnTo>
                    <a:pt x="21180" y="11383"/>
                  </a:lnTo>
                  <a:cubicBezTo>
                    <a:pt x="21442" y="11677"/>
                    <a:pt x="21539" y="12353"/>
                    <a:pt x="21396" y="12893"/>
                  </a:cubicBezTo>
                  <a:cubicBezTo>
                    <a:pt x="21253" y="13432"/>
                    <a:pt x="20923" y="13629"/>
                    <a:pt x="20662" y="13337"/>
                  </a:cubicBezTo>
                  <a:lnTo>
                    <a:pt x="10960" y="2468"/>
                  </a:lnTo>
                  <a:lnTo>
                    <a:pt x="904" y="21220"/>
                  </a:lnTo>
                  <a:cubicBezTo>
                    <a:pt x="801" y="21412"/>
                    <a:pt x="670" y="21508"/>
                    <a:pt x="541" y="21508"/>
                  </a:cubicBezTo>
                  <a:close/>
                </a:path>
              </a:pathLst>
            </a:custGeom>
            <a:solidFill>
              <a:srgbClr val="FA465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4" name="Shape 27"/>
            <p:cNvSpPr/>
            <p:nvPr/>
          </p:nvSpPr>
          <p:spPr>
            <a:xfrm>
              <a:off x="5673686" y="3822409"/>
              <a:ext cx="506734" cy="854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440" extrusionOk="0">
                  <a:moveTo>
                    <a:pt x="1858" y="21440"/>
                  </a:moveTo>
                  <a:cubicBezTo>
                    <a:pt x="1557" y="21440"/>
                    <a:pt x="1252" y="21396"/>
                    <a:pt x="968" y="21303"/>
                  </a:cubicBezTo>
                  <a:cubicBezTo>
                    <a:pt x="68" y="21006"/>
                    <a:pt x="-265" y="20325"/>
                    <a:pt x="228" y="19781"/>
                  </a:cubicBezTo>
                  <a:lnTo>
                    <a:pt x="17579" y="586"/>
                  </a:lnTo>
                  <a:cubicBezTo>
                    <a:pt x="18069" y="42"/>
                    <a:pt x="19199" y="-160"/>
                    <a:pt x="20102" y="139"/>
                  </a:cubicBezTo>
                  <a:cubicBezTo>
                    <a:pt x="21002" y="435"/>
                    <a:pt x="21335" y="1117"/>
                    <a:pt x="20842" y="1661"/>
                  </a:cubicBezTo>
                  <a:lnTo>
                    <a:pt x="3491" y="20856"/>
                  </a:lnTo>
                  <a:cubicBezTo>
                    <a:pt x="3154" y="21229"/>
                    <a:pt x="2516" y="21440"/>
                    <a:pt x="1858" y="21440"/>
                  </a:cubicBezTo>
                  <a:close/>
                </a:path>
              </a:pathLst>
            </a:custGeom>
            <a:solidFill>
              <a:srgbClr val="E8A87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5" name="Shape 28"/>
            <p:cNvSpPr/>
            <p:nvPr/>
          </p:nvSpPr>
          <p:spPr>
            <a:xfrm>
              <a:off x="5400374" y="2182538"/>
              <a:ext cx="2190818" cy="3094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67" extrusionOk="0">
                  <a:moveTo>
                    <a:pt x="440" y="21567"/>
                  </a:moveTo>
                  <a:cubicBezTo>
                    <a:pt x="288" y="21567"/>
                    <a:pt x="140" y="21511"/>
                    <a:pt x="59" y="21411"/>
                  </a:cubicBezTo>
                  <a:cubicBezTo>
                    <a:pt x="-62" y="21262"/>
                    <a:pt x="10" y="21071"/>
                    <a:pt x="221" y="20985"/>
                  </a:cubicBezTo>
                  <a:lnTo>
                    <a:pt x="9333" y="17269"/>
                  </a:lnTo>
                  <a:lnTo>
                    <a:pt x="6808" y="11833"/>
                  </a:lnTo>
                  <a:cubicBezTo>
                    <a:pt x="6741" y="11689"/>
                    <a:pt x="6831" y="11531"/>
                    <a:pt x="7020" y="11460"/>
                  </a:cubicBezTo>
                  <a:lnTo>
                    <a:pt x="20040" y="6584"/>
                  </a:lnTo>
                  <a:lnTo>
                    <a:pt x="13508" y="4755"/>
                  </a:lnTo>
                  <a:cubicBezTo>
                    <a:pt x="13368" y="4716"/>
                    <a:pt x="13266" y="4629"/>
                    <a:pt x="13238" y="4524"/>
                  </a:cubicBezTo>
                  <a:cubicBezTo>
                    <a:pt x="13210" y="4419"/>
                    <a:pt x="13259" y="4311"/>
                    <a:pt x="13369" y="4238"/>
                  </a:cubicBezTo>
                  <a:lnTo>
                    <a:pt x="17947" y="1195"/>
                  </a:lnTo>
                  <a:lnTo>
                    <a:pt x="6898" y="4271"/>
                  </a:lnTo>
                  <a:cubicBezTo>
                    <a:pt x="6672" y="4333"/>
                    <a:pt x="6417" y="4255"/>
                    <a:pt x="6328" y="4095"/>
                  </a:cubicBezTo>
                  <a:cubicBezTo>
                    <a:pt x="6240" y="3935"/>
                    <a:pt x="6351" y="3754"/>
                    <a:pt x="6577" y="3691"/>
                  </a:cubicBezTo>
                  <a:lnTo>
                    <a:pt x="19758" y="21"/>
                  </a:lnTo>
                  <a:cubicBezTo>
                    <a:pt x="19953" y="-33"/>
                    <a:pt x="20177" y="18"/>
                    <a:pt x="20289" y="145"/>
                  </a:cubicBezTo>
                  <a:cubicBezTo>
                    <a:pt x="20402" y="271"/>
                    <a:pt x="20372" y="436"/>
                    <a:pt x="20219" y="539"/>
                  </a:cubicBezTo>
                  <a:lnTo>
                    <a:pt x="14476" y="4356"/>
                  </a:lnTo>
                  <a:lnTo>
                    <a:pt x="21251" y="6253"/>
                  </a:lnTo>
                  <a:cubicBezTo>
                    <a:pt x="21411" y="6297"/>
                    <a:pt x="21519" y="6404"/>
                    <a:pt x="21529" y="6525"/>
                  </a:cubicBezTo>
                  <a:cubicBezTo>
                    <a:pt x="21538" y="6647"/>
                    <a:pt x="21447" y="6761"/>
                    <a:pt x="21295" y="6818"/>
                  </a:cubicBezTo>
                  <a:lnTo>
                    <a:pt x="7759" y="11888"/>
                  </a:lnTo>
                  <a:lnTo>
                    <a:pt x="10279" y="17315"/>
                  </a:lnTo>
                  <a:cubicBezTo>
                    <a:pt x="10344" y="17456"/>
                    <a:pt x="10261" y="17609"/>
                    <a:pt x="10081" y="17683"/>
                  </a:cubicBezTo>
                  <a:lnTo>
                    <a:pt x="659" y="21525"/>
                  </a:lnTo>
                  <a:cubicBezTo>
                    <a:pt x="590" y="21554"/>
                    <a:pt x="514" y="21567"/>
                    <a:pt x="440" y="21567"/>
                  </a:cubicBezTo>
                  <a:close/>
                </a:path>
              </a:pathLst>
            </a:custGeom>
            <a:solidFill>
              <a:srgbClr val="FFAF2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6" name="Shape 29"/>
            <p:cNvSpPr/>
            <p:nvPr/>
          </p:nvSpPr>
          <p:spPr>
            <a:xfrm>
              <a:off x="5099731" y="1318873"/>
              <a:ext cx="476912" cy="4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53A68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7" name="Shape 30"/>
            <p:cNvSpPr/>
            <p:nvPr/>
          </p:nvSpPr>
          <p:spPr>
            <a:xfrm>
              <a:off x="6564683" y="2625304"/>
              <a:ext cx="476912" cy="4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E8A87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8" name="Shape 31"/>
            <p:cNvSpPr/>
            <p:nvPr/>
          </p:nvSpPr>
          <p:spPr>
            <a:xfrm>
              <a:off x="5537030" y="4401831"/>
              <a:ext cx="476911" cy="4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E8A87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9" name="Shape 32"/>
            <p:cNvSpPr/>
            <p:nvPr/>
          </p:nvSpPr>
          <p:spPr>
            <a:xfrm>
              <a:off x="6165647" y="4505689"/>
              <a:ext cx="397427" cy="39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AF2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0" name="Shape 33"/>
            <p:cNvSpPr/>
            <p:nvPr/>
          </p:nvSpPr>
          <p:spPr>
            <a:xfrm>
              <a:off x="4613236" y="1816301"/>
              <a:ext cx="367620" cy="36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7D8287">
                <a:lumMod val="60000"/>
                <a:lumOff val="4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1" name="Shape 34"/>
            <p:cNvSpPr/>
            <p:nvPr/>
          </p:nvSpPr>
          <p:spPr>
            <a:xfrm>
              <a:off x="4580438" y="3434307"/>
              <a:ext cx="367620" cy="367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E46C0A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2" name="Shape 35"/>
            <p:cNvSpPr/>
            <p:nvPr/>
          </p:nvSpPr>
          <p:spPr>
            <a:xfrm>
              <a:off x="6816130" y="1526590"/>
              <a:ext cx="367619" cy="36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E8A87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3" name="Shape 36"/>
            <p:cNvSpPr/>
            <p:nvPr/>
          </p:nvSpPr>
          <p:spPr>
            <a:xfrm>
              <a:off x="5280117" y="5063245"/>
              <a:ext cx="367620" cy="36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3CBEB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4" name="Shape 37"/>
            <p:cNvSpPr/>
            <p:nvPr/>
          </p:nvSpPr>
          <p:spPr>
            <a:xfrm>
              <a:off x="4389120" y="2477715"/>
              <a:ext cx="317941" cy="31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3CBEB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5" name="Shape 38"/>
            <p:cNvSpPr/>
            <p:nvPr/>
          </p:nvSpPr>
          <p:spPr>
            <a:xfrm>
              <a:off x="6023525" y="1204082"/>
              <a:ext cx="317941" cy="317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6" name="Shape 39"/>
            <p:cNvSpPr/>
            <p:nvPr/>
          </p:nvSpPr>
          <p:spPr>
            <a:xfrm>
              <a:off x="5061467" y="4456493"/>
              <a:ext cx="317941" cy="31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53A68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7" name="Shape 40"/>
            <p:cNvSpPr/>
            <p:nvPr/>
          </p:nvSpPr>
          <p:spPr>
            <a:xfrm>
              <a:off x="6242175" y="5085110"/>
              <a:ext cx="317941" cy="31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6491C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8" name="Shape 41"/>
            <p:cNvSpPr/>
            <p:nvPr/>
          </p:nvSpPr>
          <p:spPr>
            <a:xfrm>
              <a:off x="6674008" y="4806332"/>
              <a:ext cx="367619" cy="367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E46C0A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9" name="Shape 42"/>
            <p:cNvSpPr/>
            <p:nvPr/>
          </p:nvSpPr>
          <p:spPr>
            <a:xfrm>
              <a:off x="6706805" y="4112120"/>
              <a:ext cx="516654" cy="51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3CBEB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0" name="Shape 43"/>
            <p:cNvSpPr/>
            <p:nvPr/>
          </p:nvSpPr>
          <p:spPr>
            <a:xfrm>
              <a:off x="7286226" y="2860352"/>
              <a:ext cx="516654" cy="51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E46C0A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1" name="Shape 44"/>
            <p:cNvSpPr/>
            <p:nvPr/>
          </p:nvSpPr>
          <p:spPr>
            <a:xfrm>
              <a:off x="5733815" y="2488648"/>
              <a:ext cx="586204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2" name="Shape 45"/>
            <p:cNvSpPr/>
            <p:nvPr/>
          </p:nvSpPr>
          <p:spPr>
            <a:xfrm>
              <a:off x="5640889" y="3417908"/>
              <a:ext cx="864402" cy="86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E46C0A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3" name="Shape 46"/>
            <p:cNvSpPr/>
            <p:nvPr/>
          </p:nvSpPr>
          <p:spPr>
            <a:xfrm>
              <a:off x="7198766" y="1974821"/>
              <a:ext cx="586203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AF2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4" name="Shape 47"/>
            <p:cNvSpPr/>
            <p:nvPr/>
          </p:nvSpPr>
          <p:spPr>
            <a:xfrm>
              <a:off x="6100053" y="1794436"/>
              <a:ext cx="586203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3CBEB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5" name="Shape 48"/>
            <p:cNvSpPr/>
            <p:nvPr/>
          </p:nvSpPr>
          <p:spPr>
            <a:xfrm>
              <a:off x="4908413" y="2379323"/>
              <a:ext cx="586203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53A68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6" name="TextBox 177"/>
          <p:cNvSpPr txBox="1"/>
          <p:nvPr/>
        </p:nvSpPr>
        <p:spPr>
          <a:xfrm>
            <a:off x="1276529" y="1720311"/>
            <a:ext cx="231123" cy="242449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 anchor="ctr">
            <a:spAutoFit/>
          </a:bodyPr>
          <a:lstStyle/>
          <a:p>
            <a:pPr algn="ctr"/>
            <a:r>
              <a:rPr lang="en-US" sz="1100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1</a:t>
            </a:r>
          </a:p>
        </p:txBody>
      </p:sp>
      <p:sp>
        <p:nvSpPr>
          <p:cNvPr id="47" name="Rectangle 50"/>
          <p:cNvSpPr/>
          <p:nvPr/>
        </p:nvSpPr>
        <p:spPr>
          <a:xfrm>
            <a:off x="1218680" y="2912034"/>
            <a:ext cx="231492" cy="223148"/>
          </a:xfrm>
          <a:prstGeom prst="rect">
            <a:avLst/>
          </a:prstGeom>
        </p:spPr>
        <p:txBody>
          <a:bodyPr wrap="none" lIns="68589" tIns="34295" rIns="68589" bIns="34295" anchor="ctr">
            <a:spAutoFit/>
          </a:bodyPr>
          <a:lstStyle/>
          <a:p>
            <a:pPr lvl="0" algn="ctr" defTabSz="914400">
              <a:defRPr/>
            </a:pPr>
            <a:r>
              <a:rPr lang="en-US" altLang="zh-CN" sz="1000" kern="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</a:p>
        </p:txBody>
      </p:sp>
      <p:sp>
        <p:nvSpPr>
          <p:cNvPr id="48" name="Rectangle 51"/>
          <p:cNvSpPr/>
          <p:nvPr/>
        </p:nvSpPr>
        <p:spPr>
          <a:xfrm>
            <a:off x="2479953" y="3216006"/>
            <a:ext cx="268361" cy="223148"/>
          </a:xfrm>
          <a:prstGeom prst="rect">
            <a:avLst/>
          </a:prstGeom>
        </p:spPr>
        <p:txBody>
          <a:bodyPr wrap="none" lIns="68589" tIns="34295" rIns="68589" bIns="34295" anchor="ctr">
            <a:spAutoFit/>
          </a:bodyPr>
          <a:lstStyle/>
          <a:p>
            <a:pPr lvl="0" algn="ctr" defTabSz="914400">
              <a:defRPr/>
            </a:pPr>
            <a:r>
              <a:rPr lang="en-US" altLang="zh-CN" sz="1000" kern="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</a:p>
        </p:txBody>
      </p:sp>
      <p:sp>
        <p:nvSpPr>
          <p:cNvPr id="49" name="Rectangle 52"/>
          <p:cNvSpPr/>
          <p:nvPr/>
        </p:nvSpPr>
        <p:spPr>
          <a:xfrm>
            <a:off x="506306" y="2462784"/>
            <a:ext cx="584153" cy="223148"/>
          </a:xfrm>
          <a:prstGeom prst="rect">
            <a:avLst/>
          </a:prstGeom>
        </p:spPr>
        <p:txBody>
          <a:bodyPr wrap="none" lIns="68589" tIns="34295" rIns="68589" bIns="34295" anchor="ctr">
            <a:spAutoFit/>
          </a:bodyPr>
          <a:lstStyle/>
          <a:p>
            <a:pPr lvl="0" algn="ctr" defTabSz="914400">
              <a:defRPr/>
            </a:pPr>
            <a:r>
              <a:rPr lang="en-US" altLang="zh-CN" sz="1000" kern="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protect</a:t>
            </a:r>
          </a:p>
        </p:txBody>
      </p:sp>
      <p:sp>
        <p:nvSpPr>
          <p:cNvPr id="50" name="Rectangle 53"/>
          <p:cNvSpPr/>
          <p:nvPr/>
        </p:nvSpPr>
        <p:spPr>
          <a:xfrm>
            <a:off x="1625525" y="2597111"/>
            <a:ext cx="572932" cy="223148"/>
          </a:xfrm>
          <a:prstGeom prst="rect">
            <a:avLst/>
          </a:prstGeom>
        </p:spPr>
        <p:txBody>
          <a:bodyPr wrap="none" lIns="68589" tIns="34295" rIns="68589" bIns="34295" anchor="ctr">
            <a:spAutoFit/>
          </a:bodyPr>
          <a:lstStyle/>
          <a:p>
            <a:pPr lvl="0" algn="ctr" defTabSz="914400">
              <a:defRPr/>
            </a:pPr>
            <a:r>
              <a:rPr lang="en-US" altLang="zh-CN" sz="1000" kern="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wildlife</a:t>
            </a:r>
          </a:p>
        </p:txBody>
      </p:sp>
      <p:sp>
        <p:nvSpPr>
          <p:cNvPr id="51" name="Rectangle 54"/>
          <p:cNvSpPr/>
          <p:nvPr/>
        </p:nvSpPr>
        <p:spPr>
          <a:xfrm>
            <a:off x="1999562" y="3874671"/>
            <a:ext cx="564917" cy="223148"/>
          </a:xfrm>
          <a:prstGeom prst="rect">
            <a:avLst/>
          </a:prstGeom>
        </p:spPr>
        <p:txBody>
          <a:bodyPr wrap="none" lIns="68589" tIns="34295" rIns="68589" bIns="34295" anchor="ctr">
            <a:spAutoFit/>
          </a:bodyPr>
          <a:lstStyle/>
          <a:p>
            <a:pPr lvl="0" algn="ctr" defTabSz="914400">
              <a:defRPr/>
            </a:pPr>
            <a:r>
              <a:rPr lang="en-US" altLang="zh-CN" sz="1000" kern="0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human</a:t>
            </a:r>
          </a:p>
        </p:txBody>
      </p:sp>
      <p:sp>
        <p:nvSpPr>
          <p:cNvPr id="52" name="Rectangle 55"/>
          <p:cNvSpPr/>
          <p:nvPr/>
        </p:nvSpPr>
        <p:spPr>
          <a:xfrm>
            <a:off x="475944" y="3711233"/>
            <a:ext cx="806970" cy="300092"/>
          </a:xfrm>
          <a:prstGeom prst="rect">
            <a:avLst/>
          </a:prstGeom>
        </p:spPr>
        <p:txBody>
          <a:bodyPr wrap="none" lIns="68589" tIns="34295" rIns="68589" bIns="34295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protect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184"/>
          <p:cNvSpPr txBox="1"/>
          <p:nvPr/>
        </p:nvSpPr>
        <p:spPr>
          <a:xfrm>
            <a:off x="1741788" y="3332954"/>
            <a:ext cx="231123" cy="242449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 anchor="ctr">
            <a:spAutoFit/>
          </a:bodyPr>
          <a:lstStyle/>
          <a:p>
            <a:pPr algn="ctr"/>
            <a:r>
              <a:rPr lang="en-US" sz="110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2</a:t>
            </a:r>
            <a:endParaRPr lang="en-US" sz="110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4" name="TextBox 185"/>
          <p:cNvSpPr txBox="1"/>
          <p:nvPr/>
        </p:nvSpPr>
        <p:spPr>
          <a:xfrm>
            <a:off x="1157375" y="4476158"/>
            <a:ext cx="231123" cy="242449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 anchor="ctr">
            <a:spAutoFit/>
          </a:bodyPr>
          <a:lstStyle/>
          <a:p>
            <a:pPr algn="ctr"/>
            <a:r>
              <a:rPr lang="en-US" sz="110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3</a:t>
            </a:r>
            <a:endParaRPr lang="en-US" sz="110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5" name="TextBox 186"/>
          <p:cNvSpPr txBox="1"/>
          <p:nvPr/>
        </p:nvSpPr>
        <p:spPr>
          <a:xfrm>
            <a:off x="180134" y="4138672"/>
            <a:ext cx="231123" cy="242449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 anchor="ctr">
            <a:spAutoFit/>
          </a:bodyPr>
          <a:lstStyle/>
          <a:p>
            <a:pPr algn="ctr"/>
            <a:r>
              <a:rPr lang="en-US" sz="110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4</a:t>
            </a:r>
            <a:endParaRPr lang="en-US" sz="110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56" name="Straight Connector 59"/>
          <p:cNvCxnSpPr/>
          <p:nvPr/>
        </p:nvCxnSpPr>
        <p:spPr>
          <a:xfrm flipV="1">
            <a:off x="5972773" y="2008544"/>
            <a:ext cx="0" cy="208852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57" name="Oval 60"/>
          <p:cNvSpPr/>
          <p:nvPr/>
        </p:nvSpPr>
        <p:spPr>
          <a:xfrm>
            <a:off x="5844439" y="1895106"/>
            <a:ext cx="250275" cy="250309"/>
          </a:xfrm>
          <a:prstGeom prst="ellipse">
            <a:avLst/>
          </a:prstGeom>
          <a:solidFill>
            <a:srgbClr val="E46C0A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8" name="Oval 61"/>
          <p:cNvSpPr/>
          <p:nvPr/>
        </p:nvSpPr>
        <p:spPr>
          <a:xfrm>
            <a:off x="5844439" y="2550628"/>
            <a:ext cx="250275" cy="250309"/>
          </a:xfrm>
          <a:prstGeom prst="ellipse">
            <a:avLst/>
          </a:prstGeom>
          <a:solidFill>
            <a:srgbClr val="3CBEB4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9" name="Oval 62"/>
          <p:cNvSpPr/>
          <p:nvPr/>
        </p:nvSpPr>
        <p:spPr>
          <a:xfrm>
            <a:off x="5844439" y="3206151"/>
            <a:ext cx="250275" cy="250309"/>
          </a:xfrm>
          <a:prstGeom prst="ellipse">
            <a:avLst/>
          </a:prstGeom>
          <a:solidFill>
            <a:srgbClr val="E8A87E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0" name="Oval 63"/>
          <p:cNvSpPr/>
          <p:nvPr/>
        </p:nvSpPr>
        <p:spPr>
          <a:xfrm>
            <a:off x="5844439" y="3915029"/>
            <a:ext cx="250275" cy="25030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5" name="TextBox 196"/>
          <p:cNvSpPr txBox="1"/>
          <p:nvPr/>
        </p:nvSpPr>
        <p:spPr>
          <a:xfrm>
            <a:off x="5820896" y="1908560"/>
            <a:ext cx="289061" cy="192370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>
            <a:spAutoFit/>
          </a:bodyPr>
          <a:lstStyle/>
          <a:p>
            <a:pPr algn="ctr"/>
            <a:r>
              <a:rPr lang="en-US" sz="800" b="1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01</a:t>
            </a:r>
          </a:p>
        </p:txBody>
      </p:sp>
      <p:sp>
        <p:nvSpPr>
          <p:cNvPr id="66" name="TextBox 197"/>
          <p:cNvSpPr txBox="1"/>
          <p:nvPr/>
        </p:nvSpPr>
        <p:spPr>
          <a:xfrm>
            <a:off x="6244616" y="2218958"/>
            <a:ext cx="289061" cy="192370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>
            <a:spAutoFit/>
          </a:bodyPr>
          <a:lstStyle/>
          <a:p>
            <a:pPr algn="ctr"/>
            <a:r>
              <a:rPr lang="en-US" sz="800" b="1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02</a:t>
            </a:r>
          </a:p>
        </p:txBody>
      </p:sp>
      <p:sp>
        <p:nvSpPr>
          <p:cNvPr id="67" name="TextBox 198"/>
          <p:cNvSpPr txBox="1"/>
          <p:nvPr/>
        </p:nvSpPr>
        <p:spPr>
          <a:xfrm>
            <a:off x="5820896" y="3227227"/>
            <a:ext cx="289061" cy="192370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>
            <a:spAutoFit/>
          </a:bodyPr>
          <a:lstStyle/>
          <a:p>
            <a:pPr algn="ctr"/>
            <a:r>
              <a:rPr lang="en-US" sz="800" b="1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03</a:t>
            </a:r>
          </a:p>
        </p:txBody>
      </p:sp>
      <p:sp>
        <p:nvSpPr>
          <p:cNvPr id="68" name="TextBox 199"/>
          <p:cNvSpPr txBox="1"/>
          <p:nvPr/>
        </p:nvSpPr>
        <p:spPr>
          <a:xfrm>
            <a:off x="5820896" y="3936106"/>
            <a:ext cx="289061" cy="192370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>
            <a:spAutoFit/>
          </a:bodyPr>
          <a:lstStyle/>
          <a:p>
            <a:pPr algn="ctr"/>
            <a:r>
              <a:rPr lang="en-US" sz="800" b="1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04</a:t>
            </a:r>
          </a:p>
        </p:txBody>
      </p:sp>
      <p:sp>
        <p:nvSpPr>
          <p:cNvPr id="69" name="TextBox 200"/>
          <p:cNvSpPr txBox="1"/>
          <p:nvPr/>
        </p:nvSpPr>
        <p:spPr>
          <a:xfrm>
            <a:off x="2822823" y="1674630"/>
            <a:ext cx="3025008" cy="3243911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>
            <a:spAutoFit/>
          </a:bodyPr>
          <a:lstStyle/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(1)It is necessary/good for us to …</a:t>
            </a:r>
          </a:p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(2)We’d better do …</a:t>
            </a:r>
          </a:p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(3)I suggest/advise that …(should) do… </a:t>
            </a:r>
          </a:p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(4)It would be a good idea to…</a:t>
            </a:r>
            <a:endParaRPr lang="zh-CN" altLang="zh-CN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201"/>
          <p:cNvSpPr txBox="1"/>
          <p:nvPr/>
        </p:nvSpPr>
        <p:spPr>
          <a:xfrm>
            <a:off x="3609868" y="1177405"/>
            <a:ext cx="2167223" cy="46863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kern="0" noProof="0" dirty="0">
                <a:solidFill>
                  <a:srgbClr val="3F7D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suggestions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3F7D6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72" name="TextBox 203"/>
          <p:cNvSpPr txBox="1"/>
          <p:nvPr/>
        </p:nvSpPr>
        <p:spPr>
          <a:xfrm>
            <a:off x="6415858" y="1168437"/>
            <a:ext cx="1793421" cy="46863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3F7D6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purpose</a:t>
            </a:r>
          </a:p>
        </p:txBody>
      </p:sp>
      <p:sp>
        <p:nvSpPr>
          <p:cNvPr id="74" name="矩形 73"/>
          <p:cNvSpPr/>
          <p:nvPr/>
        </p:nvSpPr>
        <p:spPr>
          <a:xfrm>
            <a:off x="544438" y="323962"/>
            <a:ext cx="7664841" cy="429249"/>
          </a:xfrm>
          <a:prstGeom prst="rect">
            <a:avLst/>
          </a:prstGeom>
          <a:solidFill>
            <a:srgbClr val="2DA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Useful expressions</a:t>
            </a:r>
          </a:p>
        </p:txBody>
      </p:sp>
      <p:sp>
        <p:nvSpPr>
          <p:cNvPr id="75" name="TextBox 200"/>
          <p:cNvSpPr txBox="1"/>
          <p:nvPr/>
        </p:nvSpPr>
        <p:spPr>
          <a:xfrm>
            <a:off x="6109957" y="1776766"/>
            <a:ext cx="2860976" cy="2782247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>
            <a:spAutoFit/>
          </a:bodyPr>
          <a:lstStyle/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arenBoth"/>
              <a:defRPr/>
            </a:pP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to help…</a:t>
            </a: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arenBoth"/>
              <a:defRPr/>
            </a:pP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to protect…from…</a:t>
            </a: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arenBoth"/>
              <a:defRPr/>
            </a:pP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so that/ in order to…</a:t>
            </a: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arenBoth"/>
              <a:defRPr/>
            </a:pP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to punish those who do harm to wildlife.</a:t>
            </a:r>
            <a:endParaRPr lang="zh-CN" altLang="zh-CN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196"/>
          <p:cNvSpPr txBox="1"/>
          <p:nvPr/>
        </p:nvSpPr>
        <p:spPr>
          <a:xfrm>
            <a:off x="5813274" y="2583244"/>
            <a:ext cx="289061" cy="192370"/>
          </a:xfrm>
          <a:prstGeom prst="rect">
            <a:avLst/>
          </a:prstGeom>
          <a:noFill/>
        </p:spPr>
        <p:txBody>
          <a:bodyPr wrap="square" lIns="68589" tIns="34295" rIns="68589" bIns="34295" numCol="1" spcCol="342946" rtlCol="0">
            <a:spAutoFit/>
          </a:bodyPr>
          <a:lstStyle/>
          <a:p>
            <a:pPr algn="ctr"/>
            <a:r>
              <a:rPr lang="en-US" sz="800" b="1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 animBg="1"/>
      <p:bldP spid="58" grpId="0" animBg="1"/>
      <p:bldP spid="59" grpId="0" animBg="1"/>
      <p:bldP spid="60" grpId="0" animBg="1"/>
      <p:bldP spid="65" grpId="0"/>
      <p:bldP spid="66" grpId="0"/>
      <p:bldP spid="67" grpId="0"/>
      <p:bldP spid="68" grpId="0"/>
      <p:bldP spid="69" grpId="0"/>
      <p:bldP spid="70" grpId="0"/>
      <p:bldP spid="72" grpId="0"/>
      <p:bldP spid="75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 flipH="1">
            <a:off x="209159" y="145657"/>
            <a:ext cx="2192396" cy="403090"/>
          </a:xfrm>
          <a:prstGeom prst="parallelogram">
            <a:avLst>
              <a:gd name="adj" fmla="val 565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321668"/>
            <a:ext cx="9144000" cy="2270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44438" y="323962"/>
            <a:ext cx="7664841" cy="429249"/>
          </a:xfrm>
          <a:prstGeom prst="rect">
            <a:avLst/>
          </a:prstGeom>
          <a:solidFill>
            <a:srgbClr val="2DA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Sample ( A speech for classmates)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7315" y="753110"/>
            <a:ext cx="6325235" cy="3502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0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Dear classmates,</a:t>
            </a:r>
            <a:endParaRPr lang="en-US" altLang="zh-CN" sz="20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altLang="zh-CN" sz="200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beauty of world is largely because of its rich biodiversity</a:t>
            </a:r>
            <a:r>
              <a:rPr lang="en-US" altLang="zh-CN" sz="2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However, due to the deep influence of humans, some species disappeared in the world, which will lead to various chain reactions, affecting the survival of other species, including us humans. </a:t>
            </a:r>
          </a:p>
          <a:p>
            <a:pPr indent="457200" algn="just"/>
            <a:r>
              <a:rPr lang="en-US" altLang="zh-CN" sz="200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Hence, it is necessary for us to protect wildlife</a:t>
            </a:r>
            <a:r>
              <a:rPr lang="en-US" altLang="zh-CN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We can start from small things, for example, improving our awareness of  for biodiversity and wildlife protection.</a:t>
            </a:r>
          </a:p>
          <a:p>
            <a:pPr algn="just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Only when we learn to exist in harmony with nature can we stop being a threat to wildlife and to our planet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.Caring for animals, caring for the community, caring for the world, makes our only planet earth a better place.</a:t>
            </a:r>
          </a:p>
          <a:p>
            <a:pPr algn="just"/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ttp://photo-static-api.fotomore.com/creative/vcg/400/new/VCG41N683509378.jpg" descr="&amp;pky220_sjzg_VCG41N683509378&amp;2&amp;src_toppic_inpsrchzd1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50" y="2002155"/>
            <a:ext cx="2711450" cy="180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7279"/>
            <a:ext cx="9271000" cy="205494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Homework</a:t>
            </a:r>
          </a:p>
          <a:p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wildlife protection poster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a group of four. Try your best to do something to protect the wildlife!</a:t>
            </a:r>
          </a:p>
          <a:p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384435" y="2571750"/>
            <a:ext cx="1933565" cy="1657294"/>
            <a:chOff x="2359542" y="2153073"/>
            <a:chExt cx="1933565" cy="1657294"/>
          </a:xfrm>
        </p:grpSpPr>
        <p:sp>
          <p:nvSpPr>
            <p:cNvPr id="16" name="矩形 15"/>
            <p:cNvSpPr/>
            <p:nvPr/>
          </p:nvSpPr>
          <p:spPr>
            <a:xfrm>
              <a:off x="2359542" y="2153073"/>
              <a:ext cx="1933565" cy="1657294"/>
            </a:xfrm>
            <a:prstGeom prst="rect">
              <a:avLst/>
            </a:prstGeom>
            <a:blipFill>
              <a:blip r:embed="rId2"/>
              <a:srcRect/>
              <a:stretch>
                <a:fillRect t="-7000" b="-7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任意多边形: 形状 16"/>
            <p:cNvSpPr/>
            <p:nvPr/>
          </p:nvSpPr>
          <p:spPr>
            <a:xfrm>
              <a:off x="2359542" y="3313186"/>
              <a:ext cx="1933565" cy="397750"/>
            </a:xfrm>
            <a:custGeom>
              <a:avLst/>
              <a:gdLst>
                <a:gd name="connsiteX0" fmla="*/ 0 w 1933565"/>
                <a:gd name="connsiteY0" fmla="*/ 0 h 397750"/>
                <a:gd name="connsiteX1" fmla="*/ 1933565 w 1933565"/>
                <a:gd name="connsiteY1" fmla="*/ 0 h 397750"/>
                <a:gd name="connsiteX2" fmla="*/ 1933565 w 1933565"/>
                <a:gd name="connsiteY2" fmla="*/ 397750 h 397750"/>
                <a:gd name="connsiteX3" fmla="*/ 0 w 1933565"/>
                <a:gd name="connsiteY3" fmla="*/ 397750 h 397750"/>
                <a:gd name="connsiteX4" fmla="*/ 0 w 1933565"/>
                <a:gd name="connsiteY4" fmla="*/ 0 h 39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3565" h="397750">
                  <a:moveTo>
                    <a:pt x="0" y="0"/>
                  </a:moveTo>
                  <a:lnTo>
                    <a:pt x="1933565" y="0"/>
                  </a:lnTo>
                  <a:lnTo>
                    <a:pt x="1933565" y="397750"/>
                  </a:lnTo>
                  <a:lnTo>
                    <a:pt x="0" y="3977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solidFill>
                    <a:schemeClr val="tx1"/>
                  </a:solidFill>
                </a:rPr>
                <a:t>Sea gull</a:t>
              </a:r>
              <a:endParaRPr lang="zh-CN" altLang="en-US" sz="20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34707" y="2578843"/>
            <a:ext cx="1984534" cy="1657294"/>
            <a:chOff x="6409814" y="2160166"/>
            <a:chExt cx="1984534" cy="1657294"/>
          </a:xfrm>
        </p:grpSpPr>
        <p:sp>
          <p:nvSpPr>
            <p:cNvPr id="18" name="矩形 17"/>
            <p:cNvSpPr/>
            <p:nvPr/>
          </p:nvSpPr>
          <p:spPr>
            <a:xfrm>
              <a:off x="6460783" y="2160166"/>
              <a:ext cx="1933565" cy="1657294"/>
            </a:xfrm>
            <a:prstGeom prst="rect">
              <a:avLst/>
            </a:prstGeom>
            <a:blipFill>
              <a:blip r:embed="rId3"/>
              <a:srcRect/>
              <a:stretch>
                <a:fillRect l="-2000" r="-2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任意多边形: 形状 18"/>
            <p:cNvSpPr/>
            <p:nvPr/>
          </p:nvSpPr>
          <p:spPr>
            <a:xfrm>
              <a:off x="6409814" y="3332512"/>
              <a:ext cx="1933565" cy="397750"/>
            </a:xfrm>
            <a:custGeom>
              <a:avLst/>
              <a:gdLst>
                <a:gd name="connsiteX0" fmla="*/ 0 w 1933565"/>
                <a:gd name="connsiteY0" fmla="*/ 0 h 397750"/>
                <a:gd name="connsiteX1" fmla="*/ 1933565 w 1933565"/>
                <a:gd name="connsiteY1" fmla="*/ 0 h 397750"/>
                <a:gd name="connsiteX2" fmla="*/ 1933565 w 1933565"/>
                <a:gd name="connsiteY2" fmla="*/ 397750 h 397750"/>
                <a:gd name="connsiteX3" fmla="*/ 0 w 1933565"/>
                <a:gd name="connsiteY3" fmla="*/ 397750 h 397750"/>
                <a:gd name="connsiteX4" fmla="*/ 0 w 1933565"/>
                <a:gd name="connsiteY4" fmla="*/ 0 h 39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3565" h="397750">
                  <a:moveTo>
                    <a:pt x="0" y="0"/>
                  </a:moveTo>
                  <a:lnTo>
                    <a:pt x="1933565" y="0"/>
                  </a:lnTo>
                  <a:lnTo>
                    <a:pt x="1933565" y="397750"/>
                  </a:lnTo>
                  <a:lnTo>
                    <a:pt x="0" y="3977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solidFill>
                    <a:schemeClr val="tx1"/>
                  </a:solidFill>
                </a:rPr>
                <a:t>Seal</a:t>
              </a:r>
              <a:endParaRPr lang="zh-CN" altLang="en-US" sz="20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11925" y="2579572"/>
            <a:ext cx="1934262" cy="1657294"/>
            <a:chOff x="4487032" y="2160895"/>
            <a:chExt cx="1934262" cy="1657294"/>
          </a:xfrm>
        </p:grpSpPr>
        <p:sp>
          <p:nvSpPr>
            <p:cNvPr id="20" name="矩形 19"/>
            <p:cNvSpPr/>
            <p:nvPr/>
          </p:nvSpPr>
          <p:spPr>
            <a:xfrm>
              <a:off x="4487729" y="2160895"/>
              <a:ext cx="1933565" cy="1657294"/>
            </a:xfrm>
            <a:prstGeom prst="rect">
              <a:avLst/>
            </a:prstGeom>
            <a:blipFill>
              <a:blip r:embed="rId4"/>
              <a:srcRect/>
              <a:stretch>
                <a:fillRect t="-3000" b="-3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任意多边形: 形状 20"/>
            <p:cNvSpPr/>
            <p:nvPr/>
          </p:nvSpPr>
          <p:spPr>
            <a:xfrm>
              <a:off x="4487032" y="3328813"/>
              <a:ext cx="1933565" cy="397750"/>
            </a:xfrm>
            <a:custGeom>
              <a:avLst/>
              <a:gdLst>
                <a:gd name="connsiteX0" fmla="*/ 0 w 1933565"/>
                <a:gd name="connsiteY0" fmla="*/ 0 h 397750"/>
                <a:gd name="connsiteX1" fmla="*/ 1933565 w 1933565"/>
                <a:gd name="connsiteY1" fmla="*/ 0 h 397750"/>
                <a:gd name="connsiteX2" fmla="*/ 1933565 w 1933565"/>
                <a:gd name="connsiteY2" fmla="*/ 397750 h 397750"/>
                <a:gd name="connsiteX3" fmla="*/ 0 w 1933565"/>
                <a:gd name="connsiteY3" fmla="*/ 397750 h 397750"/>
                <a:gd name="connsiteX4" fmla="*/ 0 w 1933565"/>
                <a:gd name="connsiteY4" fmla="*/ 0 h 39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3565" h="397750">
                  <a:moveTo>
                    <a:pt x="0" y="0"/>
                  </a:moveTo>
                  <a:lnTo>
                    <a:pt x="1933565" y="0"/>
                  </a:lnTo>
                  <a:lnTo>
                    <a:pt x="1933565" y="397750"/>
                  </a:lnTo>
                  <a:lnTo>
                    <a:pt x="0" y="3977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solidFill>
                    <a:schemeClr val="tx1"/>
                  </a:solidFill>
                </a:rPr>
                <a:t>Rhino</a:t>
              </a:r>
              <a:endParaRPr lang="zh-CN" altLang="en-US" sz="20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2093" y="2602377"/>
            <a:ext cx="1933565" cy="1657294"/>
            <a:chOff x="307200" y="2183700"/>
            <a:chExt cx="1933565" cy="1657294"/>
          </a:xfrm>
        </p:grpSpPr>
        <p:sp>
          <p:nvSpPr>
            <p:cNvPr id="22" name="矩形 21"/>
            <p:cNvSpPr/>
            <p:nvPr/>
          </p:nvSpPr>
          <p:spPr>
            <a:xfrm>
              <a:off x="307200" y="2183700"/>
              <a:ext cx="1933565" cy="1657294"/>
            </a:xfrm>
            <a:prstGeom prst="rect">
              <a:avLst/>
            </a:prstGeom>
            <a:blipFill>
              <a:blip r:embed="rId5"/>
              <a:srcRect/>
              <a:stretch>
                <a:fillRect l="-16000" r="-16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任意多边形: 形状 22"/>
            <p:cNvSpPr/>
            <p:nvPr/>
          </p:nvSpPr>
          <p:spPr>
            <a:xfrm>
              <a:off x="307200" y="3326108"/>
              <a:ext cx="1933565" cy="397750"/>
            </a:xfrm>
            <a:custGeom>
              <a:avLst/>
              <a:gdLst>
                <a:gd name="connsiteX0" fmla="*/ 0 w 1933565"/>
                <a:gd name="connsiteY0" fmla="*/ 0 h 397750"/>
                <a:gd name="connsiteX1" fmla="*/ 1933565 w 1933565"/>
                <a:gd name="connsiteY1" fmla="*/ 0 h 397750"/>
                <a:gd name="connsiteX2" fmla="*/ 1933565 w 1933565"/>
                <a:gd name="connsiteY2" fmla="*/ 397750 h 397750"/>
                <a:gd name="connsiteX3" fmla="*/ 0 w 1933565"/>
                <a:gd name="connsiteY3" fmla="*/ 397750 h 397750"/>
                <a:gd name="connsiteX4" fmla="*/ 0 w 1933565"/>
                <a:gd name="connsiteY4" fmla="*/ 0 h 39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3565" h="397750">
                  <a:moveTo>
                    <a:pt x="0" y="0"/>
                  </a:moveTo>
                  <a:lnTo>
                    <a:pt x="1933565" y="0"/>
                  </a:lnTo>
                  <a:lnTo>
                    <a:pt x="1933565" y="397750"/>
                  </a:lnTo>
                  <a:lnTo>
                    <a:pt x="0" y="3977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solidFill>
                    <a:schemeClr val="tx1"/>
                  </a:solidFill>
                </a:rPr>
                <a:t>Whales</a:t>
              </a:r>
              <a:endParaRPr lang="zh-CN" altLang="en-US" sz="20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61970" y="-47625"/>
            <a:ext cx="2716530" cy="36226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20" y="-47625"/>
            <a:ext cx="2701290" cy="397002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355" y="0"/>
            <a:ext cx="2874645" cy="38328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4620" y="3107055"/>
            <a:ext cx="2715260" cy="20364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280" y="3148965"/>
            <a:ext cx="2659380" cy="19945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600" y="3148965"/>
            <a:ext cx="2936875" cy="200088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82" y="-23589"/>
            <a:ext cx="2782277" cy="28313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8" y="483380"/>
            <a:ext cx="2002570" cy="29067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23" y="2615220"/>
            <a:ext cx="3652139" cy="19026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73" y="2273460"/>
            <a:ext cx="2024642" cy="233429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0" y="2135738"/>
            <a:ext cx="1143549" cy="14639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7" y="-165731"/>
            <a:ext cx="2038450" cy="12243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" y="3291168"/>
            <a:ext cx="9144000" cy="18552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04" y="2929309"/>
            <a:ext cx="1111804" cy="10879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81" y="3634089"/>
            <a:ext cx="935252" cy="83027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4469" y="254225"/>
            <a:ext cx="4893611" cy="2613246"/>
            <a:chOff x="2604469" y="263750"/>
            <a:chExt cx="4893611" cy="26132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04469" y="914754"/>
              <a:ext cx="4893611" cy="196224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605104" y="263750"/>
              <a:ext cx="4892040" cy="8915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B2U2  Reading and </a:t>
              </a:r>
              <a:r>
                <a: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Thinking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 DAY IN THE CLOUDS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12" y="494565"/>
            <a:ext cx="960908" cy="1824097"/>
          </a:xfrm>
          <a:prstGeom prst="rect">
            <a:avLst/>
          </a:prstGeom>
        </p:spPr>
      </p:pic>
      <p:pic>
        <p:nvPicPr>
          <p:cNvPr id="17" name="Picture 2" descr="See the source imag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3750" y1="62534" x2="53750" y2="62534"/>
                        <a14:foregroundMark x1="61500" y1="60647" x2="61500" y2="60647"/>
                        <a14:foregroundMark x1="60250" y1="54178" x2="60250" y2="54178"/>
                        <a14:backgroundMark x1="77750" y1="74394" x2="77750" y2="74394"/>
                        <a14:backgroundMark x1="18000" y1="77898" x2="18000" y2="77898"/>
                        <a14:backgroundMark x1="21500" y1="73046" x2="21500" y2="73046"/>
                        <a14:backgroundMark x1="41000" y1="84906" x2="41000" y2="84906"/>
                        <a14:backgroundMark x1="41500" y1="79784" x2="41500" y2="79784"/>
                        <a14:backgroundMark x1="40750" y1="77358" x2="40750" y2="77358"/>
                        <a14:backgroundMark x1="52250" y1="80593" x2="52250" y2="80593"/>
                        <a14:backgroundMark x1="49750" y1="77898" x2="49750" y2="77898"/>
                        <a14:backgroundMark x1="58500" y1="84636" x2="58500" y2="84636"/>
                        <a14:backgroundMark x1="57500" y1="86253" x2="57500" y2="86253"/>
                        <a14:backgroundMark x1="56000" y1="77628" x2="56000" y2="77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95" y="1591733"/>
            <a:ext cx="3326026" cy="308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508" y="959313"/>
            <a:ext cx="3048546" cy="34443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00880" y="2954655"/>
            <a:ext cx="2359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东莞市长安中学</a:t>
            </a:r>
          </a:p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吴嘉丽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875030"/>
            <a:ext cx="45008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</a:rPr>
              <a:t>Before you read, </a:t>
            </a:r>
            <a:r>
              <a:rPr lang="en-US" altLang="zh-CN" sz="2800" b="1">
                <a:solidFill>
                  <a:schemeClr val="accent2"/>
                </a:solidFill>
              </a:rPr>
              <a:t>think about the following questions:</a:t>
            </a:r>
          </a:p>
        </p:txBody>
      </p:sp>
      <p:pic>
        <p:nvPicPr>
          <p:cNvPr id="3" name="图片 2" descr="C:\Users\Administrator\Desktop\antelop.webp (1).jpgantelop.webp 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175" y="2737485"/>
            <a:ext cx="2501900" cy="1729740"/>
          </a:xfrm>
          <a:prstGeom prst="rect">
            <a:avLst/>
          </a:prstGeom>
          <a:effectLst>
            <a:reflection stA="45000" endPos="11000" dir="5400000" sy="-100000" algn="bl" rotWithShape="0"/>
            <a:softEdge rad="88900"/>
          </a:effectLst>
        </p:spPr>
      </p:pic>
      <p:sp>
        <p:nvSpPr>
          <p:cNvPr id="8" name="文本框 7"/>
          <p:cNvSpPr txBox="1"/>
          <p:nvPr/>
        </p:nvSpPr>
        <p:spPr>
          <a:xfrm>
            <a:off x="-95250" y="1784350"/>
            <a:ext cx="93338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1. Look at the pictures </a:t>
            </a:r>
            <a:r>
              <a:rPr lang="en-US" altLang="zh-CN" sz="2800"/>
              <a:t>below</a:t>
            </a:r>
            <a:r>
              <a:rPr lang="zh-CN" altLang="en-US" sz="2800"/>
              <a:t>. </a:t>
            </a:r>
          </a:p>
          <a:p>
            <a:r>
              <a:rPr lang="zh-CN" altLang="en-US" sz="2800"/>
              <a:t> </a:t>
            </a:r>
            <a:r>
              <a:rPr lang="en-US" altLang="zh-CN" sz="2800"/>
              <a:t> </a:t>
            </a:r>
            <a:r>
              <a:rPr lang="zh-CN" altLang="en-US" sz="2800"/>
              <a:t>What do you think the text is about?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4140" y="452374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The text must be about antelopes</a:t>
            </a:r>
          </a:p>
        </p:txBody>
      </p:sp>
      <p:sp>
        <p:nvSpPr>
          <p:cNvPr id="9" name="五边形 8"/>
          <p:cNvSpPr/>
          <p:nvPr/>
        </p:nvSpPr>
        <p:spPr>
          <a:xfrm>
            <a:off x="3175" y="43180"/>
            <a:ext cx="3719830" cy="734060"/>
          </a:xfrm>
          <a:prstGeom prst="homePlat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/>
              <a:t>Pre-reading</a:t>
            </a:r>
          </a:p>
        </p:txBody>
      </p:sp>
      <p:pic>
        <p:nvPicPr>
          <p:cNvPr id="7" name="图片 6" descr="&amp;pky8759119066&amp;2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2505075" y="2800985"/>
            <a:ext cx="1798320" cy="179832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07990" y="-1270"/>
            <a:ext cx="3636010" cy="5046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hangtang2.webp"/>
          <p:cNvPicPr>
            <a:picLocks noChangeAspect="1"/>
          </p:cNvPicPr>
          <p:nvPr/>
        </p:nvPicPr>
        <p:blipFill>
          <a:blip r:embed="rId2">
            <a:alphaModFix amt="77000"/>
          </a:blip>
          <a:stretch>
            <a:fillRect/>
          </a:stretch>
        </p:blipFill>
        <p:spPr>
          <a:xfrm>
            <a:off x="-165100" y="2680335"/>
            <a:ext cx="3390900" cy="254317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sp>
        <p:nvSpPr>
          <p:cNvPr id="6" name="文本框 5"/>
          <p:cNvSpPr txBox="1"/>
          <p:nvPr/>
        </p:nvSpPr>
        <p:spPr>
          <a:xfrm>
            <a:off x="3384550" y="0"/>
            <a:ext cx="5841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2. What do you know about the Tibetan antelope?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573780" y="1905000"/>
            <a:ext cx="5570220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zh-CN" altLang="en-US" sz="2400" b="1">
                <a:cs typeface="+mn-ea"/>
                <a:sym typeface="+mn-ea"/>
              </a:rPr>
              <a:t>3. Have you ever heard of the Changtang National Nature Reserve?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74415" y="814070"/>
            <a:ext cx="5569585" cy="875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US" altLang="zh-CN" sz="2800" b="1">
                <a:solidFill>
                  <a:srgbClr val="C00000"/>
                </a:solidFill>
              </a:rPr>
              <a:t>The Tibetan antelope was an endangered animals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44570" y="2995930"/>
            <a:ext cx="5629275" cy="1660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3060"/>
              </a:lnSpc>
            </a:pPr>
            <a:r>
              <a:rPr lang="en-US" altLang="zh-CN" sz="2800" b="1">
                <a:solidFill>
                  <a:srgbClr val="C00000"/>
                </a:solidFill>
                <a:cs typeface="+mn-ea"/>
                <a:sym typeface="+mn-ea"/>
              </a:rPr>
              <a:t>The Changtang National Nature Reserve is in western China and it was created to protect the area and the wildlife that live there.</a:t>
            </a:r>
          </a:p>
        </p:txBody>
      </p:sp>
      <p:pic>
        <p:nvPicPr>
          <p:cNvPr id="3" name="图片 2" descr="antelop.webp"/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0" y="0"/>
            <a:ext cx="338455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藏羚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9605"/>
            <a:ext cx="9057481" cy="5193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spect="1"/>
          </p:cNvSpPr>
          <p:nvPr/>
        </p:nvSpPr>
        <p:spPr>
          <a:xfrm>
            <a:off x="-101599" y="-670194"/>
            <a:ext cx="9244334" cy="615326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750" y1="62534" x2="53750" y2="62534"/>
                        <a14:foregroundMark x1="61500" y1="60647" x2="61500" y2="60647"/>
                        <a14:foregroundMark x1="60250" y1="54178" x2="60250" y2="54178"/>
                        <a14:backgroundMark x1="77750" y1="74394" x2="77750" y2="74394"/>
                        <a14:backgroundMark x1="18000" y1="77898" x2="18000" y2="77898"/>
                        <a14:backgroundMark x1="21500" y1="73046" x2="21500" y2="73046"/>
                        <a14:backgroundMark x1="41000" y1="84906" x2="41000" y2="84906"/>
                        <a14:backgroundMark x1="41500" y1="79784" x2="41500" y2="79784"/>
                        <a14:backgroundMark x1="40750" y1="77358" x2="40750" y2="77358"/>
                        <a14:backgroundMark x1="52250" y1="80593" x2="52250" y2="80593"/>
                        <a14:backgroundMark x1="49750" y1="77898" x2="49750" y2="77898"/>
                        <a14:backgroundMark x1="58500" y1="84636" x2="58500" y2="84636"/>
                        <a14:backgroundMark x1="57500" y1="86253" x2="57500" y2="86253"/>
                        <a14:backgroundMark x1="56000" y1="77628" x2="56000" y2="77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70" y="2178759"/>
            <a:ext cx="3326026" cy="308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9890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09" y="2571750"/>
            <a:ext cx="1615022" cy="24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ee the source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5" b="93215" l="59180" r="95313">
                        <a14:foregroundMark x1="61328" y1="32006" x2="64063" y2="4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83" y="1677485"/>
            <a:ext cx="4511487" cy="29669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2" b="69810" l="9783" r="89976">
                        <a14:foregroundMark x1="48551" y1="26618" x2="48551" y2="26618"/>
                        <a14:foregroundMark x1="51329" y1="23438" x2="51329" y2="23438"/>
                        <a14:foregroundMark x1="47705" y1="23493" x2="47705" y2="23493"/>
                        <a14:foregroundMark x1="46739" y1="35324" x2="46739" y2="35324"/>
                        <a14:foregroundMark x1="46618" y1="34375" x2="46618" y2="34375"/>
                        <a14:foregroundMark x1="45652" y1="33984" x2="45652" y2="3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4" y="629902"/>
            <a:ext cx="3059282" cy="66210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" y="1556276"/>
            <a:ext cx="1943078" cy="3456086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-285060" y="94364"/>
            <a:ext cx="10129451" cy="12807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600" b="1" dirty="0">
                <a:solidFill>
                  <a:schemeClr val="bg1"/>
                </a:solidFill>
              </a:rPr>
              <a:t>A DAY IN THE CLOUDS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0564" y="59899"/>
            <a:ext cx="7886700" cy="99417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</a:rPr>
              <a:t>A DAY IN THE CLOUDS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744" y="1054071"/>
            <a:ext cx="2063680" cy="3670598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2481750" y="1856593"/>
            <a:ext cx="60912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312264" y="1375059"/>
            <a:ext cx="1045223" cy="994155"/>
            <a:chOff x="1312264" y="2319543"/>
            <a:chExt cx="1045223" cy="994155"/>
          </a:xfrm>
        </p:grpSpPr>
        <p:sp>
          <p:nvSpPr>
            <p:cNvPr id="9" name="矩形: 对角圆角 8"/>
            <p:cNvSpPr/>
            <p:nvPr/>
          </p:nvSpPr>
          <p:spPr>
            <a:xfrm>
              <a:off x="1317600" y="2319543"/>
              <a:ext cx="1034550" cy="994155"/>
            </a:xfrm>
            <a:prstGeom prst="round2DiagRect">
              <a:avLst/>
            </a:prstGeom>
            <a:solidFill>
              <a:srgbClr val="0070C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/>
            </a:p>
          </p:txBody>
        </p:sp>
        <p:sp>
          <p:nvSpPr>
            <p:cNvPr id="11" name="Oval 9"/>
            <p:cNvSpPr/>
            <p:nvPr/>
          </p:nvSpPr>
          <p:spPr>
            <a:xfrm>
              <a:off x="1468917" y="2394898"/>
              <a:ext cx="422550" cy="353704"/>
            </a:xfrm>
            <a:custGeom>
              <a:avLst/>
              <a:gdLst>
                <a:gd name="T0" fmla="*/ 6916 w 8224"/>
                <a:gd name="T1" fmla="*/ 3708 h 6480"/>
                <a:gd name="T2" fmla="*/ 8173 w 8224"/>
                <a:gd name="T3" fmla="*/ 6289 h 6480"/>
                <a:gd name="T4" fmla="*/ 8053 w 8224"/>
                <a:gd name="T5" fmla="*/ 6480 h 6480"/>
                <a:gd name="T6" fmla="*/ 171 w 8224"/>
                <a:gd name="T7" fmla="*/ 6480 h 6480"/>
                <a:gd name="T8" fmla="*/ 51 w 8224"/>
                <a:gd name="T9" fmla="*/ 6289 h 6480"/>
                <a:gd name="T10" fmla="*/ 1308 w 8224"/>
                <a:gd name="T11" fmla="*/ 3708 h 6480"/>
                <a:gd name="T12" fmla="*/ 1427 w 8224"/>
                <a:gd name="T13" fmla="*/ 3634 h 6480"/>
                <a:gd name="T14" fmla="*/ 2504 w 8224"/>
                <a:gd name="T15" fmla="*/ 3634 h 6480"/>
                <a:gd name="T16" fmla="*/ 2604 w 8224"/>
                <a:gd name="T17" fmla="*/ 3680 h 6480"/>
                <a:gd name="T18" fmla="*/ 2826 w 8224"/>
                <a:gd name="T19" fmla="*/ 3928 h 6480"/>
                <a:gd name="T20" fmla="*/ 3038 w 8224"/>
                <a:gd name="T21" fmla="*/ 4165 h 6480"/>
                <a:gd name="T22" fmla="*/ 1759 w 8224"/>
                <a:gd name="T23" fmla="*/ 4165 h 6480"/>
                <a:gd name="T24" fmla="*/ 1640 w 8224"/>
                <a:gd name="T25" fmla="*/ 4239 h 6480"/>
                <a:gd name="T26" fmla="*/ 808 w 8224"/>
                <a:gd name="T27" fmla="*/ 5949 h 6480"/>
                <a:gd name="T28" fmla="*/ 7416 w 8224"/>
                <a:gd name="T29" fmla="*/ 5949 h 6480"/>
                <a:gd name="T30" fmla="*/ 6584 w 8224"/>
                <a:gd name="T31" fmla="*/ 4239 h 6480"/>
                <a:gd name="T32" fmla="*/ 6465 w 8224"/>
                <a:gd name="T33" fmla="*/ 4165 h 6480"/>
                <a:gd name="T34" fmla="*/ 5183 w 8224"/>
                <a:gd name="T35" fmla="*/ 4165 h 6480"/>
                <a:gd name="T36" fmla="*/ 5395 w 8224"/>
                <a:gd name="T37" fmla="*/ 3928 h 6480"/>
                <a:gd name="T38" fmla="*/ 5618 w 8224"/>
                <a:gd name="T39" fmla="*/ 3679 h 6480"/>
                <a:gd name="T40" fmla="*/ 5717 w 8224"/>
                <a:gd name="T41" fmla="*/ 3634 h 6480"/>
                <a:gd name="T42" fmla="*/ 6797 w 8224"/>
                <a:gd name="T43" fmla="*/ 3634 h 6480"/>
                <a:gd name="T44" fmla="*/ 6916 w 8224"/>
                <a:gd name="T45" fmla="*/ 3708 h 6480"/>
                <a:gd name="T46" fmla="*/ 5959 w 8224"/>
                <a:gd name="T47" fmla="*/ 1944 h 6480"/>
                <a:gd name="T48" fmla="*/ 4233 w 8224"/>
                <a:gd name="T49" fmla="*/ 4975 h 6480"/>
                <a:gd name="T50" fmla="*/ 3988 w 8224"/>
                <a:gd name="T51" fmla="*/ 4974 h 6480"/>
                <a:gd name="T52" fmla="*/ 2294 w 8224"/>
                <a:gd name="T53" fmla="*/ 2328 h 6480"/>
                <a:gd name="T54" fmla="*/ 3931 w 8224"/>
                <a:gd name="T55" fmla="*/ 104 h 6480"/>
                <a:gd name="T56" fmla="*/ 5959 w 8224"/>
                <a:gd name="T57" fmla="*/ 1944 h 6480"/>
                <a:gd name="T58" fmla="*/ 5087 w 8224"/>
                <a:gd name="T59" fmla="*/ 1944 h 6480"/>
                <a:gd name="T60" fmla="*/ 4111 w 8224"/>
                <a:gd name="T61" fmla="*/ 968 h 6480"/>
                <a:gd name="T62" fmla="*/ 3134 w 8224"/>
                <a:gd name="T63" fmla="*/ 1944 h 6480"/>
                <a:gd name="T64" fmla="*/ 4111 w 8224"/>
                <a:gd name="T65" fmla="*/ 2921 h 6480"/>
                <a:gd name="T66" fmla="*/ 5087 w 8224"/>
                <a:gd name="T67" fmla="*/ 1944 h 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24" h="6480">
                  <a:moveTo>
                    <a:pt x="6916" y="3708"/>
                  </a:moveTo>
                  <a:lnTo>
                    <a:pt x="8173" y="6289"/>
                  </a:lnTo>
                  <a:cubicBezTo>
                    <a:pt x="8224" y="6394"/>
                    <a:pt x="8170" y="6480"/>
                    <a:pt x="8053" y="6480"/>
                  </a:cubicBezTo>
                  <a:lnTo>
                    <a:pt x="171" y="6480"/>
                  </a:lnTo>
                  <a:cubicBezTo>
                    <a:pt x="54" y="6480"/>
                    <a:pt x="0" y="6394"/>
                    <a:pt x="51" y="6289"/>
                  </a:cubicBezTo>
                  <a:lnTo>
                    <a:pt x="1308" y="3708"/>
                  </a:lnTo>
                  <a:cubicBezTo>
                    <a:pt x="1328" y="3667"/>
                    <a:pt x="1381" y="3634"/>
                    <a:pt x="1427" y="3634"/>
                  </a:cubicBezTo>
                  <a:lnTo>
                    <a:pt x="2504" y="3634"/>
                  </a:lnTo>
                  <a:cubicBezTo>
                    <a:pt x="2538" y="3634"/>
                    <a:pt x="2583" y="3654"/>
                    <a:pt x="2604" y="3680"/>
                  </a:cubicBezTo>
                  <a:cubicBezTo>
                    <a:pt x="2677" y="3764"/>
                    <a:pt x="2752" y="3846"/>
                    <a:pt x="2826" y="3928"/>
                  </a:cubicBezTo>
                  <a:cubicBezTo>
                    <a:pt x="2897" y="4006"/>
                    <a:pt x="2967" y="4084"/>
                    <a:pt x="3038" y="4165"/>
                  </a:cubicBezTo>
                  <a:lnTo>
                    <a:pt x="1759" y="4165"/>
                  </a:lnTo>
                  <a:cubicBezTo>
                    <a:pt x="1714" y="4165"/>
                    <a:pt x="1660" y="4198"/>
                    <a:pt x="1640" y="4239"/>
                  </a:cubicBezTo>
                  <a:lnTo>
                    <a:pt x="808" y="5949"/>
                  </a:lnTo>
                  <a:lnTo>
                    <a:pt x="7416" y="5949"/>
                  </a:lnTo>
                  <a:lnTo>
                    <a:pt x="6584" y="4239"/>
                  </a:lnTo>
                  <a:cubicBezTo>
                    <a:pt x="6564" y="4198"/>
                    <a:pt x="6510" y="4165"/>
                    <a:pt x="6465" y="4165"/>
                  </a:cubicBezTo>
                  <a:lnTo>
                    <a:pt x="5183" y="4165"/>
                  </a:lnTo>
                  <a:cubicBezTo>
                    <a:pt x="5254" y="4084"/>
                    <a:pt x="5325" y="4006"/>
                    <a:pt x="5395" y="3928"/>
                  </a:cubicBezTo>
                  <a:cubicBezTo>
                    <a:pt x="5470" y="3846"/>
                    <a:pt x="5544" y="3764"/>
                    <a:pt x="5618" y="3679"/>
                  </a:cubicBezTo>
                  <a:cubicBezTo>
                    <a:pt x="5639" y="3654"/>
                    <a:pt x="5684" y="3634"/>
                    <a:pt x="5717" y="3634"/>
                  </a:cubicBezTo>
                  <a:lnTo>
                    <a:pt x="6797" y="3634"/>
                  </a:lnTo>
                  <a:cubicBezTo>
                    <a:pt x="6843" y="3634"/>
                    <a:pt x="6896" y="3667"/>
                    <a:pt x="6916" y="3708"/>
                  </a:cubicBezTo>
                  <a:close/>
                  <a:moveTo>
                    <a:pt x="5959" y="1944"/>
                  </a:moveTo>
                  <a:cubicBezTo>
                    <a:pt x="5959" y="3355"/>
                    <a:pt x="4785" y="3619"/>
                    <a:pt x="4233" y="4975"/>
                  </a:cubicBezTo>
                  <a:cubicBezTo>
                    <a:pt x="4188" y="5085"/>
                    <a:pt x="4033" y="5084"/>
                    <a:pt x="3988" y="4974"/>
                  </a:cubicBezTo>
                  <a:cubicBezTo>
                    <a:pt x="3490" y="3752"/>
                    <a:pt x="2486" y="3417"/>
                    <a:pt x="2294" y="2328"/>
                  </a:cubicBezTo>
                  <a:cubicBezTo>
                    <a:pt x="2105" y="1257"/>
                    <a:pt x="2847" y="207"/>
                    <a:pt x="3931" y="104"/>
                  </a:cubicBezTo>
                  <a:cubicBezTo>
                    <a:pt x="5032" y="0"/>
                    <a:pt x="5959" y="864"/>
                    <a:pt x="5959" y="1944"/>
                  </a:cubicBezTo>
                  <a:close/>
                  <a:moveTo>
                    <a:pt x="5087" y="1944"/>
                  </a:moveTo>
                  <a:cubicBezTo>
                    <a:pt x="5087" y="1405"/>
                    <a:pt x="4650" y="968"/>
                    <a:pt x="4111" y="968"/>
                  </a:cubicBezTo>
                  <a:cubicBezTo>
                    <a:pt x="3571" y="968"/>
                    <a:pt x="3134" y="1405"/>
                    <a:pt x="3134" y="1944"/>
                  </a:cubicBezTo>
                  <a:cubicBezTo>
                    <a:pt x="3134" y="2484"/>
                    <a:pt x="3571" y="2921"/>
                    <a:pt x="4111" y="2921"/>
                  </a:cubicBezTo>
                  <a:cubicBezTo>
                    <a:pt x="4650" y="2921"/>
                    <a:pt x="5087" y="2484"/>
                    <a:pt x="5087" y="194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12264" y="2816621"/>
              <a:ext cx="10452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Where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312755" y="2584967"/>
            <a:ext cx="1034550" cy="994155"/>
            <a:chOff x="1358627" y="3720996"/>
            <a:chExt cx="1034550" cy="994155"/>
          </a:xfrm>
        </p:grpSpPr>
        <p:sp>
          <p:nvSpPr>
            <p:cNvPr id="14" name="矩形: 对角圆角 13"/>
            <p:cNvSpPr/>
            <p:nvPr/>
          </p:nvSpPr>
          <p:spPr>
            <a:xfrm>
              <a:off x="1358627" y="3720996"/>
              <a:ext cx="1034550" cy="994155"/>
            </a:xfrm>
            <a:prstGeom prst="round2DiagRect">
              <a:avLst/>
            </a:prstGeom>
            <a:solidFill>
              <a:srgbClr val="0070C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1457358" y="4112108"/>
              <a:ext cx="837089" cy="523220"/>
            </a:xfrm>
            <a:custGeom>
              <a:avLst/>
              <a:gdLst>
                <a:gd name="connsiteX0" fmla="*/ 373712 w 606516"/>
                <a:gd name="connsiteY0" fmla="*/ 411044 h 570098"/>
                <a:gd name="connsiteX1" fmla="*/ 406213 w 606516"/>
                <a:gd name="connsiteY1" fmla="*/ 513558 h 570098"/>
                <a:gd name="connsiteX2" fmla="*/ 410671 w 606516"/>
                <a:gd name="connsiteY2" fmla="*/ 527554 h 570098"/>
                <a:gd name="connsiteX3" fmla="*/ 425250 w 606516"/>
                <a:gd name="connsiteY3" fmla="*/ 486400 h 570098"/>
                <a:gd name="connsiteX4" fmla="*/ 434072 w 606516"/>
                <a:gd name="connsiteY4" fmla="*/ 437553 h 570098"/>
                <a:gd name="connsiteX5" fmla="*/ 434165 w 606516"/>
                <a:gd name="connsiteY5" fmla="*/ 437553 h 570098"/>
                <a:gd name="connsiteX6" fmla="*/ 434258 w 606516"/>
                <a:gd name="connsiteY6" fmla="*/ 437553 h 570098"/>
                <a:gd name="connsiteX7" fmla="*/ 434443 w 606516"/>
                <a:gd name="connsiteY7" fmla="*/ 437553 h 570098"/>
                <a:gd name="connsiteX8" fmla="*/ 434536 w 606516"/>
                <a:gd name="connsiteY8" fmla="*/ 437553 h 570098"/>
                <a:gd name="connsiteX9" fmla="*/ 443358 w 606516"/>
                <a:gd name="connsiteY9" fmla="*/ 486400 h 570098"/>
                <a:gd name="connsiteX10" fmla="*/ 457937 w 606516"/>
                <a:gd name="connsiteY10" fmla="*/ 527554 h 570098"/>
                <a:gd name="connsiteX11" fmla="*/ 462395 w 606516"/>
                <a:gd name="connsiteY11" fmla="*/ 513558 h 570098"/>
                <a:gd name="connsiteX12" fmla="*/ 494804 w 606516"/>
                <a:gd name="connsiteY12" fmla="*/ 411044 h 570098"/>
                <a:gd name="connsiteX13" fmla="*/ 562221 w 606516"/>
                <a:gd name="connsiteY13" fmla="*/ 443485 h 570098"/>
                <a:gd name="connsiteX14" fmla="*/ 606516 w 606516"/>
                <a:gd name="connsiteY14" fmla="*/ 570098 h 570098"/>
                <a:gd name="connsiteX15" fmla="*/ 434443 w 606516"/>
                <a:gd name="connsiteY15" fmla="*/ 570098 h 570098"/>
                <a:gd name="connsiteX16" fmla="*/ 434072 w 606516"/>
                <a:gd name="connsiteY16" fmla="*/ 570098 h 570098"/>
                <a:gd name="connsiteX17" fmla="*/ 374362 w 606516"/>
                <a:gd name="connsiteY17" fmla="*/ 570098 h 570098"/>
                <a:gd name="connsiteX18" fmla="*/ 374362 w 606516"/>
                <a:gd name="connsiteY18" fmla="*/ 569727 h 570098"/>
                <a:gd name="connsiteX19" fmla="*/ 374269 w 606516"/>
                <a:gd name="connsiteY19" fmla="*/ 556102 h 570098"/>
                <a:gd name="connsiteX20" fmla="*/ 366840 w 606516"/>
                <a:gd name="connsiteY20" fmla="*/ 473702 h 570098"/>
                <a:gd name="connsiteX21" fmla="*/ 337681 w 606516"/>
                <a:gd name="connsiteY21" fmla="*/ 430323 h 570098"/>
                <a:gd name="connsiteX22" fmla="*/ 373712 w 606516"/>
                <a:gd name="connsiteY22" fmla="*/ 411044 h 570098"/>
                <a:gd name="connsiteX23" fmla="*/ 111694 w 606516"/>
                <a:gd name="connsiteY23" fmla="*/ 411044 h 570098"/>
                <a:gd name="connsiteX24" fmla="*/ 144097 w 606516"/>
                <a:gd name="connsiteY24" fmla="*/ 513541 h 570098"/>
                <a:gd name="connsiteX25" fmla="*/ 148554 w 606516"/>
                <a:gd name="connsiteY25" fmla="*/ 527535 h 570098"/>
                <a:gd name="connsiteX26" fmla="*/ 163130 w 606516"/>
                <a:gd name="connsiteY26" fmla="*/ 486388 h 570098"/>
                <a:gd name="connsiteX27" fmla="*/ 171951 w 606516"/>
                <a:gd name="connsiteY27" fmla="*/ 437549 h 570098"/>
                <a:gd name="connsiteX28" fmla="*/ 172044 w 606516"/>
                <a:gd name="connsiteY28" fmla="*/ 437549 h 570098"/>
                <a:gd name="connsiteX29" fmla="*/ 172230 w 606516"/>
                <a:gd name="connsiteY29" fmla="*/ 437549 h 570098"/>
                <a:gd name="connsiteX30" fmla="*/ 172323 w 606516"/>
                <a:gd name="connsiteY30" fmla="*/ 437549 h 570098"/>
                <a:gd name="connsiteX31" fmla="*/ 172416 w 606516"/>
                <a:gd name="connsiteY31" fmla="*/ 437549 h 570098"/>
                <a:gd name="connsiteX32" fmla="*/ 181236 w 606516"/>
                <a:gd name="connsiteY32" fmla="*/ 486388 h 570098"/>
                <a:gd name="connsiteX33" fmla="*/ 195813 w 606516"/>
                <a:gd name="connsiteY33" fmla="*/ 527535 h 570098"/>
                <a:gd name="connsiteX34" fmla="*/ 200269 w 606516"/>
                <a:gd name="connsiteY34" fmla="*/ 513541 h 570098"/>
                <a:gd name="connsiteX35" fmla="*/ 232766 w 606516"/>
                <a:gd name="connsiteY35" fmla="*/ 411044 h 570098"/>
                <a:gd name="connsiteX36" fmla="*/ 300079 w 606516"/>
                <a:gd name="connsiteY36" fmla="*/ 443480 h 570098"/>
                <a:gd name="connsiteX37" fmla="*/ 344552 w 606516"/>
                <a:gd name="connsiteY37" fmla="*/ 569887 h 570098"/>
                <a:gd name="connsiteX38" fmla="*/ 172416 w 606516"/>
                <a:gd name="connsiteY38" fmla="*/ 569887 h 570098"/>
                <a:gd name="connsiteX39" fmla="*/ 172044 w 606516"/>
                <a:gd name="connsiteY39" fmla="*/ 569887 h 570098"/>
                <a:gd name="connsiteX40" fmla="*/ 0 w 606516"/>
                <a:gd name="connsiteY40" fmla="*/ 569887 h 570098"/>
                <a:gd name="connsiteX41" fmla="*/ 44287 w 606516"/>
                <a:gd name="connsiteY41" fmla="*/ 443480 h 570098"/>
                <a:gd name="connsiteX42" fmla="*/ 111694 w 606516"/>
                <a:gd name="connsiteY42" fmla="*/ 411044 h 570098"/>
                <a:gd name="connsiteX43" fmla="*/ 434261 w 606516"/>
                <a:gd name="connsiteY43" fmla="*/ 196698 h 570098"/>
                <a:gd name="connsiteX44" fmla="*/ 514298 w 606516"/>
                <a:gd name="connsiteY44" fmla="*/ 278742 h 570098"/>
                <a:gd name="connsiteX45" fmla="*/ 434632 w 606516"/>
                <a:gd name="connsiteY45" fmla="*/ 403987 h 570098"/>
                <a:gd name="connsiteX46" fmla="*/ 434168 w 606516"/>
                <a:gd name="connsiteY46" fmla="*/ 403987 h 570098"/>
                <a:gd name="connsiteX47" fmla="*/ 433704 w 606516"/>
                <a:gd name="connsiteY47" fmla="*/ 403987 h 570098"/>
                <a:gd name="connsiteX48" fmla="*/ 354038 w 606516"/>
                <a:gd name="connsiteY48" fmla="*/ 278742 h 570098"/>
                <a:gd name="connsiteX49" fmla="*/ 434261 w 606516"/>
                <a:gd name="connsiteY49" fmla="*/ 196698 h 570098"/>
                <a:gd name="connsiteX50" fmla="*/ 172044 w 606516"/>
                <a:gd name="connsiteY50" fmla="*/ 196698 h 570098"/>
                <a:gd name="connsiteX51" fmla="*/ 252267 w 606516"/>
                <a:gd name="connsiteY51" fmla="*/ 278742 h 570098"/>
                <a:gd name="connsiteX52" fmla="*/ 172694 w 606516"/>
                <a:gd name="connsiteY52" fmla="*/ 403987 h 570098"/>
                <a:gd name="connsiteX53" fmla="*/ 172230 w 606516"/>
                <a:gd name="connsiteY53" fmla="*/ 403987 h 570098"/>
                <a:gd name="connsiteX54" fmla="*/ 171673 w 606516"/>
                <a:gd name="connsiteY54" fmla="*/ 403987 h 570098"/>
                <a:gd name="connsiteX55" fmla="*/ 91821 w 606516"/>
                <a:gd name="connsiteY55" fmla="*/ 278742 h 570098"/>
                <a:gd name="connsiteX56" fmla="*/ 172044 w 606516"/>
                <a:gd name="connsiteY56" fmla="*/ 196698 h 570098"/>
                <a:gd name="connsiteX57" fmla="*/ 301680 w 606516"/>
                <a:gd name="connsiteY57" fmla="*/ 52170 h 570098"/>
                <a:gd name="connsiteX58" fmla="*/ 303165 w 606516"/>
                <a:gd name="connsiteY58" fmla="*/ 52170 h 570098"/>
                <a:gd name="connsiteX59" fmla="*/ 336763 w 606516"/>
                <a:gd name="connsiteY59" fmla="*/ 85443 h 570098"/>
                <a:gd name="connsiteX60" fmla="*/ 303444 w 606516"/>
                <a:gd name="connsiteY60" fmla="*/ 118809 h 570098"/>
                <a:gd name="connsiteX61" fmla="*/ 270031 w 606516"/>
                <a:gd name="connsiteY61" fmla="*/ 85443 h 570098"/>
                <a:gd name="connsiteX62" fmla="*/ 270031 w 606516"/>
                <a:gd name="connsiteY62" fmla="*/ 83775 h 570098"/>
                <a:gd name="connsiteX63" fmla="*/ 279034 w 606516"/>
                <a:gd name="connsiteY63" fmla="*/ 85443 h 570098"/>
                <a:gd name="connsiteX64" fmla="*/ 303444 w 606516"/>
                <a:gd name="connsiteY64" fmla="*/ 61067 h 570098"/>
                <a:gd name="connsiteX65" fmla="*/ 301680 w 606516"/>
                <a:gd name="connsiteY65" fmla="*/ 52170 h 570098"/>
                <a:gd name="connsiteX66" fmla="*/ 303340 w 606516"/>
                <a:gd name="connsiteY66" fmla="*/ 27249 h 570098"/>
                <a:gd name="connsiteX67" fmla="*/ 244838 w 606516"/>
                <a:gd name="connsiteY67" fmla="*/ 85547 h 570098"/>
                <a:gd name="connsiteX68" fmla="*/ 303340 w 606516"/>
                <a:gd name="connsiteY68" fmla="*/ 143845 h 570098"/>
                <a:gd name="connsiteX69" fmla="*/ 361750 w 606516"/>
                <a:gd name="connsiteY69" fmla="*/ 85547 h 570098"/>
                <a:gd name="connsiteX70" fmla="*/ 303340 w 606516"/>
                <a:gd name="connsiteY70" fmla="*/ 27249 h 570098"/>
                <a:gd name="connsiteX71" fmla="*/ 303340 w 606516"/>
                <a:gd name="connsiteY71" fmla="*/ 0 h 570098"/>
                <a:gd name="connsiteX72" fmla="*/ 336120 w 606516"/>
                <a:gd name="connsiteY72" fmla="*/ 5932 h 570098"/>
                <a:gd name="connsiteX73" fmla="*/ 390443 w 606516"/>
                <a:gd name="connsiteY73" fmla="*/ 35961 h 570098"/>
                <a:gd name="connsiteX74" fmla="*/ 434552 w 606516"/>
                <a:gd name="connsiteY74" fmla="*/ 75259 h 570098"/>
                <a:gd name="connsiteX75" fmla="*/ 435202 w 606516"/>
                <a:gd name="connsiteY75" fmla="*/ 96577 h 570098"/>
                <a:gd name="connsiteX76" fmla="*/ 426288 w 606516"/>
                <a:gd name="connsiteY76" fmla="*/ 105845 h 570098"/>
                <a:gd name="connsiteX77" fmla="*/ 364814 w 606516"/>
                <a:gd name="connsiteY77" fmla="*/ 153392 h 570098"/>
                <a:gd name="connsiteX78" fmla="*/ 307612 w 606516"/>
                <a:gd name="connsiteY78" fmla="*/ 170816 h 570098"/>
                <a:gd name="connsiteX79" fmla="*/ 303340 w 606516"/>
                <a:gd name="connsiteY79" fmla="*/ 170909 h 570098"/>
                <a:gd name="connsiteX80" fmla="*/ 298976 w 606516"/>
                <a:gd name="connsiteY80" fmla="*/ 170816 h 570098"/>
                <a:gd name="connsiteX81" fmla="*/ 241774 w 606516"/>
                <a:gd name="connsiteY81" fmla="*/ 153392 h 570098"/>
                <a:gd name="connsiteX82" fmla="*/ 180393 w 606516"/>
                <a:gd name="connsiteY82" fmla="*/ 105845 h 570098"/>
                <a:gd name="connsiteX83" fmla="*/ 171478 w 606516"/>
                <a:gd name="connsiteY83" fmla="*/ 96577 h 570098"/>
                <a:gd name="connsiteX84" fmla="*/ 172036 w 606516"/>
                <a:gd name="connsiteY84" fmla="*/ 75259 h 570098"/>
                <a:gd name="connsiteX85" fmla="*/ 216144 w 606516"/>
                <a:gd name="connsiteY85" fmla="*/ 35961 h 570098"/>
                <a:gd name="connsiteX86" fmla="*/ 270468 w 606516"/>
                <a:gd name="connsiteY86" fmla="*/ 5932 h 570098"/>
                <a:gd name="connsiteX87" fmla="*/ 303340 w 606516"/>
                <a:gd name="connsiteY87" fmla="*/ 0 h 57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606516" h="570098">
                  <a:moveTo>
                    <a:pt x="373712" y="411044"/>
                  </a:moveTo>
                  <a:lnTo>
                    <a:pt x="406213" y="513558"/>
                  </a:lnTo>
                  <a:lnTo>
                    <a:pt x="410671" y="527554"/>
                  </a:lnTo>
                  <a:lnTo>
                    <a:pt x="425250" y="486400"/>
                  </a:lnTo>
                  <a:cubicBezTo>
                    <a:pt x="391820" y="439778"/>
                    <a:pt x="427850" y="437553"/>
                    <a:pt x="434072" y="437553"/>
                  </a:cubicBezTo>
                  <a:lnTo>
                    <a:pt x="434165" y="437553"/>
                  </a:lnTo>
                  <a:lnTo>
                    <a:pt x="434258" y="437553"/>
                  </a:lnTo>
                  <a:lnTo>
                    <a:pt x="434443" y="437553"/>
                  </a:lnTo>
                  <a:lnTo>
                    <a:pt x="434536" y="437553"/>
                  </a:lnTo>
                  <a:cubicBezTo>
                    <a:pt x="440851" y="437553"/>
                    <a:pt x="476788" y="439778"/>
                    <a:pt x="443358" y="486400"/>
                  </a:cubicBezTo>
                  <a:lnTo>
                    <a:pt x="457937" y="527554"/>
                  </a:lnTo>
                  <a:lnTo>
                    <a:pt x="462395" y="513558"/>
                  </a:lnTo>
                  <a:lnTo>
                    <a:pt x="494804" y="411044"/>
                  </a:lnTo>
                  <a:cubicBezTo>
                    <a:pt x="494804" y="411044"/>
                    <a:pt x="520062" y="427450"/>
                    <a:pt x="562221" y="443485"/>
                  </a:cubicBezTo>
                  <a:cubicBezTo>
                    <a:pt x="608652" y="460355"/>
                    <a:pt x="605681" y="498357"/>
                    <a:pt x="606516" y="570098"/>
                  </a:cubicBezTo>
                  <a:lnTo>
                    <a:pt x="434443" y="570098"/>
                  </a:lnTo>
                  <a:lnTo>
                    <a:pt x="434072" y="570098"/>
                  </a:lnTo>
                  <a:lnTo>
                    <a:pt x="374362" y="570098"/>
                  </a:lnTo>
                  <a:lnTo>
                    <a:pt x="374362" y="569727"/>
                  </a:lnTo>
                  <a:cubicBezTo>
                    <a:pt x="374362" y="565000"/>
                    <a:pt x="374269" y="560458"/>
                    <a:pt x="374269" y="556102"/>
                  </a:cubicBezTo>
                  <a:cubicBezTo>
                    <a:pt x="373897" y="522641"/>
                    <a:pt x="373619" y="496132"/>
                    <a:pt x="366840" y="473702"/>
                  </a:cubicBezTo>
                  <a:cubicBezTo>
                    <a:pt x="361268" y="455349"/>
                    <a:pt x="351703" y="441075"/>
                    <a:pt x="337681" y="430323"/>
                  </a:cubicBezTo>
                  <a:cubicBezTo>
                    <a:pt x="360711" y="419571"/>
                    <a:pt x="373712" y="411044"/>
                    <a:pt x="373712" y="411044"/>
                  </a:cubicBezTo>
                  <a:close/>
                  <a:moveTo>
                    <a:pt x="111694" y="411044"/>
                  </a:moveTo>
                  <a:lnTo>
                    <a:pt x="144097" y="513541"/>
                  </a:lnTo>
                  <a:lnTo>
                    <a:pt x="148554" y="527535"/>
                  </a:lnTo>
                  <a:lnTo>
                    <a:pt x="163130" y="486388"/>
                  </a:lnTo>
                  <a:cubicBezTo>
                    <a:pt x="129706" y="439773"/>
                    <a:pt x="165730" y="437549"/>
                    <a:pt x="171951" y="437549"/>
                  </a:cubicBezTo>
                  <a:lnTo>
                    <a:pt x="172044" y="437549"/>
                  </a:lnTo>
                  <a:lnTo>
                    <a:pt x="172230" y="437549"/>
                  </a:lnTo>
                  <a:lnTo>
                    <a:pt x="172323" y="437549"/>
                  </a:lnTo>
                  <a:lnTo>
                    <a:pt x="172416" y="437549"/>
                  </a:lnTo>
                  <a:cubicBezTo>
                    <a:pt x="178729" y="437549"/>
                    <a:pt x="214661" y="439773"/>
                    <a:pt x="181236" y="486388"/>
                  </a:cubicBezTo>
                  <a:lnTo>
                    <a:pt x="195813" y="527535"/>
                  </a:lnTo>
                  <a:lnTo>
                    <a:pt x="200269" y="513541"/>
                  </a:lnTo>
                  <a:lnTo>
                    <a:pt x="232766" y="411044"/>
                  </a:lnTo>
                  <a:cubicBezTo>
                    <a:pt x="232766" y="411044"/>
                    <a:pt x="258020" y="427447"/>
                    <a:pt x="300079" y="443480"/>
                  </a:cubicBezTo>
                  <a:cubicBezTo>
                    <a:pt x="346502" y="460347"/>
                    <a:pt x="343624" y="498343"/>
                    <a:pt x="344552" y="569887"/>
                  </a:cubicBezTo>
                  <a:lnTo>
                    <a:pt x="172416" y="569887"/>
                  </a:lnTo>
                  <a:lnTo>
                    <a:pt x="172044" y="569887"/>
                  </a:lnTo>
                  <a:lnTo>
                    <a:pt x="0" y="569887"/>
                  </a:lnTo>
                  <a:cubicBezTo>
                    <a:pt x="1021" y="498343"/>
                    <a:pt x="-1950" y="460347"/>
                    <a:pt x="44287" y="443480"/>
                  </a:cubicBezTo>
                  <a:cubicBezTo>
                    <a:pt x="86439" y="427447"/>
                    <a:pt x="111694" y="411044"/>
                    <a:pt x="111694" y="411044"/>
                  </a:cubicBezTo>
                  <a:close/>
                  <a:moveTo>
                    <a:pt x="434261" y="196698"/>
                  </a:moveTo>
                  <a:cubicBezTo>
                    <a:pt x="441132" y="196420"/>
                    <a:pt x="510677" y="195678"/>
                    <a:pt x="514298" y="278742"/>
                  </a:cubicBezTo>
                  <a:cubicBezTo>
                    <a:pt x="514298" y="278742"/>
                    <a:pt x="527854" y="402967"/>
                    <a:pt x="434632" y="403987"/>
                  </a:cubicBezTo>
                  <a:lnTo>
                    <a:pt x="434168" y="403987"/>
                  </a:lnTo>
                  <a:lnTo>
                    <a:pt x="433704" y="403987"/>
                  </a:lnTo>
                  <a:cubicBezTo>
                    <a:pt x="340574" y="402967"/>
                    <a:pt x="354038" y="278742"/>
                    <a:pt x="354038" y="278742"/>
                  </a:cubicBezTo>
                  <a:cubicBezTo>
                    <a:pt x="357937" y="195678"/>
                    <a:pt x="427483" y="196420"/>
                    <a:pt x="434261" y="196698"/>
                  </a:cubicBezTo>
                  <a:close/>
                  <a:moveTo>
                    <a:pt x="172044" y="196698"/>
                  </a:moveTo>
                  <a:cubicBezTo>
                    <a:pt x="178915" y="196420"/>
                    <a:pt x="248460" y="195678"/>
                    <a:pt x="252267" y="278742"/>
                  </a:cubicBezTo>
                  <a:cubicBezTo>
                    <a:pt x="252267" y="278742"/>
                    <a:pt x="265916" y="402967"/>
                    <a:pt x="172694" y="403987"/>
                  </a:cubicBezTo>
                  <a:lnTo>
                    <a:pt x="172230" y="403987"/>
                  </a:lnTo>
                  <a:lnTo>
                    <a:pt x="171673" y="403987"/>
                  </a:lnTo>
                  <a:cubicBezTo>
                    <a:pt x="78636" y="402967"/>
                    <a:pt x="92099" y="278742"/>
                    <a:pt x="91821" y="278742"/>
                  </a:cubicBezTo>
                  <a:cubicBezTo>
                    <a:pt x="95720" y="195678"/>
                    <a:pt x="165266" y="196420"/>
                    <a:pt x="172044" y="196698"/>
                  </a:cubicBezTo>
                  <a:close/>
                  <a:moveTo>
                    <a:pt x="301680" y="52170"/>
                  </a:moveTo>
                  <a:lnTo>
                    <a:pt x="303165" y="52170"/>
                  </a:lnTo>
                  <a:cubicBezTo>
                    <a:pt x="321728" y="52077"/>
                    <a:pt x="336763" y="66906"/>
                    <a:pt x="336763" y="85443"/>
                  </a:cubicBezTo>
                  <a:cubicBezTo>
                    <a:pt x="336763" y="103795"/>
                    <a:pt x="321913" y="118624"/>
                    <a:pt x="303444" y="118809"/>
                  </a:cubicBezTo>
                  <a:cubicBezTo>
                    <a:pt x="284881" y="118902"/>
                    <a:pt x="269938" y="104073"/>
                    <a:pt x="270031" y="85443"/>
                  </a:cubicBezTo>
                  <a:lnTo>
                    <a:pt x="270031" y="83775"/>
                  </a:lnTo>
                  <a:cubicBezTo>
                    <a:pt x="272908" y="84794"/>
                    <a:pt x="275878" y="85443"/>
                    <a:pt x="279034" y="85443"/>
                  </a:cubicBezTo>
                  <a:cubicBezTo>
                    <a:pt x="292677" y="85443"/>
                    <a:pt x="303444" y="74507"/>
                    <a:pt x="303444" y="61067"/>
                  </a:cubicBezTo>
                  <a:cubicBezTo>
                    <a:pt x="303351" y="58009"/>
                    <a:pt x="302794" y="54858"/>
                    <a:pt x="301680" y="52170"/>
                  </a:cubicBezTo>
                  <a:close/>
                  <a:moveTo>
                    <a:pt x="303340" y="27249"/>
                  </a:moveTo>
                  <a:cubicBezTo>
                    <a:pt x="271025" y="27249"/>
                    <a:pt x="244838" y="53293"/>
                    <a:pt x="244838" y="85547"/>
                  </a:cubicBezTo>
                  <a:cubicBezTo>
                    <a:pt x="244838" y="117801"/>
                    <a:pt x="271025" y="143845"/>
                    <a:pt x="303340" y="143845"/>
                  </a:cubicBezTo>
                  <a:cubicBezTo>
                    <a:pt x="335656" y="143845"/>
                    <a:pt x="361750" y="117801"/>
                    <a:pt x="361750" y="85547"/>
                  </a:cubicBezTo>
                  <a:cubicBezTo>
                    <a:pt x="361750" y="53293"/>
                    <a:pt x="335656" y="27249"/>
                    <a:pt x="303340" y="27249"/>
                  </a:cubicBezTo>
                  <a:close/>
                  <a:moveTo>
                    <a:pt x="303340" y="0"/>
                  </a:moveTo>
                  <a:cubicBezTo>
                    <a:pt x="314484" y="185"/>
                    <a:pt x="325348" y="2224"/>
                    <a:pt x="336120" y="5932"/>
                  </a:cubicBezTo>
                  <a:cubicBezTo>
                    <a:pt x="356085" y="12883"/>
                    <a:pt x="373729" y="23634"/>
                    <a:pt x="390443" y="35961"/>
                  </a:cubicBezTo>
                  <a:cubicBezTo>
                    <a:pt x="410316" y="50698"/>
                    <a:pt x="434552" y="75259"/>
                    <a:pt x="434552" y="75259"/>
                  </a:cubicBezTo>
                  <a:cubicBezTo>
                    <a:pt x="440217" y="81006"/>
                    <a:pt x="440495" y="90645"/>
                    <a:pt x="435202" y="96577"/>
                  </a:cubicBezTo>
                  <a:cubicBezTo>
                    <a:pt x="435202" y="96577"/>
                    <a:pt x="432695" y="99264"/>
                    <a:pt x="426288" y="105845"/>
                  </a:cubicBezTo>
                  <a:cubicBezTo>
                    <a:pt x="407901" y="124474"/>
                    <a:pt x="387843" y="140880"/>
                    <a:pt x="364814" y="153392"/>
                  </a:cubicBezTo>
                  <a:cubicBezTo>
                    <a:pt x="346985" y="163124"/>
                    <a:pt x="328227" y="169797"/>
                    <a:pt x="307612" y="170816"/>
                  </a:cubicBezTo>
                  <a:cubicBezTo>
                    <a:pt x="306126" y="170909"/>
                    <a:pt x="304826" y="170909"/>
                    <a:pt x="303340" y="170909"/>
                  </a:cubicBezTo>
                  <a:cubicBezTo>
                    <a:pt x="301855" y="170909"/>
                    <a:pt x="300462" y="170909"/>
                    <a:pt x="298976" y="170816"/>
                  </a:cubicBezTo>
                  <a:cubicBezTo>
                    <a:pt x="278454" y="169797"/>
                    <a:pt x="259603" y="163124"/>
                    <a:pt x="241774" y="153392"/>
                  </a:cubicBezTo>
                  <a:cubicBezTo>
                    <a:pt x="218744" y="140787"/>
                    <a:pt x="198687" y="124474"/>
                    <a:pt x="180393" y="105845"/>
                  </a:cubicBezTo>
                  <a:cubicBezTo>
                    <a:pt x="173893" y="99264"/>
                    <a:pt x="171478" y="96577"/>
                    <a:pt x="171478" y="96577"/>
                  </a:cubicBezTo>
                  <a:cubicBezTo>
                    <a:pt x="166278" y="90459"/>
                    <a:pt x="166464" y="81006"/>
                    <a:pt x="172036" y="75259"/>
                  </a:cubicBezTo>
                  <a:cubicBezTo>
                    <a:pt x="172036" y="75259"/>
                    <a:pt x="196365" y="50698"/>
                    <a:pt x="216144" y="35961"/>
                  </a:cubicBezTo>
                  <a:cubicBezTo>
                    <a:pt x="232952" y="23542"/>
                    <a:pt x="250688" y="12790"/>
                    <a:pt x="270468" y="5932"/>
                  </a:cubicBezTo>
                  <a:cubicBezTo>
                    <a:pt x="281240" y="2224"/>
                    <a:pt x="292197" y="0"/>
                    <a:pt x="303340" y="0"/>
                  </a:cubicBezTo>
                  <a:close/>
                </a:path>
              </a:pathLst>
            </a:cu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schemeClr val="bg1"/>
                  </a:solidFill>
                </a:rPr>
                <a:t>who</a:t>
              </a:r>
              <a:endParaRPr lang="zh-CN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businessmen_126365"/>
            <p:cNvSpPr>
              <a:spLocks noChangeAspect="1"/>
            </p:cNvSpPr>
            <p:nvPr/>
          </p:nvSpPr>
          <p:spPr bwMode="auto">
            <a:xfrm>
              <a:off x="1402701" y="3779394"/>
              <a:ext cx="405953" cy="352530"/>
            </a:xfrm>
            <a:custGeom>
              <a:avLst/>
              <a:gdLst>
                <a:gd name="connsiteX0" fmla="*/ 373712 w 606516"/>
                <a:gd name="connsiteY0" fmla="*/ 367646 h 526700"/>
                <a:gd name="connsiteX1" fmla="*/ 406213 w 606516"/>
                <a:gd name="connsiteY1" fmla="*/ 470253 h 526700"/>
                <a:gd name="connsiteX2" fmla="*/ 410671 w 606516"/>
                <a:gd name="connsiteY2" fmla="*/ 484249 h 526700"/>
                <a:gd name="connsiteX3" fmla="*/ 425250 w 606516"/>
                <a:gd name="connsiteY3" fmla="*/ 443095 h 526700"/>
                <a:gd name="connsiteX4" fmla="*/ 434072 w 606516"/>
                <a:gd name="connsiteY4" fmla="*/ 394248 h 526700"/>
                <a:gd name="connsiteX5" fmla="*/ 434165 w 606516"/>
                <a:gd name="connsiteY5" fmla="*/ 394248 h 526700"/>
                <a:gd name="connsiteX6" fmla="*/ 434258 w 606516"/>
                <a:gd name="connsiteY6" fmla="*/ 394248 h 526700"/>
                <a:gd name="connsiteX7" fmla="*/ 434443 w 606516"/>
                <a:gd name="connsiteY7" fmla="*/ 394248 h 526700"/>
                <a:gd name="connsiteX8" fmla="*/ 434536 w 606516"/>
                <a:gd name="connsiteY8" fmla="*/ 394248 h 526700"/>
                <a:gd name="connsiteX9" fmla="*/ 443358 w 606516"/>
                <a:gd name="connsiteY9" fmla="*/ 443095 h 526700"/>
                <a:gd name="connsiteX10" fmla="*/ 457937 w 606516"/>
                <a:gd name="connsiteY10" fmla="*/ 484249 h 526700"/>
                <a:gd name="connsiteX11" fmla="*/ 462395 w 606516"/>
                <a:gd name="connsiteY11" fmla="*/ 470253 h 526700"/>
                <a:gd name="connsiteX12" fmla="*/ 494804 w 606516"/>
                <a:gd name="connsiteY12" fmla="*/ 367646 h 526700"/>
                <a:gd name="connsiteX13" fmla="*/ 562221 w 606516"/>
                <a:gd name="connsiteY13" fmla="*/ 400180 h 526700"/>
                <a:gd name="connsiteX14" fmla="*/ 606516 w 606516"/>
                <a:gd name="connsiteY14" fmla="*/ 526700 h 526700"/>
                <a:gd name="connsiteX15" fmla="*/ 434443 w 606516"/>
                <a:gd name="connsiteY15" fmla="*/ 526700 h 526700"/>
                <a:gd name="connsiteX16" fmla="*/ 434072 w 606516"/>
                <a:gd name="connsiteY16" fmla="*/ 526700 h 526700"/>
                <a:gd name="connsiteX17" fmla="*/ 374362 w 606516"/>
                <a:gd name="connsiteY17" fmla="*/ 526700 h 526700"/>
                <a:gd name="connsiteX18" fmla="*/ 374362 w 606516"/>
                <a:gd name="connsiteY18" fmla="*/ 526329 h 526700"/>
                <a:gd name="connsiteX19" fmla="*/ 374269 w 606516"/>
                <a:gd name="connsiteY19" fmla="*/ 512797 h 526700"/>
                <a:gd name="connsiteX20" fmla="*/ 366840 w 606516"/>
                <a:gd name="connsiteY20" fmla="*/ 430304 h 526700"/>
                <a:gd name="connsiteX21" fmla="*/ 337681 w 606516"/>
                <a:gd name="connsiteY21" fmla="*/ 386925 h 526700"/>
                <a:gd name="connsiteX22" fmla="*/ 373712 w 606516"/>
                <a:gd name="connsiteY22" fmla="*/ 367646 h 526700"/>
                <a:gd name="connsiteX23" fmla="*/ 111694 w 606516"/>
                <a:gd name="connsiteY23" fmla="*/ 367646 h 526700"/>
                <a:gd name="connsiteX24" fmla="*/ 144097 w 606516"/>
                <a:gd name="connsiteY24" fmla="*/ 470253 h 526700"/>
                <a:gd name="connsiteX25" fmla="*/ 148554 w 606516"/>
                <a:gd name="connsiteY25" fmla="*/ 484249 h 526700"/>
                <a:gd name="connsiteX26" fmla="*/ 163130 w 606516"/>
                <a:gd name="connsiteY26" fmla="*/ 443095 h 526700"/>
                <a:gd name="connsiteX27" fmla="*/ 171951 w 606516"/>
                <a:gd name="connsiteY27" fmla="*/ 394248 h 526700"/>
                <a:gd name="connsiteX28" fmla="*/ 172044 w 606516"/>
                <a:gd name="connsiteY28" fmla="*/ 394248 h 526700"/>
                <a:gd name="connsiteX29" fmla="*/ 172229 w 606516"/>
                <a:gd name="connsiteY29" fmla="*/ 394248 h 526700"/>
                <a:gd name="connsiteX30" fmla="*/ 172322 w 606516"/>
                <a:gd name="connsiteY30" fmla="*/ 394248 h 526700"/>
                <a:gd name="connsiteX31" fmla="*/ 172415 w 606516"/>
                <a:gd name="connsiteY31" fmla="*/ 394248 h 526700"/>
                <a:gd name="connsiteX32" fmla="*/ 181235 w 606516"/>
                <a:gd name="connsiteY32" fmla="*/ 443095 h 526700"/>
                <a:gd name="connsiteX33" fmla="*/ 195812 w 606516"/>
                <a:gd name="connsiteY33" fmla="*/ 484249 h 526700"/>
                <a:gd name="connsiteX34" fmla="*/ 200269 w 606516"/>
                <a:gd name="connsiteY34" fmla="*/ 470253 h 526700"/>
                <a:gd name="connsiteX35" fmla="*/ 232766 w 606516"/>
                <a:gd name="connsiteY35" fmla="*/ 367646 h 526700"/>
                <a:gd name="connsiteX36" fmla="*/ 300079 w 606516"/>
                <a:gd name="connsiteY36" fmla="*/ 400180 h 526700"/>
                <a:gd name="connsiteX37" fmla="*/ 344552 w 606516"/>
                <a:gd name="connsiteY37" fmla="*/ 526700 h 526700"/>
                <a:gd name="connsiteX38" fmla="*/ 172415 w 606516"/>
                <a:gd name="connsiteY38" fmla="*/ 526700 h 526700"/>
                <a:gd name="connsiteX39" fmla="*/ 172044 w 606516"/>
                <a:gd name="connsiteY39" fmla="*/ 526700 h 526700"/>
                <a:gd name="connsiteX40" fmla="*/ 0 w 606516"/>
                <a:gd name="connsiteY40" fmla="*/ 526700 h 526700"/>
                <a:gd name="connsiteX41" fmla="*/ 44287 w 606516"/>
                <a:gd name="connsiteY41" fmla="*/ 400180 h 526700"/>
                <a:gd name="connsiteX42" fmla="*/ 111694 w 606516"/>
                <a:gd name="connsiteY42" fmla="*/ 367646 h 526700"/>
                <a:gd name="connsiteX43" fmla="*/ 434075 w 606516"/>
                <a:gd name="connsiteY43" fmla="*/ 153512 h 526700"/>
                <a:gd name="connsiteX44" fmla="*/ 514298 w 606516"/>
                <a:gd name="connsiteY44" fmla="*/ 235556 h 526700"/>
                <a:gd name="connsiteX45" fmla="*/ 434632 w 606516"/>
                <a:gd name="connsiteY45" fmla="*/ 360801 h 526700"/>
                <a:gd name="connsiteX46" fmla="*/ 434168 w 606516"/>
                <a:gd name="connsiteY46" fmla="*/ 360801 h 526700"/>
                <a:gd name="connsiteX47" fmla="*/ 433704 w 606516"/>
                <a:gd name="connsiteY47" fmla="*/ 360801 h 526700"/>
                <a:gd name="connsiteX48" fmla="*/ 354038 w 606516"/>
                <a:gd name="connsiteY48" fmla="*/ 235556 h 526700"/>
                <a:gd name="connsiteX49" fmla="*/ 434075 w 606516"/>
                <a:gd name="connsiteY49" fmla="*/ 153512 h 526700"/>
                <a:gd name="connsiteX50" fmla="*/ 172347 w 606516"/>
                <a:gd name="connsiteY50" fmla="*/ 153512 h 526700"/>
                <a:gd name="connsiteX51" fmla="*/ 252591 w 606516"/>
                <a:gd name="connsiteY51" fmla="*/ 235556 h 526700"/>
                <a:gd name="connsiteX52" fmla="*/ 172718 w 606516"/>
                <a:gd name="connsiteY52" fmla="*/ 360801 h 526700"/>
                <a:gd name="connsiteX53" fmla="*/ 172254 w 606516"/>
                <a:gd name="connsiteY53" fmla="*/ 360801 h 526700"/>
                <a:gd name="connsiteX54" fmla="*/ 171697 w 606516"/>
                <a:gd name="connsiteY54" fmla="*/ 360801 h 526700"/>
                <a:gd name="connsiteX55" fmla="*/ 92103 w 606516"/>
                <a:gd name="connsiteY55" fmla="*/ 235556 h 526700"/>
                <a:gd name="connsiteX56" fmla="*/ 172347 w 606516"/>
                <a:gd name="connsiteY56" fmla="*/ 153512 h 526700"/>
                <a:gd name="connsiteX57" fmla="*/ 354248 w 606516"/>
                <a:gd name="connsiteY57" fmla="*/ 51351 h 526700"/>
                <a:gd name="connsiteX58" fmla="*/ 351276 w 606516"/>
                <a:gd name="connsiteY58" fmla="*/ 51629 h 526700"/>
                <a:gd name="connsiteX59" fmla="*/ 348490 w 606516"/>
                <a:gd name="connsiteY59" fmla="*/ 52463 h 526700"/>
                <a:gd name="connsiteX60" fmla="*/ 339575 w 606516"/>
                <a:gd name="connsiteY60" fmla="*/ 65996 h 526700"/>
                <a:gd name="connsiteX61" fmla="*/ 348490 w 606516"/>
                <a:gd name="connsiteY61" fmla="*/ 79436 h 526700"/>
                <a:gd name="connsiteX62" fmla="*/ 351276 w 606516"/>
                <a:gd name="connsiteY62" fmla="*/ 80270 h 526700"/>
                <a:gd name="connsiteX63" fmla="*/ 354248 w 606516"/>
                <a:gd name="connsiteY63" fmla="*/ 80548 h 526700"/>
                <a:gd name="connsiteX64" fmla="*/ 368828 w 606516"/>
                <a:gd name="connsiteY64" fmla="*/ 65996 h 526700"/>
                <a:gd name="connsiteX65" fmla="*/ 354248 w 606516"/>
                <a:gd name="connsiteY65" fmla="*/ 51351 h 526700"/>
                <a:gd name="connsiteX66" fmla="*/ 309301 w 606516"/>
                <a:gd name="connsiteY66" fmla="*/ 50424 h 526700"/>
                <a:gd name="connsiteX67" fmla="*/ 294628 w 606516"/>
                <a:gd name="connsiteY67" fmla="*/ 64976 h 526700"/>
                <a:gd name="connsiteX68" fmla="*/ 309301 w 606516"/>
                <a:gd name="connsiteY68" fmla="*/ 79529 h 526700"/>
                <a:gd name="connsiteX69" fmla="*/ 323881 w 606516"/>
                <a:gd name="connsiteY69" fmla="*/ 64976 h 526700"/>
                <a:gd name="connsiteX70" fmla="*/ 309301 w 606516"/>
                <a:gd name="connsiteY70" fmla="*/ 50424 h 526700"/>
                <a:gd name="connsiteX71" fmla="*/ 264446 w 606516"/>
                <a:gd name="connsiteY71" fmla="*/ 49497 h 526700"/>
                <a:gd name="connsiteX72" fmla="*/ 257481 w 606516"/>
                <a:gd name="connsiteY72" fmla="*/ 51258 h 526700"/>
                <a:gd name="connsiteX73" fmla="*/ 249959 w 606516"/>
                <a:gd name="connsiteY73" fmla="*/ 62381 h 526700"/>
                <a:gd name="connsiteX74" fmla="*/ 249959 w 606516"/>
                <a:gd name="connsiteY74" fmla="*/ 65810 h 526700"/>
                <a:gd name="connsiteX75" fmla="*/ 257481 w 606516"/>
                <a:gd name="connsiteY75" fmla="*/ 76933 h 526700"/>
                <a:gd name="connsiteX76" fmla="*/ 264446 w 606516"/>
                <a:gd name="connsiteY76" fmla="*/ 78694 h 526700"/>
                <a:gd name="connsiteX77" fmla="*/ 279026 w 606516"/>
                <a:gd name="connsiteY77" fmla="*/ 64142 h 526700"/>
                <a:gd name="connsiteX78" fmla="*/ 264446 w 606516"/>
                <a:gd name="connsiteY78" fmla="*/ 49497 h 526700"/>
                <a:gd name="connsiteX79" fmla="*/ 266768 w 606516"/>
                <a:gd name="connsiteY79" fmla="*/ 0 h 526700"/>
                <a:gd name="connsiteX80" fmla="*/ 352391 w 606516"/>
                <a:gd name="connsiteY80" fmla="*/ 0 h 526700"/>
                <a:gd name="connsiteX81" fmla="*/ 399567 w 606516"/>
                <a:gd name="connsiteY81" fmla="*/ 47087 h 526700"/>
                <a:gd name="connsiteX82" fmla="*/ 399567 w 606516"/>
                <a:gd name="connsiteY82" fmla="*/ 81661 h 526700"/>
                <a:gd name="connsiteX83" fmla="*/ 352391 w 606516"/>
                <a:gd name="connsiteY83" fmla="*/ 128747 h 526700"/>
                <a:gd name="connsiteX84" fmla="*/ 266768 w 606516"/>
                <a:gd name="connsiteY84" fmla="*/ 128747 h 526700"/>
                <a:gd name="connsiteX85" fmla="*/ 244758 w 606516"/>
                <a:gd name="connsiteY85" fmla="*/ 123279 h 526700"/>
                <a:gd name="connsiteX86" fmla="*/ 209933 w 606516"/>
                <a:gd name="connsiteY86" fmla="*/ 131250 h 526700"/>
                <a:gd name="connsiteX87" fmla="*/ 209097 w 606516"/>
                <a:gd name="connsiteY87" fmla="*/ 125132 h 526700"/>
                <a:gd name="connsiteX88" fmla="*/ 226278 w 606516"/>
                <a:gd name="connsiteY88" fmla="*/ 105667 h 526700"/>
                <a:gd name="connsiteX89" fmla="*/ 219591 w 606516"/>
                <a:gd name="connsiteY89" fmla="*/ 81661 h 526700"/>
                <a:gd name="connsiteX90" fmla="*/ 219591 w 606516"/>
                <a:gd name="connsiteY90" fmla="*/ 47087 h 526700"/>
                <a:gd name="connsiteX91" fmla="*/ 266768 w 606516"/>
                <a:gd name="connsiteY91" fmla="*/ 0 h 52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6516" h="526700">
                  <a:moveTo>
                    <a:pt x="373712" y="367646"/>
                  </a:moveTo>
                  <a:lnTo>
                    <a:pt x="406213" y="470253"/>
                  </a:lnTo>
                  <a:lnTo>
                    <a:pt x="410671" y="484249"/>
                  </a:lnTo>
                  <a:lnTo>
                    <a:pt x="425250" y="443095"/>
                  </a:lnTo>
                  <a:cubicBezTo>
                    <a:pt x="391820" y="396472"/>
                    <a:pt x="427850" y="394248"/>
                    <a:pt x="434072" y="394248"/>
                  </a:cubicBezTo>
                  <a:lnTo>
                    <a:pt x="434165" y="394248"/>
                  </a:lnTo>
                  <a:lnTo>
                    <a:pt x="434258" y="394248"/>
                  </a:lnTo>
                  <a:lnTo>
                    <a:pt x="434443" y="394248"/>
                  </a:lnTo>
                  <a:lnTo>
                    <a:pt x="434536" y="394248"/>
                  </a:lnTo>
                  <a:cubicBezTo>
                    <a:pt x="440851" y="394248"/>
                    <a:pt x="476788" y="396472"/>
                    <a:pt x="443358" y="443095"/>
                  </a:cubicBezTo>
                  <a:lnTo>
                    <a:pt x="457937" y="484249"/>
                  </a:lnTo>
                  <a:lnTo>
                    <a:pt x="462395" y="470253"/>
                  </a:lnTo>
                  <a:lnTo>
                    <a:pt x="494804" y="367646"/>
                  </a:lnTo>
                  <a:cubicBezTo>
                    <a:pt x="494804" y="367646"/>
                    <a:pt x="520062" y="384145"/>
                    <a:pt x="562221" y="400180"/>
                  </a:cubicBezTo>
                  <a:cubicBezTo>
                    <a:pt x="608652" y="417142"/>
                    <a:pt x="605681" y="455144"/>
                    <a:pt x="606516" y="526700"/>
                  </a:cubicBezTo>
                  <a:lnTo>
                    <a:pt x="434443" y="526700"/>
                  </a:lnTo>
                  <a:lnTo>
                    <a:pt x="434072" y="526700"/>
                  </a:lnTo>
                  <a:lnTo>
                    <a:pt x="374362" y="526700"/>
                  </a:lnTo>
                  <a:lnTo>
                    <a:pt x="374362" y="526329"/>
                  </a:lnTo>
                  <a:cubicBezTo>
                    <a:pt x="374362" y="521695"/>
                    <a:pt x="374269" y="517060"/>
                    <a:pt x="374269" y="512797"/>
                  </a:cubicBezTo>
                  <a:cubicBezTo>
                    <a:pt x="373897" y="479243"/>
                    <a:pt x="373619" y="452827"/>
                    <a:pt x="366840" y="430304"/>
                  </a:cubicBezTo>
                  <a:cubicBezTo>
                    <a:pt x="361268" y="412044"/>
                    <a:pt x="351703" y="397677"/>
                    <a:pt x="337681" y="386925"/>
                  </a:cubicBezTo>
                  <a:cubicBezTo>
                    <a:pt x="360711" y="376173"/>
                    <a:pt x="373712" y="367646"/>
                    <a:pt x="373712" y="367646"/>
                  </a:cubicBezTo>
                  <a:close/>
                  <a:moveTo>
                    <a:pt x="111694" y="367646"/>
                  </a:moveTo>
                  <a:lnTo>
                    <a:pt x="144097" y="470253"/>
                  </a:lnTo>
                  <a:lnTo>
                    <a:pt x="148554" y="484249"/>
                  </a:lnTo>
                  <a:lnTo>
                    <a:pt x="163130" y="443095"/>
                  </a:lnTo>
                  <a:cubicBezTo>
                    <a:pt x="129706" y="396472"/>
                    <a:pt x="165730" y="394248"/>
                    <a:pt x="171951" y="394248"/>
                  </a:cubicBezTo>
                  <a:lnTo>
                    <a:pt x="172044" y="394248"/>
                  </a:lnTo>
                  <a:lnTo>
                    <a:pt x="172229" y="394248"/>
                  </a:lnTo>
                  <a:lnTo>
                    <a:pt x="172322" y="394248"/>
                  </a:lnTo>
                  <a:lnTo>
                    <a:pt x="172415" y="394248"/>
                  </a:lnTo>
                  <a:cubicBezTo>
                    <a:pt x="178729" y="394248"/>
                    <a:pt x="214661" y="396472"/>
                    <a:pt x="181235" y="443095"/>
                  </a:cubicBezTo>
                  <a:lnTo>
                    <a:pt x="195812" y="484249"/>
                  </a:lnTo>
                  <a:lnTo>
                    <a:pt x="200269" y="470253"/>
                  </a:lnTo>
                  <a:lnTo>
                    <a:pt x="232766" y="367646"/>
                  </a:lnTo>
                  <a:cubicBezTo>
                    <a:pt x="232766" y="367646"/>
                    <a:pt x="258020" y="384145"/>
                    <a:pt x="300079" y="400180"/>
                  </a:cubicBezTo>
                  <a:cubicBezTo>
                    <a:pt x="346502" y="417142"/>
                    <a:pt x="343624" y="455144"/>
                    <a:pt x="344552" y="526700"/>
                  </a:cubicBezTo>
                  <a:lnTo>
                    <a:pt x="172415" y="526700"/>
                  </a:lnTo>
                  <a:lnTo>
                    <a:pt x="172044" y="526700"/>
                  </a:lnTo>
                  <a:lnTo>
                    <a:pt x="0" y="526700"/>
                  </a:lnTo>
                  <a:cubicBezTo>
                    <a:pt x="1021" y="455144"/>
                    <a:pt x="-1950" y="417142"/>
                    <a:pt x="44287" y="400180"/>
                  </a:cubicBezTo>
                  <a:cubicBezTo>
                    <a:pt x="86439" y="384145"/>
                    <a:pt x="111694" y="367646"/>
                    <a:pt x="111694" y="367646"/>
                  </a:cubicBezTo>
                  <a:close/>
                  <a:moveTo>
                    <a:pt x="434075" y="153512"/>
                  </a:moveTo>
                  <a:cubicBezTo>
                    <a:pt x="440853" y="153234"/>
                    <a:pt x="510398" y="152492"/>
                    <a:pt x="514298" y="235556"/>
                  </a:cubicBezTo>
                  <a:cubicBezTo>
                    <a:pt x="514298" y="235556"/>
                    <a:pt x="527854" y="359781"/>
                    <a:pt x="434632" y="360801"/>
                  </a:cubicBezTo>
                  <a:lnTo>
                    <a:pt x="434168" y="360801"/>
                  </a:lnTo>
                  <a:lnTo>
                    <a:pt x="433704" y="360801"/>
                  </a:lnTo>
                  <a:cubicBezTo>
                    <a:pt x="340574" y="359781"/>
                    <a:pt x="354038" y="235556"/>
                    <a:pt x="354038" y="235556"/>
                  </a:cubicBezTo>
                  <a:cubicBezTo>
                    <a:pt x="357937" y="152492"/>
                    <a:pt x="427483" y="153234"/>
                    <a:pt x="434075" y="153512"/>
                  </a:cubicBezTo>
                  <a:close/>
                  <a:moveTo>
                    <a:pt x="172347" y="153512"/>
                  </a:moveTo>
                  <a:cubicBezTo>
                    <a:pt x="179127" y="153234"/>
                    <a:pt x="248783" y="152492"/>
                    <a:pt x="252591" y="235556"/>
                  </a:cubicBezTo>
                  <a:cubicBezTo>
                    <a:pt x="252591" y="235556"/>
                    <a:pt x="266058" y="359781"/>
                    <a:pt x="172718" y="360801"/>
                  </a:cubicBezTo>
                  <a:lnTo>
                    <a:pt x="172254" y="360801"/>
                  </a:lnTo>
                  <a:lnTo>
                    <a:pt x="171697" y="360801"/>
                  </a:lnTo>
                  <a:cubicBezTo>
                    <a:pt x="78636" y="359781"/>
                    <a:pt x="92103" y="235556"/>
                    <a:pt x="92103" y="235556"/>
                  </a:cubicBezTo>
                  <a:cubicBezTo>
                    <a:pt x="95911" y="152492"/>
                    <a:pt x="165567" y="153234"/>
                    <a:pt x="172347" y="153512"/>
                  </a:cubicBezTo>
                  <a:close/>
                  <a:moveTo>
                    <a:pt x="354248" y="51351"/>
                  </a:moveTo>
                  <a:cubicBezTo>
                    <a:pt x="353227" y="51351"/>
                    <a:pt x="352205" y="51351"/>
                    <a:pt x="351276" y="51629"/>
                  </a:cubicBezTo>
                  <a:cubicBezTo>
                    <a:pt x="350255" y="51907"/>
                    <a:pt x="349419" y="52092"/>
                    <a:pt x="348490" y="52463"/>
                  </a:cubicBezTo>
                  <a:cubicBezTo>
                    <a:pt x="343290" y="54688"/>
                    <a:pt x="339575" y="59878"/>
                    <a:pt x="339575" y="65996"/>
                  </a:cubicBezTo>
                  <a:cubicBezTo>
                    <a:pt x="339575" y="72021"/>
                    <a:pt x="343290" y="77211"/>
                    <a:pt x="348490" y="79436"/>
                  </a:cubicBezTo>
                  <a:cubicBezTo>
                    <a:pt x="349419" y="79807"/>
                    <a:pt x="350255" y="80085"/>
                    <a:pt x="351276" y="80270"/>
                  </a:cubicBezTo>
                  <a:cubicBezTo>
                    <a:pt x="352205" y="80456"/>
                    <a:pt x="353227" y="80548"/>
                    <a:pt x="354248" y="80548"/>
                  </a:cubicBezTo>
                  <a:cubicBezTo>
                    <a:pt x="362235" y="80548"/>
                    <a:pt x="368828" y="73967"/>
                    <a:pt x="368828" y="65996"/>
                  </a:cubicBezTo>
                  <a:cubicBezTo>
                    <a:pt x="368828" y="57932"/>
                    <a:pt x="362235" y="51351"/>
                    <a:pt x="354248" y="51351"/>
                  </a:cubicBezTo>
                  <a:close/>
                  <a:moveTo>
                    <a:pt x="309301" y="50424"/>
                  </a:moveTo>
                  <a:cubicBezTo>
                    <a:pt x="301221" y="50424"/>
                    <a:pt x="294813" y="56912"/>
                    <a:pt x="294628" y="64976"/>
                  </a:cubicBezTo>
                  <a:cubicBezTo>
                    <a:pt x="294628" y="73040"/>
                    <a:pt x="301221" y="79529"/>
                    <a:pt x="309301" y="79529"/>
                  </a:cubicBezTo>
                  <a:cubicBezTo>
                    <a:pt x="317287" y="79529"/>
                    <a:pt x="323881" y="73040"/>
                    <a:pt x="323881" y="64976"/>
                  </a:cubicBezTo>
                  <a:cubicBezTo>
                    <a:pt x="323881" y="56912"/>
                    <a:pt x="317287" y="50424"/>
                    <a:pt x="309301" y="50424"/>
                  </a:cubicBezTo>
                  <a:close/>
                  <a:moveTo>
                    <a:pt x="264446" y="49497"/>
                  </a:moveTo>
                  <a:cubicBezTo>
                    <a:pt x="261938" y="49497"/>
                    <a:pt x="259617" y="50146"/>
                    <a:pt x="257481" y="51258"/>
                  </a:cubicBezTo>
                  <a:cubicBezTo>
                    <a:pt x="253395" y="53483"/>
                    <a:pt x="250609" y="57561"/>
                    <a:pt x="249959" y="62381"/>
                  </a:cubicBezTo>
                  <a:lnTo>
                    <a:pt x="249959" y="65810"/>
                  </a:lnTo>
                  <a:cubicBezTo>
                    <a:pt x="250609" y="70630"/>
                    <a:pt x="253395" y="74709"/>
                    <a:pt x="257481" y="76933"/>
                  </a:cubicBezTo>
                  <a:cubicBezTo>
                    <a:pt x="259617" y="78046"/>
                    <a:pt x="261938" y="78694"/>
                    <a:pt x="264446" y="78694"/>
                  </a:cubicBezTo>
                  <a:cubicBezTo>
                    <a:pt x="272525" y="78694"/>
                    <a:pt x="279026" y="72113"/>
                    <a:pt x="279026" y="64142"/>
                  </a:cubicBezTo>
                  <a:cubicBezTo>
                    <a:pt x="279026" y="56078"/>
                    <a:pt x="272525" y="49497"/>
                    <a:pt x="264446" y="49497"/>
                  </a:cubicBezTo>
                  <a:close/>
                  <a:moveTo>
                    <a:pt x="266768" y="0"/>
                  </a:moveTo>
                  <a:lnTo>
                    <a:pt x="352391" y="0"/>
                  </a:lnTo>
                  <a:cubicBezTo>
                    <a:pt x="378394" y="0"/>
                    <a:pt x="399567" y="21226"/>
                    <a:pt x="399567" y="47087"/>
                  </a:cubicBezTo>
                  <a:lnTo>
                    <a:pt x="399567" y="81661"/>
                  </a:lnTo>
                  <a:cubicBezTo>
                    <a:pt x="399567" y="107614"/>
                    <a:pt x="378208" y="128747"/>
                    <a:pt x="352391" y="128747"/>
                  </a:cubicBezTo>
                  <a:lnTo>
                    <a:pt x="266768" y="128747"/>
                  </a:lnTo>
                  <a:cubicBezTo>
                    <a:pt x="258781" y="128747"/>
                    <a:pt x="251352" y="126801"/>
                    <a:pt x="244758" y="123279"/>
                  </a:cubicBezTo>
                  <a:cubicBezTo>
                    <a:pt x="232407" y="132362"/>
                    <a:pt x="219127" y="132733"/>
                    <a:pt x="209933" y="131250"/>
                  </a:cubicBezTo>
                  <a:cubicBezTo>
                    <a:pt x="206868" y="130694"/>
                    <a:pt x="206218" y="126523"/>
                    <a:pt x="209097" y="125132"/>
                  </a:cubicBezTo>
                  <a:cubicBezTo>
                    <a:pt x="217734" y="120869"/>
                    <a:pt x="223213" y="112434"/>
                    <a:pt x="226278" y="105667"/>
                  </a:cubicBezTo>
                  <a:cubicBezTo>
                    <a:pt x="222098" y="98623"/>
                    <a:pt x="219591" y="90466"/>
                    <a:pt x="219591" y="81661"/>
                  </a:cubicBezTo>
                  <a:lnTo>
                    <a:pt x="219591" y="47087"/>
                  </a:lnTo>
                  <a:cubicBezTo>
                    <a:pt x="219591" y="21134"/>
                    <a:pt x="240950" y="0"/>
                    <a:pt x="2667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27" name="Round Diagonal Corner Rectangle 23"/>
          <p:cNvSpPr/>
          <p:nvPr/>
        </p:nvSpPr>
        <p:spPr>
          <a:xfrm>
            <a:off x="6835742" y="2389544"/>
            <a:ext cx="911543" cy="1143000"/>
          </a:xfrm>
          <a:custGeom>
            <a:avLst/>
            <a:gdLst>
              <a:gd name="T0" fmla="*/ 5843 w 6105"/>
              <a:gd name="T1" fmla="*/ 2847 h 7666"/>
              <a:gd name="T2" fmla="*/ 5639 w 6105"/>
              <a:gd name="T3" fmla="*/ 2482 h 7666"/>
              <a:gd name="T4" fmla="*/ 5691 w 6105"/>
              <a:gd name="T5" fmla="*/ 2082 h 7666"/>
              <a:gd name="T6" fmla="*/ 5539 w 6105"/>
              <a:gd name="T7" fmla="*/ 2180 h 7666"/>
              <a:gd name="T8" fmla="*/ 5252 w 6105"/>
              <a:gd name="T9" fmla="*/ 798 h 7666"/>
              <a:gd name="T10" fmla="*/ 4986 w 6105"/>
              <a:gd name="T11" fmla="*/ 298 h 7666"/>
              <a:gd name="T12" fmla="*/ 5207 w 6105"/>
              <a:gd name="T13" fmla="*/ 1466 h 7666"/>
              <a:gd name="T14" fmla="*/ 4327 w 6105"/>
              <a:gd name="T15" fmla="*/ 1461 h 7666"/>
              <a:gd name="T16" fmla="*/ 3470 w 6105"/>
              <a:gd name="T17" fmla="*/ 576 h 7666"/>
              <a:gd name="T18" fmla="*/ 3647 w 6105"/>
              <a:gd name="T19" fmla="*/ 989 h 7666"/>
              <a:gd name="T20" fmla="*/ 4520 w 6105"/>
              <a:gd name="T21" fmla="*/ 2000 h 7666"/>
              <a:gd name="T22" fmla="*/ 4757 w 6105"/>
              <a:gd name="T23" fmla="*/ 2500 h 7666"/>
              <a:gd name="T24" fmla="*/ 4215 w 6105"/>
              <a:gd name="T25" fmla="*/ 2190 h 7666"/>
              <a:gd name="T26" fmla="*/ 4704 w 6105"/>
              <a:gd name="T27" fmla="*/ 2833 h 7666"/>
              <a:gd name="T28" fmla="*/ 4342 w 6105"/>
              <a:gd name="T29" fmla="*/ 3414 h 7666"/>
              <a:gd name="T30" fmla="*/ 3662 w 6105"/>
              <a:gd name="T31" fmla="*/ 3535 h 7666"/>
              <a:gd name="T32" fmla="*/ 2427 w 6105"/>
              <a:gd name="T33" fmla="*/ 3437 h 7666"/>
              <a:gd name="T34" fmla="*/ 956 w 6105"/>
              <a:gd name="T35" fmla="*/ 3597 h 7666"/>
              <a:gd name="T36" fmla="*/ 309 w 6105"/>
              <a:gd name="T37" fmla="*/ 4376 h 7666"/>
              <a:gd name="T38" fmla="*/ 235 w 6105"/>
              <a:gd name="T39" fmla="*/ 4727 h 7666"/>
              <a:gd name="T40" fmla="*/ 300 w 6105"/>
              <a:gd name="T41" fmla="*/ 4826 h 7666"/>
              <a:gd name="T42" fmla="*/ 437 w 6105"/>
              <a:gd name="T43" fmla="*/ 4764 h 7666"/>
              <a:gd name="T44" fmla="*/ 619 w 6105"/>
              <a:gd name="T45" fmla="*/ 4031 h 7666"/>
              <a:gd name="T46" fmla="*/ 643 w 6105"/>
              <a:gd name="T47" fmla="*/ 4888 h 7666"/>
              <a:gd name="T48" fmla="*/ 668 w 6105"/>
              <a:gd name="T49" fmla="*/ 5520 h 7666"/>
              <a:gd name="T50" fmla="*/ 283 w 6105"/>
              <a:gd name="T51" fmla="*/ 5983 h 7666"/>
              <a:gd name="T52" fmla="*/ 148 w 6105"/>
              <a:gd name="T53" fmla="*/ 6551 h 7666"/>
              <a:gd name="T54" fmla="*/ 33 w 6105"/>
              <a:gd name="T55" fmla="*/ 7185 h 7666"/>
              <a:gd name="T56" fmla="*/ 164 w 6105"/>
              <a:gd name="T57" fmla="*/ 7547 h 7666"/>
              <a:gd name="T58" fmla="*/ 342 w 6105"/>
              <a:gd name="T59" fmla="*/ 7341 h 7666"/>
              <a:gd name="T60" fmla="*/ 288 w 6105"/>
              <a:gd name="T61" fmla="*/ 6830 h 7666"/>
              <a:gd name="T62" fmla="*/ 573 w 6105"/>
              <a:gd name="T63" fmla="*/ 6125 h 7666"/>
              <a:gd name="T64" fmla="*/ 836 w 6105"/>
              <a:gd name="T65" fmla="*/ 6709 h 7666"/>
              <a:gd name="T66" fmla="*/ 942 w 6105"/>
              <a:gd name="T67" fmla="*/ 7216 h 7666"/>
              <a:gd name="T68" fmla="*/ 1246 w 6105"/>
              <a:gd name="T69" fmla="*/ 7504 h 7666"/>
              <a:gd name="T70" fmla="*/ 1266 w 6105"/>
              <a:gd name="T71" fmla="*/ 7230 h 7666"/>
              <a:gd name="T72" fmla="*/ 968 w 6105"/>
              <a:gd name="T73" fmla="*/ 6429 h 7666"/>
              <a:gd name="T74" fmla="*/ 1162 w 6105"/>
              <a:gd name="T75" fmla="*/ 5890 h 7666"/>
              <a:gd name="T76" fmla="*/ 1730 w 6105"/>
              <a:gd name="T77" fmla="*/ 5362 h 7666"/>
              <a:gd name="T78" fmla="*/ 1933 w 6105"/>
              <a:gd name="T79" fmla="*/ 5327 h 7666"/>
              <a:gd name="T80" fmla="*/ 2832 w 6105"/>
              <a:gd name="T81" fmla="*/ 5334 h 7666"/>
              <a:gd name="T82" fmla="*/ 3457 w 6105"/>
              <a:gd name="T83" fmla="*/ 5379 h 7666"/>
              <a:gd name="T84" fmla="*/ 3095 w 6105"/>
              <a:gd name="T85" fmla="*/ 6142 h 7666"/>
              <a:gd name="T86" fmla="*/ 3605 w 6105"/>
              <a:gd name="T87" fmla="*/ 6858 h 7666"/>
              <a:gd name="T88" fmla="*/ 4104 w 6105"/>
              <a:gd name="T89" fmla="*/ 7592 h 7666"/>
              <a:gd name="T90" fmla="*/ 3985 w 6105"/>
              <a:gd name="T91" fmla="*/ 7319 h 7666"/>
              <a:gd name="T92" fmla="*/ 4030 w 6105"/>
              <a:gd name="T93" fmla="*/ 6353 h 7666"/>
              <a:gd name="T94" fmla="*/ 4066 w 6105"/>
              <a:gd name="T95" fmla="*/ 6044 h 7666"/>
              <a:gd name="T96" fmla="*/ 5248 w 6105"/>
              <a:gd name="T97" fmla="*/ 5380 h 7666"/>
              <a:gd name="T98" fmla="*/ 4649 w 6105"/>
              <a:gd name="T99" fmla="*/ 4856 h 7666"/>
              <a:gd name="T100" fmla="*/ 5131 w 6105"/>
              <a:gd name="T101" fmla="*/ 4118 h 7666"/>
              <a:gd name="T102" fmla="*/ 5458 w 6105"/>
              <a:gd name="T103" fmla="*/ 3601 h 7666"/>
              <a:gd name="T104" fmla="*/ 6072 w 6105"/>
              <a:gd name="T105" fmla="*/ 3634 h 7666"/>
              <a:gd name="T106" fmla="*/ 4573 w 6105"/>
              <a:gd name="T107" fmla="*/ 5455 h 7666"/>
              <a:gd name="T108" fmla="*/ 4204 w 6105"/>
              <a:gd name="T109" fmla="*/ 5480 h 7666"/>
              <a:gd name="T110" fmla="*/ 4570 w 6105"/>
              <a:gd name="T111" fmla="*/ 5453 h 7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105" h="7666">
                <a:moveTo>
                  <a:pt x="6042" y="3453"/>
                </a:moveTo>
                <a:cubicBezTo>
                  <a:pt x="6028" y="3390"/>
                  <a:pt x="5984" y="3343"/>
                  <a:pt x="5957" y="3287"/>
                </a:cubicBezTo>
                <a:cubicBezTo>
                  <a:pt x="5920" y="3212"/>
                  <a:pt x="5888" y="3134"/>
                  <a:pt x="5859" y="3056"/>
                </a:cubicBezTo>
                <a:cubicBezTo>
                  <a:pt x="5852" y="3039"/>
                  <a:pt x="5860" y="3014"/>
                  <a:pt x="5866" y="2995"/>
                </a:cubicBezTo>
                <a:cubicBezTo>
                  <a:pt x="5884" y="2941"/>
                  <a:pt x="5875" y="2891"/>
                  <a:pt x="5843" y="2847"/>
                </a:cubicBezTo>
                <a:cubicBezTo>
                  <a:pt x="5828" y="2827"/>
                  <a:pt x="5804" y="2813"/>
                  <a:pt x="5783" y="2798"/>
                </a:cubicBezTo>
                <a:cubicBezTo>
                  <a:pt x="5735" y="2763"/>
                  <a:pt x="5697" y="2724"/>
                  <a:pt x="5683" y="2663"/>
                </a:cubicBezTo>
                <a:cubicBezTo>
                  <a:pt x="5679" y="2642"/>
                  <a:pt x="5664" y="2623"/>
                  <a:pt x="5650" y="2605"/>
                </a:cubicBezTo>
                <a:cubicBezTo>
                  <a:pt x="5632" y="2583"/>
                  <a:pt x="5629" y="2561"/>
                  <a:pt x="5647" y="2538"/>
                </a:cubicBezTo>
                <a:cubicBezTo>
                  <a:pt x="5664" y="2517"/>
                  <a:pt x="5665" y="2500"/>
                  <a:pt x="5639" y="2482"/>
                </a:cubicBezTo>
                <a:cubicBezTo>
                  <a:pt x="5616" y="2466"/>
                  <a:pt x="5619" y="2440"/>
                  <a:pt x="5631" y="2413"/>
                </a:cubicBezTo>
                <a:cubicBezTo>
                  <a:pt x="5647" y="2377"/>
                  <a:pt x="5655" y="2338"/>
                  <a:pt x="5667" y="2300"/>
                </a:cubicBezTo>
                <a:cubicBezTo>
                  <a:pt x="5673" y="2280"/>
                  <a:pt x="5680" y="2260"/>
                  <a:pt x="5686" y="2240"/>
                </a:cubicBezTo>
                <a:cubicBezTo>
                  <a:pt x="5688" y="2234"/>
                  <a:pt x="5691" y="2227"/>
                  <a:pt x="5691" y="2221"/>
                </a:cubicBezTo>
                <a:cubicBezTo>
                  <a:pt x="5692" y="2175"/>
                  <a:pt x="5693" y="2128"/>
                  <a:pt x="5691" y="2082"/>
                </a:cubicBezTo>
                <a:cubicBezTo>
                  <a:pt x="5691" y="2073"/>
                  <a:pt x="5675" y="2057"/>
                  <a:pt x="5667" y="2057"/>
                </a:cubicBezTo>
                <a:cubicBezTo>
                  <a:pt x="5652" y="2057"/>
                  <a:pt x="5633" y="2062"/>
                  <a:pt x="5623" y="2072"/>
                </a:cubicBezTo>
                <a:cubicBezTo>
                  <a:pt x="5603" y="2092"/>
                  <a:pt x="5587" y="2117"/>
                  <a:pt x="5571" y="2140"/>
                </a:cubicBezTo>
                <a:cubicBezTo>
                  <a:pt x="5564" y="2149"/>
                  <a:pt x="5560" y="2159"/>
                  <a:pt x="5554" y="2168"/>
                </a:cubicBezTo>
                <a:cubicBezTo>
                  <a:pt x="5550" y="2174"/>
                  <a:pt x="5545" y="2178"/>
                  <a:pt x="5539" y="2180"/>
                </a:cubicBezTo>
                <a:cubicBezTo>
                  <a:pt x="5554" y="2146"/>
                  <a:pt x="5535" y="2093"/>
                  <a:pt x="5544" y="2071"/>
                </a:cubicBezTo>
                <a:cubicBezTo>
                  <a:pt x="5592" y="1959"/>
                  <a:pt x="5555" y="1829"/>
                  <a:pt x="5503" y="1718"/>
                </a:cubicBezTo>
                <a:cubicBezTo>
                  <a:pt x="5466" y="1639"/>
                  <a:pt x="5421" y="1563"/>
                  <a:pt x="5392" y="1480"/>
                </a:cubicBezTo>
                <a:cubicBezTo>
                  <a:pt x="5362" y="1391"/>
                  <a:pt x="5394" y="1347"/>
                  <a:pt x="5406" y="1258"/>
                </a:cubicBezTo>
                <a:cubicBezTo>
                  <a:pt x="5427" y="1096"/>
                  <a:pt x="5293" y="956"/>
                  <a:pt x="5252" y="798"/>
                </a:cubicBezTo>
                <a:cubicBezTo>
                  <a:pt x="5232" y="722"/>
                  <a:pt x="5234" y="642"/>
                  <a:pt x="5214" y="566"/>
                </a:cubicBezTo>
                <a:cubicBezTo>
                  <a:pt x="5193" y="484"/>
                  <a:pt x="5147" y="411"/>
                  <a:pt x="5115" y="333"/>
                </a:cubicBezTo>
                <a:cubicBezTo>
                  <a:pt x="5086" y="265"/>
                  <a:pt x="5067" y="192"/>
                  <a:pt x="5059" y="118"/>
                </a:cubicBezTo>
                <a:cubicBezTo>
                  <a:pt x="5054" y="74"/>
                  <a:pt x="5062" y="11"/>
                  <a:pt x="5006" y="0"/>
                </a:cubicBezTo>
                <a:cubicBezTo>
                  <a:pt x="4992" y="90"/>
                  <a:pt x="4956" y="204"/>
                  <a:pt x="4986" y="298"/>
                </a:cubicBezTo>
                <a:cubicBezTo>
                  <a:pt x="5001" y="345"/>
                  <a:pt x="5026" y="388"/>
                  <a:pt x="5043" y="435"/>
                </a:cubicBezTo>
                <a:cubicBezTo>
                  <a:pt x="5069" y="510"/>
                  <a:pt x="5076" y="590"/>
                  <a:pt x="5081" y="670"/>
                </a:cubicBezTo>
                <a:cubicBezTo>
                  <a:pt x="5086" y="732"/>
                  <a:pt x="5082" y="800"/>
                  <a:pt x="5105" y="858"/>
                </a:cubicBezTo>
                <a:cubicBezTo>
                  <a:pt x="5116" y="884"/>
                  <a:pt x="5138" y="961"/>
                  <a:pt x="5154" y="978"/>
                </a:cubicBezTo>
                <a:cubicBezTo>
                  <a:pt x="5276" y="1104"/>
                  <a:pt x="5183" y="1315"/>
                  <a:pt x="5207" y="1466"/>
                </a:cubicBezTo>
                <a:cubicBezTo>
                  <a:pt x="5236" y="1648"/>
                  <a:pt x="5407" y="1798"/>
                  <a:pt x="5387" y="1981"/>
                </a:cubicBezTo>
                <a:cubicBezTo>
                  <a:pt x="5388" y="2106"/>
                  <a:pt x="5408" y="2305"/>
                  <a:pt x="5336" y="2413"/>
                </a:cubicBezTo>
                <a:cubicBezTo>
                  <a:pt x="5224" y="2580"/>
                  <a:pt x="4915" y="1984"/>
                  <a:pt x="4826" y="1963"/>
                </a:cubicBezTo>
                <a:cubicBezTo>
                  <a:pt x="4655" y="1922"/>
                  <a:pt x="4555" y="1786"/>
                  <a:pt x="4476" y="1639"/>
                </a:cubicBezTo>
                <a:cubicBezTo>
                  <a:pt x="4430" y="1551"/>
                  <a:pt x="4412" y="1512"/>
                  <a:pt x="4327" y="1461"/>
                </a:cubicBezTo>
                <a:cubicBezTo>
                  <a:pt x="4242" y="1411"/>
                  <a:pt x="4160" y="1359"/>
                  <a:pt x="4097" y="1282"/>
                </a:cubicBezTo>
                <a:cubicBezTo>
                  <a:pt x="4020" y="1186"/>
                  <a:pt x="3979" y="1061"/>
                  <a:pt x="3886" y="979"/>
                </a:cubicBezTo>
                <a:cubicBezTo>
                  <a:pt x="3831" y="930"/>
                  <a:pt x="3761" y="901"/>
                  <a:pt x="3698" y="861"/>
                </a:cubicBezTo>
                <a:cubicBezTo>
                  <a:pt x="3698" y="840"/>
                  <a:pt x="3597" y="758"/>
                  <a:pt x="3581" y="737"/>
                </a:cubicBezTo>
                <a:cubicBezTo>
                  <a:pt x="3541" y="685"/>
                  <a:pt x="3508" y="629"/>
                  <a:pt x="3470" y="576"/>
                </a:cubicBezTo>
                <a:cubicBezTo>
                  <a:pt x="3427" y="516"/>
                  <a:pt x="3361" y="475"/>
                  <a:pt x="3295" y="444"/>
                </a:cubicBezTo>
                <a:cubicBezTo>
                  <a:pt x="3241" y="418"/>
                  <a:pt x="3195" y="342"/>
                  <a:pt x="3138" y="331"/>
                </a:cubicBezTo>
                <a:cubicBezTo>
                  <a:pt x="3130" y="330"/>
                  <a:pt x="3183" y="443"/>
                  <a:pt x="3194" y="457"/>
                </a:cubicBezTo>
                <a:cubicBezTo>
                  <a:pt x="3227" y="495"/>
                  <a:pt x="3268" y="527"/>
                  <a:pt x="3312" y="551"/>
                </a:cubicBezTo>
                <a:cubicBezTo>
                  <a:pt x="3393" y="703"/>
                  <a:pt x="3496" y="896"/>
                  <a:pt x="3647" y="989"/>
                </a:cubicBezTo>
                <a:cubicBezTo>
                  <a:pt x="3738" y="1044"/>
                  <a:pt x="3816" y="1122"/>
                  <a:pt x="3872" y="1213"/>
                </a:cubicBezTo>
                <a:cubicBezTo>
                  <a:pt x="3924" y="1297"/>
                  <a:pt x="3952" y="1377"/>
                  <a:pt x="4021" y="1450"/>
                </a:cubicBezTo>
                <a:cubicBezTo>
                  <a:pt x="4070" y="1500"/>
                  <a:pt x="4137" y="1501"/>
                  <a:pt x="4193" y="1543"/>
                </a:cubicBezTo>
                <a:cubicBezTo>
                  <a:pt x="4249" y="1584"/>
                  <a:pt x="4292" y="1642"/>
                  <a:pt x="4326" y="1701"/>
                </a:cubicBezTo>
                <a:cubicBezTo>
                  <a:pt x="4386" y="1805"/>
                  <a:pt x="4430" y="1921"/>
                  <a:pt x="4520" y="2000"/>
                </a:cubicBezTo>
                <a:cubicBezTo>
                  <a:pt x="4604" y="2074"/>
                  <a:pt x="4720" y="2107"/>
                  <a:pt x="4799" y="2186"/>
                </a:cubicBezTo>
                <a:cubicBezTo>
                  <a:pt x="4900" y="2285"/>
                  <a:pt x="4941" y="2423"/>
                  <a:pt x="5051" y="2517"/>
                </a:cubicBezTo>
                <a:cubicBezTo>
                  <a:pt x="5027" y="2542"/>
                  <a:pt x="4990" y="2557"/>
                  <a:pt x="4960" y="2576"/>
                </a:cubicBezTo>
                <a:cubicBezTo>
                  <a:pt x="4929" y="2595"/>
                  <a:pt x="4904" y="2596"/>
                  <a:pt x="4874" y="2572"/>
                </a:cubicBezTo>
                <a:cubicBezTo>
                  <a:pt x="4838" y="2544"/>
                  <a:pt x="4794" y="2525"/>
                  <a:pt x="4757" y="2500"/>
                </a:cubicBezTo>
                <a:cubicBezTo>
                  <a:pt x="4716" y="2472"/>
                  <a:pt x="4678" y="2441"/>
                  <a:pt x="4639" y="2411"/>
                </a:cubicBezTo>
                <a:cubicBezTo>
                  <a:pt x="4620" y="2397"/>
                  <a:pt x="4607" y="2372"/>
                  <a:pt x="4576" y="2378"/>
                </a:cubicBezTo>
                <a:cubicBezTo>
                  <a:pt x="4572" y="2379"/>
                  <a:pt x="4567" y="2375"/>
                  <a:pt x="4564" y="2373"/>
                </a:cubicBezTo>
                <a:cubicBezTo>
                  <a:pt x="4485" y="2315"/>
                  <a:pt x="4390" y="2290"/>
                  <a:pt x="4305" y="2245"/>
                </a:cubicBezTo>
                <a:cubicBezTo>
                  <a:pt x="4275" y="2228"/>
                  <a:pt x="4245" y="2209"/>
                  <a:pt x="4215" y="2190"/>
                </a:cubicBezTo>
                <a:cubicBezTo>
                  <a:pt x="4191" y="2207"/>
                  <a:pt x="4186" y="2237"/>
                  <a:pt x="4203" y="2275"/>
                </a:cubicBezTo>
                <a:cubicBezTo>
                  <a:pt x="4209" y="2289"/>
                  <a:pt x="4218" y="2301"/>
                  <a:pt x="4225" y="2314"/>
                </a:cubicBezTo>
                <a:cubicBezTo>
                  <a:pt x="4259" y="2382"/>
                  <a:pt x="4285" y="2455"/>
                  <a:pt x="4333" y="2515"/>
                </a:cubicBezTo>
                <a:cubicBezTo>
                  <a:pt x="4395" y="2594"/>
                  <a:pt x="4457" y="2673"/>
                  <a:pt x="4544" y="2728"/>
                </a:cubicBezTo>
                <a:cubicBezTo>
                  <a:pt x="4598" y="2763"/>
                  <a:pt x="4651" y="2798"/>
                  <a:pt x="4704" y="2833"/>
                </a:cubicBezTo>
                <a:cubicBezTo>
                  <a:pt x="4707" y="2835"/>
                  <a:pt x="4708" y="2839"/>
                  <a:pt x="4711" y="2843"/>
                </a:cubicBezTo>
                <a:cubicBezTo>
                  <a:pt x="4657" y="2888"/>
                  <a:pt x="4637" y="2955"/>
                  <a:pt x="4603" y="3012"/>
                </a:cubicBezTo>
                <a:cubicBezTo>
                  <a:pt x="4571" y="3065"/>
                  <a:pt x="4541" y="3120"/>
                  <a:pt x="4510" y="3174"/>
                </a:cubicBezTo>
                <a:cubicBezTo>
                  <a:pt x="4483" y="3221"/>
                  <a:pt x="4454" y="3267"/>
                  <a:pt x="4430" y="3315"/>
                </a:cubicBezTo>
                <a:cubicBezTo>
                  <a:pt x="4409" y="3357"/>
                  <a:pt x="4376" y="3386"/>
                  <a:pt x="4342" y="3414"/>
                </a:cubicBezTo>
                <a:cubicBezTo>
                  <a:pt x="4306" y="3444"/>
                  <a:pt x="4268" y="3472"/>
                  <a:pt x="4230" y="3498"/>
                </a:cubicBezTo>
                <a:cubicBezTo>
                  <a:pt x="4217" y="3507"/>
                  <a:pt x="4197" y="3513"/>
                  <a:pt x="4182" y="3511"/>
                </a:cubicBezTo>
                <a:cubicBezTo>
                  <a:pt x="4110" y="3502"/>
                  <a:pt x="4039" y="3488"/>
                  <a:pt x="3967" y="3481"/>
                </a:cubicBezTo>
                <a:cubicBezTo>
                  <a:pt x="3934" y="3477"/>
                  <a:pt x="3899" y="3485"/>
                  <a:pt x="3866" y="3491"/>
                </a:cubicBezTo>
                <a:cubicBezTo>
                  <a:pt x="3797" y="3504"/>
                  <a:pt x="3729" y="3518"/>
                  <a:pt x="3662" y="3535"/>
                </a:cubicBezTo>
                <a:cubicBezTo>
                  <a:pt x="3549" y="3563"/>
                  <a:pt x="3437" y="3588"/>
                  <a:pt x="3320" y="3575"/>
                </a:cubicBezTo>
                <a:cubicBezTo>
                  <a:pt x="3279" y="3571"/>
                  <a:pt x="3239" y="3558"/>
                  <a:pt x="3198" y="3551"/>
                </a:cubicBezTo>
                <a:cubicBezTo>
                  <a:pt x="3101" y="3536"/>
                  <a:pt x="3005" y="3521"/>
                  <a:pt x="2909" y="3507"/>
                </a:cubicBezTo>
                <a:cubicBezTo>
                  <a:pt x="2806" y="3491"/>
                  <a:pt x="2704" y="3477"/>
                  <a:pt x="2601" y="3462"/>
                </a:cubicBezTo>
                <a:cubicBezTo>
                  <a:pt x="2543" y="3454"/>
                  <a:pt x="2485" y="3445"/>
                  <a:pt x="2427" y="3437"/>
                </a:cubicBezTo>
                <a:cubicBezTo>
                  <a:pt x="2323" y="3424"/>
                  <a:pt x="2219" y="3408"/>
                  <a:pt x="2115" y="3398"/>
                </a:cubicBezTo>
                <a:cubicBezTo>
                  <a:pt x="2001" y="3386"/>
                  <a:pt x="1886" y="3387"/>
                  <a:pt x="1771" y="3399"/>
                </a:cubicBezTo>
                <a:cubicBezTo>
                  <a:pt x="1716" y="3405"/>
                  <a:pt x="1659" y="3403"/>
                  <a:pt x="1604" y="3406"/>
                </a:cubicBezTo>
                <a:cubicBezTo>
                  <a:pt x="1469" y="3413"/>
                  <a:pt x="1339" y="3437"/>
                  <a:pt x="1210" y="3478"/>
                </a:cubicBezTo>
                <a:cubicBezTo>
                  <a:pt x="1120" y="3508"/>
                  <a:pt x="1040" y="3557"/>
                  <a:pt x="956" y="3597"/>
                </a:cubicBezTo>
                <a:cubicBezTo>
                  <a:pt x="922" y="3612"/>
                  <a:pt x="888" y="3626"/>
                  <a:pt x="857" y="3646"/>
                </a:cubicBezTo>
                <a:cubicBezTo>
                  <a:pt x="818" y="3672"/>
                  <a:pt x="781" y="3703"/>
                  <a:pt x="743" y="3732"/>
                </a:cubicBezTo>
                <a:cubicBezTo>
                  <a:pt x="698" y="3766"/>
                  <a:pt x="651" y="3799"/>
                  <a:pt x="609" y="3836"/>
                </a:cubicBezTo>
                <a:cubicBezTo>
                  <a:pt x="535" y="3903"/>
                  <a:pt x="471" y="3979"/>
                  <a:pt x="432" y="4072"/>
                </a:cubicBezTo>
                <a:cubicBezTo>
                  <a:pt x="390" y="4173"/>
                  <a:pt x="352" y="4276"/>
                  <a:pt x="309" y="4376"/>
                </a:cubicBezTo>
                <a:cubicBezTo>
                  <a:pt x="292" y="4415"/>
                  <a:pt x="267" y="4451"/>
                  <a:pt x="249" y="4489"/>
                </a:cubicBezTo>
                <a:cubicBezTo>
                  <a:pt x="231" y="4528"/>
                  <a:pt x="210" y="4567"/>
                  <a:pt x="205" y="4608"/>
                </a:cubicBezTo>
                <a:cubicBezTo>
                  <a:pt x="203" y="4628"/>
                  <a:pt x="212" y="4656"/>
                  <a:pt x="215" y="4680"/>
                </a:cubicBezTo>
                <a:cubicBezTo>
                  <a:pt x="215" y="4683"/>
                  <a:pt x="221" y="4687"/>
                  <a:pt x="225" y="4689"/>
                </a:cubicBezTo>
                <a:cubicBezTo>
                  <a:pt x="247" y="4697"/>
                  <a:pt x="244" y="4711"/>
                  <a:pt x="235" y="4727"/>
                </a:cubicBezTo>
                <a:cubicBezTo>
                  <a:pt x="224" y="4747"/>
                  <a:pt x="218" y="4763"/>
                  <a:pt x="240" y="4784"/>
                </a:cubicBezTo>
                <a:cubicBezTo>
                  <a:pt x="249" y="4792"/>
                  <a:pt x="240" y="4819"/>
                  <a:pt x="240" y="4837"/>
                </a:cubicBezTo>
                <a:cubicBezTo>
                  <a:pt x="241" y="4846"/>
                  <a:pt x="243" y="4855"/>
                  <a:pt x="244" y="4864"/>
                </a:cubicBezTo>
                <a:cubicBezTo>
                  <a:pt x="252" y="4859"/>
                  <a:pt x="261" y="4856"/>
                  <a:pt x="269" y="4850"/>
                </a:cubicBezTo>
                <a:cubicBezTo>
                  <a:pt x="280" y="4843"/>
                  <a:pt x="290" y="4834"/>
                  <a:pt x="300" y="4826"/>
                </a:cubicBezTo>
                <a:cubicBezTo>
                  <a:pt x="302" y="4828"/>
                  <a:pt x="304" y="4831"/>
                  <a:pt x="306" y="4833"/>
                </a:cubicBezTo>
                <a:cubicBezTo>
                  <a:pt x="289" y="4849"/>
                  <a:pt x="273" y="4865"/>
                  <a:pt x="255" y="4882"/>
                </a:cubicBezTo>
                <a:cubicBezTo>
                  <a:pt x="257" y="4892"/>
                  <a:pt x="258" y="4903"/>
                  <a:pt x="260" y="4914"/>
                </a:cubicBezTo>
                <a:cubicBezTo>
                  <a:pt x="296" y="4899"/>
                  <a:pt x="333" y="4886"/>
                  <a:pt x="367" y="4868"/>
                </a:cubicBezTo>
                <a:cubicBezTo>
                  <a:pt x="407" y="4846"/>
                  <a:pt x="427" y="4807"/>
                  <a:pt x="437" y="4764"/>
                </a:cubicBezTo>
                <a:cubicBezTo>
                  <a:pt x="445" y="4724"/>
                  <a:pt x="457" y="4685"/>
                  <a:pt x="458" y="4645"/>
                </a:cubicBezTo>
                <a:cubicBezTo>
                  <a:pt x="461" y="4584"/>
                  <a:pt x="452" y="4522"/>
                  <a:pt x="455" y="4461"/>
                </a:cubicBezTo>
                <a:cubicBezTo>
                  <a:pt x="459" y="4390"/>
                  <a:pt x="466" y="4319"/>
                  <a:pt x="479" y="4249"/>
                </a:cubicBezTo>
                <a:cubicBezTo>
                  <a:pt x="493" y="4172"/>
                  <a:pt x="542" y="4111"/>
                  <a:pt x="591" y="4053"/>
                </a:cubicBezTo>
                <a:cubicBezTo>
                  <a:pt x="599" y="4043"/>
                  <a:pt x="611" y="4038"/>
                  <a:pt x="619" y="4031"/>
                </a:cubicBezTo>
                <a:cubicBezTo>
                  <a:pt x="605" y="4083"/>
                  <a:pt x="586" y="4133"/>
                  <a:pt x="578" y="4186"/>
                </a:cubicBezTo>
                <a:cubicBezTo>
                  <a:pt x="567" y="4262"/>
                  <a:pt x="548" y="4337"/>
                  <a:pt x="566" y="4416"/>
                </a:cubicBezTo>
                <a:cubicBezTo>
                  <a:pt x="574" y="4454"/>
                  <a:pt x="566" y="4495"/>
                  <a:pt x="570" y="4535"/>
                </a:cubicBezTo>
                <a:cubicBezTo>
                  <a:pt x="573" y="4577"/>
                  <a:pt x="579" y="4619"/>
                  <a:pt x="587" y="4660"/>
                </a:cubicBezTo>
                <a:cubicBezTo>
                  <a:pt x="604" y="4736"/>
                  <a:pt x="621" y="4813"/>
                  <a:pt x="643" y="4888"/>
                </a:cubicBezTo>
                <a:cubicBezTo>
                  <a:pt x="657" y="4936"/>
                  <a:pt x="677" y="4981"/>
                  <a:pt x="709" y="5024"/>
                </a:cubicBezTo>
                <a:cubicBezTo>
                  <a:pt x="751" y="5080"/>
                  <a:pt x="783" y="5145"/>
                  <a:pt x="772" y="5221"/>
                </a:cubicBezTo>
                <a:cubicBezTo>
                  <a:pt x="770" y="5237"/>
                  <a:pt x="784" y="5256"/>
                  <a:pt x="779" y="5270"/>
                </a:cubicBezTo>
                <a:cubicBezTo>
                  <a:pt x="765" y="5317"/>
                  <a:pt x="748" y="5364"/>
                  <a:pt x="728" y="5409"/>
                </a:cubicBezTo>
                <a:cubicBezTo>
                  <a:pt x="711" y="5447"/>
                  <a:pt x="690" y="5484"/>
                  <a:pt x="668" y="5520"/>
                </a:cubicBezTo>
                <a:cubicBezTo>
                  <a:pt x="657" y="5537"/>
                  <a:pt x="643" y="5553"/>
                  <a:pt x="627" y="5565"/>
                </a:cubicBezTo>
                <a:cubicBezTo>
                  <a:pt x="552" y="5627"/>
                  <a:pt x="478" y="5689"/>
                  <a:pt x="400" y="5746"/>
                </a:cubicBezTo>
                <a:cubicBezTo>
                  <a:pt x="366" y="5772"/>
                  <a:pt x="329" y="5796"/>
                  <a:pt x="312" y="5833"/>
                </a:cubicBezTo>
                <a:cubicBezTo>
                  <a:pt x="298" y="5862"/>
                  <a:pt x="301" y="5898"/>
                  <a:pt x="296" y="5931"/>
                </a:cubicBezTo>
                <a:cubicBezTo>
                  <a:pt x="293" y="5949"/>
                  <a:pt x="292" y="5968"/>
                  <a:pt x="283" y="5983"/>
                </a:cubicBezTo>
                <a:cubicBezTo>
                  <a:pt x="257" y="6029"/>
                  <a:pt x="252" y="6079"/>
                  <a:pt x="241" y="6128"/>
                </a:cubicBezTo>
                <a:cubicBezTo>
                  <a:pt x="230" y="6176"/>
                  <a:pt x="231" y="6226"/>
                  <a:pt x="210" y="6273"/>
                </a:cubicBezTo>
                <a:cubicBezTo>
                  <a:pt x="196" y="6303"/>
                  <a:pt x="199" y="6341"/>
                  <a:pt x="194" y="6375"/>
                </a:cubicBezTo>
                <a:cubicBezTo>
                  <a:pt x="192" y="6388"/>
                  <a:pt x="188" y="6402"/>
                  <a:pt x="184" y="6415"/>
                </a:cubicBezTo>
                <a:cubicBezTo>
                  <a:pt x="172" y="6460"/>
                  <a:pt x="159" y="6505"/>
                  <a:pt x="148" y="6551"/>
                </a:cubicBezTo>
                <a:cubicBezTo>
                  <a:pt x="132" y="6615"/>
                  <a:pt x="118" y="6679"/>
                  <a:pt x="101" y="6743"/>
                </a:cubicBezTo>
                <a:cubicBezTo>
                  <a:pt x="77" y="6837"/>
                  <a:pt x="50" y="6931"/>
                  <a:pt x="25" y="7026"/>
                </a:cubicBezTo>
                <a:cubicBezTo>
                  <a:pt x="16" y="7060"/>
                  <a:pt x="7" y="7095"/>
                  <a:pt x="2" y="7131"/>
                </a:cubicBezTo>
                <a:cubicBezTo>
                  <a:pt x="0" y="7148"/>
                  <a:pt x="8" y="7167"/>
                  <a:pt x="12" y="7186"/>
                </a:cubicBezTo>
                <a:cubicBezTo>
                  <a:pt x="20" y="7186"/>
                  <a:pt x="26" y="7184"/>
                  <a:pt x="33" y="7185"/>
                </a:cubicBezTo>
                <a:cubicBezTo>
                  <a:pt x="49" y="7188"/>
                  <a:pt x="64" y="7188"/>
                  <a:pt x="69" y="7215"/>
                </a:cubicBezTo>
                <a:cubicBezTo>
                  <a:pt x="76" y="7261"/>
                  <a:pt x="74" y="7306"/>
                  <a:pt x="71" y="7353"/>
                </a:cubicBezTo>
                <a:cubicBezTo>
                  <a:pt x="69" y="7384"/>
                  <a:pt x="74" y="7418"/>
                  <a:pt x="95" y="7447"/>
                </a:cubicBezTo>
                <a:cubicBezTo>
                  <a:pt x="105" y="7462"/>
                  <a:pt x="109" y="7482"/>
                  <a:pt x="112" y="7500"/>
                </a:cubicBezTo>
                <a:cubicBezTo>
                  <a:pt x="118" y="7529"/>
                  <a:pt x="139" y="7539"/>
                  <a:pt x="164" y="7547"/>
                </a:cubicBezTo>
                <a:cubicBezTo>
                  <a:pt x="212" y="7561"/>
                  <a:pt x="259" y="7563"/>
                  <a:pt x="309" y="7557"/>
                </a:cubicBezTo>
                <a:cubicBezTo>
                  <a:pt x="338" y="7553"/>
                  <a:pt x="345" y="7545"/>
                  <a:pt x="330" y="7512"/>
                </a:cubicBezTo>
                <a:cubicBezTo>
                  <a:pt x="344" y="7521"/>
                  <a:pt x="354" y="7527"/>
                  <a:pt x="366" y="7535"/>
                </a:cubicBezTo>
                <a:cubicBezTo>
                  <a:pt x="390" y="7497"/>
                  <a:pt x="382" y="7460"/>
                  <a:pt x="368" y="7423"/>
                </a:cubicBezTo>
                <a:cubicBezTo>
                  <a:pt x="359" y="7396"/>
                  <a:pt x="353" y="7368"/>
                  <a:pt x="342" y="7341"/>
                </a:cubicBezTo>
                <a:cubicBezTo>
                  <a:pt x="335" y="7323"/>
                  <a:pt x="325" y="7305"/>
                  <a:pt x="314" y="7289"/>
                </a:cubicBezTo>
                <a:cubicBezTo>
                  <a:pt x="292" y="7259"/>
                  <a:pt x="284" y="7225"/>
                  <a:pt x="280" y="7190"/>
                </a:cubicBezTo>
                <a:cubicBezTo>
                  <a:pt x="278" y="7171"/>
                  <a:pt x="273" y="7152"/>
                  <a:pt x="271" y="7134"/>
                </a:cubicBezTo>
                <a:cubicBezTo>
                  <a:pt x="267" y="7090"/>
                  <a:pt x="258" y="7046"/>
                  <a:pt x="261" y="7002"/>
                </a:cubicBezTo>
                <a:cubicBezTo>
                  <a:pt x="265" y="6944"/>
                  <a:pt x="278" y="6887"/>
                  <a:pt x="288" y="6830"/>
                </a:cubicBezTo>
                <a:cubicBezTo>
                  <a:pt x="296" y="6780"/>
                  <a:pt x="304" y="6730"/>
                  <a:pt x="316" y="6681"/>
                </a:cubicBezTo>
                <a:cubicBezTo>
                  <a:pt x="327" y="6637"/>
                  <a:pt x="342" y="6595"/>
                  <a:pt x="355" y="6552"/>
                </a:cubicBezTo>
                <a:cubicBezTo>
                  <a:pt x="368" y="6512"/>
                  <a:pt x="379" y="6471"/>
                  <a:pt x="395" y="6432"/>
                </a:cubicBezTo>
                <a:cubicBezTo>
                  <a:pt x="417" y="6376"/>
                  <a:pt x="438" y="6319"/>
                  <a:pt x="468" y="6267"/>
                </a:cubicBezTo>
                <a:cubicBezTo>
                  <a:pt x="497" y="6217"/>
                  <a:pt x="535" y="6170"/>
                  <a:pt x="573" y="6125"/>
                </a:cubicBezTo>
                <a:cubicBezTo>
                  <a:pt x="600" y="6094"/>
                  <a:pt x="633" y="6069"/>
                  <a:pt x="665" y="6042"/>
                </a:cubicBezTo>
                <a:cubicBezTo>
                  <a:pt x="671" y="6037"/>
                  <a:pt x="681" y="6036"/>
                  <a:pt x="689" y="6034"/>
                </a:cubicBezTo>
                <a:cubicBezTo>
                  <a:pt x="699" y="6080"/>
                  <a:pt x="710" y="6127"/>
                  <a:pt x="720" y="6174"/>
                </a:cubicBezTo>
                <a:cubicBezTo>
                  <a:pt x="739" y="6258"/>
                  <a:pt x="759" y="6342"/>
                  <a:pt x="777" y="6427"/>
                </a:cubicBezTo>
                <a:cubicBezTo>
                  <a:pt x="797" y="6521"/>
                  <a:pt x="816" y="6615"/>
                  <a:pt x="836" y="6709"/>
                </a:cubicBezTo>
                <a:cubicBezTo>
                  <a:pt x="843" y="6742"/>
                  <a:pt x="853" y="6775"/>
                  <a:pt x="859" y="6809"/>
                </a:cubicBezTo>
                <a:cubicBezTo>
                  <a:pt x="865" y="6849"/>
                  <a:pt x="868" y="6889"/>
                  <a:pt x="873" y="6929"/>
                </a:cubicBezTo>
                <a:cubicBezTo>
                  <a:pt x="875" y="6944"/>
                  <a:pt x="881" y="6957"/>
                  <a:pt x="883" y="6972"/>
                </a:cubicBezTo>
                <a:cubicBezTo>
                  <a:pt x="889" y="7017"/>
                  <a:pt x="900" y="7063"/>
                  <a:pt x="898" y="7109"/>
                </a:cubicBezTo>
                <a:cubicBezTo>
                  <a:pt x="896" y="7154"/>
                  <a:pt x="932" y="7179"/>
                  <a:pt x="942" y="7216"/>
                </a:cubicBezTo>
                <a:cubicBezTo>
                  <a:pt x="943" y="7217"/>
                  <a:pt x="944" y="7217"/>
                  <a:pt x="945" y="7217"/>
                </a:cubicBezTo>
                <a:cubicBezTo>
                  <a:pt x="1006" y="7219"/>
                  <a:pt x="1017" y="7278"/>
                  <a:pt x="1051" y="7311"/>
                </a:cubicBezTo>
                <a:cubicBezTo>
                  <a:pt x="1079" y="7338"/>
                  <a:pt x="1095" y="7368"/>
                  <a:pt x="1103" y="7409"/>
                </a:cubicBezTo>
                <a:cubicBezTo>
                  <a:pt x="1109" y="7439"/>
                  <a:pt x="1140" y="7470"/>
                  <a:pt x="1167" y="7489"/>
                </a:cubicBezTo>
                <a:cubicBezTo>
                  <a:pt x="1187" y="7504"/>
                  <a:pt x="1219" y="7503"/>
                  <a:pt x="1246" y="7504"/>
                </a:cubicBezTo>
                <a:cubicBezTo>
                  <a:pt x="1297" y="7508"/>
                  <a:pt x="1348" y="7509"/>
                  <a:pt x="1400" y="7509"/>
                </a:cubicBezTo>
                <a:cubicBezTo>
                  <a:pt x="1429" y="7508"/>
                  <a:pt x="1434" y="7501"/>
                  <a:pt x="1425" y="7472"/>
                </a:cubicBezTo>
                <a:cubicBezTo>
                  <a:pt x="1415" y="7443"/>
                  <a:pt x="1403" y="7415"/>
                  <a:pt x="1390" y="7387"/>
                </a:cubicBezTo>
                <a:cubicBezTo>
                  <a:pt x="1377" y="7359"/>
                  <a:pt x="1366" y="7328"/>
                  <a:pt x="1347" y="7305"/>
                </a:cubicBezTo>
                <a:cubicBezTo>
                  <a:pt x="1324" y="7276"/>
                  <a:pt x="1295" y="7252"/>
                  <a:pt x="1266" y="7230"/>
                </a:cubicBezTo>
                <a:cubicBezTo>
                  <a:pt x="1247" y="7215"/>
                  <a:pt x="1229" y="7204"/>
                  <a:pt x="1220" y="7179"/>
                </a:cubicBezTo>
                <a:cubicBezTo>
                  <a:pt x="1214" y="7165"/>
                  <a:pt x="1192" y="7158"/>
                  <a:pt x="1184" y="7144"/>
                </a:cubicBezTo>
                <a:cubicBezTo>
                  <a:pt x="1154" y="7091"/>
                  <a:pt x="1119" y="7039"/>
                  <a:pt x="1100" y="6983"/>
                </a:cubicBezTo>
                <a:cubicBezTo>
                  <a:pt x="1068" y="6889"/>
                  <a:pt x="1044" y="6792"/>
                  <a:pt x="1021" y="6695"/>
                </a:cubicBezTo>
                <a:cubicBezTo>
                  <a:pt x="1000" y="6607"/>
                  <a:pt x="985" y="6518"/>
                  <a:pt x="968" y="6429"/>
                </a:cubicBezTo>
                <a:cubicBezTo>
                  <a:pt x="957" y="6370"/>
                  <a:pt x="970" y="6312"/>
                  <a:pt x="982" y="6255"/>
                </a:cubicBezTo>
                <a:cubicBezTo>
                  <a:pt x="1000" y="6175"/>
                  <a:pt x="1017" y="6094"/>
                  <a:pt x="1037" y="6014"/>
                </a:cubicBezTo>
                <a:cubicBezTo>
                  <a:pt x="1041" y="5996"/>
                  <a:pt x="1045" y="5978"/>
                  <a:pt x="1069" y="5968"/>
                </a:cubicBezTo>
                <a:cubicBezTo>
                  <a:pt x="1081" y="5963"/>
                  <a:pt x="1085" y="5938"/>
                  <a:pt x="1098" y="5928"/>
                </a:cubicBezTo>
                <a:cubicBezTo>
                  <a:pt x="1117" y="5913"/>
                  <a:pt x="1143" y="5905"/>
                  <a:pt x="1162" y="5890"/>
                </a:cubicBezTo>
                <a:cubicBezTo>
                  <a:pt x="1194" y="5864"/>
                  <a:pt x="1222" y="5834"/>
                  <a:pt x="1254" y="5808"/>
                </a:cubicBezTo>
                <a:cubicBezTo>
                  <a:pt x="1270" y="5795"/>
                  <a:pt x="1291" y="5789"/>
                  <a:pt x="1307" y="5777"/>
                </a:cubicBezTo>
                <a:cubicBezTo>
                  <a:pt x="1355" y="5739"/>
                  <a:pt x="1403" y="5703"/>
                  <a:pt x="1447" y="5661"/>
                </a:cubicBezTo>
                <a:cubicBezTo>
                  <a:pt x="1527" y="5583"/>
                  <a:pt x="1603" y="5502"/>
                  <a:pt x="1681" y="5422"/>
                </a:cubicBezTo>
                <a:cubicBezTo>
                  <a:pt x="1699" y="5404"/>
                  <a:pt x="1713" y="5381"/>
                  <a:pt x="1730" y="5362"/>
                </a:cubicBezTo>
                <a:cubicBezTo>
                  <a:pt x="1739" y="5351"/>
                  <a:pt x="1741" y="5327"/>
                  <a:pt x="1766" y="5341"/>
                </a:cubicBezTo>
                <a:cubicBezTo>
                  <a:pt x="1768" y="5342"/>
                  <a:pt x="1780" y="5328"/>
                  <a:pt x="1785" y="5319"/>
                </a:cubicBezTo>
                <a:cubicBezTo>
                  <a:pt x="1798" y="5299"/>
                  <a:pt x="1812" y="5296"/>
                  <a:pt x="1835" y="5302"/>
                </a:cubicBezTo>
                <a:cubicBezTo>
                  <a:pt x="1866" y="5311"/>
                  <a:pt x="1894" y="5335"/>
                  <a:pt x="1930" y="5327"/>
                </a:cubicBezTo>
                <a:cubicBezTo>
                  <a:pt x="1931" y="5327"/>
                  <a:pt x="1932" y="5327"/>
                  <a:pt x="1933" y="5327"/>
                </a:cubicBezTo>
                <a:cubicBezTo>
                  <a:pt x="1953" y="5358"/>
                  <a:pt x="1986" y="5335"/>
                  <a:pt x="2010" y="5344"/>
                </a:cubicBezTo>
                <a:cubicBezTo>
                  <a:pt x="2063" y="5363"/>
                  <a:pt x="2119" y="5356"/>
                  <a:pt x="2173" y="5362"/>
                </a:cubicBezTo>
                <a:cubicBezTo>
                  <a:pt x="2230" y="5368"/>
                  <a:pt x="2287" y="5367"/>
                  <a:pt x="2344" y="5367"/>
                </a:cubicBezTo>
                <a:cubicBezTo>
                  <a:pt x="2452" y="5366"/>
                  <a:pt x="2559" y="5366"/>
                  <a:pt x="2666" y="5360"/>
                </a:cubicBezTo>
                <a:cubicBezTo>
                  <a:pt x="2722" y="5357"/>
                  <a:pt x="2776" y="5341"/>
                  <a:pt x="2832" y="5334"/>
                </a:cubicBezTo>
                <a:cubicBezTo>
                  <a:pt x="2874" y="5328"/>
                  <a:pt x="2917" y="5328"/>
                  <a:pt x="2959" y="5326"/>
                </a:cubicBezTo>
                <a:cubicBezTo>
                  <a:pt x="3022" y="5323"/>
                  <a:pt x="3084" y="5318"/>
                  <a:pt x="3146" y="5321"/>
                </a:cubicBezTo>
                <a:cubicBezTo>
                  <a:pt x="3213" y="5323"/>
                  <a:pt x="3280" y="5334"/>
                  <a:pt x="3347" y="5341"/>
                </a:cubicBezTo>
                <a:cubicBezTo>
                  <a:pt x="3373" y="5344"/>
                  <a:pt x="3398" y="5348"/>
                  <a:pt x="3424" y="5347"/>
                </a:cubicBezTo>
                <a:cubicBezTo>
                  <a:pt x="3448" y="5346"/>
                  <a:pt x="3456" y="5363"/>
                  <a:pt x="3457" y="5379"/>
                </a:cubicBezTo>
                <a:cubicBezTo>
                  <a:pt x="3460" y="5414"/>
                  <a:pt x="3455" y="5450"/>
                  <a:pt x="3456" y="5485"/>
                </a:cubicBezTo>
                <a:cubicBezTo>
                  <a:pt x="3456" y="5531"/>
                  <a:pt x="3458" y="5576"/>
                  <a:pt x="3461" y="5621"/>
                </a:cubicBezTo>
                <a:cubicBezTo>
                  <a:pt x="3465" y="5692"/>
                  <a:pt x="3469" y="5763"/>
                  <a:pt x="3477" y="5834"/>
                </a:cubicBezTo>
                <a:cubicBezTo>
                  <a:pt x="3461" y="5840"/>
                  <a:pt x="3446" y="5850"/>
                  <a:pt x="3430" y="5864"/>
                </a:cubicBezTo>
                <a:cubicBezTo>
                  <a:pt x="3326" y="5955"/>
                  <a:pt x="3218" y="6040"/>
                  <a:pt x="3095" y="6142"/>
                </a:cubicBezTo>
                <a:cubicBezTo>
                  <a:pt x="3260" y="6214"/>
                  <a:pt x="3386" y="6225"/>
                  <a:pt x="3526" y="6175"/>
                </a:cubicBezTo>
                <a:cubicBezTo>
                  <a:pt x="3536" y="6243"/>
                  <a:pt x="3545" y="6311"/>
                  <a:pt x="3556" y="6379"/>
                </a:cubicBezTo>
                <a:cubicBezTo>
                  <a:pt x="3562" y="6416"/>
                  <a:pt x="3566" y="6457"/>
                  <a:pt x="3586" y="6485"/>
                </a:cubicBezTo>
                <a:cubicBezTo>
                  <a:pt x="3620" y="6533"/>
                  <a:pt x="3605" y="6584"/>
                  <a:pt x="3608" y="6632"/>
                </a:cubicBezTo>
                <a:cubicBezTo>
                  <a:pt x="3614" y="6707"/>
                  <a:pt x="3611" y="6783"/>
                  <a:pt x="3605" y="6858"/>
                </a:cubicBezTo>
                <a:cubicBezTo>
                  <a:pt x="3598" y="6953"/>
                  <a:pt x="3531" y="7126"/>
                  <a:pt x="3523" y="7220"/>
                </a:cubicBezTo>
                <a:cubicBezTo>
                  <a:pt x="3521" y="7246"/>
                  <a:pt x="3577" y="7234"/>
                  <a:pt x="3578" y="7281"/>
                </a:cubicBezTo>
                <a:cubicBezTo>
                  <a:pt x="3579" y="7375"/>
                  <a:pt x="3581" y="7460"/>
                  <a:pt x="3593" y="7475"/>
                </a:cubicBezTo>
                <a:cubicBezTo>
                  <a:pt x="3598" y="7480"/>
                  <a:pt x="3957" y="7658"/>
                  <a:pt x="3951" y="7629"/>
                </a:cubicBezTo>
                <a:cubicBezTo>
                  <a:pt x="4008" y="7632"/>
                  <a:pt x="4073" y="7666"/>
                  <a:pt x="4104" y="7592"/>
                </a:cubicBezTo>
                <a:cubicBezTo>
                  <a:pt x="4117" y="7588"/>
                  <a:pt x="4133" y="7587"/>
                  <a:pt x="4139" y="7579"/>
                </a:cubicBezTo>
                <a:cubicBezTo>
                  <a:pt x="4144" y="7573"/>
                  <a:pt x="4140" y="7556"/>
                  <a:pt x="4135" y="7547"/>
                </a:cubicBezTo>
                <a:cubicBezTo>
                  <a:pt x="4113" y="7503"/>
                  <a:pt x="4090" y="7460"/>
                  <a:pt x="4066" y="7418"/>
                </a:cubicBezTo>
                <a:cubicBezTo>
                  <a:pt x="4060" y="7407"/>
                  <a:pt x="4049" y="7398"/>
                  <a:pt x="4041" y="7388"/>
                </a:cubicBezTo>
                <a:cubicBezTo>
                  <a:pt x="4022" y="7365"/>
                  <a:pt x="3990" y="7353"/>
                  <a:pt x="3985" y="7319"/>
                </a:cubicBezTo>
                <a:cubicBezTo>
                  <a:pt x="3939" y="7292"/>
                  <a:pt x="3959" y="7245"/>
                  <a:pt x="3950" y="7207"/>
                </a:cubicBezTo>
                <a:cubicBezTo>
                  <a:pt x="3925" y="7100"/>
                  <a:pt x="3938" y="6991"/>
                  <a:pt x="3944" y="6884"/>
                </a:cubicBezTo>
                <a:cubicBezTo>
                  <a:pt x="3949" y="6814"/>
                  <a:pt x="3961" y="6744"/>
                  <a:pt x="3971" y="6675"/>
                </a:cubicBezTo>
                <a:cubicBezTo>
                  <a:pt x="3980" y="6612"/>
                  <a:pt x="3988" y="6549"/>
                  <a:pt x="3999" y="6486"/>
                </a:cubicBezTo>
                <a:cubicBezTo>
                  <a:pt x="4007" y="6442"/>
                  <a:pt x="4019" y="6397"/>
                  <a:pt x="4030" y="6353"/>
                </a:cubicBezTo>
                <a:cubicBezTo>
                  <a:pt x="4033" y="6340"/>
                  <a:pt x="4042" y="6327"/>
                  <a:pt x="4046" y="6314"/>
                </a:cubicBezTo>
                <a:cubicBezTo>
                  <a:pt x="4049" y="6305"/>
                  <a:pt x="4047" y="6295"/>
                  <a:pt x="4048" y="6285"/>
                </a:cubicBezTo>
                <a:cubicBezTo>
                  <a:pt x="4048" y="6273"/>
                  <a:pt x="4048" y="6261"/>
                  <a:pt x="4048" y="6249"/>
                </a:cubicBezTo>
                <a:cubicBezTo>
                  <a:pt x="4050" y="6203"/>
                  <a:pt x="4051" y="6157"/>
                  <a:pt x="4054" y="6111"/>
                </a:cubicBezTo>
                <a:cubicBezTo>
                  <a:pt x="4056" y="6088"/>
                  <a:pt x="4062" y="6066"/>
                  <a:pt x="4066" y="6044"/>
                </a:cubicBezTo>
                <a:cubicBezTo>
                  <a:pt x="4404" y="5950"/>
                  <a:pt x="4733" y="5842"/>
                  <a:pt x="5065" y="5726"/>
                </a:cubicBezTo>
                <a:cubicBezTo>
                  <a:pt x="5082" y="5720"/>
                  <a:pt x="5097" y="5711"/>
                  <a:pt x="5109" y="5701"/>
                </a:cubicBezTo>
                <a:cubicBezTo>
                  <a:pt x="5151" y="5692"/>
                  <a:pt x="5190" y="5672"/>
                  <a:pt x="5217" y="5640"/>
                </a:cubicBezTo>
                <a:cubicBezTo>
                  <a:pt x="5253" y="5597"/>
                  <a:pt x="5273" y="5553"/>
                  <a:pt x="5277" y="5497"/>
                </a:cubicBezTo>
                <a:cubicBezTo>
                  <a:pt x="5280" y="5457"/>
                  <a:pt x="5268" y="5414"/>
                  <a:pt x="5248" y="5380"/>
                </a:cubicBezTo>
                <a:cubicBezTo>
                  <a:pt x="5217" y="5330"/>
                  <a:pt x="5158" y="5305"/>
                  <a:pt x="5102" y="5316"/>
                </a:cubicBezTo>
                <a:cubicBezTo>
                  <a:pt x="5016" y="5246"/>
                  <a:pt x="4930" y="5177"/>
                  <a:pt x="4844" y="5108"/>
                </a:cubicBezTo>
                <a:cubicBezTo>
                  <a:pt x="4831" y="5097"/>
                  <a:pt x="4817" y="5088"/>
                  <a:pt x="4802" y="5082"/>
                </a:cubicBezTo>
                <a:cubicBezTo>
                  <a:pt x="4730" y="5028"/>
                  <a:pt x="4635" y="5007"/>
                  <a:pt x="4547" y="5001"/>
                </a:cubicBezTo>
                <a:cubicBezTo>
                  <a:pt x="4577" y="4950"/>
                  <a:pt x="4610" y="4901"/>
                  <a:pt x="4649" y="4856"/>
                </a:cubicBezTo>
                <a:cubicBezTo>
                  <a:pt x="4650" y="4855"/>
                  <a:pt x="4652" y="4853"/>
                  <a:pt x="4653" y="4853"/>
                </a:cubicBezTo>
                <a:cubicBezTo>
                  <a:pt x="4696" y="4851"/>
                  <a:pt x="4706" y="4813"/>
                  <a:pt x="4725" y="4786"/>
                </a:cubicBezTo>
                <a:cubicBezTo>
                  <a:pt x="4767" y="4725"/>
                  <a:pt x="4809" y="4665"/>
                  <a:pt x="4850" y="4603"/>
                </a:cubicBezTo>
                <a:cubicBezTo>
                  <a:pt x="4908" y="4518"/>
                  <a:pt x="4970" y="4433"/>
                  <a:pt x="5022" y="4344"/>
                </a:cubicBezTo>
                <a:cubicBezTo>
                  <a:pt x="5064" y="4272"/>
                  <a:pt x="5097" y="4195"/>
                  <a:pt x="5131" y="4118"/>
                </a:cubicBezTo>
                <a:cubicBezTo>
                  <a:pt x="5159" y="4054"/>
                  <a:pt x="5181" y="3987"/>
                  <a:pt x="5207" y="3922"/>
                </a:cubicBezTo>
                <a:cubicBezTo>
                  <a:pt x="5233" y="3856"/>
                  <a:pt x="5262" y="3792"/>
                  <a:pt x="5285" y="3725"/>
                </a:cubicBezTo>
                <a:cubicBezTo>
                  <a:pt x="5302" y="3676"/>
                  <a:pt x="5312" y="3624"/>
                  <a:pt x="5325" y="3574"/>
                </a:cubicBezTo>
                <a:cubicBezTo>
                  <a:pt x="5326" y="3569"/>
                  <a:pt x="5329" y="3564"/>
                  <a:pt x="5333" y="3556"/>
                </a:cubicBezTo>
                <a:cubicBezTo>
                  <a:pt x="5375" y="3571"/>
                  <a:pt x="5416" y="3587"/>
                  <a:pt x="5458" y="3601"/>
                </a:cubicBezTo>
                <a:cubicBezTo>
                  <a:pt x="5500" y="3614"/>
                  <a:pt x="5541" y="3633"/>
                  <a:pt x="5584" y="3635"/>
                </a:cubicBezTo>
                <a:cubicBezTo>
                  <a:pt x="5633" y="3637"/>
                  <a:pt x="5665" y="3658"/>
                  <a:pt x="5697" y="3691"/>
                </a:cubicBezTo>
                <a:cubicBezTo>
                  <a:pt x="5745" y="3738"/>
                  <a:pt x="5798" y="3771"/>
                  <a:pt x="5870" y="3775"/>
                </a:cubicBezTo>
                <a:cubicBezTo>
                  <a:pt x="5955" y="3778"/>
                  <a:pt x="6009" y="3728"/>
                  <a:pt x="6063" y="3677"/>
                </a:cubicBezTo>
                <a:cubicBezTo>
                  <a:pt x="6072" y="3668"/>
                  <a:pt x="6070" y="3649"/>
                  <a:pt x="6072" y="3634"/>
                </a:cubicBezTo>
                <a:cubicBezTo>
                  <a:pt x="6073" y="3629"/>
                  <a:pt x="6072" y="3623"/>
                  <a:pt x="6074" y="3618"/>
                </a:cubicBezTo>
                <a:cubicBezTo>
                  <a:pt x="6105" y="3564"/>
                  <a:pt x="6076" y="3518"/>
                  <a:pt x="6054" y="3471"/>
                </a:cubicBezTo>
                <a:cubicBezTo>
                  <a:pt x="6050" y="3465"/>
                  <a:pt x="6043" y="3460"/>
                  <a:pt x="6042" y="3453"/>
                </a:cubicBezTo>
                <a:close/>
                <a:moveTo>
                  <a:pt x="4570" y="5453"/>
                </a:moveTo>
                <a:cubicBezTo>
                  <a:pt x="4571" y="5453"/>
                  <a:pt x="4572" y="5454"/>
                  <a:pt x="4573" y="5455"/>
                </a:cubicBezTo>
                <a:cubicBezTo>
                  <a:pt x="4522" y="5509"/>
                  <a:pt x="4471" y="5563"/>
                  <a:pt x="4420" y="5617"/>
                </a:cubicBezTo>
                <a:cubicBezTo>
                  <a:pt x="4413" y="5624"/>
                  <a:pt x="4407" y="5632"/>
                  <a:pt x="4402" y="5640"/>
                </a:cubicBezTo>
                <a:cubicBezTo>
                  <a:pt x="4312" y="5671"/>
                  <a:pt x="4219" y="5698"/>
                  <a:pt x="4128" y="5729"/>
                </a:cubicBezTo>
                <a:cubicBezTo>
                  <a:pt x="4133" y="5709"/>
                  <a:pt x="4138" y="5689"/>
                  <a:pt x="4147" y="5671"/>
                </a:cubicBezTo>
                <a:cubicBezTo>
                  <a:pt x="4178" y="5610"/>
                  <a:pt x="4175" y="5540"/>
                  <a:pt x="4204" y="5480"/>
                </a:cubicBezTo>
                <a:cubicBezTo>
                  <a:pt x="4217" y="5452"/>
                  <a:pt x="4230" y="5424"/>
                  <a:pt x="4243" y="5396"/>
                </a:cubicBezTo>
                <a:cubicBezTo>
                  <a:pt x="4249" y="5384"/>
                  <a:pt x="4255" y="5371"/>
                  <a:pt x="4261" y="5359"/>
                </a:cubicBezTo>
                <a:cubicBezTo>
                  <a:pt x="4263" y="5354"/>
                  <a:pt x="4266" y="5350"/>
                  <a:pt x="4268" y="5345"/>
                </a:cubicBezTo>
                <a:cubicBezTo>
                  <a:pt x="4285" y="5348"/>
                  <a:pt x="4303" y="5351"/>
                  <a:pt x="4320" y="5353"/>
                </a:cubicBezTo>
                <a:cubicBezTo>
                  <a:pt x="4403" y="5386"/>
                  <a:pt x="4487" y="5420"/>
                  <a:pt x="4570" y="5453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2853740" y="1080667"/>
            <a:ext cx="6290260" cy="692746"/>
          </a:xfrm>
          <a:prstGeom prst="ellipse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2948795" y="1205182"/>
            <a:ext cx="5732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</a:rPr>
              <a:t>____</a:t>
            </a:r>
            <a:r>
              <a:rPr lang="zh-CN" altLang="en-US" sz="2400" b="1" dirty="0">
                <a:solidFill>
                  <a:srgbClr val="002060"/>
                </a:solidFill>
              </a:rPr>
              <a:t>：</a:t>
            </a:r>
            <a:r>
              <a:rPr lang="en-US" altLang="zh-CN" sz="2400" b="1" dirty="0" err="1">
                <a:solidFill>
                  <a:srgbClr val="002060"/>
                </a:solidFill>
              </a:rPr>
              <a:t>Changtang</a:t>
            </a:r>
            <a:r>
              <a:rPr lang="en-US" altLang="zh-CN" sz="2400" b="1" dirty="0">
                <a:solidFill>
                  <a:srgbClr val="002060"/>
                </a:solidFill>
              </a:rPr>
              <a:t>  National Nature Reserve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sp>
        <p:nvSpPr>
          <p:cNvPr id="32" name="箭头: 右 31"/>
          <p:cNvSpPr/>
          <p:nvPr/>
        </p:nvSpPr>
        <p:spPr>
          <a:xfrm rot="5400000">
            <a:off x="3791672" y="1911118"/>
            <a:ext cx="388969" cy="49452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6550883" y="2495899"/>
            <a:ext cx="1481260" cy="917254"/>
          </a:xfrm>
          <a:prstGeom prst="ellipse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6732272" y="2711376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</a:rPr>
              <a:t>______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sp>
        <p:nvSpPr>
          <p:cNvPr id="38" name="箭头: 右 37"/>
          <p:cNvSpPr/>
          <p:nvPr/>
        </p:nvSpPr>
        <p:spPr>
          <a:xfrm rot="5400000">
            <a:off x="7136948" y="1967514"/>
            <a:ext cx="388969" cy="49452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2808197" y="2477511"/>
            <a:ext cx="2334277" cy="886934"/>
          </a:xfrm>
          <a:prstGeom prst="ellipse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2909528" y="2556578"/>
            <a:ext cx="2201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</a:rPr>
              <a:t>Observers (we)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</a:rPr>
              <a:t>____(guide)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812261" y="4140371"/>
            <a:ext cx="2334277" cy="886934"/>
          </a:xfrm>
          <a:prstGeom prst="ellipse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3125511" y="4310953"/>
            <a:ext cx="1707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</a:rPr>
              <a:t>observation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846617" y="4360822"/>
            <a:ext cx="1026954" cy="687707"/>
          </a:xfrm>
          <a:prstGeom prst="ellipse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</a:rPr>
              <a:t>____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553641" y="4288127"/>
            <a:ext cx="1026954" cy="687707"/>
          </a:xfrm>
          <a:prstGeom prst="ellipse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</a:rPr>
              <a:t>____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117046" y="4288126"/>
            <a:ext cx="1026954" cy="687707"/>
          </a:xfrm>
          <a:prstGeom prst="ellipse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</a:rPr>
              <a:t>____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41" name="箭头: 右 40"/>
          <p:cNvSpPr/>
          <p:nvPr/>
        </p:nvSpPr>
        <p:spPr>
          <a:xfrm rot="7968492">
            <a:off x="6338217" y="3903263"/>
            <a:ext cx="486884" cy="25702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箭头: 右 41"/>
          <p:cNvSpPr/>
          <p:nvPr/>
        </p:nvSpPr>
        <p:spPr>
          <a:xfrm rot="5400000">
            <a:off x="7112172" y="4016726"/>
            <a:ext cx="486884" cy="25702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箭头: 右 43"/>
          <p:cNvSpPr/>
          <p:nvPr/>
        </p:nvSpPr>
        <p:spPr>
          <a:xfrm rot="3313897">
            <a:off x="8008605" y="3954141"/>
            <a:ext cx="486884" cy="25702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6883493" y="3478579"/>
            <a:ext cx="103062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</a:rPr>
              <a:t>live on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46" name="箭头: 右 45"/>
          <p:cNvSpPr/>
          <p:nvPr/>
        </p:nvSpPr>
        <p:spPr>
          <a:xfrm rot="5400000">
            <a:off x="3799263" y="3589433"/>
            <a:ext cx="388969" cy="49452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34231" y="2649448"/>
            <a:ext cx="14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rgbClr val="FFC000"/>
                </a:solidFill>
              </a:rPr>
              <a:t>antelopes</a:t>
            </a:r>
            <a:endParaRPr lang="zh-CN" altLang="en-US" sz="2400" b="1" dirty="0">
              <a:solidFill>
                <a:srgbClr val="FFC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5587" y="4372508"/>
            <a:ext cx="727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000" b="1" dirty="0">
                <a:solidFill>
                  <a:srgbClr val="FFC000"/>
                </a:solidFill>
              </a:rPr>
              <a:t>Tibet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82080" y="4415790"/>
            <a:ext cx="183896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000" b="1" dirty="0">
                <a:solidFill>
                  <a:srgbClr val="FFC000"/>
                </a:solidFill>
              </a:rPr>
              <a:t>Xinjiang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139593" y="4431924"/>
            <a:ext cx="1010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000" b="1" dirty="0">
                <a:solidFill>
                  <a:srgbClr val="FFC000"/>
                </a:solidFill>
              </a:rPr>
              <a:t>Qinghai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948795" y="1214635"/>
            <a:ext cx="727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000" b="1" dirty="0">
                <a:solidFill>
                  <a:srgbClr val="FFC000"/>
                </a:solidFill>
              </a:rPr>
              <a:t>Tibet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169588" y="2937738"/>
            <a:ext cx="749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000" b="1" dirty="0" err="1">
                <a:solidFill>
                  <a:srgbClr val="FFC000"/>
                </a:solidFill>
              </a:rPr>
              <a:t>Zhaxi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8763" y="4546600"/>
            <a:ext cx="184514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 Light" panose="020F0302020204030204"/>
                <a:ea typeface="宋体" panose="02010600030101010101" pitchFamily="2" charset="-122"/>
              </a:rPr>
              <a:t>(Para.1-2)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/>
      <p:bldP spid="32" grpId="0" animBg="1"/>
      <p:bldP spid="40" grpId="0" animBg="1"/>
      <p:bldP spid="43" grpId="0"/>
      <p:bldP spid="38" grpId="0" animBg="1"/>
      <p:bldP spid="39" grpId="0" animBg="1"/>
      <p:bldP spid="48" grpId="0"/>
      <p:bldP spid="26" grpId="0" animBg="1"/>
      <p:bldP spid="28" grpId="0"/>
      <p:bldP spid="29" grpId="0" animBg="1"/>
      <p:bldP spid="35" grpId="0" animBg="1"/>
      <p:bldP spid="3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" grpId="0"/>
      <p:bldP spid="7" grpId="0"/>
      <p:bldP spid="10" grpId="0"/>
      <p:bldP spid="20" grpId="0"/>
      <p:bldP spid="47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285" y="282575"/>
            <a:ext cx="7644130" cy="45383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433700" y="1458992"/>
            <a:ext cx="2480872" cy="2562504"/>
            <a:chOff x="433700" y="1458992"/>
            <a:chExt cx="2480872" cy="2562504"/>
          </a:xfrm>
          <a:blipFill dpi="0" rotWithShape="1">
            <a:blip r:embed="rId3"/>
            <a:srcRect/>
            <a:tile tx="241300" ty="0" sx="100000" sy="100000" flip="none" algn="ctr"/>
          </a:blipFill>
        </p:grpSpPr>
        <p:sp>
          <p:nvSpPr>
            <p:cNvPr id="2" name="椭圆 1"/>
            <p:cNvSpPr/>
            <p:nvPr/>
          </p:nvSpPr>
          <p:spPr>
            <a:xfrm>
              <a:off x="433700" y="1540624"/>
              <a:ext cx="2480872" cy="2480872"/>
            </a:xfrm>
            <a:prstGeom prst="ellipse">
              <a:avLst/>
            </a:prstGeom>
            <a:grp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727223" y="3149839"/>
              <a:ext cx="187348" cy="18734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740650" y="1458992"/>
              <a:ext cx="163263" cy="163263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06842" y="3657081"/>
              <a:ext cx="163263" cy="163263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10" name="六边形 9"/>
          <p:cNvSpPr/>
          <p:nvPr/>
        </p:nvSpPr>
        <p:spPr>
          <a:xfrm rot="20402482">
            <a:off x="175145" y="1450161"/>
            <a:ext cx="1589919" cy="344188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1980s-1990s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六边形 2"/>
          <p:cNvSpPr/>
          <p:nvPr/>
        </p:nvSpPr>
        <p:spPr>
          <a:xfrm rot="20402482">
            <a:off x="1147082" y="3392267"/>
            <a:ext cx="1883445" cy="471547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1990s-till now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806842" y="159741"/>
            <a:ext cx="8118543" cy="649522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j-cs"/>
              </a:rPr>
              <a:t>The story of antelopes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宋体" panose="02010600030101010101" pitchFamily="2" charset="-122"/>
              <a:cs typeface="+mj-cs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8214060" y="2799132"/>
            <a:ext cx="1102405" cy="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</a:ln>
          <a:effectLst/>
        </p:spPr>
      </p:cxnSp>
      <p:cxnSp>
        <p:nvCxnSpPr>
          <p:cNvPr id="52" name="直接连接符 51"/>
          <p:cNvCxnSpPr/>
          <p:nvPr/>
        </p:nvCxnSpPr>
        <p:spPr>
          <a:xfrm>
            <a:off x="8224398" y="2799132"/>
            <a:ext cx="0" cy="97263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</a:ln>
          <a:effectLst/>
        </p:spPr>
      </p:cxnSp>
      <p:cxnSp>
        <p:nvCxnSpPr>
          <p:cNvPr id="55" name="直接连接符 54"/>
          <p:cNvCxnSpPr/>
          <p:nvPr/>
        </p:nvCxnSpPr>
        <p:spPr>
          <a:xfrm>
            <a:off x="7132331" y="3771763"/>
            <a:ext cx="1102405" cy="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</a:ln>
          <a:effectLst/>
        </p:spPr>
      </p:cxnSp>
      <p:cxnSp>
        <p:nvCxnSpPr>
          <p:cNvPr id="56" name="直接连接符 55"/>
          <p:cNvCxnSpPr/>
          <p:nvPr/>
        </p:nvCxnSpPr>
        <p:spPr>
          <a:xfrm>
            <a:off x="7142669" y="3771763"/>
            <a:ext cx="0" cy="97263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</a:ln>
          <a:effectLst/>
        </p:spPr>
      </p:cxnSp>
      <p:grpSp>
        <p:nvGrpSpPr>
          <p:cNvPr id="61" name="组合 60"/>
          <p:cNvGrpSpPr/>
          <p:nvPr/>
        </p:nvGrpSpPr>
        <p:grpSpPr>
          <a:xfrm>
            <a:off x="8367935" y="2077223"/>
            <a:ext cx="719989" cy="769441"/>
            <a:chOff x="8051785" y="944862"/>
            <a:chExt cx="826543" cy="883314"/>
          </a:xfrm>
        </p:grpSpPr>
        <p:sp>
          <p:nvSpPr>
            <p:cNvPr id="62" name="椭圆 61"/>
            <p:cNvSpPr/>
            <p:nvPr/>
          </p:nvSpPr>
          <p:spPr>
            <a:xfrm>
              <a:off x="8051785" y="947066"/>
              <a:ext cx="826543" cy="826543"/>
            </a:xfrm>
            <a:prstGeom prst="ellipse">
              <a:avLst/>
            </a:prstGeom>
            <a:noFill/>
            <a:ln w="12700" cmpd="sng">
              <a:solidFill>
                <a:schemeClr val="accent2"/>
              </a:solidFill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98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8139438" y="1034719"/>
              <a:ext cx="651236" cy="65123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 cmpd="sng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98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TextBox 12"/>
            <p:cNvSpPr txBox="1"/>
            <p:nvPr/>
          </p:nvSpPr>
          <p:spPr>
            <a:xfrm>
              <a:off x="8183451" y="944862"/>
              <a:ext cx="572683" cy="883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329660" y="1969387"/>
            <a:ext cx="5231369" cy="829945"/>
            <a:chOff x="2070540" y="752706"/>
            <a:chExt cx="6005580" cy="952773"/>
          </a:xfrm>
        </p:grpSpPr>
        <p:cxnSp>
          <p:nvCxnSpPr>
            <p:cNvPr id="66" name="直接箭头连接符 65"/>
            <p:cNvCxnSpPr/>
            <p:nvPr/>
          </p:nvCxnSpPr>
          <p:spPr>
            <a:xfrm flipV="1">
              <a:off x="2265843" y="1622341"/>
              <a:ext cx="5515263" cy="7618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17"/>
            <p:cNvSpPr txBox="1"/>
            <p:nvPr/>
          </p:nvSpPr>
          <p:spPr>
            <a:xfrm>
              <a:off x="2070540" y="752706"/>
              <a:ext cx="6005580" cy="95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n-US" altLang="zh-CN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方正兰亭中粗黑_GBK" pitchFamily="2" charset="-122"/>
                  <a:cs typeface="Times New Roman" panose="02020603050405020304" pitchFamily="18" charset="0"/>
                </a:rPr>
                <a:t>What happened to the Tibetan antelope in the 1980s-1990s? </a:t>
              </a:r>
              <a:endParaRPr lang="zh-CN" alt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方正兰亭中粗黑_GBK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7475825" y="3029902"/>
            <a:ext cx="719989" cy="769441"/>
            <a:chOff x="6852825" y="2045531"/>
            <a:chExt cx="826543" cy="883314"/>
          </a:xfrm>
        </p:grpSpPr>
        <p:sp>
          <p:nvSpPr>
            <p:cNvPr id="71" name="椭圆 70"/>
            <p:cNvSpPr/>
            <p:nvPr/>
          </p:nvSpPr>
          <p:spPr>
            <a:xfrm>
              <a:off x="6852825" y="2063640"/>
              <a:ext cx="826543" cy="826543"/>
            </a:xfrm>
            <a:prstGeom prst="ellipse">
              <a:avLst/>
            </a:prstGeom>
            <a:noFill/>
            <a:ln w="12700" cmpd="sng">
              <a:solidFill>
                <a:schemeClr val="accent2"/>
              </a:solidFill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98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6940478" y="2151293"/>
              <a:ext cx="651236" cy="65123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mpd="sng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98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TextBox 21"/>
            <p:cNvSpPr txBox="1"/>
            <p:nvPr/>
          </p:nvSpPr>
          <p:spPr>
            <a:xfrm>
              <a:off x="6984492" y="2045531"/>
              <a:ext cx="572683" cy="883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914656" y="3149862"/>
            <a:ext cx="4446905" cy="829945"/>
            <a:chOff x="1177141" y="2294005"/>
            <a:chExt cx="5186585" cy="952771"/>
          </a:xfrm>
        </p:grpSpPr>
        <p:cxnSp>
          <p:nvCxnSpPr>
            <p:cNvPr id="75" name="直接箭头连接符 74"/>
            <p:cNvCxnSpPr/>
            <p:nvPr/>
          </p:nvCxnSpPr>
          <p:spPr>
            <a:xfrm>
              <a:off x="1661490" y="2754952"/>
              <a:ext cx="4449594" cy="0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26"/>
            <p:cNvSpPr txBox="1"/>
            <p:nvPr/>
          </p:nvSpPr>
          <p:spPr>
            <a:xfrm>
              <a:off x="1177141" y="2294005"/>
              <a:ext cx="5186585" cy="95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 defTabSz="914400"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方正兰亭中粗黑_GBK" pitchFamily="2" charset="-122"/>
                  <a:cs typeface="Times New Roman" panose="02020603050405020304" pitchFamily="18" charset="0"/>
                </a:rPr>
                <a:t>What did people do to protect the Tibetan antelope?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58763" y="4546600"/>
            <a:ext cx="184514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 Light" panose="020F0302020204030204"/>
                <a:ea typeface="宋体" panose="02010600030101010101" pitchFamily="2" charset="-122"/>
              </a:rPr>
              <a:t>(Para.4-6)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887,&quot;width&quot;:562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81,&quot;width&quot;:368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921,&quot;width&quot;:498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43,&quot;width&quot;:86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843.483464566929,&quot;width&quot;:13817.91023622047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007,&quot;width&quot;:52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514,&quot;width&quot;:6018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67D98"/>
      </a:accent1>
      <a:accent2>
        <a:srgbClr val="C4CFD9"/>
      </a:accent2>
      <a:accent3>
        <a:srgbClr val="5ABE9E"/>
      </a:accent3>
      <a:accent4>
        <a:srgbClr val="ED6568"/>
      </a:accent4>
      <a:accent5>
        <a:srgbClr val="F9B46A"/>
      </a:accent5>
      <a:accent6>
        <a:srgbClr val="C5E7EB"/>
      </a:accent6>
      <a:hlink>
        <a:srgbClr val="867D98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691</Words>
  <Application>Microsoft Office PowerPoint</Application>
  <PresentationFormat>全屏显示(16:9)</PresentationFormat>
  <Paragraphs>134</Paragraphs>
  <Slides>19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 Unicode MS</vt:lpstr>
      <vt:lpstr>HelveticaNeue</vt:lpstr>
      <vt:lpstr>等线</vt:lpstr>
      <vt:lpstr>华文新魏</vt:lpstr>
      <vt:lpstr>微软雅黑</vt:lpstr>
      <vt:lpstr>Agency FB</vt:lpstr>
      <vt:lpstr>Arial</vt:lpstr>
      <vt:lpstr>Calibri</vt:lpstr>
      <vt:lpstr>Calibri Light</vt:lpstr>
      <vt:lpstr>Montserrat</vt:lpstr>
      <vt:lpstr>Times New Roman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 DAY IN THE CLOUDS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www.tukuppt.com</dc:creator>
  <cp:keywords>tukuppt</cp:keywords>
  <cp:lastModifiedBy>陈 顺坤</cp:lastModifiedBy>
  <cp:revision>108</cp:revision>
  <dcterms:created xsi:type="dcterms:W3CDTF">2016-10-07T07:05:00Z</dcterms:created>
  <dcterms:modified xsi:type="dcterms:W3CDTF">2022-12-19T03:00:30Z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03336CBA096F4C759E6A62F1D92D5228</vt:lpwstr>
  </property>
  <property fmtid="{D5CDD505-2E9C-101B-9397-08002B2CF9AE}" pid="3" name="KSOProductBuildVer">
    <vt:lpwstr>2052-11.8.2.8411</vt:lpwstr>
  </property>
</Properties>
</file>