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heme/theme5.xml" ContentType="application/vnd.openxmlformats-officedocument.them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3.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4.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5.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6.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7.xml" ContentType="application/vnd.openxmlformats-officedocument.presentationml.notesSlid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notesSlides/notesSlide8.xml" ContentType="application/vnd.openxmlformats-officedocument.presentationml.notesSlide+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37"/>
  </p:notesMasterIdLst>
  <p:handoutMasterIdLst>
    <p:handoutMasterId r:id="rId38"/>
  </p:handoutMasterIdLst>
  <p:sldIdLst>
    <p:sldId id="1053" r:id="rId4"/>
    <p:sldId id="1008" r:id="rId5"/>
    <p:sldId id="1013" r:id="rId6"/>
    <p:sldId id="911" r:id="rId7"/>
    <p:sldId id="941" r:id="rId8"/>
    <p:sldId id="940" r:id="rId9"/>
    <p:sldId id="966" r:id="rId10"/>
    <p:sldId id="962" r:id="rId11"/>
    <p:sldId id="942" r:id="rId12"/>
    <p:sldId id="944" r:id="rId13"/>
    <p:sldId id="989" r:id="rId14"/>
    <p:sldId id="961" r:id="rId15"/>
    <p:sldId id="913" r:id="rId16"/>
    <p:sldId id="943" r:id="rId17"/>
    <p:sldId id="1009" r:id="rId18"/>
    <p:sldId id="914" r:id="rId19"/>
    <p:sldId id="957" r:id="rId20"/>
    <p:sldId id="958" r:id="rId21"/>
    <p:sldId id="959" r:id="rId22"/>
    <p:sldId id="964" r:id="rId23"/>
    <p:sldId id="936" r:id="rId24"/>
    <p:sldId id="1012" r:id="rId25"/>
    <p:sldId id="960" r:id="rId26"/>
    <p:sldId id="1042" r:id="rId27"/>
    <p:sldId id="1044" r:id="rId28"/>
    <p:sldId id="1043" r:id="rId29"/>
    <p:sldId id="1046" r:id="rId30"/>
    <p:sldId id="963" r:id="rId31"/>
    <p:sldId id="937" r:id="rId32"/>
    <p:sldId id="965" r:id="rId33"/>
    <p:sldId id="1010" r:id="rId34"/>
    <p:sldId id="1047" r:id="rId35"/>
    <p:sldId id="912" r:id="rId36"/>
  </p:sldIdLst>
  <p:sldSz cx="12195175" cy="6858000"/>
  <p:notesSz cx="6858000" cy="9144000"/>
  <p:embeddedFontLst>
    <p:embeddedFont>
      <p:font typeface="Arial Rounded MT Bold" panose="020F0704030504030204" pitchFamily="34" charset="0"/>
      <p:regular r:id="rId39"/>
    </p:embeddedFon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Franklin Gothic Medium" panose="020B0603020102020204" pitchFamily="34" charset="0"/>
      <p:regular r:id="rId46"/>
      <p:italic r:id="rId47"/>
    </p:embeddedFont>
    <p:embeddedFont>
      <p:font typeface="Gill Sans MT Condensed" panose="020B0506020104020203" pitchFamily="34" charset="0"/>
      <p:regular r:id="rId48"/>
    </p:embeddedFont>
    <p:embeddedFont>
      <p:font typeface="Gill Sans Ultra Bold" panose="020B0A02020104020203" pitchFamily="34" charset="0"/>
      <p:regular r:id="rId49"/>
    </p:embeddedFont>
    <p:embeddedFont>
      <p:font typeface="Impact" panose="020B0806030902050204" pitchFamily="34" charset="0"/>
      <p:regular r:id="rId50"/>
    </p:embeddedFont>
    <p:embeddedFont>
      <p:font typeface="Lato Light" panose="020F0502020204030203" pitchFamily="34" charset="0"/>
      <p:regular r:id="rId51"/>
    </p:embeddedFont>
    <p:embeddedFont>
      <p:font typeface="Segoe UI Black" panose="020B0A02040204020203" pitchFamily="34" charset="0"/>
      <p:bold r:id="rId52"/>
      <p:boldItalic r:id="rId53"/>
    </p:embeddedFont>
    <p:embeddedFont>
      <p:font typeface="Vrinda" panose="020B0502040204020203" pitchFamily="34" charset="0"/>
      <p:bold r:id="rId54"/>
    </p:embeddedFont>
    <p:embeddedFont>
      <p:font typeface="黑体" panose="02010609060101010101" pitchFamily="49" charset="-122"/>
      <p:regular r:id="rId55"/>
    </p:embeddedFont>
    <p:embeddedFont>
      <p:font typeface="华文新魏" panose="02010800040101010101" pitchFamily="2" charset="-122"/>
      <p:regular r:id="rId56"/>
    </p:embeddedFont>
    <p:embeddedFont>
      <p:font typeface="微软雅黑" panose="020B0503020204020204" pitchFamily="34" charset="-122"/>
      <p:regular r:id="rId57"/>
      <p:bold r:id="rId5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54">
          <p15:clr>
            <a:srgbClr val="A4A3A4"/>
          </p15:clr>
        </p15:guide>
        <p15:guide id="2" pos="3795">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C" initials="P" lastIdx="5" clrIdx="0"/>
  <p:cmAuthor id="1" name="Microsoft" initials="M" lastIdx="0" clrIdx="0"/>
  <p:cmAuthor id="2" name="vfy" initials="v" lastIdx="0" clrIdx="1"/>
  <p:cmAuthor id="3" name="张达" initials="张" lastIdx="0" clrIdx="1"/>
  <p:cmAuthor id="4" name="dell" initials="d" lastIdx="0" clrIdx="2"/>
  <p:cmAuthor id="5" name="Administrator" initials="A" lastIdx="0" clrIdx="4"/>
  <p:cmAuthor id="6" name="lenovo" initials="l" lastIdx="0" clrIdx="0"/>
  <p:cmAuthor id="7" name="雨林木风" initials="雨" lastIdx="0" clrIdx="0"/>
  <p:cmAuthor id="8" name="未知用户3" initials="未" lastIdx="0" clrIdx="0"/>
  <p:cmAuthor id="9" name="未知用户5" initials="未" lastIdx="0" clrIdx="0"/>
  <p:cmAuthor id="10" name="未知用户4" initials="未" lastIdx="0" clrIdx="0"/>
  <p:cmAuthor id="11" name="Admin" initials="A" lastIdx="0" clrIdx="0"/>
  <p:cmAuthor id="13" name="CommUser" initials="C" lastIdx="0" clrIdx="0"/>
  <p:cmAuthor id="14" name="zq" initials="z" lastIdx="0" clrIdx="0"/>
  <p:cmAuthor id="15" name="viola_yang" initials="v" lastIdx="0" clrIdx="0"/>
  <p:cmAuthor id="16" name="志龙 姜" initials="志" lastIdx="0" clrIdx="0"/>
  <p:cmAuthor id="75" name="作者" initials="A" lastIdx="0" clrIdx="24"/>
  <p:cmAuthor id="17" name="SHMILY" initials="S" lastIdx="0" clrIdx="0"/>
  <p:cmAuthor id="18" name="admin" initials="a" lastIdx="0" clrIdx="0"/>
  <p:cmAuthor id="19" name="Tracy Chen" initials="T" lastIdx="0" clrIdx="0"/>
  <p:cmAuthor id="20" name="dongwc0205" initials="d" lastIdx="0" clrIdx="15"/>
  <p:cmAuthor id="21" name="Hi_ Young" initials="H" lastIdx="0" clrIdx="0"/>
  <p:cmAuthor id="22" name="pangyt" initials="p" lastIdx="0" clrIdx="0"/>
  <p:cmAuthor id="23" name="easonyoun" initials="e" lastIdx="0" clrIdx="0"/>
  <p:cmAuthor id="24" name="zhouyangfan" initials="z" lastIdx="0" clrIdx="0"/>
  <p:cmAuthor id="25" name="tplife" initials="t" lastIdx="0" clrIdx="0"/>
  <p:cmAuthor id="26" name="??"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A8C00"/>
    <a:srgbClr val="DCD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howGuides="1">
      <p:cViewPr varScale="1">
        <p:scale>
          <a:sx n="106" d="100"/>
          <a:sy n="106" d="100"/>
        </p:scale>
        <p:origin x="57" y="288"/>
      </p:cViewPr>
      <p:guideLst>
        <p:guide orient="horz" pos="4354"/>
        <p:guide pos="3795"/>
      </p:guideLst>
    </p:cSldViewPr>
  </p:slideViewPr>
  <p:notesTextViewPr>
    <p:cViewPr>
      <p:scale>
        <a:sx n="1" d="1"/>
        <a:sy n="1" d="1"/>
      </p:scale>
      <p:origin x="0" y="0"/>
    </p:cViewPr>
  </p:notesTextViewPr>
  <p:sorterViewPr>
    <p:cViewPr>
      <p:scale>
        <a:sx n="55" d="100"/>
        <a:sy n="55" d="100"/>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5.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 Id="rId46" Type="http://schemas.openxmlformats.org/officeDocument/2006/relationships/font" Target="fonts/font8.fntdata"/><Relationship Id="rId59"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2022/12/21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tags" Target="../tags/tag69.xml"/><Relationship Id="rId2" Type="http://schemas.openxmlformats.org/officeDocument/2006/relationships/tags" Target="../tags/tag64.xml"/><Relationship Id="rId1" Type="http://schemas.openxmlformats.org/officeDocument/2006/relationships/theme" Target="../theme/theme4.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2"/>
            </p:custDataLst>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7200"/>
          </a:xfrm>
          <a:prstGeom prst="rect">
            <a:avLst/>
          </a:prstGeom>
        </p:spPr>
        <p:txBody>
          <a:bodyPr vert="horz" lIns="91440" tIns="45720" rIns="91440" bIns="45720" rtlCol="0"/>
          <a:lstStyle>
            <a:lvl1pPr algn="r">
              <a:defRPr sz="1200"/>
            </a:lvl1pPr>
          </a:lstStyle>
          <a:p>
            <a:fld id="{A7E4FFA8-7E0C-4803-A4C6-3DDD6AB6E33B}" type="datetimeFigureOut">
              <a:rPr lang="zh-CN" altLang="en-US" smtClean="0"/>
              <a:t>2022/12/21</a:t>
            </a:fld>
            <a:endParaRPr lang="zh-CN" altLang="en-US"/>
          </a:p>
        </p:txBody>
      </p:sp>
      <p:sp>
        <p:nvSpPr>
          <p:cNvPr id="4" name="幻灯片图像占位符 3"/>
          <p:cNvSpPr>
            <a:spLocks noGrp="1" noRot="1" noChangeAspect="1"/>
          </p:cNvSpPr>
          <p:nvPr>
            <p:ph type="sldImg" idx="2"/>
            <p:custDataLst>
              <p:tags r:id="rId4"/>
            </p:custDataLst>
          </p:nvPr>
        </p:nvSpPr>
        <p:spPr>
          <a:xfrm>
            <a:off x="381000" y="685800"/>
            <a:ext cx="6096000" cy="34290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custDataLst>
              <p:tags r:id="rId6"/>
            </p:custDataLst>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7200"/>
          </a:xfrm>
          <a:prstGeom prst="rect">
            <a:avLst/>
          </a:prstGeom>
        </p:spPr>
        <p:txBody>
          <a:bodyPr vert="horz" lIns="91440" tIns="45720" rIns="91440" bIns="45720" rtlCol="0" anchor="b"/>
          <a:lstStyle>
            <a:lvl1pPr algn="r">
              <a:defRPr sz="1200"/>
            </a:lvl1pPr>
          </a:lstStyle>
          <a:p>
            <a:fld id="{DF7CD64D-B72C-4FF8-85BB-4AA899BC1DF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21</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1.xml"/><Relationship Id="rId5" Type="http://schemas.openxmlformats.org/officeDocument/2006/relationships/tags" Target="../tags/tag10.xml"/><Relationship Id="rId4" Type="http://schemas.openxmlformats.org/officeDocument/2006/relationships/tags" Target="../tags/tag9.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Master" Target="../slideMasters/slideMaster1.xml"/><Relationship Id="rId5" Type="http://schemas.openxmlformats.org/officeDocument/2006/relationships/tags" Target="../tags/tag58.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xml"/><Relationship Id="rId5" Type="http://schemas.openxmlformats.org/officeDocument/2006/relationships/tags" Target="../tags/tag15.xml"/><Relationship Id="rId4" Type="http://schemas.openxmlformats.org/officeDocument/2006/relationships/tags" Target="../tags/tag1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xml"/><Relationship Id="rId5" Type="http://schemas.openxmlformats.org/officeDocument/2006/relationships/tags" Target="../tags/tag20.xml"/><Relationship Id="rId4" Type="http://schemas.openxmlformats.org/officeDocument/2006/relationships/tags" Target="../tags/tag19.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slideMaster" Target="../slideMasters/slideMaster1.xml"/><Relationship Id="rId4" Type="http://schemas.openxmlformats.org/officeDocument/2006/relationships/tags" Target="../tags/tag38.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slideMaster" Target="../slideMasters/slideMaster1.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979" y="2130425"/>
            <a:ext cx="7774424" cy="1470025"/>
          </a:xfrm>
        </p:spPr>
        <p:txBody>
          <a:bodyPr/>
          <a:lstStyle/>
          <a:p>
            <a:r>
              <a:rPr lang="en-US"/>
              <a:t>Click to edit Master title style</a:t>
            </a:r>
          </a:p>
        </p:txBody>
      </p:sp>
      <p:sp>
        <p:nvSpPr>
          <p:cNvPr id="3" name="Subtitle 2"/>
          <p:cNvSpPr>
            <a:spLocks noGrp="1"/>
          </p:cNvSpPr>
          <p:nvPr>
            <p:ph type="subTitle" idx="1"/>
            <p:custDataLst>
              <p:tags r:id="rId2"/>
            </p:custDataLst>
          </p:nvPr>
        </p:nvSpPr>
        <p:spPr>
          <a:xfrm>
            <a:off x="1371957" y="3886200"/>
            <a:ext cx="640246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3"/>
            </p:custDataLst>
          </p:nvPr>
        </p:nvSpPr>
        <p:spPr/>
        <p:txBody>
          <a:bodyPr/>
          <a:lstStyle/>
          <a:p>
            <a:fld id="{1D8BD707-D9CF-40AE-B4C6-C98DA3205C09}" type="datetimeFigureOut">
              <a:rPr lang="en-US" smtClean="0"/>
              <a:t>12/21/2022</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Vertical Text Placeholder 2"/>
          <p:cNvSpPr>
            <a:spLocks noGrp="1"/>
          </p:cNvSpPr>
          <p:nvPr>
            <p:ph type="body" orient="vert" idx="1"/>
            <p:custDataLst>
              <p:tags r:id="rId2"/>
            </p:custDataLst>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1D8BD707-D9CF-40AE-B4C6-C98DA3205C09}" type="datetimeFigureOut">
              <a:rPr lang="en-US" smtClean="0"/>
              <a:t>12/21/2022</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6631126" y="274638"/>
            <a:ext cx="2057936" cy="5851525"/>
          </a:xfrm>
        </p:spPr>
        <p:txBody>
          <a:bodyPr vert="eaVert"/>
          <a:lstStyle/>
          <a:p>
            <a:r>
              <a:rPr lang="en-US"/>
              <a:t>Click to edit Master title style</a:t>
            </a:r>
          </a:p>
        </p:txBody>
      </p:sp>
      <p:sp>
        <p:nvSpPr>
          <p:cNvPr id="3" name="Vertical Text Placeholder 2"/>
          <p:cNvSpPr>
            <a:spLocks noGrp="1"/>
          </p:cNvSpPr>
          <p:nvPr>
            <p:ph type="body" orient="vert" idx="1"/>
            <p:custDataLst>
              <p:tags r:id="rId2"/>
            </p:custDataLst>
          </p:nvPr>
        </p:nvSpPr>
        <p:spPr>
          <a:xfrm>
            <a:off x="457319" y="274638"/>
            <a:ext cx="6021368"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1D8BD707-D9CF-40AE-B4C6-C98DA3205C09}" type="datetimeFigureOut">
              <a:rPr lang="en-US" smtClean="0"/>
              <a:t>12/21/2022</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397" y="1122560"/>
            <a:ext cx="9146381" cy="2388017"/>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397" y="3602668"/>
            <a:ext cx="9146381" cy="165605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835" indent="0" algn="ctr">
              <a:buNone/>
              <a:defRPr sz="1600"/>
            </a:lvl7pPr>
            <a:lvl8pPr marL="3201035" indent="0" algn="ctr">
              <a:buNone/>
              <a:defRPr sz="1600"/>
            </a:lvl8pPr>
            <a:lvl9pPr marL="365823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2067" y="1710037"/>
            <a:ext cx="10518338" cy="2853236"/>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2067" y="4590267"/>
            <a:ext cx="10518338" cy="150044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835" indent="0">
              <a:buNone/>
              <a:defRPr sz="1600">
                <a:solidFill>
                  <a:schemeClr val="tx1">
                    <a:tint val="75000"/>
                  </a:schemeClr>
                </a:solidFill>
              </a:defRPr>
            </a:lvl7pPr>
            <a:lvl8pPr marL="3201035" indent="0">
              <a:buNone/>
              <a:defRPr sz="1600">
                <a:solidFill>
                  <a:schemeClr val="tx1">
                    <a:tint val="75000"/>
                  </a:schemeClr>
                </a:solidFill>
              </a:defRPr>
            </a:lvl8pPr>
            <a:lvl9pPr marL="3658235"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418" y="1825944"/>
            <a:ext cx="5182949" cy="43521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3807" y="1825944"/>
            <a:ext cx="5182949" cy="43521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007" y="365189"/>
            <a:ext cx="10518338" cy="1325795"/>
          </a:xfrm>
        </p:spPr>
        <p:txBody>
          <a:bodyPr/>
          <a:lstStyle/>
          <a:p>
            <a:r>
              <a:rPr lang="zh-CN" altLang="en-US"/>
              <a:t>单击此处编辑母版标题样式</a:t>
            </a:r>
          </a:p>
        </p:txBody>
      </p:sp>
      <p:sp>
        <p:nvSpPr>
          <p:cNvPr id="3" name="文本占位符 2"/>
          <p:cNvSpPr>
            <a:spLocks noGrp="1"/>
          </p:cNvSpPr>
          <p:nvPr>
            <p:ph type="body" idx="1"/>
          </p:nvPr>
        </p:nvSpPr>
        <p:spPr>
          <a:xfrm>
            <a:off x="1187084" y="1778749"/>
            <a:ext cx="4874844" cy="824056"/>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835" indent="0">
              <a:buNone/>
              <a:defRPr sz="1800"/>
            </a:lvl7pPr>
            <a:lvl8pPr marL="3201035" indent="0">
              <a:buNone/>
              <a:defRPr sz="1800"/>
            </a:lvl8pPr>
            <a:lvl9pPr marL="3658235"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7084" y="2665845"/>
            <a:ext cx="4874844" cy="352490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8568" y="1778749"/>
            <a:ext cx="4898851" cy="824056"/>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835" indent="0">
              <a:buNone/>
              <a:defRPr sz="1800"/>
            </a:lvl7pPr>
            <a:lvl8pPr marL="3201035" indent="0">
              <a:buNone/>
              <a:defRPr sz="1800"/>
            </a:lvl8pPr>
            <a:lvl9pPr marL="3658235"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8568" y="2665845"/>
            <a:ext cx="4898851" cy="352490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2022/12/21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2022/12/21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007" y="457280"/>
            <a:ext cx="4166434" cy="160048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4538" y="457281"/>
            <a:ext cx="6173807" cy="54047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835" indent="0">
              <a:buNone/>
              <a:defRPr sz="2000"/>
            </a:lvl7pPr>
            <a:lvl8pPr marL="3201035" indent="0">
              <a:buNone/>
              <a:defRPr sz="2000"/>
            </a:lvl8pPr>
            <a:lvl9pPr marL="3658235" indent="0">
              <a:buNone/>
              <a:defRPr sz="2000"/>
            </a:lvl9pPr>
          </a:lstStyle>
          <a:p>
            <a:endParaRPr lang="zh-CN" altLang="en-US"/>
          </a:p>
        </p:txBody>
      </p:sp>
      <p:sp>
        <p:nvSpPr>
          <p:cNvPr id="4" name="文本占位符 3"/>
          <p:cNvSpPr>
            <a:spLocks noGrp="1"/>
          </p:cNvSpPr>
          <p:nvPr>
            <p:ph type="body" sz="half" idx="2"/>
          </p:nvPr>
        </p:nvSpPr>
        <p:spPr>
          <a:xfrm>
            <a:off x="840007" y="2057760"/>
            <a:ext cx="4166434" cy="3812255"/>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835" indent="0">
              <a:buNone/>
              <a:defRPr sz="1400"/>
            </a:lvl7pPr>
            <a:lvl8pPr marL="3201035" indent="0">
              <a:buNone/>
              <a:defRPr sz="1400"/>
            </a:lvl8pPr>
            <a:lvl9pPr marL="3658235"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1D8BD707-D9CF-40AE-B4C6-C98DA3205C09}" type="datetimeFigureOut">
              <a:rPr lang="en-US" smtClean="0"/>
              <a:t>12/21/2022</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7172" y="365189"/>
            <a:ext cx="2629585" cy="5812856"/>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418" y="365189"/>
            <a:ext cx="7736314" cy="5812856"/>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418" y="365189"/>
            <a:ext cx="10518338" cy="581285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5058" y="442015"/>
            <a:ext cx="4369938" cy="3083945"/>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5735" y="3801920"/>
            <a:ext cx="4513139" cy="431833"/>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5735" y="4385792"/>
            <a:ext cx="4513139" cy="228480"/>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6202" y="4818420"/>
            <a:ext cx="4489207" cy="1537057"/>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教学分析">
    <p:spTree>
      <p:nvGrpSpPr>
        <p:cNvPr id="1" name=""/>
        <p:cNvGrpSpPr/>
        <p:nvPr/>
      </p:nvGrpSpPr>
      <p:grpSpPr>
        <a:xfrm>
          <a:off x="0" y="0"/>
          <a:ext cx="0" cy="0"/>
          <a:chOff x="0" y="0"/>
          <a:chExt cx="0" cy="0"/>
        </a:xfrm>
      </p:grpSpPr>
      <p:sp>
        <p:nvSpPr>
          <p:cNvPr id="21" name="TextBox 20"/>
          <p:cNvSpPr txBox="1"/>
          <p:nvPr userDrawn="1"/>
        </p:nvSpPr>
        <p:spPr>
          <a:xfrm>
            <a:off x="-28699" y="591071"/>
            <a:ext cx="4973859" cy="460375"/>
          </a:xfrm>
          <a:prstGeom prst="rect">
            <a:avLst/>
          </a:prstGeom>
          <a:noFill/>
        </p:spPr>
        <p:txBody>
          <a:bodyPr wrap="square" rtlCol="0">
            <a:spAutoFit/>
          </a:bodyPr>
          <a:lstStyle/>
          <a:p>
            <a:r>
              <a:rPr lang="en-US" altLang="zh-CN" sz="2400" dirty="0">
                <a:solidFill>
                  <a:schemeClr val="bg1">
                    <a:lumMod val="85000"/>
                  </a:schemeClr>
                </a:solidFill>
                <a:latin typeface="Helvetica Light" pitchFamily="50" charset="0"/>
              </a:rPr>
              <a:t>Teaching</a:t>
            </a:r>
            <a:r>
              <a:rPr lang="en-US" altLang="zh-CN" sz="2400" baseline="0" dirty="0">
                <a:solidFill>
                  <a:schemeClr val="bg1">
                    <a:lumMod val="85000"/>
                  </a:schemeClr>
                </a:solidFill>
                <a:latin typeface="Helvetica Light" pitchFamily="50" charset="0"/>
              </a:rPr>
              <a:t> </a:t>
            </a:r>
            <a:r>
              <a:rPr lang="en-US" altLang="zh-CN" sz="2400" dirty="0">
                <a:solidFill>
                  <a:schemeClr val="bg1">
                    <a:lumMod val="85000"/>
                  </a:schemeClr>
                </a:solidFill>
                <a:latin typeface="Helvetica Light" pitchFamily="50" charset="0"/>
              </a:rPr>
              <a:t>analysis</a:t>
            </a:r>
          </a:p>
        </p:txBody>
      </p:sp>
      <p:cxnSp>
        <p:nvCxnSpPr>
          <p:cNvPr id="35" name="直接连接符 34"/>
          <p:cNvCxnSpPr/>
          <p:nvPr userDrawn="1"/>
        </p:nvCxnSpPr>
        <p:spPr>
          <a:xfrm>
            <a:off x="75118" y="1016711"/>
            <a:ext cx="416342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2" name="组合 41"/>
          <p:cNvGrpSpPr/>
          <p:nvPr userDrawn="1"/>
        </p:nvGrpSpPr>
        <p:grpSpPr>
          <a:xfrm>
            <a:off x="4420799" y="-355197"/>
            <a:ext cx="1743126" cy="1397180"/>
            <a:chOff x="3314736" y="-715238"/>
            <a:chExt cx="1307004" cy="1397180"/>
          </a:xfrm>
        </p:grpSpPr>
        <p:grpSp>
          <p:nvGrpSpPr>
            <p:cNvPr id="43" name="组合 42"/>
            <p:cNvGrpSpPr/>
            <p:nvPr userDrawn="1"/>
          </p:nvGrpSpPr>
          <p:grpSpPr>
            <a:xfrm>
              <a:off x="3314736" y="-715238"/>
              <a:ext cx="1307004" cy="1397180"/>
              <a:chOff x="4227737" y="323875"/>
              <a:chExt cx="920327" cy="4473277"/>
            </a:xfrm>
          </p:grpSpPr>
          <p:sp>
            <p:nvSpPr>
              <p:cNvPr id="46" name="圆角矩形 45"/>
              <p:cNvSpPr/>
              <p:nvPr/>
            </p:nvSpPr>
            <p:spPr>
              <a:xfrm>
                <a:off x="4283968"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a:off x="4227737" y="323875"/>
                <a:ext cx="879048" cy="4323744"/>
              </a:xfrm>
              <a:prstGeom prst="roundRect">
                <a:avLst/>
              </a:prstGeom>
              <a:solidFill>
                <a:srgbClr val="4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TextBox 43"/>
            <p:cNvSpPr txBox="1"/>
            <p:nvPr userDrawn="1"/>
          </p:nvSpPr>
          <p:spPr>
            <a:xfrm>
              <a:off x="3372889" y="44624"/>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01</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45" name="TextBox 44"/>
            <p:cNvSpPr txBox="1"/>
            <p:nvPr userDrawn="1"/>
          </p:nvSpPr>
          <p:spPr>
            <a:xfrm>
              <a:off x="3372889"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教学分析</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down)">
                                      <p:cBhvr>
                                        <p:cTn id="11" dur="500"/>
                                        <p:tgtEl>
                                          <p:spTgt spid="3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教学分析">
    <p:spTree>
      <p:nvGrpSpPr>
        <p:cNvPr id="1" name=""/>
        <p:cNvGrpSpPr/>
        <p:nvPr/>
      </p:nvGrpSpPr>
      <p:grpSpPr>
        <a:xfrm>
          <a:off x="0" y="0"/>
          <a:ext cx="0" cy="0"/>
          <a:chOff x="0" y="0"/>
          <a:chExt cx="0" cy="0"/>
        </a:xfrm>
      </p:grpSpPr>
      <p:sp>
        <p:nvSpPr>
          <p:cNvPr id="21" name="TextBox 20"/>
          <p:cNvSpPr txBox="1"/>
          <p:nvPr userDrawn="1"/>
        </p:nvSpPr>
        <p:spPr>
          <a:xfrm>
            <a:off x="-28699" y="591071"/>
            <a:ext cx="4973859" cy="460375"/>
          </a:xfrm>
          <a:prstGeom prst="rect">
            <a:avLst/>
          </a:prstGeom>
          <a:noFill/>
        </p:spPr>
        <p:txBody>
          <a:bodyPr wrap="square" rtlCol="0">
            <a:spAutoFit/>
          </a:bodyPr>
          <a:lstStyle/>
          <a:p>
            <a:r>
              <a:rPr lang="en-US" altLang="zh-CN" sz="2400" dirty="0">
                <a:solidFill>
                  <a:schemeClr val="bg1">
                    <a:lumMod val="85000"/>
                  </a:schemeClr>
                </a:solidFill>
                <a:latin typeface="Helvetica Light" pitchFamily="50" charset="0"/>
              </a:rPr>
              <a:t>Teaching</a:t>
            </a:r>
            <a:r>
              <a:rPr lang="en-US" altLang="zh-CN" sz="2400" baseline="0" dirty="0">
                <a:solidFill>
                  <a:schemeClr val="bg1">
                    <a:lumMod val="85000"/>
                  </a:schemeClr>
                </a:solidFill>
                <a:latin typeface="Helvetica Light" pitchFamily="50" charset="0"/>
              </a:rPr>
              <a:t> </a:t>
            </a:r>
            <a:r>
              <a:rPr lang="en-US" altLang="zh-CN" sz="2400" dirty="0">
                <a:solidFill>
                  <a:schemeClr val="bg1">
                    <a:lumMod val="85000"/>
                  </a:schemeClr>
                </a:solidFill>
                <a:latin typeface="Helvetica Light" pitchFamily="50" charset="0"/>
              </a:rPr>
              <a:t>analysis</a:t>
            </a:r>
          </a:p>
        </p:txBody>
      </p:sp>
      <p:cxnSp>
        <p:nvCxnSpPr>
          <p:cNvPr id="35" name="直接连接符 34"/>
          <p:cNvCxnSpPr/>
          <p:nvPr userDrawn="1"/>
        </p:nvCxnSpPr>
        <p:spPr>
          <a:xfrm>
            <a:off x="75118" y="1016711"/>
            <a:ext cx="416342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2" name="组合 41"/>
          <p:cNvGrpSpPr/>
          <p:nvPr userDrawn="1"/>
        </p:nvGrpSpPr>
        <p:grpSpPr>
          <a:xfrm>
            <a:off x="4420799" y="-355197"/>
            <a:ext cx="1743126" cy="1397180"/>
            <a:chOff x="3314736" y="-715238"/>
            <a:chExt cx="1307004" cy="1397180"/>
          </a:xfrm>
        </p:grpSpPr>
        <p:grpSp>
          <p:nvGrpSpPr>
            <p:cNvPr id="43" name="组合 42"/>
            <p:cNvGrpSpPr/>
            <p:nvPr userDrawn="1"/>
          </p:nvGrpSpPr>
          <p:grpSpPr>
            <a:xfrm>
              <a:off x="3314736" y="-715238"/>
              <a:ext cx="1307004" cy="1397180"/>
              <a:chOff x="4227737" y="323875"/>
              <a:chExt cx="920327" cy="4473277"/>
            </a:xfrm>
          </p:grpSpPr>
          <p:sp>
            <p:nvSpPr>
              <p:cNvPr id="46" name="圆角矩形 45"/>
              <p:cNvSpPr/>
              <p:nvPr/>
            </p:nvSpPr>
            <p:spPr>
              <a:xfrm>
                <a:off x="4283968"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a:off x="4227737" y="323875"/>
                <a:ext cx="879048" cy="4323744"/>
              </a:xfrm>
              <a:prstGeom prst="roundRect">
                <a:avLst/>
              </a:prstGeom>
              <a:solidFill>
                <a:srgbClr val="4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TextBox 43"/>
            <p:cNvSpPr txBox="1"/>
            <p:nvPr userDrawn="1"/>
          </p:nvSpPr>
          <p:spPr>
            <a:xfrm>
              <a:off x="3372889" y="44624"/>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01</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45" name="TextBox 44"/>
            <p:cNvSpPr txBox="1"/>
            <p:nvPr userDrawn="1"/>
          </p:nvSpPr>
          <p:spPr>
            <a:xfrm>
              <a:off x="3372889"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教学分析</a:t>
              </a: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教学策略">
    <p:spTree>
      <p:nvGrpSpPr>
        <p:cNvPr id="1" name=""/>
        <p:cNvGrpSpPr/>
        <p:nvPr/>
      </p:nvGrpSpPr>
      <p:grpSpPr>
        <a:xfrm>
          <a:off x="0" y="0"/>
          <a:ext cx="0" cy="0"/>
          <a:chOff x="0" y="0"/>
          <a:chExt cx="0" cy="0"/>
        </a:xfrm>
      </p:grpSpPr>
      <p:sp>
        <p:nvSpPr>
          <p:cNvPr id="21" name="TextBox 20"/>
          <p:cNvSpPr txBox="1"/>
          <p:nvPr userDrawn="1"/>
        </p:nvSpPr>
        <p:spPr>
          <a:xfrm>
            <a:off x="-28699" y="591071"/>
            <a:ext cx="6222323" cy="460375"/>
          </a:xfrm>
          <a:prstGeom prst="rect">
            <a:avLst/>
          </a:prstGeom>
          <a:noFill/>
        </p:spPr>
        <p:txBody>
          <a:bodyPr wrap="square" rtlCol="0">
            <a:spAutoFit/>
          </a:bodyPr>
          <a:lstStyle>
            <a:defPPr>
              <a:defRPr lang="zh-CN"/>
            </a:defPPr>
            <a:lvl1pPr>
              <a:defRPr sz="2400">
                <a:solidFill>
                  <a:schemeClr val="bg1">
                    <a:lumMod val="85000"/>
                  </a:schemeClr>
                </a:solidFill>
                <a:latin typeface="Helvetica Light" pitchFamily="50" charset="0"/>
              </a:defRPr>
            </a:lvl1pPr>
          </a:lstStyle>
          <a:p>
            <a:pPr lvl="0"/>
            <a:r>
              <a:rPr lang="en-US" altLang="zh-CN" dirty="0"/>
              <a:t>instructional strategies</a:t>
            </a:r>
          </a:p>
        </p:txBody>
      </p:sp>
      <p:grpSp>
        <p:nvGrpSpPr>
          <p:cNvPr id="60" name="组合 59"/>
          <p:cNvGrpSpPr/>
          <p:nvPr userDrawn="1"/>
        </p:nvGrpSpPr>
        <p:grpSpPr>
          <a:xfrm>
            <a:off x="6303594" y="-351837"/>
            <a:ext cx="1714742" cy="1394349"/>
            <a:chOff x="4726465" y="-711878"/>
            <a:chExt cx="1285722" cy="1394349"/>
          </a:xfrm>
        </p:grpSpPr>
        <p:grpSp>
          <p:nvGrpSpPr>
            <p:cNvPr id="61" name="组合 60"/>
            <p:cNvGrpSpPr/>
            <p:nvPr userDrawn="1"/>
          </p:nvGrpSpPr>
          <p:grpSpPr>
            <a:xfrm>
              <a:off x="4726465" y="-711878"/>
              <a:ext cx="1285722" cy="1394349"/>
              <a:chOff x="5322842" y="326129"/>
              <a:chExt cx="905342" cy="4464216"/>
            </a:xfrm>
          </p:grpSpPr>
          <p:sp>
            <p:nvSpPr>
              <p:cNvPr id="64" name="圆角矩形 63"/>
              <p:cNvSpPr/>
              <p:nvPr/>
            </p:nvSpPr>
            <p:spPr>
              <a:xfrm>
                <a:off x="5364088" y="422268"/>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圆角矩形 64"/>
              <p:cNvSpPr/>
              <p:nvPr/>
            </p:nvSpPr>
            <p:spPr>
              <a:xfrm>
                <a:off x="5322842" y="326129"/>
                <a:ext cx="864096" cy="4323744"/>
              </a:xfrm>
              <a:prstGeom prst="roundRect">
                <a:avLst/>
              </a:prstGeom>
              <a:solidFill>
                <a:srgbClr val="1E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TextBox 61"/>
            <p:cNvSpPr txBox="1"/>
            <p:nvPr userDrawn="1"/>
          </p:nvSpPr>
          <p:spPr>
            <a:xfrm>
              <a:off x="4794471"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02</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63" name="TextBox 62"/>
            <p:cNvSpPr txBox="1"/>
            <p:nvPr userDrawn="1"/>
          </p:nvSpPr>
          <p:spPr>
            <a:xfrm>
              <a:off x="477994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教学策略</a:t>
              </a:r>
            </a:p>
          </p:txBody>
        </p:sp>
      </p:grpSp>
      <p:cxnSp>
        <p:nvCxnSpPr>
          <p:cNvPr id="33" name="直接连接符 32"/>
          <p:cNvCxnSpPr/>
          <p:nvPr userDrawn="1"/>
        </p:nvCxnSpPr>
        <p:spPr>
          <a:xfrm>
            <a:off x="75117" y="1016711"/>
            <a:ext cx="60975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
                                        <p:tgtEl>
                                          <p:spTgt spid="6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par>
                                <p:cTn id="12" presetID="22" presetClass="entr" presetSubtype="4" fill="hold"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down)">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教学策略">
    <p:spTree>
      <p:nvGrpSpPr>
        <p:cNvPr id="1" name=""/>
        <p:cNvGrpSpPr/>
        <p:nvPr/>
      </p:nvGrpSpPr>
      <p:grpSpPr>
        <a:xfrm>
          <a:off x="0" y="0"/>
          <a:ext cx="0" cy="0"/>
          <a:chOff x="0" y="0"/>
          <a:chExt cx="0" cy="0"/>
        </a:xfrm>
      </p:grpSpPr>
      <p:sp>
        <p:nvSpPr>
          <p:cNvPr id="21" name="TextBox 20"/>
          <p:cNvSpPr txBox="1"/>
          <p:nvPr userDrawn="1"/>
        </p:nvSpPr>
        <p:spPr>
          <a:xfrm>
            <a:off x="-28699" y="591071"/>
            <a:ext cx="6222323" cy="460375"/>
          </a:xfrm>
          <a:prstGeom prst="rect">
            <a:avLst/>
          </a:prstGeom>
          <a:noFill/>
        </p:spPr>
        <p:txBody>
          <a:bodyPr wrap="square" rtlCol="0">
            <a:spAutoFit/>
          </a:bodyPr>
          <a:lstStyle>
            <a:defPPr>
              <a:defRPr lang="zh-CN"/>
            </a:defPPr>
            <a:lvl1pPr>
              <a:defRPr sz="2400">
                <a:solidFill>
                  <a:schemeClr val="bg1">
                    <a:lumMod val="85000"/>
                  </a:schemeClr>
                </a:solidFill>
                <a:latin typeface="Helvetica Light" pitchFamily="50" charset="0"/>
              </a:defRPr>
            </a:lvl1pPr>
          </a:lstStyle>
          <a:p>
            <a:pPr lvl="0"/>
            <a:r>
              <a:rPr lang="en-US" altLang="zh-CN" dirty="0"/>
              <a:t>instructional strategies</a:t>
            </a:r>
          </a:p>
        </p:txBody>
      </p:sp>
      <p:grpSp>
        <p:nvGrpSpPr>
          <p:cNvPr id="60" name="组合 59"/>
          <p:cNvGrpSpPr/>
          <p:nvPr userDrawn="1"/>
        </p:nvGrpSpPr>
        <p:grpSpPr>
          <a:xfrm>
            <a:off x="6303594" y="-351837"/>
            <a:ext cx="1714742" cy="1394349"/>
            <a:chOff x="4726465" y="-711878"/>
            <a:chExt cx="1285722" cy="1394349"/>
          </a:xfrm>
        </p:grpSpPr>
        <p:grpSp>
          <p:nvGrpSpPr>
            <p:cNvPr id="61" name="组合 60"/>
            <p:cNvGrpSpPr/>
            <p:nvPr userDrawn="1"/>
          </p:nvGrpSpPr>
          <p:grpSpPr>
            <a:xfrm>
              <a:off x="4726465" y="-711878"/>
              <a:ext cx="1285722" cy="1394349"/>
              <a:chOff x="5322842" y="326129"/>
              <a:chExt cx="905342" cy="4464216"/>
            </a:xfrm>
          </p:grpSpPr>
          <p:sp>
            <p:nvSpPr>
              <p:cNvPr id="64" name="圆角矩形 63"/>
              <p:cNvSpPr/>
              <p:nvPr/>
            </p:nvSpPr>
            <p:spPr>
              <a:xfrm>
                <a:off x="5364088" y="422268"/>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圆角矩形 64"/>
              <p:cNvSpPr/>
              <p:nvPr/>
            </p:nvSpPr>
            <p:spPr>
              <a:xfrm>
                <a:off x="5322842" y="326129"/>
                <a:ext cx="864096" cy="4323744"/>
              </a:xfrm>
              <a:prstGeom prst="roundRect">
                <a:avLst/>
              </a:prstGeom>
              <a:solidFill>
                <a:srgbClr val="1E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TextBox 61"/>
            <p:cNvSpPr txBox="1"/>
            <p:nvPr userDrawn="1"/>
          </p:nvSpPr>
          <p:spPr>
            <a:xfrm>
              <a:off x="4794471"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02</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63" name="TextBox 62"/>
            <p:cNvSpPr txBox="1"/>
            <p:nvPr userDrawn="1"/>
          </p:nvSpPr>
          <p:spPr>
            <a:xfrm>
              <a:off x="477994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教学策略</a:t>
              </a:r>
            </a:p>
          </p:txBody>
        </p:sp>
      </p:grpSp>
      <p:cxnSp>
        <p:nvCxnSpPr>
          <p:cNvPr id="33" name="直接连接符 32"/>
          <p:cNvCxnSpPr/>
          <p:nvPr userDrawn="1"/>
        </p:nvCxnSpPr>
        <p:spPr>
          <a:xfrm>
            <a:off x="75117" y="1016711"/>
            <a:ext cx="60975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教学过程">
    <p:spTree>
      <p:nvGrpSpPr>
        <p:cNvPr id="1" name=""/>
        <p:cNvGrpSpPr/>
        <p:nvPr/>
      </p:nvGrpSpPr>
      <p:grpSpPr>
        <a:xfrm>
          <a:off x="0" y="0"/>
          <a:ext cx="0" cy="0"/>
          <a:chOff x="0" y="0"/>
          <a:chExt cx="0" cy="0"/>
        </a:xfrm>
      </p:grpSpPr>
      <p:sp>
        <p:nvSpPr>
          <p:cNvPr id="21" name="TextBox 20"/>
          <p:cNvSpPr txBox="1"/>
          <p:nvPr userDrawn="1"/>
        </p:nvSpPr>
        <p:spPr>
          <a:xfrm>
            <a:off x="-28699" y="591071"/>
            <a:ext cx="4973859" cy="460375"/>
          </a:xfrm>
          <a:prstGeom prst="rect">
            <a:avLst/>
          </a:prstGeom>
          <a:noFill/>
        </p:spPr>
        <p:txBody>
          <a:bodyPr wrap="square" rtlCol="0">
            <a:spAutoFit/>
          </a:bodyPr>
          <a:lstStyle>
            <a:defPPr>
              <a:defRPr lang="zh-CN"/>
            </a:defPPr>
            <a:lvl1pPr lvl="0">
              <a:defRPr sz="2400">
                <a:solidFill>
                  <a:schemeClr val="bg1">
                    <a:lumMod val="85000"/>
                  </a:schemeClr>
                </a:solidFill>
                <a:latin typeface="Helvetica Light" pitchFamily="50" charset="0"/>
              </a:defRPr>
            </a:lvl1pPr>
          </a:lstStyle>
          <a:p>
            <a:pPr lvl="0"/>
            <a:r>
              <a:rPr lang="en-US" altLang="zh-CN" dirty="0"/>
              <a:t>teaching process</a:t>
            </a:r>
          </a:p>
        </p:txBody>
      </p:sp>
      <p:cxnSp>
        <p:nvCxnSpPr>
          <p:cNvPr id="35" name="直接连接符 34"/>
          <p:cNvCxnSpPr/>
          <p:nvPr userDrawn="1"/>
        </p:nvCxnSpPr>
        <p:spPr>
          <a:xfrm>
            <a:off x="75118" y="1016711"/>
            <a:ext cx="813797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8" name="组合 47"/>
          <p:cNvGrpSpPr/>
          <p:nvPr userDrawn="1"/>
        </p:nvGrpSpPr>
        <p:grpSpPr>
          <a:xfrm>
            <a:off x="8213094" y="-348031"/>
            <a:ext cx="1714637" cy="1393351"/>
            <a:chOff x="6158217" y="-708071"/>
            <a:chExt cx="1285643" cy="1393350"/>
          </a:xfrm>
        </p:grpSpPr>
        <p:grpSp>
          <p:nvGrpSpPr>
            <p:cNvPr id="49" name="组合 48"/>
            <p:cNvGrpSpPr/>
            <p:nvPr userDrawn="1"/>
          </p:nvGrpSpPr>
          <p:grpSpPr>
            <a:xfrm>
              <a:off x="6158217" y="-708071"/>
              <a:ext cx="1285643" cy="1393350"/>
              <a:chOff x="6475026" y="329329"/>
              <a:chExt cx="905286" cy="4461015"/>
            </a:xfrm>
          </p:grpSpPr>
          <p:sp>
            <p:nvSpPr>
              <p:cNvPr id="52" name="圆角矩形 51"/>
              <p:cNvSpPr/>
              <p:nvPr/>
            </p:nvSpPr>
            <p:spPr>
              <a:xfrm>
                <a:off x="6516216" y="422267"/>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圆角矩形 52"/>
              <p:cNvSpPr/>
              <p:nvPr/>
            </p:nvSpPr>
            <p:spPr>
              <a:xfrm>
                <a:off x="6475026" y="329329"/>
                <a:ext cx="864096" cy="4323744"/>
              </a:xfrm>
              <a:prstGeom prst="roundRect">
                <a:avLst/>
              </a:prstGeom>
              <a:solidFill>
                <a:srgbClr val="2A8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TextBox 49"/>
            <p:cNvSpPr txBox="1"/>
            <p:nvPr userDrawn="1"/>
          </p:nvSpPr>
          <p:spPr>
            <a:xfrm>
              <a:off x="6226223"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03</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1" name="TextBox 50"/>
            <p:cNvSpPr txBox="1"/>
            <p:nvPr userDrawn="1"/>
          </p:nvSpPr>
          <p:spPr>
            <a:xfrm>
              <a:off x="620951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教学过程</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par>
                                <p:cTn id="12" presetID="22" presetClass="entr" presetSubtype="4" fill="hold"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down)">
                                      <p:cBhvr>
                                        <p:cTn id="1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教学过程">
    <p:spTree>
      <p:nvGrpSpPr>
        <p:cNvPr id="1" name=""/>
        <p:cNvGrpSpPr/>
        <p:nvPr/>
      </p:nvGrpSpPr>
      <p:grpSpPr>
        <a:xfrm>
          <a:off x="0" y="0"/>
          <a:ext cx="0" cy="0"/>
          <a:chOff x="0" y="0"/>
          <a:chExt cx="0" cy="0"/>
        </a:xfrm>
      </p:grpSpPr>
      <p:sp>
        <p:nvSpPr>
          <p:cNvPr id="21" name="TextBox 20"/>
          <p:cNvSpPr txBox="1"/>
          <p:nvPr userDrawn="1"/>
        </p:nvSpPr>
        <p:spPr>
          <a:xfrm>
            <a:off x="-28699" y="591071"/>
            <a:ext cx="4973859" cy="460375"/>
          </a:xfrm>
          <a:prstGeom prst="rect">
            <a:avLst/>
          </a:prstGeom>
          <a:noFill/>
        </p:spPr>
        <p:txBody>
          <a:bodyPr wrap="square" rtlCol="0">
            <a:spAutoFit/>
          </a:bodyPr>
          <a:lstStyle>
            <a:defPPr>
              <a:defRPr lang="zh-CN"/>
            </a:defPPr>
            <a:lvl1pPr lvl="0">
              <a:defRPr sz="2400">
                <a:solidFill>
                  <a:schemeClr val="bg1">
                    <a:lumMod val="85000"/>
                  </a:schemeClr>
                </a:solidFill>
                <a:latin typeface="Helvetica Light" pitchFamily="50" charset="0"/>
              </a:defRPr>
            </a:lvl1pPr>
          </a:lstStyle>
          <a:p>
            <a:pPr lvl="0"/>
            <a:r>
              <a:rPr lang="en-US" altLang="zh-CN" dirty="0"/>
              <a:t>teaching process</a:t>
            </a:r>
          </a:p>
        </p:txBody>
      </p:sp>
      <p:cxnSp>
        <p:nvCxnSpPr>
          <p:cNvPr id="35" name="直接连接符 34"/>
          <p:cNvCxnSpPr/>
          <p:nvPr userDrawn="1"/>
        </p:nvCxnSpPr>
        <p:spPr>
          <a:xfrm>
            <a:off x="75118" y="1016711"/>
            <a:ext cx="813797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8" name="组合 47"/>
          <p:cNvGrpSpPr/>
          <p:nvPr userDrawn="1"/>
        </p:nvGrpSpPr>
        <p:grpSpPr>
          <a:xfrm>
            <a:off x="8213094" y="-348031"/>
            <a:ext cx="1714637" cy="1393351"/>
            <a:chOff x="6158217" y="-708071"/>
            <a:chExt cx="1285643" cy="1393350"/>
          </a:xfrm>
        </p:grpSpPr>
        <p:grpSp>
          <p:nvGrpSpPr>
            <p:cNvPr id="49" name="组合 48"/>
            <p:cNvGrpSpPr/>
            <p:nvPr userDrawn="1"/>
          </p:nvGrpSpPr>
          <p:grpSpPr>
            <a:xfrm>
              <a:off x="6158217" y="-708071"/>
              <a:ext cx="1285643" cy="1393350"/>
              <a:chOff x="6475026" y="329329"/>
              <a:chExt cx="905286" cy="4461015"/>
            </a:xfrm>
          </p:grpSpPr>
          <p:sp>
            <p:nvSpPr>
              <p:cNvPr id="52" name="圆角矩形 51"/>
              <p:cNvSpPr/>
              <p:nvPr/>
            </p:nvSpPr>
            <p:spPr>
              <a:xfrm>
                <a:off x="6516216" y="422267"/>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圆角矩形 52"/>
              <p:cNvSpPr/>
              <p:nvPr/>
            </p:nvSpPr>
            <p:spPr>
              <a:xfrm>
                <a:off x="6475026" y="329329"/>
                <a:ext cx="864096" cy="4323744"/>
              </a:xfrm>
              <a:prstGeom prst="roundRect">
                <a:avLst/>
              </a:prstGeom>
              <a:solidFill>
                <a:srgbClr val="2A8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TextBox 49"/>
            <p:cNvSpPr txBox="1"/>
            <p:nvPr userDrawn="1"/>
          </p:nvSpPr>
          <p:spPr>
            <a:xfrm>
              <a:off x="6226223"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03</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1" name="TextBox 50"/>
            <p:cNvSpPr txBox="1"/>
            <p:nvPr userDrawn="1"/>
          </p:nvSpPr>
          <p:spPr>
            <a:xfrm>
              <a:off x="620951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教学过程</a:t>
              </a: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22501" y="4406900"/>
            <a:ext cx="7774424"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custDataLst>
              <p:tags r:id="rId2"/>
            </p:custDataLst>
          </p:nvPr>
        </p:nvSpPr>
        <p:spPr>
          <a:xfrm>
            <a:off x="722501" y="2906713"/>
            <a:ext cx="7774424"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3"/>
            </p:custDataLst>
          </p:nvPr>
        </p:nvSpPr>
        <p:spPr/>
        <p:txBody>
          <a:bodyPr/>
          <a:lstStyle/>
          <a:p>
            <a:fld id="{1D8BD707-D9CF-40AE-B4C6-C98DA3205C09}" type="datetimeFigureOut">
              <a:rPr lang="en-US" smtClean="0"/>
              <a:t>12/21/2022</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教学效果">
    <p:spTree>
      <p:nvGrpSpPr>
        <p:cNvPr id="1" name=""/>
        <p:cNvGrpSpPr/>
        <p:nvPr/>
      </p:nvGrpSpPr>
      <p:grpSpPr>
        <a:xfrm>
          <a:off x="0" y="0"/>
          <a:ext cx="0" cy="0"/>
          <a:chOff x="0" y="0"/>
          <a:chExt cx="0" cy="0"/>
        </a:xfrm>
      </p:grpSpPr>
      <p:sp>
        <p:nvSpPr>
          <p:cNvPr id="21" name="TextBox 20"/>
          <p:cNvSpPr txBox="1"/>
          <p:nvPr userDrawn="1"/>
        </p:nvSpPr>
        <p:spPr>
          <a:xfrm>
            <a:off x="-28699" y="591071"/>
            <a:ext cx="4109538" cy="460375"/>
          </a:xfrm>
          <a:prstGeom prst="rect">
            <a:avLst/>
          </a:prstGeom>
          <a:noFill/>
        </p:spPr>
        <p:txBody>
          <a:bodyPr wrap="square" rtlCol="0">
            <a:spAutoFit/>
          </a:bodyPr>
          <a:lstStyle>
            <a:defPPr>
              <a:defRPr lang="zh-CN"/>
            </a:defPPr>
            <a:lvl1pPr lvl="0">
              <a:defRPr sz="2400">
                <a:solidFill>
                  <a:schemeClr val="bg1">
                    <a:lumMod val="85000"/>
                  </a:schemeClr>
                </a:solidFill>
                <a:latin typeface="Helvetica Light" pitchFamily="50" charset="0"/>
              </a:defRPr>
            </a:lvl1pPr>
          </a:lstStyle>
          <a:p>
            <a:pPr lvl="0"/>
            <a:r>
              <a:rPr lang="en-US" altLang="zh-CN" dirty="0"/>
              <a:t>Teaching effect</a:t>
            </a:r>
          </a:p>
        </p:txBody>
      </p:sp>
      <p:cxnSp>
        <p:nvCxnSpPr>
          <p:cNvPr id="35" name="直接连接符 34"/>
          <p:cNvCxnSpPr/>
          <p:nvPr userDrawn="1"/>
        </p:nvCxnSpPr>
        <p:spPr>
          <a:xfrm>
            <a:off x="75118" y="1016711"/>
            <a:ext cx="986389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4" name="组合 53"/>
          <p:cNvGrpSpPr/>
          <p:nvPr userDrawn="1"/>
        </p:nvGrpSpPr>
        <p:grpSpPr>
          <a:xfrm>
            <a:off x="10131383" y="-340367"/>
            <a:ext cx="1705740" cy="1393103"/>
            <a:chOff x="7596559" y="-700407"/>
            <a:chExt cx="1278972" cy="1393103"/>
          </a:xfrm>
        </p:grpSpPr>
        <p:grpSp>
          <p:nvGrpSpPr>
            <p:cNvPr id="55" name="组合 54"/>
            <p:cNvGrpSpPr/>
            <p:nvPr userDrawn="1"/>
          </p:nvGrpSpPr>
          <p:grpSpPr>
            <a:xfrm>
              <a:off x="7596559" y="-700407"/>
              <a:ext cx="1278972" cy="1393103"/>
              <a:chOff x="7631852" y="336928"/>
              <a:chExt cx="900588" cy="4460224"/>
            </a:xfrm>
          </p:grpSpPr>
          <p:sp>
            <p:nvSpPr>
              <p:cNvPr id="58" name="圆角矩形 57"/>
              <p:cNvSpPr/>
              <p:nvPr/>
            </p:nvSpPr>
            <p:spPr>
              <a:xfrm>
                <a:off x="7668344"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圆角矩形 58"/>
              <p:cNvSpPr/>
              <p:nvPr/>
            </p:nvSpPr>
            <p:spPr>
              <a:xfrm>
                <a:off x="7631852" y="336928"/>
                <a:ext cx="864096" cy="4323744"/>
              </a:xfrm>
              <a:prstGeom prst="roundRect">
                <a:avLst/>
              </a:prstGeom>
              <a:solidFill>
                <a:srgbClr val="E4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TextBox 55"/>
            <p:cNvSpPr txBox="1"/>
            <p:nvPr userDrawn="1"/>
          </p:nvSpPr>
          <p:spPr>
            <a:xfrm>
              <a:off x="7692665" y="67741"/>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04</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7" name="TextBox 56"/>
            <p:cNvSpPr txBox="1"/>
            <p:nvPr userDrawn="1"/>
          </p:nvSpPr>
          <p:spPr>
            <a:xfrm>
              <a:off x="769908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教学效果</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par>
                                <p:cTn id="12" presetID="22" presetClass="entr" presetSubtype="4" fill="hold"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down)">
                                      <p:cBhvr>
                                        <p:cTn id="1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教学效果">
    <p:spTree>
      <p:nvGrpSpPr>
        <p:cNvPr id="1" name=""/>
        <p:cNvGrpSpPr/>
        <p:nvPr/>
      </p:nvGrpSpPr>
      <p:grpSpPr>
        <a:xfrm>
          <a:off x="0" y="0"/>
          <a:ext cx="0" cy="0"/>
          <a:chOff x="0" y="0"/>
          <a:chExt cx="0" cy="0"/>
        </a:xfrm>
      </p:grpSpPr>
      <p:sp>
        <p:nvSpPr>
          <p:cNvPr id="21" name="TextBox 20"/>
          <p:cNvSpPr txBox="1"/>
          <p:nvPr userDrawn="1"/>
        </p:nvSpPr>
        <p:spPr>
          <a:xfrm>
            <a:off x="-28699" y="591071"/>
            <a:ext cx="4109538" cy="460375"/>
          </a:xfrm>
          <a:prstGeom prst="rect">
            <a:avLst/>
          </a:prstGeom>
          <a:noFill/>
        </p:spPr>
        <p:txBody>
          <a:bodyPr wrap="square" rtlCol="0">
            <a:spAutoFit/>
          </a:bodyPr>
          <a:lstStyle>
            <a:defPPr>
              <a:defRPr lang="zh-CN"/>
            </a:defPPr>
            <a:lvl1pPr lvl="0">
              <a:defRPr sz="2400">
                <a:solidFill>
                  <a:schemeClr val="bg1">
                    <a:lumMod val="85000"/>
                  </a:schemeClr>
                </a:solidFill>
                <a:latin typeface="Helvetica Light" pitchFamily="50" charset="0"/>
              </a:defRPr>
            </a:lvl1pPr>
          </a:lstStyle>
          <a:p>
            <a:pPr lvl="0"/>
            <a:r>
              <a:rPr lang="en-US" altLang="zh-CN" dirty="0"/>
              <a:t>Teaching effect</a:t>
            </a:r>
          </a:p>
        </p:txBody>
      </p:sp>
      <p:cxnSp>
        <p:nvCxnSpPr>
          <p:cNvPr id="35" name="直接连接符 34"/>
          <p:cNvCxnSpPr/>
          <p:nvPr userDrawn="1"/>
        </p:nvCxnSpPr>
        <p:spPr>
          <a:xfrm>
            <a:off x="75118" y="1016711"/>
            <a:ext cx="986389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4" name="组合 53"/>
          <p:cNvGrpSpPr/>
          <p:nvPr userDrawn="1"/>
        </p:nvGrpSpPr>
        <p:grpSpPr>
          <a:xfrm>
            <a:off x="10131383" y="-340367"/>
            <a:ext cx="1705740" cy="1393103"/>
            <a:chOff x="7596559" y="-700407"/>
            <a:chExt cx="1278972" cy="1393103"/>
          </a:xfrm>
        </p:grpSpPr>
        <p:grpSp>
          <p:nvGrpSpPr>
            <p:cNvPr id="55" name="组合 54"/>
            <p:cNvGrpSpPr/>
            <p:nvPr userDrawn="1"/>
          </p:nvGrpSpPr>
          <p:grpSpPr>
            <a:xfrm>
              <a:off x="7596559" y="-700407"/>
              <a:ext cx="1278972" cy="1393103"/>
              <a:chOff x="7631852" y="336928"/>
              <a:chExt cx="900588" cy="4460224"/>
            </a:xfrm>
          </p:grpSpPr>
          <p:sp>
            <p:nvSpPr>
              <p:cNvPr id="58" name="圆角矩形 57"/>
              <p:cNvSpPr/>
              <p:nvPr/>
            </p:nvSpPr>
            <p:spPr>
              <a:xfrm>
                <a:off x="7668344"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圆角矩形 58"/>
              <p:cNvSpPr/>
              <p:nvPr/>
            </p:nvSpPr>
            <p:spPr>
              <a:xfrm>
                <a:off x="7631852" y="336928"/>
                <a:ext cx="864096" cy="4323744"/>
              </a:xfrm>
              <a:prstGeom prst="roundRect">
                <a:avLst/>
              </a:prstGeom>
              <a:solidFill>
                <a:srgbClr val="E4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TextBox 55"/>
            <p:cNvSpPr txBox="1"/>
            <p:nvPr userDrawn="1"/>
          </p:nvSpPr>
          <p:spPr>
            <a:xfrm>
              <a:off x="7692665" y="67741"/>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04</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7" name="TextBox 56"/>
            <p:cNvSpPr txBox="1"/>
            <p:nvPr userDrawn="1"/>
          </p:nvSpPr>
          <p:spPr>
            <a:xfrm>
              <a:off x="769908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教学效果</a:t>
              </a: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800" fontAlgn="base">
              <a:spcBef>
                <a:spcPct val="0"/>
              </a:spcBef>
              <a:spcAft>
                <a:spcPct val="0"/>
              </a:spcAft>
              <a:defRPr/>
            </a:pPr>
            <a:fld id="{BB96E541-D01C-4BE1-A7B1-63E4BF3FBABE}" type="datetimeFigureOut">
              <a:rPr lang="zh-CN" altLang="en-US" sz="900">
                <a:solidFill>
                  <a:srgbClr val="898989"/>
                </a:solidFill>
              </a:rPr>
              <a:t>2022/12/21</a:t>
            </a:fld>
            <a:endParaRPr lang="zh-CN" altLang="en-US" sz="900">
              <a:solidFill>
                <a:srgbClr val="898989"/>
              </a:solidFill>
            </a:endParaRPr>
          </a:p>
        </p:txBody>
      </p:sp>
      <p:sp>
        <p:nvSpPr>
          <p:cNvPr id="3" name="页脚占位符 2"/>
          <p:cNvSpPr>
            <a:spLocks noGrp="1"/>
          </p:cNvSpPr>
          <p:nvPr>
            <p:ph type="ftr" sz="quarter" idx="11"/>
          </p:nvPr>
        </p:nvSpPr>
        <p:spPr/>
        <p:txBody>
          <a:bodyPr/>
          <a:lstStyle/>
          <a:p>
            <a:pPr algn="ctr" defTabSz="685800" fontAlgn="base">
              <a:spcBef>
                <a:spcPct val="0"/>
              </a:spcBef>
              <a:spcAft>
                <a:spcPct val="0"/>
              </a:spcAft>
              <a:defRPr/>
            </a:pPr>
            <a:endParaRPr lang="zh-CN" altLang="en-US" sz="900">
              <a:solidFill>
                <a:srgbClr val="898989"/>
              </a:solidFill>
            </a:endParaRPr>
          </a:p>
        </p:txBody>
      </p:sp>
      <p:sp>
        <p:nvSpPr>
          <p:cNvPr id="4" name="灯片编号占位符 3"/>
          <p:cNvSpPr>
            <a:spLocks noGrp="1"/>
          </p:cNvSpPr>
          <p:nvPr>
            <p:ph type="sldNum" sz="quarter" idx="12"/>
          </p:nvPr>
        </p:nvSpPr>
        <p:spPr/>
        <p:txBody>
          <a:bodyPr/>
          <a:lstStyle/>
          <a:p>
            <a:pPr algn="r" defTabSz="685800" fontAlgn="base">
              <a:spcBef>
                <a:spcPct val="0"/>
              </a:spcBef>
              <a:spcAft>
                <a:spcPct val="0"/>
              </a:spcAft>
              <a:defRPr/>
            </a:pPr>
            <a:fld id="{6B17DD60-47FA-4B32-81B4-CD6913E95DB4}" type="slidenum">
              <a:rPr lang="zh-CN" altLang="en-US" sz="900" smtClean="0">
                <a:solidFill>
                  <a:srgbClr val="898989"/>
                </a:solidFill>
              </a:rPr>
              <a:t>‹#›</a:t>
            </a:fld>
            <a:endParaRPr lang="zh-CN" altLang="en-US" sz="900">
              <a:solidFill>
                <a:srgbClr val="898989"/>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457319" y="1600200"/>
            <a:ext cx="403965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4649410" y="1600200"/>
            <a:ext cx="403965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4"/>
            </p:custDataLst>
          </p:nvPr>
        </p:nvSpPr>
        <p:spPr/>
        <p:txBody>
          <a:bodyPr/>
          <a:lstStyle/>
          <a:p>
            <a:fld id="{1D8BD707-D9CF-40AE-B4C6-C98DA3205C09}" type="datetimeFigureOut">
              <a:rPr lang="en-US" smtClean="0"/>
              <a:t>12/21/2022</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a:t>Click to edit Master title style</a:t>
            </a:r>
          </a:p>
        </p:txBody>
      </p:sp>
      <p:sp>
        <p:nvSpPr>
          <p:cNvPr id="3" name="Text Placeholder 2"/>
          <p:cNvSpPr>
            <a:spLocks noGrp="1"/>
          </p:cNvSpPr>
          <p:nvPr>
            <p:ph type="body" idx="1"/>
            <p:custDataLst>
              <p:tags r:id="rId2"/>
            </p:custDataLst>
          </p:nvPr>
        </p:nvSpPr>
        <p:spPr>
          <a:xfrm>
            <a:off x="457319" y="1535113"/>
            <a:ext cx="404124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custDataLst>
              <p:tags r:id="rId3"/>
            </p:custDataLst>
          </p:nvPr>
        </p:nvSpPr>
        <p:spPr>
          <a:xfrm>
            <a:off x="457319" y="2174875"/>
            <a:ext cx="404124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custDataLst>
              <p:tags r:id="rId4"/>
            </p:custDataLst>
          </p:nvPr>
        </p:nvSpPr>
        <p:spPr>
          <a:xfrm>
            <a:off x="4646235" y="1535113"/>
            <a:ext cx="404282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custDataLst>
              <p:tags r:id="rId5"/>
            </p:custDataLst>
          </p:nvPr>
        </p:nvSpPr>
        <p:spPr>
          <a:xfrm>
            <a:off x="4646235" y="2174875"/>
            <a:ext cx="40428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6"/>
            </p:custDataLst>
          </p:nvPr>
        </p:nvSpPr>
        <p:spPr/>
        <p:txBody>
          <a:bodyPr/>
          <a:lstStyle/>
          <a:p>
            <a:fld id="{1D8BD707-D9CF-40AE-B4C6-C98DA3205C09}" type="datetimeFigureOut">
              <a:rPr lang="en-US" smtClean="0"/>
              <a:t>12/21/2022</a:t>
            </a:fld>
            <a:endParaRPr lang="en-US"/>
          </a:p>
        </p:txBody>
      </p:sp>
      <p:sp>
        <p:nvSpPr>
          <p:cNvPr id="8" name="Footer Placeholder 7"/>
          <p:cNvSpPr>
            <a:spLocks noGrp="1"/>
          </p:cNvSpPr>
          <p:nvPr>
            <p:ph type="ftr" sz="quarter" idx="11"/>
            <p:custDataLst>
              <p:tags r:id="rId7"/>
            </p:custDataLst>
          </p:nvPr>
        </p:nvSpPr>
        <p:spPr/>
        <p:txBody>
          <a:bodyPr/>
          <a:lstStyle/>
          <a:p>
            <a:endParaRPr lang="en-US"/>
          </a:p>
        </p:txBody>
      </p:sp>
      <p:sp>
        <p:nvSpPr>
          <p:cNvPr id="9" name="Slide Number Placeholder 8"/>
          <p:cNvSpPr>
            <a:spLocks noGrp="1"/>
          </p:cNvSpPr>
          <p:nvPr>
            <p:ph type="sldNum" sz="quarter" idx="12"/>
            <p:custDataLst>
              <p:tags r:id="rId8"/>
            </p:custDataLst>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p:txBody>
          <a:bodyPr/>
          <a:lstStyle/>
          <a:p>
            <a:fld id="{1D8BD707-D9CF-40AE-B4C6-C98DA3205C09}" type="datetimeFigureOut">
              <a:rPr lang="en-US" smtClean="0"/>
              <a:t>12/21/2022</a:t>
            </a:fld>
            <a:endParaRPr lang="en-US"/>
          </a:p>
        </p:txBody>
      </p:sp>
      <p:sp>
        <p:nvSpPr>
          <p:cNvPr id="4" name="Footer Placeholder 3"/>
          <p:cNvSpPr>
            <a:spLocks noGrp="1"/>
          </p:cNvSpPr>
          <p:nvPr>
            <p:ph type="ftr" sz="quarter" idx="11"/>
            <p:custDataLst>
              <p:tags r:id="rId3"/>
            </p:custDataLst>
          </p:nvPr>
        </p:nvSpPr>
        <p:spPr/>
        <p:txBody>
          <a:bodyPr/>
          <a:lstStyle/>
          <a:p>
            <a:endParaRPr lang="en-US"/>
          </a:p>
        </p:txBody>
      </p:sp>
      <p:sp>
        <p:nvSpPr>
          <p:cNvPr id="5" name="Slide Number Placeholder 4"/>
          <p:cNvSpPr>
            <a:spLocks noGrp="1"/>
          </p:cNvSpPr>
          <p:nvPr>
            <p:ph type="sldNum" sz="quarter" idx="12"/>
            <p:custDataLst>
              <p:tags r:id="rId4"/>
            </p:custDataLst>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p>
            <a:fld id="{1D8BD707-D9CF-40AE-B4C6-C98DA3205C09}" type="datetimeFigureOut">
              <a:rPr lang="en-US" smtClean="0"/>
              <a:t>12/21/2022</a:t>
            </a:fld>
            <a:endParaRPr lang="en-US"/>
          </a:p>
        </p:txBody>
      </p:sp>
      <p:sp>
        <p:nvSpPr>
          <p:cNvPr id="3" name="Footer Placeholder 2"/>
          <p:cNvSpPr>
            <a:spLocks noGrp="1"/>
          </p:cNvSpPr>
          <p:nvPr>
            <p:ph type="ftr" sz="quarter" idx="11"/>
            <p:custDataLst>
              <p:tags r:id="rId2"/>
            </p:custDataLst>
          </p:nvPr>
        </p:nvSpPr>
        <p:spPr/>
        <p:txBody>
          <a:bodyPr/>
          <a:lstStyle/>
          <a:p>
            <a:endParaRPr lang="en-US"/>
          </a:p>
        </p:txBody>
      </p:sp>
      <p:sp>
        <p:nvSpPr>
          <p:cNvPr id="4" name="Slide Number Placeholder 3"/>
          <p:cNvSpPr>
            <a:spLocks noGrp="1"/>
          </p:cNvSpPr>
          <p:nvPr>
            <p:ph type="sldNum" sz="quarter" idx="12"/>
            <p:custDataLst>
              <p:tags r:id="rId3"/>
            </p:custDataLst>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319" y="273050"/>
            <a:ext cx="3009096"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custDataLst>
              <p:tags r:id="rId2"/>
            </p:custDataLst>
          </p:nvPr>
        </p:nvSpPr>
        <p:spPr>
          <a:xfrm>
            <a:off x="3575981" y="273050"/>
            <a:ext cx="511308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custDataLst>
              <p:tags r:id="rId3"/>
            </p:custDataLst>
          </p:nvPr>
        </p:nvSpPr>
        <p:spPr>
          <a:xfrm>
            <a:off x="457319" y="1435100"/>
            <a:ext cx="300909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4"/>
            </p:custDataLst>
          </p:nvPr>
        </p:nvSpPr>
        <p:spPr/>
        <p:txBody>
          <a:bodyPr/>
          <a:lstStyle/>
          <a:p>
            <a:fld id="{1D8BD707-D9CF-40AE-B4C6-C98DA3205C09}" type="datetimeFigureOut">
              <a:rPr lang="en-US" smtClean="0"/>
              <a:t>12/21/2022</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92755" y="4800600"/>
            <a:ext cx="5487829"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custDataLst>
              <p:tags r:id="rId2"/>
            </p:custDataLst>
          </p:nvPr>
        </p:nvSpPr>
        <p:spPr>
          <a:xfrm>
            <a:off x="1792755" y="612775"/>
            <a:ext cx="5487829"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custDataLst>
              <p:tags r:id="rId3"/>
            </p:custDataLst>
          </p:nvPr>
        </p:nvSpPr>
        <p:spPr>
          <a:xfrm>
            <a:off x="1792755" y="5367338"/>
            <a:ext cx="5487829"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4"/>
            </p:custDataLst>
          </p:nvPr>
        </p:nvSpPr>
        <p:spPr/>
        <p:txBody>
          <a:bodyPr/>
          <a:lstStyle/>
          <a:p>
            <a:fld id="{1D8BD707-D9CF-40AE-B4C6-C98DA3205C09}" type="datetimeFigureOut">
              <a:rPr lang="en-US" smtClean="0"/>
              <a:t>12/21/2022</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B6F15528-21DE-4FAA-801E-634DDDAF4B2B}" type="slidenum">
              <a:rPr lang="en-US" smtClean="0"/>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457319" y="274638"/>
            <a:ext cx="8231743"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custDataLst>
              <p:tags r:id="rId14"/>
            </p:custDataLst>
          </p:nvPr>
        </p:nvSpPr>
        <p:spPr>
          <a:xfrm>
            <a:off x="457319" y="1600200"/>
            <a:ext cx="82317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319" y="6356350"/>
            <a:ext cx="21341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12/21/2022</a:t>
            </a:fld>
            <a:endParaRPr lang="en-US"/>
          </a:p>
        </p:txBody>
      </p:sp>
      <p:sp>
        <p:nvSpPr>
          <p:cNvPr id="5" name="Footer Placeholder 4"/>
          <p:cNvSpPr>
            <a:spLocks noGrp="1"/>
          </p:cNvSpPr>
          <p:nvPr>
            <p:ph type="ftr" sz="quarter" idx="3"/>
            <p:custDataLst>
              <p:tags r:id="rId16"/>
            </p:custDataLst>
          </p:nvPr>
        </p:nvSpPr>
        <p:spPr>
          <a:xfrm>
            <a:off x="3125014" y="6356350"/>
            <a:ext cx="289635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custDataLst>
              <p:tags r:id="rId17"/>
            </p:custDataLst>
          </p:nvPr>
        </p:nvSpPr>
        <p:spPr>
          <a:xfrm>
            <a:off x="6554907" y="6356350"/>
            <a:ext cx="213415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pic>
        <p:nvPicPr>
          <p:cNvPr id="12" name="图片 11" descr="水印"/>
          <p:cNvPicPr>
            <a:picLocks noChangeAspect="1"/>
          </p:cNvPicPr>
          <p:nvPr userDrawn="1"/>
        </p:nvPicPr>
        <p:blipFill>
          <a:blip r:embed="rId18"/>
          <a:stretch>
            <a:fillRect/>
          </a:stretch>
        </p:blipFill>
        <p:spPr>
          <a:xfrm>
            <a:off x="7187883"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18" y="365189"/>
            <a:ext cx="10518338" cy="132579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18" y="1825944"/>
            <a:ext cx="10518338" cy="43521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18" y="6357463"/>
            <a:ext cx="2743914" cy="365189"/>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2022/12/21</a:t>
            </a:fld>
            <a:endParaRPr lang="zh-CN" altLang="en-US"/>
          </a:p>
        </p:txBody>
      </p:sp>
      <p:sp>
        <p:nvSpPr>
          <p:cNvPr id="5" name="页脚占位符 4"/>
          <p:cNvSpPr>
            <a:spLocks noGrp="1"/>
          </p:cNvSpPr>
          <p:nvPr>
            <p:ph type="ftr" sz="quarter" idx="3"/>
          </p:nvPr>
        </p:nvSpPr>
        <p:spPr>
          <a:xfrm>
            <a:off x="4039652" y="6357463"/>
            <a:ext cx="4115872" cy="365189"/>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2842" y="6357463"/>
            <a:ext cx="2743914" cy="365189"/>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12" name="图片 11" descr="水印"/>
          <p:cNvPicPr>
            <a:picLocks noChangeAspect="1"/>
          </p:cNvPicPr>
          <p:nvPr userDrawn="1"/>
        </p:nvPicPr>
        <p:blipFill>
          <a:blip r:embed="rId14"/>
          <a:stretch>
            <a:fillRect/>
          </a:stretch>
        </p:blipFill>
        <p:spPr>
          <a:xfrm>
            <a:off x="7187883"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4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ltUpDiag">
          <a:fgClr>
            <a:srgbClr val="F2F2F2"/>
          </a:fgClr>
          <a:bgClr>
            <a:schemeClr val="bg1"/>
          </a:bgClr>
        </a:pattFill>
        <a:effectLst/>
      </p:bgPr>
    </p:bg>
    <p:spTree>
      <p:nvGrpSpPr>
        <p:cNvPr id="1" name=""/>
        <p:cNvGrpSpPr/>
        <p:nvPr/>
      </p:nvGrpSpPr>
      <p:grpSpPr>
        <a:xfrm>
          <a:off x="0" y="0"/>
          <a:ext cx="0" cy="0"/>
          <a:chOff x="0" y="0"/>
          <a:chExt cx="0" cy="0"/>
        </a:xfrm>
      </p:grpSpPr>
      <p:sp>
        <p:nvSpPr>
          <p:cNvPr id="32" name="TextBox 31" hidden="1"/>
          <p:cNvSpPr txBox="1"/>
          <p:nvPr userDrawn="1"/>
        </p:nvSpPr>
        <p:spPr>
          <a:xfrm>
            <a:off x="25143" y="-14371"/>
            <a:ext cx="2300438" cy="583565"/>
          </a:xfrm>
          <a:prstGeom prst="rect">
            <a:avLst/>
          </a:prstGeom>
          <a:noFill/>
        </p:spPr>
        <p:txBody>
          <a:bodyPr wrap="square" rtlCol="0">
            <a:spAutoFit/>
          </a:bodyPr>
          <a:lstStyle/>
          <a:p>
            <a:r>
              <a:rPr lang="en-US" altLang="zh-CN" sz="3200" dirty="0">
                <a:solidFill>
                  <a:srgbClr val="333333"/>
                </a:solidFill>
                <a:latin typeface="Gill Sans Ultra Bold" panose="020B0A02020104020203" pitchFamily="34" charset="0"/>
              </a:rPr>
              <a:t>LOGO</a:t>
            </a:r>
            <a:endParaRPr lang="zh-CN" altLang="en-US" sz="3200" dirty="0">
              <a:solidFill>
                <a:srgbClr val="333333"/>
              </a:solidFill>
              <a:latin typeface="Gill Sans Ultra Bold" panose="020B0A02020104020203" pitchFamily="34" charset="0"/>
            </a:endParaRPr>
          </a:p>
        </p:txBody>
      </p:sp>
      <p:grpSp>
        <p:nvGrpSpPr>
          <p:cNvPr id="59" name="组合 58"/>
          <p:cNvGrpSpPr/>
          <p:nvPr userDrawn="1"/>
        </p:nvGrpSpPr>
        <p:grpSpPr>
          <a:xfrm>
            <a:off x="4420799" y="-715237"/>
            <a:ext cx="1743126" cy="1397180"/>
            <a:chOff x="3314736" y="-715238"/>
            <a:chExt cx="1307004" cy="1397180"/>
          </a:xfrm>
        </p:grpSpPr>
        <p:grpSp>
          <p:nvGrpSpPr>
            <p:cNvPr id="34" name="组合 33"/>
            <p:cNvGrpSpPr/>
            <p:nvPr userDrawn="1"/>
          </p:nvGrpSpPr>
          <p:grpSpPr>
            <a:xfrm>
              <a:off x="3314736" y="-715238"/>
              <a:ext cx="1307004" cy="1397180"/>
              <a:chOff x="4227737" y="323875"/>
              <a:chExt cx="920327" cy="4473277"/>
            </a:xfrm>
          </p:grpSpPr>
          <p:sp>
            <p:nvSpPr>
              <p:cNvPr id="37" name="圆角矩形 36"/>
              <p:cNvSpPr/>
              <p:nvPr/>
            </p:nvSpPr>
            <p:spPr>
              <a:xfrm>
                <a:off x="4283968"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a:off x="4227737" y="323875"/>
                <a:ext cx="879048" cy="4323744"/>
              </a:xfrm>
              <a:prstGeom prst="roundRect">
                <a:avLst/>
              </a:prstGeom>
              <a:solidFill>
                <a:srgbClr val="4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TextBox 34"/>
            <p:cNvSpPr txBox="1"/>
            <p:nvPr userDrawn="1"/>
          </p:nvSpPr>
          <p:spPr>
            <a:xfrm>
              <a:off x="3372889" y="44624"/>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01</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36" name="TextBox 35"/>
            <p:cNvSpPr txBox="1"/>
            <p:nvPr userDrawn="1"/>
          </p:nvSpPr>
          <p:spPr>
            <a:xfrm>
              <a:off x="3372889"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教学分析</a:t>
              </a:r>
            </a:p>
          </p:txBody>
        </p:sp>
      </p:grpSp>
      <p:grpSp>
        <p:nvGrpSpPr>
          <p:cNvPr id="61" name="组合 60"/>
          <p:cNvGrpSpPr/>
          <p:nvPr userDrawn="1"/>
        </p:nvGrpSpPr>
        <p:grpSpPr>
          <a:xfrm>
            <a:off x="8213094" y="-708071"/>
            <a:ext cx="1714637" cy="1393351"/>
            <a:chOff x="6158217" y="-708071"/>
            <a:chExt cx="1285643" cy="1393350"/>
          </a:xfrm>
        </p:grpSpPr>
        <p:grpSp>
          <p:nvGrpSpPr>
            <p:cNvPr id="40" name="组合 39"/>
            <p:cNvGrpSpPr/>
            <p:nvPr userDrawn="1"/>
          </p:nvGrpSpPr>
          <p:grpSpPr>
            <a:xfrm>
              <a:off x="6158217" y="-708071"/>
              <a:ext cx="1285643" cy="1393350"/>
              <a:chOff x="6475026" y="329329"/>
              <a:chExt cx="905286" cy="4461015"/>
            </a:xfrm>
          </p:grpSpPr>
          <p:sp>
            <p:nvSpPr>
              <p:cNvPr id="43" name="圆角矩形 42"/>
              <p:cNvSpPr/>
              <p:nvPr/>
            </p:nvSpPr>
            <p:spPr>
              <a:xfrm>
                <a:off x="6516216" y="422267"/>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圆角矩形 43"/>
              <p:cNvSpPr/>
              <p:nvPr/>
            </p:nvSpPr>
            <p:spPr>
              <a:xfrm>
                <a:off x="6475026" y="329329"/>
                <a:ext cx="864096" cy="4323744"/>
              </a:xfrm>
              <a:prstGeom prst="roundRect">
                <a:avLst/>
              </a:prstGeom>
              <a:solidFill>
                <a:srgbClr val="2A8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TextBox 40"/>
            <p:cNvSpPr txBox="1"/>
            <p:nvPr userDrawn="1"/>
          </p:nvSpPr>
          <p:spPr>
            <a:xfrm>
              <a:off x="6226223"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03</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42" name="TextBox 41"/>
            <p:cNvSpPr txBox="1"/>
            <p:nvPr userDrawn="1"/>
          </p:nvSpPr>
          <p:spPr>
            <a:xfrm>
              <a:off x="620951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教学过程</a:t>
              </a:r>
            </a:p>
          </p:txBody>
        </p:sp>
      </p:grpSp>
      <p:grpSp>
        <p:nvGrpSpPr>
          <p:cNvPr id="62" name="组合 61"/>
          <p:cNvGrpSpPr/>
          <p:nvPr userDrawn="1"/>
        </p:nvGrpSpPr>
        <p:grpSpPr>
          <a:xfrm>
            <a:off x="10131383" y="-700407"/>
            <a:ext cx="1705740" cy="1393103"/>
            <a:chOff x="7596559" y="-700407"/>
            <a:chExt cx="1278972" cy="1393103"/>
          </a:xfrm>
        </p:grpSpPr>
        <p:grpSp>
          <p:nvGrpSpPr>
            <p:cNvPr id="46" name="组合 45"/>
            <p:cNvGrpSpPr/>
            <p:nvPr userDrawn="1"/>
          </p:nvGrpSpPr>
          <p:grpSpPr>
            <a:xfrm>
              <a:off x="7596559" y="-700407"/>
              <a:ext cx="1278972" cy="1393103"/>
              <a:chOff x="7631852" y="336928"/>
              <a:chExt cx="900588" cy="4460224"/>
            </a:xfrm>
          </p:grpSpPr>
          <p:sp>
            <p:nvSpPr>
              <p:cNvPr id="49" name="圆角矩形 48"/>
              <p:cNvSpPr/>
              <p:nvPr/>
            </p:nvSpPr>
            <p:spPr>
              <a:xfrm>
                <a:off x="7668344"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49"/>
              <p:cNvSpPr/>
              <p:nvPr/>
            </p:nvSpPr>
            <p:spPr>
              <a:xfrm>
                <a:off x="7631852" y="336928"/>
                <a:ext cx="864096" cy="4323744"/>
              </a:xfrm>
              <a:prstGeom prst="roundRect">
                <a:avLst/>
              </a:prstGeom>
              <a:solidFill>
                <a:srgbClr val="E4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TextBox 46"/>
            <p:cNvSpPr txBox="1"/>
            <p:nvPr userDrawn="1"/>
          </p:nvSpPr>
          <p:spPr>
            <a:xfrm>
              <a:off x="7692665" y="67741"/>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04</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48" name="TextBox 47"/>
            <p:cNvSpPr txBox="1"/>
            <p:nvPr userDrawn="1"/>
          </p:nvSpPr>
          <p:spPr>
            <a:xfrm>
              <a:off x="769908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教学效果</a:t>
              </a:r>
            </a:p>
          </p:txBody>
        </p:sp>
      </p:grpSp>
      <p:grpSp>
        <p:nvGrpSpPr>
          <p:cNvPr id="60" name="组合 59"/>
          <p:cNvGrpSpPr/>
          <p:nvPr userDrawn="1"/>
        </p:nvGrpSpPr>
        <p:grpSpPr>
          <a:xfrm>
            <a:off x="6303594" y="-711877"/>
            <a:ext cx="1714742" cy="1394349"/>
            <a:chOff x="4726465" y="-711878"/>
            <a:chExt cx="1285722" cy="1394349"/>
          </a:xfrm>
        </p:grpSpPr>
        <p:grpSp>
          <p:nvGrpSpPr>
            <p:cNvPr id="52" name="组合 51"/>
            <p:cNvGrpSpPr/>
            <p:nvPr userDrawn="1"/>
          </p:nvGrpSpPr>
          <p:grpSpPr>
            <a:xfrm>
              <a:off x="4726465" y="-711878"/>
              <a:ext cx="1285722" cy="1394349"/>
              <a:chOff x="5322842" y="326129"/>
              <a:chExt cx="905342" cy="4464216"/>
            </a:xfrm>
          </p:grpSpPr>
          <p:sp>
            <p:nvSpPr>
              <p:cNvPr id="55" name="圆角矩形 54"/>
              <p:cNvSpPr/>
              <p:nvPr/>
            </p:nvSpPr>
            <p:spPr>
              <a:xfrm>
                <a:off x="5364088" y="422268"/>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圆角矩形 55"/>
              <p:cNvSpPr/>
              <p:nvPr/>
            </p:nvSpPr>
            <p:spPr>
              <a:xfrm>
                <a:off x="5322842" y="326129"/>
                <a:ext cx="864096" cy="4323744"/>
              </a:xfrm>
              <a:prstGeom prst="roundRect">
                <a:avLst/>
              </a:prstGeom>
              <a:solidFill>
                <a:srgbClr val="1E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TextBox 52"/>
            <p:cNvSpPr txBox="1"/>
            <p:nvPr userDrawn="1"/>
          </p:nvSpPr>
          <p:spPr>
            <a:xfrm>
              <a:off x="4794471"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02</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4" name="TextBox 53"/>
            <p:cNvSpPr txBox="1"/>
            <p:nvPr userDrawn="1"/>
          </p:nvSpPr>
          <p:spPr>
            <a:xfrm>
              <a:off x="477994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教学策略</a:t>
              </a:r>
            </a:p>
          </p:txBody>
        </p:sp>
      </p:grpSp>
      <p:cxnSp>
        <p:nvCxnSpPr>
          <p:cNvPr id="57" name="直接连接符 56"/>
          <p:cNvCxnSpPr/>
          <p:nvPr userDrawn="1"/>
        </p:nvCxnSpPr>
        <p:spPr>
          <a:xfrm>
            <a:off x="197956" y="6499448"/>
            <a:ext cx="1150276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userDrawn="1"/>
        </p:nvSpPr>
        <p:spPr>
          <a:xfrm>
            <a:off x="5041195" y="6552783"/>
            <a:ext cx="6778163" cy="306705"/>
          </a:xfrm>
          <a:prstGeom prst="rect">
            <a:avLst/>
          </a:prstGeom>
          <a:noFill/>
        </p:spPr>
        <p:txBody>
          <a:bodyPr wrap="square" rtlCol="0" anchor="b">
            <a:spAutoFit/>
          </a:bodyPr>
          <a:lstStyle/>
          <a:p>
            <a:pPr algn="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在此处可以输入您的设计完整标题或删除文本框</a:t>
            </a:r>
          </a:p>
        </p:txBody>
      </p:sp>
      <p:pic>
        <p:nvPicPr>
          <p:cNvPr id="12" name="图片 11" descr="水印"/>
          <p:cNvPicPr>
            <a:picLocks noChangeAspect="1"/>
          </p:cNvPicPr>
          <p:nvPr userDrawn="1"/>
        </p:nvPicPr>
        <p:blipFill>
          <a:blip r:embed="rId12"/>
          <a:stretch>
            <a:fillRect/>
          </a:stretch>
        </p:blipFill>
        <p:spPr>
          <a:xfrm>
            <a:off x="7187883"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3585" indent="-285115"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17.xml"/><Relationship Id="rId7" Type="http://schemas.openxmlformats.org/officeDocument/2006/relationships/tags" Target="../tags/tag121.xml"/><Relationship Id="rId12" Type="http://schemas.openxmlformats.org/officeDocument/2006/relationships/image" Target="../media/image8.pn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tags" Target="../tags/tag120.xml"/><Relationship Id="rId11" Type="http://schemas.openxmlformats.org/officeDocument/2006/relationships/image" Target="../media/image7.png"/><Relationship Id="rId5" Type="http://schemas.openxmlformats.org/officeDocument/2006/relationships/tags" Target="../tags/tag119.xml"/><Relationship Id="rId10" Type="http://schemas.openxmlformats.org/officeDocument/2006/relationships/image" Target="../media/image6.png"/><Relationship Id="rId4" Type="http://schemas.openxmlformats.org/officeDocument/2006/relationships/tags" Target="../tags/tag118.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24.xml"/><Relationship Id="rId7" Type="http://schemas.openxmlformats.org/officeDocument/2006/relationships/notesSlide" Target="../notesSlides/notesSlide3.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slideLayout" Target="../slideLayouts/slideLayout2.xml"/><Relationship Id="rId11" Type="http://schemas.openxmlformats.org/officeDocument/2006/relationships/image" Target="../media/image9.png"/><Relationship Id="rId5" Type="http://schemas.openxmlformats.org/officeDocument/2006/relationships/tags" Target="../tags/tag126.xml"/><Relationship Id="rId10" Type="http://schemas.openxmlformats.org/officeDocument/2006/relationships/image" Target="../media/image7.png"/><Relationship Id="rId4" Type="http://schemas.openxmlformats.org/officeDocument/2006/relationships/tags" Target="../tags/tag125.xml"/><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29.xml"/><Relationship Id="rId7" Type="http://schemas.openxmlformats.org/officeDocument/2006/relationships/tags" Target="../tags/tag133.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tags" Target="../tags/tag132.xml"/><Relationship Id="rId11" Type="http://schemas.openxmlformats.org/officeDocument/2006/relationships/image" Target="../media/image9.png"/><Relationship Id="rId5" Type="http://schemas.openxmlformats.org/officeDocument/2006/relationships/tags" Target="../tags/tag131.xml"/><Relationship Id="rId10" Type="http://schemas.openxmlformats.org/officeDocument/2006/relationships/image" Target="../media/image7.png"/><Relationship Id="rId4" Type="http://schemas.openxmlformats.org/officeDocument/2006/relationships/tags" Target="../tags/tag130.xml"/><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tags" Target="../tags/tag141.xml"/><Relationship Id="rId13" Type="http://schemas.openxmlformats.org/officeDocument/2006/relationships/tags" Target="../tags/tag146.xml"/><Relationship Id="rId18" Type="http://schemas.openxmlformats.org/officeDocument/2006/relationships/slideLayout" Target="../slideLayouts/slideLayout2.xml"/><Relationship Id="rId3" Type="http://schemas.openxmlformats.org/officeDocument/2006/relationships/tags" Target="../tags/tag136.xml"/><Relationship Id="rId21" Type="http://schemas.openxmlformats.org/officeDocument/2006/relationships/image" Target="../media/image10.png"/><Relationship Id="rId7" Type="http://schemas.openxmlformats.org/officeDocument/2006/relationships/tags" Target="../tags/tag140.xml"/><Relationship Id="rId12" Type="http://schemas.openxmlformats.org/officeDocument/2006/relationships/tags" Target="../tags/tag145.xml"/><Relationship Id="rId17" Type="http://schemas.openxmlformats.org/officeDocument/2006/relationships/tags" Target="../tags/tag150.xml"/><Relationship Id="rId2" Type="http://schemas.openxmlformats.org/officeDocument/2006/relationships/tags" Target="../tags/tag135.xml"/><Relationship Id="rId16" Type="http://schemas.openxmlformats.org/officeDocument/2006/relationships/tags" Target="../tags/tag149.xml"/><Relationship Id="rId20" Type="http://schemas.openxmlformats.org/officeDocument/2006/relationships/image" Target="../media/image7.png"/><Relationship Id="rId1" Type="http://schemas.openxmlformats.org/officeDocument/2006/relationships/tags" Target="../tags/tag134.xml"/><Relationship Id="rId6" Type="http://schemas.openxmlformats.org/officeDocument/2006/relationships/tags" Target="../tags/tag139.xml"/><Relationship Id="rId11" Type="http://schemas.openxmlformats.org/officeDocument/2006/relationships/tags" Target="../tags/tag144.xml"/><Relationship Id="rId5" Type="http://schemas.openxmlformats.org/officeDocument/2006/relationships/tags" Target="../tags/tag138.xml"/><Relationship Id="rId15" Type="http://schemas.openxmlformats.org/officeDocument/2006/relationships/tags" Target="../tags/tag148.xml"/><Relationship Id="rId10" Type="http://schemas.openxmlformats.org/officeDocument/2006/relationships/tags" Target="../tags/tag143.xml"/><Relationship Id="rId19" Type="http://schemas.openxmlformats.org/officeDocument/2006/relationships/image" Target="../media/image5.png"/><Relationship Id="rId4" Type="http://schemas.openxmlformats.org/officeDocument/2006/relationships/tags" Target="../tags/tag137.xml"/><Relationship Id="rId9" Type="http://schemas.openxmlformats.org/officeDocument/2006/relationships/tags" Target="../tags/tag142.xml"/><Relationship Id="rId14" Type="http://schemas.openxmlformats.org/officeDocument/2006/relationships/tags" Target="../tags/tag147.xml"/></Relationships>
</file>

<file path=ppt/slides/_rels/slide15.xml.rels><?xml version="1.0" encoding="UTF-8" standalone="yes"?>
<Relationships xmlns="http://schemas.openxmlformats.org/package/2006/relationships"><Relationship Id="rId8" Type="http://schemas.openxmlformats.org/officeDocument/2006/relationships/tags" Target="../tags/tag158.xml"/><Relationship Id="rId13" Type="http://schemas.openxmlformats.org/officeDocument/2006/relationships/tags" Target="../tags/tag163.xml"/><Relationship Id="rId18" Type="http://schemas.openxmlformats.org/officeDocument/2006/relationships/tags" Target="../tags/tag168.xml"/><Relationship Id="rId26" Type="http://schemas.openxmlformats.org/officeDocument/2006/relationships/image" Target="../media/image11.png"/><Relationship Id="rId3" Type="http://schemas.openxmlformats.org/officeDocument/2006/relationships/tags" Target="../tags/tag153.xml"/><Relationship Id="rId21" Type="http://schemas.openxmlformats.org/officeDocument/2006/relationships/tags" Target="../tags/tag171.xml"/><Relationship Id="rId7" Type="http://schemas.openxmlformats.org/officeDocument/2006/relationships/tags" Target="../tags/tag157.xml"/><Relationship Id="rId12" Type="http://schemas.openxmlformats.org/officeDocument/2006/relationships/tags" Target="../tags/tag162.xml"/><Relationship Id="rId17" Type="http://schemas.openxmlformats.org/officeDocument/2006/relationships/tags" Target="../tags/tag167.xml"/><Relationship Id="rId25" Type="http://schemas.openxmlformats.org/officeDocument/2006/relationships/image" Target="../media/image7.png"/><Relationship Id="rId2" Type="http://schemas.openxmlformats.org/officeDocument/2006/relationships/tags" Target="../tags/tag152.xml"/><Relationship Id="rId16" Type="http://schemas.openxmlformats.org/officeDocument/2006/relationships/tags" Target="../tags/tag166.xml"/><Relationship Id="rId20" Type="http://schemas.openxmlformats.org/officeDocument/2006/relationships/tags" Target="../tags/tag170.xml"/><Relationship Id="rId1" Type="http://schemas.openxmlformats.org/officeDocument/2006/relationships/tags" Target="../tags/tag151.xml"/><Relationship Id="rId6" Type="http://schemas.openxmlformats.org/officeDocument/2006/relationships/tags" Target="../tags/tag156.xml"/><Relationship Id="rId11" Type="http://schemas.openxmlformats.org/officeDocument/2006/relationships/tags" Target="../tags/tag161.xml"/><Relationship Id="rId24" Type="http://schemas.openxmlformats.org/officeDocument/2006/relationships/image" Target="../media/image5.png"/><Relationship Id="rId5" Type="http://schemas.openxmlformats.org/officeDocument/2006/relationships/tags" Target="../tags/tag155.xml"/><Relationship Id="rId15" Type="http://schemas.openxmlformats.org/officeDocument/2006/relationships/tags" Target="../tags/tag165.xml"/><Relationship Id="rId23" Type="http://schemas.openxmlformats.org/officeDocument/2006/relationships/slideLayout" Target="../slideLayouts/slideLayout2.xml"/><Relationship Id="rId10" Type="http://schemas.openxmlformats.org/officeDocument/2006/relationships/tags" Target="../tags/tag160.xml"/><Relationship Id="rId19" Type="http://schemas.openxmlformats.org/officeDocument/2006/relationships/tags" Target="../tags/tag169.xml"/><Relationship Id="rId4" Type="http://schemas.openxmlformats.org/officeDocument/2006/relationships/tags" Target="../tags/tag154.xml"/><Relationship Id="rId9" Type="http://schemas.openxmlformats.org/officeDocument/2006/relationships/tags" Target="../tags/tag159.xml"/><Relationship Id="rId14" Type="http://schemas.openxmlformats.org/officeDocument/2006/relationships/tags" Target="../tags/tag164.xml"/><Relationship Id="rId22" Type="http://schemas.openxmlformats.org/officeDocument/2006/relationships/tags" Target="../tags/tag17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tags" Target="../tags/tag180.xml"/><Relationship Id="rId13" Type="http://schemas.openxmlformats.org/officeDocument/2006/relationships/image" Target="../media/image12.png"/><Relationship Id="rId3" Type="http://schemas.openxmlformats.org/officeDocument/2006/relationships/tags" Target="../tags/tag175.xml"/><Relationship Id="rId7" Type="http://schemas.openxmlformats.org/officeDocument/2006/relationships/tags" Target="../tags/tag179.xml"/><Relationship Id="rId12" Type="http://schemas.openxmlformats.org/officeDocument/2006/relationships/image" Target="../media/image7.png"/><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tags" Target="../tags/tag178.xml"/><Relationship Id="rId11" Type="http://schemas.openxmlformats.org/officeDocument/2006/relationships/image" Target="../media/image6.png"/><Relationship Id="rId5" Type="http://schemas.openxmlformats.org/officeDocument/2006/relationships/tags" Target="../tags/tag177.xml"/><Relationship Id="rId10" Type="http://schemas.openxmlformats.org/officeDocument/2006/relationships/image" Target="../media/image5.png"/><Relationship Id="rId4" Type="http://schemas.openxmlformats.org/officeDocument/2006/relationships/tags" Target="../tags/tag176.xml"/><Relationship Id="rId9"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183.xml"/><Relationship Id="rId7" Type="http://schemas.openxmlformats.org/officeDocument/2006/relationships/image" Target="../media/image6.png"/><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tags" Target="../tags/tag184.xml"/><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tags" Target="../tags/tag192.xml"/><Relationship Id="rId13" Type="http://schemas.openxmlformats.org/officeDocument/2006/relationships/image" Target="../media/image5.png"/><Relationship Id="rId3" Type="http://schemas.openxmlformats.org/officeDocument/2006/relationships/tags" Target="../tags/tag187.xml"/><Relationship Id="rId7" Type="http://schemas.openxmlformats.org/officeDocument/2006/relationships/tags" Target="../tags/tag191.xml"/><Relationship Id="rId12" Type="http://schemas.openxmlformats.org/officeDocument/2006/relationships/slideLayout" Target="../slideLayouts/slideLayout2.xml"/><Relationship Id="rId2" Type="http://schemas.openxmlformats.org/officeDocument/2006/relationships/tags" Target="../tags/tag186.xml"/><Relationship Id="rId16" Type="http://schemas.openxmlformats.org/officeDocument/2006/relationships/image" Target="../media/image12.png"/><Relationship Id="rId1" Type="http://schemas.openxmlformats.org/officeDocument/2006/relationships/tags" Target="../tags/tag185.xml"/><Relationship Id="rId6" Type="http://schemas.openxmlformats.org/officeDocument/2006/relationships/tags" Target="../tags/tag190.xml"/><Relationship Id="rId11" Type="http://schemas.openxmlformats.org/officeDocument/2006/relationships/tags" Target="../tags/tag195.xml"/><Relationship Id="rId5" Type="http://schemas.openxmlformats.org/officeDocument/2006/relationships/tags" Target="../tags/tag189.xml"/><Relationship Id="rId15" Type="http://schemas.openxmlformats.org/officeDocument/2006/relationships/image" Target="../media/image7.png"/><Relationship Id="rId10" Type="http://schemas.openxmlformats.org/officeDocument/2006/relationships/tags" Target="../tags/tag194.xml"/><Relationship Id="rId4" Type="http://schemas.openxmlformats.org/officeDocument/2006/relationships/tags" Target="../tags/tag188.xml"/><Relationship Id="rId9" Type="http://schemas.openxmlformats.org/officeDocument/2006/relationships/tags" Target="../tags/tag193.xml"/><Relationship Id="rId1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20.xml.rels><?xml version="1.0" encoding="UTF-8" standalone="yes"?>
<Relationships xmlns="http://schemas.openxmlformats.org/package/2006/relationships"><Relationship Id="rId8" Type="http://schemas.openxmlformats.org/officeDocument/2006/relationships/tags" Target="../tags/tag203.xml"/><Relationship Id="rId13" Type="http://schemas.openxmlformats.org/officeDocument/2006/relationships/tags" Target="../tags/tag208.xml"/><Relationship Id="rId18" Type="http://schemas.openxmlformats.org/officeDocument/2006/relationships/slideLayout" Target="../slideLayouts/slideLayout2.xml"/><Relationship Id="rId3" Type="http://schemas.openxmlformats.org/officeDocument/2006/relationships/tags" Target="../tags/tag198.xml"/><Relationship Id="rId21" Type="http://schemas.openxmlformats.org/officeDocument/2006/relationships/image" Target="../media/image7.png"/><Relationship Id="rId7" Type="http://schemas.openxmlformats.org/officeDocument/2006/relationships/tags" Target="../tags/tag202.xml"/><Relationship Id="rId12" Type="http://schemas.openxmlformats.org/officeDocument/2006/relationships/tags" Target="../tags/tag207.xml"/><Relationship Id="rId17" Type="http://schemas.openxmlformats.org/officeDocument/2006/relationships/tags" Target="../tags/tag212.xml"/><Relationship Id="rId2" Type="http://schemas.openxmlformats.org/officeDocument/2006/relationships/tags" Target="../tags/tag197.xml"/><Relationship Id="rId16" Type="http://schemas.openxmlformats.org/officeDocument/2006/relationships/tags" Target="../tags/tag211.xml"/><Relationship Id="rId20" Type="http://schemas.openxmlformats.org/officeDocument/2006/relationships/image" Target="../media/image6.png"/><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tags" Target="../tags/tag206.xml"/><Relationship Id="rId5" Type="http://schemas.openxmlformats.org/officeDocument/2006/relationships/tags" Target="../tags/tag200.xml"/><Relationship Id="rId15" Type="http://schemas.openxmlformats.org/officeDocument/2006/relationships/tags" Target="../tags/tag210.xml"/><Relationship Id="rId10" Type="http://schemas.openxmlformats.org/officeDocument/2006/relationships/tags" Target="../tags/tag205.xml"/><Relationship Id="rId19" Type="http://schemas.openxmlformats.org/officeDocument/2006/relationships/image" Target="../media/image5.png"/><Relationship Id="rId4" Type="http://schemas.openxmlformats.org/officeDocument/2006/relationships/tags" Target="../tags/tag199.xml"/><Relationship Id="rId9" Type="http://schemas.openxmlformats.org/officeDocument/2006/relationships/tags" Target="../tags/tag204.xml"/><Relationship Id="rId14" Type="http://schemas.openxmlformats.org/officeDocument/2006/relationships/tags" Target="../tags/tag209.xml"/><Relationship Id="rId22"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6" Type="http://schemas.openxmlformats.org/officeDocument/2006/relationships/tags" Target="../tags/tag238.xml"/><Relationship Id="rId21" Type="http://schemas.openxmlformats.org/officeDocument/2006/relationships/tags" Target="../tags/tag233.xml"/><Relationship Id="rId42" Type="http://schemas.openxmlformats.org/officeDocument/2006/relationships/tags" Target="../tags/tag254.xml"/><Relationship Id="rId47" Type="http://schemas.openxmlformats.org/officeDocument/2006/relationships/tags" Target="../tags/tag259.xml"/><Relationship Id="rId63" Type="http://schemas.openxmlformats.org/officeDocument/2006/relationships/tags" Target="../tags/tag275.xml"/><Relationship Id="rId68" Type="http://schemas.openxmlformats.org/officeDocument/2006/relationships/tags" Target="../tags/tag280.xml"/><Relationship Id="rId84" Type="http://schemas.openxmlformats.org/officeDocument/2006/relationships/tags" Target="../tags/tag296.xml"/><Relationship Id="rId89" Type="http://schemas.openxmlformats.org/officeDocument/2006/relationships/tags" Target="../tags/tag301.xml"/><Relationship Id="rId16" Type="http://schemas.openxmlformats.org/officeDocument/2006/relationships/tags" Target="../tags/tag228.xml"/><Relationship Id="rId11" Type="http://schemas.openxmlformats.org/officeDocument/2006/relationships/tags" Target="../tags/tag223.xml"/><Relationship Id="rId32" Type="http://schemas.openxmlformats.org/officeDocument/2006/relationships/tags" Target="../tags/tag244.xml"/><Relationship Id="rId37" Type="http://schemas.openxmlformats.org/officeDocument/2006/relationships/tags" Target="../tags/tag249.xml"/><Relationship Id="rId53" Type="http://schemas.openxmlformats.org/officeDocument/2006/relationships/tags" Target="../tags/tag265.xml"/><Relationship Id="rId58" Type="http://schemas.openxmlformats.org/officeDocument/2006/relationships/tags" Target="../tags/tag270.xml"/><Relationship Id="rId74" Type="http://schemas.openxmlformats.org/officeDocument/2006/relationships/tags" Target="../tags/tag286.xml"/><Relationship Id="rId79" Type="http://schemas.openxmlformats.org/officeDocument/2006/relationships/tags" Target="../tags/tag291.xml"/><Relationship Id="rId5" Type="http://schemas.openxmlformats.org/officeDocument/2006/relationships/tags" Target="../tags/tag217.xml"/><Relationship Id="rId90" Type="http://schemas.openxmlformats.org/officeDocument/2006/relationships/tags" Target="../tags/tag302.xml"/><Relationship Id="rId95" Type="http://schemas.openxmlformats.org/officeDocument/2006/relationships/slideLayout" Target="../slideLayouts/slideLayout2.xml"/><Relationship Id="rId22" Type="http://schemas.openxmlformats.org/officeDocument/2006/relationships/tags" Target="../tags/tag234.xml"/><Relationship Id="rId27" Type="http://schemas.openxmlformats.org/officeDocument/2006/relationships/tags" Target="../tags/tag239.xml"/><Relationship Id="rId43" Type="http://schemas.openxmlformats.org/officeDocument/2006/relationships/tags" Target="../tags/tag255.xml"/><Relationship Id="rId48" Type="http://schemas.openxmlformats.org/officeDocument/2006/relationships/tags" Target="../tags/tag260.xml"/><Relationship Id="rId64" Type="http://schemas.openxmlformats.org/officeDocument/2006/relationships/tags" Target="../tags/tag276.xml"/><Relationship Id="rId69" Type="http://schemas.openxmlformats.org/officeDocument/2006/relationships/tags" Target="../tags/tag281.xml"/><Relationship Id="rId80" Type="http://schemas.openxmlformats.org/officeDocument/2006/relationships/tags" Target="../tags/tag292.xml"/><Relationship Id="rId85" Type="http://schemas.openxmlformats.org/officeDocument/2006/relationships/tags" Target="../tags/tag297.xml"/><Relationship Id="rId3" Type="http://schemas.openxmlformats.org/officeDocument/2006/relationships/tags" Target="../tags/tag215.xml"/><Relationship Id="rId12" Type="http://schemas.openxmlformats.org/officeDocument/2006/relationships/tags" Target="../tags/tag224.xml"/><Relationship Id="rId17" Type="http://schemas.openxmlformats.org/officeDocument/2006/relationships/tags" Target="../tags/tag229.xml"/><Relationship Id="rId25" Type="http://schemas.openxmlformats.org/officeDocument/2006/relationships/tags" Target="../tags/tag237.xml"/><Relationship Id="rId33" Type="http://schemas.openxmlformats.org/officeDocument/2006/relationships/tags" Target="../tags/tag245.xml"/><Relationship Id="rId38" Type="http://schemas.openxmlformats.org/officeDocument/2006/relationships/tags" Target="../tags/tag250.xml"/><Relationship Id="rId46" Type="http://schemas.openxmlformats.org/officeDocument/2006/relationships/tags" Target="../tags/tag258.xml"/><Relationship Id="rId59" Type="http://schemas.openxmlformats.org/officeDocument/2006/relationships/tags" Target="../tags/tag271.xml"/><Relationship Id="rId67" Type="http://schemas.openxmlformats.org/officeDocument/2006/relationships/tags" Target="../tags/tag279.xml"/><Relationship Id="rId20" Type="http://schemas.openxmlformats.org/officeDocument/2006/relationships/tags" Target="../tags/tag232.xml"/><Relationship Id="rId41" Type="http://schemas.openxmlformats.org/officeDocument/2006/relationships/tags" Target="../tags/tag253.xml"/><Relationship Id="rId54" Type="http://schemas.openxmlformats.org/officeDocument/2006/relationships/tags" Target="../tags/tag266.xml"/><Relationship Id="rId62" Type="http://schemas.openxmlformats.org/officeDocument/2006/relationships/tags" Target="../tags/tag274.xml"/><Relationship Id="rId70" Type="http://schemas.openxmlformats.org/officeDocument/2006/relationships/tags" Target="../tags/tag282.xml"/><Relationship Id="rId75" Type="http://schemas.openxmlformats.org/officeDocument/2006/relationships/tags" Target="../tags/tag287.xml"/><Relationship Id="rId83" Type="http://schemas.openxmlformats.org/officeDocument/2006/relationships/tags" Target="../tags/tag295.xml"/><Relationship Id="rId88" Type="http://schemas.openxmlformats.org/officeDocument/2006/relationships/tags" Target="../tags/tag300.xml"/><Relationship Id="rId91" Type="http://schemas.openxmlformats.org/officeDocument/2006/relationships/tags" Target="../tags/tag303.xml"/><Relationship Id="rId96" Type="http://schemas.openxmlformats.org/officeDocument/2006/relationships/notesSlide" Target="../notesSlides/notesSlide7.xml"/><Relationship Id="rId1" Type="http://schemas.openxmlformats.org/officeDocument/2006/relationships/tags" Target="../tags/tag213.xml"/><Relationship Id="rId6" Type="http://schemas.openxmlformats.org/officeDocument/2006/relationships/tags" Target="../tags/tag218.xml"/><Relationship Id="rId15" Type="http://schemas.openxmlformats.org/officeDocument/2006/relationships/tags" Target="../tags/tag227.xml"/><Relationship Id="rId23" Type="http://schemas.openxmlformats.org/officeDocument/2006/relationships/tags" Target="../tags/tag235.xml"/><Relationship Id="rId28" Type="http://schemas.openxmlformats.org/officeDocument/2006/relationships/tags" Target="../tags/tag240.xml"/><Relationship Id="rId36" Type="http://schemas.openxmlformats.org/officeDocument/2006/relationships/tags" Target="../tags/tag248.xml"/><Relationship Id="rId49" Type="http://schemas.openxmlformats.org/officeDocument/2006/relationships/tags" Target="../tags/tag261.xml"/><Relationship Id="rId57" Type="http://schemas.openxmlformats.org/officeDocument/2006/relationships/tags" Target="../tags/tag269.xml"/><Relationship Id="rId10" Type="http://schemas.openxmlformats.org/officeDocument/2006/relationships/tags" Target="../tags/tag222.xml"/><Relationship Id="rId31" Type="http://schemas.openxmlformats.org/officeDocument/2006/relationships/tags" Target="../tags/tag243.xml"/><Relationship Id="rId44" Type="http://schemas.openxmlformats.org/officeDocument/2006/relationships/tags" Target="../tags/tag256.xml"/><Relationship Id="rId52" Type="http://schemas.openxmlformats.org/officeDocument/2006/relationships/tags" Target="../tags/tag264.xml"/><Relationship Id="rId60" Type="http://schemas.openxmlformats.org/officeDocument/2006/relationships/tags" Target="../tags/tag272.xml"/><Relationship Id="rId65" Type="http://schemas.openxmlformats.org/officeDocument/2006/relationships/tags" Target="../tags/tag277.xml"/><Relationship Id="rId73" Type="http://schemas.openxmlformats.org/officeDocument/2006/relationships/tags" Target="../tags/tag285.xml"/><Relationship Id="rId78" Type="http://schemas.openxmlformats.org/officeDocument/2006/relationships/tags" Target="../tags/tag290.xml"/><Relationship Id="rId81" Type="http://schemas.openxmlformats.org/officeDocument/2006/relationships/tags" Target="../tags/tag293.xml"/><Relationship Id="rId86" Type="http://schemas.openxmlformats.org/officeDocument/2006/relationships/tags" Target="../tags/tag298.xml"/><Relationship Id="rId94" Type="http://schemas.openxmlformats.org/officeDocument/2006/relationships/tags" Target="../tags/tag306.xml"/><Relationship Id="rId4" Type="http://schemas.openxmlformats.org/officeDocument/2006/relationships/tags" Target="../tags/tag216.xml"/><Relationship Id="rId9" Type="http://schemas.openxmlformats.org/officeDocument/2006/relationships/tags" Target="../tags/tag221.xml"/><Relationship Id="rId13" Type="http://schemas.openxmlformats.org/officeDocument/2006/relationships/tags" Target="../tags/tag225.xml"/><Relationship Id="rId18" Type="http://schemas.openxmlformats.org/officeDocument/2006/relationships/tags" Target="../tags/tag230.xml"/><Relationship Id="rId39" Type="http://schemas.openxmlformats.org/officeDocument/2006/relationships/tags" Target="../tags/tag251.xml"/><Relationship Id="rId34" Type="http://schemas.openxmlformats.org/officeDocument/2006/relationships/tags" Target="../tags/tag246.xml"/><Relationship Id="rId50" Type="http://schemas.openxmlformats.org/officeDocument/2006/relationships/tags" Target="../tags/tag262.xml"/><Relationship Id="rId55" Type="http://schemas.openxmlformats.org/officeDocument/2006/relationships/tags" Target="../tags/tag267.xml"/><Relationship Id="rId76" Type="http://schemas.openxmlformats.org/officeDocument/2006/relationships/tags" Target="../tags/tag288.xml"/><Relationship Id="rId97" Type="http://schemas.openxmlformats.org/officeDocument/2006/relationships/image" Target="../media/image5.png"/><Relationship Id="rId7" Type="http://schemas.openxmlformats.org/officeDocument/2006/relationships/tags" Target="../tags/tag219.xml"/><Relationship Id="rId71" Type="http://schemas.openxmlformats.org/officeDocument/2006/relationships/tags" Target="../tags/tag283.xml"/><Relationship Id="rId92" Type="http://schemas.openxmlformats.org/officeDocument/2006/relationships/tags" Target="../tags/tag304.xml"/><Relationship Id="rId2" Type="http://schemas.openxmlformats.org/officeDocument/2006/relationships/tags" Target="../tags/tag214.xml"/><Relationship Id="rId29" Type="http://schemas.openxmlformats.org/officeDocument/2006/relationships/tags" Target="../tags/tag241.xml"/><Relationship Id="rId24" Type="http://schemas.openxmlformats.org/officeDocument/2006/relationships/tags" Target="../tags/tag236.xml"/><Relationship Id="rId40" Type="http://schemas.openxmlformats.org/officeDocument/2006/relationships/tags" Target="../tags/tag252.xml"/><Relationship Id="rId45" Type="http://schemas.openxmlformats.org/officeDocument/2006/relationships/tags" Target="../tags/tag257.xml"/><Relationship Id="rId66" Type="http://schemas.openxmlformats.org/officeDocument/2006/relationships/tags" Target="../tags/tag278.xml"/><Relationship Id="rId87" Type="http://schemas.openxmlformats.org/officeDocument/2006/relationships/tags" Target="../tags/tag299.xml"/><Relationship Id="rId61" Type="http://schemas.openxmlformats.org/officeDocument/2006/relationships/tags" Target="../tags/tag273.xml"/><Relationship Id="rId82" Type="http://schemas.openxmlformats.org/officeDocument/2006/relationships/tags" Target="../tags/tag294.xml"/><Relationship Id="rId19" Type="http://schemas.openxmlformats.org/officeDocument/2006/relationships/tags" Target="../tags/tag231.xml"/><Relationship Id="rId14" Type="http://schemas.openxmlformats.org/officeDocument/2006/relationships/tags" Target="../tags/tag226.xml"/><Relationship Id="rId30" Type="http://schemas.openxmlformats.org/officeDocument/2006/relationships/tags" Target="../tags/tag242.xml"/><Relationship Id="rId35" Type="http://schemas.openxmlformats.org/officeDocument/2006/relationships/tags" Target="../tags/tag247.xml"/><Relationship Id="rId56" Type="http://schemas.openxmlformats.org/officeDocument/2006/relationships/tags" Target="../tags/tag268.xml"/><Relationship Id="rId77" Type="http://schemas.openxmlformats.org/officeDocument/2006/relationships/tags" Target="../tags/tag289.xml"/><Relationship Id="rId8" Type="http://schemas.openxmlformats.org/officeDocument/2006/relationships/tags" Target="../tags/tag220.xml"/><Relationship Id="rId51" Type="http://schemas.openxmlformats.org/officeDocument/2006/relationships/tags" Target="../tags/tag263.xml"/><Relationship Id="rId72" Type="http://schemas.openxmlformats.org/officeDocument/2006/relationships/tags" Target="../tags/tag284.xml"/><Relationship Id="rId93" Type="http://schemas.openxmlformats.org/officeDocument/2006/relationships/tags" Target="../tags/tag305.xml"/></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09.xml"/><Relationship Id="rId7" Type="http://schemas.openxmlformats.org/officeDocument/2006/relationships/slideLayout" Target="../slideLayouts/slideLayout2.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tags" Target="../tags/tag312.xml"/><Relationship Id="rId11" Type="http://schemas.openxmlformats.org/officeDocument/2006/relationships/image" Target="../media/image12.png"/><Relationship Id="rId5" Type="http://schemas.openxmlformats.org/officeDocument/2006/relationships/tags" Target="../tags/tag311.xml"/><Relationship Id="rId10" Type="http://schemas.openxmlformats.org/officeDocument/2006/relationships/image" Target="../media/image7.png"/><Relationship Id="rId4" Type="http://schemas.openxmlformats.org/officeDocument/2006/relationships/tags" Target="../tags/tag310.xml"/><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15.xml"/><Relationship Id="rId7" Type="http://schemas.openxmlformats.org/officeDocument/2006/relationships/slideLayout" Target="../slideLayouts/slideLayout2.xml"/><Relationship Id="rId2" Type="http://schemas.openxmlformats.org/officeDocument/2006/relationships/tags" Target="../tags/tag314.xml"/><Relationship Id="rId1" Type="http://schemas.openxmlformats.org/officeDocument/2006/relationships/tags" Target="../tags/tag313.xml"/><Relationship Id="rId6" Type="http://schemas.openxmlformats.org/officeDocument/2006/relationships/tags" Target="../tags/tag318.xml"/><Relationship Id="rId11" Type="http://schemas.openxmlformats.org/officeDocument/2006/relationships/image" Target="../media/image12.png"/><Relationship Id="rId5" Type="http://schemas.openxmlformats.org/officeDocument/2006/relationships/tags" Target="../tags/tag317.xml"/><Relationship Id="rId10" Type="http://schemas.openxmlformats.org/officeDocument/2006/relationships/image" Target="../media/image7.png"/><Relationship Id="rId4" Type="http://schemas.openxmlformats.org/officeDocument/2006/relationships/tags" Target="../tags/tag316.xml"/><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0.xml"/><Relationship Id="rId1" Type="http://schemas.openxmlformats.org/officeDocument/2006/relationships/tags" Target="../tags/tag319.xml"/><Relationship Id="rId5" Type="http://schemas.openxmlformats.org/officeDocument/2006/relationships/image" Target="../media/image13.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tags" Target="../tags/tag328.xml"/><Relationship Id="rId13" Type="http://schemas.openxmlformats.org/officeDocument/2006/relationships/image" Target="../media/image5.png"/><Relationship Id="rId3" Type="http://schemas.openxmlformats.org/officeDocument/2006/relationships/tags" Target="../tags/tag323.xml"/><Relationship Id="rId7" Type="http://schemas.openxmlformats.org/officeDocument/2006/relationships/tags" Target="../tags/tag327.xml"/><Relationship Id="rId12" Type="http://schemas.openxmlformats.org/officeDocument/2006/relationships/slideLayout" Target="../slideLayouts/slideLayout2.xml"/><Relationship Id="rId2" Type="http://schemas.openxmlformats.org/officeDocument/2006/relationships/tags" Target="../tags/tag322.xml"/><Relationship Id="rId16" Type="http://schemas.openxmlformats.org/officeDocument/2006/relationships/image" Target="../media/image12.png"/><Relationship Id="rId1" Type="http://schemas.openxmlformats.org/officeDocument/2006/relationships/tags" Target="../tags/tag321.xml"/><Relationship Id="rId6" Type="http://schemas.openxmlformats.org/officeDocument/2006/relationships/tags" Target="../tags/tag326.xml"/><Relationship Id="rId11" Type="http://schemas.openxmlformats.org/officeDocument/2006/relationships/tags" Target="../tags/tag331.xml"/><Relationship Id="rId5" Type="http://schemas.openxmlformats.org/officeDocument/2006/relationships/tags" Target="../tags/tag325.xml"/><Relationship Id="rId15" Type="http://schemas.openxmlformats.org/officeDocument/2006/relationships/image" Target="../media/image7.png"/><Relationship Id="rId10" Type="http://schemas.openxmlformats.org/officeDocument/2006/relationships/tags" Target="../tags/tag330.xml"/><Relationship Id="rId4" Type="http://schemas.openxmlformats.org/officeDocument/2006/relationships/tags" Target="../tags/tag324.xml"/><Relationship Id="rId9" Type="http://schemas.openxmlformats.org/officeDocument/2006/relationships/tags" Target="../tags/tag329.xml"/><Relationship Id="rId14"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tags" Target="../tags/tag339.xml"/><Relationship Id="rId13" Type="http://schemas.openxmlformats.org/officeDocument/2006/relationships/image" Target="../media/image6.png"/><Relationship Id="rId3" Type="http://schemas.openxmlformats.org/officeDocument/2006/relationships/tags" Target="../tags/tag334.xml"/><Relationship Id="rId7" Type="http://schemas.openxmlformats.org/officeDocument/2006/relationships/tags" Target="../tags/tag338.xml"/><Relationship Id="rId12" Type="http://schemas.openxmlformats.org/officeDocument/2006/relationships/image" Target="../media/image5.png"/><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tags" Target="../tags/tag337.xml"/><Relationship Id="rId11" Type="http://schemas.openxmlformats.org/officeDocument/2006/relationships/slideLayout" Target="../slideLayouts/slideLayout2.xml"/><Relationship Id="rId5" Type="http://schemas.openxmlformats.org/officeDocument/2006/relationships/tags" Target="../tags/tag336.xml"/><Relationship Id="rId15" Type="http://schemas.openxmlformats.org/officeDocument/2006/relationships/image" Target="../media/image12.png"/><Relationship Id="rId10" Type="http://schemas.openxmlformats.org/officeDocument/2006/relationships/tags" Target="../tags/tag341.xml"/><Relationship Id="rId4" Type="http://schemas.openxmlformats.org/officeDocument/2006/relationships/tags" Target="../tags/tag335.xml"/><Relationship Id="rId9" Type="http://schemas.openxmlformats.org/officeDocument/2006/relationships/tags" Target="../tags/tag340.xml"/><Relationship Id="rId14" Type="http://schemas.openxmlformats.org/officeDocument/2006/relationships/image" Target="../media/image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tags" Target="../tags/tag349.xml"/><Relationship Id="rId13" Type="http://schemas.openxmlformats.org/officeDocument/2006/relationships/tags" Target="../tags/tag354.xml"/><Relationship Id="rId18" Type="http://schemas.openxmlformats.org/officeDocument/2006/relationships/slideLayout" Target="../slideLayouts/slideLayout2.xml"/><Relationship Id="rId3" Type="http://schemas.openxmlformats.org/officeDocument/2006/relationships/tags" Target="../tags/tag344.xml"/><Relationship Id="rId21" Type="http://schemas.openxmlformats.org/officeDocument/2006/relationships/image" Target="../media/image15.png"/><Relationship Id="rId7" Type="http://schemas.openxmlformats.org/officeDocument/2006/relationships/tags" Target="../tags/tag348.xml"/><Relationship Id="rId12" Type="http://schemas.openxmlformats.org/officeDocument/2006/relationships/tags" Target="../tags/tag353.xml"/><Relationship Id="rId17" Type="http://schemas.openxmlformats.org/officeDocument/2006/relationships/tags" Target="../tags/tag358.xml"/><Relationship Id="rId2" Type="http://schemas.openxmlformats.org/officeDocument/2006/relationships/tags" Target="../tags/tag343.xml"/><Relationship Id="rId16" Type="http://schemas.openxmlformats.org/officeDocument/2006/relationships/tags" Target="../tags/tag357.xml"/><Relationship Id="rId20" Type="http://schemas.openxmlformats.org/officeDocument/2006/relationships/image" Target="../media/image14.png"/><Relationship Id="rId1" Type="http://schemas.openxmlformats.org/officeDocument/2006/relationships/tags" Target="../tags/tag342.xml"/><Relationship Id="rId6" Type="http://schemas.openxmlformats.org/officeDocument/2006/relationships/tags" Target="../tags/tag347.xml"/><Relationship Id="rId11" Type="http://schemas.openxmlformats.org/officeDocument/2006/relationships/tags" Target="../tags/tag352.xml"/><Relationship Id="rId5" Type="http://schemas.openxmlformats.org/officeDocument/2006/relationships/tags" Target="../tags/tag346.xml"/><Relationship Id="rId15" Type="http://schemas.openxmlformats.org/officeDocument/2006/relationships/tags" Target="../tags/tag356.xml"/><Relationship Id="rId10" Type="http://schemas.openxmlformats.org/officeDocument/2006/relationships/tags" Target="../tags/tag351.xml"/><Relationship Id="rId19" Type="http://schemas.openxmlformats.org/officeDocument/2006/relationships/image" Target="../media/image5.png"/><Relationship Id="rId4" Type="http://schemas.openxmlformats.org/officeDocument/2006/relationships/tags" Target="../tags/tag345.xml"/><Relationship Id="rId9" Type="http://schemas.openxmlformats.org/officeDocument/2006/relationships/tags" Target="../tags/tag350.xml"/><Relationship Id="rId14" Type="http://schemas.openxmlformats.org/officeDocument/2006/relationships/tags" Target="../tags/tag355.xml"/><Relationship Id="rId22"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notesSlide" Target="../notesSlides/notesSlide1.xml"/><Relationship Id="rId4"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tags" Target="../tags/tag366.xml"/><Relationship Id="rId13" Type="http://schemas.openxmlformats.org/officeDocument/2006/relationships/slideLayout" Target="../slideLayouts/slideLayout2.xml"/><Relationship Id="rId3" Type="http://schemas.openxmlformats.org/officeDocument/2006/relationships/tags" Target="../tags/tag361.xml"/><Relationship Id="rId7" Type="http://schemas.openxmlformats.org/officeDocument/2006/relationships/tags" Target="../tags/tag365.xml"/><Relationship Id="rId12" Type="http://schemas.openxmlformats.org/officeDocument/2006/relationships/tags" Target="../tags/tag370.xml"/><Relationship Id="rId2" Type="http://schemas.openxmlformats.org/officeDocument/2006/relationships/tags" Target="../tags/tag360.xml"/><Relationship Id="rId1" Type="http://schemas.openxmlformats.org/officeDocument/2006/relationships/tags" Target="../tags/tag359.xml"/><Relationship Id="rId6" Type="http://schemas.openxmlformats.org/officeDocument/2006/relationships/tags" Target="../tags/tag364.xml"/><Relationship Id="rId11" Type="http://schemas.openxmlformats.org/officeDocument/2006/relationships/tags" Target="../tags/tag369.xml"/><Relationship Id="rId5" Type="http://schemas.openxmlformats.org/officeDocument/2006/relationships/tags" Target="../tags/tag363.xml"/><Relationship Id="rId10" Type="http://schemas.openxmlformats.org/officeDocument/2006/relationships/tags" Target="../tags/tag368.xml"/><Relationship Id="rId4" Type="http://schemas.openxmlformats.org/officeDocument/2006/relationships/tags" Target="../tags/tag362.xml"/><Relationship Id="rId9" Type="http://schemas.openxmlformats.org/officeDocument/2006/relationships/tags" Target="../tags/tag367.xml"/><Relationship Id="rId1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2.xml"/><Relationship Id="rId1" Type="http://schemas.openxmlformats.org/officeDocument/2006/relationships/tags" Target="../tags/tag371.xml"/><Relationship Id="rId5" Type="http://schemas.openxmlformats.org/officeDocument/2006/relationships/image" Target="../media/image17.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tags" Target="../tags/tag375.xml"/><Relationship Id="rId2" Type="http://schemas.openxmlformats.org/officeDocument/2006/relationships/tags" Target="../tags/tag374.xml"/><Relationship Id="rId1" Type="http://schemas.openxmlformats.org/officeDocument/2006/relationships/tags" Target="../tags/tag373.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tags" Target="../tags/tag383.xml"/><Relationship Id="rId3" Type="http://schemas.openxmlformats.org/officeDocument/2006/relationships/tags" Target="../tags/tag378.xml"/><Relationship Id="rId7" Type="http://schemas.openxmlformats.org/officeDocument/2006/relationships/tags" Target="../tags/tag382.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image" Target="../media/image19.png"/><Relationship Id="rId5" Type="http://schemas.openxmlformats.org/officeDocument/2006/relationships/tags" Target="../tags/tag380.xml"/><Relationship Id="rId10" Type="http://schemas.openxmlformats.org/officeDocument/2006/relationships/image" Target="../media/image18.png"/><Relationship Id="rId4" Type="http://schemas.openxmlformats.org/officeDocument/2006/relationships/tags" Target="../tags/tag379.xml"/><Relationship Id="rId9"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tags" Target="../tags/tag78.xml"/><Relationship Id="rId7" Type="http://schemas.openxmlformats.org/officeDocument/2006/relationships/image" Target="../media/image5.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slideLayout" Target="../slideLayouts/slideLayout2.xml"/><Relationship Id="rId5" Type="http://schemas.openxmlformats.org/officeDocument/2006/relationships/tags" Target="../tags/tag80.xml"/><Relationship Id="rId4" Type="http://schemas.openxmlformats.org/officeDocument/2006/relationships/tags" Target="../tags/tag79.xml"/></Relationships>
</file>

<file path=ppt/slides/_rels/slide7.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tags" Target="../tags/tag91.xml"/><Relationship Id="rId13" Type="http://schemas.openxmlformats.org/officeDocument/2006/relationships/tags" Target="../tags/tag96.xml"/><Relationship Id="rId18" Type="http://schemas.openxmlformats.org/officeDocument/2006/relationships/tags" Target="../tags/tag101.xml"/><Relationship Id="rId26" Type="http://schemas.openxmlformats.org/officeDocument/2006/relationships/tags" Target="../tags/tag109.xml"/><Relationship Id="rId3" Type="http://schemas.openxmlformats.org/officeDocument/2006/relationships/tags" Target="../tags/tag86.xml"/><Relationship Id="rId21" Type="http://schemas.openxmlformats.org/officeDocument/2006/relationships/tags" Target="../tags/tag104.xml"/><Relationship Id="rId7" Type="http://schemas.openxmlformats.org/officeDocument/2006/relationships/tags" Target="../tags/tag90.xml"/><Relationship Id="rId12" Type="http://schemas.openxmlformats.org/officeDocument/2006/relationships/tags" Target="../tags/tag95.xml"/><Relationship Id="rId17" Type="http://schemas.openxmlformats.org/officeDocument/2006/relationships/tags" Target="../tags/tag100.xml"/><Relationship Id="rId25" Type="http://schemas.openxmlformats.org/officeDocument/2006/relationships/tags" Target="../tags/tag108.xml"/><Relationship Id="rId2" Type="http://schemas.openxmlformats.org/officeDocument/2006/relationships/tags" Target="../tags/tag85.xml"/><Relationship Id="rId16" Type="http://schemas.openxmlformats.org/officeDocument/2006/relationships/tags" Target="../tags/tag99.xml"/><Relationship Id="rId20" Type="http://schemas.openxmlformats.org/officeDocument/2006/relationships/tags" Target="../tags/tag103.xml"/><Relationship Id="rId29" Type="http://schemas.openxmlformats.org/officeDocument/2006/relationships/slideLayout" Target="../slideLayouts/slideLayout2.xml"/><Relationship Id="rId1" Type="http://schemas.openxmlformats.org/officeDocument/2006/relationships/tags" Target="../tags/tag84.xml"/><Relationship Id="rId6" Type="http://schemas.openxmlformats.org/officeDocument/2006/relationships/tags" Target="../tags/tag89.xml"/><Relationship Id="rId11" Type="http://schemas.openxmlformats.org/officeDocument/2006/relationships/tags" Target="../tags/tag94.xml"/><Relationship Id="rId24" Type="http://schemas.openxmlformats.org/officeDocument/2006/relationships/tags" Target="../tags/tag107.xml"/><Relationship Id="rId5" Type="http://schemas.openxmlformats.org/officeDocument/2006/relationships/tags" Target="../tags/tag88.xml"/><Relationship Id="rId15" Type="http://schemas.openxmlformats.org/officeDocument/2006/relationships/tags" Target="../tags/tag98.xml"/><Relationship Id="rId23" Type="http://schemas.openxmlformats.org/officeDocument/2006/relationships/tags" Target="../tags/tag106.xml"/><Relationship Id="rId28" Type="http://schemas.openxmlformats.org/officeDocument/2006/relationships/tags" Target="../tags/tag111.xml"/><Relationship Id="rId10" Type="http://schemas.openxmlformats.org/officeDocument/2006/relationships/tags" Target="../tags/tag93.xml"/><Relationship Id="rId19" Type="http://schemas.openxmlformats.org/officeDocument/2006/relationships/tags" Target="../tags/tag102.xml"/><Relationship Id="rId4" Type="http://schemas.openxmlformats.org/officeDocument/2006/relationships/tags" Target="../tags/tag87.xml"/><Relationship Id="rId9" Type="http://schemas.openxmlformats.org/officeDocument/2006/relationships/tags" Target="../tags/tag92.xml"/><Relationship Id="rId14" Type="http://schemas.openxmlformats.org/officeDocument/2006/relationships/tags" Target="../tags/tag97.xml"/><Relationship Id="rId22" Type="http://schemas.openxmlformats.org/officeDocument/2006/relationships/tags" Target="../tags/tag105.xml"/><Relationship Id="rId27" Type="http://schemas.openxmlformats.org/officeDocument/2006/relationships/tags" Target="../tags/tag110.xml"/><Relationship Id="rId30"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tags" Target="../tags/tag112.xml"/><Relationship Id="rId5" Type="http://schemas.openxmlformats.org/officeDocument/2006/relationships/image" Target="../media/image5.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3588"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2973"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2978"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accent1"/>
            </a:solidFill>
            <a:prstDash val="dashDot"/>
            <a:round/>
          </a:ln>
          <a:extLst>
            <a:ext uri="{909E8E84-426E-40DD-AFC4-6F175D3DCCD1}">
              <a14:hiddenFill xmlns:a14="http://schemas.microsoft.com/office/drawing/2010/main">
                <a:noFill/>
              </a14:hiddenFill>
            </a:ext>
          </a:extLst>
        </p:spPr>
      </p:cxnSp>
      <p:pic>
        <p:nvPicPr>
          <p:cNvPr id="7" name="图片 6" descr="8"/>
          <p:cNvPicPr>
            <a:picLocks noChangeAspect="1"/>
          </p:cNvPicPr>
          <p:nvPr>
            <p:custDataLst>
              <p:tags r:id="rId2"/>
            </p:custDataLst>
          </p:nvPr>
        </p:nvPicPr>
        <p:blipFill>
          <a:blip r:embed="rId9"/>
          <a:stretch>
            <a:fillRect/>
          </a:stretch>
        </p:blipFill>
        <p:spPr>
          <a:xfrm>
            <a:off x="0" y="-16510"/>
            <a:ext cx="1430020" cy="832485"/>
          </a:xfrm>
          <a:prstGeom prst="rect">
            <a:avLst/>
          </a:prstGeom>
        </p:spPr>
      </p:pic>
      <p:sp>
        <p:nvSpPr>
          <p:cNvPr id="5" name="文本框 4"/>
          <p:cNvSpPr txBox="1"/>
          <p:nvPr/>
        </p:nvSpPr>
        <p:spPr>
          <a:xfrm>
            <a:off x="10490200" y="404495"/>
            <a:ext cx="1133475" cy="368300"/>
          </a:xfrm>
          <a:prstGeom prst="rect">
            <a:avLst/>
          </a:prstGeom>
          <a:noFill/>
        </p:spPr>
        <p:txBody>
          <a:bodyPr wrap="square" rtlCol="0">
            <a:spAutoFit/>
          </a:bodyPr>
          <a:lstStyle/>
          <a:p>
            <a:r>
              <a:rPr lang="en-US" altLang="zh-CN">
                <a:solidFill>
                  <a:srgbClr val="0070C0"/>
                </a:solidFill>
              </a:rPr>
              <a:t>2022.12</a:t>
            </a:r>
          </a:p>
        </p:txBody>
      </p:sp>
      <p:sp>
        <p:nvSpPr>
          <p:cNvPr id="6" name="文本框 5"/>
          <p:cNvSpPr txBox="1"/>
          <p:nvPr/>
        </p:nvSpPr>
        <p:spPr>
          <a:xfrm>
            <a:off x="1344930" y="242570"/>
            <a:ext cx="9556115" cy="460375"/>
          </a:xfrm>
          <a:prstGeom prst="rect">
            <a:avLst/>
          </a:prstGeom>
          <a:noFill/>
        </p:spPr>
        <p:txBody>
          <a:bodyPr wrap="square" rtlCol="0">
            <a:spAutoFit/>
          </a:bodyPr>
          <a:lstStyle/>
          <a:p>
            <a:r>
              <a:rPr lang="en-US" altLang="zh-CN" sz="2400" b="1" dirty="0">
                <a:solidFill>
                  <a:srgbClr val="0170C1"/>
                </a:solidFill>
                <a:latin typeface="微软雅黑" panose="020B0503020204020204" pitchFamily="34" charset="-122"/>
                <a:ea typeface="微软雅黑" panose="020B0503020204020204" pitchFamily="34" charset="-122"/>
                <a:sym typeface="+mn-ea"/>
              </a:rPr>
              <a:t>Discussion: </a:t>
            </a:r>
            <a:endParaRPr lang="zh-CN" altLang="en-US" sz="2400" b="1" dirty="0">
              <a:solidFill>
                <a:srgbClr val="0170C1"/>
              </a:solidFill>
              <a:latin typeface="微软雅黑" panose="020B0503020204020204" pitchFamily="34" charset="-122"/>
              <a:ea typeface="微软雅黑" panose="020B0503020204020204" pitchFamily="34" charset="-122"/>
              <a:sym typeface="+mn-ea"/>
            </a:endParaRPr>
          </a:p>
        </p:txBody>
      </p:sp>
      <p:pic>
        <p:nvPicPr>
          <p:cNvPr id="2" name="图片 1" descr="搜狗截图20221216045957"/>
          <p:cNvPicPr>
            <a:picLocks noChangeAspect="1"/>
          </p:cNvPicPr>
          <p:nvPr/>
        </p:nvPicPr>
        <p:blipFill>
          <a:blip r:embed="rId10"/>
          <a:srcRect l="4497" r="3356"/>
          <a:stretch>
            <a:fillRect/>
          </a:stretch>
        </p:blipFill>
        <p:spPr>
          <a:xfrm>
            <a:off x="115570" y="1798320"/>
            <a:ext cx="7259320" cy="4808220"/>
          </a:xfrm>
          <a:prstGeom prst="rect">
            <a:avLst/>
          </a:prstGeom>
        </p:spPr>
      </p:pic>
      <p:pic>
        <p:nvPicPr>
          <p:cNvPr id="3" name="图片 2"/>
          <p:cNvPicPr>
            <a:picLocks noChangeAspect="1"/>
          </p:cNvPicPr>
          <p:nvPr/>
        </p:nvPicPr>
        <p:blipFill>
          <a:blip r:embed="rId11"/>
          <a:srcRect l="39677" t="24722" r="11635" b="19722"/>
          <a:stretch>
            <a:fillRect/>
          </a:stretch>
        </p:blipFill>
        <p:spPr>
          <a:xfrm>
            <a:off x="7465695" y="1544320"/>
            <a:ext cx="4294505" cy="2408555"/>
          </a:xfrm>
          <a:prstGeom prst="rect">
            <a:avLst/>
          </a:prstGeom>
        </p:spPr>
      </p:pic>
      <p:sp>
        <p:nvSpPr>
          <p:cNvPr id="13" name="文本框 12"/>
          <p:cNvSpPr txBox="1"/>
          <p:nvPr>
            <p:custDataLst>
              <p:tags r:id="rId3"/>
            </p:custDataLst>
          </p:nvPr>
        </p:nvSpPr>
        <p:spPr>
          <a:xfrm>
            <a:off x="7490460" y="4725035"/>
            <a:ext cx="4269740" cy="1398905"/>
          </a:xfrm>
          <a:prstGeom prst="rect">
            <a:avLst/>
          </a:prstGeom>
          <a:noFill/>
          <a:ln>
            <a:solidFill>
              <a:schemeClr val="accent1"/>
            </a:solidFill>
          </a:ln>
        </p:spPr>
        <p:txBody>
          <a:bodyPr wrap="square" rtlCol="0" anchor="t">
            <a:spAutoFit/>
          </a:bodyPr>
          <a:lstStyle/>
          <a:p>
            <a:pPr indent="0" fontAlgn="auto">
              <a:lnSpc>
                <a:spcPts val="3400"/>
              </a:lnSpc>
            </a:pPr>
            <a:r>
              <a:rPr lang="zh-CN" altLang="en-US" sz="2000" b="1"/>
              <a:t> Better yet, the idea of going back to the farmer and working more popped into my mind.</a:t>
            </a:r>
          </a:p>
        </p:txBody>
      </p:sp>
      <p:sp>
        <p:nvSpPr>
          <p:cNvPr id="4" name="圆角矩形 3"/>
          <p:cNvSpPr/>
          <p:nvPr/>
        </p:nvSpPr>
        <p:spPr>
          <a:xfrm>
            <a:off x="3330575" y="2060575"/>
            <a:ext cx="629285" cy="18097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9" name="圆角矩形 8"/>
          <p:cNvSpPr/>
          <p:nvPr/>
        </p:nvSpPr>
        <p:spPr>
          <a:xfrm>
            <a:off x="5556250" y="5364480"/>
            <a:ext cx="1756410" cy="21018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0" name="圆角矩形 9"/>
          <p:cNvSpPr/>
          <p:nvPr/>
        </p:nvSpPr>
        <p:spPr>
          <a:xfrm>
            <a:off x="115570" y="5647055"/>
            <a:ext cx="980440" cy="163830"/>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1" name="圆角矩形 10"/>
          <p:cNvSpPr/>
          <p:nvPr/>
        </p:nvSpPr>
        <p:spPr>
          <a:xfrm>
            <a:off x="2280920" y="4869180"/>
            <a:ext cx="462280" cy="184150"/>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2" name="圆角矩形 11"/>
          <p:cNvSpPr/>
          <p:nvPr/>
        </p:nvSpPr>
        <p:spPr>
          <a:xfrm>
            <a:off x="9123045" y="5373370"/>
            <a:ext cx="980440" cy="27368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4" name="圆角矩形 13"/>
          <p:cNvSpPr/>
          <p:nvPr/>
        </p:nvSpPr>
        <p:spPr>
          <a:xfrm>
            <a:off x="9913620" y="4869180"/>
            <a:ext cx="1567180" cy="36766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5" name="文本框 14"/>
          <p:cNvSpPr txBox="1"/>
          <p:nvPr/>
        </p:nvSpPr>
        <p:spPr>
          <a:xfrm>
            <a:off x="499110" y="908685"/>
            <a:ext cx="11129010" cy="829945"/>
          </a:xfrm>
          <a:prstGeom prst="rect">
            <a:avLst/>
          </a:prstGeom>
          <a:noFill/>
        </p:spPr>
        <p:txBody>
          <a:bodyPr wrap="square" rtlCol="0" anchor="t">
            <a:spAutoFit/>
          </a:bodyPr>
          <a:lstStyle/>
          <a:p>
            <a:pPr marL="342900" indent="-342900">
              <a:buFont typeface="Wingdings" panose="05000000000000000000" charset="0"/>
              <a:buChar char="Ø"/>
            </a:pPr>
            <a:r>
              <a:rPr lang="en-US" altLang="zh-CN" sz="2400" b="1" dirty="0">
                <a:solidFill>
                  <a:srgbClr val="0170C1"/>
                </a:solidFill>
                <a:latin typeface="微软雅黑" panose="020B0503020204020204" pitchFamily="34" charset="-122"/>
                <a:ea typeface="微软雅黑" panose="020B0503020204020204" pitchFamily="34" charset="-122"/>
                <a:sym typeface="+mn-ea"/>
              </a:rPr>
              <a:t>“work”</a:t>
            </a:r>
            <a:r>
              <a:rPr lang="zh-CN" altLang="en-US" sz="2400" b="1" dirty="0">
                <a:solidFill>
                  <a:srgbClr val="0170C1"/>
                </a:solidFill>
                <a:latin typeface="微软雅黑" panose="020B0503020204020204" pitchFamily="34" charset="-122"/>
                <a:ea typeface="微软雅黑" panose="020B0503020204020204" pitchFamily="34" charset="-122"/>
                <a:sym typeface="+mn-ea"/>
              </a:rPr>
              <a:t>在原文和续文中如何衔接？这些衔接是否贯增强语义，语境和主题的关联性，促成语义和逻辑的连贯性？</a:t>
            </a:r>
            <a:endParaRPr lang="en-US" altLang="zh-CN" sz="2400" b="1" dirty="0">
              <a:solidFill>
                <a:srgbClr val="0170C1"/>
              </a:solidFill>
              <a:latin typeface="微软雅黑" panose="020B0503020204020204" pitchFamily="34" charset="-122"/>
              <a:ea typeface="微软雅黑" panose="020B0503020204020204" pitchFamily="34" charset="-122"/>
              <a:sym typeface="+mn-ea"/>
            </a:endParaRPr>
          </a:p>
        </p:txBody>
      </p:sp>
      <p:sp>
        <p:nvSpPr>
          <p:cNvPr id="16" name="圆角矩形 15"/>
          <p:cNvSpPr/>
          <p:nvPr/>
        </p:nvSpPr>
        <p:spPr>
          <a:xfrm>
            <a:off x="696595" y="3717290"/>
            <a:ext cx="629285" cy="18097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7" name="圆角矩形 16"/>
          <p:cNvSpPr/>
          <p:nvPr/>
        </p:nvSpPr>
        <p:spPr>
          <a:xfrm>
            <a:off x="2569210" y="4509135"/>
            <a:ext cx="798830" cy="18097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9" name="圆角矩形 18"/>
          <p:cNvSpPr/>
          <p:nvPr/>
        </p:nvSpPr>
        <p:spPr>
          <a:xfrm>
            <a:off x="553085" y="5393690"/>
            <a:ext cx="629285" cy="18097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20" name="圆角矩形 19"/>
          <p:cNvSpPr/>
          <p:nvPr/>
        </p:nvSpPr>
        <p:spPr>
          <a:xfrm>
            <a:off x="4297045" y="3717290"/>
            <a:ext cx="629285" cy="180975"/>
          </a:xfrm>
          <a:prstGeom prst="roundRect">
            <a:avLst/>
          </a:prstGeom>
          <a:solidFill>
            <a:schemeClr val="accent6">
              <a:alpha val="34000"/>
            </a:schemeClr>
          </a:solidFill>
          <a:ln w="25400" cap="flat" cmpd="sng" algn="ctr">
            <a:noFill/>
            <a:prstDash val="solid"/>
          </a:ln>
          <a:effectLst/>
        </p:spPr>
        <p:txBody>
          <a:bodyPr rtlCol="0" anchor="ctr"/>
          <a:lstStyle/>
          <a:p>
            <a:pPr algn="ctr"/>
            <a:endParaRPr lang="zh-CN" altLang="en-US" sz="1350"/>
          </a:p>
        </p:txBody>
      </p:sp>
      <p:sp>
        <p:nvSpPr>
          <p:cNvPr id="21" name="圆角矩形 20"/>
          <p:cNvSpPr/>
          <p:nvPr/>
        </p:nvSpPr>
        <p:spPr>
          <a:xfrm>
            <a:off x="6836410" y="3536315"/>
            <a:ext cx="629285" cy="180975"/>
          </a:xfrm>
          <a:prstGeom prst="roundRect">
            <a:avLst/>
          </a:prstGeom>
          <a:solidFill>
            <a:schemeClr val="accent6">
              <a:alpha val="34000"/>
            </a:schemeClr>
          </a:solidFill>
          <a:ln w="25400" cap="flat" cmpd="sng" algn="ctr">
            <a:noFill/>
            <a:prstDash val="solid"/>
          </a:ln>
          <a:effectLst/>
        </p:spPr>
        <p:txBody>
          <a:bodyPr rtlCol="0" anchor="ctr"/>
          <a:lstStyle/>
          <a:p>
            <a:pPr algn="ctr"/>
            <a:endParaRPr lang="zh-CN" altLang="en-US" sz="1350"/>
          </a:p>
        </p:txBody>
      </p:sp>
      <p:sp>
        <p:nvSpPr>
          <p:cNvPr id="22" name="圆角矩形 21"/>
          <p:cNvSpPr/>
          <p:nvPr/>
        </p:nvSpPr>
        <p:spPr>
          <a:xfrm>
            <a:off x="2785110" y="3898265"/>
            <a:ext cx="1424305" cy="180975"/>
          </a:xfrm>
          <a:prstGeom prst="roundRect">
            <a:avLst/>
          </a:prstGeom>
          <a:solidFill>
            <a:schemeClr val="accent6">
              <a:alpha val="34000"/>
            </a:schemeClr>
          </a:solidFill>
          <a:ln w="25400" cap="flat" cmpd="sng" algn="ctr">
            <a:noFill/>
            <a:prstDash val="solid"/>
          </a:ln>
          <a:effectLst/>
        </p:spPr>
        <p:txBody>
          <a:bodyPr rtlCol="0" anchor="ctr"/>
          <a:lstStyle/>
          <a:p>
            <a:pPr algn="ctr"/>
            <a:endParaRPr lang="zh-CN" altLang="en-US" sz="1350"/>
          </a:p>
        </p:txBody>
      </p:sp>
      <p:sp>
        <p:nvSpPr>
          <p:cNvPr id="23" name="圆角矩形 22"/>
          <p:cNvSpPr/>
          <p:nvPr/>
        </p:nvSpPr>
        <p:spPr>
          <a:xfrm>
            <a:off x="984885" y="4293235"/>
            <a:ext cx="1682750" cy="180975"/>
          </a:xfrm>
          <a:prstGeom prst="roundRect">
            <a:avLst/>
          </a:prstGeom>
          <a:solidFill>
            <a:schemeClr val="accent6">
              <a:alpha val="34000"/>
            </a:schemeClr>
          </a:solidFill>
          <a:ln w="25400" cap="flat" cmpd="sng" algn="ctr">
            <a:noFill/>
            <a:prstDash val="solid"/>
          </a:ln>
          <a:effectLst/>
        </p:spPr>
        <p:txBody>
          <a:bodyPr rtlCol="0" anchor="ctr"/>
          <a:lstStyle/>
          <a:p>
            <a:pPr algn="ctr"/>
            <a:endParaRPr lang="zh-CN" altLang="en-US" sz="1350"/>
          </a:p>
        </p:txBody>
      </p:sp>
      <p:sp>
        <p:nvSpPr>
          <p:cNvPr id="24" name="圆角矩形 23"/>
          <p:cNvSpPr/>
          <p:nvPr/>
        </p:nvSpPr>
        <p:spPr>
          <a:xfrm>
            <a:off x="7939405" y="5364480"/>
            <a:ext cx="729615" cy="238125"/>
          </a:xfrm>
          <a:prstGeom prst="roundRect">
            <a:avLst/>
          </a:prstGeom>
          <a:solidFill>
            <a:schemeClr val="accent6">
              <a:alpha val="34000"/>
            </a:schemeClr>
          </a:solidFill>
          <a:ln w="25400" cap="flat" cmpd="sng" algn="ctr">
            <a:noFill/>
            <a:prstDash val="solid"/>
          </a:ln>
          <a:effectLst/>
        </p:spPr>
        <p:txBody>
          <a:bodyPr rtlCol="0" anchor="ctr"/>
          <a:lstStyle/>
          <a:p>
            <a:pPr algn="ctr"/>
            <a:endParaRPr lang="zh-CN" altLang="en-US" sz="1350"/>
          </a:p>
        </p:txBody>
      </p:sp>
      <p:cxnSp>
        <p:nvCxnSpPr>
          <p:cNvPr id="25" name="直接箭头连接符 24"/>
          <p:cNvCxnSpPr>
            <a:endCxn id="11" idx="0"/>
          </p:cNvCxnSpPr>
          <p:nvPr/>
        </p:nvCxnSpPr>
        <p:spPr>
          <a:xfrm flipH="1">
            <a:off x="2512060" y="3068955"/>
            <a:ext cx="8481695" cy="1800225"/>
          </a:xfrm>
          <a:prstGeom prst="straightConnector1">
            <a:avLst/>
          </a:prstGeom>
          <a:ln w="38100">
            <a:solidFill>
              <a:srgbClr val="DCDA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flipH="1">
            <a:off x="1273175" y="3068955"/>
            <a:ext cx="9720580" cy="2448560"/>
          </a:xfrm>
          <a:prstGeom prst="straightConnector1">
            <a:avLst/>
          </a:prstGeom>
          <a:noFill/>
          <a:ln w="38100" cap="flat" cmpd="sng" algn="ctr">
            <a:solidFill>
              <a:srgbClr val="DCDA00"/>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flipH="1">
            <a:off x="4729480" y="2204720"/>
            <a:ext cx="3168015" cy="1512570"/>
          </a:xfrm>
          <a:prstGeom prst="straightConnector1">
            <a:avLst/>
          </a:prstGeom>
          <a:noFill/>
          <a:ln w="38100" cap="flat" cmpd="sng" algn="ctr">
            <a:solidFill>
              <a:schemeClr val="accent6">
                <a:lumMod val="60000"/>
                <a:lumOff val="40000"/>
              </a:schemeClr>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flipH="1">
            <a:off x="2496820" y="2204720"/>
            <a:ext cx="5328920" cy="2160270"/>
          </a:xfrm>
          <a:prstGeom prst="straightConnector1">
            <a:avLst/>
          </a:prstGeom>
          <a:noFill/>
          <a:ln w="38100" cap="flat" cmpd="sng" algn="ctr">
            <a:solidFill>
              <a:srgbClr val="F79646">
                <a:lumMod val="60000"/>
                <a:lumOff val="40000"/>
              </a:srgbClr>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H="1">
            <a:off x="3001010" y="2204720"/>
            <a:ext cx="4896485" cy="1766570"/>
          </a:xfrm>
          <a:prstGeom prst="straightConnector1">
            <a:avLst/>
          </a:prstGeom>
          <a:noFill/>
          <a:ln w="38100" cap="flat" cmpd="sng" algn="ctr">
            <a:solidFill>
              <a:srgbClr val="F79646">
                <a:lumMod val="60000"/>
                <a:lumOff val="40000"/>
              </a:srgbClr>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flipH="1">
            <a:off x="7033260" y="2204720"/>
            <a:ext cx="792480" cy="1368425"/>
          </a:xfrm>
          <a:prstGeom prst="straightConnector1">
            <a:avLst/>
          </a:prstGeom>
          <a:noFill/>
          <a:ln w="38100" cap="flat" cmpd="sng" algn="ctr">
            <a:solidFill>
              <a:srgbClr val="F79646">
                <a:lumMod val="60000"/>
                <a:lumOff val="40000"/>
              </a:srgbClr>
            </a:solidFill>
            <a:prstDash val="solid"/>
            <a:tailEnd type="arrow"/>
          </a:ln>
          <a:effectLst/>
        </p:spPr>
        <p:style>
          <a:lnRef idx="1">
            <a:schemeClr val="accent1"/>
          </a:lnRef>
          <a:fillRef idx="0">
            <a:schemeClr val="accent1"/>
          </a:fillRef>
          <a:effectRef idx="0">
            <a:schemeClr val="accent1"/>
          </a:effectRef>
          <a:fontRef idx="minor">
            <a:schemeClr val="tx1"/>
          </a:fontRef>
        </p:style>
      </p:cxnSp>
      <p:grpSp>
        <p:nvGrpSpPr>
          <p:cNvPr id="70" name="组合 69"/>
          <p:cNvGrpSpPr/>
          <p:nvPr/>
        </p:nvGrpSpPr>
        <p:grpSpPr>
          <a:xfrm>
            <a:off x="9681528" y="1356519"/>
            <a:ext cx="1390968" cy="919639"/>
            <a:chOff x="8512287" y="1660932"/>
            <a:chExt cx="1063416" cy="1024579"/>
          </a:xfrm>
        </p:grpSpPr>
        <p:sp>
          <p:nvSpPr>
            <p:cNvPr id="31" name="椭圆 30"/>
            <p:cNvSpPr/>
            <p:nvPr>
              <p:custDataLst>
                <p:tags r:id="rId6"/>
              </p:custDataLst>
            </p:nvPr>
          </p:nvSpPr>
          <p:spPr>
            <a:xfrm flipH="1">
              <a:off x="8551124" y="1660932"/>
              <a:ext cx="1024579" cy="1024579"/>
            </a:xfrm>
            <a:prstGeom prst="ellipse">
              <a:avLst/>
            </a:prstGeom>
            <a:gradFill>
              <a:gsLst>
                <a:gs pos="0">
                  <a:srgbClr val="03435C"/>
                </a:gs>
                <a:gs pos="100000">
                  <a:srgbClr val="037A9B"/>
                </a:gs>
              </a:gsLst>
              <a:lin ang="5400000" scaled="1"/>
            </a:gradFill>
            <a:ln w="25400" cap="flat" cmpd="sng" algn="ctr">
              <a:no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lstStyle/>
            <a:p>
              <a:pPr algn="ctr"/>
              <a:endParaRPr lang="zh-CN" altLang="en-US" sz="2700">
                <a:solidFill>
                  <a:sysClr val="window" lastClr="FFFFFF"/>
                </a:solidFill>
              </a:endParaRPr>
            </a:p>
          </p:txBody>
        </p:sp>
        <p:sp>
          <p:nvSpPr>
            <p:cNvPr id="72" name="矩形 71"/>
            <p:cNvSpPr/>
            <p:nvPr>
              <p:custDataLst>
                <p:tags r:id="rId7"/>
              </p:custDataLst>
            </p:nvPr>
          </p:nvSpPr>
          <p:spPr>
            <a:xfrm>
              <a:off x="8512287" y="1870340"/>
              <a:ext cx="1063173" cy="616198"/>
            </a:xfrm>
            <a:prstGeom prst="rect">
              <a:avLst/>
            </a:prstGeom>
          </p:spPr>
          <p:txBody>
            <a:bodyPr wrap="square">
              <a:spAutoFit/>
            </a:bodyPr>
            <a:lstStyle/>
            <a:p>
              <a:pPr marL="0" lvl="1" algn="ctr"/>
              <a:r>
                <a:rPr lang="zh-CN" altLang="en-US" sz="1500" b="1" dirty="0">
                  <a:solidFill>
                    <a:sysClr val="window" lastClr="FFFFFF"/>
                  </a:solidFill>
                  <a:latin typeface="微软雅黑" panose="020B0503020204020204" pitchFamily="34" charset="-122"/>
                  <a:ea typeface="微软雅黑" panose="020B0503020204020204" pitchFamily="34" charset="-122"/>
                </a:rPr>
                <a:t>同词或同源词</a:t>
              </a:r>
            </a:p>
            <a:p>
              <a:pPr marL="0" lvl="1" algn="ctr"/>
              <a:r>
                <a:rPr lang="zh-CN" altLang="en-US" sz="1500" b="1" dirty="0">
                  <a:solidFill>
                    <a:sysClr val="window" lastClr="FFFFFF"/>
                  </a:solidFill>
                  <a:latin typeface="微软雅黑" panose="020B0503020204020204" pitchFamily="34" charset="-122"/>
                  <a:ea typeface="微软雅黑" panose="020B0503020204020204" pitchFamily="34" charset="-122"/>
                </a:rPr>
                <a:t>的重复</a:t>
              </a:r>
            </a:p>
          </p:txBody>
        </p:sp>
      </p:grpSp>
      <p:pic>
        <p:nvPicPr>
          <p:cNvPr id="32" name="图片 31"/>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flipH="1">
            <a:off x="374650" y="3357245"/>
            <a:ext cx="1004570" cy="1760855"/>
          </a:xfrm>
          <a:prstGeom prst="rect">
            <a:avLst/>
          </a:prstGeom>
        </p:spPr>
      </p:pic>
      <p:sp>
        <p:nvSpPr>
          <p:cNvPr id="33" name="椭圆形标注 32"/>
          <p:cNvSpPr/>
          <p:nvPr>
            <p:custDataLst>
              <p:tags r:id="rId5"/>
            </p:custDataLst>
          </p:nvPr>
        </p:nvSpPr>
        <p:spPr>
          <a:xfrm>
            <a:off x="553085" y="1648460"/>
            <a:ext cx="7995285" cy="2243455"/>
          </a:xfrm>
          <a:prstGeom prst="wedgeEllipseCallout">
            <a:avLst>
              <a:gd name="adj1" fmla="val -34504"/>
              <a:gd name="adj2" fmla="val 58859"/>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000" b="1">
                <a:latin typeface="黑体" panose="02010609060101010101" charset="-122"/>
                <a:ea typeface="黑体" panose="02010609060101010101" charset="-122"/>
              </a:rPr>
              <a:t>   根据</a:t>
            </a:r>
            <a:r>
              <a:rPr lang="zh-CN" altLang="en-US" sz="2000" b="1">
                <a:latin typeface="黑体" panose="02010609060101010101" charset="-122"/>
                <a:ea typeface="黑体" panose="02010609060101010101" charset="-122"/>
              </a:rPr>
              <a:t>词汇衔接的方式和思维活动</a:t>
            </a:r>
            <a:r>
              <a:rPr lang="en-US" altLang="zh-CN" sz="2000" b="1">
                <a:latin typeface="黑体" panose="02010609060101010101" charset="-122"/>
                <a:ea typeface="黑体" panose="02010609060101010101" charset="-122"/>
              </a:rPr>
              <a:t>来解读文本</a:t>
            </a:r>
            <a:r>
              <a:rPr lang="zh-CN" altLang="en-US" sz="2000" b="1">
                <a:latin typeface="黑体" panose="02010609060101010101" charset="-122"/>
                <a:ea typeface="黑体" panose="02010609060101010101" charset="-122"/>
              </a:rPr>
              <a:t>，</a:t>
            </a:r>
            <a:r>
              <a:rPr b="1">
                <a:latin typeface="Times New Roman" panose="02020603050405020304" pitchFamily="18" charset="0"/>
                <a:ea typeface="黑体" panose="02010609060101010101" charset="-122"/>
                <a:cs typeface="Times New Roman" panose="02020603050405020304" pitchFamily="18" charset="0"/>
              </a:rPr>
              <a:t>把握文章主题句</a:t>
            </a:r>
            <a:r>
              <a:rPr lang="en-US" b="1">
                <a:latin typeface="Times New Roman" panose="02020603050405020304" pitchFamily="18" charset="0"/>
                <a:ea typeface="黑体" panose="02010609060101010101" charset="-122"/>
                <a:cs typeface="Times New Roman" panose="02020603050405020304" pitchFamily="18" charset="0"/>
              </a:rPr>
              <a:t> </a:t>
            </a:r>
            <a:r>
              <a:rPr b="1">
                <a:latin typeface="Times New Roman" panose="02020603050405020304" pitchFamily="18" charset="0"/>
                <a:ea typeface="黑体" panose="02010609060101010101" charset="-122"/>
                <a:cs typeface="Times New Roman" panose="02020603050405020304" pitchFamily="18" charset="0"/>
              </a:rPr>
              <a:t>“A job is a big step to growing up”</a:t>
            </a:r>
            <a:r>
              <a:rPr lang="en-US" b="1">
                <a:latin typeface="Times New Roman" panose="02020603050405020304" pitchFamily="18" charset="0"/>
                <a:ea typeface="黑体" panose="02010609060101010101" charset="-122"/>
                <a:cs typeface="Times New Roman" panose="02020603050405020304" pitchFamily="18" charset="0"/>
              </a:rPr>
              <a:t> </a:t>
            </a:r>
            <a:r>
              <a:rPr b="1">
                <a:latin typeface="Times New Roman" panose="02020603050405020304" pitchFamily="18" charset="0"/>
                <a:ea typeface="黑体" panose="02010609060101010101" charset="-122"/>
                <a:cs typeface="Times New Roman" panose="02020603050405020304" pitchFamily="18" charset="0"/>
              </a:rPr>
              <a:t>通过人生第一份工作，学会承担责任，体谅父母，理解父爱。</a:t>
            </a:r>
            <a:r>
              <a:rPr lang="zh-CN" b="1">
                <a:latin typeface="Times New Roman" panose="02020603050405020304" pitchFamily="18" charset="0"/>
                <a:ea typeface="黑体" panose="02010609060101010101" charset="-122"/>
                <a:cs typeface="Times New Roman" panose="02020603050405020304" pitchFamily="18" charset="0"/>
              </a:rPr>
              <a:t>续文的结尾建议：</a:t>
            </a:r>
            <a:r>
              <a:rPr lang="en-US" altLang="zh-CN" b="1">
                <a:latin typeface="Times New Roman" panose="02020603050405020304" pitchFamily="18" charset="0"/>
                <a:ea typeface="黑体" panose="02010609060101010101" charset="-122"/>
                <a:cs typeface="Times New Roman" panose="02020603050405020304" pitchFamily="18" charset="0"/>
              </a:rPr>
              <a:t>“</a:t>
            </a:r>
            <a:r>
              <a:rPr lang="zh-CN" b="1">
                <a:latin typeface="Times New Roman" panose="02020603050405020304" pitchFamily="18" charset="0"/>
                <a:ea typeface="黑体" panose="02010609060101010101" charset="-122"/>
                <a:cs typeface="Times New Roman" panose="02020603050405020304" pitchFamily="18" charset="0"/>
              </a:rPr>
              <a:t>改变主意，我要继续打工挣钱，更珍惜父爱</a:t>
            </a:r>
            <a:r>
              <a:rPr lang="en-US" altLang="zh-CN" b="1">
                <a:latin typeface="Times New Roman" panose="02020603050405020304" pitchFamily="18" charset="0"/>
                <a:ea typeface="黑体" panose="02010609060101010101" charset="-122"/>
                <a:cs typeface="Times New Roman" panose="02020603050405020304" pitchFamily="18" charset="0"/>
              </a:rPr>
              <a:t>”</a:t>
            </a:r>
            <a:r>
              <a:rPr lang="zh-CN" altLang="en-US" b="1">
                <a:latin typeface="Times New Roman" panose="02020603050405020304" pitchFamily="18" charset="0"/>
                <a:ea typeface="黑体" panose="02010609060101010101" charset="-122"/>
                <a:cs typeface="Times New Roman" panose="02020603050405020304" pitchFamily="18" charset="0"/>
              </a:rPr>
              <a:t>，落实</a:t>
            </a:r>
            <a:r>
              <a:rPr b="1">
                <a:latin typeface="Times New Roman" panose="02020603050405020304" pitchFamily="18" charset="0"/>
                <a:ea typeface="黑体" panose="02010609060101010101" charset="-122"/>
                <a:cs typeface="Times New Roman" panose="02020603050405020304" pitchFamily="18" charset="0"/>
              </a:rPr>
              <a:t>叙事结构的呼应部分，是写作者必须具备的解读文本</a:t>
            </a:r>
            <a:r>
              <a:rPr lang="zh-CN" b="1">
                <a:latin typeface="Times New Roman" panose="02020603050405020304" pitchFamily="18" charset="0"/>
                <a:ea typeface="黑体" panose="02010609060101010101" charset="-122"/>
                <a:cs typeface="Times New Roman" panose="02020603050405020304" pitchFamily="18" charset="0"/>
              </a:rPr>
              <a:t>和拓展主题</a:t>
            </a:r>
            <a:r>
              <a:rPr b="1">
                <a:latin typeface="Times New Roman" panose="02020603050405020304" pitchFamily="18" charset="0"/>
                <a:ea typeface="黑体" panose="02010609060101010101" charset="-122"/>
                <a:cs typeface="Times New Roman" panose="02020603050405020304" pitchFamily="18" charset="0"/>
              </a:rPr>
              <a:t>的能力。</a:t>
            </a:r>
            <a:endParaRPr lang="zh-CN" altLang="en-US" b="1">
              <a:latin typeface="Times New Roman" panose="02020603050405020304" pitchFamily="18" charset="0"/>
              <a:ea typeface="黑体" panose="02010609060101010101"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21" presetClass="entr" presetSubtype="1" fill="hold" nodeType="with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wheel(1)">
                                      <p:cBhvr>
                                        <p:cTn id="31" dur="2000"/>
                                        <p:tgtEl>
                                          <p:spTgt spid="70"/>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heel(1)">
                                      <p:cBhvr>
                                        <p:cTn id="36" dur="2000"/>
                                        <p:tgtEl>
                                          <p:spTgt spid="19"/>
                                        </p:tgtEl>
                                      </p:cBhvr>
                                    </p:animEffect>
                                  </p:childTnLst>
                                </p:cTn>
                              </p:par>
                              <p:par>
                                <p:cTn id="37" presetID="21" presetClass="entr" presetSubtype="1"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heel(1)">
                                      <p:cBhvr>
                                        <p:cTn id="39" dur="2000"/>
                                        <p:tgtEl>
                                          <p:spTgt spid="26"/>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heel(1)">
                                      <p:cBhvr>
                                        <p:cTn id="42" dur="2000"/>
                                        <p:tgtEl>
                                          <p:spTgt spid="11"/>
                                        </p:tgtEl>
                                      </p:cBhvr>
                                    </p:animEffect>
                                  </p:childTnLst>
                                </p:cTn>
                              </p:par>
                              <p:par>
                                <p:cTn id="43" presetID="21" presetClass="entr" presetSubtype="1"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heel(1)">
                                      <p:cBhvr>
                                        <p:cTn id="45" dur="20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heel(1)">
                                      <p:cBhvr>
                                        <p:cTn id="50" dur="2000"/>
                                        <p:tgtEl>
                                          <p:spTgt spid="23"/>
                                        </p:tgtEl>
                                      </p:cBhvr>
                                    </p:animEffect>
                                  </p:childTnLst>
                                </p:cTn>
                              </p:par>
                              <p:par>
                                <p:cTn id="51" presetID="21" presetClass="entr" presetSubtype="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heel(1)">
                                      <p:cBhvr>
                                        <p:cTn id="53" dur="2000"/>
                                        <p:tgtEl>
                                          <p:spTgt spid="20"/>
                                        </p:tgtEl>
                                      </p:cBhvr>
                                    </p:animEffect>
                                  </p:childTnLst>
                                </p:cTn>
                              </p:par>
                              <p:par>
                                <p:cTn id="54" presetID="21" presetClass="entr" presetSubtype="1"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heel(1)">
                                      <p:cBhvr>
                                        <p:cTn id="56" dur="2000"/>
                                        <p:tgtEl>
                                          <p:spTgt spid="22"/>
                                        </p:tgtEl>
                                      </p:cBhvr>
                                    </p:animEffect>
                                  </p:childTnLst>
                                </p:cTn>
                              </p:par>
                              <p:par>
                                <p:cTn id="57" presetID="21" presetClass="entr" presetSubtype="1"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heel(1)">
                                      <p:cBhvr>
                                        <p:cTn id="59" dur="2000"/>
                                        <p:tgtEl>
                                          <p:spTgt spid="21"/>
                                        </p:tgtEl>
                                      </p:cBhvr>
                                    </p:animEffect>
                                  </p:childTnLst>
                                </p:cTn>
                              </p:par>
                              <p:par>
                                <p:cTn id="60" presetID="21" presetClass="entr" presetSubtype="1"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heel(1)">
                                      <p:cBhvr>
                                        <p:cTn id="62" dur="2000"/>
                                        <p:tgtEl>
                                          <p:spTgt spid="24"/>
                                        </p:tgtEl>
                                      </p:cBhvr>
                                    </p:animEffect>
                                  </p:childTnLst>
                                </p:cTn>
                              </p:par>
                              <p:par>
                                <p:cTn id="63" presetID="21" presetClass="entr" presetSubtype="1"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heel(1)">
                                      <p:cBhvr>
                                        <p:cTn id="65" dur="2000"/>
                                        <p:tgtEl>
                                          <p:spTgt spid="29"/>
                                        </p:tgtEl>
                                      </p:cBhvr>
                                    </p:animEffect>
                                  </p:childTnLst>
                                </p:cTn>
                              </p:par>
                              <p:par>
                                <p:cTn id="66" presetID="21" presetClass="entr" presetSubtype="1" fill="hold"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wheel(1)">
                                      <p:cBhvr>
                                        <p:cTn id="68" dur="2000"/>
                                        <p:tgtEl>
                                          <p:spTgt spid="28"/>
                                        </p:tgtEl>
                                      </p:cBhvr>
                                    </p:animEffect>
                                  </p:childTnLst>
                                </p:cTn>
                              </p:par>
                              <p:par>
                                <p:cTn id="69" presetID="21" presetClass="entr" presetSubtype="1"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wheel(1)">
                                      <p:cBhvr>
                                        <p:cTn id="71" dur="2000"/>
                                        <p:tgtEl>
                                          <p:spTgt spid="27"/>
                                        </p:tgtEl>
                                      </p:cBhvr>
                                    </p:animEffect>
                                  </p:childTnLst>
                                </p:cTn>
                              </p:par>
                              <p:par>
                                <p:cTn id="72" presetID="21" presetClass="entr" presetSubtype="1" fill="hold" nodeType="with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heel(1)">
                                      <p:cBhvr>
                                        <p:cTn id="74" dur="20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21" presetClass="entr" presetSubtype="1" fill="hold"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heel(1)">
                                      <p:cBhvr>
                                        <p:cTn id="79" dur="2000"/>
                                        <p:tgtEl>
                                          <p:spTgt spid="32"/>
                                        </p:tgtEl>
                                      </p:cBhvr>
                                    </p:animEffect>
                                  </p:childTnLst>
                                </p:cTn>
                              </p:par>
                              <p:par>
                                <p:cTn id="80" presetID="21" presetClass="entr" presetSubtype="1"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wheel(1)">
                                      <p:cBhvr>
                                        <p:cTn id="82"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P spid="4" grpId="0" animBg="1"/>
      <p:bldP spid="4" grpId="1"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6" grpId="0" animBg="1"/>
      <p:bldP spid="16" grpId="1" animBg="1"/>
      <p:bldP spid="17" grpId="0" animBg="1"/>
      <p:bldP spid="17"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33" grpId="0" bldLvl="0" animBg="1"/>
      <p:bldP spid="3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accent1"/>
            </a:solidFill>
            <a:prstDash val="dashDot"/>
            <a:round/>
          </a:ln>
          <a:extLst>
            <a:ext uri="{909E8E84-426E-40DD-AFC4-6F175D3DCCD1}">
              <a14:hiddenFill xmlns:a14="http://schemas.microsoft.com/office/drawing/2010/main">
                <a:noFill/>
              </a14:hiddenFill>
            </a:ext>
          </a:extLst>
        </p:spPr>
      </p:cxnSp>
      <p:pic>
        <p:nvPicPr>
          <p:cNvPr id="7" name="图片 6" descr="8"/>
          <p:cNvPicPr>
            <a:picLocks noChangeAspect="1"/>
          </p:cNvPicPr>
          <p:nvPr>
            <p:custDataLst>
              <p:tags r:id="rId2"/>
            </p:custDataLst>
          </p:nvPr>
        </p:nvPicPr>
        <p:blipFill>
          <a:blip r:embed="rId8"/>
          <a:stretch>
            <a:fillRect/>
          </a:stretch>
        </p:blipFill>
        <p:spPr>
          <a:xfrm>
            <a:off x="0" y="-16510"/>
            <a:ext cx="1430020" cy="832485"/>
          </a:xfrm>
          <a:prstGeom prst="rect">
            <a:avLst/>
          </a:prstGeom>
        </p:spPr>
      </p:pic>
      <p:sp>
        <p:nvSpPr>
          <p:cNvPr id="5" name="文本框 4"/>
          <p:cNvSpPr txBox="1"/>
          <p:nvPr/>
        </p:nvSpPr>
        <p:spPr>
          <a:xfrm>
            <a:off x="10490200" y="404495"/>
            <a:ext cx="1133475" cy="368300"/>
          </a:xfrm>
          <a:prstGeom prst="rect">
            <a:avLst/>
          </a:prstGeom>
          <a:noFill/>
        </p:spPr>
        <p:txBody>
          <a:bodyPr wrap="square" rtlCol="0">
            <a:spAutoFit/>
          </a:bodyPr>
          <a:lstStyle/>
          <a:p>
            <a:r>
              <a:rPr lang="en-US" altLang="zh-CN">
                <a:solidFill>
                  <a:srgbClr val="0070C0"/>
                </a:solidFill>
              </a:rPr>
              <a:t>2022.12</a:t>
            </a:r>
          </a:p>
        </p:txBody>
      </p:sp>
      <p:sp>
        <p:nvSpPr>
          <p:cNvPr id="6" name="文本框 5"/>
          <p:cNvSpPr txBox="1"/>
          <p:nvPr/>
        </p:nvSpPr>
        <p:spPr>
          <a:xfrm>
            <a:off x="1344930" y="242570"/>
            <a:ext cx="9556115" cy="460375"/>
          </a:xfrm>
          <a:prstGeom prst="rect">
            <a:avLst/>
          </a:prstGeom>
          <a:noFill/>
        </p:spPr>
        <p:txBody>
          <a:bodyPr wrap="square" rtlCol="0">
            <a:spAutoFit/>
          </a:bodyPr>
          <a:lstStyle/>
          <a:p>
            <a:r>
              <a:rPr lang="en-US" altLang="zh-CN" sz="2400" b="1" dirty="0">
                <a:solidFill>
                  <a:srgbClr val="0170C1"/>
                </a:solidFill>
                <a:latin typeface="微软雅黑" panose="020B0503020204020204" pitchFamily="34" charset="-122"/>
                <a:ea typeface="微软雅黑" panose="020B0503020204020204" pitchFamily="34" charset="-122"/>
                <a:sym typeface="+mn-ea"/>
              </a:rPr>
              <a:t>Discussion: </a:t>
            </a:r>
            <a:endParaRPr lang="zh-CN" altLang="en-US" sz="2400" b="1" dirty="0">
              <a:solidFill>
                <a:srgbClr val="0170C1"/>
              </a:solidFill>
              <a:latin typeface="微软雅黑" panose="020B0503020204020204" pitchFamily="34" charset="-122"/>
              <a:ea typeface="微软雅黑" panose="020B0503020204020204" pitchFamily="34" charset="-122"/>
              <a:sym typeface="+mn-ea"/>
            </a:endParaRPr>
          </a:p>
        </p:txBody>
      </p:sp>
      <p:pic>
        <p:nvPicPr>
          <p:cNvPr id="2" name="图片 1" descr="搜狗截图20221216045957"/>
          <p:cNvPicPr>
            <a:picLocks noChangeAspect="1"/>
          </p:cNvPicPr>
          <p:nvPr/>
        </p:nvPicPr>
        <p:blipFill>
          <a:blip r:embed="rId9"/>
          <a:srcRect l="4497" r="3356"/>
          <a:stretch>
            <a:fillRect/>
          </a:stretch>
        </p:blipFill>
        <p:spPr>
          <a:xfrm>
            <a:off x="115570" y="1798320"/>
            <a:ext cx="7259320" cy="4808220"/>
          </a:xfrm>
          <a:prstGeom prst="rect">
            <a:avLst/>
          </a:prstGeom>
        </p:spPr>
      </p:pic>
      <p:pic>
        <p:nvPicPr>
          <p:cNvPr id="3" name="图片 2"/>
          <p:cNvPicPr>
            <a:picLocks noChangeAspect="1"/>
          </p:cNvPicPr>
          <p:nvPr/>
        </p:nvPicPr>
        <p:blipFill>
          <a:blip r:embed="rId10"/>
          <a:srcRect l="39677" t="24722" r="11635" b="19722"/>
          <a:stretch>
            <a:fillRect/>
          </a:stretch>
        </p:blipFill>
        <p:spPr>
          <a:xfrm>
            <a:off x="7465695" y="1544320"/>
            <a:ext cx="4294505" cy="2408555"/>
          </a:xfrm>
          <a:prstGeom prst="rect">
            <a:avLst/>
          </a:prstGeom>
        </p:spPr>
      </p:pic>
      <p:sp>
        <p:nvSpPr>
          <p:cNvPr id="13" name="文本框 12"/>
          <p:cNvSpPr txBox="1"/>
          <p:nvPr>
            <p:custDataLst>
              <p:tags r:id="rId3"/>
            </p:custDataLst>
          </p:nvPr>
        </p:nvSpPr>
        <p:spPr>
          <a:xfrm>
            <a:off x="7490460" y="4725035"/>
            <a:ext cx="4269740" cy="1835150"/>
          </a:xfrm>
          <a:prstGeom prst="rect">
            <a:avLst/>
          </a:prstGeom>
          <a:noFill/>
          <a:ln>
            <a:solidFill>
              <a:schemeClr val="accent1"/>
            </a:solidFill>
          </a:ln>
        </p:spPr>
        <p:txBody>
          <a:bodyPr wrap="square" rtlCol="0" anchor="t">
            <a:spAutoFit/>
          </a:bodyPr>
          <a:lstStyle/>
          <a:p>
            <a:pPr indent="0" fontAlgn="auto">
              <a:lnSpc>
                <a:spcPts val="3400"/>
              </a:lnSpc>
            </a:pPr>
            <a:r>
              <a:rPr lang="zh-CN" altLang="en-US" sz="2000" b="1"/>
              <a:t>At exactly that moment, I realized why my father let me have the money—it was his expectation for my future, his encouragement and quiet love.</a:t>
            </a:r>
          </a:p>
        </p:txBody>
      </p:sp>
      <p:sp>
        <p:nvSpPr>
          <p:cNvPr id="4" name="圆角矩形 3"/>
          <p:cNvSpPr/>
          <p:nvPr/>
        </p:nvSpPr>
        <p:spPr>
          <a:xfrm>
            <a:off x="6120130" y="2023745"/>
            <a:ext cx="629285" cy="18097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9" name="圆角矩形 8"/>
          <p:cNvSpPr/>
          <p:nvPr/>
        </p:nvSpPr>
        <p:spPr>
          <a:xfrm>
            <a:off x="3289300" y="6396355"/>
            <a:ext cx="1069340" cy="21018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0" name="圆角矩形 9"/>
          <p:cNvSpPr/>
          <p:nvPr/>
        </p:nvSpPr>
        <p:spPr>
          <a:xfrm>
            <a:off x="1856740" y="6040755"/>
            <a:ext cx="733425" cy="15811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1" name="圆角矩形 10"/>
          <p:cNvSpPr/>
          <p:nvPr/>
        </p:nvSpPr>
        <p:spPr>
          <a:xfrm>
            <a:off x="3811905" y="4474210"/>
            <a:ext cx="1929130" cy="184150"/>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2" name="圆角矩形 11"/>
          <p:cNvSpPr/>
          <p:nvPr/>
        </p:nvSpPr>
        <p:spPr>
          <a:xfrm>
            <a:off x="8648700" y="5373370"/>
            <a:ext cx="2487295" cy="27368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5" name="文本框 14"/>
          <p:cNvSpPr txBox="1"/>
          <p:nvPr/>
        </p:nvSpPr>
        <p:spPr>
          <a:xfrm>
            <a:off x="499110" y="908685"/>
            <a:ext cx="11129010" cy="829945"/>
          </a:xfrm>
          <a:prstGeom prst="rect">
            <a:avLst/>
          </a:prstGeom>
          <a:noFill/>
        </p:spPr>
        <p:txBody>
          <a:bodyPr wrap="square" rtlCol="0" anchor="t">
            <a:spAutoFit/>
          </a:bodyPr>
          <a:lstStyle/>
          <a:p>
            <a:pPr marL="342900" indent="-342900">
              <a:buFont typeface="Wingdings" panose="05000000000000000000" charset="0"/>
              <a:buChar char="Ø"/>
            </a:pPr>
            <a:r>
              <a:rPr lang="en-US" altLang="zh-CN" sz="2400" b="1" dirty="0">
                <a:solidFill>
                  <a:srgbClr val="0170C1"/>
                </a:solidFill>
                <a:latin typeface="微软雅黑" panose="020B0503020204020204" pitchFamily="34" charset="-122"/>
                <a:ea typeface="微软雅黑" panose="020B0503020204020204" pitchFamily="34" charset="-122"/>
                <a:sym typeface="+mn-ea"/>
              </a:rPr>
              <a:t>“money”</a:t>
            </a:r>
            <a:r>
              <a:rPr lang="zh-CN" altLang="en-US" sz="2400" b="1" dirty="0">
                <a:solidFill>
                  <a:srgbClr val="0170C1"/>
                </a:solidFill>
                <a:latin typeface="微软雅黑" panose="020B0503020204020204" pitchFamily="34" charset="-122"/>
                <a:ea typeface="微软雅黑" panose="020B0503020204020204" pitchFamily="34" charset="-122"/>
                <a:sym typeface="+mn-ea"/>
              </a:rPr>
              <a:t>在原文和续文中如何衔接？这些衔接是否增强语义，语境和主题的关联性，促成语义和逻辑的连贯性？</a:t>
            </a:r>
            <a:endParaRPr lang="en-US" altLang="zh-CN" sz="2400" b="1" dirty="0">
              <a:solidFill>
                <a:srgbClr val="0170C1"/>
              </a:solidFill>
              <a:latin typeface="微软雅黑" panose="020B0503020204020204" pitchFamily="34" charset="-122"/>
              <a:ea typeface="微软雅黑" panose="020B0503020204020204" pitchFamily="34" charset="-122"/>
              <a:sym typeface="+mn-ea"/>
            </a:endParaRPr>
          </a:p>
        </p:txBody>
      </p:sp>
      <p:sp>
        <p:nvSpPr>
          <p:cNvPr id="16" name="圆角矩形 15"/>
          <p:cNvSpPr/>
          <p:nvPr/>
        </p:nvSpPr>
        <p:spPr>
          <a:xfrm>
            <a:off x="1651635" y="2204720"/>
            <a:ext cx="1463675" cy="18097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7" name="圆角矩形 16"/>
          <p:cNvSpPr/>
          <p:nvPr/>
        </p:nvSpPr>
        <p:spPr>
          <a:xfrm>
            <a:off x="120650" y="5013325"/>
            <a:ext cx="798830" cy="18097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9" name="圆角矩形 18"/>
          <p:cNvSpPr/>
          <p:nvPr/>
        </p:nvSpPr>
        <p:spPr>
          <a:xfrm>
            <a:off x="3649345" y="5591810"/>
            <a:ext cx="1455420" cy="18097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8" name="圆角矩形 7"/>
          <p:cNvSpPr/>
          <p:nvPr/>
        </p:nvSpPr>
        <p:spPr>
          <a:xfrm>
            <a:off x="3890645" y="5085080"/>
            <a:ext cx="842010" cy="18097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31" name="圆角矩形 30"/>
          <p:cNvSpPr/>
          <p:nvPr/>
        </p:nvSpPr>
        <p:spPr>
          <a:xfrm>
            <a:off x="3289300" y="6021070"/>
            <a:ext cx="629285" cy="18097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pic>
        <p:nvPicPr>
          <p:cNvPr id="32" name="图片 31"/>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6025515" y="3860800"/>
            <a:ext cx="1600835" cy="1760855"/>
          </a:xfrm>
          <a:prstGeom prst="rect">
            <a:avLst/>
          </a:prstGeom>
        </p:spPr>
      </p:pic>
      <p:sp>
        <p:nvSpPr>
          <p:cNvPr id="33" name="椭圆形标注 32"/>
          <p:cNvSpPr/>
          <p:nvPr>
            <p:custDataLst>
              <p:tags r:id="rId5"/>
            </p:custDataLst>
          </p:nvPr>
        </p:nvSpPr>
        <p:spPr>
          <a:xfrm>
            <a:off x="193040" y="1700530"/>
            <a:ext cx="7995285" cy="2243455"/>
          </a:xfrm>
          <a:prstGeom prst="wedgeEllipseCallout">
            <a:avLst>
              <a:gd name="adj1" fmla="val 23681"/>
              <a:gd name="adj2" fmla="val 64515"/>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000" b="1">
                <a:latin typeface="黑体" panose="02010609060101010101" charset="-122"/>
                <a:ea typeface="黑体" panose="02010609060101010101" charset="-122"/>
              </a:rPr>
              <a:t>   </a:t>
            </a:r>
            <a:r>
              <a:rPr lang="en-US" altLang="zh-CN" b="1">
                <a:latin typeface="Times New Roman" panose="02020603050405020304" pitchFamily="18" charset="0"/>
                <a:ea typeface="黑体" panose="02010609060101010101" charset="-122"/>
                <a:cs typeface="Times New Roman" panose="02020603050405020304" pitchFamily="18" charset="0"/>
              </a:rPr>
              <a:t> “money”</a:t>
            </a:r>
            <a:r>
              <a:rPr lang="zh-CN" altLang="en-US" b="1">
                <a:latin typeface="Times New Roman" panose="02020603050405020304" pitchFamily="18" charset="0"/>
                <a:ea typeface="黑体" panose="02010609060101010101" charset="-122"/>
                <a:cs typeface="Times New Roman" panose="02020603050405020304" pitchFamily="18" charset="0"/>
              </a:rPr>
              <a:t>是本文的主题词汇，围绕父子两代人对劳动报酬的支配代沟，不断地铺垫伏笔和激化矛盾，运用</a:t>
            </a:r>
            <a:r>
              <a:rPr lang="en-US" altLang="zh-CN" b="1">
                <a:latin typeface="Times New Roman" panose="02020603050405020304" pitchFamily="18" charset="0"/>
                <a:ea typeface="黑体" panose="02010609060101010101" charset="-122"/>
                <a:cs typeface="Times New Roman" panose="02020603050405020304" pitchFamily="18" charset="0"/>
              </a:rPr>
              <a:t>“</a:t>
            </a:r>
            <a:r>
              <a:rPr lang="zh-CN" altLang="en-US" b="1">
                <a:latin typeface="Times New Roman" panose="02020603050405020304" pitchFamily="18" charset="0"/>
                <a:ea typeface="黑体" panose="02010609060101010101" charset="-122"/>
                <a:cs typeface="Times New Roman" panose="02020603050405020304" pitchFamily="18" charset="0"/>
              </a:rPr>
              <a:t>近义词复现</a:t>
            </a:r>
            <a:r>
              <a:rPr lang="en-US" altLang="zh-CN" b="1">
                <a:latin typeface="Times New Roman" panose="02020603050405020304" pitchFamily="18" charset="0"/>
                <a:ea typeface="黑体" panose="02010609060101010101" charset="-122"/>
                <a:cs typeface="Times New Roman" panose="02020603050405020304" pitchFamily="18" charset="0"/>
              </a:rPr>
              <a:t>”</a:t>
            </a:r>
            <a:r>
              <a:rPr lang="zh-CN" altLang="en-US" b="1">
                <a:latin typeface="Times New Roman" panose="02020603050405020304" pitchFamily="18" charset="0"/>
                <a:ea typeface="黑体" panose="02010609060101010101" charset="-122"/>
                <a:cs typeface="Times New Roman" panose="02020603050405020304" pitchFamily="18" charset="0"/>
              </a:rPr>
              <a:t>和</a:t>
            </a:r>
            <a:r>
              <a:rPr lang="en-US" altLang="zh-CN" b="1">
                <a:latin typeface="Times New Roman" panose="02020603050405020304" pitchFamily="18" charset="0"/>
                <a:ea typeface="黑体" panose="02010609060101010101" charset="-122"/>
                <a:cs typeface="Times New Roman" panose="02020603050405020304" pitchFamily="18" charset="0"/>
              </a:rPr>
              <a:t> “</a:t>
            </a:r>
            <a:r>
              <a:rPr lang="zh-CN" altLang="en-US" b="1">
                <a:latin typeface="Times New Roman" panose="02020603050405020304" pitchFamily="18" charset="0"/>
                <a:ea typeface="黑体" panose="02010609060101010101" charset="-122"/>
                <a:cs typeface="Times New Roman" panose="02020603050405020304" pitchFamily="18" charset="0"/>
              </a:rPr>
              <a:t>搭配</a:t>
            </a:r>
            <a:r>
              <a:rPr lang="en-US" altLang="zh-CN" b="1">
                <a:latin typeface="Times New Roman" panose="02020603050405020304" pitchFamily="18" charset="0"/>
                <a:ea typeface="黑体" panose="02010609060101010101" charset="-122"/>
                <a:cs typeface="Times New Roman" panose="02020603050405020304" pitchFamily="18" charset="0"/>
              </a:rPr>
              <a:t>”</a:t>
            </a:r>
            <a:r>
              <a:rPr lang="zh-CN" altLang="en-US" b="1">
                <a:latin typeface="Times New Roman" panose="02020603050405020304" pitchFamily="18" charset="0"/>
                <a:ea typeface="黑体" panose="02010609060101010101" charset="-122"/>
                <a:cs typeface="Times New Roman" panose="02020603050405020304" pitchFamily="18" charset="0"/>
              </a:rPr>
              <a:t>等</a:t>
            </a:r>
            <a:r>
              <a:rPr lang="zh-CN" altLang="en-US" b="1">
                <a:latin typeface="Times New Roman" panose="02020603050405020304" pitchFamily="18" charset="0"/>
                <a:ea typeface="黑体" panose="02010609060101010101" charset="-122"/>
                <a:cs typeface="Times New Roman" panose="02020603050405020304" pitchFamily="18" charset="0"/>
                <a:sym typeface="+mn-ea"/>
              </a:rPr>
              <a:t>词汇衔接手段</a:t>
            </a:r>
            <a:r>
              <a:rPr lang="en-US" altLang="zh-CN" b="1">
                <a:latin typeface="Times New Roman" panose="02020603050405020304" pitchFamily="18" charset="0"/>
                <a:ea typeface="黑体" panose="02010609060101010101" charset="-122"/>
                <a:cs typeface="Times New Roman" panose="02020603050405020304" pitchFamily="18" charset="0"/>
                <a:sym typeface="+mn-ea"/>
              </a:rPr>
              <a:t> </a:t>
            </a:r>
            <a:r>
              <a:rPr lang="zh-CN" altLang="en-US" b="1">
                <a:latin typeface="Times New Roman" panose="02020603050405020304" pitchFamily="18" charset="0"/>
                <a:ea typeface="黑体" panose="02010609060101010101" charset="-122"/>
                <a:cs typeface="Times New Roman" panose="02020603050405020304" pitchFamily="18" charset="0"/>
              </a:rPr>
              <a:t>pay family expenses→</a:t>
            </a:r>
            <a:r>
              <a:rPr lang="en-US" altLang="zh-CN" b="1">
                <a:latin typeface="Times New Roman" panose="02020603050405020304" pitchFamily="18" charset="0"/>
                <a:ea typeface="黑体" panose="02010609060101010101" charset="-122"/>
                <a:cs typeface="Times New Roman" panose="02020603050405020304" pitchFamily="18" charset="0"/>
              </a:rPr>
              <a:t>l</a:t>
            </a:r>
            <a:r>
              <a:rPr lang="zh-CN" altLang="en-US" b="1">
                <a:latin typeface="Times New Roman" panose="02020603050405020304" pitchFamily="18" charset="0"/>
                <a:ea typeface="黑体" panose="02010609060101010101" charset="-122"/>
                <a:cs typeface="Times New Roman" panose="02020603050405020304" pitchFamily="18" charset="0"/>
              </a:rPr>
              <a:t>ooked forward to the pay→contribut</a:t>
            </a:r>
            <a:r>
              <a:rPr lang="en-US" altLang="zh-CN" b="1">
                <a:latin typeface="Times New Roman" panose="02020603050405020304" pitchFamily="18" charset="0"/>
                <a:ea typeface="黑体" panose="02010609060101010101" charset="-122"/>
                <a:cs typeface="Times New Roman" panose="02020603050405020304" pitchFamily="18" charset="0"/>
              </a:rPr>
              <a:t>e</a:t>
            </a:r>
            <a:r>
              <a:rPr lang="zh-CN" altLang="en-US" b="1">
                <a:latin typeface="Times New Roman" panose="02020603050405020304" pitchFamily="18" charset="0"/>
                <a:ea typeface="黑体" panose="02010609060101010101" charset="-122"/>
                <a:cs typeface="Times New Roman" panose="02020603050405020304" pitchFamily="18" charset="0"/>
              </a:rPr>
              <a:t> to thehousehold</a:t>
            </a:r>
            <a:r>
              <a:rPr lang="en-US" altLang="zh-CN" b="1">
                <a:latin typeface="Times New Roman" panose="02020603050405020304" pitchFamily="18" charset="0"/>
                <a:ea typeface="黑体" panose="02010609060101010101" charset="-122"/>
                <a:cs typeface="Times New Roman" panose="02020603050405020304" pitchFamily="18" charset="0"/>
              </a:rPr>
              <a:t> </a:t>
            </a:r>
            <a:r>
              <a:rPr lang="zh-CN" altLang="en-US" b="1">
                <a:latin typeface="Times New Roman" panose="02020603050405020304" pitchFamily="18" charset="0"/>
                <a:ea typeface="黑体" panose="02010609060101010101" charset="-122"/>
                <a:cs typeface="Times New Roman" panose="02020603050405020304" pitchFamily="18" charset="0"/>
              </a:rPr>
              <a:t>→</a:t>
            </a:r>
            <a:r>
              <a:rPr lang="en-US" altLang="zh-CN" b="1">
                <a:latin typeface="Times New Roman" panose="02020603050405020304" pitchFamily="18" charset="0"/>
                <a:ea typeface="黑体" panose="02010609060101010101" charset="-122"/>
                <a:cs typeface="Times New Roman" panose="02020603050405020304" pitchFamily="18" charset="0"/>
              </a:rPr>
              <a:t> </a:t>
            </a:r>
            <a:r>
              <a:rPr lang="zh-CN" altLang="en-US" b="1">
                <a:latin typeface="Times New Roman" panose="02020603050405020304" pitchFamily="18" charset="0"/>
                <a:ea typeface="黑体" panose="02010609060101010101" charset="-122"/>
                <a:cs typeface="Times New Roman" panose="02020603050405020304" pitchFamily="18" charset="0"/>
              </a:rPr>
              <a:t>allowed me to use the money as I wished</a:t>
            </a:r>
            <a:r>
              <a:rPr lang="en-US" altLang="zh-CN" b="1">
                <a:latin typeface="Times New Roman" panose="02020603050405020304" pitchFamily="18" charset="0"/>
                <a:ea typeface="黑体" panose="02010609060101010101" charset="-122"/>
                <a:cs typeface="Times New Roman" panose="02020603050405020304" pitchFamily="18" charset="0"/>
              </a:rPr>
              <a:t> 建立了一个贯穿语篇的语义链</a:t>
            </a:r>
            <a:r>
              <a:rPr lang="zh-CN" altLang="en-US" b="1">
                <a:latin typeface="Times New Roman" panose="02020603050405020304" pitchFamily="18" charset="0"/>
                <a:ea typeface="黑体" panose="02010609060101010101" charset="-122"/>
                <a:cs typeface="Times New Roman" panose="02020603050405020304" pitchFamily="18" charset="0"/>
              </a:rPr>
              <a:t>和逻辑主线。</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linds(horizontal)">
                                      <p:cBhvr>
                                        <p:cTn id="29" dur="500"/>
                                        <p:tgtEl>
                                          <p:spTgt spid="16"/>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horizontal)">
                                      <p:cBhvr>
                                        <p:cTn id="32" dur="500"/>
                                        <p:tgtEl>
                                          <p:spTgt spid="17"/>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linds(horizontal)">
                                      <p:cBhvr>
                                        <p:cTn id="35" dur="500"/>
                                        <p:tgtEl>
                                          <p:spTgt spid="1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linds(horizontal)">
                                      <p:cBhvr>
                                        <p:cTn id="38" dur="500"/>
                                        <p:tgtEl>
                                          <p:spTgt spid="8"/>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linds(horizontal)">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linds(horizontal)">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heel(1)">
                                      <p:cBhvr>
                                        <p:cTn id="51" dur="2000"/>
                                        <p:tgtEl>
                                          <p:spTgt spid="32"/>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heel(1)">
                                      <p:cBhvr>
                                        <p:cTn id="54"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P spid="4" grpId="0" animBg="1"/>
      <p:bldP spid="4" grpId="1" animBg="1"/>
      <p:bldP spid="9" grpId="0" animBg="1"/>
      <p:bldP spid="9" grpId="1" animBg="1"/>
      <p:bldP spid="10" grpId="0" animBg="1"/>
      <p:bldP spid="10" grpId="1" animBg="1"/>
      <p:bldP spid="11" grpId="0" animBg="1"/>
      <p:bldP spid="11" grpId="1" animBg="1"/>
      <p:bldP spid="12" grpId="0" animBg="1"/>
      <p:bldP spid="12" grpId="1" animBg="1"/>
      <p:bldP spid="16" grpId="0" animBg="1"/>
      <p:bldP spid="16" grpId="1" animBg="1"/>
      <p:bldP spid="17" grpId="0" animBg="1"/>
      <p:bldP spid="17" grpId="1" animBg="1"/>
      <p:bldP spid="19" grpId="0" animBg="1"/>
      <p:bldP spid="19" grpId="1" animBg="1"/>
      <p:bldP spid="8" grpId="0" animBg="1"/>
      <p:bldP spid="8" grpId="1" animBg="1"/>
      <p:bldP spid="31" grpId="0" animBg="1"/>
      <p:bldP spid="31" grpId="1" animBg="1"/>
      <p:bldP spid="33" grpId="0" bldLvl="0" animBg="1"/>
      <p:bldP spid="3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accent1"/>
            </a:solidFill>
            <a:prstDash val="dashDot"/>
            <a:round/>
          </a:ln>
          <a:extLst>
            <a:ext uri="{909E8E84-426E-40DD-AFC4-6F175D3DCCD1}">
              <a14:hiddenFill xmlns:a14="http://schemas.microsoft.com/office/drawing/2010/main">
                <a:noFill/>
              </a14:hiddenFill>
            </a:ext>
          </a:extLst>
        </p:spPr>
      </p:cxnSp>
      <p:pic>
        <p:nvPicPr>
          <p:cNvPr id="7" name="图片 6" descr="8"/>
          <p:cNvPicPr>
            <a:picLocks noChangeAspect="1"/>
          </p:cNvPicPr>
          <p:nvPr>
            <p:custDataLst>
              <p:tags r:id="rId2"/>
            </p:custDataLst>
          </p:nvPr>
        </p:nvPicPr>
        <p:blipFill>
          <a:blip r:embed="rId9"/>
          <a:stretch>
            <a:fillRect/>
          </a:stretch>
        </p:blipFill>
        <p:spPr>
          <a:xfrm>
            <a:off x="0" y="-16510"/>
            <a:ext cx="1430020" cy="832485"/>
          </a:xfrm>
          <a:prstGeom prst="rect">
            <a:avLst/>
          </a:prstGeom>
        </p:spPr>
      </p:pic>
      <p:sp>
        <p:nvSpPr>
          <p:cNvPr id="5" name="文本框 4"/>
          <p:cNvSpPr txBox="1"/>
          <p:nvPr/>
        </p:nvSpPr>
        <p:spPr>
          <a:xfrm>
            <a:off x="10490200" y="404495"/>
            <a:ext cx="1133475" cy="368300"/>
          </a:xfrm>
          <a:prstGeom prst="rect">
            <a:avLst/>
          </a:prstGeom>
          <a:noFill/>
        </p:spPr>
        <p:txBody>
          <a:bodyPr wrap="square" rtlCol="0">
            <a:spAutoFit/>
          </a:bodyPr>
          <a:lstStyle/>
          <a:p>
            <a:r>
              <a:rPr lang="en-US" altLang="zh-CN">
                <a:solidFill>
                  <a:srgbClr val="0070C0"/>
                </a:solidFill>
              </a:rPr>
              <a:t>2022.12</a:t>
            </a:r>
          </a:p>
        </p:txBody>
      </p:sp>
      <p:sp>
        <p:nvSpPr>
          <p:cNvPr id="6" name="文本框 5"/>
          <p:cNvSpPr txBox="1"/>
          <p:nvPr/>
        </p:nvSpPr>
        <p:spPr>
          <a:xfrm>
            <a:off x="1344930" y="242570"/>
            <a:ext cx="8905875" cy="460375"/>
          </a:xfrm>
          <a:prstGeom prst="rect">
            <a:avLst/>
          </a:prstGeom>
          <a:noFill/>
        </p:spPr>
        <p:txBody>
          <a:bodyPr wrap="square" rtlCol="0">
            <a:spAutoFit/>
          </a:bodyPr>
          <a:lstStyle/>
          <a:p>
            <a:r>
              <a:rPr lang="zh-CN" altLang="en-US" sz="2400" b="1" dirty="0">
                <a:solidFill>
                  <a:srgbClr val="0170C1"/>
                </a:solidFill>
                <a:latin typeface="微软雅黑" panose="020B0503020204020204" pitchFamily="34" charset="-122"/>
                <a:ea typeface="微软雅黑" panose="020B0503020204020204" pitchFamily="34" charset="-122"/>
                <a:sym typeface="+mn-ea"/>
              </a:rPr>
              <a:t>同</a:t>
            </a:r>
            <a:r>
              <a:rPr lang="en-US" altLang="zh-CN" sz="2400" b="1" dirty="0">
                <a:solidFill>
                  <a:srgbClr val="0170C1"/>
                </a:solidFill>
                <a:latin typeface="微软雅黑" panose="020B0503020204020204" pitchFamily="34" charset="-122"/>
                <a:ea typeface="微软雅黑" panose="020B0503020204020204" pitchFamily="34" charset="-122"/>
                <a:sym typeface="+mn-ea"/>
              </a:rPr>
              <a:t>/</a:t>
            </a:r>
            <a:r>
              <a:rPr lang="zh-CN" altLang="en-US" sz="2400" b="1" dirty="0">
                <a:solidFill>
                  <a:srgbClr val="0170C1"/>
                </a:solidFill>
                <a:latin typeface="微软雅黑" panose="020B0503020204020204" pitchFamily="34" charset="-122"/>
                <a:ea typeface="微软雅黑" panose="020B0503020204020204" pitchFamily="34" charset="-122"/>
                <a:sym typeface="+mn-ea"/>
              </a:rPr>
              <a:t>近义词的复现可增强续文的连贯性、协同性和语言的丰富性</a:t>
            </a:r>
            <a:endParaRPr lang="zh-CN" altLang="en-US" sz="1600" b="1" dirty="0">
              <a:solidFill>
                <a:srgbClr val="0170C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0"/>
          <a:srcRect l="39677" t="24722" r="11635" b="19722"/>
          <a:stretch>
            <a:fillRect/>
          </a:stretch>
        </p:blipFill>
        <p:spPr>
          <a:xfrm>
            <a:off x="6939915" y="980440"/>
            <a:ext cx="3311525" cy="2392045"/>
          </a:xfrm>
          <a:prstGeom prst="rect">
            <a:avLst/>
          </a:prstGeom>
        </p:spPr>
      </p:pic>
      <p:sp>
        <p:nvSpPr>
          <p:cNvPr id="4" name="文本框 3"/>
          <p:cNvSpPr txBox="1"/>
          <p:nvPr/>
        </p:nvSpPr>
        <p:spPr>
          <a:xfrm>
            <a:off x="408940" y="980440"/>
            <a:ext cx="6700520" cy="5631180"/>
          </a:xfrm>
          <a:prstGeom prst="rect">
            <a:avLst/>
          </a:prstGeom>
          <a:noFill/>
        </p:spPr>
        <p:txBody>
          <a:bodyPr wrap="square" rtlCol="0" anchor="t">
            <a:spAutoFit/>
          </a:bodyPr>
          <a:lstStyle/>
          <a:p>
            <a:r>
              <a:rPr lang="en-US" altLang="zh-CN" b="1" i="1">
                <a:solidFill>
                  <a:srgbClr val="000000"/>
                </a:solidFill>
                <a:latin typeface="Calibri" panose="020F0502020204030204" charset="0"/>
                <a:ea typeface="微软雅黑" panose="020B0503020204020204" pitchFamily="34" charset="-122"/>
                <a:cs typeface="+mn-ea"/>
                <a:sym typeface="+mn-ea"/>
              </a:rPr>
              <a:t>   </a:t>
            </a:r>
            <a:r>
              <a:rPr lang="en-US" altLang="zh-CN" b="1" i="1">
                <a:solidFill>
                  <a:srgbClr val="0070C0"/>
                </a:solidFill>
                <a:latin typeface="Calibri" panose="020F0502020204030204" charset="0"/>
                <a:ea typeface="微软雅黑" panose="020B0503020204020204" pitchFamily="34" charset="-122"/>
                <a:cs typeface="+mn-ea"/>
                <a:sym typeface="+mn-ea"/>
              </a:rPr>
              <a:t> When I brought my paycheck home-it was $119-my dad wanted to talk to me. </a:t>
            </a:r>
            <a:r>
              <a:rPr lang="en-US" altLang="zh-CN" b="1" i="1">
                <a:solidFill>
                  <a:srgbClr val="000000"/>
                </a:solidFill>
                <a:latin typeface="Calibri" panose="020F0502020204030204" charset="0"/>
                <a:ea typeface="微软雅黑" panose="020B0503020204020204" pitchFamily="34" charset="-122"/>
                <a:cs typeface="+mn-ea"/>
                <a:sym typeface="+mn-ea"/>
              </a:rPr>
              <a:t>“</a:t>
            </a:r>
            <a:r>
              <a:rPr lang="en-US" altLang="zh-CN" b="1">
                <a:solidFill>
                  <a:srgbClr val="000000"/>
                </a:solidFill>
                <a:latin typeface="Calibri" panose="020F0502020204030204" charset="0"/>
                <a:ea typeface="微软雅黑" panose="020B0503020204020204" pitchFamily="34" charset="-122"/>
                <a:cs typeface="+mn-ea"/>
                <a:sym typeface="+mn-ea"/>
              </a:rPr>
              <a:t>Good for you</a:t>
            </a:r>
            <a:r>
              <a:rPr lang="en-US" altLang="zh-CN" b="1">
                <a:solidFill>
                  <a:schemeClr val="tx1"/>
                </a:solidFill>
                <a:latin typeface="Calibri" panose="020F0502020204030204" charset="0"/>
                <a:ea typeface="微软雅黑" panose="020B0503020204020204" pitchFamily="34" charset="-122"/>
                <a:cs typeface="+mn-ea"/>
                <a:sym typeface="+mn-ea"/>
              </a:rPr>
              <a:t>, breadwinner</a:t>
            </a:r>
            <a:r>
              <a:rPr lang="en-US" altLang="zh-CN" b="1">
                <a:solidFill>
                  <a:srgbClr val="000000"/>
                </a:solidFill>
                <a:latin typeface="Calibri" panose="020F0502020204030204" charset="0"/>
                <a:ea typeface="微软雅黑" panose="020B0503020204020204" pitchFamily="34" charset="-122"/>
                <a:cs typeface="+mn-ea"/>
                <a:sym typeface="+mn-ea"/>
              </a:rPr>
              <a:t>!” He said, an absolute gaiety spreading across his face. I, however, was glued to the spot, worry clouding my eyebrow. It seemed to me that keeping the money myself in front of this </a:t>
            </a:r>
            <a:r>
              <a:rPr lang="en-US" altLang="zh-CN" b="1">
                <a:solidFill>
                  <a:srgbClr val="C00000"/>
                </a:solidFill>
                <a:latin typeface="Calibri" panose="020F0502020204030204" charset="0"/>
                <a:ea typeface="微软雅黑" panose="020B0503020204020204" pitchFamily="34" charset="-122"/>
                <a:cs typeface="+mn-ea"/>
                <a:sym typeface="+mn-ea"/>
              </a:rPr>
              <a:t>fuddy-duddy</a:t>
            </a:r>
            <a:r>
              <a:rPr lang="en-US" altLang="zh-CN" b="1">
                <a:solidFill>
                  <a:srgbClr val="000000"/>
                </a:solidFill>
                <a:latin typeface="Calibri" panose="020F0502020204030204" charset="0"/>
                <a:ea typeface="微软雅黑" panose="020B0503020204020204" pitchFamily="34" charset="-122"/>
                <a:cs typeface="+mn-ea"/>
                <a:sym typeface="+mn-ea"/>
              </a:rPr>
              <a:t> was just a Utopian dream. The</a:t>
            </a:r>
            <a:r>
              <a:rPr lang="en-US" altLang="zh-CN" b="1">
                <a:solidFill>
                  <a:srgbClr val="C00000"/>
                </a:solidFill>
                <a:latin typeface="Calibri" panose="020F0502020204030204" charset="0"/>
                <a:ea typeface="微软雅黑" panose="020B0503020204020204" pitchFamily="34" charset="-122"/>
                <a:cs typeface="+mn-ea"/>
                <a:sym typeface="+mn-ea"/>
              </a:rPr>
              <a:t> old guy</a:t>
            </a:r>
            <a:r>
              <a:rPr lang="en-US" altLang="zh-CN" b="1">
                <a:solidFill>
                  <a:srgbClr val="000000"/>
                </a:solidFill>
                <a:latin typeface="Calibri" panose="020F0502020204030204" charset="0"/>
                <a:ea typeface="微软雅黑" panose="020B0503020204020204" pitchFamily="34" charset="-122"/>
                <a:cs typeface="+mn-ea"/>
                <a:sym typeface="+mn-ea"/>
              </a:rPr>
              <a:t> was so thrilled that he started to recall his old days during Great Depression. It was then that I first understood how great he was for contributing his money to the household. Then, he gripped my wrist, with his eyes full of love. “Now that you have grown up, and I'm sure you will manage your money successfully!”</a:t>
            </a:r>
            <a:endParaRPr lang="en-US" altLang="zh-CN" b="1">
              <a:solidFill>
                <a:srgbClr val="000000"/>
              </a:solidFill>
            </a:endParaRPr>
          </a:p>
          <a:p>
            <a:r>
              <a:rPr lang="en-US" altLang="zh-CN" b="1">
                <a:solidFill>
                  <a:srgbClr val="000000"/>
                </a:solidFill>
                <a:latin typeface="Calibri" panose="020F0502020204030204" charset="0"/>
                <a:ea typeface="微软雅黑" panose="020B0503020204020204" pitchFamily="34" charset="-122"/>
                <a:cs typeface="+mn-ea"/>
                <a:sym typeface="+mn-ea"/>
              </a:rPr>
              <a:t>  </a:t>
            </a:r>
            <a:r>
              <a:rPr lang="en-US" altLang="zh-CN" b="1">
                <a:solidFill>
                  <a:srgbClr val="0070C0"/>
                </a:solidFill>
                <a:latin typeface="Calibri" panose="020F0502020204030204" charset="0"/>
                <a:ea typeface="微软雅黑" panose="020B0503020204020204" pitchFamily="34" charset="-122"/>
                <a:cs typeface="+mn-ea"/>
                <a:sym typeface="+mn-ea"/>
              </a:rPr>
              <a:t> </a:t>
            </a:r>
            <a:r>
              <a:rPr lang="en-US" altLang="zh-CN" b="1" i="1">
                <a:solidFill>
                  <a:srgbClr val="0070C0"/>
                </a:solidFill>
                <a:latin typeface="Calibri" panose="020F0502020204030204" charset="0"/>
                <a:ea typeface="微软雅黑" panose="020B0503020204020204" pitchFamily="34" charset="-122"/>
                <a:cs typeface="+mn-ea"/>
                <a:sym typeface="+mn-ea"/>
              </a:rPr>
              <a:t> I was surprised that my dad allowed me to use the money as I wished.</a:t>
            </a:r>
            <a:r>
              <a:rPr lang="en-US" altLang="zh-CN" b="1">
                <a:solidFill>
                  <a:srgbClr val="000000"/>
                </a:solidFill>
                <a:latin typeface="Calibri" panose="020F0502020204030204" charset="0"/>
                <a:ea typeface="微软雅黑" panose="020B0503020204020204" pitchFamily="34" charset="-122"/>
                <a:cs typeface="+mn-ea"/>
                <a:sym typeface="+mn-ea"/>
              </a:rPr>
              <a:t> I jumped a mile. my mouth wide open in amazement. After a pregnant pause, we began to laugh together, ideas of buying new shoes, a football and a basketball flooded into my mind. Even, an inner voice popped up, urging me to roll up my sleeves to eam more pay. At exactly that point, I came to understand why he let me have the money—it was his expectations for my future, spending the money you earned means </a:t>
            </a:r>
            <a:r>
              <a:rPr lang="zh-CN" altLang="en-US" b="1">
                <a:solidFill>
                  <a:srgbClr val="000000"/>
                </a:solidFill>
                <a:latin typeface="Calibri" panose="020F0502020204030204" charset="0"/>
                <a:ea typeface="微软雅黑" panose="020B0503020204020204" pitchFamily="34" charset="-122"/>
                <a:cs typeface="+mn-ea"/>
                <a:sym typeface="+mn-ea"/>
              </a:rPr>
              <a:t>shouldering the choice you made</a:t>
            </a:r>
            <a:r>
              <a:rPr lang="en-US" altLang="zh-CN" b="1">
                <a:solidFill>
                  <a:srgbClr val="000000"/>
                </a:solidFill>
                <a:latin typeface="Calibri" panose="020F0502020204030204" charset="0"/>
                <a:ea typeface="微软雅黑" panose="020B0503020204020204" pitchFamily="34" charset="-122"/>
                <a:cs typeface="+mn-ea"/>
                <a:sym typeface="+mn-ea"/>
              </a:rPr>
              <a:t>, </a:t>
            </a:r>
            <a:r>
              <a:rPr lang="zh-CN" altLang="en-US" b="1">
                <a:solidFill>
                  <a:srgbClr val="000000"/>
                </a:solidFill>
                <a:latin typeface="Calibri" panose="020F0502020204030204" charset="0"/>
                <a:ea typeface="微软雅黑" panose="020B0503020204020204" pitchFamily="34" charset="-122"/>
                <a:cs typeface="+mn-ea"/>
                <a:sym typeface="+mn-ea"/>
              </a:rPr>
              <a:t>right or wrong. </a:t>
            </a:r>
            <a:r>
              <a:rPr lang="zh-CN" altLang="en-US" b="1">
                <a:solidFill>
                  <a:srgbClr val="C00000"/>
                </a:solidFill>
                <a:latin typeface="Calibri" panose="020F0502020204030204" charset="0"/>
                <a:ea typeface="微软雅黑" panose="020B0503020204020204" pitchFamily="34" charset="-122"/>
                <a:cs typeface="+mn-ea"/>
                <a:sym typeface="+mn-ea"/>
              </a:rPr>
              <a:t>M</a:t>
            </a:r>
            <a:r>
              <a:rPr lang="en-US" altLang="zh-CN" b="1">
                <a:solidFill>
                  <a:srgbClr val="C00000"/>
                </a:solidFill>
                <a:latin typeface="Calibri" panose="020F0502020204030204" charset="0"/>
                <a:ea typeface="微软雅黑" panose="020B0503020204020204" pitchFamily="34" charset="-122"/>
                <a:cs typeface="+mn-ea"/>
                <a:sym typeface="+mn-ea"/>
              </a:rPr>
              <a:t>y</a:t>
            </a:r>
            <a:r>
              <a:rPr lang="zh-CN" altLang="en-US" b="1">
                <a:solidFill>
                  <a:srgbClr val="C00000"/>
                </a:solidFill>
                <a:latin typeface="Calibri" panose="020F0502020204030204" charset="0"/>
                <a:ea typeface="微软雅黑" panose="020B0503020204020204" pitchFamily="34" charset="-122"/>
                <a:cs typeface="+mn-ea"/>
                <a:sym typeface="+mn-ea"/>
              </a:rPr>
              <a:t> dad</a:t>
            </a:r>
            <a:r>
              <a:rPr lang="en-US" altLang="zh-CN" b="1">
                <a:solidFill>
                  <a:srgbClr val="C00000"/>
                </a:solidFill>
                <a:latin typeface="Calibri" panose="020F0502020204030204" charset="0"/>
                <a:ea typeface="微软雅黑" panose="020B0503020204020204" pitchFamily="34" charset="-122"/>
                <a:cs typeface="+mn-ea"/>
                <a:sym typeface="+mn-ea"/>
              </a:rPr>
              <a:t>dy</a:t>
            </a:r>
            <a:r>
              <a:rPr lang="zh-CN" altLang="en-US" b="1">
                <a:solidFill>
                  <a:srgbClr val="000000"/>
                </a:solidFill>
                <a:latin typeface="Calibri" panose="020F0502020204030204" charset="0"/>
                <a:ea typeface="微软雅黑" panose="020B0503020204020204" pitchFamily="34" charset="-122"/>
                <a:cs typeface="+mn-ea"/>
                <a:sym typeface="+mn-ea"/>
              </a:rPr>
              <a:t> taught me that at such a vital part of my life, crowning the second half of m</a:t>
            </a:r>
            <a:r>
              <a:rPr lang="en-US" altLang="zh-CN" b="1">
                <a:solidFill>
                  <a:srgbClr val="000000"/>
                </a:solidFill>
                <a:latin typeface="Calibri" panose="020F0502020204030204" charset="0"/>
                <a:ea typeface="微软雅黑" panose="020B0503020204020204" pitchFamily="34" charset="-122"/>
                <a:cs typeface="+mn-ea"/>
                <a:sym typeface="+mn-ea"/>
              </a:rPr>
              <a:t>y</a:t>
            </a:r>
            <a:r>
              <a:rPr lang="zh-CN" altLang="en-US" b="1">
                <a:solidFill>
                  <a:srgbClr val="000000"/>
                </a:solidFill>
                <a:latin typeface="Calibri" panose="020F0502020204030204" charset="0"/>
                <a:ea typeface="微软雅黑" panose="020B0503020204020204" pitchFamily="34" charset="-122"/>
                <a:cs typeface="+mn-ea"/>
                <a:sym typeface="+mn-ea"/>
              </a:rPr>
              <a:t> life,</a:t>
            </a:r>
            <a:r>
              <a:rPr lang="en-US" altLang="zh-CN" b="1">
                <a:solidFill>
                  <a:srgbClr val="000000"/>
                </a:solidFill>
                <a:latin typeface="Calibri" panose="020F0502020204030204" charset="0"/>
                <a:ea typeface="微软雅黑" panose="020B0503020204020204" pitchFamily="34" charset="-122"/>
                <a:cs typeface="+mn-ea"/>
                <a:sym typeface="+mn-ea"/>
              </a:rPr>
              <a:t> </a:t>
            </a:r>
            <a:r>
              <a:rPr lang="zh-CN" altLang="en-US" b="1">
                <a:solidFill>
                  <a:srgbClr val="000000"/>
                </a:solidFill>
                <a:latin typeface="Calibri" panose="020F0502020204030204" charset="0"/>
                <a:ea typeface="微软雅黑" panose="020B0503020204020204" pitchFamily="34" charset="-122"/>
                <a:cs typeface="+mn-ea"/>
                <a:sym typeface="+mn-ea"/>
              </a:rPr>
              <a:t>which I could never thank more.</a:t>
            </a:r>
          </a:p>
        </p:txBody>
      </p:sp>
      <p:sp>
        <p:nvSpPr>
          <p:cNvPr id="8" name="文本框 7"/>
          <p:cNvSpPr txBox="1"/>
          <p:nvPr/>
        </p:nvSpPr>
        <p:spPr>
          <a:xfrm>
            <a:off x="8473440" y="5300980"/>
            <a:ext cx="3553460" cy="922020"/>
          </a:xfrm>
          <a:prstGeom prst="rect">
            <a:avLst/>
          </a:prstGeom>
          <a:noFill/>
          <a:ln>
            <a:solidFill>
              <a:schemeClr val="accent1"/>
            </a:solidFill>
          </a:ln>
        </p:spPr>
        <p:txBody>
          <a:bodyPr wrap="square" rtlCol="0" anchor="t">
            <a:spAutoFit/>
          </a:bodyPr>
          <a:lstStyle/>
          <a:p>
            <a:r>
              <a:rPr lang="zh-CN" altLang="en-US">
                <a:solidFill>
                  <a:srgbClr val="C00000"/>
                </a:solidFill>
                <a:latin typeface="黑体" panose="02010609060101010101" charset="-122"/>
                <a:ea typeface="黑体" panose="02010609060101010101" charset="-122"/>
                <a:cs typeface="黑体" panose="02010609060101010101" charset="-122"/>
              </a:rPr>
              <a:t>对父亲3种不同的称呼，真实形象生动地反映作者情感态度的变化，与故事情节的推进相互呼应。</a:t>
            </a:r>
          </a:p>
        </p:txBody>
      </p:sp>
      <p:sp>
        <p:nvSpPr>
          <p:cNvPr id="9" name="文本框 8"/>
          <p:cNvSpPr txBox="1"/>
          <p:nvPr/>
        </p:nvSpPr>
        <p:spPr>
          <a:xfrm>
            <a:off x="10147300" y="2078355"/>
            <a:ext cx="1862455" cy="368300"/>
          </a:xfrm>
          <a:prstGeom prst="rect">
            <a:avLst/>
          </a:prstGeom>
          <a:noFill/>
          <a:ln>
            <a:solidFill>
              <a:schemeClr val="accent1"/>
            </a:solidFill>
          </a:ln>
        </p:spPr>
        <p:txBody>
          <a:bodyPr wrap="square" rtlCol="0" anchor="t">
            <a:spAutoFit/>
          </a:bodyPr>
          <a:lstStyle/>
          <a:p>
            <a:r>
              <a:rPr lang="zh-CN" altLang="en-US" b="1">
                <a:solidFill>
                  <a:srgbClr val="C00000"/>
                </a:solidFill>
              </a:rPr>
              <a:t>my dad（原文）</a:t>
            </a:r>
          </a:p>
        </p:txBody>
      </p:sp>
      <p:sp>
        <p:nvSpPr>
          <p:cNvPr id="10" name="文本框 9"/>
          <p:cNvSpPr txBox="1"/>
          <p:nvPr/>
        </p:nvSpPr>
        <p:spPr>
          <a:xfrm>
            <a:off x="10057130" y="2825750"/>
            <a:ext cx="1927225" cy="368300"/>
          </a:xfrm>
          <a:prstGeom prst="rect">
            <a:avLst/>
          </a:prstGeom>
          <a:noFill/>
          <a:ln>
            <a:solidFill>
              <a:schemeClr val="accent1"/>
            </a:solidFill>
          </a:ln>
        </p:spPr>
        <p:txBody>
          <a:bodyPr wrap="square" rtlCol="0" anchor="t">
            <a:spAutoFit/>
          </a:bodyPr>
          <a:lstStyle/>
          <a:p>
            <a:pPr algn="ctr"/>
            <a:r>
              <a:rPr lang="zh-CN" altLang="en-US" b="1">
                <a:solidFill>
                  <a:srgbClr val="C00000"/>
                </a:solidFill>
                <a:latin typeface="Calibri" panose="020F0502020204030204" charset="0"/>
                <a:ea typeface="微软雅黑" panose="020B0503020204020204" pitchFamily="34" charset="-122"/>
                <a:cs typeface="+mn-ea"/>
              </a:rPr>
              <a:t>fuddy-duddy</a:t>
            </a:r>
            <a:r>
              <a:rPr lang="zh-CN" altLang="en-US" baseline="-25000">
                <a:solidFill>
                  <a:srgbClr val="C00000"/>
                </a:solidFill>
                <a:latin typeface="Calibri" panose="020F0502020204030204" charset="0"/>
                <a:ea typeface="微软雅黑" panose="020B0503020204020204" pitchFamily="34" charset="-122"/>
                <a:cs typeface="+mn-ea"/>
              </a:rPr>
              <a:t>老顽固</a:t>
            </a:r>
          </a:p>
        </p:txBody>
      </p:sp>
      <p:sp>
        <p:nvSpPr>
          <p:cNvPr id="11" name="文本框 10"/>
          <p:cNvSpPr txBox="1"/>
          <p:nvPr/>
        </p:nvSpPr>
        <p:spPr>
          <a:xfrm>
            <a:off x="10036175" y="3573145"/>
            <a:ext cx="1907540" cy="368300"/>
          </a:xfrm>
          <a:prstGeom prst="rect">
            <a:avLst/>
          </a:prstGeom>
          <a:noFill/>
          <a:ln>
            <a:solidFill>
              <a:schemeClr val="accent1"/>
            </a:solidFill>
          </a:ln>
        </p:spPr>
        <p:txBody>
          <a:bodyPr wrap="square" rtlCol="0" anchor="t">
            <a:spAutoFit/>
          </a:bodyPr>
          <a:lstStyle/>
          <a:p>
            <a:pPr algn="ctr"/>
            <a:r>
              <a:rPr lang="zh-CN" altLang="en-US" b="1">
                <a:solidFill>
                  <a:srgbClr val="C00000"/>
                </a:solidFill>
                <a:latin typeface="Calibri" panose="020F0502020204030204" charset="0"/>
                <a:ea typeface="微软雅黑" panose="020B0503020204020204" pitchFamily="34" charset="-122"/>
                <a:cs typeface="+mn-ea"/>
              </a:rPr>
              <a:t>old guy </a:t>
            </a:r>
            <a:endParaRPr lang="zh-CN" altLang="en-US"/>
          </a:p>
        </p:txBody>
      </p:sp>
      <p:sp>
        <p:nvSpPr>
          <p:cNvPr id="12" name="文本框 11"/>
          <p:cNvSpPr txBox="1"/>
          <p:nvPr/>
        </p:nvSpPr>
        <p:spPr>
          <a:xfrm>
            <a:off x="10057130" y="4293235"/>
            <a:ext cx="1886585" cy="368300"/>
          </a:xfrm>
          <a:prstGeom prst="rect">
            <a:avLst/>
          </a:prstGeom>
          <a:noFill/>
          <a:ln>
            <a:solidFill>
              <a:schemeClr val="accent1"/>
            </a:solidFill>
          </a:ln>
        </p:spPr>
        <p:txBody>
          <a:bodyPr wrap="square" rtlCol="0" anchor="t">
            <a:spAutoFit/>
          </a:bodyPr>
          <a:lstStyle/>
          <a:p>
            <a:pPr algn="ctr"/>
            <a:r>
              <a:rPr lang="zh-CN" altLang="en-US" b="1">
                <a:solidFill>
                  <a:srgbClr val="C00000"/>
                </a:solidFill>
                <a:latin typeface="Calibri" panose="020F0502020204030204" charset="0"/>
                <a:ea typeface="微软雅黑" panose="020B0503020204020204" pitchFamily="34" charset="-122"/>
                <a:cs typeface="+mn-ea"/>
                <a:sym typeface="+mn-ea"/>
              </a:rPr>
              <a:t>M</a:t>
            </a:r>
            <a:r>
              <a:rPr lang="en-US" altLang="zh-CN" b="1">
                <a:solidFill>
                  <a:srgbClr val="C00000"/>
                </a:solidFill>
                <a:latin typeface="Calibri" panose="020F0502020204030204" charset="0"/>
                <a:ea typeface="微软雅黑" panose="020B0503020204020204" pitchFamily="34" charset="-122"/>
                <a:cs typeface="+mn-ea"/>
                <a:sym typeface="+mn-ea"/>
              </a:rPr>
              <a:t>y</a:t>
            </a:r>
            <a:r>
              <a:rPr lang="zh-CN" altLang="en-US" b="1">
                <a:solidFill>
                  <a:srgbClr val="C00000"/>
                </a:solidFill>
                <a:latin typeface="Calibri" panose="020F0502020204030204" charset="0"/>
                <a:ea typeface="微软雅黑" panose="020B0503020204020204" pitchFamily="34" charset="-122"/>
                <a:cs typeface="+mn-ea"/>
                <a:sym typeface="+mn-ea"/>
              </a:rPr>
              <a:t> dad</a:t>
            </a:r>
            <a:r>
              <a:rPr lang="en-US" altLang="zh-CN" b="1">
                <a:solidFill>
                  <a:srgbClr val="C00000"/>
                </a:solidFill>
                <a:latin typeface="Calibri" panose="020F0502020204030204" charset="0"/>
                <a:ea typeface="微软雅黑" panose="020B0503020204020204" pitchFamily="34" charset="-122"/>
                <a:cs typeface="+mn-ea"/>
                <a:sym typeface="+mn-ea"/>
              </a:rPr>
              <a:t>dy</a:t>
            </a:r>
          </a:p>
        </p:txBody>
      </p:sp>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17360" y="4509135"/>
            <a:ext cx="1600835" cy="1760855"/>
          </a:xfrm>
          <a:prstGeom prst="rect">
            <a:avLst/>
          </a:prstGeom>
        </p:spPr>
      </p:pic>
      <p:sp>
        <p:nvSpPr>
          <p:cNvPr id="16" name="椭圆形标注 15"/>
          <p:cNvSpPr/>
          <p:nvPr/>
        </p:nvSpPr>
        <p:spPr>
          <a:xfrm>
            <a:off x="1325245" y="2708910"/>
            <a:ext cx="6276340" cy="2016760"/>
          </a:xfrm>
          <a:prstGeom prst="wedgeEllipseCallout">
            <a:avLst>
              <a:gd name="adj1" fmla="val 29161"/>
              <a:gd name="adj2" fmla="val 810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000" b="1">
                <a:latin typeface="黑体" panose="02010609060101010101" charset="-122"/>
                <a:ea typeface="黑体" panose="02010609060101010101" charset="-122"/>
              </a:rPr>
              <a:t>    </a:t>
            </a:r>
            <a:r>
              <a:rPr lang="zh-CN" altLang="en-US" sz="2000" b="1">
                <a:latin typeface="黑体" panose="02010609060101010101" charset="-122"/>
                <a:ea typeface="黑体" panose="02010609060101010101" charset="-122"/>
              </a:rPr>
              <a:t>同义词和近义词的复现不仅增强续文的连贯性和协同性，且而词汇表达的丰富性赋予了文章地道性、生动性和耐读性。</a:t>
            </a:r>
          </a:p>
        </p:txBody>
      </p:sp>
      <p:grpSp>
        <p:nvGrpSpPr>
          <p:cNvPr id="73" name="组合 72"/>
          <p:cNvGrpSpPr/>
          <p:nvPr/>
        </p:nvGrpSpPr>
        <p:grpSpPr>
          <a:xfrm>
            <a:off x="9265920" y="1821815"/>
            <a:ext cx="1064895" cy="647550"/>
            <a:chOff x="9361919" y="3080416"/>
            <a:chExt cx="1024794" cy="1092570"/>
          </a:xfrm>
        </p:grpSpPr>
        <p:sp>
          <p:nvSpPr>
            <p:cNvPr id="74" name="椭圆 73"/>
            <p:cNvSpPr/>
            <p:nvPr>
              <p:custDataLst>
                <p:tags r:id="rId6"/>
              </p:custDataLst>
            </p:nvPr>
          </p:nvSpPr>
          <p:spPr>
            <a:xfrm flipH="1">
              <a:off x="9362134" y="3080416"/>
              <a:ext cx="1024579" cy="1024579"/>
            </a:xfrm>
            <a:prstGeom prst="ellipse">
              <a:avLst/>
            </a:prstGeom>
            <a:gradFill>
              <a:gsLst>
                <a:gs pos="1000">
                  <a:srgbClr val="C72319"/>
                </a:gs>
                <a:gs pos="100000">
                  <a:srgbClr val="F34347"/>
                </a:gs>
              </a:gsLst>
              <a:lin ang="5400000" scaled="1"/>
            </a:gradFill>
            <a:ln w="25400" cap="flat" cmpd="sng" algn="ctr">
              <a:no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lstStyle/>
            <a:p>
              <a:pPr algn="ctr"/>
              <a:endParaRPr lang="zh-CN" altLang="en-US" sz="2700">
                <a:solidFill>
                  <a:sysClr val="window" lastClr="FFFFFF"/>
                </a:solidFill>
              </a:endParaRPr>
            </a:p>
          </p:txBody>
        </p:sp>
        <p:sp>
          <p:nvSpPr>
            <p:cNvPr id="75" name="矩形 74"/>
            <p:cNvSpPr/>
            <p:nvPr>
              <p:custDataLst>
                <p:tags r:id="rId7"/>
              </p:custDataLst>
            </p:nvPr>
          </p:nvSpPr>
          <p:spPr>
            <a:xfrm>
              <a:off x="9361919" y="3239801"/>
              <a:ext cx="1024292" cy="933185"/>
            </a:xfrm>
            <a:prstGeom prst="rect">
              <a:avLst/>
            </a:prstGeom>
          </p:spPr>
          <p:txBody>
            <a:bodyPr wrap="square">
              <a:spAutoFit/>
            </a:bodyPr>
            <a:lstStyle/>
            <a:p>
              <a:pPr marL="0" lvl="1" algn="ctr"/>
              <a:r>
                <a:rPr lang="zh-CN" altLang="en-US" sz="1500" b="1" dirty="0">
                  <a:solidFill>
                    <a:sysClr val="window" lastClr="FFFFFF"/>
                  </a:solidFill>
                  <a:latin typeface="微软雅黑" panose="020B0503020204020204" pitchFamily="34" charset="-122"/>
                  <a:ea typeface="微软雅黑" panose="020B0503020204020204" pitchFamily="34" charset="-122"/>
                </a:rPr>
                <a:t>同/近义词复现</a:t>
              </a:r>
              <a:endParaRPr lang="zh-CN" altLang="en-US" sz="1500" b="1" kern="0" dirty="0">
                <a:solidFill>
                  <a:sysClr val="window" lastClr="FFFFFF"/>
                </a:solidFill>
                <a:latin typeface="微软雅黑" panose="020B0503020204020204" pitchFamily="34" charset="-122"/>
                <a:ea typeface="微软雅黑" panose="020B0503020204020204" pitchFamily="34" charset="-122"/>
              </a:endParaRPr>
            </a:p>
          </p:txBody>
        </p:sp>
      </p:grpSp>
      <p:sp>
        <p:nvSpPr>
          <p:cNvPr id="31" name="圆角矩形 30"/>
          <p:cNvSpPr/>
          <p:nvPr>
            <p:custDataLst>
              <p:tags r:id="rId3"/>
            </p:custDataLst>
          </p:nvPr>
        </p:nvSpPr>
        <p:spPr>
          <a:xfrm>
            <a:off x="1129030" y="5974080"/>
            <a:ext cx="1009650" cy="29527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2" name="圆角矩形 1"/>
          <p:cNvSpPr/>
          <p:nvPr>
            <p:custDataLst>
              <p:tags r:id="rId4"/>
            </p:custDataLst>
          </p:nvPr>
        </p:nvSpPr>
        <p:spPr>
          <a:xfrm>
            <a:off x="2539365" y="2078355"/>
            <a:ext cx="1309370" cy="29527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3" name="圆角矩形 12"/>
          <p:cNvSpPr/>
          <p:nvPr>
            <p:custDataLst>
              <p:tags r:id="rId5"/>
            </p:custDataLst>
          </p:nvPr>
        </p:nvSpPr>
        <p:spPr>
          <a:xfrm>
            <a:off x="408940" y="2373630"/>
            <a:ext cx="916305" cy="29527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par>
                                <p:cTn id="13" presetID="21" presetClass="entr" presetSubtype="1"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wheel(1)">
                                      <p:cBhvr>
                                        <p:cTn id="15" dur="2000"/>
                                        <p:tgtEl>
                                          <p:spTgt spid="7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linds(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heel(1)">
                                      <p:cBhvr>
                                        <p:cTn id="36" dur="2000"/>
                                        <p:tgtEl>
                                          <p:spTgt spid="14"/>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heel(1)">
                                      <p:cBhvr>
                                        <p:cTn id="39" dur="2000"/>
                                        <p:tgtEl>
                                          <p:spTgt spid="16"/>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linds(horizontal)">
                                      <p:cBhvr>
                                        <p:cTn id="42" dur="500"/>
                                        <p:tgtEl>
                                          <p:spTgt spid="31"/>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linds(horizontal)">
                                      <p:cBhvr>
                                        <p:cTn id="45" dur="500"/>
                                        <p:tgtEl>
                                          <p:spTgt spid="2"/>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linds(horizontal)">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6" grpId="0" animBg="1"/>
      <p:bldP spid="16" grpId="1" animBg="1"/>
      <p:bldP spid="31" grpId="0" bldLvl="0" animBg="1"/>
      <p:bldP spid="31" grpId="1" animBg="1"/>
      <p:bldP spid="2" grpId="0" bldLvl="0" animBg="1"/>
      <p:bldP spid="2" grpId="1" animBg="1"/>
      <p:bldP spid="13" grpId="0" bldLvl="0" animBg="1"/>
      <p:bldP spid="1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5"/>
          <p:cNvSpPr/>
          <p:nvPr/>
        </p:nvSpPr>
        <p:spPr bwMode="auto">
          <a:xfrm>
            <a:off x="3310233" y="1395413"/>
            <a:ext cx="8883355" cy="188118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8" name="Freeform 6"/>
          <p:cNvSpPr/>
          <p:nvPr/>
        </p:nvSpPr>
        <p:spPr bwMode="auto">
          <a:xfrm>
            <a:off x="1588" y="4075113"/>
            <a:ext cx="5693725" cy="1712912"/>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54" name="Freeform 7"/>
          <p:cNvSpPr/>
          <p:nvPr/>
        </p:nvSpPr>
        <p:spPr bwMode="auto">
          <a:xfrm>
            <a:off x="1588" y="2052639"/>
            <a:ext cx="10728896" cy="2981325"/>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0170C1"/>
          </a:solidFill>
          <a:ln>
            <a:noFill/>
          </a:ln>
        </p:spPr>
        <p:txBody>
          <a:bodyPr lIns="91416" tIns="45708" rIns="91416" bIns="45708"/>
          <a:lstStyle/>
          <a:p>
            <a:endParaRPr lang="zh-CN" altLang="en-US" sz="2400"/>
          </a:p>
        </p:txBody>
      </p:sp>
      <p:sp>
        <p:nvSpPr>
          <p:cNvPr id="55" name="Freeform 8"/>
          <p:cNvSpPr/>
          <p:nvPr/>
        </p:nvSpPr>
        <p:spPr bwMode="auto">
          <a:xfrm>
            <a:off x="11228765" y="1908175"/>
            <a:ext cx="556995" cy="900113"/>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9" name="Freeform 9"/>
          <p:cNvSpPr/>
          <p:nvPr/>
        </p:nvSpPr>
        <p:spPr bwMode="auto">
          <a:xfrm>
            <a:off x="10589252" y="6049964"/>
            <a:ext cx="1604336" cy="808037"/>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57" name="Freeform 10"/>
          <p:cNvSpPr/>
          <p:nvPr/>
        </p:nvSpPr>
        <p:spPr bwMode="auto">
          <a:xfrm>
            <a:off x="10298853" y="6208713"/>
            <a:ext cx="1894735" cy="649287"/>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rgbClr val="0170C1"/>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58" name="TextBox 11"/>
          <p:cNvSpPr txBox="1">
            <a:spLocks noChangeArrowheads="1"/>
          </p:cNvSpPr>
          <p:nvPr/>
        </p:nvSpPr>
        <p:spPr bwMode="auto">
          <a:xfrm>
            <a:off x="2856865" y="2753995"/>
            <a:ext cx="690753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r>
              <a:rPr lang="zh-CN" altLang="en-US" sz="4000" b="1" dirty="0">
                <a:solidFill>
                  <a:srgbClr val="FFFFFF"/>
                </a:solidFill>
                <a:latin typeface="微软雅黑" panose="020B0503020204020204" pitchFamily="34" charset="-122"/>
                <a:ea typeface="微软雅黑" panose="020B0503020204020204" pitchFamily="34" charset="-122"/>
              </a:rPr>
              <a:t>变</a:t>
            </a:r>
            <a:r>
              <a:rPr lang="en-US" altLang="zh-CN" sz="4000" b="1" dirty="0">
                <a:solidFill>
                  <a:srgbClr val="FFFFFF"/>
                </a:solidFill>
                <a:latin typeface="微软雅黑" panose="020B0503020204020204" pitchFamily="34" charset="-122"/>
                <a:ea typeface="微软雅黑" panose="020B0503020204020204" pitchFamily="34" charset="-122"/>
              </a:rPr>
              <a:t>“</a:t>
            </a:r>
            <a:r>
              <a:rPr lang="zh-CN" altLang="en-US" sz="4000" b="1" dirty="0">
                <a:solidFill>
                  <a:srgbClr val="FFFFFF"/>
                </a:solidFill>
                <a:latin typeface="微软雅黑" panose="020B0503020204020204" pitchFamily="34" charset="-122"/>
                <a:ea typeface="微软雅黑" panose="020B0503020204020204" pitchFamily="34" charset="-122"/>
              </a:rPr>
              <a:t>单一的线</a:t>
            </a:r>
            <a:r>
              <a:rPr lang="en-US" altLang="zh-CN" sz="4000" b="1" dirty="0">
                <a:solidFill>
                  <a:srgbClr val="FFFFFF"/>
                </a:solidFill>
                <a:latin typeface="微软雅黑" panose="020B0503020204020204" pitchFamily="34" charset="-122"/>
                <a:ea typeface="微软雅黑" panose="020B0503020204020204" pitchFamily="34" charset="-122"/>
                <a:sym typeface="+mn-ea"/>
              </a:rPr>
              <a:t>”</a:t>
            </a:r>
            <a:r>
              <a:rPr lang="zh-CN" altLang="en-US" sz="4000" b="1" dirty="0">
                <a:solidFill>
                  <a:srgbClr val="FFFFFF"/>
                </a:solidFill>
                <a:latin typeface="微软雅黑" panose="020B0503020204020204" pitchFamily="34" charset="-122"/>
                <a:ea typeface="微软雅黑" panose="020B0503020204020204" pitchFamily="34" charset="-122"/>
                <a:sym typeface="+mn-ea"/>
              </a:rPr>
              <a:t>为</a:t>
            </a:r>
            <a:r>
              <a:rPr lang="en-US" altLang="zh-CN" sz="4000" b="1" dirty="0">
                <a:solidFill>
                  <a:srgbClr val="FFFFFF"/>
                </a:solidFill>
                <a:latin typeface="微软雅黑" panose="020B0503020204020204" pitchFamily="34" charset="-122"/>
                <a:ea typeface="微软雅黑" panose="020B0503020204020204" pitchFamily="34" charset="-122"/>
                <a:sym typeface="+mn-ea"/>
              </a:rPr>
              <a:t>“</a:t>
            </a:r>
            <a:r>
              <a:rPr lang="zh-CN" altLang="en-US" sz="4000" b="1" dirty="0">
                <a:solidFill>
                  <a:srgbClr val="FFFFFF"/>
                </a:solidFill>
                <a:latin typeface="微软雅黑" panose="020B0503020204020204" pitchFamily="34" charset="-122"/>
                <a:ea typeface="微软雅黑" panose="020B0503020204020204" pitchFamily="34" charset="-122"/>
              </a:rPr>
              <a:t>立体的面</a:t>
            </a:r>
            <a:r>
              <a:rPr lang="en-US" altLang="zh-CN" sz="4000" b="1" dirty="0">
                <a:solidFill>
                  <a:srgbClr val="FFFFFF"/>
                </a:solidFill>
                <a:latin typeface="微软雅黑" panose="020B0503020204020204" pitchFamily="34" charset="-122"/>
                <a:ea typeface="微软雅黑" panose="020B0503020204020204" pitchFamily="34" charset="-122"/>
                <a:sym typeface="+mn-ea"/>
              </a:rPr>
              <a:t>”</a:t>
            </a:r>
            <a:endParaRPr lang="zh-CN" altLang="en-US" sz="4000" b="1" dirty="0">
              <a:solidFill>
                <a:srgbClr val="FFFFFF"/>
              </a:solidFill>
              <a:latin typeface="微软雅黑" panose="020B0503020204020204" pitchFamily="34" charset="-122"/>
              <a:ea typeface="微软雅黑" panose="020B0503020204020204" pitchFamily="34" charset="-122"/>
            </a:endParaRPr>
          </a:p>
          <a:p>
            <a:pPr algn="l" eaLnBrk="1" hangingPunct="1"/>
            <a:r>
              <a:rPr lang="en-US" altLang="zh-CN" sz="4000" b="1" dirty="0">
                <a:solidFill>
                  <a:srgbClr val="FFFFFF"/>
                </a:solidFill>
                <a:latin typeface="微软雅黑" panose="020B0503020204020204" pitchFamily="34" charset="-122"/>
                <a:ea typeface="微软雅黑" panose="020B0503020204020204" pitchFamily="34" charset="-122"/>
              </a:rPr>
              <a:t>          </a:t>
            </a:r>
            <a:r>
              <a:rPr lang="en-US" altLang="zh-CN" sz="2400" b="1" dirty="0">
                <a:solidFill>
                  <a:srgbClr val="FFFF00"/>
                </a:solidFill>
                <a:latin typeface="微软雅黑" panose="020B0503020204020204" pitchFamily="34" charset="-122"/>
                <a:ea typeface="微软雅黑" panose="020B0503020204020204" pitchFamily="34" charset="-122"/>
              </a:rPr>
              <a:t>—— </a:t>
            </a:r>
            <a:r>
              <a:rPr lang="zh-CN" altLang="en-US" sz="2400" b="1" dirty="0">
                <a:solidFill>
                  <a:srgbClr val="FFFF00"/>
                </a:solidFill>
                <a:latin typeface="微软雅黑" panose="020B0503020204020204" pitchFamily="34" charset="-122"/>
                <a:ea typeface="微软雅黑" panose="020B0503020204020204" pitchFamily="34" charset="-122"/>
              </a:rPr>
              <a:t>利用词汇衔接实现语境的协同</a:t>
            </a:r>
          </a:p>
        </p:txBody>
      </p:sp>
      <p:sp>
        <p:nvSpPr>
          <p:cNvPr id="59" name="TextBox 12"/>
          <p:cNvSpPr txBox="1">
            <a:spLocks noChangeArrowheads="1"/>
          </p:cNvSpPr>
          <p:nvPr/>
        </p:nvSpPr>
        <p:spPr bwMode="auto">
          <a:xfrm>
            <a:off x="1347262" y="2463800"/>
            <a:ext cx="1257935" cy="220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3735" b="1">
                <a:solidFill>
                  <a:srgbClr val="FFFFFF"/>
                </a:solidFill>
                <a:latin typeface="微软雅黑" panose="020B0503020204020204" pitchFamily="34" charset="-122"/>
                <a:ea typeface="微软雅黑" panose="020B0503020204020204" pitchFamily="34" charset="-122"/>
              </a:rPr>
              <a:t>2</a:t>
            </a:r>
          </a:p>
        </p:txBody>
      </p:sp>
      <p:sp>
        <p:nvSpPr>
          <p:cNvPr id="61" name="TextBox 2"/>
          <p:cNvSpPr txBox="1">
            <a:spLocks noChangeArrowheads="1"/>
          </p:cNvSpPr>
          <p:nvPr/>
        </p:nvSpPr>
        <p:spPr bwMode="auto">
          <a:xfrm>
            <a:off x="491934" y="3813176"/>
            <a:ext cx="83375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a:solidFill>
                  <a:srgbClr val="FFFFFF"/>
                </a:solidFill>
              </a:rPr>
              <a:t>Part</a:t>
            </a:r>
            <a:endParaRPr lang="zh-CN" altLang="en-US" sz="28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right)">
                                      <p:cBhvr>
                                        <p:cTn id="10" dur="1000"/>
                                        <p:tgtEl>
                                          <p:spTgt spid="52"/>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additive="base">
                                        <p:cTn id="14" dur="500" fill="hold"/>
                                        <p:tgtEl>
                                          <p:spTgt spid="54"/>
                                        </p:tgtEl>
                                        <p:attrNameLst>
                                          <p:attrName>ppt_x</p:attrName>
                                        </p:attrNameLst>
                                      </p:cBhvr>
                                      <p:tavLst>
                                        <p:tav tm="0">
                                          <p:val>
                                            <p:strVal val="0-#ppt_w/2"/>
                                          </p:val>
                                        </p:tav>
                                        <p:tav tm="100000">
                                          <p:val>
                                            <p:strVal val="#ppt_x"/>
                                          </p:val>
                                        </p:tav>
                                      </p:tavLst>
                                    </p:anim>
                                    <p:anim calcmode="lin" valueType="num">
                                      <p:cBhvr additive="base">
                                        <p:cTn id="15" dur="500" fill="hold"/>
                                        <p:tgtEl>
                                          <p:spTgt spid="5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300" fill="hold"/>
                                        <p:tgtEl>
                                          <p:spTgt spid="55"/>
                                        </p:tgtEl>
                                        <p:attrNameLst>
                                          <p:attrName>ppt_w</p:attrName>
                                        </p:attrNameLst>
                                      </p:cBhvr>
                                      <p:tavLst>
                                        <p:tav tm="0">
                                          <p:val>
                                            <p:fltVal val="0"/>
                                          </p:val>
                                        </p:tav>
                                        <p:tav tm="100000">
                                          <p:val>
                                            <p:strVal val="#ppt_w"/>
                                          </p:val>
                                        </p:tav>
                                      </p:tavLst>
                                    </p:anim>
                                    <p:anim calcmode="lin" valueType="num">
                                      <p:cBhvr>
                                        <p:cTn id="20" dur="300" fill="hold"/>
                                        <p:tgtEl>
                                          <p:spTgt spid="55"/>
                                        </p:tgtEl>
                                        <p:attrNameLst>
                                          <p:attrName>ppt_h</p:attrName>
                                        </p:attrNameLst>
                                      </p:cBhvr>
                                      <p:tavLst>
                                        <p:tav tm="0">
                                          <p:val>
                                            <p:fltVal val="0"/>
                                          </p:val>
                                        </p:tav>
                                        <p:tav tm="100000">
                                          <p:val>
                                            <p:strVal val="#ppt_h"/>
                                          </p:val>
                                        </p:tav>
                                      </p:tavLst>
                                    </p:anim>
                                    <p:anim calcmode="lin" valueType="num">
                                      <p:cBhvr>
                                        <p:cTn id="21" dur="300" fill="hold"/>
                                        <p:tgtEl>
                                          <p:spTgt spid="55"/>
                                        </p:tgtEl>
                                        <p:attrNameLst>
                                          <p:attrName>style.rotation</p:attrName>
                                        </p:attrNameLst>
                                      </p:cBhvr>
                                      <p:tavLst>
                                        <p:tav tm="0">
                                          <p:val>
                                            <p:fltVal val="90"/>
                                          </p:val>
                                        </p:tav>
                                        <p:tav tm="100000">
                                          <p:val>
                                            <p:fltVal val="0"/>
                                          </p:val>
                                        </p:tav>
                                      </p:tavLst>
                                    </p:anim>
                                    <p:animEffect transition="in" filter="fade">
                                      <p:cBhvr>
                                        <p:cTn id="22" dur="300"/>
                                        <p:tgtEl>
                                          <p:spTgt spid="55"/>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400"/>
                                        <p:tgtEl>
                                          <p:spTgt spid="9"/>
                                        </p:tgtEl>
                                      </p:cBhvr>
                                    </p:animEffect>
                                    <p:anim calcmode="lin" valueType="num">
                                      <p:cBhvr>
                                        <p:cTn id="27" dur="400" fill="hold"/>
                                        <p:tgtEl>
                                          <p:spTgt spid="9"/>
                                        </p:tgtEl>
                                        <p:attrNameLst>
                                          <p:attrName>ppt_x</p:attrName>
                                        </p:attrNameLst>
                                      </p:cBhvr>
                                      <p:tavLst>
                                        <p:tav tm="0">
                                          <p:val>
                                            <p:strVal val="#ppt_x"/>
                                          </p:val>
                                        </p:tav>
                                        <p:tav tm="100000">
                                          <p:val>
                                            <p:strVal val="#ppt_x"/>
                                          </p:val>
                                        </p:tav>
                                      </p:tavLst>
                                    </p:anim>
                                    <p:anim calcmode="lin" valueType="num">
                                      <p:cBhvr>
                                        <p:cTn id="28" dur="4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400"/>
                                        <p:tgtEl>
                                          <p:spTgt spid="57"/>
                                        </p:tgtEl>
                                      </p:cBhvr>
                                    </p:animEffect>
                                    <p:anim calcmode="lin" valueType="num">
                                      <p:cBhvr>
                                        <p:cTn id="32" dur="400" fill="hold"/>
                                        <p:tgtEl>
                                          <p:spTgt spid="57"/>
                                        </p:tgtEl>
                                        <p:attrNameLst>
                                          <p:attrName>ppt_x</p:attrName>
                                        </p:attrNameLst>
                                      </p:cBhvr>
                                      <p:tavLst>
                                        <p:tav tm="0">
                                          <p:val>
                                            <p:strVal val="#ppt_x"/>
                                          </p:val>
                                        </p:tav>
                                        <p:tav tm="100000">
                                          <p:val>
                                            <p:strVal val="#ppt_x"/>
                                          </p:val>
                                        </p:tav>
                                      </p:tavLst>
                                    </p:anim>
                                    <p:anim calcmode="lin" valueType="num">
                                      <p:cBhvr>
                                        <p:cTn id="33" dur="400" fill="hold"/>
                                        <p:tgtEl>
                                          <p:spTgt spid="5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anim calcmode="lin" valueType="num">
                                      <p:cBhvr>
                                        <p:cTn id="38" dur="500" fill="hold"/>
                                        <p:tgtEl>
                                          <p:spTgt spid="61"/>
                                        </p:tgtEl>
                                        <p:attrNameLst>
                                          <p:attrName>ppt_x</p:attrName>
                                        </p:attrNameLst>
                                      </p:cBhvr>
                                      <p:tavLst>
                                        <p:tav tm="0">
                                          <p:val>
                                            <p:strVal val="#ppt_x"/>
                                          </p:val>
                                        </p:tav>
                                        <p:tav tm="100000">
                                          <p:val>
                                            <p:strVal val="#ppt_x"/>
                                          </p:val>
                                        </p:tav>
                                      </p:tavLst>
                                    </p:anim>
                                    <p:anim calcmode="lin" valueType="num">
                                      <p:cBhvr>
                                        <p:cTn id="39" dur="500" fill="hold"/>
                                        <p:tgtEl>
                                          <p:spTgt spid="61"/>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31" presetClass="entr" presetSubtype="0" fill="hold" grpId="0" nodeType="afterEffect">
                                  <p:stCondLst>
                                    <p:cond delay="0"/>
                                  </p:stCondLst>
                                  <p:childTnLst>
                                    <p:set>
                                      <p:cBhvr>
                                        <p:cTn id="42" dur="1" fill="hold">
                                          <p:stCondLst>
                                            <p:cond delay="0"/>
                                          </p:stCondLst>
                                        </p:cTn>
                                        <p:tgtEl>
                                          <p:spTgt spid="59"/>
                                        </p:tgtEl>
                                        <p:attrNameLst>
                                          <p:attrName>style.visibility</p:attrName>
                                        </p:attrNameLst>
                                      </p:cBhvr>
                                      <p:to>
                                        <p:strVal val="visible"/>
                                      </p:to>
                                    </p:set>
                                    <p:anim calcmode="lin" valueType="num">
                                      <p:cBhvr>
                                        <p:cTn id="43" dur="500" fill="hold"/>
                                        <p:tgtEl>
                                          <p:spTgt spid="59"/>
                                        </p:tgtEl>
                                        <p:attrNameLst>
                                          <p:attrName>ppt_w</p:attrName>
                                        </p:attrNameLst>
                                      </p:cBhvr>
                                      <p:tavLst>
                                        <p:tav tm="0">
                                          <p:val>
                                            <p:fltVal val="0"/>
                                          </p:val>
                                        </p:tav>
                                        <p:tav tm="100000">
                                          <p:val>
                                            <p:strVal val="#ppt_w"/>
                                          </p:val>
                                        </p:tav>
                                      </p:tavLst>
                                    </p:anim>
                                    <p:anim calcmode="lin" valueType="num">
                                      <p:cBhvr>
                                        <p:cTn id="44" dur="500" fill="hold"/>
                                        <p:tgtEl>
                                          <p:spTgt spid="59"/>
                                        </p:tgtEl>
                                        <p:attrNameLst>
                                          <p:attrName>ppt_h</p:attrName>
                                        </p:attrNameLst>
                                      </p:cBhvr>
                                      <p:tavLst>
                                        <p:tav tm="0">
                                          <p:val>
                                            <p:fltVal val="0"/>
                                          </p:val>
                                        </p:tav>
                                        <p:tav tm="100000">
                                          <p:val>
                                            <p:strVal val="#ppt_h"/>
                                          </p:val>
                                        </p:tav>
                                      </p:tavLst>
                                    </p:anim>
                                    <p:anim calcmode="lin" valueType="num">
                                      <p:cBhvr>
                                        <p:cTn id="45" dur="500" fill="hold"/>
                                        <p:tgtEl>
                                          <p:spTgt spid="59"/>
                                        </p:tgtEl>
                                        <p:attrNameLst>
                                          <p:attrName>style.rotation</p:attrName>
                                        </p:attrNameLst>
                                      </p:cBhvr>
                                      <p:tavLst>
                                        <p:tav tm="0">
                                          <p:val>
                                            <p:fltVal val="90"/>
                                          </p:val>
                                        </p:tav>
                                        <p:tav tm="100000">
                                          <p:val>
                                            <p:fltVal val="0"/>
                                          </p:val>
                                        </p:tav>
                                      </p:tavLst>
                                    </p:anim>
                                    <p:animEffect transition="in" filter="fade">
                                      <p:cBhvr>
                                        <p:cTn id="46" dur="500"/>
                                        <p:tgtEl>
                                          <p:spTgt spid="59"/>
                                        </p:tgtEl>
                                      </p:cBhvr>
                                    </p:animEffect>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wipe(left)">
                                      <p:cBhvr>
                                        <p:cTn id="5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nimBg="1"/>
      <p:bldP spid="8" grpId="0" bldLvl="0" animBg="1"/>
      <p:bldP spid="54" grpId="0" bldLvl="0" animBg="1"/>
      <p:bldP spid="55" grpId="0" bldLvl="0" animBg="1"/>
      <p:bldP spid="9" grpId="0" bldLvl="0" animBg="1"/>
      <p:bldP spid="57" grpId="0" bldLvl="0" animBg="1"/>
      <p:bldP spid="58" grpId="0" autoUpdateAnimBg="0"/>
      <p:bldP spid="59" grpId="0" autoUpdateAnimBg="0"/>
      <p:bldP spid="61"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accent1"/>
            </a:solidFill>
            <a:prstDash val="dashDot"/>
            <a:round/>
          </a:ln>
          <a:extLst>
            <a:ext uri="{909E8E84-426E-40DD-AFC4-6F175D3DCCD1}">
              <a14:hiddenFill xmlns:a14="http://schemas.microsoft.com/office/drawing/2010/main">
                <a:noFill/>
              </a14:hiddenFill>
            </a:ext>
          </a:extLst>
        </p:spPr>
      </p:cxnSp>
      <p:pic>
        <p:nvPicPr>
          <p:cNvPr id="7" name="图片 6" descr="8"/>
          <p:cNvPicPr>
            <a:picLocks noChangeAspect="1"/>
          </p:cNvPicPr>
          <p:nvPr>
            <p:custDataLst>
              <p:tags r:id="rId2"/>
            </p:custDataLst>
          </p:nvPr>
        </p:nvPicPr>
        <p:blipFill>
          <a:blip r:embed="rId19"/>
          <a:stretch>
            <a:fillRect/>
          </a:stretch>
        </p:blipFill>
        <p:spPr>
          <a:xfrm>
            <a:off x="0" y="-16510"/>
            <a:ext cx="1430020" cy="832485"/>
          </a:xfrm>
          <a:prstGeom prst="rect">
            <a:avLst/>
          </a:prstGeom>
        </p:spPr>
      </p:pic>
      <p:sp>
        <p:nvSpPr>
          <p:cNvPr id="5" name="文本框 4"/>
          <p:cNvSpPr txBox="1"/>
          <p:nvPr/>
        </p:nvSpPr>
        <p:spPr>
          <a:xfrm>
            <a:off x="10490200" y="404495"/>
            <a:ext cx="1133475" cy="368300"/>
          </a:xfrm>
          <a:prstGeom prst="rect">
            <a:avLst/>
          </a:prstGeom>
          <a:noFill/>
        </p:spPr>
        <p:txBody>
          <a:bodyPr wrap="square" rtlCol="0">
            <a:spAutoFit/>
          </a:bodyPr>
          <a:lstStyle/>
          <a:p>
            <a:r>
              <a:rPr lang="en-US" altLang="zh-CN">
                <a:solidFill>
                  <a:srgbClr val="0070C0"/>
                </a:solidFill>
              </a:rPr>
              <a:t>2022.12</a:t>
            </a:r>
          </a:p>
        </p:txBody>
      </p:sp>
      <p:sp>
        <p:nvSpPr>
          <p:cNvPr id="6" name="文本框 5"/>
          <p:cNvSpPr txBox="1"/>
          <p:nvPr/>
        </p:nvSpPr>
        <p:spPr>
          <a:xfrm>
            <a:off x="1344930" y="242570"/>
            <a:ext cx="8905875" cy="460375"/>
          </a:xfrm>
          <a:prstGeom prst="rect">
            <a:avLst/>
          </a:prstGeom>
          <a:noFill/>
        </p:spPr>
        <p:txBody>
          <a:bodyPr wrap="square" rtlCol="0">
            <a:spAutoFit/>
          </a:bodyPr>
          <a:lstStyle/>
          <a:p>
            <a:r>
              <a:rPr lang="zh-CN" altLang="en-US" sz="2400" b="1" dirty="0">
                <a:solidFill>
                  <a:srgbClr val="0170C1"/>
                </a:solidFill>
                <a:latin typeface="微软雅黑" panose="020B0503020204020204" pitchFamily="34" charset="-122"/>
                <a:ea typeface="微软雅黑" panose="020B0503020204020204" pitchFamily="34" charset="-122"/>
                <a:sym typeface="+mn-ea"/>
              </a:rPr>
              <a:t>情境模式层面的协同效应 </a:t>
            </a:r>
          </a:p>
        </p:txBody>
      </p:sp>
      <p:pic>
        <p:nvPicPr>
          <p:cNvPr id="3" name="图片 2"/>
          <p:cNvPicPr>
            <a:picLocks noChangeAspect="1"/>
          </p:cNvPicPr>
          <p:nvPr>
            <p:custDataLst>
              <p:tags r:id="rId3"/>
            </p:custDataLst>
          </p:nvPr>
        </p:nvPicPr>
        <p:blipFill>
          <a:blip r:embed="rId20"/>
          <a:srcRect l="39677" t="24722" r="11635" b="19722"/>
          <a:stretch>
            <a:fillRect/>
          </a:stretch>
        </p:blipFill>
        <p:spPr>
          <a:xfrm>
            <a:off x="7681595" y="908685"/>
            <a:ext cx="4294505" cy="2448560"/>
          </a:xfrm>
          <a:prstGeom prst="rect">
            <a:avLst/>
          </a:prstGeom>
        </p:spPr>
      </p:pic>
      <p:sp>
        <p:nvSpPr>
          <p:cNvPr id="4" name="文本框 3"/>
          <p:cNvSpPr txBox="1"/>
          <p:nvPr/>
        </p:nvSpPr>
        <p:spPr>
          <a:xfrm>
            <a:off x="193040" y="1072515"/>
            <a:ext cx="7275830" cy="4092575"/>
          </a:xfrm>
          <a:prstGeom prst="rect">
            <a:avLst/>
          </a:prstGeom>
          <a:noFill/>
          <a:ln>
            <a:solidFill>
              <a:schemeClr val="accent1"/>
            </a:solidFill>
          </a:ln>
        </p:spPr>
        <p:txBody>
          <a:bodyPr wrap="square" rtlCol="0" anchor="t">
            <a:spAutoFit/>
          </a:bodyPr>
          <a:lstStyle/>
          <a:p>
            <a:r>
              <a:rPr lang="en-US" altLang="zh-CN" sz="2000" b="1" i="1">
                <a:solidFill>
                  <a:srgbClr val="0070C0"/>
                </a:solidFill>
              </a:rPr>
              <a:t>     </a:t>
            </a:r>
            <a:r>
              <a:rPr lang="zh-CN" altLang="en-US" sz="2000" b="1" i="1">
                <a:solidFill>
                  <a:srgbClr val="0070C0"/>
                </a:solidFill>
              </a:rPr>
              <a:t>When I bought my paycheck home—it was $119—my dad wanted to talk to me. </a:t>
            </a:r>
            <a:r>
              <a:rPr lang="zh-CN" altLang="en-US" sz="2000" b="1"/>
              <a:t>He told me to wait in the living room for a while. Silence reigned the room. I sat on the sofa, eyes glued to the money I earned. I kept digging in my mind for words to argue with my dad if he announced that the money wasn’t mine. Just then, the door opened and in came my dad. The moment he sat down besides me, I gripped the paycheck more firmly, ready to argue. However, he gently placed his right hand on my shoulder and said. “I know you have grown up a lot through your work…” Then there was a long pause. He withdrew his hand and slowly continued “You deserve the money and the money is yours now.</a:t>
            </a:r>
            <a:r>
              <a:rPr lang="en-US" altLang="zh-CN" sz="2000" b="1"/>
              <a:t>”</a:t>
            </a:r>
            <a:endParaRPr lang="zh-CN" altLang="en-US" sz="2000" b="1"/>
          </a:p>
          <a:p>
            <a:r>
              <a:rPr lang="zh-CN" altLang="en-US" sz="2000" b="1"/>
              <a:t> </a:t>
            </a:r>
            <a:r>
              <a:rPr lang="zh-CN" altLang="en-US" sz="2000" b="1" i="1">
                <a:solidFill>
                  <a:srgbClr val="0070C0"/>
                </a:solidFill>
              </a:rPr>
              <a:t> </a:t>
            </a:r>
            <a:r>
              <a:rPr lang="en-US" altLang="zh-CN" sz="2000" b="1" i="1">
                <a:solidFill>
                  <a:srgbClr val="0070C0"/>
                </a:solidFill>
              </a:rPr>
              <a:t>    </a:t>
            </a:r>
            <a:r>
              <a:rPr lang="zh-CN" altLang="en-US" sz="2000" b="1" i="1">
                <a:solidFill>
                  <a:srgbClr val="0070C0"/>
                </a:solidFill>
              </a:rPr>
              <a:t>I was surprised that my dad allowed me to use the money as I wished. </a:t>
            </a:r>
          </a:p>
        </p:txBody>
      </p:sp>
      <p:grpSp>
        <p:nvGrpSpPr>
          <p:cNvPr id="67" name="组合 66"/>
          <p:cNvGrpSpPr/>
          <p:nvPr/>
        </p:nvGrpSpPr>
        <p:grpSpPr>
          <a:xfrm>
            <a:off x="7724140" y="913130"/>
            <a:ext cx="1240790" cy="806450"/>
            <a:chOff x="2656819" y="1556792"/>
            <a:chExt cx="1036584" cy="1024579"/>
          </a:xfrm>
        </p:grpSpPr>
        <p:sp>
          <p:nvSpPr>
            <p:cNvPr id="68" name="椭圆 67"/>
            <p:cNvSpPr/>
            <p:nvPr>
              <p:custDataLst>
                <p:tags r:id="rId16"/>
              </p:custDataLst>
            </p:nvPr>
          </p:nvSpPr>
          <p:spPr>
            <a:xfrm>
              <a:off x="2656939" y="1556792"/>
              <a:ext cx="1024580" cy="1024579"/>
            </a:xfrm>
            <a:prstGeom prst="ellipse">
              <a:avLst/>
            </a:prstGeom>
            <a:gradFill>
              <a:gsLst>
                <a:gs pos="1000">
                  <a:srgbClr val="C72319"/>
                </a:gs>
                <a:gs pos="100000">
                  <a:srgbClr val="F34347"/>
                </a:gs>
              </a:gsLst>
              <a:lin ang="5400000" scaled="1"/>
            </a:gradFill>
            <a:ln w="25400" cap="flat" cmpd="sng" algn="ctr">
              <a:no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lstStyle/>
            <a:p>
              <a:pPr algn="ctr"/>
              <a:endParaRPr lang="zh-CN" altLang="en-US" sz="2700">
                <a:solidFill>
                  <a:sysClr val="window" lastClr="FFFFFF"/>
                </a:solidFill>
              </a:endParaRPr>
            </a:p>
          </p:txBody>
        </p:sp>
        <p:sp>
          <p:nvSpPr>
            <p:cNvPr id="69" name="矩形 68"/>
            <p:cNvSpPr/>
            <p:nvPr>
              <p:custDataLst>
                <p:tags r:id="rId17"/>
              </p:custDataLst>
            </p:nvPr>
          </p:nvSpPr>
          <p:spPr>
            <a:xfrm>
              <a:off x="2656819" y="1734488"/>
              <a:ext cx="1036584" cy="702684"/>
            </a:xfrm>
            <a:prstGeom prst="rect">
              <a:avLst/>
            </a:prstGeom>
          </p:spPr>
          <p:txBody>
            <a:bodyPr wrap="square">
              <a:spAutoFit/>
            </a:bodyPr>
            <a:lstStyle/>
            <a:p>
              <a:pPr marL="0" lvl="1" algn="ctr"/>
              <a:r>
                <a:rPr lang="zh-CN" altLang="en-US" sz="1500" b="1" dirty="0">
                  <a:solidFill>
                    <a:sysClr val="window" lastClr="FFFFFF"/>
                  </a:solidFill>
                  <a:latin typeface="微软雅黑" panose="020B0503020204020204" pitchFamily="34" charset="-122"/>
                  <a:ea typeface="微软雅黑" panose="020B0503020204020204" pitchFamily="34" charset="-122"/>
                </a:rPr>
                <a:t>话题词汇的同现</a:t>
              </a:r>
            </a:p>
          </p:txBody>
        </p:sp>
      </p:grpSp>
      <p:sp>
        <p:nvSpPr>
          <p:cNvPr id="9" name="圆角矩形 8"/>
          <p:cNvSpPr/>
          <p:nvPr>
            <p:custDataLst>
              <p:tags r:id="rId4"/>
            </p:custDataLst>
          </p:nvPr>
        </p:nvSpPr>
        <p:spPr>
          <a:xfrm>
            <a:off x="4873625" y="1412875"/>
            <a:ext cx="1604645" cy="29527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0" name="圆角矩形 9"/>
          <p:cNvSpPr/>
          <p:nvPr>
            <p:custDataLst>
              <p:tags r:id="rId5"/>
            </p:custDataLst>
          </p:nvPr>
        </p:nvSpPr>
        <p:spPr>
          <a:xfrm>
            <a:off x="3589020" y="1124585"/>
            <a:ext cx="816610" cy="29527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1" name="圆角矩形 10"/>
          <p:cNvSpPr/>
          <p:nvPr>
            <p:custDataLst>
              <p:tags r:id="rId6"/>
            </p:custDataLst>
          </p:nvPr>
        </p:nvSpPr>
        <p:spPr>
          <a:xfrm>
            <a:off x="2569210" y="1719580"/>
            <a:ext cx="1009650" cy="29527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2" name="圆角矩形 11"/>
          <p:cNvSpPr/>
          <p:nvPr>
            <p:custDataLst>
              <p:tags r:id="rId7"/>
            </p:custDataLst>
          </p:nvPr>
        </p:nvSpPr>
        <p:spPr>
          <a:xfrm>
            <a:off x="4585335" y="1719580"/>
            <a:ext cx="891540" cy="29527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3" name="圆角矩形 12"/>
          <p:cNvSpPr/>
          <p:nvPr>
            <p:custDataLst>
              <p:tags r:id="rId8"/>
            </p:custDataLst>
          </p:nvPr>
        </p:nvSpPr>
        <p:spPr>
          <a:xfrm>
            <a:off x="193040" y="2708910"/>
            <a:ext cx="1009650" cy="29527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cxnSp>
        <p:nvCxnSpPr>
          <p:cNvPr id="26" name="直接箭头连接符 25"/>
          <p:cNvCxnSpPr/>
          <p:nvPr>
            <p:custDataLst>
              <p:tags r:id="rId9"/>
            </p:custDataLst>
          </p:nvPr>
        </p:nvCxnSpPr>
        <p:spPr>
          <a:xfrm flipH="1">
            <a:off x="4225290" y="1124585"/>
            <a:ext cx="3600450" cy="64135"/>
          </a:xfrm>
          <a:prstGeom prst="straightConnector1">
            <a:avLst/>
          </a:prstGeom>
          <a:noFill/>
          <a:ln w="38100" cap="flat" cmpd="sng" algn="ctr">
            <a:solidFill>
              <a:srgbClr val="DCDA00"/>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custDataLst>
              <p:tags r:id="rId10"/>
            </p:custDataLst>
          </p:nvPr>
        </p:nvCxnSpPr>
        <p:spPr>
          <a:xfrm flipH="1">
            <a:off x="3505200" y="1124585"/>
            <a:ext cx="4320540" cy="647700"/>
          </a:xfrm>
          <a:prstGeom prst="straightConnector1">
            <a:avLst/>
          </a:prstGeom>
          <a:noFill/>
          <a:ln w="38100" cap="flat" cmpd="sng" algn="ctr">
            <a:solidFill>
              <a:srgbClr val="DCDA00"/>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custDataLst>
              <p:tags r:id="rId11"/>
            </p:custDataLst>
          </p:nvPr>
        </p:nvCxnSpPr>
        <p:spPr>
          <a:xfrm flipH="1">
            <a:off x="5737225" y="1124585"/>
            <a:ext cx="2016125" cy="431800"/>
          </a:xfrm>
          <a:prstGeom prst="straightConnector1">
            <a:avLst/>
          </a:prstGeom>
          <a:noFill/>
          <a:ln w="38100" cap="flat" cmpd="sng" algn="ctr">
            <a:solidFill>
              <a:srgbClr val="DCDA00"/>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custDataLst>
              <p:tags r:id="rId12"/>
            </p:custDataLst>
          </p:nvPr>
        </p:nvCxnSpPr>
        <p:spPr>
          <a:xfrm flipH="1">
            <a:off x="5377180" y="1124585"/>
            <a:ext cx="2520950" cy="791845"/>
          </a:xfrm>
          <a:prstGeom prst="straightConnector1">
            <a:avLst/>
          </a:prstGeom>
          <a:noFill/>
          <a:ln w="38100" cap="flat" cmpd="sng" algn="ctr">
            <a:solidFill>
              <a:srgbClr val="DCDA00"/>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custDataLst>
              <p:tags r:id="rId13"/>
            </p:custDataLst>
          </p:nvPr>
        </p:nvCxnSpPr>
        <p:spPr>
          <a:xfrm flipH="1">
            <a:off x="1200785" y="1124585"/>
            <a:ext cx="6624955" cy="1646555"/>
          </a:xfrm>
          <a:prstGeom prst="straightConnector1">
            <a:avLst/>
          </a:prstGeom>
          <a:noFill/>
          <a:ln w="38100" cap="flat" cmpd="sng" algn="ctr">
            <a:solidFill>
              <a:srgbClr val="DCDA00"/>
            </a:solidFill>
            <a:prstDash val="solid"/>
            <a:tailEnd type="arrow"/>
          </a:ln>
          <a:effectLst/>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1662430" y="5229225"/>
            <a:ext cx="5806440" cy="1506855"/>
          </a:xfrm>
          <a:prstGeom prst="rect">
            <a:avLst/>
          </a:prstGeom>
          <a:noFill/>
          <a:ln>
            <a:solidFill>
              <a:srgbClr val="FFC000"/>
            </a:solidFill>
          </a:ln>
        </p:spPr>
        <p:txBody>
          <a:bodyPr wrap="square" rtlCol="0" anchor="t">
            <a:spAutoFit/>
          </a:bodyPr>
          <a:lstStyle/>
          <a:p>
            <a:pPr marL="285750" indent="-285750" fontAlgn="auto">
              <a:lnSpc>
                <a:spcPts val="2760"/>
              </a:lnSpc>
              <a:buFont typeface="Wingdings" panose="05000000000000000000" charset="0"/>
              <a:buChar char="Ø"/>
            </a:pPr>
            <a:r>
              <a:rPr lang="en-US" altLang="zh-CN"/>
              <a:t>  </a:t>
            </a:r>
            <a:r>
              <a:rPr lang="en-US" altLang="zh-CN"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a:latin typeface="微软雅黑" panose="020B0503020204020204" pitchFamily="34" charset="-122"/>
                <a:ea typeface="微软雅黑" panose="020B0503020204020204" pitchFamily="34" charset="-122"/>
                <a:cs typeface="微软雅黑" panose="020B0503020204020204" pitchFamily="34" charset="-122"/>
              </a:rPr>
              <a:t>协同既发生在语言层面（语音、词汇、句法等），也体现在</a:t>
            </a:r>
            <a:r>
              <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情境模式层面</a:t>
            </a:r>
            <a:r>
              <a:rPr lang="zh-CN" altLang="en-US" b="1">
                <a:latin typeface="微软雅黑" panose="020B0503020204020204" pitchFamily="34" charset="-122"/>
                <a:ea typeface="微软雅黑" panose="020B0503020204020204" pitchFamily="34" charset="-122"/>
                <a:cs typeface="微软雅黑" panose="020B0503020204020204" pitchFamily="34" charset="-122"/>
              </a:rPr>
              <a:t>。情境模式指为理解文本所</a:t>
            </a:r>
            <a:r>
              <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构建的表征，含</a:t>
            </a:r>
            <a:r>
              <a:rPr lang="zh-CN" altLang="en-US" b="1" u="sng">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人物、时间、地点、因果、交流意图</a:t>
            </a:r>
            <a:r>
              <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等五个核心维度</a:t>
            </a:r>
            <a:r>
              <a:rPr lang="zh-CN" altLang="en-US" b="1">
                <a:latin typeface="微软雅黑" panose="020B0503020204020204" pitchFamily="34" charset="-122"/>
                <a:ea typeface="微软雅黑" panose="020B0503020204020204" pitchFamily="34" charset="-122"/>
                <a:cs typeface="微软雅黑" panose="020B0503020204020204" pitchFamily="34" charset="-122"/>
              </a:rPr>
              <a:t>（Zwann ＆ Radvansky 1998）</a:t>
            </a:r>
          </a:p>
        </p:txBody>
      </p:sp>
      <p:sp>
        <p:nvSpPr>
          <p:cNvPr id="20" name="文本框 19"/>
          <p:cNvSpPr txBox="1"/>
          <p:nvPr/>
        </p:nvSpPr>
        <p:spPr>
          <a:xfrm>
            <a:off x="7670800" y="3429000"/>
            <a:ext cx="4249420" cy="2786380"/>
          </a:xfrm>
          <a:prstGeom prst="rect">
            <a:avLst/>
          </a:prstGeom>
          <a:noFill/>
          <a:ln>
            <a:solidFill>
              <a:srgbClr val="7030A0"/>
            </a:solidFill>
          </a:ln>
        </p:spPr>
        <p:txBody>
          <a:bodyPr wrap="square" rtlCol="0" anchor="t">
            <a:noAutofit/>
          </a:bodyPr>
          <a:lstStyle/>
          <a:p>
            <a:pPr marL="285750" indent="-285750" fontAlgn="auto">
              <a:lnSpc>
                <a:spcPts val="2760"/>
              </a:lnSpc>
              <a:buFont typeface="Wingdings" panose="05000000000000000000" charset="0"/>
              <a:buChar char="Ø"/>
            </a:pPr>
            <a:r>
              <a:rPr lang="en-US" altLang="zh-CN"/>
              <a:t>  </a:t>
            </a:r>
            <a:r>
              <a:rPr lang="en-US" altLang="zh-CN"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a:latin typeface="微软雅黑" panose="020B0503020204020204" pitchFamily="34" charset="-122"/>
                <a:ea typeface="微软雅黑" panose="020B0503020204020204" pitchFamily="34" charset="-122"/>
                <a:cs typeface="微软雅黑" panose="020B0503020204020204" pitchFamily="34" charset="-122"/>
              </a:rPr>
              <a:t>本段场景是在屋内。作者利用上下义的衔接手段，添加了living-room， the room，sofa</a:t>
            </a:r>
            <a:r>
              <a:rPr lang="zh-CN" altLang="en-US" b="1">
                <a:latin typeface="微软雅黑" panose="020B0503020204020204" pitchFamily="34" charset="-122"/>
                <a:ea typeface="微软雅黑" panose="020B0503020204020204" pitchFamily="34" charset="-122"/>
                <a:cs typeface="微软雅黑" panose="020B0503020204020204" pitchFamily="34" charset="-122"/>
                <a:sym typeface="+mn-ea"/>
              </a:rPr>
              <a:t>和</a:t>
            </a:r>
            <a:r>
              <a:rPr lang="en-US" altLang="zh-CN" b="1">
                <a:latin typeface="微软雅黑" panose="020B0503020204020204" pitchFamily="34" charset="-122"/>
                <a:ea typeface="微软雅黑" panose="020B0503020204020204" pitchFamily="34" charset="-122"/>
                <a:cs typeface="微软雅黑" panose="020B0503020204020204" pitchFamily="34" charset="-122"/>
                <a:sym typeface="+mn-ea"/>
              </a:rPr>
              <a:t>the door </a:t>
            </a:r>
            <a:r>
              <a:rPr lang="zh-CN" altLang="en-US" b="1">
                <a:latin typeface="微软雅黑" panose="020B0503020204020204" pitchFamily="34" charset="-122"/>
                <a:ea typeface="微软雅黑" panose="020B0503020204020204" pitchFamily="34" charset="-122"/>
                <a:cs typeface="微软雅黑" panose="020B0503020204020204" pitchFamily="34" charset="-122"/>
              </a:rPr>
              <a:t>等场所和景物，加上给读者描绘了清晰的空间语境，增强了真实感和画面感，并很好地达成了语篇的连贯性。</a:t>
            </a:r>
          </a:p>
        </p:txBody>
      </p:sp>
      <p:pic>
        <p:nvPicPr>
          <p:cNvPr id="21" name="图片 20"/>
          <p:cNvPicPr>
            <a:picLocks noChangeAspect="1"/>
          </p:cNvPicPr>
          <p:nvPr>
            <p:custDataLst>
              <p:tags r:id="rId14"/>
            </p:custDataLst>
          </p:nvPr>
        </p:nvPicPr>
        <p:blipFill>
          <a:blip r:embed="rId21" cstate="print">
            <a:extLst>
              <a:ext uri="{28A0092B-C50C-407E-A947-70E740481C1C}">
                <a14:useLocalDpi xmlns:a14="http://schemas.microsoft.com/office/drawing/2010/main" val="0"/>
              </a:ext>
            </a:extLst>
          </a:blip>
          <a:stretch>
            <a:fillRect/>
          </a:stretch>
        </p:blipFill>
        <p:spPr>
          <a:xfrm flipH="1">
            <a:off x="336550" y="4474210"/>
            <a:ext cx="1285240" cy="2227580"/>
          </a:xfrm>
          <a:prstGeom prst="rect">
            <a:avLst/>
          </a:prstGeom>
        </p:spPr>
      </p:pic>
      <p:sp>
        <p:nvSpPr>
          <p:cNvPr id="22" name="圆角矩形 21"/>
          <p:cNvSpPr/>
          <p:nvPr>
            <p:custDataLst>
              <p:tags r:id="rId15"/>
            </p:custDataLst>
          </p:nvPr>
        </p:nvSpPr>
        <p:spPr>
          <a:xfrm>
            <a:off x="4657090" y="5949315"/>
            <a:ext cx="790575" cy="29527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 presetClass="entr" presetSubtype="8" fill="hold" nodeType="withEffect">
                                  <p:stCondLst>
                                    <p:cond delay="500"/>
                                  </p:stCondLst>
                                  <p:childTnLst>
                                    <p:set>
                                      <p:cBhvr>
                                        <p:cTn id="9" dur="1" fill="hold">
                                          <p:stCondLst>
                                            <p:cond delay="0"/>
                                          </p:stCondLst>
                                        </p:cTn>
                                        <p:tgtEl>
                                          <p:spTgt spid="67"/>
                                        </p:tgtEl>
                                        <p:attrNameLst>
                                          <p:attrName>style.visibility</p:attrName>
                                        </p:attrNameLst>
                                      </p:cBhvr>
                                      <p:to>
                                        <p:strVal val="visible"/>
                                      </p:to>
                                    </p:set>
                                    <p:anim calcmode="lin" valueType="num">
                                      <p:cBhvr additive="base">
                                        <p:cTn id="10" dur="500" fill="hold"/>
                                        <p:tgtEl>
                                          <p:spTgt spid="67"/>
                                        </p:tgtEl>
                                        <p:attrNameLst>
                                          <p:attrName>ppt_x</p:attrName>
                                        </p:attrNameLst>
                                      </p:cBhvr>
                                      <p:tavLst>
                                        <p:tav tm="0">
                                          <p:val>
                                            <p:strVal val="0-#ppt_w/2"/>
                                          </p:val>
                                        </p:tav>
                                        <p:tav tm="100000">
                                          <p:val>
                                            <p:strVal val="#ppt_x"/>
                                          </p:val>
                                        </p:tav>
                                      </p:tavLst>
                                    </p:anim>
                                    <p:anim calcmode="lin" valueType="num">
                                      <p:cBhvr additive="base">
                                        <p:cTn id="11" dur="500" fill="hold"/>
                                        <p:tgtEl>
                                          <p:spTgt spid="67"/>
                                        </p:tgtEl>
                                        <p:attrNameLst>
                                          <p:attrName>ppt_y</p:attrName>
                                        </p:attrNameLst>
                                      </p:cBhvr>
                                      <p:tavLst>
                                        <p:tav tm="0">
                                          <p:val>
                                            <p:strVal val="#ppt_y"/>
                                          </p:val>
                                        </p:tav>
                                        <p:tav tm="100000">
                                          <p:val>
                                            <p:strVal val="#ppt_y"/>
                                          </p:val>
                                        </p:tav>
                                      </p:tavLst>
                                    </p:anim>
                                  </p:childTnLst>
                                </p:cTn>
                              </p:par>
                              <p:par>
                                <p:cTn id="12" presetID="3"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par>
                                <p:cTn id="27" presetID="21" presetClass="entr" presetSubtype="1"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heel(1)">
                                      <p:cBhvr>
                                        <p:cTn id="29" dur="2000"/>
                                        <p:tgtEl>
                                          <p:spTgt spid="26"/>
                                        </p:tgtEl>
                                      </p:cBhvr>
                                    </p:animEffect>
                                  </p:childTnLst>
                                </p:cTn>
                              </p:par>
                              <p:par>
                                <p:cTn id="30" presetID="21" presetClass="entr" presetSubtype="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par>
                                <p:cTn id="33" presetID="21" presetClass="entr" presetSubtype="1"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heel(1)">
                                      <p:cBhvr>
                                        <p:cTn id="35" dur="2000"/>
                                        <p:tgtEl>
                                          <p:spTgt spid="15"/>
                                        </p:tgtEl>
                                      </p:cBhvr>
                                    </p:animEffect>
                                  </p:childTnLst>
                                </p:cTn>
                              </p:par>
                              <p:par>
                                <p:cTn id="36" presetID="21" presetClass="entr" presetSubtype="1"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heel(1)">
                                      <p:cBhvr>
                                        <p:cTn id="38" dur="2000"/>
                                        <p:tgtEl>
                                          <p:spTgt spid="16"/>
                                        </p:tgtEl>
                                      </p:cBhvr>
                                    </p:animEffect>
                                  </p:childTnLst>
                                </p:cTn>
                              </p:par>
                              <p:par>
                                <p:cTn id="39" presetID="21" presetClass="entr" presetSubtype="1"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heel(1)">
                                      <p:cBhvr>
                                        <p:cTn id="41" dur="20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linds(horizont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heel(1)">
                                      <p:cBhvr>
                                        <p:cTn id="51" dur="2000"/>
                                        <p:tgtEl>
                                          <p:spTgt spid="21"/>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linds(horizontal)">
                                      <p:cBhvr>
                                        <p:cTn id="54" dur="500"/>
                                        <p:tgtEl>
                                          <p:spTgt spid="22"/>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linds(horizontal)">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P spid="19" grpId="0" animBg="1"/>
      <p:bldP spid="19" grpId="1" animBg="1"/>
      <p:bldP spid="20" grpId="0" animBg="1"/>
      <p:bldP spid="20" grpId="1" animBg="1"/>
      <p:bldP spid="22" grpId="0" bldLvl="0" animBg="1"/>
      <p:bldP spid="2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accent1"/>
            </a:solidFill>
            <a:prstDash val="dashDot"/>
            <a:round/>
          </a:ln>
          <a:extLst>
            <a:ext uri="{909E8E84-426E-40DD-AFC4-6F175D3DCCD1}">
              <a14:hiddenFill xmlns:a14="http://schemas.microsoft.com/office/drawing/2010/main">
                <a:noFill/>
              </a14:hiddenFill>
            </a:ext>
          </a:extLst>
        </p:spPr>
      </p:cxnSp>
      <p:pic>
        <p:nvPicPr>
          <p:cNvPr id="7" name="图片 6" descr="8"/>
          <p:cNvPicPr>
            <a:picLocks noChangeAspect="1"/>
          </p:cNvPicPr>
          <p:nvPr>
            <p:custDataLst>
              <p:tags r:id="rId2"/>
            </p:custDataLst>
          </p:nvPr>
        </p:nvPicPr>
        <p:blipFill>
          <a:blip r:embed="rId24"/>
          <a:stretch>
            <a:fillRect/>
          </a:stretch>
        </p:blipFill>
        <p:spPr>
          <a:xfrm>
            <a:off x="0" y="-16510"/>
            <a:ext cx="1430020" cy="832485"/>
          </a:xfrm>
          <a:prstGeom prst="rect">
            <a:avLst/>
          </a:prstGeom>
        </p:spPr>
      </p:pic>
      <p:sp>
        <p:nvSpPr>
          <p:cNvPr id="5" name="文本框 4"/>
          <p:cNvSpPr txBox="1"/>
          <p:nvPr/>
        </p:nvSpPr>
        <p:spPr>
          <a:xfrm>
            <a:off x="10490200" y="404495"/>
            <a:ext cx="1133475" cy="368300"/>
          </a:xfrm>
          <a:prstGeom prst="rect">
            <a:avLst/>
          </a:prstGeom>
          <a:noFill/>
        </p:spPr>
        <p:txBody>
          <a:bodyPr wrap="square" rtlCol="0">
            <a:spAutoFit/>
          </a:bodyPr>
          <a:lstStyle/>
          <a:p>
            <a:r>
              <a:rPr lang="en-US" altLang="zh-CN">
                <a:solidFill>
                  <a:srgbClr val="0070C0"/>
                </a:solidFill>
              </a:rPr>
              <a:t>2022.12</a:t>
            </a:r>
          </a:p>
        </p:txBody>
      </p:sp>
      <p:sp>
        <p:nvSpPr>
          <p:cNvPr id="6" name="文本框 5"/>
          <p:cNvSpPr txBox="1"/>
          <p:nvPr/>
        </p:nvSpPr>
        <p:spPr>
          <a:xfrm>
            <a:off x="1344930" y="242570"/>
            <a:ext cx="9564370" cy="460375"/>
          </a:xfrm>
          <a:prstGeom prst="rect">
            <a:avLst/>
          </a:prstGeom>
          <a:noFill/>
        </p:spPr>
        <p:txBody>
          <a:bodyPr wrap="square" rtlCol="0">
            <a:spAutoFit/>
          </a:bodyPr>
          <a:lstStyle/>
          <a:p>
            <a:r>
              <a:rPr lang="zh-CN" altLang="en-US" sz="2400" b="1" dirty="0">
                <a:solidFill>
                  <a:srgbClr val="0170C1"/>
                </a:solidFill>
                <a:latin typeface="微软雅黑" panose="020B0503020204020204" pitchFamily="34" charset="-122"/>
                <a:ea typeface="微软雅黑" panose="020B0503020204020204" pitchFamily="34" charset="-122"/>
                <a:sym typeface="+mn-ea"/>
              </a:rPr>
              <a:t>相关意义的词汇出现在同一语篇中，构成以某一话题为中心的词汇链</a:t>
            </a:r>
          </a:p>
        </p:txBody>
      </p:sp>
      <p:pic>
        <p:nvPicPr>
          <p:cNvPr id="3" name="图片 2"/>
          <p:cNvPicPr>
            <a:picLocks noChangeAspect="1"/>
          </p:cNvPicPr>
          <p:nvPr>
            <p:custDataLst>
              <p:tags r:id="rId3"/>
            </p:custDataLst>
          </p:nvPr>
        </p:nvPicPr>
        <p:blipFill>
          <a:blip r:embed="rId25"/>
          <a:srcRect l="39677" t="24722" r="11635" b="19722"/>
          <a:stretch>
            <a:fillRect/>
          </a:stretch>
        </p:blipFill>
        <p:spPr>
          <a:xfrm>
            <a:off x="7681595" y="908685"/>
            <a:ext cx="4294505" cy="2190750"/>
          </a:xfrm>
          <a:prstGeom prst="rect">
            <a:avLst/>
          </a:prstGeom>
        </p:spPr>
      </p:pic>
      <p:sp>
        <p:nvSpPr>
          <p:cNvPr id="4" name="文本框 3"/>
          <p:cNvSpPr txBox="1"/>
          <p:nvPr/>
        </p:nvSpPr>
        <p:spPr>
          <a:xfrm>
            <a:off x="193040" y="1072515"/>
            <a:ext cx="7275830" cy="4092575"/>
          </a:xfrm>
          <a:prstGeom prst="rect">
            <a:avLst/>
          </a:prstGeom>
          <a:noFill/>
          <a:ln>
            <a:solidFill>
              <a:schemeClr val="accent1"/>
            </a:solidFill>
          </a:ln>
        </p:spPr>
        <p:txBody>
          <a:bodyPr wrap="square" rtlCol="0" anchor="t">
            <a:spAutoFit/>
          </a:bodyPr>
          <a:lstStyle/>
          <a:p>
            <a:r>
              <a:rPr lang="en-US" altLang="zh-CN" sz="2000" b="1" i="1">
                <a:solidFill>
                  <a:srgbClr val="0070C0"/>
                </a:solidFill>
              </a:rPr>
              <a:t>     </a:t>
            </a:r>
            <a:r>
              <a:rPr lang="zh-CN" altLang="en-US" sz="2000" b="1" i="1">
                <a:solidFill>
                  <a:srgbClr val="0070C0"/>
                </a:solidFill>
              </a:rPr>
              <a:t>When I bought my paycheck home—it was $119—my dad wanted to talk to me. </a:t>
            </a:r>
            <a:r>
              <a:rPr lang="zh-CN" altLang="en-US" sz="2000" b="1"/>
              <a:t>He told me to wait in the living room for a while. Silence reigned the room. I sat on the sofa, eyes glued to the money I earned. I kept digging in my mind for words to argue with my dad if he announced that the money wasn’t mine. Just then, the door opened and in came my dad. The moment he sat down besides me, I gripped the paycheck more firmly, ready to argue. However, he</a:t>
            </a:r>
            <a:r>
              <a:rPr lang="zh-CN" altLang="en-US" sz="2000" b="1" u="sng"/>
              <a:t> gently placed his right hand on my shoulder</a:t>
            </a:r>
            <a:r>
              <a:rPr lang="zh-CN" altLang="en-US" sz="2000" b="1"/>
              <a:t> and said. “I know you have grown up a lot through your work…” Then there was a long pause. He</a:t>
            </a:r>
            <a:r>
              <a:rPr lang="zh-CN" altLang="en-US" sz="2000" b="1" u="sng"/>
              <a:t> withdrew his hand and slowly continued</a:t>
            </a:r>
            <a:r>
              <a:rPr lang="zh-CN" altLang="en-US" sz="2000" b="1"/>
              <a:t> “You deserve the money and the money is yours now.</a:t>
            </a:r>
            <a:r>
              <a:rPr lang="en-US" altLang="zh-CN" sz="2000" b="1"/>
              <a:t>”</a:t>
            </a:r>
            <a:endParaRPr lang="zh-CN" altLang="en-US" sz="2000" b="1"/>
          </a:p>
          <a:p>
            <a:r>
              <a:rPr lang="zh-CN" altLang="en-US" sz="2000" b="1"/>
              <a:t> </a:t>
            </a:r>
            <a:r>
              <a:rPr lang="zh-CN" altLang="en-US" sz="2000" b="1" i="1">
                <a:solidFill>
                  <a:srgbClr val="0070C0"/>
                </a:solidFill>
              </a:rPr>
              <a:t> </a:t>
            </a:r>
            <a:r>
              <a:rPr lang="en-US" altLang="zh-CN" sz="2000" b="1" i="1">
                <a:solidFill>
                  <a:srgbClr val="0070C0"/>
                </a:solidFill>
              </a:rPr>
              <a:t>    </a:t>
            </a:r>
            <a:r>
              <a:rPr lang="zh-CN" altLang="en-US" sz="2000" b="1" i="1">
                <a:solidFill>
                  <a:srgbClr val="0070C0"/>
                </a:solidFill>
              </a:rPr>
              <a:t>I was surprised that my dad allowed me to use the money as I wished. </a:t>
            </a:r>
          </a:p>
        </p:txBody>
      </p:sp>
      <p:grpSp>
        <p:nvGrpSpPr>
          <p:cNvPr id="67" name="组合 66"/>
          <p:cNvGrpSpPr/>
          <p:nvPr/>
        </p:nvGrpSpPr>
        <p:grpSpPr>
          <a:xfrm>
            <a:off x="7724140" y="913130"/>
            <a:ext cx="1240790" cy="806450"/>
            <a:chOff x="2656819" y="1556792"/>
            <a:chExt cx="1036584" cy="1024579"/>
          </a:xfrm>
        </p:grpSpPr>
        <p:sp>
          <p:nvSpPr>
            <p:cNvPr id="68" name="椭圆 67"/>
            <p:cNvSpPr/>
            <p:nvPr>
              <p:custDataLst>
                <p:tags r:id="rId21"/>
              </p:custDataLst>
            </p:nvPr>
          </p:nvSpPr>
          <p:spPr>
            <a:xfrm>
              <a:off x="2656939" y="1556792"/>
              <a:ext cx="1024580" cy="1024579"/>
            </a:xfrm>
            <a:prstGeom prst="ellipse">
              <a:avLst/>
            </a:prstGeom>
            <a:gradFill>
              <a:gsLst>
                <a:gs pos="1000">
                  <a:srgbClr val="C72319"/>
                </a:gs>
                <a:gs pos="100000">
                  <a:srgbClr val="F34347"/>
                </a:gs>
              </a:gsLst>
              <a:lin ang="5400000" scaled="1"/>
            </a:gradFill>
            <a:ln w="25400" cap="flat" cmpd="sng" algn="ctr">
              <a:no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lstStyle/>
            <a:p>
              <a:pPr algn="ctr"/>
              <a:endParaRPr lang="zh-CN" altLang="en-US" sz="2700">
                <a:solidFill>
                  <a:sysClr val="window" lastClr="FFFFFF"/>
                </a:solidFill>
              </a:endParaRPr>
            </a:p>
          </p:txBody>
        </p:sp>
        <p:sp>
          <p:nvSpPr>
            <p:cNvPr id="69" name="矩形 68"/>
            <p:cNvSpPr/>
            <p:nvPr>
              <p:custDataLst>
                <p:tags r:id="rId22"/>
              </p:custDataLst>
            </p:nvPr>
          </p:nvSpPr>
          <p:spPr>
            <a:xfrm>
              <a:off x="2656819" y="1734488"/>
              <a:ext cx="1036584" cy="702684"/>
            </a:xfrm>
            <a:prstGeom prst="rect">
              <a:avLst/>
            </a:prstGeom>
          </p:spPr>
          <p:txBody>
            <a:bodyPr wrap="square">
              <a:spAutoFit/>
            </a:bodyPr>
            <a:lstStyle/>
            <a:p>
              <a:pPr marL="0" lvl="1" algn="ctr"/>
              <a:r>
                <a:rPr lang="zh-CN" altLang="en-US" sz="1500" b="1" dirty="0">
                  <a:solidFill>
                    <a:sysClr val="window" lastClr="FFFFFF"/>
                  </a:solidFill>
                  <a:latin typeface="微软雅黑" panose="020B0503020204020204" pitchFamily="34" charset="-122"/>
                  <a:ea typeface="微软雅黑" panose="020B0503020204020204" pitchFamily="34" charset="-122"/>
                </a:rPr>
                <a:t>话题词汇的同现</a:t>
              </a:r>
            </a:p>
          </p:txBody>
        </p:sp>
      </p:grpSp>
      <p:sp>
        <p:nvSpPr>
          <p:cNvPr id="9" name="圆角矩形 8"/>
          <p:cNvSpPr/>
          <p:nvPr>
            <p:custDataLst>
              <p:tags r:id="rId4"/>
            </p:custDataLst>
          </p:nvPr>
        </p:nvSpPr>
        <p:spPr>
          <a:xfrm>
            <a:off x="2609215" y="2996565"/>
            <a:ext cx="2630170" cy="295275"/>
          </a:xfrm>
          <a:prstGeom prst="roundRect">
            <a:avLst/>
          </a:prstGeom>
          <a:solidFill>
            <a:schemeClr val="accent6">
              <a:lumMod val="75000"/>
              <a:alpha val="34000"/>
            </a:schemeClr>
          </a:solidFill>
          <a:ln w="25400" cap="flat" cmpd="sng" algn="ctr">
            <a:noFill/>
            <a:prstDash val="solid"/>
          </a:ln>
          <a:effectLst/>
        </p:spPr>
        <p:txBody>
          <a:bodyPr rtlCol="0" anchor="ctr"/>
          <a:lstStyle/>
          <a:p>
            <a:pPr algn="ctr"/>
            <a:endParaRPr lang="zh-CN" altLang="en-US" sz="1350"/>
          </a:p>
        </p:txBody>
      </p:sp>
      <p:sp>
        <p:nvSpPr>
          <p:cNvPr id="10" name="圆角矩形 9"/>
          <p:cNvSpPr/>
          <p:nvPr>
            <p:custDataLst>
              <p:tags r:id="rId5"/>
            </p:custDataLst>
          </p:nvPr>
        </p:nvSpPr>
        <p:spPr>
          <a:xfrm>
            <a:off x="3361055" y="2348865"/>
            <a:ext cx="2664460" cy="295275"/>
          </a:xfrm>
          <a:prstGeom prst="roundRect">
            <a:avLst/>
          </a:prstGeom>
          <a:solidFill>
            <a:schemeClr val="accent6">
              <a:lumMod val="75000"/>
              <a:alpha val="34000"/>
            </a:schemeClr>
          </a:solidFill>
          <a:ln w="25400" cap="flat" cmpd="sng" algn="ctr">
            <a:noFill/>
            <a:prstDash val="solid"/>
          </a:ln>
          <a:effectLst/>
        </p:spPr>
        <p:txBody>
          <a:bodyPr rtlCol="0" anchor="ctr"/>
          <a:lstStyle/>
          <a:p>
            <a:pPr algn="ctr"/>
            <a:endParaRPr lang="zh-CN" altLang="en-US" sz="1350"/>
          </a:p>
        </p:txBody>
      </p:sp>
      <p:sp>
        <p:nvSpPr>
          <p:cNvPr id="11" name="圆角矩形 10"/>
          <p:cNvSpPr/>
          <p:nvPr>
            <p:custDataLst>
              <p:tags r:id="rId6"/>
            </p:custDataLst>
          </p:nvPr>
        </p:nvSpPr>
        <p:spPr>
          <a:xfrm>
            <a:off x="6082665" y="2078990"/>
            <a:ext cx="1124585" cy="29527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2" name="圆角矩形 11"/>
          <p:cNvSpPr/>
          <p:nvPr>
            <p:custDataLst>
              <p:tags r:id="rId7"/>
            </p:custDataLst>
          </p:nvPr>
        </p:nvSpPr>
        <p:spPr>
          <a:xfrm>
            <a:off x="1273175" y="1117600"/>
            <a:ext cx="2232025" cy="295275"/>
          </a:xfrm>
          <a:prstGeom prst="roundRect">
            <a:avLst/>
          </a:prstGeom>
          <a:solidFill>
            <a:schemeClr val="accent6">
              <a:lumMod val="75000"/>
              <a:alpha val="34000"/>
            </a:schemeClr>
          </a:solidFill>
          <a:ln w="25400" cap="flat" cmpd="sng" algn="ctr">
            <a:noFill/>
            <a:prstDash val="solid"/>
          </a:ln>
          <a:effectLst/>
        </p:spPr>
        <p:txBody>
          <a:bodyPr rtlCol="0" anchor="ctr"/>
          <a:lstStyle/>
          <a:p>
            <a:pPr algn="ctr"/>
            <a:endParaRPr lang="zh-CN" altLang="en-US" sz="1350"/>
          </a:p>
        </p:txBody>
      </p:sp>
      <p:sp>
        <p:nvSpPr>
          <p:cNvPr id="13" name="圆角矩形 12"/>
          <p:cNvSpPr/>
          <p:nvPr>
            <p:custDataLst>
              <p:tags r:id="rId8"/>
            </p:custDataLst>
          </p:nvPr>
        </p:nvSpPr>
        <p:spPr>
          <a:xfrm>
            <a:off x="5396230" y="2996565"/>
            <a:ext cx="1746250" cy="29527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9" name="文本框 18"/>
          <p:cNvSpPr txBox="1"/>
          <p:nvPr/>
        </p:nvSpPr>
        <p:spPr>
          <a:xfrm>
            <a:off x="1734185" y="5229225"/>
            <a:ext cx="5734685" cy="1506855"/>
          </a:xfrm>
          <a:prstGeom prst="rect">
            <a:avLst/>
          </a:prstGeom>
          <a:noFill/>
          <a:ln>
            <a:solidFill>
              <a:srgbClr val="FFC000"/>
            </a:solidFill>
          </a:ln>
        </p:spPr>
        <p:txBody>
          <a:bodyPr wrap="square" rtlCol="0" anchor="t">
            <a:spAutoFit/>
          </a:bodyPr>
          <a:lstStyle/>
          <a:p>
            <a:pPr marL="285750" indent="-285750" fontAlgn="auto">
              <a:lnSpc>
                <a:spcPts val="2760"/>
              </a:lnSpc>
              <a:buFont typeface="Wingdings" panose="05000000000000000000" charset="0"/>
              <a:buChar char="Ø"/>
            </a:pPr>
            <a:r>
              <a:rPr lang="en-US" altLang="zh-CN"/>
              <a:t>  </a:t>
            </a:r>
            <a:r>
              <a:rPr lang="en-US" altLang="zh-CN"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语言层面的协同</a:t>
            </a: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（语音、词汇、句法）和</a:t>
            </a:r>
            <a:r>
              <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语境层面</a:t>
            </a:r>
            <a:r>
              <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的协同</a:t>
            </a: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u="sng">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人物、时间、地点、因果、交流意图</a:t>
            </a: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）可以通过</a:t>
            </a:r>
            <a:r>
              <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词汇衔接的手段</a:t>
            </a: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形成统一语篇，使语篇达成整体的连贯性。</a:t>
            </a:r>
          </a:p>
        </p:txBody>
      </p:sp>
      <p:sp>
        <p:nvSpPr>
          <p:cNvPr id="20" name="文本框 19"/>
          <p:cNvSpPr txBox="1"/>
          <p:nvPr/>
        </p:nvSpPr>
        <p:spPr>
          <a:xfrm>
            <a:off x="7681595" y="2033270"/>
            <a:ext cx="4249420" cy="4668520"/>
          </a:xfrm>
          <a:prstGeom prst="rect">
            <a:avLst/>
          </a:prstGeom>
          <a:solidFill>
            <a:schemeClr val="bg1"/>
          </a:solidFill>
          <a:ln>
            <a:solidFill>
              <a:srgbClr val="7030A0"/>
            </a:solidFill>
          </a:ln>
        </p:spPr>
        <p:txBody>
          <a:bodyPr wrap="square" rtlCol="0" anchor="t">
            <a:noAutofit/>
          </a:bodyPr>
          <a:lstStyle/>
          <a:p>
            <a:pPr marL="285750" indent="-285750" fontAlgn="auto">
              <a:lnSpc>
                <a:spcPts val="2760"/>
              </a:lnSpc>
              <a:buFont typeface="Wingdings" panose="05000000000000000000" charset="0"/>
              <a:buChar char="Ø"/>
            </a:pPr>
            <a:r>
              <a:rPr lang="en-US" altLang="zh-CN"/>
              <a:t>  </a:t>
            </a:r>
            <a:r>
              <a:rPr lang="en-US" altLang="zh-CN"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a:latin typeface="微软雅黑" panose="020B0503020204020204" pitchFamily="34" charset="-122"/>
                <a:ea typeface="微软雅黑" panose="020B0503020204020204" pitchFamily="34" charset="-122"/>
                <a:cs typeface="微软雅黑" panose="020B0503020204020204" pitchFamily="34" charset="-122"/>
              </a:rPr>
              <a:t>对这笔钱的期待，与后面的“无法自己支配”的现实形成强烈对比，激化矛盾，形成冲突，激活读者兴趣。</a:t>
            </a:r>
          </a:p>
          <a:p>
            <a:pPr marL="285750" indent="-285750" fontAlgn="auto">
              <a:lnSpc>
                <a:spcPts val="2760"/>
              </a:lnSpc>
              <a:buFont typeface="Wingdings" panose="05000000000000000000" charset="0"/>
              <a:buChar char="Ø"/>
            </a:pPr>
            <a:r>
              <a:rPr lang="en-US" altLang="zh-CN" b="1">
                <a:latin typeface="微软雅黑" panose="020B0503020204020204" pitchFamily="34" charset="-122"/>
                <a:ea typeface="微软雅黑" panose="020B0503020204020204" pitchFamily="34" charset="-122"/>
                <a:cs typeface="微软雅黑" panose="020B0503020204020204" pitchFamily="34" charset="-122"/>
              </a:rPr>
              <a:t>“eyes glued,  kept digging for words, gripped firmly”</a:t>
            </a:r>
            <a:r>
              <a:rPr lang="zh-CN" altLang="en-US" b="1">
                <a:latin typeface="微软雅黑" panose="020B0503020204020204" pitchFamily="34" charset="-122"/>
                <a:ea typeface="微软雅黑" panose="020B0503020204020204" pitchFamily="34" charset="-122"/>
                <a:cs typeface="微软雅黑" panose="020B0503020204020204" pitchFamily="34" charset="-122"/>
              </a:rPr>
              <a:t>系列动作描写突显心理活动，为</a:t>
            </a:r>
            <a:r>
              <a:rPr lang="en-US" altLang="zh-CN" b="1">
                <a:latin typeface="微软雅黑" panose="020B0503020204020204" pitchFamily="34" charset="-122"/>
                <a:ea typeface="微软雅黑" panose="020B0503020204020204" pitchFamily="34" charset="-122"/>
                <a:cs typeface="微软雅黑" panose="020B0503020204020204" pitchFamily="34" charset="-122"/>
              </a:rPr>
              <a:t>“argue”</a:t>
            </a:r>
            <a:r>
              <a:rPr lang="zh-CN" altLang="en-US" b="1">
                <a:latin typeface="微软雅黑" panose="020B0503020204020204" pitchFamily="34" charset="-122"/>
                <a:ea typeface="微软雅黑" panose="020B0503020204020204" pitchFamily="34" charset="-122"/>
                <a:cs typeface="微软雅黑" panose="020B0503020204020204" pitchFamily="34" charset="-122"/>
              </a:rPr>
              <a:t>的爆发做积淀，然而父亲的</a:t>
            </a:r>
            <a:r>
              <a:rPr lang="en-US" altLang="zh-CN"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a:latin typeface="微软雅黑" panose="020B0503020204020204" pitchFamily="34" charset="-122"/>
                <a:ea typeface="微软雅黑" panose="020B0503020204020204" pitchFamily="34" charset="-122"/>
                <a:cs typeface="微软雅黑" panose="020B0503020204020204" pitchFamily="34" charset="-122"/>
              </a:rPr>
              <a:t>gently placed his hand， withdrew his hand and slowly continued</a:t>
            </a:r>
            <a:r>
              <a:rPr lang="en-US" altLang="zh-CN"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a:latin typeface="微软雅黑" panose="020B0503020204020204" pitchFamily="34" charset="-122"/>
                <a:ea typeface="微软雅黑" panose="020B0503020204020204" pitchFamily="34" charset="-122"/>
                <a:cs typeface="微软雅黑" panose="020B0503020204020204" pitchFamily="34" charset="-122"/>
              </a:rPr>
              <a:t>的亲情动作轻松化解危机，本段中动作描写和心理描写各种语境和谐交融，语篇气韵生动，很好地达成了语篇的连贯性。</a:t>
            </a:r>
          </a:p>
        </p:txBody>
      </p:sp>
      <p:pic>
        <p:nvPicPr>
          <p:cNvPr id="21" name="图片 20"/>
          <p:cNvPicPr>
            <a:picLocks noChangeAspect="1"/>
          </p:cNvPicPr>
          <p:nvPr>
            <p:custDataLst>
              <p:tags r:id="rId9"/>
            </p:custDataLst>
          </p:nvPr>
        </p:nvPicPr>
        <p:blipFill>
          <a:blip r:embed="rId26" cstate="print">
            <a:extLst>
              <a:ext uri="{28A0092B-C50C-407E-A947-70E740481C1C}">
                <a14:useLocalDpi xmlns:a14="http://schemas.microsoft.com/office/drawing/2010/main" val="0"/>
              </a:ext>
            </a:extLst>
          </a:blip>
          <a:stretch>
            <a:fillRect/>
          </a:stretch>
        </p:blipFill>
        <p:spPr>
          <a:xfrm flipH="1">
            <a:off x="336550" y="4445000"/>
            <a:ext cx="1285240" cy="2256790"/>
          </a:xfrm>
          <a:prstGeom prst="rect">
            <a:avLst/>
          </a:prstGeom>
        </p:spPr>
      </p:pic>
      <p:sp>
        <p:nvSpPr>
          <p:cNvPr id="2" name="圆角矩形 1"/>
          <p:cNvSpPr/>
          <p:nvPr>
            <p:custDataLst>
              <p:tags r:id="rId10"/>
            </p:custDataLst>
          </p:nvPr>
        </p:nvSpPr>
        <p:spPr>
          <a:xfrm>
            <a:off x="337185" y="2019935"/>
            <a:ext cx="1657985" cy="295275"/>
          </a:xfrm>
          <a:prstGeom prst="roundRect">
            <a:avLst/>
          </a:prstGeom>
          <a:solidFill>
            <a:schemeClr val="accent6">
              <a:lumMod val="75000"/>
              <a:alpha val="34000"/>
            </a:schemeClr>
          </a:solidFill>
          <a:ln w="25400" cap="flat" cmpd="sng" algn="ctr">
            <a:noFill/>
            <a:prstDash val="solid"/>
          </a:ln>
          <a:effectLst/>
        </p:spPr>
        <p:txBody>
          <a:bodyPr rtlCol="0" anchor="ctr"/>
          <a:lstStyle/>
          <a:p>
            <a:pPr algn="ctr"/>
            <a:endParaRPr lang="zh-CN" altLang="en-US" sz="1350"/>
          </a:p>
        </p:txBody>
      </p:sp>
      <p:sp>
        <p:nvSpPr>
          <p:cNvPr id="8" name="圆角矩形 7"/>
          <p:cNvSpPr/>
          <p:nvPr>
            <p:custDataLst>
              <p:tags r:id="rId11"/>
            </p:custDataLst>
          </p:nvPr>
        </p:nvSpPr>
        <p:spPr>
          <a:xfrm>
            <a:off x="2137410" y="4172585"/>
            <a:ext cx="2050415" cy="295275"/>
          </a:xfrm>
          <a:prstGeom prst="roundRect">
            <a:avLst/>
          </a:prstGeom>
          <a:solidFill>
            <a:schemeClr val="accent6">
              <a:lumMod val="75000"/>
              <a:alpha val="34000"/>
            </a:schemeClr>
          </a:solidFill>
          <a:ln w="25400" cap="flat" cmpd="sng" algn="ctr">
            <a:noFill/>
            <a:prstDash val="solid"/>
          </a:ln>
          <a:effectLst/>
        </p:spPr>
        <p:txBody>
          <a:bodyPr rtlCol="0" anchor="ctr"/>
          <a:lstStyle/>
          <a:p>
            <a:pPr algn="ctr"/>
            <a:endParaRPr lang="zh-CN" altLang="en-US" sz="1350"/>
          </a:p>
        </p:txBody>
      </p:sp>
      <p:sp>
        <p:nvSpPr>
          <p:cNvPr id="22" name="圆角矩形 21"/>
          <p:cNvSpPr/>
          <p:nvPr>
            <p:custDataLst>
              <p:tags r:id="rId12"/>
            </p:custDataLst>
          </p:nvPr>
        </p:nvSpPr>
        <p:spPr>
          <a:xfrm>
            <a:off x="4657090" y="4149090"/>
            <a:ext cx="2453640" cy="295275"/>
          </a:xfrm>
          <a:prstGeom prst="roundRect">
            <a:avLst/>
          </a:prstGeom>
          <a:solidFill>
            <a:schemeClr val="accent6">
              <a:lumMod val="75000"/>
              <a:alpha val="34000"/>
            </a:schemeClr>
          </a:solidFill>
          <a:ln w="25400" cap="flat" cmpd="sng" algn="ctr">
            <a:noFill/>
            <a:prstDash val="solid"/>
          </a:ln>
          <a:effectLst/>
        </p:spPr>
        <p:txBody>
          <a:bodyPr rtlCol="0" anchor="ctr"/>
          <a:lstStyle/>
          <a:p>
            <a:pPr algn="ctr"/>
            <a:endParaRPr lang="zh-CN" altLang="en-US" sz="1350"/>
          </a:p>
        </p:txBody>
      </p:sp>
      <p:sp>
        <p:nvSpPr>
          <p:cNvPr id="23" name="圆角矩形 22"/>
          <p:cNvSpPr/>
          <p:nvPr>
            <p:custDataLst>
              <p:tags r:id="rId13"/>
            </p:custDataLst>
          </p:nvPr>
        </p:nvSpPr>
        <p:spPr>
          <a:xfrm>
            <a:off x="3571875" y="4516120"/>
            <a:ext cx="3086735" cy="295275"/>
          </a:xfrm>
          <a:prstGeom prst="roundRect">
            <a:avLst/>
          </a:prstGeom>
          <a:solidFill>
            <a:schemeClr val="accent6">
              <a:lumMod val="75000"/>
              <a:alpha val="34000"/>
            </a:schemeClr>
          </a:solidFill>
          <a:ln w="25400" cap="flat" cmpd="sng" algn="ctr">
            <a:noFill/>
            <a:prstDash val="solid"/>
          </a:ln>
          <a:effectLst/>
        </p:spPr>
        <p:txBody>
          <a:bodyPr rtlCol="0" anchor="ctr"/>
          <a:lstStyle/>
          <a:p>
            <a:pPr algn="ctr"/>
            <a:endParaRPr lang="zh-CN" altLang="en-US" sz="1350"/>
          </a:p>
        </p:txBody>
      </p:sp>
      <p:sp>
        <p:nvSpPr>
          <p:cNvPr id="24" name="圆角矩形 23"/>
          <p:cNvSpPr/>
          <p:nvPr>
            <p:custDataLst>
              <p:tags r:id="rId14"/>
            </p:custDataLst>
          </p:nvPr>
        </p:nvSpPr>
        <p:spPr>
          <a:xfrm>
            <a:off x="2085975" y="2019935"/>
            <a:ext cx="1501775" cy="295275"/>
          </a:xfrm>
          <a:prstGeom prst="roundRect">
            <a:avLst/>
          </a:prstGeom>
          <a:solidFill>
            <a:schemeClr val="tx2">
              <a:lumMod val="60000"/>
              <a:lumOff val="40000"/>
              <a:alpha val="34000"/>
            </a:schemeClr>
          </a:solidFill>
          <a:ln w="25400" cap="flat" cmpd="sng" algn="ctr">
            <a:noFill/>
            <a:prstDash val="solid"/>
          </a:ln>
          <a:effectLst/>
        </p:spPr>
        <p:txBody>
          <a:bodyPr rtlCol="0" anchor="ctr"/>
          <a:lstStyle/>
          <a:p>
            <a:pPr algn="ctr"/>
            <a:endParaRPr lang="zh-CN" altLang="en-US" sz="1350"/>
          </a:p>
        </p:txBody>
      </p:sp>
      <p:sp>
        <p:nvSpPr>
          <p:cNvPr id="25" name="圆角矩形 24"/>
          <p:cNvSpPr/>
          <p:nvPr>
            <p:custDataLst>
              <p:tags r:id="rId15"/>
            </p:custDataLst>
          </p:nvPr>
        </p:nvSpPr>
        <p:spPr>
          <a:xfrm>
            <a:off x="5518150" y="1772920"/>
            <a:ext cx="1501775" cy="295275"/>
          </a:xfrm>
          <a:prstGeom prst="roundRect">
            <a:avLst/>
          </a:prstGeom>
          <a:solidFill>
            <a:schemeClr val="tx2">
              <a:lumMod val="60000"/>
              <a:lumOff val="40000"/>
              <a:alpha val="34000"/>
            </a:schemeClr>
          </a:solidFill>
          <a:ln w="25400" cap="flat" cmpd="sng" algn="ctr">
            <a:noFill/>
            <a:prstDash val="solid"/>
          </a:ln>
          <a:effectLst/>
        </p:spPr>
        <p:txBody>
          <a:bodyPr rtlCol="0" anchor="ctr"/>
          <a:lstStyle/>
          <a:p>
            <a:pPr algn="ctr"/>
            <a:endParaRPr lang="zh-CN" altLang="en-US" sz="1350"/>
          </a:p>
        </p:txBody>
      </p:sp>
      <p:sp>
        <p:nvSpPr>
          <p:cNvPr id="27" name="圆角矩形 26"/>
          <p:cNvSpPr/>
          <p:nvPr>
            <p:custDataLst>
              <p:tags r:id="rId16"/>
            </p:custDataLst>
          </p:nvPr>
        </p:nvSpPr>
        <p:spPr>
          <a:xfrm>
            <a:off x="1724025" y="2966085"/>
            <a:ext cx="885190" cy="295275"/>
          </a:xfrm>
          <a:prstGeom prst="roundRect">
            <a:avLst/>
          </a:prstGeom>
          <a:solidFill>
            <a:schemeClr val="tx2">
              <a:lumMod val="60000"/>
              <a:lumOff val="40000"/>
              <a:alpha val="34000"/>
            </a:schemeClr>
          </a:solidFill>
          <a:ln w="25400" cap="flat" cmpd="sng" algn="ctr">
            <a:noFill/>
            <a:prstDash val="solid"/>
          </a:ln>
          <a:effectLst/>
        </p:spPr>
        <p:txBody>
          <a:bodyPr rtlCol="0" anchor="ctr"/>
          <a:lstStyle/>
          <a:p>
            <a:pPr algn="ctr"/>
            <a:endParaRPr lang="zh-CN" altLang="en-US" sz="1350"/>
          </a:p>
        </p:txBody>
      </p:sp>
      <p:cxnSp>
        <p:nvCxnSpPr>
          <p:cNvPr id="17" name="直接箭头连接符 16"/>
          <p:cNvCxnSpPr/>
          <p:nvPr>
            <p:custDataLst>
              <p:tags r:id="rId17"/>
            </p:custDataLst>
          </p:nvPr>
        </p:nvCxnSpPr>
        <p:spPr>
          <a:xfrm flipH="1">
            <a:off x="6601460" y="1412875"/>
            <a:ext cx="3744595" cy="1583690"/>
          </a:xfrm>
          <a:prstGeom prst="straightConnector1">
            <a:avLst/>
          </a:prstGeom>
          <a:noFill/>
          <a:ln w="38100" cap="flat" cmpd="sng" algn="ctr">
            <a:solidFill>
              <a:srgbClr val="DCDA00"/>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custDataLst>
              <p:tags r:id="rId18"/>
            </p:custDataLst>
          </p:nvPr>
        </p:nvCxnSpPr>
        <p:spPr>
          <a:xfrm flipH="1">
            <a:off x="6673850" y="1419860"/>
            <a:ext cx="3600450" cy="713105"/>
          </a:xfrm>
          <a:prstGeom prst="straightConnector1">
            <a:avLst/>
          </a:prstGeom>
          <a:noFill/>
          <a:ln w="38100" cap="flat" cmpd="sng" algn="ctr">
            <a:solidFill>
              <a:srgbClr val="DCDA00"/>
            </a:solidFill>
            <a:prstDash val="solid"/>
            <a:tailEnd type="arrow"/>
          </a:ln>
          <a:effectLst/>
        </p:spPr>
        <p:style>
          <a:lnRef idx="1">
            <a:schemeClr val="accent1"/>
          </a:lnRef>
          <a:fillRef idx="0">
            <a:schemeClr val="accent1"/>
          </a:fillRef>
          <a:effectRef idx="0">
            <a:schemeClr val="accent1"/>
          </a:effectRef>
          <a:fontRef idx="minor">
            <a:schemeClr val="tx1"/>
          </a:fontRef>
        </p:style>
      </p:cxnSp>
      <p:sp>
        <p:nvSpPr>
          <p:cNvPr id="28" name="圆角矩形 27"/>
          <p:cNvSpPr/>
          <p:nvPr>
            <p:custDataLst>
              <p:tags r:id="rId19"/>
            </p:custDataLst>
          </p:nvPr>
        </p:nvSpPr>
        <p:spPr>
          <a:xfrm>
            <a:off x="5055235" y="5661025"/>
            <a:ext cx="506095" cy="295275"/>
          </a:xfrm>
          <a:prstGeom prst="roundRect">
            <a:avLst/>
          </a:prstGeom>
          <a:solidFill>
            <a:schemeClr val="accent6">
              <a:lumMod val="75000"/>
              <a:alpha val="34000"/>
            </a:schemeClr>
          </a:solidFill>
          <a:ln w="25400" cap="flat" cmpd="sng" algn="ctr">
            <a:noFill/>
            <a:prstDash val="solid"/>
          </a:ln>
          <a:effectLst/>
        </p:spPr>
        <p:txBody>
          <a:bodyPr rtlCol="0" anchor="ctr"/>
          <a:lstStyle/>
          <a:p>
            <a:pPr algn="ctr"/>
            <a:endParaRPr lang="zh-CN" altLang="en-US" sz="1350"/>
          </a:p>
        </p:txBody>
      </p:sp>
      <p:sp>
        <p:nvSpPr>
          <p:cNvPr id="29" name="圆角矩形 28"/>
          <p:cNvSpPr/>
          <p:nvPr>
            <p:custDataLst>
              <p:tags r:id="rId20"/>
            </p:custDataLst>
          </p:nvPr>
        </p:nvSpPr>
        <p:spPr>
          <a:xfrm>
            <a:off x="5705475" y="5650230"/>
            <a:ext cx="1066800" cy="295275"/>
          </a:xfrm>
          <a:prstGeom prst="roundRect">
            <a:avLst/>
          </a:prstGeom>
          <a:solidFill>
            <a:schemeClr val="tx2">
              <a:lumMod val="60000"/>
              <a:lumOff val="40000"/>
              <a:alpha val="34000"/>
            </a:schemeClr>
          </a:solidFill>
          <a:ln w="25400" cap="flat" cmpd="sng" algn="ctr">
            <a:noFill/>
            <a:prstDash val="solid"/>
          </a:ln>
          <a:effectLst/>
        </p:spPr>
        <p:txBody>
          <a:bodyPr rtlCol="0" anchor="ctr"/>
          <a:lstStyle/>
          <a:p>
            <a:pPr algn="ctr"/>
            <a:endParaRPr lang="zh-CN" altLang="en-US" sz="135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 presetClass="entr" presetSubtype="8" fill="hold" nodeType="withEffect">
                                  <p:stCondLst>
                                    <p:cond delay="500"/>
                                  </p:stCondLst>
                                  <p:childTnLst>
                                    <p:set>
                                      <p:cBhvr>
                                        <p:cTn id="9" dur="1" fill="hold">
                                          <p:stCondLst>
                                            <p:cond delay="0"/>
                                          </p:stCondLst>
                                        </p:cTn>
                                        <p:tgtEl>
                                          <p:spTgt spid="67"/>
                                        </p:tgtEl>
                                        <p:attrNameLst>
                                          <p:attrName>style.visibility</p:attrName>
                                        </p:attrNameLst>
                                      </p:cBhvr>
                                      <p:to>
                                        <p:strVal val="visible"/>
                                      </p:to>
                                    </p:set>
                                    <p:anim calcmode="lin" valueType="num">
                                      <p:cBhvr additive="base">
                                        <p:cTn id="10" dur="500" fill="hold"/>
                                        <p:tgtEl>
                                          <p:spTgt spid="67"/>
                                        </p:tgtEl>
                                        <p:attrNameLst>
                                          <p:attrName>ppt_x</p:attrName>
                                        </p:attrNameLst>
                                      </p:cBhvr>
                                      <p:tavLst>
                                        <p:tav tm="0">
                                          <p:val>
                                            <p:strVal val="0-#ppt_w/2"/>
                                          </p:val>
                                        </p:tav>
                                        <p:tav tm="100000">
                                          <p:val>
                                            <p:strVal val="#ppt_x"/>
                                          </p:val>
                                        </p:tav>
                                      </p:tavLst>
                                    </p:anim>
                                    <p:anim calcmode="lin" valueType="num">
                                      <p:cBhvr additive="base">
                                        <p:cTn id="11" dur="500" fill="hold"/>
                                        <p:tgtEl>
                                          <p:spTgt spid="67"/>
                                        </p:tgtEl>
                                        <p:attrNameLst>
                                          <p:attrName>ppt_y</p:attrName>
                                        </p:attrNameLst>
                                      </p:cBhvr>
                                      <p:tavLst>
                                        <p:tav tm="0">
                                          <p:val>
                                            <p:strVal val="#ppt_y"/>
                                          </p:val>
                                        </p:tav>
                                        <p:tav tm="100000">
                                          <p:val>
                                            <p:strVal val="#ppt_y"/>
                                          </p:val>
                                        </p:tav>
                                      </p:tavLst>
                                    </p:anim>
                                  </p:childTnLst>
                                </p:cTn>
                              </p:par>
                              <p:par>
                                <p:cTn id="12" presetID="3"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par>
                                <p:cTn id="27" presetID="21" presetClass="entr" presetSubtype="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heel(1)">
                                      <p:cBhvr>
                                        <p:cTn id="29" dur="2000"/>
                                        <p:tgtEl>
                                          <p:spTgt spid="16"/>
                                        </p:tgtEl>
                                      </p:cBhvr>
                                    </p:animEffect>
                                  </p:childTnLst>
                                </p:cTn>
                              </p:par>
                              <p:par>
                                <p:cTn id="30" presetID="21" presetClass="entr" presetSubtype="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heel(1)">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linds(horizont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heel(1)">
                                      <p:cBhvr>
                                        <p:cTn id="42" dur="2000"/>
                                        <p:tgtEl>
                                          <p:spTgt spid="21"/>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linds(horizontal)">
                                      <p:cBhvr>
                                        <p:cTn id="45" dur="500"/>
                                        <p:tgtEl>
                                          <p:spTgt spid="2"/>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blinds(horizontal)">
                                      <p:cBhvr>
                                        <p:cTn id="48" dur="500"/>
                                        <p:tgtEl>
                                          <p:spTgt spid="8"/>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linds(horizontal)">
                                      <p:cBhvr>
                                        <p:cTn id="51" dur="500"/>
                                        <p:tgtEl>
                                          <p:spTgt spid="22"/>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linds(horizontal)">
                                      <p:cBhvr>
                                        <p:cTn id="54" dur="500"/>
                                        <p:tgtEl>
                                          <p:spTgt spid="23"/>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linds(horizontal)">
                                      <p:cBhvr>
                                        <p:cTn id="57" dur="500"/>
                                        <p:tgtEl>
                                          <p:spTgt spid="24"/>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linds(horizontal)">
                                      <p:cBhvr>
                                        <p:cTn id="60" dur="500"/>
                                        <p:tgtEl>
                                          <p:spTgt spid="25"/>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blinds(horizontal)">
                                      <p:cBhvr>
                                        <p:cTn id="63" dur="500"/>
                                        <p:tgtEl>
                                          <p:spTgt spid="27"/>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blinds(horizontal)">
                                      <p:cBhvr>
                                        <p:cTn id="66" dur="500"/>
                                        <p:tgtEl>
                                          <p:spTgt spid="28"/>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blinds(horizontal)">
                                      <p:cBhvr>
                                        <p:cTn id="6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P spid="20" grpId="0" animBg="1"/>
      <p:bldP spid="20" grpId="1" animBg="1"/>
      <p:bldP spid="2" grpId="0" bldLvl="0" animBg="1"/>
      <p:bldP spid="2" grpId="1" animBg="1"/>
      <p:bldP spid="8" grpId="0" bldLvl="0" animBg="1"/>
      <p:bldP spid="8" grpId="1" animBg="1"/>
      <p:bldP spid="22" grpId="0" bldLvl="0" animBg="1"/>
      <p:bldP spid="22" grpId="1" animBg="1"/>
      <p:bldP spid="23" grpId="0" bldLvl="0" animBg="1"/>
      <p:bldP spid="23" grpId="1" animBg="1"/>
      <p:bldP spid="24" grpId="0" bldLvl="0" animBg="1"/>
      <p:bldP spid="24" grpId="1" animBg="1"/>
      <p:bldP spid="25" grpId="0" bldLvl="0" animBg="1"/>
      <p:bldP spid="25" grpId="1" animBg="1"/>
      <p:bldP spid="27" grpId="0" bldLvl="0" animBg="1"/>
      <p:bldP spid="27" grpId="1" animBg="1"/>
      <p:bldP spid="28" grpId="0" bldLvl="0" animBg="1"/>
      <p:bldP spid="28" grpId="1" animBg="1"/>
      <p:bldP spid="29" grpId="0" bldLvl="0" animBg="1"/>
      <p:bldP spid="2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5"/>
          <p:cNvSpPr/>
          <p:nvPr/>
        </p:nvSpPr>
        <p:spPr bwMode="auto">
          <a:xfrm>
            <a:off x="3310233" y="1395413"/>
            <a:ext cx="8883355" cy="188118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8" name="Freeform 6"/>
          <p:cNvSpPr/>
          <p:nvPr/>
        </p:nvSpPr>
        <p:spPr bwMode="auto">
          <a:xfrm>
            <a:off x="1588" y="4075113"/>
            <a:ext cx="5693725" cy="1712912"/>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54" name="Freeform 7"/>
          <p:cNvSpPr/>
          <p:nvPr/>
        </p:nvSpPr>
        <p:spPr bwMode="auto">
          <a:xfrm>
            <a:off x="1588" y="2052639"/>
            <a:ext cx="10728896" cy="2981325"/>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0170C1"/>
          </a:solidFill>
          <a:ln>
            <a:noFill/>
          </a:ln>
        </p:spPr>
        <p:txBody>
          <a:bodyPr lIns="91416" tIns="45708" rIns="91416" bIns="45708"/>
          <a:lstStyle/>
          <a:p>
            <a:endParaRPr lang="zh-CN" altLang="en-US" sz="2400"/>
          </a:p>
        </p:txBody>
      </p:sp>
      <p:sp>
        <p:nvSpPr>
          <p:cNvPr id="55" name="Freeform 8"/>
          <p:cNvSpPr/>
          <p:nvPr/>
        </p:nvSpPr>
        <p:spPr bwMode="auto">
          <a:xfrm>
            <a:off x="11228765" y="1908175"/>
            <a:ext cx="556995" cy="900113"/>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9" name="Freeform 9"/>
          <p:cNvSpPr/>
          <p:nvPr/>
        </p:nvSpPr>
        <p:spPr bwMode="auto">
          <a:xfrm>
            <a:off x="10589252" y="6049964"/>
            <a:ext cx="1604336" cy="808037"/>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57" name="Freeform 10"/>
          <p:cNvSpPr/>
          <p:nvPr/>
        </p:nvSpPr>
        <p:spPr bwMode="auto">
          <a:xfrm>
            <a:off x="10298853" y="6208713"/>
            <a:ext cx="1894735" cy="649287"/>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rgbClr val="0170C1"/>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58" name="TextBox 11"/>
          <p:cNvSpPr txBox="1">
            <a:spLocks noChangeArrowheads="1"/>
          </p:cNvSpPr>
          <p:nvPr/>
        </p:nvSpPr>
        <p:spPr bwMode="auto">
          <a:xfrm>
            <a:off x="2785110" y="2708910"/>
            <a:ext cx="711136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r>
              <a:rPr lang="zh-CN" altLang="en-US" sz="4000" b="1" dirty="0">
                <a:solidFill>
                  <a:srgbClr val="FFFFFF"/>
                </a:solidFill>
                <a:latin typeface="微软雅黑" panose="020B0503020204020204" pitchFamily="34" charset="-122"/>
                <a:ea typeface="微软雅黑" panose="020B0503020204020204" pitchFamily="34" charset="-122"/>
              </a:rPr>
              <a:t>变</a:t>
            </a:r>
            <a:r>
              <a:rPr lang="en-US" altLang="zh-CN" sz="4000" b="1" dirty="0">
                <a:solidFill>
                  <a:srgbClr val="FFFFFF"/>
                </a:solidFill>
                <a:latin typeface="微软雅黑" panose="020B0503020204020204" pitchFamily="34" charset="-122"/>
                <a:ea typeface="微软雅黑" panose="020B0503020204020204" pitchFamily="34" charset="-122"/>
              </a:rPr>
              <a:t>“</a:t>
            </a:r>
            <a:r>
              <a:rPr lang="zh-CN" altLang="en-US" sz="4000" b="1" dirty="0">
                <a:solidFill>
                  <a:srgbClr val="FFFFFF"/>
                </a:solidFill>
                <a:latin typeface="微软雅黑" panose="020B0503020204020204" pitchFamily="34" charset="-122"/>
                <a:ea typeface="微软雅黑" panose="020B0503020204020204" pitchFamily="34" charset="-122"/>
              </a:rPr>
              <a:t>段首提示</a:t>
            </a:r>
            <a:r>
              <a:rPr lang="en-US" altLang="zh-CN" sz="4000" b="1" dirty="0">
                <a:solidFill>
                  <a:srgbClr val="FFFFFF"/>
                </a:solidFill>
                <a:latin typeface="微软雅黑" panose="020B0503020204020204" pitchFamily="34" charset="-122"/>
                <a:ea typeface="微软雅黑" panose="020B0503020204020204" pitchFamily="34" charset="-122"/>
                <a:sym typeface="+mn-ea"/>
              </a:rPr>
              <a:t>”</a:t>
            </a:r>
            <a:r>
              <a:rPr lang="zh-CN" altLang="en-US" sz="4000" b="1" dirty="0">
                <a:solidFill>
                  <a:srgbClr val="FFFFFF"/>
                </a:solidFill>
                <a:latin typeface="微软雅黑" panose="020B0503020204020204" pitchFamily="34" charset="-122"/>
                <a:ea typeface="微软雅黑" panose="020B0503020204020204" pitchFamily="34" charset="-122"/>
              </a:rPr>
              <a:t>为</a:t>
            </a:r>
            <a:r>
              <a:rPr lang="en-US" altLang="zh-CN" sz="4000" b="1" dirty="0">
                <a:solidFill>
                  <a:srgbClr val="FFFFFF"/>
                </a:solidFill>
                <a:latin typeface="微软雅黑" panose="020B0503020204020204" pitchFamily="34" charset="-122"/>
                <a:ea typeface="微软雅黑" panose="020B0503020204020204" pitchFamily="34" charset="-122"/>
              </a:rPr>
              <a:t>“</a:t>
            </a:r>
            <a:r>
              <a:rPr lang="zh-CN" altLang="en-US" sz="4000" b="1" dirty="0">
                <a:solidFill>
                  <a:srgbClr val="FFFFFF"/>
                </a:solidFill>
                <a:latin typeface="微软雅黑" panose="020B0503020204020204" pitchFamily="34" charset="-122"/>
                <a:ea typeface="微软雅黑" panose="020B0503020204020204" pitchFamily="34" charset="-122"/>
              </a:rPr>
              <a:t>语篇衔接</a:t>
            </a:r>
            <a:r>
              <a:rPr lang="en-US" altLang="zh-CN" sz="4000" b="1" dirty="0">
                <a:solidFill>
                  <a:srgbClr val="FFFFFF"/>
                </a:solidFill>
                <a:latin typeface="微软雅黑" panose="020B0503020204020204" pitchFamily="34" charset="-122"/>
                <a:ea typeface="微软雅黑" panose="020B0503020204020204" pitchFamily="34" charset="-122"/>
                <a:sym typeface="+mn-ea"/>
              </a:rPr>
              <a:t>”</a:t>
            </a:r>
            <a:endParaRPr lang="zh-CN" altLang="en-US" sz="4000" b="1" dirty="0">
              <a:solidFill>
                <a:srgbClr val="FFFFFF"/>
              </a:solidFill>
              <a:latin typeface="微软雅黑" panose="020B0503020204020204" pitchFamily="34" charset="-122"/>
              <a:ea typeface="微软雅黑" panose="020B0503020204020204" pitchFamily="34" charset="-122"/>
            </a:endParaRPr>
          </a:p>
          <a:p>
            <a:pPr algn="l" eaLnBrk="1" hangingPunct="1"/>
            <a:r>
              <a:rPr lang="en-US" altLang="zh-CN" sz="4000" b="1" dirty="0">
                <a:solidFill>
                  <a:srgbClr val="FFFFFF"/>
                </a:solidFill>
                <a:latin typeface="微软雅黑" panose="020B0503020204020204" pitchFamily="34" charset="-122"/>
                <a:ea typeface="微软雅黑" panose="020B0503020204020204" pitchFamily="34" charset="-122"/>
              </a:rPr>
              <a:t>          </a:t>
            </a:r>
            <a:r>
              <a:rPr lang="en-US" altLang="zh-CN" sz="2400" b="1" dirty="0">
                <a:solidFill>
                  <a:srgbClr val="FFFF00"/>
                </a:solidFill>
                <a:latin typeface="微软雅黑" panose="020B0503020204020204" pitchFamily="34" charset="-122"/>
                <a:ea typeface="微软雅黑" panose="020B0503020204020204" pitchFamily="34" charset="-122"/>
              </a:rPr>
              <a:t>—— </a:t>
            </a:r>
            <a:r>
              <a:rPr lang="zh-CN" altLang="en-US" sz="2400" b="1" dirty="0">
                <a:solidFill>
                  <a:srgbClr val="FFFF00"/>
                </a:solidFill>
                <a:latin typeface="微软雅黑" panose="020B0503020204020204" pitchFamily="34" charset="-122"/>
                <a:ea typeface="微软雅黑" panose="020B0503020204020204" pitchFamily="34" charset="-122"/>
              </a:rPr>
              <a:t>利用词汇衔接实现情节的严谨</a:t>
            </a:r>
          </a:p>
        </p:txBody>
      </p:sp>
      <p:sp>
        <p:nvSpPr>
          <p:cNvPr id="59" name="TextBox 12"/>
          <p:cNvSpPr txBox="1">
            <a:spLocks noChangeArrowheads="1"/>
          </p:cNvSpPr>
          <p:nvPr/>
        </p:nvSpPr>
        <p:spPr bwMode="auto">
          <a:xfrm>
            <a:off x="1347262" y="2463800"/>
            <a:ext cx="1257935" cy="220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3735" b="1">
                <a:solidFill>
                  <a:srgbClr val="FFFFFF"/>
                </a:solidFill>
                <a:latin typeface="微软雅黑" panose="020B0503020204020204" pitchFamily="34" charset="-122"/>
                <a:ea typeface="微软雅黑" panose="020B0503020204020204" pitchFamily="34" charset="-122"/>
              </a:rPr>
              <a:t>3</a:t>
            </a:r>
          </a:p>
        </p:txBody>
      </p:sp>
      <p:sp>
        <p:nvSpPr>
          <p:cNvPr id="61" name="TextBox 2"/>
          <p:cNvSpPr txBox="1">
            <a:spLocks noChangeArrowheads="1"/>
          </p:cNvSpPr>
          <p:nvPr/>
        </p:nvSpPr>
        <p:spPr bwMode="auto">
          <a:xfrm>
            <a:off x="491934" y="3813176"/>
            <a:ext cx="83375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a:solidFill>
                  <a:srgbClr val="FFFFFF"/>
                </a:solidFill>
              </a:rPr>
              <a:t>Part</a:t>
            </a:r>
            <a:endParaRPr lang="zh-CN" altLang="en-US" sz="28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right)">
                                      <p:cBhvr>
                                        <p:cTn id="10" dur="1000"/>
                                        <p:tgtEl>
                                          <p:spTgt spid="52"/>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additive="base">
                                        <p:cTn id="14" dur="500" fill="hold"/>
                                        <p:tgtEl>
                                          <p:spTgt spid="54"/>
                                        </p:tgtEl>
                                        <p:attrNameLst>
                                          <p:attrName>ppt_x</p:attrName>
                                        </p:attrNameLst>
                                      </p:cBhvr>
                                      <p:tavLst>
                                        <p:tav tm="0">
                                          <p:val>
                                            <p:strVal val="0-#ppt_w/2"/>
                                          </p:val>
                                        </p:tav>
                                        <p:tav tm="100000">
                                          <p:val>
                                            <p:strVal val="#ppt_x"/>
                                          </p:val>
                                        </p:tav>
                                      </p:tavLst>
                                    </p:anim>
                                    <p:anim calcmode="lin" valueType="num">
                                      <p:cBhvr additive="base">
                                        <p:cTn id="15" dur="500" fill="hold"/>
                                        <p:tgtEl>
                                          <p:spTgt spid="5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300" fill="hold"/>
                                        <p:tgtEl>
                                          <p:spTgt spid="55"/>
                                        </p:tgtEl>
                                        <p:attrNameLst>
                                          <p:attrName>ppt_w</p:attrName>
                                        </p:attrNameLst>
                                      </p:cBhvr>
                                      <p:tavLst>
                                        <p:tav tm="0">
                                          <p:val>
                                            <p:fltVal val="0"/>
                                          </p:val>
                                        </p:tav>
                                        <p:tav tm="100000">
                                          <p:val>
                                            <p:strVal val="#ppt_w"/>
                                          </p:val>
                                        </p:tav>
                                      </p:tavLst>
                                    </p:anim>
                                    <p:anim calcmode="lin" valueType="num">
                                      <p:cBhvr>
                                        <p:cTn id="20" dur="300" fill="hold"/>
                                        <p:tgtEl>
                                          <p:spTgt spid="55"/>
                                        </p:tgtEl>
                                        <p:attrNameLst>
                                          <p:attrName>ppt_h</p:attrName>
                                        </p:attrNameLst>
                                      </p:cBhvr>
                                      <p:tavLst>
                                        <p:tav tm="0">
                                          <p:val>
                                            <p:fltVal val="0"/>
                                          </p:val>
                                        </p:tav>
                                        <p:tav tm="100000">
                                          <p:val>
                                            <p:strVal val="#ppt_h"/>
                                          </p:val>
                                        </p:tav>
                                      </p:tavLst>
                                    </p:anim>
                                    <p:anim calcmode="lin" valueType="num">
                                      <p:cBhvr>
                                        <p:cTn id="21" dur="300" fill="hold"/>
                                        <p:tgtEl>
                                          <p:spTgt spid="55"/>
                                        </p:tgtEl>
                                        <p:attrNameLst>
                                          <p:attrName>style.rotation</p:attrName>
                                        </p:attrNameLst>
                                      </p:cBhvr>
                                      <p:tavLst>
                                        <p:tav tm="0">
                                          <p:val>
                                            <p:fltVal val="90"/>
                                          </p:val>
                                        </p:tav>
                                        <p:tav tm="100000">
                                          <p:val>
                                            <p:fltVal val="0"/>
                                          </p:val>
                                        </p:tav>
                                      </p:tavLst>
                                    </p:anim>
                                    <p:animEffect transition="in" filter="fade">
                                      <p:cBhvr>
                                        <p:cTn id="22" dur="300"/>
                                        <p:tgtEl>
                                          <p:spTgt spid="55"/>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400"/>
                                        <p:tgtEl>
                                          <p:spTgt spid="9"/>
                                        </p:tgtEl>
                                      </p:cBhvr>
                                    </p:animEffect>
                                    <p:anim calcmode="lin" valueType="num">
                                      <p:cBhvr>
                                        <p:cTn id="27" dur="400" fill="hold"/>
                                        <p:tgtEl>
                                          <p:spTgt spid="9"/>
                                        </p:tgtEl>
                                        <p:attrNameLst>
                                          <p:attrName>ppt_x</p:attrName>
                                        </p:attrNameLst>
                                      </p:cBhvr>
                                      <p:tavLst>
                                        <p:tav tm="0">
                                          <p:val>
                                            <p:strVal val="#ppt_x"/>
                                          </p:val>
                                        </p:tav>
                                        <p:tav tm="100000">
                                          <p:val>
                                            <p:strVal val="#ppt_x"/>
                                          </p:val>
                                        </p:tav>
                                      </p:tavLst>
                                    </p:anim>
                                    <p:anim calcmode="lin" valueType="num">
                                      <p:cBhvr>
                                        <p:cTn id="28" dur="4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400"/>
                                        <p:tgtEl>
                                          <p:spTgt spid="57"/>
                                        </p:tgtEl>
                                      </p:cBhvr>
                                    </p:animEffect>
                                    <p:anim calcmode="lin" valueType="num">
                                      <p:cBhvr>
                                        <p:cTn id="32" dur="400" fill="hold"/>
                                        <p:tgtEl>
                                          <p:spTgt spid="57"/>
                                        </p:tgtEl>
                                        <p:attrNameLst>
                                          <p:attrName>ppt_x</p:attrName>
                                        </p:attrNameLst>
                                      </p:cBhvr>
                                      <p:tavLst>
                                        <p:tav tm="0">
                                          <p:val>
                                            <p:strVal val="#ppt_x"/>
                                          </p:val>
                                        </p:tav>
                                        <p:tav tm="100000">
                                          <p:val>
                                            <p:strVal val="#ppt_x"/>
                                          </p:val>
                                        </p:tav>
                                      </p:tavLst>
                                    </p:anim>
                                    <p:anim calcmode="lin" valueType="num">
                                      <p:cBhvr>
                                        <p:cTn id="33" dur="400" fill="hold"/>
                                        <p:tgtEl>
                                          <p:spTgt spid="5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anim calcmode="lin" valueType="num">
                                      <p:cBhvr>
                                        <p:cTn id="38" dur="500" fill="hold"/>
                                        <p:tgtEl>
                                          <p:spTgt spid="61"/>
                                        </p:tgtEl>
                                        <p:attrNameLst>
                                          <p:attrName>ppt_x</p:attrName>
                                        </p:attrNameLst>
                                      </p:cBhvr>
                                      <p:tavLst>
                                        <p:tav tm="0">
                                          <p:val>
                                            <p:strVal val="#ppt_x"/>
                                          </p:val>
                                        </p:tav>
                                        <p:tav tm="100000">
                                          <p:val>
                                            <p:strVal val="#ppt_x"/>
                                          </p:val>
                                        </p:tav>
                                      </p:tavLst>
                                    </p:anim>
                                    <p:anim calcmode="lin" valueType="num">
                                      <p:cBhvr>
                                        <p:cTn id="39" dur="500" fill="hold"/>
                                        <p:tgtEl>
                                          <p:spTgt spid="61"/>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31" presetClass="entr" presetSubtype="0" fill="hold" grpId="0" nodeType="afterEffect">
                                  <p:stCondLst>
                                    <p:cond delay="0"/>
                                  </p:stCondLst>
                                  <p:childTnLst>
                                    <p:set>
                                      <p:cBhvr>
                                        <p:cTn id="42" dur="1" fill="hold">
                                          <p:stCondLst>
                                            <p:cond delay="0"/>
                                          </p:stCondLst>
                                        </p:cTn>
                                        <p:tgtEl>
                                          <p:spTgt spid="59"/>
                                        </p:tgtEl>
                                        <p:attrNameLst>
                                          <p:attrName>style.visibility</p:attrName>
                                        </p:attrNameLst>
                                      </p:cBhvr>
                                      <p:to>
                                        <p:strVal val="visible"/>
                                      </p:to>
                                    </p:set>
                                    <p:anim calcmode="lin" valueType="num">
                                      <p:cBhvr>
                                        <p:cTn id="43" dur="500" fill="hold"/>
                                        <p:tgtEl>
                                          <p:spTgt spid="59"/>
                                        </p:tgtEl>
                                        <p:attrNameLst>
                                          <p:attrName>ppt_w</p:attrName>
                                        </p:attrNameLst>
                                      </p:cBhvr>
                                      <p:tavLst>
                                        <p:tav tm="0">
                                          <p:val>
                                            <p:fltVal val="0"/>
                                          </p:val>
                                        </p:tav>
                                        <p:tav tm="100000">
                                          <p:val>
                                            <p:strVal val="#ppt_w"/>
                                          </p:val>
                                        </p:tav>
                                      </p:tavLst>
                                    </p:anim>
                                    <p:anim calcmode="lin" valueType="num">
                                      <p:cBhvr>
                                        <p:cTn id="44" dur="500" fill="hold"/>
                                        <p:tgtEl>
                                          <p:spTgt spid="59"/>
                                        </p:tgtEl>
                                        <p:attrNameLst>
                                          <p:attrName>ppt_h</p:attrName>
                                        </p:attrNameLst>
                                      </p:cBhvr>
                                      <p:tavLst>
                                        <p:tav tm="0">
                                          <p:val>
                                            <p:fltVal val="0"/>
                                          </p:val>
                                        </p:tav>
                                        <p:tav tm="100000">
                                          <p:val>
                                            <p:strVal val="#ppt_h"/>
                                          </p:val>
                                        </p:tav>
                                      </p:tavLst>
                                    </p:anim>
                                    <p:anim calcmode="lin" valueType="num">
                                      <p:cBhvr>
                                        <p:cTn id="45" dur="500" fill="hold"/>
                                        <p:tgtEl>
                                          <p:spTgt spid="59"/>
                                        </p:tgtEl>
                                        <p:attrNameLst>
                                          <p:attrName>style.rotation</p:attrName>
                                        </p:attrNameLst>
                                      </p:cBhvr>
                                      <p:tavLst>
                                        <p:tav tm="0">
                                          <p:val>
                                            <p:fltVal val="90"/>
                                          </p:val>
                                        </p:tav>
                                        <p:tav tm="100000">
                                          <p:val>
                                            <p:fltVal val="0"/>
                                          </p:val>
                                        </p:tav>
                                      </p:tavLst>
                                    </p:anim>
                                    <p:animEffect transition="in" filter="fade">
                                      <p:cBhvr>
                                        <p:cTn id="46" dur="500"/>
                                        <p:tgtEl>
                                          <p:spTgt spid="59"/>
                                        </p:tgtEl>
                                      </p:cBhvr>
                                    </p:animEffect>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wipe(left)">
                                      <p:cBhvr>
                                        <p:cTn id="5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nimBg="1"/>
      <p:bldP spid="8" grpId="0" bldLvl="0" animBg="1"/>
      <p:bldP spid="54" grpId="0" bldLvl="0" animBg="1"/>
      <p:bldP spid="55" grpId="0" bldLvl="0" animBg="1"/>
      <p:bldP spid="9" grpId="0" bldLvl="0" animBg="1"/>
      <p:bldP spid="57" grpId="0" bldLvl="0" animBg="1"/>
      <p:bldP spid="58" grpId="0" autoUpdateAnimBg="0"/>
      <p:bldP spid="59" grpId="0" autoUpdateAnimBg="0"/>
      <p:bldP spid="61"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accent1"/>
            </a:solidFill>
            <a:prstDash val="dashDot"/>
            <a:round/>
          </a:ln>
          <a:extLst>
            <a:ext uri="{909E8E84-426E-40DD-AFC4-6F175D3DCCD1}">
              <a14:hiddenFill xmlns:a14="http://schemas.microsoft.com/office/drawing/2010/main">
                <a:noFill/>
              </a14:hiddenFill>
            </a:ext>
          </a:extLst>
        </p:spPr>
      </p:cxnSp>
      <p:pic>
        <p:nvPicPr>
          <p:cNvPr id="7" name="图片 6" descr="8"/>
          <p:cNvPicPr>
            <a:picLocks noChangeAspect="1"/>
          </p:cNvPicPr>
          <p:nvPr>
            <p:custDataLst>
              <p:tags r:id="rId2"/>
            </p:custDataLst>
          </p:nvPr>
        </p:nvPicPr>
        <p:blipFill>
          <a:blip r:embed="rId10"/>
          <a:stretch>
            <a:fillRect/>
          </a:stretch>
        </p:blipFill>
        <p:spPr>
          <a:xfrm>
            <a:off x="0" y="-16510"/>
            <a:ext cx="1430020" cy="832485"/>
          </a:xfrm>
          <a:prstGeom prst="rect">
            <a:avLst/>
          </a:prstGeom>
        </p:spPr>
      </p:pic>
      <p:sp>
        <p:nvSpPr>
          <p:cNvPr id="5" name="文本框 4"/>
          <p:cNvSpPr txBox="1"/>
          <p:nvPr/>
        </p:nvSpPr>
        <p:spPr>
          <a:xfrm>
            <a:off x="10490200" y="404495"/>
            <a:ext cx="1133475" cy="368300"/>
          </a:xfrm>
          <a:prstGeom prst="rect">
            <a:avLst/>
          </a:prstGeom>
          <a:noFill/>
        </p:spPr>
        <p:txBody>
          <a:bodyPr wrap="square" rtlCol="0">
            <a:spAutoFit/>
          </a:bodyPr>
          <a:lstStyle/>
          <a:p>
            <a:r>
              <a:rPr lang="en-US" altLang="zh-CN">
                <a:solidFill>
                  <a:srgbClr val="0070C0"/>
                </a:solidFill>
              </a:rPr>
              <a:t>2022.12</a:t>
            </a:r>
          </a:p>
        </p:txBody>
      </p:sp>
      <p:sp>
        <p:nvSpPr>
          <p:cNvPr id="6" name="文本框 5"/>
          <p:cNvSpPr txBox="1"/>
          <p:nvPr/>
        </p:nvSpPr>
        <p:spPr>
          <a:xfrm>
            <a:off x="1344930" y="242570"/>
            <a:ext cx="8905875" cy="460375"/>
          </a:xfrm>
          <a:prstGeom prst="rect">
            <a:avLst/>
          </a:prstGeom>
          <a:noFill/>
        </p:spPr>
        <p:txBody>
          <a:bodyPr wrap="square" rtlCol="0">
            <a:spAutoFit/>
          </a:bodyPr>
          <a:lstStyle/>
          <a:p>
            <a:r>
              <a:rPr lang="zh-CN" altLang="en-US" sz="2400" b="1" dirty="0">
                <a:solidFill>
                  <a:srgbClr val="0170C1"/>
                </a:solidFill>
                <a:latin typeface="微软雅黑" panose="020B0503020204020204" pitchFamily="34" charset="-122"/>
                <a:ea typeface="微软雅黑" panose="020B0503020204020204" pitchFamily="34" charset="-122"/>
                <a:sym typeface="+mn-ea"/>
              </a:rPr>
              <a:t>利用段首句信息，确定人物、事件为话语中心内容</a:t>
            </a:r>
            <a:endParaRPr lang="zh-CN" altLang="en-US" sz="1600" b="1" dirty="0">
              <a:solidFill>
                <a:srgbClr val="0170C1"/>
              </a:solidFill>
              <a:latin typeface="微软雅黑" panose="020B0503020204020204" pitchFamily="34" charset="-122"/>
              <a:ea typeface="微软雅黑" panose="020B0503020204020204" pitchFamily="34" charset="-122"/>
            </a:endParaRPr>
          </a:p>
        </p:txBody>
      </p:sp>
      <p:pic>
        <p:nvPicPr>
          <p:cNvPr id="2" name="图片 1" descr="搜狗截图20221216045957"/>
          <p:cNvPicPr>
            <a:picLocks noChangeAspect="1"/>
          </p:cNvPicPr>
          <p:nvPr/>
        </p:nvPicPr>
        <p:blipFill>
          <a:blip r:embed="rId11"/>
          <a:srcRect l="4497" r="3398"/>
          <a:stretch>
            <a:fillRect/>
          </a:stretch>
        </p:blipFill>
        <p:spPr>
          <a:xfrm>
            <a:off x="115570" y="980440"/>
            <a:ext cx="7225665" cy="5396865"/>
          </a:xfrm>
          <a:prstGeom prst="rect">
            <a:avLst/>
          </a:prstGeom>
        </p:spPr>
      </p:pic>
      <p:pic>
        <p:nvPicPr>
          <p:cNvPr id="3" name="图片 2"/>
          <p:cNvPicPr>
            <a:picLocks noChangeAspect="1"/>
          </p:cNvPicPr>
          <p:nvPr/>
        </p:nvPicPr>
        <p:blipFill>
          <a:blip r:embed="rId12"/>
          <a:srcRect l="39677" t="24722" r="11635" b="19722"/>
          <a:stretch>
            <a:fillRect/>
          </a:stretch>
        </p:blipFill>
        <p:spPr>
          <a:xfrm>
            <a:off x="7465695" y="980440"/>
            <a:ext cx="4294505" cy="2576195"/>
          </a:xfrm>
          <a:prstGeom prst="rect">
            <a:avLst/>
          </a:prstGeom>
        </p:spPr>
      </p:pic>
      <p:sp>
        <p:nvSpPr>
          <p:cNvPr id="4" name="圆角矩形 3"/>
          <p:cNvSpPr/>
          <p:nvPr/>
        </p:nvSpPr>
        <p:spPr>
          <a:xfrm>
            <a:off x="5306060" y="5661025"/>
            <a:ext cx="980440" cy="27368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0" name="圆角矩形 9"/>
          <p:cNvSpPr/>
          <p:nvPr>
            <p:custDataLst>
              <p:tags r:id="rId3"/>
            </p:custDataLst>
          </p:nvPr>
        </p:nvSpPr>
        <p:spPr>
          <a:xfrm>
            <a:off x="1849755" y="5661025"/>
            <a:ext cx="803275" cy="273685"/>
          </a:xfrm>
          <a:prstGeom prst="roundRect">
            <a:avLst/>
          </a:prstGeom>
          <a:solidFill>
            <a:srgbClr val="FF0000">
              <a:alpha val="36000"/>
            </a:srgbClr>
          </a:solidFill>
          <a:ln w="25400" cap="flat" cmpd="sng" algn="ctr">
            <a:noFill/>
            <a:prstDash val="solid"/>
          </a:ln>
          <a:effectLst/>
        </p:spPr>
        <p:txBody>
          <a:bodyPr rtlCol="0" anchor="ctr"/>
          <a:lstStyle/>
          <a:p>
            <a:pPr algn="ctr"/>
            <a:endParaRPr lang="zh-CN" altLang="en-US" sz="1350"/>
          </a:p>
        </p:txBody>
      </p:sp>
      <p:sp>
        <p:nvSpPr>
          <p:cNvPr id="11" name="圆角矩形 10"/>
          <p:cNvSpPr/>
          <p:nvPr>
            <p:custDataLst>
              <p:tags r:id="rId4"/>
            </p:custDataLst>
          </p:nvPr>
        </p:nvSpPr>
        <p:spPr>
          <a:xfrm>
            <a:off x="3289300" y="5661025"/>
            <a:ext cx="661035" cy="273685"/>
          </a:xfrm>
          <a:prstGeom prst="roundRect">
            <a:avLst/>
          </a:prstGeom>
          <a:solidFill>
            <a:srgbClr val="FF0000">
              <a:alpha val="36000"/>
            </a:srgbClr>
          </a:solidFill>
          <a:ln w="25400" cap="flat" cmpd="sng" algn="ctr">
            <a:noFill/>
            <a:prstDash val="solid"/>
          </a:ln>
          <a:effectLst/>
        </p:spPr>
        <p:txBody>
          <a:bodyPr rtlCol="0" anchor="ctr"/>
          <a:lstStyle/>
          <a:p>
            <a:pPr algn="ctr"/>
            <a:endParaRPr lang="zh-CN" altLang="en-US" sz="1350"/>
          </a:p>
        </p:txBody>
      </p:sp>
      <p:sp>
        <p:nvSpPr>
          <p:cNvPr id="13" name="文本框 12"/>
          <p:cNvSpPr txBox="1"/>
          <p:nvPr>
            <p:custDataLst>
              <p:tags r:id="rId5"/>
            </p:custDataLst>
          </p:nvPr>
        </p:nvSpPr>
        <p:spPr>
          <a:xfrm>
            <a:off x="7537450" y="4220845"/>
            <a:ext cx="4269740" cy="2271395"/>
          </a:xfrm>
          <a:prstGeom prst="rect">
            <a:avLst/>
          </a:prstGeom>
          <a:noFill/>
          <a:ln>
            <a:solidFill>
              <a:schemeClr val="accent1"/>
            </a:solidFill>
          </a:ln>
        </p:spPr>
        <p:txBody>
          <a:bodyPr wrap="square" rtlCol="0" anchor="t">
            <a:spAutoFit/>
          </a:bodyPr>
          <a:lstStyle/>
          <a:p>
            <a:pPr indent="0" fontAlgn="auto">
              <a:lnSpc>
                <a:spcPts val="3400"/>
              </a:lnSpc>
            </a:pPr>
            <a:r>
              <a:rPr lang="zh-CN" altLang="en-US" sz="2000" b="1"/>
              <a:t> “Good for you, breadwinner!” He said, an absolute gaiety spreading across his face.  I, however, was glued to the spot, worry clouding my eyebrow.</a:t>
            </a:r>
          </a:p>
        </p:txBody>
      </p:sp>
      <p:sp>
        <p:nvSpPr>
          <p:cNvPr id="8" name="圆角矩形 7"/>
          <p:cNvSpPr/>
          <p:nvPr/>
        </p:nvSpPr>
        <p:spPr>
          <a:xfrm>
            <a:off x="7609840" y="4797425"/>
            <a:ext cx="504825" cy="27368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4" name="圆角矩形 13"/>
          <p:cNvSpPr/>
          <p:nvPr>
            <p:custDataLst>
              <p:tags r:id="rId6"/>
            </p:custDataLst>
          </p:nvPr>
        </p:nvSpPr>
        <p:spPr>
          <a:xfrm>
            <a:off x="9481820" y="4364990"/>
            <a:ext cx="1422400" cy="291465"/>
          </a:xfrm>
          <a:prstGeom prst="roundRect">
            <a:avLst/>
          </a:prstGeom>
          <a:solidFill>
            <a:srgbClr val="FF0000">
              <a:alpha val="36000"/>
            </a:srgbClr>
          </a:solidFill>
          <a:ln w="25400" cap="flat" cmpd="sng" algn="ctr">
            <a:noFill/>
            <a:prstDash val="solid"/>
          </a:ln>
          <a:effectLst/>
        </p:spPr>
        <p:txBody>
          <a:bodyPr rtlCol="0" anchor="ctr"/>
          <a:lstStyle/>
          <a:p>
            <a:pPr algn="ctr"/>
            <a:endParaRPr lang="zh-CN" altLang="en-US" sz="1350"/>
          </a:p>
        </p:txBody>
      </p:sp>
      <p:pic>
        <p:nvPicPr>
          <p:cNvPr id="15" name="图片 14"/>
          <p:cNvPicPr>
            <a:picLocks noChangeAspect="1"/>
          </p:cNvPicPr>
          <p:nvPr>
            <p:custDataLst>
              <p:tags r:id="rId7"/>
            </p:custDataLst>
          </p:nvPr>
        </p:nvPicPr>
        <p:blipFill>
          <a:blip r:embed="rId13" cstate="print">
            <a:extLst>
              <a:ext uri="{28A0092B-C50C-407E-A947-70E740481C1C}">
                <a14:useLocalDpi xmlns:a14="http://schemas.microsoft.com/office/drawing/2010/main" val="0"/>
              </a:ext>
            </a:extLst>
          </a:blip>
          <a:stretch>
            <a:fillRect/>
          </a:stretch>
        </p:blipFill>
        <p:spPr>
          <a:xfrm flipH="1">
            <a:off x="193040" y="2820035"/>
            <a:ext cx="1635125" cy="1760855"/>
          </a:xfrm>
          <a:prstGeom prst="rect">
            <a:avLst/>
          </a:prstGeom>
        </p:spPr>
      </p:pic>
      <p:sp>
        <p:nvSpPr>
          <p:cNvPr id="16" name="椭圆形标注 15"/>
          <p:cNvSpPr/>
          <p:nvPr>
            <p:custDataLst>
              <p:tags r:id="rId8"/>
            </p:custDataLst>
          </p:nvPr>
        </p:nvSpPr>
        <p:spPr>
          <a:xfrm>
            <a:off x="313055" y="1082040"/>
            <a:ext cx="7490460" cy="1915795"/>
          </a:xfrm>
          <a:prstGeom prst="wedgeEllipseCallout">
            <a:avLst>
              <a:gd name="adj1" fmla="val -31900"/>
              <a:gd name="adj2" fmla="val 70340"/>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2000" b="1">
                <a:latin typeface="黑体" panose="02010609060101010101" charset="-122"/>
                <a:ea typeface="黑体" panose="02010609060101010101" charset="-122"/>
              </a:rPr>
              <a:t> </a:t>
            </a:r>
            <a:r>
              <a:rPr lang="zh-CN" sz="2000" b="1">
                <a:latin typeface="黑体" panose="02010609060101010101" charset="-122"/>
                <a:ea typeface="黑体" panose="02010609060101010101" charset="-122"/>
              </a:rPr>
              <a:t>利</a:t>
            </a:r>
            <a:r>
              <a:rPr sz="2000" b="1">
                <a:latin typeface="黑体" panose="02010609060101010101" charset="-122"/>
                <a:ea typeface="黑体" panose="02010609060101010101" charset="-122"/>
              </a:rPr>
              <a:t>用段首句信息，确定人物、事件为话语中心内容</a:t>
            </a:r>
            <a:r>
              <a:rPr sz="2000" b="1">
                <a:latin typeface="黑体" panose="02010609060101010101" charset="-122"/>
                <a:ea typeface="黑体" panose="02010609060101010101" charset="-122"/>
                <a:sym typeface="+mn-ea"/>
              </a:rPr>
              <a:t>（主位）</a:t>
            </a:r>
            <a:r>
              <a:rPr sz="2000" b="1">
                <a:latin typeface="黑体" panose="02010609060101010101" charset="-122"/>
                <a:ea typeface="黑体" panose="02010609060101010101" charset="-122"/>
              </a:rPr>
              <a:t>，</a:t>
            </a:r>
            <a:r>
              <a:rPr lang="zh-CN" sz="2000" b="1">
                <a:latin typeface="黑体" panose="02010609060101010101" charset="-122"/>
                <a:ea typeface="黑体" panose="02010609060101010101" charset="-122"/>
              </a:rPr>
              <a:t>运用词汇衔接</a:t>
            </a:r>
            <a:r>
              <a:rPr sz="2000" b="1">
                <a:latin typeface="黑体" panose="02010609060101010101" charset="-122"/>
                <a:ea typeface="黑体" panose="02010609060101010101" charset="-122"/>
              </a:rPr>
              <a:t>在情节内容与发展方向上为续</a:t>
            </a:r>
            <a:r>
              <a:rPr lang="zh-CN" sz="2000" b="1">
                <a:latin typeface="黑体" panose="02010609060101010101" charset="-122"/>
                <a:ea typeface="黑体" panose="02010609060101010101" charset="-122"/>
              </a:rPr>
              <a:t>写</a:t>
            </a:r>
            <a:r>
              <a:rPr sz="2000" b="1">
                <a:latin typeface="黑体" panose="02010609060101010101" charset="-122"/>
                <a:ea typeface="黑体" panose="02010609060101010101" charset="-122"/>
              </a:rPr>
              <a:t>延展推进，确保整个故事情节发展的一致性和延续性、语篇的连贯性。</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linds(horizontal)">
                                      <p:cBhvr>
                                        <p:cTn id="28" dur="500"/>
                                        <p:tgtEl>
                                          <p:spTgt spid="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linds(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heel(1)">
                                      <p:cBhvr>
                                        <p:cTn id="36" dur="2000"/>
                                        <p:tgtEl>
                                          <p:spTgt spid="15"/>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heel(1)">
                                      <p:cBhvr>
                                        <p:cTn id="3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bldLvl="0" animBg="1"/>
      <p:bldP spid="10" grpId="1" animBg="1"/>
      <p:bldP spid="11" grpId="0" bldLvl="0" animBg="1"/>
      <p:bldP spid="11" grpId="1" animBg="1"/>
      <p:bldP spid="13" grpId="0" bldLvl="0" animBg="1"/>
      <p:bldP spid="13" grpId="1" animBg="1"/>
      <p:bldP spid="8" grpId="0" animBg="1"/>
      <p:bldP spid="8" grpId="1" animBg="1"/>
      <p:bldP spid="14" grpId="0" bldLvl="0" animBg="1"/>
      <p:bldP spid="14" grpId="1" animBg="1"/>
      <p:bldP spid="16" grpId="0" bldLvl="0" animBg="1"/>
      <p:bldP spid="1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accent1"/>
            </a:solidFill>
            <a:prstDash val="dashDot"/>
            <a:round/>
          </a:ln>
          <a:extLst>
            <a:ext uri="{909E8E84-426E-40DD-AFC4-6F175D3DCCD1}">
              <a14:hiddenFill xmlns:a14="http://schemas.microsoft.com/office/drawing/2010/main">
                <a:noFill/>
              </a14:hiddenFill>
            </a:ext>
          </a:extLst>
        </p:spPr>
      </p:cxnSp>
      <p:pic>
        <p:nvPicPr>
          <p:cNvPr id="7" name="图片 6" descr="8"/>
          <p:cNvPicPr>
            <a:picLocks noChangeAspect="1"/>
          </p:cNvPicPr>
          <p:nvPr>
            <p:custDataLst>
              <p:tags r:id="rId2"/>
            </p:custDataLst>
          </p:nvPr>
        </p:nvPicPr>
        <p:blipFill>
          <a:blip r:embed="rId6"/>
          <a:stretch>
            <a:fillRect/>
          </a:stretch>
        </p:blipFill>
        <p:spPr>
          <a:xfrm>
            <a:off x="0" y="-16510"/>
            <a:ext cx="1430020" cy="832485"/>
          </a:xfrm>
          <a:prstGeom prst="rect">
            <a:avLst/>
          </a:prstGeom>
        </p:spPr>
      </p:pic>
      <p:sp>
        <p:nvSpPr>
          <p:cNvPr id="5" name="文本框 4"/>
          <p:cNvSpPr txBox="1"/>
          <p:nvPr/>
        </p:nvSpPr>
        <p:spPr>
          <a:xfrm>
            <a:off x="10490200" y="404495"/>
            <a:ext cx="1133475" cy="368300"/>
          </a:xfrm>
          <a:prstGeom prst="rect">
            <a:avLst/>
          </a:prstGeom>
          <a:noFill/>
        </p:spPr>
        <p:txBody>
          <a:bodyPr wrap="square" rtlCol="0">
            <a:spAutoFit/>
          </a:bodyPr>
          <a:lstStyle/>
          <a:p>
            <a:r>
              <a:rPr lang="en-US" altLang="zh-CN">
                <a:solidFill>
                  <a:srgbClr val="0070C0"/>
                </a:solidFill>
              </a:rPr>
              <a:t>2022.12</a:t>
            </a:r>
          </a:p>
        </p:txBody>
      </p:sp>
      <p:sp>
        <p:nvSpPr>
          <p:cNvPr id="6" name="文本框 5"/>
          <p:cNvSpPr txBox="1"/>
          <p:nvPr/>
        </p:nvSpPr>
        <p:spPr>
          <a:xfrm>
            <a:off x="1344930" y="242570"/>
            <a:ext cx="8905875" cy="460375"/>
          </a:xfrm>
          <a:prstGeom prst="rect">
            <a:avLst/>
          </a:prstGeom>
          <a:noFill/>
        </p:spPr>
        <p:txBody>
          <a:bodyPr wrap="square" rtlCol="0">
            <a:spAutoFit/>
          </a:bodyPr>
          <a:lstStyle/>
          <a:p>
            <a:r>
              <a:rPr lang="zh-CN" altLang="en-US" sz="2400" b="1" dirty="0">
                <a:solidFill>
                  <a:srgbClr val="0170C1"/>
                </a:solidFill>
                <a:latin typeface="微软雅黑" panose="020B0503020204020204" pitchFamily="34" charset="-122"/>
                <a:ea typeface="微软雅黑" panose="020B0503020204020204" pitchFamily="34" charset="-122"/>
                <a:sym typeface="+mn-ea"/>
              </a:rPr>
              <a:t>依照上义词，激活下义词是“写长法”的重要手段</a:t>
            </a:r>
          </a:p>
        </p:txBody>
      </p:sp>
      <p:pic>
        <p:nvPicPr>
          <p:cNvPr id="2" name="图片 1" descr="搜狗截图20221216045957"/>
          <p:cNvPicPr>
            <a:picLocks noChangeAspect="1"/>
          </p:cNvPicPr>
          <p:nvPr/>
        </p:nvPicPr>
        <p:blipFill>
          <a:blip r:embed="rId7"/>
          <a:srcRect l="4497" r="3398"/>
          <a:stretch>
            <a:fillRect/>
          </a:stretch>
        </p:blipFill>
        <p:spPr>
          <a:xfrm>
            <a:off x="115570" y="980440"/>
            <a:ext cx="7225665" cy="5396865"/>
          </a:xfrm>
          <a:prstGeom prst="rect">
            <a:avLst/>
          </a:prstGeom>
        </p:spPr>
      </p:pic>
      <p:pic>
        <p:nvPicPr>
          <p:cNvPr id="3" name="图片 2"/>
          <p:cNvPicPr>
            <a:picLocks noChangeAspect="1"/>
          </p:cNvPicPr>
          <p:nvPr/>
        </p:nvPicPr>
        <p:blipFill>
          <a:blip r:embed="rId8"/>
          <a:srcRect l="39677" t="24722" r="11635" b="19722"/>
          <a:stretch>
            <a:fillRect/>
          </a:stretch>
        </p:blipFill>
        <p:spPr>
          <a:xfrm>
            <a:off x="7465695" y="980440"/>
            <a:ext cx="4294505" cy="2828290"/>
          </a:xfrm>
          <a:prstGeom prst="rect">
            <a:avLst/>
          </a:prstGeom>
        </p:spPr>
      </p:pic>
      <p:sp>
        <p:nvSpPr>
          <p:cNvPr id="11" name="圆角矩形 10"/>
          <p:cNvSpPr/>
          <p:nvPr/>
        </p:nvSpPr>
        <p:spPr>
          <a:xfrm>
            <a:off x="913130" y="6165215"/>
            <a:ext cx="661035" cy="273685"/>
          </a:xfrm>
          <a:prstGeom prst="roundRect">
            <a:avLst/>
          </a:prstGeom>
          <a:solidFill>
            <a:srgbClr val="FF0000">
              <a:alpha val="21000"/>
            </a:srgbClr>
          </a:solidFill>
          <a:ln w="25400" cap="flat" cmpd="sng" algn="ctr">
            <a:noFill/>
            <a:prstDash val="solid"/>
          </a:ln>
          <a:effectLst/>
        </p:spPr>
        <p:txBody>
          <a:bodyPr rtlCol="0" anchor="ctr"/>
          <a:lstStyle/>
          <a:p>
            <a:pPr algn="ctr"/>
            <a:endParaRPr lang="zh-CN" altLang="en-US" sz="1350"/>
          </a:p>
        </p:txBody>
      </p:sp>
      <p:sp>
        <p:nvSpPr>
          <p:cNvPr id="12" name="文本框 11"/>
          <p:cNvSpPr txBox="1"/>
          <p:nvPr/>
        </p:nvSpPr>
        <p:spPr>
          <a:xfrm>
            <a:off x="7537450" y="4364990"/>
            <a:ext cx="4253865" cy="2271395"/>
          </a:xfrm>
          <a:prstGeom prst="rect">
            <a:avLst/>
          </a:prstGeom>
          <a:noFill/>
          <a:ln>
            <a:solidFill>
              <a:schemeClr val="accent1"/>
            </a:solidFill>
          </a:ln>
        </p:spPr>
        <p:txBody>
          <a:bodyPr wrap="square" rtlCol="0" anchor="t">
            <a:spAutoFit/>
          </a:bodyPr>
          <a:lstStyle/>
          <a:p>
            <a:pPr indent="0" fontAlgn="auto">
              <a:lnSpc>
                <a:spcPts val="3400"/>
              </a:lnSpc>
            </a:pPr>
            <a:r>
              <a:rPr lang="zh-CN" altLang="en-US" sz="2000" b="1"/>
              <a:t> </a:t>
            </a:r>
            <a:r>
              <a:rPr lang="zh-CN" altLang="en-US" sz="2000" b="1">
                <a:solidFill>
                  <a:srgbClr val="0070C0"/>
                </a:solidFill>
              </a:rPr>
              <a:t>I jumped a mile. my mouth wide open in amazement.</a:t>
            </a:r>
            <a:r>
              <a:rPr lang="zh-CN" altLang="en-US" sz="2000" b="1"/>
              <a:t> After a pregnant pause, we began to laugh together, ideas of buying new shoes, a football and a basketball flooded into my mind. </a:t>
            </a:r>
          </a:p>
        </p:txBody>
      </p:sp>
      <p:sp>
        <p:nvSpPr>
          <p:cNvPr id="10" name="圆角矩形 9"/>
          <p:cNvSpPr/>
          <p:nvPr/>
        </p:nvSpPr>
        <p:spPr>
          <a:xfrm>
            <a:off x="7609840" y="4523740"/>
            <a:ext cx="4150360" cy="349885"/>
          </a:xfrm>
          <a:prstGeom prst="roundRect">
            <a:avLst/>
          </a:prstGeom>
          <a:solidFill>
            <a:srgbClr val="FF0000">
              <a:alpha val="19000"/>
            </a:srgbClr>
          </a:solidFill>
          <a:ln w="25400" cap="flat" cmpd="sng" algn="ctr">
            <a:noFill/>
            <a:prstDash val="solid"/>
          </a:ln>
          <a:effectLst/>
        </p:spPr>
        <p:txBody>
          <a:bodyPr rtlCol="0" anchor="ctr"/>
          <a:lstStyle/>
          <a:p>
            <a:pPr algn="ctr"/>
            <a:endParaRPr lang="zh-CN" altLang="en-US" sz="1350"/>
          </a:p>
        </p:txBody>
      </p:sp>
      <p:sp>
        <p:nvSpPr>
          <p:cNvPr id="13" name="文本框 12"/>
          <p:cNvSpPr txBox="1"/>
          <p:nvPr/>
        </p:nvSpPr>
        <p:spPr>
          <a:xfrm>
            <a:off x="9471025" y="3644900"/>
            <a:ext cx="2151380" cy="398780"/>
          </a:xfrm>
          <a:prstGeom prst="rect">
            <a:avLst/>
          </a:prstGeom>
          <a:solidFill>
            <a:schemeClr val="accent2">
              <a:lumMod val="40000"/>
              <a:lumOff val="60000"/>
              <a:alpha val="66000"/>
            </a:schemeClr>
          </a:solidFill>
        </p:spPr>
        <p:txBody>
          <a:bodyPr wrap="square" rtlCol="0" anchor="t">
            <a:spAutoFit/>
          </a:bodyPr>
          <a:lstStyle/>
          <a:p>
            <a:r>
              <a:rPr lang="zh-CN" altLang="en-US" sz="2000" b="1">
                <a:solidFill>
                  <a:srgbClr val="0070C0"/>
                </a:solidFill>
              </a:rPr>
              <a:t>surprised上义词</a:t>
            </a:r>
          </a:p>
        </p:txBody>
      </p:sp>
      <p:sp>
        <p:nvSpPr>
          <p:cNvPr id="14" name="圆角矩形 13"/>
          <p:cNvSpPr/>
          <p:nvPr/>
        </p:nvSpPr>
        <p:spPr>
          <a:xfrm>
            <a:off x="7609840" y="4854575"/>
            <a:ext cx="1519555" cy="343535"/>
          </a:xfrm>
          <a:prstGeom prst="roundRect">
            <a:avLst/>
          </a:prstGeom>
          <a:solidFill>
            <a:srgbClr val="FF0000">
              <a:alpha val="19000"/>
            </a:srgbClr>
          </a:solidFill>
          <a:ln w="25400" cap="flat" cmpd="sng" algn="ctr">
            <a:noFill/>
            <a:prstDash val="solid"/>
          </a:ln>
          <a:effectLst/>
        </p:spPr>
        <p:txBody>
          <a:bodyPr rtlCol="0" anchor="ctr"/>
          <a:lstStyle/>
          <a:p>
            <a:pPr algn="ctr"/>
            <a:endParaRPr lang="zh-CN" altLang="en-US" sz="1350"/>
          </a:p>
        </p:txBody>
      </p:sp>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93040" y="2820035"/>
            <a:ext cx="1635125" cy="1760855"/>
          </a:xfrm>
          <a:prstGeom prst="rect">
            <a:avLst/>
          </a:prstGeom>
        </p:spPr>
      </p:pic>
      <p:sp>
        <p:nvSpPr>
          <p:cNvPr id="16" name="椭圆形标注 15"/>
          <p:cNvSpPr/>
          <p:nvPr/>
        </p:nvSpPr>
        <p:spPr>
          <a:xfrm>
            <a:off x="913130" y="981075"/>
            <a:ext cx="6624320" cy="2165350"/>
          </a:xfrm>
          <a:prstGeom prst="wedgeEllipseCallout">
            <a:avLst>
              <a:gd name="adj1" fmla="val -31900"/>
              <a:gd name="adj2" fmla="val 70340"/>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000" b="1">
                <a:latin typeface="黑体" panose="02010609060101010101" charset="-122"/>
                <a:ea typeface="黑体" panose="02010609060101010101" charset="-122"/>
              </a:rPr>
              <a:t>上义词是对事物的概括性、抽象性说明；下义词是事物的具体表现形式或更为具体的说明。在续写中，下义词更能准确地塑造人物形象或推动故事情节发展，是</a:t>
            </a:r>
            <a:r>
              <a:rPr lang="en-US" altLang="zh-CN" sz="2000" b="1">
                <a:latin typeface="黑体" panose="02010609060101010101" charset="-122"/>
                <a:ea typeface="黑体" panose="02010609060101010101" charset="-122"/>
              </a:rPr>
              <a:t>“</a:t>
            </a:r>
            <a:r>
              <a:rPr lang="zh-CN" altLang="en-US" sz="2000" b="1">
                <a:latin typeface="黑体" panose="02010609060101010101" charset="-122"/>
                <a:ea typeface="黑体" panose="02010609060101010101" charset="-122"/>
              </a:rPr>
              <a:t>写长法</a:t>
            </a:r>
            <a:r>
              <a:rPr lang="en-US" altLang="zh-CN" sz="2000" b="1">
                <a:latin typeface="黑体" panose="02010609060101010101" charset="-122"/>
                <a:ea typeface="黑体" panose="02010609060101010101" charset="-122"/>
              </a:rPr>
              <a:t>”</a:t>
            </a:r>
            <a:r>
              <a:rPr lang="zh-CN" altLang="en-US" sz="2000" b="1">
                <a:latin typeface="黑体" panose="02010609060101010101" charset="-122"/>
                <a:ea typeface="黑体" panose="02010609060101010101" charset="-122"/>
              </a:rPr>
              <a:t>的重要手段。</a:t>
            </a:r>
          </a:p>
        </p:txBody>
      </p:sp>
      <p:grpSp>
        <p:nvGrpSpPr>
          <p:cNvPr id="79" name="组合 78"/>
          <p:cNvGrpSpPr/>
          <p:nvPr/>
        </p:nvGrpSpPr>
        <p:grpSpPr>
          <a:xfrm>
            <a:off x="9841706" y="2820353"/>
            <a:ext cx="1146810" cy="768434"/>
            <a:chOff x="8529394" y="4495639"/>
            <a:chExt cx="1067884" cy="1024579"/>
          </a:xfrm>
        </p:grpSpPr>
        <p:sp>
          <p:nvSpPr>
            <p:cNvPr id="80" name="椭圆 79"/>
            <p:cNvSpPr/>
            <p:nvPr>
              <p:custDataLst>
                <p:tags r:id="rId3"/>
              </p:custDataLst>
            </p:nvPr>
          </p:nvSpPr>
          <p:spPr>
            <a:xfrm flipH="1">
              <a:off x="8551124" y="4495639"/>
              <a:ext cx="1024579" cy="1024579"/>
            </a:xfrm>
            <a:prstGeom prst="ellipse">
              <a:avLst/>
            </a:prstGeom>
            <a:gradFill>
              <a:gsLst>
                <a:gs pos="0">
                  <a:srgbClr val="026C68"/>
                </a:gs>
                <a:gs pos="100000">
                  <a:srgbClr val="059188"/>
                </a:gs>
              </a:gsLst>
              <a:lin ang="5400000" scaled="1"/>
            </a:gradFill>
            <a:ln w="25400" cap="flat" cmpd="sng" algn="ctr">
              <a:no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lstStyle/>
            <a:p>
              <a:pPr algn="ctr"/>
              <a:endParaRPr lang="zh-CN" altLang="en-US" sz="2700">
                <a:solidFill>
                  <a:sysClr val="window" lastClr="FFFFFF"/>
                </a:solidFill>
              </a:endParaRPr>
            </a:p>
          </p:txBody>
        </p:sp>
        <p:sp>
          <p:nvSpPr>
            <p:cNvPr id="81" name="矩形 80"/>
            <p:cNvSpPr/>
            <p:nvPr>
              <p:custDataLst>
                <p:tags r:id="rId4"/>
              </p:custDataLst>
            </p:nvPr>
          </p:nvSpPr>
          <p:spPr>
            <a:xfrm>
              <a:off x="8529394" y="4731859"/>
              <a:ext cx="1067884" cy="737447"/>
            </a:xfrm>
            <a:prstGeom prst="rect">
              <a:avLst/>
            </a:prstGeom>
          </p:spPr>
          <p:txBody>
            <a:bodyPr wrap="square">
              <a:spAutoFit/>
            </a:bodyPr>
            <a:lstStyle/>
            <a:p>
              <a:pPr marL="0" lvl="1" algn="ctr"/>
              <a:r>
                <a:rPr lang="zh-CN" altLang="en-US" sz="1500" b="1" dirty="0">
                  <a:solidFill>
                    <a:sysClr val="window" lastClr="FFFFFF"/>
                  </a:solidFill>
                  <a:latin typeface="微软雅黑" panose="020B0503020204020204" pitchFamily="34" charset="-122"/>
                  <a:ea typeface="微软雅黑" panose="020B0503020204020204" pitchFamily="34" charset="-122"/>
                </a:rPr>
                <a:t>上/下义词复现</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par>
                                <p:cTn id="19" presetID="21" presetClass="entr" presetSubtype="1" fill="hold" nodeType="with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wheel(1)">
                                      <p:cBhvr>
                                        <p:cTn id="21" dur="2000"/>
                                        <p:tgtEl>
                                          <p:spTgt spid="7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heel(1)">
                                      <p:cBhvr>
                                        <p:cTn id="37" dur="2000"/>
                                        <p:tgtEl>
                                          <p:spTgt spid="15"/>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0" grpId="0" animBg="1"/>
      <p:bldP spid="10" grpId="1" animBg="1"/>
      <p:bldP spid="13" grpId="0" animBg="1"/>
      <p:bldP spid="13" grpId="1" animBg="1"/>
      <p:bldP spid="14" grpId="0" animBg="1"/>
      <p:bldP spid="14" grpId="1" animBg="1"/>
      <p:bldP spid="16" grpId="0" bldLvl="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accent1"/>
            </a:solidFill>
            <a:prstDash val="dashDot"/>
            <a:round/>
          </a:ln>
          <a:extLst>
            <a:ext uri="{909E8E84-426E-40DD-AFC4-6F175D3DCCD1}">
              <a14:hiddenFill xmlns:a14="http://schemas.microsoft.com/office/drawing/2010/main">
                <a:noFill/>
              </a14:hiddenFill>
            </a:ext>
          </a:extLst>
        </p:spPr>
      </p:cxnSp>
      <p:pic>
        <p:nvPicPr>
          <p:cNvPr id="7" name="图片 6" descr="8"/>
          <p:cNvPicPr>
            <a:picLocks noChangeAspect="1"/>
          </p:cNvPicPr>
          <p:nvPr>
            <p:custDataLst>
              <p:tags r:id="rId2"/>
            </p:custDataLst>
          </p:nvPr>
        </p:nvPicPr>
        <p:blipFill>
          <a:blip r:embed="rId13"/>
          <a:stretch>
            <a:fillRect/>
          </a:stretch>
        </p:blipFill>
        <p:spPr>
          <a:xfrm>
            <a:off x="0" y="-16510"/>
            <a:ext cx="1430020" cy="832485"/>
          </a:xfrm>
          <a:prstGeom prst="rect">
            <a:avLst/>
          </a:prstGeom>
        </p:spPr>
      </p:pic>
      <p:sp>
        <p:nvSpPr>
          <p:cNvPr id="5" name="文本框 4"/>
          <p:cNvSpPr txBox="1"/>
          <p:nvPr/>
        </p:nvSpPr>
        <p:spPr>
          <a:xfrm>
            <a:off x="10490200" y="404495"/>
            <a:ext cx="1133475" cy="368300"/>
          </a:xfrm>
          <a:prstGeom prst="rect">
            <a:avLst/>
          </a:prstGeom>
          <a:noFill/>
        </p:spPr>
        <p:txBody>
          <a:bodyPr wrap="square" rtlCol="0">
            <a:spAutoFit/>
          </a:bodyPr>
          <a:lstStyle/>
          <a:p>
            <a:r>
              <a:rPr lang="en-US" altLang="zh-CN">
                <a:solidFill>
                  <a:srgbClr val="0070C0"/>
                </a:solidFill>
              </a:rPr>
              <a:t>2022.12</a:t>
            </a:r>
          </a:p>
        </p:txBody>
      </p:sp>
      <p:sp>
        <p:nvSpPr>
          <p:cNvPr id="6" name="文本框 5"/>
          <p:cNvSpPr txBox="1"/>
          <p:nvPr/>
        </p:nvSpPr>
        <p:spPr>
          <a:xfrm>
            <a:off x="1344930" y="242570"/>
            <a:ext cx="8905875" cy="460375"/>
          </a:xfrm>
          <a:prstGeom prst="rect">
            <a:avLst/>
          </a:prstGeom>
          <a:noFill/>
        </p:spPr>
        <p:txBody>
          <a:bodyPr wrap="square" rtlCol="0">
            <a:spAutoFit/>
          </a:bodyPr>
          <a:lstStyle/>
          <a:p>
            <a:r>
              <a:rPr lang="zh-CN" altLang="en-US" sz="2400" b="1" dirty="0">
                <a:solidFill>
                  <a:srgbClr val="0170C1"/>
                </a:solidFill>
                <a:latin typeface="微软雅黑" panose="020B0503020204020204" pitchFamily="34" charset="-122"/>
                <a:ea typeface="微软雅黑" panose="020B0503020204020204" pitchFamily="34" charset="-122"/>
                <a:sym typeface="+mn-ea"/>
              </a:rPr>
              <a:t>反义互补的词汇衔接有助于合理地激化冲突和化解矛盾</a:t>
            </a:r>
            <a:endParaRPr lang="zh-CN" altLang="en-US" sz="1600" b="1" dirty="0">
              <a:solidFill>
                <a:srgbClr val="0170C1"/>
              </a:solidFill>
              <a:latin typeface="微软雅黑" panose="020B0503020204020204" pitchFamily="34" charset="-122"/>
              <a:ea typeface="微软雅黑" panose="020B0503020204020204" pitchFamily="34" charset="-122"/>
            </a:endParaRPr>
          </a:p>
        </p:txBody>
      </p:sp>
      <p:pic>
        <p:nvPicPr>
          <p:cNvPr id="2" name="图片 1" descr="搜狗截图20221216045957"/>
          <p:cNvPicPr>
            <a:picLocks noChangeAspect="1"/>
          </p:cNvPicPr>
          <p:nvPr/>
        </p:nvPicPr>
        <p:blipFill>
          <a:blip r:embed="rId14"/>
          <a:srcRect l="4497" r="3398"/>
          <a:stretch>
            <a:fillRect/>
          </a:stretch>
        </p:blipFill>
        <p:spPr>
          <a:xfrm>
            <a:off x="115570" y="980440"/>
            <a:ext cx="7225665" cy="5396865"/>
          </a:xfrm>
          <a:prstGeom prst="rect">
            <a:avLst/>
          </a:prstGeom>
        </p:spPr>
      </p:pic>
      <p:pic>
        <p:nvPicPr>
          <p:cNvPr id="3" name="图片 2"/>
          <p:cNvPicPr>
            <a:picLocks noChangeAspect="1"/>
          </p:cNvPicPr>
          <p:nvPr/>
        </p:nvPicPr>
        <p:blipFill>
          <a:blip r:embed="rId15"/>
          <a:srcRect l="39677" t="24722" r="11635" b="19722"/>
          <a:stretch>
            <a:fillRect/>
          </a:stretch>
        </p:blipFill>
        <p:spPr>
          <a:xfrm>
            <a:off x="7465695" y="980440"/>
            <a:ext cx="4294505" cy="2828290"/>
          </a:xfrm>
          <a:prstGeom prst="rect">
            <a:avLst/>
          </a:prstGeom>
        </p:spPr>
      </p:pic>
      <p:sp>
        <p:nvSpPr>
          <p:cNvPr id="4" name="圆角矩形 3"/>
          <p:cNvSpPr/>
          <p:nvPr>
            <p:custDataLst>
              <p:tags r:id="rId3"/>
            </p:custDataLst>
          </p:nvPr>
        </p:nvSpPr>
        <p:spPr>
          <a:xfrm>
            <a:off x="4369435" y="6103620"/>
            <a:ext cx="980440" cy="27368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8" name="圆角矩形 7"/>
          <p:cNvSpPr/>
          <p:nvPr>
            <p:custDataLst>
              <p:tags r:id="rId4"/>
            </p:custDataLst>
          </p:nvPr>
        </p:nvSpPr>
        <p:spPr>
          <a:xfrm>
            <a:off x="6961505" y="4580890"/>
            <a:ext cx="504825" cy="27368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9" name="圆角矩形 8"/>
          <p:cNvSpPr/>
          <p:nvPr>
            <p:custDataLst>
              <p:tags r:id="rId5"/>
            </p:custDataLst>
          </p:nvPr>
        </p:nvSpPr>
        <p:spPr>
          <a:xfrm>
            <a:off x="115570" y="4797425"/>
            <a:ext cx="681990" cy="27368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2" name="文本框 11"/>
          <p:cNvSpPr txBox="1"/>
          <p:nvPr/>
        </p:nvSpPr>
        <p:spPr>
          <a:xfrm>
            <a:off x="7537450" y="4364990"/>
            <a:ext cx="4253865" cy="2271395"/>
          </a:xfrm>
          <a:prstGeom prst="rect">
            <a:avLst/>
          </a:prstGeom>
          <a:noFill/>
          <a:ln>
            <a:solidFill>
              <a:schemeClr val="accent1"/>
            </a:solidFill>
          </a:ln>
        </p:spPr>
        <p:txBody>
          <a:bodyPr wrap="square" rtlCol="0" anchor="t">
            <a:spAutoFit/>
          </a:bodyPr>
          <a:lstStyle/>
          <a:p>
            <a:pPr indent="0" fontAlgn="auto">
              <a:lnSpc>
                <a:spcPts val="3400"/>
              </a:lnSpc>
            </a:pPr>
            <a:r>
              <a:rPr lang="zh-CN" altLang="en-US" sz="2000" b="1"/>
              <a:t> </a:t>
            </a:r>
            <a:r>
              <a:rPr lang="zh-CN" altLang="en-US" sz="2000" b="1">
                <a:solidFill>
                  <a:srgbClr val="0070C0"/>
                </a:solidFill>
              </a:rPr>
              <a:t>I jumped a mile. my mouth wide open in amazement.</a:t>
            </a:r>
            <a:r>
              <a:rPr lang="zh-CN" altLang="en-US" sz="2000" b="1"/>
              <a:t> After a pregnant pause, we began to laugh together, ideas of buying new shoes, a football and a basketball flooded into my mind. </a:t>
            </a:r>
          </a:p>
        </p:txBody>
      </p:sp>
      <p:sp>
        <p:nvSpPr>
          <p:cNvPr id="13" name="文本框 12"/>
          <p:cNvSpPr txBox="1"/>
          <p:nvPr/>
        </p:nvSpPr>
        <p:spPr>
          <a:xfrm>
            <a:off x="9471025" y="3644900"/>
            <a:ext cx="2151380" cy="398780"/>
          </a:xfrm>
          <a:prstGeom prst="rect">
            <a:avLst/>
          </a:prstGeom>
          <a:solidFill>
            <a:srgbClr val="FFFF00"/>
          </a:solidFill>
        </p:spPr>
        <p:txBody>
          <a:bodyPr wrap="square" rtlCol="0" anchor="t">
            <a:spAutoFit/>
          </a:bodyPr>
          <a:lstStyle/>
          <a:p>
            <a:pPr algn="ctr"/>
            <a:r>
              <a:rPr lang="zh-CN" altLang="en-US" sz="2000" b="1">
                <a:solidFill>
                  <a:srgbClr val="0070C0"/>
                </a:solidFill>
              </a:rPr>
              <a:t>wish上义词</a:t>
            </a:r>
          </a:p>
        </p:txBody>
      </p:sp>
      <p:sp>
        <p:nvSpPr>
          <p:cNvPr id="15" name="圆角矩形 14"/>
          <p:cNvSpPr/>
          <p:nvPr>
            <p:custDataLst>
              <p:tags r:id="rId6"/>
            </p:custDataLst>
          </p:nvPr>
        </p:nvSpPr>
        <p:spPr>
          <a:xfrm>
            <a:off x="7466330" y="5829935"/>
            <a:ext cx="4157980" cy="782320"/>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6" name="圆角矩形 15"/>
          <p:cNvSpPr/>
          <p:nvPr>
            <p:custDataLst>
              <p:tags r:id="rId7"/>
            </p:custDataLst>
          </p:nvPr>
        </p:nvSpPr>
        <p:spPr>
          <a:xfrm>
            <a:off x="238125" y="2275840"/>
            <a:ext cx="7203440" cy="477520"/>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grpSp>
        <p:nvGrpSpPr>
          <p:cNvPr id="79" name="组合 78"/>
          <p:cNvGrpSpPr/>
          <p:nvPr/>
        </p:nvGrpSpPr>
        <p:grpSpPr>
          <a:xfrm>
            <a:off x="9841706" y="2820353"/>
            <a:ext cx="1146810" cy="768434"/>
            <a:chOff x="8529394" y="4495639"/>
            <a:chExt cx="1067884" cy="1024579"/>
          </a:xfrm>
        </p:grpSpPr>
        <p:sp>
          <p:nvSpPr>
            <p:cNvPr id="80" name="椭圆 79"/>
            <p:cNvSpPr/>
            <p:nvPr>
              <p:custDataLst>
                <p:tags r:id="rId10"/>
              </p:custDataLst>
            </p:nvPr>
          </p:nvSpPr>
          <p:spPr>
            <a:xfrm flipH="1">
              <a:off x="8551124" y="4495639"/>
              <a:ext cx="1024579" cy="1024579"/>
            </a:xfrm>
            <a:prstGeom prst="ellipse">
              <a:avLst/>
            </a:prstGeom>
            <a:gradFill>
              <a:gsLst>
                <a:gs pos="0">
                  <a:srgbClr val="026C68"/>
                </a:gs>
                <a:gs pos="100000">
                  <a:srgbClr val="059188"/>
                </a:gs>
              </a:gsLst>
              <a:lin ang="5400000" scaled="1"/>
            </a:gradFill>
            <a:ln w="25400" cap="flat" cmpd="sng" algn="ctr">
              <a:no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lstStyle/>
            <a:p>
              <a:pPr algn="ctr"/>
              <a:endParaRPr lang="zh-CN" altLang="en-US" sz="2700">
                <a:solidFill>
                  <a:sysClr val="window" lastClr="FFFFFF"/>
                </a:solidFill>
              </a:endParaRPr>
            </a:p>
          </p:txBody>
        </p:sp>
        <p:sp>
          <p:nvSpPr>
            <p:cNvPr id="81" name="矩形 80"/>
            <p:cNvSpPr/>
            <p:nvPr>
              <p:custDataLst>
                <p:tags r:id="rId11"/>
              </p:custDataLst>
            </p:nvPr>
          </p:nvSpPr>
          <p:spPr>
            <a:xfrm>
              <a:off x="8529394" y="4731859"/>
              <a:ext cx="1067884" cy="737447"/>
            </a:xfrm>
            <a:prstGeom prst="rect">
              <a:avLst/>
            </a:prstGeom>
          </p:spPr>
          <p:txBody>
            <a:bodyPr wrap="square">
              <a:spAutoFit/>
            </a:bodyPr>
            <a:lstStyle/>
            <a:p>
              <a:pPr marL="0" lvl="1" algn="ctr"/>
              <a:r>
                <a:rPr lang="zh-CN" altLang="en-US" sz="1500" b="1" dirty="0">
                  <a:solidFill>
                    <a:sysClr val="window" lastClr="FFFFFF"/>
                  </a:solidFill>
                  <a:latin typeface="微软雅黑" panose="020B0503020204020204" pitchFamily="34" charset="-122"/>
                  <a:ea typeface="微软雅黑" panose="020B0503020204020204" pitchFamily="34" charset="-122"/>
                </a:rPr>
                <a:t>上/下义词复现</a:t>
              </a:r>
            </a:p>
          </p:txBody>
        </p:sp>
      </p:grpSp>
      <p:pic>
        <p:nvPicPr>
          <p:cNvPr id="17" name="图片 16"/>
          <p:cNvPicPr>
            <a:picLocks noChangeAspect="1"/>
          </p:cNvPicPr>
          <p:nvPr>
            <p:custDataLst>
              <p:tags r:id="rId8"/>
            </p:custDataLst>
          </p:nvPr>
        </p:nvPicPr>
        <p:blipFill>
          <a:blip r:embed="rId16" cstate="print">
            <a:extLst>
              <a:ext uri="{28A0092B-C50C-407E-A947-70E740481C1C}">
                <a14:useLocalDpi xmlns:a14="http://schemas.microsoft.com/office/drawing/2010/main" val="0"/>
              </a:ext>
            </a:extLst>
          </a:blip>
          <a:stretch>
            <a:fillRect/>
          </a:stretch>
        </p:blipFill>
        <p:spPr>
          <a:xfrm flipH="1">
            <a:off x="193040" y="2924810"/>
            <a:ext cx="1635125" cy="1760855"/>
          </a:xfrm>
          <a:prstGeom prst="rect">
            <a:avLst/>
          </a:prstGeom>
        </p:spPr>
      </p:pic>
      <p:sp>
        <p:nvSpPr>
          <p:cNvPr id="19" name="椭圆形标注 18"/>
          <p:cNvSpPr/>
          <p:nvPr>
            <p:custDataLst>
              <p:tags r:id="rId9"/>
            </p:custDataLst>
          </p:nvPr>
        </p:nvSpPr>
        <p:spPr>
          <a:xfrm>
            <a:off x="238125" y="1124585"/>
            <a:ext cx="7856220" cy="2049145"/>
          </a:xfrm>
          <a:prstGeom prst="wedgeEllipseCallout">
            <a:avLst>
              <a:gd name="adj1" fmla="val -31900"/>
              <a:gd name="adj2" fmla="val 70340"/>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2000" b="1">
                <a:latin typeface="Times New Roman" panose="02020603050405020304" pitchFamily="18" charset="0"/>
                <a:ea typeface="黑体" panose="02010609060101010101" charset="-122"/>
                <a:cs typeface="Times New Roman" panose="02020603050405020304" pitchFamily="18" charset="0"/>
              </a:rPr>
              <a:t>as I wished</a:t>
            </a:r>
            <a:r>
              <a:rPr lang="en-US" sz="2000" b="1">
                <a:latin typeface="Times New Roman" panose="02020603050405020304" pitchFamily="18" charset="0"/>
                <a:ea typeface="黑体" panose="02010609060101010101" charset="-122"/>
                <a:cs typeface="Times New Roman" panose="02020603050405020304" pitchFamily="18" charset="0"/>
              </a:rPr>
              <a:t> </a:t>
            </a:r>
            <a:r>
              <a:rPr lang="zh-CN" sz="2000" b="1">
                <a:latin typeface="Times New Roman" panose="02020603050405020304" pitchFamily="18" charset="0"/>
                <a:ea typeface="黑体" panose="02010609060101010101" charset="-122"/>
                <a:cs typeface="Times New Roman" panose="02020603050405020304" pitchFamily="18" charset="0"/>
              </a:rPr>
              <a:t>同词复现，但出现在反义互补的表达</a:t>
            </a:r>
            <a:r>
              <a:rPr lang="en-US" altLang="zh-CN" sz="2000" b="1">
                <a:latin typeface="Times New Roman" panose="02020603050405020304" pitchFamily="18" charset="0"/>
                <a:ea typeface="黑体" panose="02010609060101010101" charset="-122"/>
                <a:cs typeface="Times New Roman" panose="02020603050405020304" pitchFamily="18" charset="0"/>
              </a:rPr>
              <a:t> “</a:t>
            </a:r>
            <a:r>
              <a:rPr lang="zh-CN" sz="2000" b="1" u="sng">
                <a:latin typeface="Times New Roman" panose="02020603050405020304" pitchFamily="18" charset="0"/>
                <a:ea typeface="黑体" panose="02010609060101010101" charset="-122"/>
                <a:cs typeface="Times New Roman" panose="02020603050405020304" pitchFamily="18" charset="0"/>
              </a:rPr>
              <a:t>allowed me</a:t>
            </a:r>
            <a:r>
              <a:rPr lang="zh-CN" sz="2000" b="1">
                <a:latin typeface="Times New Roman" panose="02020603050405020304" pitchFamily="18" charset="0"/>
                <a:ea typeface="黑体" panose="02010609060101010101" charset="-122"/>
                <a:cs typeface="Times New Roman" panose="02020603050405020304" pitchFamily="18" charset="0"/>
              </a:rPr>
              <a:t> to use the money as I wished</a:t>
            </a:r>
            <a:r>
              <a:rPr lang="en-US" altLang="zh-CN" sz="2000" b="1">
                <a:latin typeface="Times New Roman" panose="02020603050405020304" pitchFamily="18" charset="0"/>
                <a:ea typeface="黑体" panose="02010609060101010101" charset="-122"/>
                <a:cs typeface="Times New Roman" panose="02020603050405020304" pitchFamily="18" charset="0"/>
              </a:rPr>
              <a:t>”</a:t>
            </a:r>
            <a:r>
              <a:rPr lang="zh-CN" altLang="en-US" sz="2000" b="1">
                <a:latin typeface="Times New Roman" panose="02020603050405020304" pitchFamily="18" charset="0"/>
                <a:ea typeface="黑体" panose="02010609060101010101" charset="-122"/>
                <a:cs typeface="Times New Roman" panose="02020603050405020304" pitchFamily="18" charset="0"/>
              </a:rPr>
              <a:t>和</a:t>
            </a:r>
            <a:r>
              <a:rPr lang="en-US" altLang="zh-CN" sz="2000" b="1">
                <a:latin typeface="Times New Roman" panose="02020603050405020304" pitchFamily="18" charset="0"/>
                <a:ea typeface="黑体" panose="02010609060101010101" charset="-122"/>
                <a:cs typeface="Times New Roman" panose="02020603050405020304" pitchFamily="18" charset="0"/>
              </a:rPr>
              <a:t>“</a:t>
            </a:r>
            <a:r>
              <a:rPr lang="zh-CN" sz="2000" b="1" u="sng">
                <a:latin typeface="Times New Roman" panose="02020603050405020304" pitchFamily="18" charset="0"/>
                <a:ea typeface="黑体" panose="02010609060101010101" charset="-122"/>
                <a:cs typeface="Times New Roman" panose="02020603050405020304" pitchFamily="18" charset="0"/>
              </a:rPr>
              <a:t>might not</a:t>
            </a:r>
            <a:r>
              <a:rPr lang="zh-CN" sz="2000" b="1">
                <a:latin typeface="Times New Roman" panose="02020603050405020304" pitchFamily="18" charset="0"/>
                <a:ea typeface="黑体" panose="02010609060101010101" charset="-122"/>
                <a:cs typeface="Times New Roman" panose="02020603050405020304" pitchFamily="18" charset="0"/>
              </a:rPr>
              <a:t> be mine to do with as I wished</a:t>
            </a:r>
            <a:r>
              <a:rPr lang="en-US" altLang="zh-CN" sz="2000" b="1">
                <a:latin typeface="Times New Roman" panose="02020603050405020304" pitchFamily="18" charset="0"/>
                <a:ea typeface="黑体" panose="02010609060101010101" charset="-122"/>
                <a:cs typeface="Times New Roman" panose="02020603050405020304" pitchFamily="18" charset="0"/>
              </a:rPr>
              <a:t>”</a:t>
            </a:r>
            <a:r>
              <a:rPr lang="zh-CN" altLang="en-US" sz="2000" b="1">
                <a:latin typeface="Times New Roman" panose="02020603050405020304" pitchFamily="18" charset="0"/>
                <a:ea typeface="黑体" panose="02010609060101010101" charset="-122"/>
                <a:cs typeface="Times New Roman" panose="02020603050405020304" pitchFamily="18" charset="0"/>
              </a:rPr>
              <a:t>，突显矛盾的冲突与和解，且在续文中，细化具体了</a:t>
            </a:r>
            <a:r>
              <a:rPr lang="en-US" altLang="zh-CN" sz="2000" b="1">
                <a:latin typeface="Times New Roman" panose="02020603050405020304" pitchFamily="18" charset="0"/>
                <a:ea typeface="黑体" panose="02010609060101010101" charset="-122"/>
                <a:cs typeface="Times New Roman" panose="02020603050405020304" pitchFamily="18" charset="0"/>
              </a:rPr>
              <a:t>“wish”, </a:t>
            </a:r>
            <a:r>
              <a:rPr lang="zh-CN" altLang="en-US" sz="2000" b="1">
                <a:latin typeface="Times New Roman" panose="02020603050405020304" pitchFamily="18" charset="0"/>
                <a:ea typeface="黑体" panose="02010609060101010101" charset="-122"/>
                <a:cs typeface="Times New Roman" panose="02020603050405020304" pitchFamily="18" charset="0"/>
              </a:rPr>
              <a:t>表现出作者的惊喜。</a:t>
            </a:r>
          </a:p>
        </p:txBody>
      </p:sp>
      <p:cxnSp>
        <p:nvCxnSpPr>
          <p:cNvPr id="20" name="直接箭头连接符 19"/>
          <p:cNvCxnSpPr/>
          <p:nvPr/>
        </p:nvCxnSpPr>
        <p:spPr>
          <a:xfrm>
            <a:off x="768985" y="5085080"/>
            <a:ext cx="4176395" cy="1008380"/>
          </a:xfrm>
          <a:prstGeom prst="straightConnector1">
            <a:avLst/>
          </a:prstGeom>
          <a:ln w="38100">
            <a:solidFill>
              <a:srgbClr val="DCDA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圆角矩形 10"/>
          <p:cNvSpPr/>
          <p:nvPr/>
        </p:nvSpPr>
        <p:spPr>
          <a:xfrm>
            <a:off x="2425065" y="6165215"/>
            <a:ext cx="803275" cy="273685"/>
          </a:xfrm>
          <a:prstGeom prst="roundRect">
            <a:avLst/>
          </a:prstGeom>
          <a:solidFill>
            <a:srgbClr val="FF0000">
              <a:alpha val="36000"/>
            </a:srgbClr>
          </a:solidFill>
          <a:ln w="25400" cap="flat" cmpd="sng" algn="ctr">
            <a:noFill/>
            <a:prstDash val="solid"/>
          </a:ln>
          <a:effectLst/>
        </p:spPr>
        <p:txBody>
          <a:bodyPr rtlCol="0" anchor="ctr"/>
          <a:lstStyle/>
          <a:p>
            <a:pPr algn="ctr"/>
            <a:endParaRPr lang="zh-CN" altLang="en-US" sz="1350"/>
          </a:p>
        </p:txBody>
      </p:sp>
      <p:sp>
        <p:nvSpPr>
          <p:cNvPr id="14" name="圆角矩形 13"/>
          <p:cNvSpPr/>
          <p:nvPr/>
        </p:nvSpPr>
        <p:spPr>
          <a:xfrm>
            <a:off x="4801235" y="4582160"/>
            <a:ext cx="920750" cy="273685"/>
          </a:xfrm>
          <a:prstGeom prst="roundRect">
            <a:avLst/>
          </a:prstGeom>
          <a:solidFill>
            <a:srgbClr val="FF0000">
              <a:alpha val="36000"/>
            </a:srgbClr>
          </a:solidFill>
          <a:ln w="25400" cap="flat" cmpd="sng" algn="ctr">
            <a:noFill/>
            <a:prstDash val="solid"/>
          </a:ln>
          <a:effectLst/>
        </p:spPr>
        <p:txBody>
          <a:bodyPr rtlCol="0" anchor="ctr"/>
          <a:lstStyle/>
          <a:p>
            <a:pPr algn="ctr"/>
            <a:endParaRPr lang="zh-CN" altLang="en-US" sz="1350"/>
          </a:p>
        </p:txBody>
      </p:sp>
      <p:sp>
        <p:nvSpPr>
          <p:cNvPr id="10" name="圆角矩形 9"/>
          <p:cNvSpPr/>
          <p:nvPr/>
        </p:nvSpPr>
        <p:spPr>
          <a:xfrm>
            <a:off x="8977630" y="5445125"/>
            <a:ext cx="1513205" cy="273685"/>
          </a:xfrm>
          <a:prstGeom prst="roundRect">
            <a:avLst/>
          </a:prstGeom>
          <a:solidFill>
            <a:srgbClr val="FF0000">
              <a:alpha val="36000"/>
            </a:srgbClr>
          </a:solidFill>
          <a:ln w="25400" cap="flat" cmpd="sng" algn="ctr">
            <a:noFill/>
            <a:prstDash val="solid"/>
          </a:ln>
          <a:effectLst/>
        </p:spPr>
        <p:txBody>
          <a:bodyPr rtlCol="0" anchor="ctr"/>
          <a:lstStyle/>
          <a:p>
            <a:pPr algn="ctr"/>
            <a:endParaRPr lang="zh-CN" altLang="en-US" sz="135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1" presetClass="entr" presetSubtype="1" fill="hold"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wheel(1)">
                                      <p:cBhvr>
                                        <p:cTn id="10" dur="2000"/>
                                        <p:tgtEl>
                                          <p:spTgt spid="7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2000"/>
                                        <p:tgtEl>
                                          <p:spTgt spid="17"/>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heel(1)">
                                      <p:cBhvr>
                                        <p:cTn id="18" dur="20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linds(horizontal)">
                                      <p:cBhvr>
                                        <p:cTn id="26" dur="500"/>
                                        <p:tgtEl>
                                          <p:spTgt spid="14"/>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9" grpId="0" bldLvl="0" animBg="1"/>
      <p:bldP spid="19" grpId="1" animBg="1"/>
      <p:bldP spid="11" grpId="0" animBg="1"/>
      <p:bldP spid="11" grpId="1" animBg="1"/>
      <p:bldP spid="14" grpId="0" animBg="1"/>
      <p:bldP spid="14" grpId="1" animBg="1"/>
      <p:bldP spid="10" grpId="0" animBg="1"/>
      <p:bldP spid="1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3"/>
          <a:stretch>
            <a:fillRect/>
          </a:stretch>
        </p:blipFill>
        <p:spPr>
          <a:xfrm>
            <a:off x="-59690" y="-86995"/>
            <a:ext cx="12238990" cy="6977380"/>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accent1"/>
            </a:solidFill>
            <a:prstDash val="dashDot"/>
            <a:round/>
          </a:ln>
          <a:extLst>
            <a:ext uri="{909E8E84-426E-40DD-AFC4-6F175D3DCCD1}">
              <a14:hiddenFill xmlns:a14="http://schemas.microsoft.com/office/drawing/2010/main">
                <a:noFill/>
              </a14:hiddenFill>
            </a:ext>
          </a:extLst>
        </p:spPr>
      </p:cxnSp>
      <p:pic>
        <p:nvPicPr>
          <p:cNvPr id="7" name="图片 6" descr="8"/>
          <p:cNvPicPr>
            <a:picLocks noChangeAspect="1"/>
          </p:cNvPicPr>
          <p:nvPr>
            <p:custDataLst>
              <p:tags r:id="rId2"/>
            </p:custDataLst>
          </p:nvPr>
        </p:nvPicPr>
        <p:blipFill>
          <a:blip r:embed="rId19"/>
          <a:stretch>
            <a:fillRect/>
          </a:stretch>
        </p:blipFill>
        <p:spPr>
          <a:xfrm>
            <a:off x="0" y="-16510"/>
            <a:ext cx="1430020" cy="832485"/>
          </a:xfrm>
          <a:prstGeom prst="rect">
            <a:avLst/>
          </a:prstGeom>
        </p:spPr>
      </p:pic>
      <p:sp>
        <p:nvSpPr>
          <p:cNvPr id="5" name="文本框 4"/>
          <p:cNvSpPr txBox="1"/>
          <p:nvPr/>
        </p:nvSpPr>
        <p:spPr>
          <a:xfrm>
            <a:off x="10490200" y="404495"/>
            <a:ext cx="1133475" cy="368300"/>
          </a:xfrm>
          <a:prstGeom prst="rect">
            <a:avLst/>
          </a:prstGeom>
          <a:noFill/>
        </p:spPr>
        <p:txBody>
          <a:bodyPr wrap="square" rtlCol="0">
            <a:spAutoFit/>
          </a:bodyPr>
          <a:lstStyle/>
          <a:p>
            <a:r>
              <a:rPr lang="en-US" altLang="zh-CN">
                <a:solidFill>
                  <a:srgbClr val="0070C0"/>
                </a:solidFill>
              </a:rPr>
              <a:t>2022.12</a:t>
            </a:r>
          </a:p>
        </p:txBody>
      </p:sp>
      <p:sp>
        <p:nvSpPr>
          <p:cNvPr id="6" name="文本框 5"/>
          <p:cNvSpPr txBox="1"/>
          <p:nvPr/>
        </p:nvSpPr>
        <p:spPr>
          <a:xfrm>
            <a:off x="1344930" y="242570"/>
            <a:ext cx="8905875" cy="460375"/>
          </a:xfrm>
          <a:prstGeom prst="rect">
            <a:avLst/>
          </a:prstGeom>
          <a:noFill/>
        </p:spPr>
        <p:txBody>
          <a:bodyPr wrap="square" rtlCol="0">
            <a:spAutoFit/>
          </a:bodyPr>
          <a:lstStyle/>
          <a:p>
            <a:r>
              <a:rPr lang="zh-CN" altLang="en-US" sz="2400" b="1" dirty="0">
                <a:solidFill>
                  <a:srgbClr val="0170C1"/>
                </a:solidFill>
                <a:latin typeface="微软雅黑" panose="020B0503020204020204" pitchFamily="34" charset="-122"/>
                <a:ea typeface="微软雅黑" panose="020B0503020204020204" pitchFamily="34" charset="-122"/>
                <a:sym typeface="+mn-ea"/>
              </a:rPr>
              <a:t>基于词汇衔接的语义拓展，有助于合理发挥想象力和创造力</a:t>
            </a:r>
            <a:endParaRPr lang="zh-CN" altLang="en-US" sz="1600" b="1" dirty="0">
              <a:solidFill>
                <a:srgbClr val="0170C1"/>
              </a:solidFill>
              <a:latin typeface="微软雅黑" panose="020B0503020204020204" pitchFamily="34" charset="-122"/>
              <a:ea typeface="微软雅黑" panose="020B0503020204020204" pitchFamily="34" charset="-122"/>
            </a:endParaRPr>
          </a:p>
        </p:txBody>
      </p:sp>
      <p:pic>
        <p:nvPicPr>
          <p:cNvPr id="2" name="图片 1" descr="搜狗截图20221216045957"/>
          <p:cNvPicPr>
            <a:picLocks noChangeAspect="1"/>
          </p:cNvPicPr>
          <p:nvPr>
            <p:custDataLst>
              <p:tags r:id="rId3"/>
            </p:custDataLst>
          </p:nvPr>
        </p:nvPicPr>
        <p:blipFill>
          <a:blip r:embed="rId20"/>
          <a:srcRect l="4497" r="3398"/>
          <a:stretch>
            <a:fillRect/>
          </a:stretch>
        </p:blipFill>
        <p:spPr>
          <a:xfrm>
            <a:off x="115570" y="980440"/>
            <a:ext cx="7225665" cy="5396865"/>
          </a:xfrm>
          <a:prstGeom prst="rect">
            <a:avLst/>
          </a:prstGeom>
        </p:spPr>
      </p:pic>
      <p:pic>
        <p:nvPicPr>
          <p:cNvPr id="3" name="图片 2"/>
          <p:cNvPicPr>
            <a:picLocks noChangeAspect="1"/>
          </p:cNvPicPr>
          <p:nvPr/>
        </p:nvPicPr>
        <p:blipFill>
          <a:blip r:embed="rId21"/>
          <a:srcRect l="39677" t="24722" r="11635" b="19722"/>
          <a:stretch>
            <a:fillRect/>
          </a:stretch>
        </p:blipFill>
        <p:spPr>
          <a:xfrm>
            <a:off x="7465695" y="980440"/>
            <a:ext cx="4294505" cy="2828290"/>
          </a:xfrm>
          <a:prstGeom prst="rect">
            <a:avLst/>
          </a:prstGeom>
        </p:spPr>
      </p:pic>
      <p:sp>
        <p:nvSpPr>
          <p:cNvPr id="4" name="圆角矩形 3"/>
          <p:cNvSpPr/>
          <p:nvPr>
            <p:custDataLst>
              <p:tags r:id="rId4"/>
            </p:custDataLst>
          </p:nvPr>
        </p:nvSpPr>
        <p:spPr>
          <a:xfrm>
            <a:off x="4369435" y="6103620"/>
            <a:ext cx="980440" cy="27368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8" name="圆角矩形 7"/>
          <p:cNvSpPr/>
          <p:nvPr>
            <p:custDataLst>
              <p:tags r:id="rId5"/>
            </p:custDataLst>
          </p:nvPr>
        </p:nvSpPr>
        <p:spPr>
          <a:xfrm>
            <a:off x="6961505" y="4580890"/>
            <a:ext cx="504825" cy="27368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9" name="圆角矩形 8"/>
          <p:cNvSpPr/>
          <p:nvPr>
            <p:custDataLst>
              <p:tags r:id="rId6"/>
            </p:custDataLst>
          </p:nvPr>
        </p:nvSpPr>
        <p:spPr>
          <a:xfrm>
            <a:off x="115570" y="4797425"/>
            <a:ext cx="681990" cy="27368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2" name="文本框 11"/>
          <p:cNvSpPr txBox="1"/>
          <p:nvPr/>
        </p:nvSpPr>
        <p:spPr>
          <a:xfrm>
            <a:off x="7537450" y="4364990"/>
            <a:ext cx="4253865" cy="2271395"/>
          </a:xfrm>
          <a:prstGeom prst="rect">
            <a:avLst/>
          </a:prstGeom>
          <a:noFill/>
          <a:ln>
            <a:solidFill>
              <a:schemeClr val="accent1"/>
            </a:solidFill>
          </a:ln>
        </p:spPr>
        <p:txBody>
          <a:bodyPr wrap="square" rtlCol="0" anchor="t">
            <a:spAutoFit/>
          </a:bodyPr>
          <a:lstStyle/>
          <a:p>
            <a:pPr indent="0" fontAlgn="auto">
              <a:lnSpc>
                <a:spcPts val="3400"/>
              </a:lnSpc>
            </a:pPr>
            <a:r>
              <a:rPr lang="zh-CN" altLang="en-US" sz="2000" b="1"/>
              <a:t> On that day, after calculating my budget, I went to the local store and bought many things I wanted—a new football, a basketball </a:t>
            </a:r>
            <a:r>
              <a:rPr lang="zh-CN" altLang="en-US" sz="2000" b="1">
                <a:solidFill>
                  <a:srgbClr val="C00000"/>
                </a:solidFill>
              </a:rPr>
              <a:t>bat</a:t>
            </a:r>
            <a:r>
              <a:rPr lang="zh-CN" altLang="en-US" sz="2000" b="1"/>
              <a:t> and a pair of </a:t>
            </a:r>
            <a:r>
              <a:rPr lang="zh-CN" altLang="en-US" sz="2000" b="1">
                <a:solidFill>
                  <a:srgbClr val="C00000"/>
                </a:solidFill>
              </a:rPr>
              <a:t>sneakers</a:t>
            </a:r>
            <a:r>
              <a:rPr lang="zh-CN" altLang="en-US" sz="2000" b="1"/>
              <a:t> and so on.</a:t>
            </a:r>
          </a:p>
        </p:txBody>
      </p:sp>
      <p:sp>
        <p:nvSpPr>
          <p:cNvPr id="13" name="文本框 12"/>
          <p:cNvSpPr txBox="1"/>
          <p:nvPr/>
        </p:nvSpPr>
        <p:spPr>
          <a:xfrm>
            <a:off x="9471025" y="3644900"/>
            <a:ext cx="2151380" cy="398780"/>
          </a:xfrm>
          <a:prstGeom prst="rect">
            <a:avLst/>
          </a:prstGeom>
          <a:solidFill>
            <a:srgbClr val="FFFF00"/>
          </a:solidFill>
        </p:spPr>
        <p:txBody>
          <a:bodyPr wrap="square" rtlCol="0" anchor="t">
            <a:spAutoFit/>
          </a:bodyPr>
          <a:lstStyle/>
          <a:p>
            <a:pPr algn="ctr"/>
            <a:r>
              <a:rPr lang="zh-CN" altLang="en-US" sz="2000" b="1">
                <a:solidFill>
                  <a:srgbClr val="0070C0"/>
                </a:solidFill>
              </a:rPr>
              <a:t>wish上义词</a:t>
            </a:r>
          </a:p>
        </p:txBody>
      </p:sp>
      <p:sp>
        <p:nvSpPr>
          <p:cNvPr id="15" name="圆角矩形 14"/>
          <p:cNvSpPr/>
          <p:nvPr>
            <p:custDataLst>
              <p:tags r:id="rId7"/>
            </p:custDataLst>
          </p:nvPr>
        </p:nvSpPr>
        <p:spPr>
          <a:xfrm>
            <a:off x="7602220" y="5949315"/>
            <a:ext cx="4157980" cy="782320"/>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6" name="圆角矩形 15"/>
          <p:cNvSpPr/>
          <p:nvPr>
            <p:custDataLst>
              <p:tags r:id="rId8"/>
            </p:custDataLst>
          </p:nvPr>
        </p:nvSpPr>
        <p:spPr>
          <a:xfrm>
            <a:off x="114935" y="2493010"/>
            <a:ext cx="5013960" cy="260350"/>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7" name="圆角矩形 16"/>
          <p:cNvSpPr/>
          <p:nvPr>
            <p:custDataLst>
              <p:tags r:id="rId9"/>
            </p:custDataLst>
          </p:nvPr>
        </p:nvSpPr>
        <p:spPr>
          <a:xfrm>
            <a:off x="9770110" y="5373370"/>
            <a:ext cx="980440" cy="27368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21" name="圆角矩形 20"/>
          <p:cNvSpPr/>
          <p:nvPr>
            <p:custDataLst>
              <p:tags r:id="rId10"/>
            </p:custDataLst>
          </p:nvPr>
        </p:nvSpPr>
        <p:spPr>
          <a:xfrm>
            <a:off x="4225290" y="2219325"/>
            <a:ext cx="687070" cy="27368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22" name="圆角矩形 21"/>
          <p:cNvSpPr/>
          <p:nvPr>
            <p:custDataLst>
              <p:tags r:id="rId11"/>
            </p:custDataLst>
          </p:nvPr>
        </p:nvSpPr>
        <p:spPr>
          <a:xfrm>
            <a:off x="5449570" y="2219325"/>
            <a:ext cx="980440" cy="27368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23" name="圆角矩形 22"/>
          <p:cNvSpPr/>
          <p:nvPr>
            <p:custDataLst>
              <p:tags r:id="rId12"/>
            </p:custDataLst>
          </p:nvPr>
        </p:nvSpPr>
        <p:spPr>
          <a:xfrm>
            <a:off x="10850245" y="5396865"/>
            <a:ext cx="868045" cy="552450"/>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grpSp>
        <p:nvGrpSpPr>
          <p:cNvPr id="79" name="组合 78"/>
          <p:cNvGrpSpPr/>
          <p:nvPr/>
        </p:nvGrpSpPr>
        <p:grpSpPr>
          <a:xfrm>
            <a:off x="9841706" y="2820353"/>
            <a:ext cx="1146810" cy="768434"/>
            <a:chOff x="8529394" y="4495639"/>
            <a:chExt cx="1067884" cy="1024579"/>
          </a:xfrm>
        </p:grpSpPr>
        <p:sp>
          <p:nvSpPr>
            <p:cNvPr id="80" name="椭圆 79"/>
            <p:cNvSpPr/>
            <p:nvPr>
              <p:custDataLst>
                <p:tags r:id="rId16"/>
              </p:custDataLst>
            </p:nvPr>
          </p:nvSpPr>
          <p:spPr>
            <a:xfrm flipH="1">
              <a:off x="8551124" y="4495639"/>
              <a:ext cx="1024579" cy="1024579"/>
            </a:xfrm>
            <a:prstGeom prst="ellipse">
              <a:avLst/>
            </a:prstGeom>
            <a:gradFill>
              <a:gsLst>
                <a:gs pos="0">
                  <a:srgbClr val="026C68"/>
                </a:gs>
                <a:gs pos="100000">
                  <a:srgbClr val="059188"/>
                </a:gs>
              </a:gsLst>
              <a:lin ang="5400000" scaled="1"/>
            </a:gradFill>
            <a:ln w="25400" cap="flat" cmpd="sng" algn="ctr">
              <a:no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lstStyle/>
            <a:p>
              <a:pPr algn="ctr"/>
              <a:endParaRPr lang="zh-CN" altLang="en-US" sz="2700">
                <a:solidFill>
                  <a:sysClr val="window" lastClr="FFFFFF"/>
                </a:solidFill>
              </a:endParaRPr>
            </a:p>
          </p:txBody>
        </p:sp>
        <p:sp>
          <p:nvSpPr>
            <p:cNvPr id="81" name="矩形 80"/>
            <p:cNvSpPr/>
            <p:nvPr>
              <p:custDataLst>
                <p:tags r:id="rId17"/>
              </p:custDataLst>
            </p:nvPr>
          </p:nvSpPr>
          <p:spPr>
            <a:xfrm>
              <a:off x="8529394" y="4731859"/>
              <a:ext cx="1067884" cy="737447"/>
            </a:xfrm>
            <a:prstGeom prst="rect">
              <a:avLst/>
            </a:prstGeom>
          </p:spPr>
          <p:txBody>
            <a:bodyPr wrap="square">
              <a:spAutoFit/>
            </a:bodyPr>
            <a:lstStyle/>
            <a:p>
              <a:pPr marL="0" lvl="1" algn="ctr"/>
              <a:r>
                <a:rPr lang="zh-CN" altLang="en-US" sz="1500" b="1" dirty="0">
                  <a:solidFill>
                    <a:sysClr val="window" lastClr="FFFFFF"/>
                  </a:solidFill>
                  <a:latin typeface="微软雅黑" panose="020B0503020204020204" pitchFamily="34" charset="-122"/>
                  <a:ea typeface="微软雅黑" panose="020B0503020204020204" pitchFamily="34" charset="-122"/>
                </a:rPr>
                <a:t>上/下义词复现</a:t>
              </a:r>
            </a:p>
          </p:txBody>
        </p:sp>
      </p:grpSp>
      <p:sp>
        <p:nvSpPr>
          <p:cNvPr id="10" name="文本框 9"/>
          <p:cNvSpPr txBox="1"/>
          <p:nvPr>
            <p:custDataLst>
              <p:tags r:id="rId13"/>
            </p:custDataLst>
          </p:nvPr>
        </p:nvSpPr>
        <p:spPr>
          <a:xfrm>
            <a:off x="10417810" y="1700530"/>
            <a:ext cx="1624330" cy="398780"/>
          </a:xfrm>
          <a:prstGeom prst="rect">
            <a:avLst/>
          </a:prstGeom>
          <a:solidFill>
            <a:srgbClr val="FFFF00"/>
          </a:solidFill>
        </p:spPr>
        <p:txBody>
          <a:bodyPr wrap="square" rtlCol="0" anchor="t">
            <a:spAutoFit/>
          </a:bodyPr>
          <a:lstStyle/>
          <a:p>
            <a:pPr algn="ctr"/>
            <a:r>
              <a:rPr lang="en-US" altLang="zh-CN" sz="2000" b="1">
                <a:solidFill>
                  <a:srgbClr val="0070C0"/>
                </a:solidFill>
              </a:rPr>
              <a:t>want</a:t>
            </a:r>
            <a:r>
              <a:rPr lang="zh-CN" altLang="en-US" sz="2000" b="1">
                <a:solidFill>
                  <a:srgbClr val="0070C0"/>
                </a:solidFill>
              </a:rPr>
              <a:t>近义词</a:t>
            </a:r>
          </a:p>
        </p:txBody>
      </p:sp>
      <p:sp>
        <p:nvSpPr>
          <p:cNvPr id="25" name="椭圆形标注 24"/>
          <p:cNvSpPr/>
          <p:nvPr>
            <p:custDataLst>
              <p:tags r:id="rId14"/>
            </p:custDataLst>
          </p:nvPr>
        </p:nvSpPr>
        <p:spPr>
          <a:xfrm>
            <a:off x="121285" y="1052830"/>
            <a:ext cx="7856220" cy="1993265"/>
          </a:xfrm>
          <a:prstGeom prst="wedgeEllipseCallout">
            <a:avLst>
              <a:gd name="adj1" fmla="val -31900"/>
              <a:gd name="adj2" fmla="val 70340"/>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2000" b="1">
                <a:latin typeface="Times New Roman" panose="02020603050405020304" pitchFamily="18" charset="0"/>
                <a:ea typeface="黑体" panose="02010609060101010101" charset="-122"/>
                <a:cs typeface="Times New Roman" panose="02020603050405020304" pitchFamily="18" charset="0"/>
              </a:rPr>
              <a:t>续文</a:t>
            </a:r>
            <a:r>
              <a:rPr lang="en-US" altLang="zh-CN" sz="2000" b="1">
                <a:latin typeface="Times New Roman" panose="02020603050405020304" pitchFamily="18" charset="0"/>
                <a:ea typeface="黑体" panose="02010609060101010101" charset="-122"/>
                <a:cs typeface="Times New Roman" panose="02020603050405020304" pitchFamily="18" charset="0"/>
              </a:rPr>
              <a:t>“bought many thingsI wanted”</a:t>
            </a:r>
            <a:r>
              <a:rPr lang="zh-CN" altLang="en-US" sz="2000" b="1">
                <a:latin typeface="Times New Roman" panose="02020603050405020304" pitchFamily="18" charset="0"/>
                <a:ea typeface="黑体" panose="02010609060101010101" charset="-122"/>
                <a:cs typeface="Times New Roman" panose="02020603050405020304" pitchFamily="18" charset="0"/>
              </a:rPr>
              <a:t>与原文</a:t>
            </a:r>
            <a:r>
              <a:rPr lang="en-US" altLang="zh-CN" sz="2000" b="1">
                <a:latin typeface="Times New Roman" panose="02020603050405020304" pitchFamily="18" charset="0"/>
                <a:ea typeface="黑体" panose="02010609060101010101" charset="-122"/>
                <a:cs typeface="Times New Roman" panose="02020603050405020304" pitchFamily="18" charset="0"/>
              </a:rPr>
              <a:t>“</a:t>
            </a:r>
            <a:r>
              <a:rPr sz="2000" b="1">
                <a:latin typeface="Times New Roman" panose="02020603050405020304" pitchFamily="18" charset="0"/>
                <a:ea typeface="黑体" panose="02010609060101010101" charset="-122"/>
                <a:cs typeface="Times New Roman" panose="02020603050405020304" pitchFamily="18" charset="0"/>
              </a:rPr>
              <a:t>I wished</a:t>
            </a:r>
            <a:r>
              <a:rPr lang="en-US" altLang="zh-CN" sz="2000" b="1">
                <a:latin typeface="Times New Roman" panose="02020603050405020304" pitchFamily="18" charset="0"/>
                <a:ea typeface="黑体" panose="02010609060101010101" charset="-122"/>
                <a:cs typeface="Times New Roman" panose="02020603050405020304" pitchFamily="18" charset="0"/>
                <a:sym typeface="+mn-ea"/>
              </a:rPr>
              <a:t>”</a:t>
            </a:r>
            <a:r>
              <a:rPr lang="en-US" sz="2000" b="1">
                <a:latin typeface="Times New Roman" panose="02020603050405020304" pitchFamily="18" charset="0"/>
                <a:ea typeface="黑体" panose="02010609060101010101" charset="-122"/>
                <a:cs typeface="Times New Roman" panose="02020603050405020304" pitchFamily="18" charset="0"/>
              </a:rPr>
              <a:t> </a:t>
            </a:r>
            <a:r>
              <a:rPr lang="zh-CN" altLang="en-US" sz="2000" b="1">
                <a:latin typeface="Times New Roman" panose="02020603050405020304" pitchFamily="18" charset="0"/>
                <a:ea typeface="黑体" panose="02010609060101010101" charset="-122"/>
                <a:cs typeface="Times New Roman" panose="02020603050405020304" pitchFamily="18" charset="0"/>
              </a:rPr>
              <a:t>近义</a:t>
            </a:r>
            <a:r>
              <a:rPr lang="zh-CN" sz="2000" b="1">
                <a:latin typeface="Times New Roman" panose="02020603050405020304" pitchFamily="18" charset="0"/>
                <a:ea typeface="黑体" panose="02010609060101010101" charset="-122"/>
                <a:cs typeface="Times New Roman" panose="02020603050405020304" pitchFamily="18" charset="0"/>
              </a:rPr>
              <a:t>词复现，实现情节的严谨发展。</a:t>
            </a:r>
            <a:r>
              <a:rPr lang="en-US" altLang="zh-CN" sz="2000" b="1">
                <a:latin typeface="Times New Roman" panose="02020603050405020304" pitchFamily="18" charset="0"/>
                <a:ea typeface="黑体" panose="02010609060101010101" charset="-122"/>
                <a:cs typeface="Times New Roman" panose="02020603050405020304" pitchFamily="18" charset="0"/>
              </a:rPr>
              <a:t> “football”</a:t>
            </a:r>
            <a:r>
              <a:rPr lang="zh-CN" altLang="en-US" sz="2000" b="1">
                <a:latin typeface="Times New Roman" panose="02020603050405020304" pitchFamily="18" charset="0"/>
                <a:ea typeface="黑体" panose="02010609060101010101" charset="-122"/>
                <a:cs typeface="Times New Roman" panose="02020603050405020304" pitchFamily="18" charset="0"/>
              </a:rPr>
              <a:t>与原文同词复现</a:t>
            </a:r>
            <a:r>
              <a:rPr lang="en-US" altLang="zh-CN" sz="2000" b="1">
                <a:latin typeface="Times New Roman" panose="02020603050405020304" pitchFamily="18" charset="0"/>
                <a:ea typeface="黑体" panose="02010609060101010101" charset="-122"/>
                <a:cs typeface="Times New Roman" panose="02020603050405020304" pitchFamily="18" charset="0"/>
              </a:rPr>
              <a:t>, </a:t>
            </a:r>
            <a:r>
              <a:rPr lang="zh-CN" altLang="en-US" sz="2000" b="1">
                <a:latin typeface="Times New Roman" panose="02020603050405020304" pitchFamily="18" charset="0"/>
                <a:ea typeface="黑体" panose="02010609060101010101" charset="-122"/>
                <a:cs typeface="Times New Roman" panose="02020603050405020304" pitchFamily="18" charset="0"/>
              </a:rPr>
              <a:t>且在深入理解词汇衔接的基础上</a:t>
            </a:r>
            <a:r>
              <a:rPr lang="zh-CN" altLang="en-US" sz="2000" b="1">
                <a:latin typeface="Times New Roman" panose="02020603050405020304" pitchFamily="18" charset="0"/>
                <a:ea typeface="黑体" panose="02010609060101010101" charset="-122"/>
                <a:cs typeface="Times New Roman" panose="02020603050405020304" pitchFamily="18" charset="0"/>
                <a:sym typeface="+mn-ea"/>
              </a:rPr>
              <a:t>拓展了语义</a:t>
            </a:r>
            <a:r>
              <a:rPr lang="en-US" altLang="zh-CN" sz="2000" b="1">
                <a:latin typeface="Times New Roman" panose="02020603050405020304" pitchFamily="18" charset="0"/>
                <a:ea typeface="黑体" panose="02010609060101010101" charset="-122"/>
                <a:cs typeface="Times New Roman" panose="02020603050405020304" pitchFamily="18" charset="0"/>
              </a:rPr>
              <a:t>“ a basketball </a:t>
            </a:r>
            <a:r>
              <a:rPr lang="en-US" altLang="zh-CN" sz="2000" b="1" u="sng">
                <a:solidFill>
                  <a:srgbClr val="FFFF00"/>
                </a:solidFill>
                <a:latin typeface="Times New Roman" panose="02020603050405020304" pitchFamily="18" charset="0"/>
                <a:ea typeface="黑体" panose="02010609060101010101" charset="-122"/>
                <a:cs typeface="Times New Roman" panose="02020603050405020304" pitchFamily="18" charset="0"/>
              </a:rPr>
              <a:t>bat</a:t>
            </a:r>
            <a:r>
              <a:rPr lang="en-US" altLang="zh-CN" sz="2000" b="1">
                <a:latin typeface="Times New Roman" panose="02020603050405020304" pitchFamily="18" charset="0"/>
                <a:ea typeface="黑体" panose="02010609060101010101" charset="-122"/>
                <a:cs typeface="Times New Roman" panose="02020603050405020304" pitchFamily="18" charset="0"/>
              </a:rPr>
              <a:t> and a pair of </a:t>
            </a:r>
            <a:r>
              <a:rPr lang="en-US" altLang="zh-CN" sz="2000" b="1" u="sng">
                <a:solidFill>
                  <a:srgbClr val="FFFF00"/>
                </a:solidFill>
                <a:latin typeface="Times New Roman" panose="02020603050405020304" pitchFamily="18" charset="0"/>
                <a:ea typeface="黑体" panose="02010609060101010101" charset="-122"/>
                <a:cs typeface="Times New Roman" panose="02020603050405020304" pitchFamily="18" charset="0"/>
              </a:rPr>
              <a:t>sneakers</a:t>
            </a:r>
            <a:r>
              <a:rPr lang="en-US" altLang="zh-CN" sz="2000" b="1">
                <a:latin typeface="Times New Roman" panose="02020603050405020304" pitchFamily="18" charset="0"/>
                <a:ea typeface="黑体" panose="02010609060101010101" charset="-122"/>
                <a:cs typeface="Times New Roman" panose="02020603050405020304" pitchFamily="18" charset="0"/>
              </a:rPr>
              <a:t>”</a:t>
            </a:r>
            <a:r>
              <a:rPr lang="zh-CN" altLang="en-US" sz="2000" b="1">
                <a:latin typeface="Times New Roman" panose="02020603050405020304" pitchFamily="18" charset="0"/>
                <a:ea typeface="黑体" panose="02010609060101010101" charset="-122"/>
                <a:cs typeface="Times New Roman" panose="02020603050405020304" pitchFamily="18" charset="0"/>
              </a:rPr>
              <a:t>，合理发挥了想象力和创造力。</a:t>
            </a:r>
          </a:p>
        </p:txBody>
      </p:sp>
      <p:pic>
        <p:nvPicPr>
          <p:cNvPr id="26" name="图片 25"/>
          <p:cNvPicPr>
            <a:picLocks noChangeAspect="1"/>
          </p:cNvPicPr>
          <p:nvPr>
            <p:custDataLst>
              <p:tags r:id="rId15"/>
            </p:custDataLst>
          </p:nvPr>
        </p:nvPicPr>
        <p:blipFill>
          <a:blip r:embed="rId22" cstate="print">
            <a:extLst>
              <a:ext uri="{28A0092B-C50C-407E-A947-70E740481C1C}">
                <a14:useLocalDpi xmlns:a14="http://schemas.microsoft.com/office/drawing/2010/main" val="0"/>
              </a:ext>
            </a:extLst>
          </a:blip>
          <a:stretch>
            <a:fillRect/>
          </a:stretch>
        </p:blipFill>
        <p:spPr>
          <a:xfrm flipH="1">
            <a:off x="193040" y="2924810"/>
            <a:ext cx="1635125" cy="176085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1" presetClass="entr" presetSubtype="1" fill="hold"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wheel(1)">
                                      <p:cBhvr>
                                        <p:cTn id="10" dur="2000"/>
                                        <p:tgtEl>
                                          <p:spTgt spid="79"/>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heel(1)">
                                      <p:cBhvr>
                                        <p:cTn id="13" dur="2000"/>
                                        <p:tgtEl>
                                          <p:spTgt spid="25"/>
                                        </p:tgtEl>
                                      </p:cBhvr>
                                    </p:animEffect>
                                  </p:childTnLst>
                                </p:cTn>
                              </p:par>
                              <p:par>
                                <p:cTn id="14" presetID="21" presetClass="entr" presetSubtype="1"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heel(1)">
                                      <p:cBhvr>
                                        <p:cTn id="16"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25" grpId="0" bldLvl="0" animBg="1"/>
      <p:bldP spid="2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5"/>
          <p:cNvSpPr/>
          <p:nvPr/>
        </p:nvSpPr>
        <p:spPr bwMode="auto">
          <a:xfrm>
            <a:off x="3310233" y="1395413"/>
            <a:ext cx="8883355" cy="188118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8" name="Freeform 6"/>
          <p:cNvSpPr/>
          <p:nvPr/>
        </p:nvSpPr>
        <p:spPr bwMode="auto">
          <a:xfrm>
            <a:off x="1588" y="4075113"/>
            <a:ext cx="5693725" cy="1712912"/>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54" name="Freeform 7"/>
          <p:cNvSpPr/>
          <p:nvPr/>
        </p:nvSpPr>
        <p:spPr bwMode="auto">
          <a:xfrm>
            <a:off x="1588" y="2052639"/>
            <a:ext cx="10728896" cy="2981325"/>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0170C1"/>
          </a:solidFill>
          <a:ln>
            <a:noFill/>
          </a:ln>
        </p:spPr>
        <p:txBody>
          <a:bodyPr lIns="91416" tIns="45708" rIns="91416" bIns="45708"/>
          <a:lstStyle/>
          <a:p>
            <a:endParaRPr lang="zh-CN" altLang="en-US" sz="2400"/>
          </a:p>
        </p:txBody>
      </p:sp>
      <p:sp>
        <p:nvSpPr>
          <p:cNvPr id="55" name="Freeform 8"/>
          <p:cNvSpPr/>
          <p:nvPr/>
        </p:nvSpPr>
        <p:spPr bwMode="auto">
          <a:xfrm>
            <a:off x="11228765" y="1908175"/>
            <a:ext cx="556995" cy="900113"/>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9" name="Freeform 9"/>
          <p:cNvSpPr/>
          <p:nvPr/>
        </p:nvSpPr>
        <p:spPr bwMode="auto">
          <a:xfrm>
            <a:off x="10589252" y="6049964"/>
            <a:ext cx="1604336" cy="808037"/>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57" name="Freeform 10"/>
          <p:cNvSpPr/>
          <p:nvPr/>
        </p:nvSpPr>
        <p:spPr bwMode="auto">
          <a:xfrm>
            <a:off x="10298853" y="6208713"/>
            <a:ext cx="1894735" cy="649287"/>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rgbClr val="0170C1"/>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58" name="TextBox 11"/>
          <p:cNvSpPr txBox="1">
            <a:spLocks noChangeArrowheads="1"/>
          </p:cNvSpPr>
          <p:nvPr/>
        </p:nvSpPr>
        <p:spPr bwMode="auto">
          <a:xfrm>
            <a:off x="2785110" y="2708910"/>
            <a:ext cx="711136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r>
              <a:rPr lang="zh-CN" altLang="en-US" sz="4000" b="1" dirty="0">
                <a:solidFill>
                  <a:srgbClr val="FFFFFF"/>
                </a:solidFill>
                <a:latin typeface="微软雅黑" panose="020B0503020204020204" pitchFamily="34" charset="-122"/>
                <a:ea typeface="微软雅黑" panose="020B0503020204020204" pitchFamily="34" charset="-122"/>
              </a:rPr>
              <a:t>变</a:t>
            </a:r>
            <a:r>
              <a:rPr lang="en-US" altLang="zh-CN" sz="4000" b="1" dirty="0">
                <a:solidFill>
                  <a:srgbClr val="FFFFFF"/>
                </a:solidFill>
                <a:latin typeface="微软雅黑" panose="020B0503020204020204" pitchFamily="34" charset="-122"/>
                <a:ea typeface="微软雅黑" panose="020B0503020204020204" pitchFamily="34" charset="-122"/>
              </a:rPr>
              <a:t>“</a:t>
            </a:r>
            <a:r>
              <a:rPr lang="zh-CN" altLang="en-US" sz="4000" b="1" dirty="0">
                <a:solidFill>
                  <a:srgbClr val="FFFFFF"/>
                </a:solidFill>
                <a:latin typeface="微软雅黑" panose="020B0503020204020204" pitchFamily="34" charset="-122"/>
                <a:ea typeface="微软雅黑" panose="020B0503020204020204" pitchFamily="34" charset="-122"/>
              </a:rPr>
              <a:t>简单叙事</a:t>
            </a:r>
            <a:r>
              <a:rPr lang="en-US" altLang="zh-CN" sz="4000" b="1" dirty="0">
                <a:solidFill>
                  <a:srgbClr val="FFFFFF"/>
                </a:solidFill>
                <a:latin typeface="微软雅黑" panose="020B0503020204020204" pitchFamily="34" charset="-122"/>
                <a:ea typeface="微软雅黑" panose="020B0503020204020204" pitchFamily="34" charset="-122"/>
                <a:sym typeface="+mn-ea"/>
              </a:rPr>
              <a:t>”</a:t>
            </a:r>
            <a:r>
              <a:rPr lang="zh-CN" altLang="en-US" sz="4000" b="1" dirty="0">
                <a:solidFill>
                  <a:srgbClr val="FFFFFF"/>
                </a:solidFill>
                <a:latin typeface="微软雅黑" panose="020B0503020204020204" pitchFamily="34" charset="-122"/>
                <a:ea typeface="微软雅黑" panose="020B0503020204020204" pitchFamily="34" charset="-122"/>
              </a:rPr>
              <a:t>为</a:t>
            </a:r>
            <a:r>
              <a:rPr lang="en-US" altLang="zh-CN" sz="4000" b="1" dirty="0">
                <a:solidFill>
                  <a:srgbClr val="FFFFFF"/>
                </a:solidFill>
                <a:latin typeface="微软雅黑" panose="020B0503020204020204" pitchFamily="34" charset="-122"/>
                <a:ea typeface="微软雅黑" panose="020B0503020204020204" pitchFamily="34" charset="-122"/>
              </a:rPr>
              <a:t>“</a:t>
            </a:r>
            <a:r>
              <a:rPr lang="zh-CN" altLang="en-US" sz="4000" b="1" dirty="0">
                <a:solidFill>
                  <a:srgbClr val="FFFFFF"/>
                </a:solidFill>
                <a:latin typeface="微软雅黑" panose="020B0503020204020204" pitchFamily="34" charset="-122"/>
                <a:ea typeface="微软雅黑" panose="020B0503020204020204" pitchFamily="34" charset="-122"/>
              </a:rPr>
              <a:t>综合评议</a:t>
            </a:r>
            <a:r>
              <a:rPr lang="en-US" altLang="zh-CN" sz="4000" b="1" dirty="0">
                <a:solidFill>
                  <a:srgbClr val="FFFFFF"/>
                </a:solidFill>
                <a:latin typeface="微软雅黑" panose="020B0503020204020204" pitchFamily="34" charset="-122"/>
                <a:ea typeface="微软雅黑" panose="020B0503020204020204" pitchFamily="34" charset="-122"/>
                <a:sym typeface="+mn-ea"/>
              </a:rPr>
              <a:t>”</a:t>
            </a:r>
            <a:endParaRPr lang="zh-CN" altLang="en-US" sz="4000" b="1" dirty="0">
              <a:solidFill>
                <a:srgbClr val="FFFFFF"/>
              </a:solidFill>
              <a:latin typeface="微软雅黑" panose="020B0503020204020204" pitchFamily="34" charset="-122"/>
              <a:ea typeface="微软雅黑" panose="020B0503020204020204" pitchFamily="34" charset="-122"/>
            </a:endParaRPr>
          </a:p>
          <a:p>
            <a:pPr algn="l" eaLnBrk="1" hangingPunct="1"/>
            <a:r>
              <a:rPr lang="en-US" altLang="zh-CN" sz="4000" b="1" dirty="0">
                <a:solidFill>
                  <a:srgbClr val="FFFFFF"/>
                </a:solidFill>
                <a:latin typeface="微软雅黑" panose="020B0503020204020204" pitchFamily="34" charset="-122"/>
                <a:ea typeface="微软雅黑" panose="020B0503020204020204" pitchFamily="34" charset="-122"/>
              </a:rPr>
              <a:t>          </a:t>
            </a:r>
            <a:r>
              <a:rPr lang="en-US" altLang="zh-CN" sz="2400" b="1" dirty="0">
                <a:solidFill>
                  <a:srgbClr val="FFFF00"/>
                </a:solidFill>
                <a:latin typeface="微软雅黑" panose="020B0503020204020204" pitchFamily="34" charset="-122"/>
                <a:ea typeface="微软雅黑" panose="020B0503020204020204" pitchFamily="34" charset="-122"/>
              </a:rPr>
              <a:t>—— </a:t>
            </a:r>
            <a:r>
              <a:rPr lang="zh-CN" altLang="en-US" sz="2400" b="1" dirty="0">
                <a:solidFill>
                  <a:srgbClr val="FFFF00"/>
                </a:solidFill>
                <a:latin typeface="微软雅黑" panose="020B0503020204020204" pitchFamily="34" charset="-122"/>
                <a:ea typeface="微软雅黑" panose="020B0503020204020204" pitchFamily="34" charset="-122"/>
              </a:rPr>
              <a:t>利用词汇衔接实现主题的升华</a:t>
            </a:r>
          </a:p>
        </p:txBody>
      </p:sp>
      <p:sp>
        <p:nvSpPr>
          <p:cNvPr id="59" name="TextBox 12"/>
          <p:cNvSpPr txBox="1">
            <a:spLocks noChangeArrowheads="1"/>
          </p:cNvSpPr>
          <p:nvPr/>
        </p:nvSpPr>
        <p:spPr bwMode="auto">
          <a:xfrm>
            <a:off x="1347262" y="2463800"/>
            <a:ext cx="1257935" cy="220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3735" b="1">
                <a:solidFill>
                  <a:srgbClr val="FFFFFF"/>
                </a:solidFill>
                <a:latin typeface="微软雅黑" panose="020B0503020204020204" pitchFamily="34" charset="-122"/>
                <a:ea typeface="微软雅黑" panose="020B0503020204020204" pitchFamily="34" charset="-122"/>
              </a:rPr>
              <a:t>4</a:t>
            </a:r>
          </a:p>
        </p:txBody>
      </p:sp>
      <p:sp>
        <p:nvSpPr>
          <p:cNvPr id="61" name="TextBox 2"/>
          <p:cNvSpPr txBox="1">
            <a:spLocks noChangeArrowheads="1"/>
          </p:cNvSpPr>
          <p:nvPr/>
        </p:nvSpPr>
        <p:spPr bwMode="auto">
          <a:xfrm>
            <a:off x="491934" y="3813176"/>
            <a:ext cx="83375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a:solidFill>
                  <a:srgbClr val="FFFFFF"/>
                </a:solidFill>
              </a:rPr>
              <a:t>Part</a:t>
            </a:r>
            <a:endParaRPr lang="zh-CN" altLang="en-US" sz="28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right)">
                                      <p:cBhvr>
                                        <p:cTn id="10" dur="1000"/>
                                        <p:tgtEl>
                                          <p:spTgt spid="52"/>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additive="base">
                                        <p:cTn id="14" dur="500" fill="hold"/>
                                        <p:tgtEl>
                                          <p:spTgt spid="54"/>
                                        </p:tgtEl>
                                        <p:attrNameLst>
                                          <p:attrName>ppt_x</p:attrName>
                                        </p:attrNameLst>
                                      </p:cBhvr>
                                      <p:tavLst>
                                        <p:tav tm="0">
                                          <p:val>
                                            <p:strVal val="0-#ppt_w/2"/>
                                          </p:val>
                                        </p:tav>
                                        <p:tav tm="100000">
                                          <p:val>
                                            <p:strVal val="#ppt_x"/>
                                          </p:val>
                                        </p:tav>
                                      </p:tavLst>
                                    </p:anim>
                                    <p:anim calcmode="lin" valueType="num">
                                      <p:cBhvr additive="base">
                                        <p:cTn id="15" dur="500" fill="hold"/>
                                        <p:tgtEl>
                                          <p:spTgt spid="5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300" fill="hold"/>
                                        <p:tgtEl>
                                          <p:spTgt spid="55"/>
                                        </p:tgtEl>
                                        <p:attrNameLst>
                                          <p:attrName>ppt_w</p:attrName>
                                        </p:attrNameLst>
                                      </p:cBhvr>
                                      <p:tavLst>
                                        <p:tav tm="0">
                                          <p:val>
                                            <p:fltVal val="0"/>
                                          </p:val>
                                        </p:tav>
                                        <p:tav tm="100000">
                                          <p:val>
                                            <p:strVal val="#ppt_w"/>
                                          </p:val>
                                        </p:tav>
                                      </p:tavLst>
                                    </p:anim>
                                    <p:anim calcmode="lin" valueType="num">
                                      <p:cBhvr>
                                        <p:cTn id="20" dur="300" fill="hold"/>
                                        <p:tgtEl>
                                          <p:spTgt spid="55"/>
                                        </p:tgtEl>
                                        <p:attrNameLst>
                                          <p:attrName>ppt_h</p:attrName>
                                        </p:attrNameLst>
                                      </p:cBhvr>
                                      <p:tavLst>
                                        <p:tav tm="0">
                                          <p:val>
                                            <p:fltVal val="0"/>
                                          </p:val>
                                        </p:tav>
                                        <p:tav tm="100000">
                                          <p:val>
                                            <p:strVal val="#ppt_h"/>
                                          </p:val>
                                        </p:tav>
                                      </p:tavLst>
                                    </p:anim>
                                    <p:anim calcmode="lin" valueType="num">
                                      <p:cBhvr>
                                        <p:cTn id="21" dur="300" fill="hold"/>
                                        <p:tgtEl>
                                          <p:spTgt spid="55"/>
                                        </p:tgtEl>
                                        <p:attrNameLst>
                                          <p:attrName>style.rotation</p:attrName>
                                        </p:attrNameLst>
                                      </p:cBhvr>
                                      <p:tavLst>
                                        <p:tav tm="0">
                                          <p:val>
                                            <p:fltVal val="90"/>
                                          </p:val>
                                        </p:tav>
                                        <p:tav tm="100000">
                                          <p:val>
                                            <p:fltVal val="0"/>
                                          </p:val>
                                        </p:tav>
                                      </p:tavLst>
                                    </p:anim>
                                    <p:animEffect transition="in" filter="fade">
                                      <p:cBhvr>
                                        <p:cTn id="22" dur="300"/>
                                        <p:tgtEl>
                                          <p:spTgt spid="55"/>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400"/>
                                        <p:tgtEl>
                                          <p:spTgt spid="9"/>
                                        </p:tgtEl>
                                      </p:cBhvr>
                                    </p:animEffect>
                                    <p:anim calcmode="lin" valueType="num">
                                      <p:cBhvr>
                                        <p:cTn id="27" dur="400" fill="hold"/>
                                        <p:tgtEl>
                                          <p:spTgt spid="9"/>
                                        </p:tgtEl>
                                        <p:attrNameLst>
                                          <p:attrName>ppt_x</p:attrName>
                                        </p:attrNameLst>
                                      </p:cBhvr>
                                      <p:tavLst>
                                        <p:tav tm="0">
                                          <p:val>
                                            <p:strVal val="#ppt_x"/>
                                          </p:val>
                                        </p:tav>
                                        <p:tav tm="100000">
                                          <p:val>
                                            <p:strVal val="#ppt_x"/>
                                          </p:val>
                                        </p:tav>
                                      </p:tavLst>
                                    </p:anim>
                                    <p:anim calcmode="lin" valueType="num">
                                      <p:cBhvr>
                                        <p:cTn id="28" dur="4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400"/>
                                        <p:tgtEl>
                                          <p:spTgt spid="57"/>
                                        </p:tgtEl>
                                      </p:cBhvr>
                                    </p:animEffect>
                                    <p:anim calcmode="lin" valueType="num">
                                      <p:cBhvr>
                                        <p:cTn id="32" dur="400" fill="hold"/>
                                        <p:tgtEl>
                                          <p:spTgt spid="57"/>
                                        </p:tgtEl>
                                        <p:attrNameLst>
                                          <p:attrName>ppt_x</p:attrName>
                                        </p:attrNameLst>
                                      </p:cBhvr>
                                      <p:tavLst>
                                        <p:tav tm="0">
                                          <p:val>
                                            <p:strVal val="#ppt_x"/>
                                          </p:val>
                                        </p:tav>
                                        <p:tav tm="100000">
                                          <p:val>
                                            <p:strVal val="#ppt_x"/>
                                          </p:val>
                                        </p:tav>
                                      </p:tavLst>
                                    </p:anim>
                                    <p:anim calcmode="lin" valueType="num">
                                      <p:cBhvr>
                                        <p:cTn id="33" dur="400" fill="hold"/>
                                        <p:tgtEl>
                                          <p:spTgt spid="5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anim calcmode="lin" valueType="num">
                                      <p:cBhvr>
                                        <p:cTn id="38" dur="500" fill="hold"/>
                                        <p:tgtEl>
                                          <p:spTgt spid="61"/>
                                        </p:tgtEl>
                                        <p:attrNameLst>
                                          <p:attrName>ppt_x</p:attrName>
                                        </p:attrNameLst>
                                      </p:cBhvr>
                                      <p:tavLst>
                                        <p:tav tm="0">
                                          <p:val>
                                            <p:strVal val="#ppt_x"/>
                                          </p:val>
                                        </p:tav>
                                        <p:tav tm="100000">
                                          <p:val>
                                            <p:strVal val="#ppt_x"/>
                                          </p:val>
                                        </p:tav>
                                      </p:tavLst>
                                    </p:anim>
                                    <p:anim calcmode="lin" valueType="num">
                                      <p:cBhvr>
                                        <p:cTn id="39" dur="500" fill="hold"/>
                                        <p:tgtEl>
                                          <p:spTgt spid="61"/>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31" presetClass="entr" presetSubtype="0" fill="hold" grpId="0" nodeType="afterEffect">
                                  <p:stCondLst>
                                    <p:cond delay="0"/>
                                  </p:stCondLst>
                                  <p:childTnLst>
                                    <p:set>
                                      <p:cBhvr>
                                        <p:cTn id="42" dur="1" fill="hold">
                                          <p:stCondLst>
                                            <p:cond delay="0"/>
                                          </p:stCondLst>
                                        </p:cTn>
                                        <p:tgtEl>
                                          <p:spTgt spid="59"/>
                                        </p:tgtEl>
                                        <p:attrNameLst>
                                          <p:attrName>style.visibility</p:attrName>
                                        </p:attrNameLst>
                                      </p:cBhvr>
                                      <p:to>
                                        <p:strVal val="visible"/>
                                      </p:to>
                                    </p:set>
                                    <p:anim calcmode="lin" valueType="num">
                                      <p:cBhvr>
                                        <p:cTn id="43" dur="500" fill="hold"/>
                                        <p:tgtEl>
                                          <p:spTgt spid="59"/>
                                        </p:tgtEl>
                                        <p:attrNameLst>
                                          <p:attrName>ppt_w</p:attrName>
                                        </p:attrNameLst>
                                      </p:cBhvr>
                                      <p:tavLst>
                                        <p:tav tm="0">
                                          <p:val>
                                            <p:fltVal val="0"/>
                                          </p:val>
                                        </p:tav>
                                        <p:tav tm="100000">
                                          <p:val>
                                            <p:strVal val="#ppt_w"/>
                                          </p:val>
                                        </p:tav>
                                      </p:tavLst>
                                    </p:anim>
                                    <p:anim calcmode="lin" valueType="num">
                                      <p:cBhvr>
                                        <p:cTn id="44" dur="500" fill="hold"/>
                                        <p:tgtEl>
                                          <p:spTgt spid="59"/>
                                        </p:tgtEl>
                                        <p:attrNameLst>
                                          <p:attrName>ppt_h</p:attrName>
                                        </p:attrNameLst>
                                      </p:cBhvr>
                                      <p:tavLst>
                                        <p:tav tm="0">
                                          <p:val>
                                            <p:fltVal val="0"/>
                                          </p:val>
                                        </p:tav>
                                        <p:tav tm="100000">
                                          <p:val>
                                            <p:strVal val="#ppt_h"/>
                                          </p:val>
                                        </p:tav>
                                      </p:tavLst>
                                    </p:anim>
                                    <p:anim calcmode="lin" valueType="num">
                                      <p:cBhvr>
                                        <p:cTn id="45" dur="500" fill="hold"/>
                                        <p:tgtEl>
                                          <p:spTgt spid="59"/>
                                        </p:tgtEl>
                                        <p:attrNameLst>
                                          <p:attrName>style.rotation</p:attrName>
                                        </p:attrNameLst>
                                      </p:cBhvr>
                                      <p:tavLst>
                                        <p:tav tm="0">
                                          <p:val>
                                            <p:fltVal val="90"/>
                                          </p:val>
                                        </p:tav>
                                        <p:tav tm="100000">
                                          <p:val>
                                            <p:fltVal val="0"/>
                                          </p:val>
                                        </p:tav>
                                      </p:tavLst>
                                    </p:anim>
                                    <p:animEffect transition="in" filter="fade">
                                      <p:cBhvr>
                                        <p:cTn id="46" dur="500"/>
                                        <p:tgtEl>
                                          <p:spTgt spid="59"/>
                                        </p:tgtEl>
                                      </p:cBhvr>
                                    </p:animEffect>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wipe(left)">
                                      <p:cBhvr>
                                        <p:cTn id="5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nimBg="1"/>
      <p:bldP spid="8" grpId="0" bldLvl="0" animBg="1"/>
      <p:bldP spid="54" grpId="0" bldLvl="0" animBg="1"/>
      <p:bldP spid="55" grpId="0" bldLvl="0" animBg="1"/>
      <p:bldP spid="9" grpId="0" bldLvl="0" animBg="1"/>
      <p:bldP spid="57" grpId="0" bldLvl="0" animBg="1"/>
      <p:bldP spid="58" grpId="0" autoUpdateAnimBg="0"/>
      <p:bldP spid="59" grpId="0" autoUpdateAnimBg="0"/>
      <p:bldP spid="61"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accent1"/>
            </a:solidFill>
            <a:prstDash val="dashDot"/>
            <a:round/>
          </a:ln>
          <a:extLst>
            <a:ext uri="{909E8E84-426E-40DD-AFC4-6F175D3DCCD1}">
              <a14:hiddenFill xmlns:a14="http://schemas.microsoft.com/office/drawing/2010/main">
                <a:noFill/>
              </a14:hiddenFill>
            </a:ext>
          </a:extLst>
        </p:spPr>
      </p:cxnSp>
      <p:pic>
        <p:nvPicPr>
          <p:cNvPr id="7" name="图片 6" descr="8"/>
          <p:cNvPicPr>
            <a:picLocks noChangeAspect="1"/>
          </p:cNvPicPr>
          <p:nvPr>
            <p:custDataLst>
              <p:tags r:id="rId2"/>
            </p:custDataLst>
          </p:nvPr>
        </p:nvPicPr>
        <p:blipFill>
          <a:blip r:embed="rId97"/>
          <a:stretch>
            <a:fillRect/>
          </a:stretch>
        </p:blipFill>
        <p:spPr>
          <a:xfrm>
            <a:off x="0" y="-16510"/>
            <a:ext cx="1487805" cy="832485"/>
          </a:xfrm>
          <a:prstGeom prst="rect">
            <a:avLst/>
          </a:prstGeom>
        </p:spPr>
      </p:pic>
      <p:sp>
        <p:nvSpPr>
          <p:cNvPr id="5" name="文本框 4"/>
          <p:cNvSpPr txBox="1"/>
          <p:nvPr/>
        </p:nvSpPr>
        <p:spPr>
          <a:xfrm>
            <a:off x="10490200" y="404495"/>
            <a:ext cx="1133475" cy="368300"/>
          </a:xfrm>
          <a:prstGeom prst="rect">
            <a:avLst/>
          </a:prstGeom>
          <a:noFill/>
        </p:spPr>
        <p:txBody>
          <a:bodyPr wrap="square" rtlCol="0">
            <a:spAutoFit/>
          </a:bodyPr>
          <a:lstStyle/>
          <a:p>
            <a:r>
              <a:rPr lang="en-US" altLang="zh-CN">
                <a:solidFill>
                  <a:srgbClr val="0070C0"/>
                </a:solidFill>
              </a:rPr>
              <a:t>2022.12</a:t>
            </a:r>
          </a:p>
        </p:txBody>
      </p:sp>
      <p:sp>
        <p:nvSpPr>
          <p:cNvPr id="6" name="文本框 5"/>
          <p:cNvSpPr txBox="1"/>
          <p:nvPr/>
        </p:nvSpPr>
        <p:spPr>
          <a:xfrm>
            <a:off x="1489075" y="260350"/>
            <a:ext cx="5440045" cy="521970"/>
          </a:xfrm>
          <a:prstGeom prst="rect">
            <a:avLst/>
          </a:prstGeom>
          <a:noFill/>
        </p:spPr>
        <p:txBody>
          <a:bodyPr wrap="square" rtlCol="0">
            <a:spAutoFit/>
          </a:bodyPr>
          <a:lstStyle/>
          <a:p>
            <a:r>
              <a:rPr lang="zh-CN" altLang="en-US" sz="2800" b="1" dirty="0">
                <a:solidFill>
                  <a:srgbClr val="0170C1"/>
                </a:solidFill>
                <a:latin typeface="微软雅黑" panose="020B0503020204020204" pitchFamily="34" charset="-122"/>
                <a:ea typeface="微软雅黑" panose="020B0503020204020204" pitchFamily="34" charset="-122"/>
              </a:rPr>
              <a:t>拉波夫叙事结构</a:t>
            </a:r>
          </a:p>
        </p:txBody>
      </p:sp>
      <p:sp>
        <p:nvSpPr>
          <p:cNvPr id="2" name="文本框 1"/>
          <p:cNvSpPr txBox="1"/>
          <p:nvPr/>
        </p:nvSpPr>
        <p:spPr>
          <a:xfrm>
            <a:off x="2496820" y="5733415"/>
            <a:ext cx="7780020" cy="953135"/>
          </a:xfrm>
          <a:prstGeom prst="rect">
            <a:avLst/>
          </a:prstGeom>
          <a:noFill/>
        </p:spPr>
        <p:txBody>
          <a:bodyPr wrap="square" rtlCol="0" anchor="t">
            <a:spAutoFit/>
          </a:bodyPr>
          <a:lstStyle/>
          <a:p>
            <a:pPr marL="285750" indent="-285750">
              <a:buFont typeface="Wingdings" panose="05000000000000000000" charset="0"/>
              <a:buChar char="Ø"/>
            </a:pPr>
            <a:r>
              <a:rPr lang="zh-CN" altLang="en-US" sz="1400">
                <a:solidFill>
                  <a:schemeClr val="tx1"/>
                </a:solidFill>
                <a:latin typeface="微软雅黑" panose="020B0503020204020204" pitchFamily="34" charset="-122"/>
                <a:ea typeface="微软雅黑" panose="020B0503020204020204" pitchFamily="34" charset="-122"/>
              </a:rPr>
              <a:t>对故事中各因素的评论。是</a:t>
            </a:r>
            <a:r>
              <a:rPr lang="zh-CN" altLang="en-US" sz="1400" b="1" u="sng">
                <a:solidFill>
                  <a:schemeClr val="tx1"/>
                </a:solidFill>
                <a:latin typeface="微软雅黑" panose="020B0503020204020204" pitchFamily="34" charset="-122"/>
                <a:ea typeface="微软雅黑" panose="020B0503020204020204" pitchFamily="34" charset="-122"/>
              </a:rPr>
              <a:t>对事件的</a:t>
            </a:r>
            <a:r>
              <a:rPr lang="zh-CN" altLang="en-US" sz="1400" b="1" u="sng">
                <a:solidFill>
                  <a:srgbClr val="C00000"/>
                </a:solidFill>
                <a:latin typeface="微软雅黑" panose="020B0503020204020204" pitchFamily="34" charset="-122"/>
                <a:ea typeface="微软雅黑" panose="020B0503020204020204" pitchFamily="34" charset="-122"/>
              </a:rPr>
              <a:t>看法、态度和心理</a:t>
            </a:r>
            <a:r>
              <a:rPr lang="zh-CN" altLang="en-US" sz="1400">
                <a:solidFill>
                  <a:schemeClr val="tx1"/>
                </a:solidFill>
                <a:latin typeface="微软雅黑" panose="020B0503020204020204" pitchFamily="34" charset="-122"/>
                <a:ea typeface="微软雅黑" panose="020B0503020204020204" pitchFamily="34" charset="-122"/>
              </a:rPr>
              <a:t>，包含</a:t>
            </a:r>
            <a:r>
              <a:rPr lang="zh-CN" altLang="en-US" sz="1400" b="1" u="sng">
                <a:solidFill>
                  <a:schemeClr val="tx1"/>
                </a:solidFill>
                <a:latin typeface="微软雅黑" panose="020B0503020204020204" pitchFamily="34" charset="-122"/>
                <a:ea typeface="微软雅黑" panose="020B0503020204020204" pitchFamily="34" charset="-122"/>
              </a:rPr>
              <a:t>对故事的起因、结果以及过程中事件要点的评议</a:t>
            </a:r>
            <a:r>
              <a:rPr lang="zh-CN" altLang="en-US" sz="1400">
                <a:solidFill>
                  <a:schemeClr val="tx1"/>
                </a:solidFill>
                <a:latin typeface="微软雅黑" panose="020B0503020204020204" pitchFamily="34" charset="-122"/>
                <a:ea typeface="微软雅黑" panose="020B0503020204020204" pitchFamily="34" charset="-122"/>
              </a:rPr>
              <a:t>。</a:t>
            </a:r>
            <a:r>
              <a:rPr lang="zh-CN" altLang="en-US" sz="1400" b="1" u="sng">
                <a:solidFill>
                  <a:schemeClr val="tx1"/>
                </a:solidFill>
                <a:latin typeface="微软雅黑" panose="020B0503020204020204" pitchFamily="34" charset="-122"/>
                <a:ea typeface="微软雅黑" panose="020B0503020204020204" pitchFamily="34" charset="-122"/>
              </a:rPr>
              <a:t>评议往往</a:t>
            </a:r>
            <a:r>
              <a:rPr lang="zh-CN" altLang="en-US" sz="1400" b="1" u="sng">
                <a:solidFill>
                  <a:srgbClr val="C00000"/>
                </a:solidFill>
                <a:latin typeface="微软雅黑" panose="020B0503020204020204" pitchFamily="34" charset="-122"/>
                <a:ea typeface="微软雅黑" panose="020B0503020204020204" pitchFamily="34" charset="-122"/>
              </a:rPr>
              <a:t>渗透在叙事结构当中</a:t>
            </a:r>
            <a:r>
              <a:rPr lang="zh-CN" altLang="en-US" sz="1400" b="1" u="sng">
                <a:solidFill>
                  <a:schemeClr val="tx1"/>
                </a:solidFill>
                <a:latin typeface="微软雅黑" panose="020B0503020204020204" pitchFamily="34" charset="-122"/>
                <a:ea typeface="微软雅黑" panose="020B0503020204020204" pitchFamily="34" charset="-122"/>
              </a:rPr>
              <a:t>，在相对单调的叙事过程中增强故事的感染力，生动刻画人物的形象，有助于读者形成对人物和事件的看法</a:t>
            </a:r>
            <a:r>
              <a:rPr lang="zh-CN" altLang="en-US" sz="1400">
                <a:solidFill>
                  <a:schemeClr val="tx1"/>
                </a:solidFill>
                <a:latin typeface="微软雅黑" panose="020B0503020204020204" pitchFamily="34" charset="-122"/>
                <a:ea typeface="微软雅黑" panose="020B0503020204020204" pitchFamily="34" charset="-122"/>
              </a:rPr>
              <a:t>。</a:t>
            </a:r>
            <a:endParaRPr lang="zh-CN" altLang="en-US" sz="1400">
              <a:solidFill>
                <a:srgbClr val="C00000"/>
              </a:solidFill>
              <a:latin typeface="微软雅黑" panose="020B0503020204020204" pitchFamily="34" charset="-122"/>
              <a:ea typeface="微软雅黑" panose="020B0503020204020204" pitchFamily="34" charset="-122"/>
            </a:endParaRPr>
          </a:p>
          <a:p>
            <a:pPr marL="285750" indent="-285750">
              <a:buFont typeface="Wingdings" panose="05000000000000000000" charset="0"/>
              <a:buChar char="Ø"/>
            </a:pPr>
            <a:r>
              <a:rPr lang="en-US" altLang="zh-CN" sz="1400">
                <a:solidFill>
                  <a:srgbClr val="C00000"/>
                </a:solidFill>
                <a:latin typeface="微软雅黑" panose="020B0503020204020204" pitchFamily="34" charset="-122"/>
                <a:ea typeface="微软雅黑" panose="020B0503020204020204" pitchFamily="34" charset="-122"/>
              </a:rPr>
              <a:t> </a:t>
            </a:r>
            <a:r>
              <a:rPr lang="en-US" altLang="zh-CN" sz="1400" b="1">
                <a:solidFill>
                  <a:srgbClr val="C00000"/>
                </a:solidFill>
                <a:latin typeface="微软雅黑" panose="020B0503020204020204" pitchFamily="34" charset="-122"/>
                <a:ea typeface="微软雅黑" panose="020B0503020204020204" pitchFamily="34" charset="-122"/>
              </a:rPr>
              <a:t>So, what?</a:t>
            </a:r>
          </a:p>
        </p:txBody>
      </p:sp>
      <p:grpSp>
        <p:nvGrpSpPr>
          <p:cNvPr id="8" name="组合 7"/>
          <p:cNvGrpSpPr/>
          <p:nvPr/>
        </p:nvGrpSpPr>
        <p:grpSpPr>
          <a:xfrm>
            <a:off x="2713355" y="19050"/>
            <a:ext cx="7479030" cy="3494405"/>
            <a:chOff x="6896096" y="1722149"/>
            <a:chExt cx="4419615" cy="3983135"/>
          </a:xfrm>
        </p:grpSpPr>
        <p:grpSp>
          <p:nvGrpSpPr>
            <p:cNvPr id="9" name="Group 85"/>
            <p:cNvGrpSpPr/>
            <p:nvPr/>
          </p:nvGrpSpPr>
          <p:grpSpPr>
            <a:xfrm>
              <a:off x="6896096" y="2933328"/>
              <a:ext cx="4419615" cy="2771956"/>
              <a:chOff x="5870825" y="2615179"/>
              <a:chExt cx="5481759" cy="3421323"/>
            </a:xfrm>
          </p:grpSpPr>
          <p:grpSp>
            <p:nvGrpSpPr>
              <p:cNvPr id="135" name="Group 3"/>
              <p:cNvGrpSpPr/>
              <p:nvPr/>
            </p:nvGrpSpPr>
            <p:grpSpPr>
              <a:xfrm>
                <a:off x="5870825" y="2615179"/>
                <a:ext cx="5481759" cy="3421323"/>
                <a:chOff x="2814974" y="2799077"/>
                <a:chExt cx="5481759" cy="3421323"/>
              </a:xfrm>
            </p:grpSpPr>
            <p:sp>
              <p:nvSpPr>
                <p:cNvPr id="143" name="Freeform: Shape 4"/>
                <p:cNvSpPr/>
                <p:nvPr>
                  <p:custDataLst>
                    <p:tags r:id="rId93"/>
                  </p:custDataLst>
                </p:nvPr>
              </p:nvSpPr>
              <p:spPr bwMode="auto">
                <a:xfrm>
                  <a:off x="2814974" y="2799077"/>
                  <a:ext cx="5481759" cy="3332403"/>
                </a:xfrm>
                <a:custGeom>
                  <a:avLst/>
                  <a:gdLst>
                    <a:gd name="T0" fmla="*/ 0 w 7891"/>
                    <a:gd name="T1" fmla="*/ 3956 h 4797"/>
                    <a:gd name="T2" fmla="*/ 2655 w 7891"/>
                    <a:gd name="T3" fmla="*/ 2237 h 4797"/>
                    <a:gd name="T4" fmla="*/ 3513 w 7891"/>
                    <a:gd name="T5" fmla="*/ 2965 h 4797"/>
                    <a:gd name="T6" fmla="*/ 5274 w 7891"/>
                    <a:gd name="T7" fmla="*/ 1265 h 4797"/>
                    <a:gd name="T8" fmla="*/ 5728 w 7891"/>
                    <a:gd name="T9" fmla="*/ 1639 h 4797"/>
                    <a:gd name="T10" fmla="*/ 6751 w 7891"/>
                    <a:gd name="T11" fmla="*/ 759 h 4797"/>
                    <a:gd name="T12" fmla="*/ 6560 w 7891"/>
                    <a:gd name="T13" fmla="*/ 807 h 4797"/>
                    <a:gd name="T14" fmla="*/ 6560 w 7891"/>
                    <a:gd name="T15" fmla="*/ 480 h 4797"/>
                    <a:gd name="T16" fmla="*/ 7891 w 7891"/>
                    <a:gd name="T17" fmla="*/ 0 h 4797"/>
                    <a:gd name="T18" fmla="*/ 7891 w 7891"/>
                    <a:gd name="T19" fmla="*/ 327 h 4797"/>
                    <a:gd name="T20" fmla="*/ 7621 w 7891"/>
                    <a:gd name="T21" fmla="*/ 1497 h 4797"/>
                    <a:gd name="T22" fmla="*/ 7163 w 7891"/>
                    <a:gd name="T23" fmla="*/ 1062 h 4797"/>
                    <a:gd name="T24" fmla="*/ 5728 w 7891"/>
                    <a:gd name="T25" fmla="*/ 2480 h 4797"/>
                    <a:gd name="T26" fmla="*/ 5279 w 7891"/>
                    <a:gd name="T27" fmla="*/ 2045 h 4797"/>
                    <a:gd name="T28" fmla="*/ 3626 w 7891"/>
                    <a:gd name="T29" fmla="*/ 3731 h 4797"/>
                    <a:gd name="T30" fmla="*/ 2692 w 7891"/>
                    <a:gd name="T31" fmla="*/ 3067 h 4797"/>
                    <a:gd name="T32" fmla="*/ 515 w 7891"/>
                    <a:gd name="T33" fmla="*/ 4797 h 4797"/>
                    <a:gd name="T34" fmla="*/ 0 w 7891"/>
                    <a:gd name="T35" fmla="*/ 4282 h 4797"/>
                    <a:gd name="T36" fmla="*/ 0 w 7891"/>
                    <a:gd name="T37" fmla="*/ 3956 h 4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91" h="4797">
                      <a:moveTo>
                        <a:pt x="0" y="3956"/>
                      </a:moveTo>
                      <a:lnTo>
                        <a:pt x="2655" y="2237"/>
                      </a:lnTo>
                      <a:lnTo>
                        <a:pt x="3513" y="2965"/>
                      </a:lnTo>
                      <a:lnTo>
                        <a:pt x="5274" y="1265"/>
                      </a:lnTo>
                      <a:lnTo>
                        <a:pt x="5728" y="1639"/>
                      </a:lnTo>
                      <a:lnTo>
                        <a:pt x="6751" y="759"/>
                      </a:lnTo>
                      <a:lnTo>
                        <a:pt x="6560" y="807"/>
                      </a:lnTo>
                      <a:lnTo>
                        <a:pt x="6560" y="480"/>
                      </a:lnTo>
                      <a:lnTo>
                        <a:pt x="7891" y="0"/>
                      </a:lnTo>
                      <a:lnTo>
                        <a:pt x="7891" y="327"/>
                      </a:lnTo>
                      <a:lnTo>
                        <a:pt x="7621" y="1497"/>
                      </a:lnTo>
                      <a:lnTo>
                        <a:pt x="7163" y="1062"/>
                      </a:lnTo>
                      <a:lnTo>
                        <a:pt x="5728" y="2480"/>
                      </a:lnTo>
                      <a:lnTo>
                        <a:pt x="5279" y="2045"/>
                      </a:lnTo>
                      <a:lnTo>
                        <a:pt x="3626" y="3731"/>
                      </a:lnTo>
                      <a:lnTo>
                        <a:pt x="2692" y="3067"/>
                      </a:lnTo>
                      <a:lnTo>
                        <a:pt x="515" y="4797"/>
                      </a:lnTo>
                      <a:lnTo>
                        <a:pt x="0" y="4282"/>
                      </a:lnTo>
                      <a:lnTo>
                        <a:pt x="0" y="3956"/>
                      </a:lnTo>
                      <a:close/>
                    </a:path>
                  </a:pathLst>
                </a:custGeom>
                <a:solidFill>
                  <a:srgbClr val="F83529">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4" name="Freeform: Shape 5"/>
                <p:cNvSpPr/>
                <p:nvPr>
                  <p:custDataLst>
                    <p:tags r:id="rId94"/>
                  </p:custDataLst>
                </p:nvPr>
              </p:nvSpPr>
              <p:spPr bwMode="auto">
                <a:xfrm>
                  <a:off x="2814974" y="3026239"/>
                  <a:ext cx="5481759" cy="3194161"/>
                </a:xfrm>
                <a:custGeom>
                  <a:avLst/>
                  <a:gdLst>
                    <a:gd name="T0" fmla="*/ 0 w 7891"/>
                    <a:gd name="T1" fmla="*/ 3955 h 4598"/>
                    <a:gd name="T2" fmla="*/ 2655 w 7891"/>
                    <a:gd name="T3" fmla="*/ 2236 h 4598"/>
                    <a:gd name="T4" fmla="*/ 3513 w 7891"/>
                    <a:gd name="T5" fmla="*/ 2964 h 4598"/>
                    <a:gd name="T6" fmla="*/ 5274 w 7891"/>
                    <a:gd name="T7" fmla="*/ 1264 h 4598"/>
                    <a:gd name="T8" fmla="*/ 5728 w 7891"/>
                    <a:gd name="T9" fmla="*/ 1638 h 4598"/>
                    <a:gd name="T10" fmla="*/ 6829 w 7891"/>
                    <a:gd name="T11" fmla="*/ 692 h 4598"/>
                    <a:gd name="T12" fmla="*/ 6560 w 7891"/>
                    <a:gd name="T13" fmla="*/ 480 h 4598"/>
                    <a:gd name="T14" fmla="*/ 7891 w 7891"/>
                    <a:gd name="T15" fmla="*/ 0 h 4598"/>
                    <a:gd name="T16" fmla="*/ 7621 w 7891"/>
                    <a:gd name="T17" fmla="*/ 1496 h 4598"/>
                    <a:gd name="T18" fmla="*/ 7163 w 7891"/>
                    <a:gd name="T19" fmla="*/ 1061 h 4598"/>
                    <a:gd name="T20" fmla="*/ 5728 w 7891"/>
                    <a:gd name="T21" fmla="*/ 2480 h 4598"/>
                    <a:gd name="T22" fmla="*/ 5279 w 7891"/>
                    <a:gd name="T23" fmla="*/ 2045 h 4598"/>
                    <a:gd name="T24" fmla="*/ 3626 w 7891"/>
                    <a:gd name="T25" fmla="*/ 3730 h 4598"/>
                    <a:gd name="T26" fmla="*/ 2621 w 7891"/>
                    <a:gd name="T27" fmla="*/ 2950 h 4598"/>
                    <a:gd name="T28" fmla="*/ 392 w 7891"/>
                    <a:gd name="T29" fmla="*/ 4598 h 4598"/>
                    <a:gd name="T30" fmla="*/ 0 w 7891"/>
                    <a:gd name="T31" fmla="*/ 3955 h 4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91" h="4598">
                      <a:moveTo>
                        <a:pt x="0" y="3955"/>
                      </a:moveTo>
                      <a:lnTo>
                        <a:pt x="2655" y="2236"/>
                      </a:lnTo>
                      <a:lnTo>
                        <a:pt x="3513" y="2964"/>
                      </a:lnTo>
                      <a:lnTo>
                        <a:pt x="5274" y="1264"/>
                      </a:lnTo>
                      <a:lnTo>
                        <a:pt x="5728" y="1638"/>
                      </a:lnTo>
                      <a:lnTo>
                        <a:pt x="6829" y="692"/>
                      </a:lnTo>
                      <a:lnTo>
                        <a:pt x="6560" y="480"/>
                      </a:lnTo>
                      <a:lnTo>
                        <a:pt x="7891" y="0"/>
                      </a:lnTo>
                      <a:lnTo>
                        <a:pt x="7621" y="1496"/>
                      </a:lnTo>
                      <a:lnTo>
                        <a:pt x="7163" y="1061"/>
                      </a:lnTo>
                      <a:lnTo>
                        <a:pt x="5728" y="2480"/>
                      </a:lnTo>
                      <a:lnTo>
                        <a:pt x="5279" y="2045"/>
                      </a:lnTo>
                      <a:lnTo>
                        <a:pt x="3626" y="3730"/>
                      </a:lnTo>
                      <a:lnTo>
                        <a:pt x="2621" y="2950"/>
                      </a:lnTo>
                      <a:lnTo>
                        <a:pt x="392" y="4598"/>
                      </a:lnTo>
                      <a:lnTo>
                        <a:pt x="0" y="3955"/>
                      </a:lnTo>
                      <a:close/>
                    </a:path>
                  </a:pathLst>
                </a:custGeom>
                <a:solidFill>
                  <a:srgbClr val="F835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nvGrpSpPr>
              <p:cNvPr id="136" name="Group 6"/>
              <p:cNvGrpSpPr/>
              <p:nvPr/>
            </p:nvGrpSpPr>
            <p:grpSpPr>
              <a:xfrm>
                <a:off x="9227543" y="2881243"/>
                <a:ext cx="1506076" cy="1025356"/>
                <a:chOff x="6171692" y="3065141"/>
                <a:chExt cx="1506076" cy="1025356"/>
              </a:xfrm>
            </p:grpSpPr>
            <p:sp>
              <p:nvSpPr>
                <p:cNvPr id="141" name="Freeform: Shape 7"/>
                <p:cNvSpPr/>
                <p:nvPr>
                  <p:custDataLst>
                    <p:tags r:id="rId91"/>
                  </p:custDataLst>
                </p:nvPr>
              </p:nvSpPr>
              <p:spPr bwMode="auto">
                <a:xfrm>
                  <a:off x="6171692" y="3408316"/>
                  <a:ext cx="1377560" cy="682181"/>
                </a:xfrm>
                <a:custGeom>
                  <a:avLst/>
                  <a:gdLst>
                    <a:gd name="T0" fmla="*/ 0 w 839"/>
                    <a:gd name="T1" fmla="*/ 394 h 415"/>
                    <a:gd name="T2" fmla="*/ 205 w 839"/>
                    <a:gd name="T3" fmla="*/ 190 h 415"/>
                    <a:gd name="T4" fmla="*/ 379 w 839"/>
                    <a:gd name="T5" fmla="*/ 343 h 415"/>
                    <a:gd name="T6" fmla="*/ 770 w 839"/>
                    <a:gd name="T7" fmla="*/ 0 h 415"/>
                    <a:gd name="T8" fmla="*/ 839 w 839"/>
                    <a:gd name="T9" fmla="*/ 54 h 415"/>
                    <a:gd name="T10" fmla="*/ 379 w 839"/>
                    <a:gd name="T11" fmla="*/ 415 h 415"/>
                    <a:gd name="T12" fmla="*/ 187 w 839"/>
                    <a:gd name="T13" fmla="*/ 275 h 415"/>
                    <a:gd name="T14" fmla="*/ 0 w 839"/>
                    <a:gd name="T15" fmla="*/ 394 h 4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9" h="415">
                      <a:moveTo>
                        <a:pt x="0" y="394"/>
                      </a:moveTo>
                      <a:cubicBezTo>
                        <a:pt x="0" y="394"/>
                        <a:pt x="184" y="184"/>
                        <a:pt x="205" y="190"/>
                      </a:cubicBezTo>
                      <a:cubicBezTo>
                        <a:pt x="225" y="195"/>
                        <a:pt x="353" y="366"/>
                        <a:pt x="379" y="343"/>
                      </a:cubicBezTo>
                      <a:cubicBezTo>
                        <a:pt x="406" y="320"/>
                        <a:pt x="770" y="0"/>
                        <a:pt x="770" y="0"/>
                      </a:cubicBezTo>
                      <a:cubicBezTo>
                        <a:pt x="839" y="54"/>
                        <a:pt x="839" y="54"/>
                        <a:pt x="839" y="54"/>
                      </a:cubicBezTo>
                      <a:cubicBezTo>
                        <a:pt x="839" y="54"/>
                        <a:pt x="429" y="390"/>
                        <a:pt x="379" y="415"/>
                      </a:cubicBezTo>
                      <a:cubicBezTo>
                        <a:pt x="379" y="415"/>
                        <a:pt x="217" y="271"/>
                        <a:pt x="187" y="275"/>
                      </a:cubicBezTo>
                      <a:cubicBezTo>
                        <a:pt x="157" y="279"/>
                        <a:pt x="38" y="407"/>
                        <a:pt x="0" y="394"/>
                      </a:cubicBezTo>
                    </a:path>
                  </a:pathLst>
                </a:custGeom>
                <a:solidFill>
                  <a:srgbClr val="F83529">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42" name="Freeform: Shape 8"/>
                <p:cNvSpPr/>
                <p:nvPr>
                  <p:custDataLst>
                    <p:tags r:id="rId92"/>
                  </p:custDataLst>
                </p:nvPr>
              </p:nvSpPr>
              <p:spPr bwMode="auto">
                <a:xfrm>
                  <a:off x="7372107" y="3065141"/>
                  <a:ext cx="305661" cy="223689"/>
                </a:xfrm>
                <a:custGeom>
                  <a:avLst/>
                  <a:gdLst>
                    <a:gd name="T0" fmla="*/ 0 w 186"/>
                    <a:gd name="T1" fmla="*/ 136 h 136"/>
                    <a:gd name="T2" fmla="*/ 182 w 186"/>
                    <a:gd name="T3" fmla="*/ 43 h 136"/>
                    <a:gd name="T4" fmla="*/ 0 w 186"/>
                    <a:gd name="T5" fmla="*/ 41 h 136"/>
                    <a:gd name="T6" fmla="*/ 0 w 186"/>
                    <a:gd name="T7" fmla="*/ 136 h 136"/>
                  </a:gdLst>
                  <a:ahLst/>
                  <a:cxnLst>
                    <a:cxn ang="0">
                      <a:pos x="T0" y="T1"/>
                    </a:cxn>
                    <a:cxn ang="0">
                      <a:pos x="T2" y="T3"/>
                    </a:cxn>
                    <a:cxn ang="0">
                      <a:pos x="T4" y="T5"/>
                    </a:cxn>
                    <a:cxn ang="0">
                      <a:pos x="T6" y="T7"/>
                    </a:cxn>
                  </a:cxnLst>
                  <a:rect l="0" t="0" r="r" b="b"/>
                  <a:pathLst>
                    <a:path w="186" h="136">
                      <a:moveTo>
                        <a:pt x="0" y="136"/>
                      </a:moveTo>
                      <a:cubicBezTo>
                        <a:pt x="0" y="136"/>
                        <a:pt x="186" y="87"/>
                        <a:pt x="182" y="43"/>
                      </a:cubicBezTo>
                      <a:cubicBezTo>
                        <a:pt x="178" y="0"/>
                        <a:pt x="0" y="41"/>
                        <a:pt x="0" y="41"/>
                      </a:cubicBezTo>
                      <a:lnTo>
                        <a:pt x="0" y="136"/>
                      </a:lnTo>
                      <a:close/>
                    </a:path>
                  </a:pathLst>
                </a:custGeom>
                <a:solidFill>
                  <a:srgbClr val="F83529">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nvGrpSpPr>
              <p:cNvPr id="137" name="Group 78"/>
              <p:cNvGrpSpPr/>
              <p:nvPr/>
            </p:nvGrpSpPr>
            <p:grpSpPr>
              <a:xfrm>
                <a:off x="6754464" y="3303612"/>
                <a:ext cx="2168806" cy="1235149"/>
                <a:chOff x="6667100" y="3917001"/>
                <a:chExt cx="2168806" cy="1235149"/>
              </a:xfrm>
            </p:grpSpPr>
            <p:sp>
              <p:nvSpPr>
                <p:cNvPr id="138" name="Freeform: Shape 79"/>
                <p:cNvSpPr/>
                <p:nvPr>
                  <p:custDataLst>
                    <p:tags r:id="rId88"/>
                  </p:custDataLst>
                </p:nvPr>
              </p:nvSpPr>
              <p:spPr bwMode="auto">
                <a:xfrm>
                  <a:off x="8184292" y="4565836"/>
                  <a:ext cx="651614" cy="586314"/>
                </a:xfrm>
                <a:custGeom>
                  <a:avLst/>
                  <a:gdLst>
                    <a:gd name="T0" fmla="*/ 428 w 938"/>
                    <a:gd name="T1" fmla="*/ 844 h 844"/>
                    <a:gd name="T2" fmla="*/ 0 w 938"/>
                    <a:gd name="T3" fmla="*/ 782 h 844"/>
                    <a:gd name="T4" fmla="*/ 324 w 938"/>
                    <a:gd name="T5" fmla="*/ 648 h 844"/>
                    <a:gd name="T6" fmla="*/ 194 w 938"/>
                    <a:gd name="T7" fmla="*/ 203 h 844"/>
                    <a:gd name="T8" fmla="*/ 508 w 938"/>
                    <a:gd name="T9" fmla="*/ 451 h 844"/>
                    <a:gd name="T10" fmla="*/ 551 w 938"/>
                    <a:gd name="T11" fmla="*/ 0 h 844"/>
                    <a:gd name="T12" fmla="*/ 655 w 938"/>
                    <a:gd name="T13" fmla="*/ 340 h 844"/>
                    <a:gd name="T14" fmla="*/ 938 w 938"/>
                    <a:gd name="T15" fmla="*/ 0 h 844"/>
                    <a:gd name="T16" fmla="*/ 794 w 938"/>
                    <a:gd name="T17" fmla="*/ 527 h 844"/>
                    <a:gd name="T18" fmla="*/ 428 w 938"/>
                    <a:gd name="T19" fmla="*/ 844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8" h="844">
                      <a:moveTo>
                        <a:pt x="428" y="844"/>
                      </a:moveTo>
                      <a:lnTo>
                        <a:pt x="0" y="782"/>
                      </a:lnTo>
                      <a:lnTo>
                        <a:pt x="324" y="648"/>
                      </a:lnTo>
                      <a:lnTo>
                        <a:pt x="194" y="203"/>
                      </a:lnTo>
                      <a:lnTo>
                        <a:pt x="508" y="451"/>
                      </a:lnTo>
                      <a:lnTo>
                        <a:pt x="551" y="0"/>
                      </a:lnTo>
                      <a:lnTo>
                        <a:pt x="655" y="340"/>
                      </a:lnTo>
                      <a:lnTo>
                        <a:pt x="938" y="0"/>
                      </a:lnTo>
                      <a:lnTo>
                        <a:pt x="794" y="527"/>
                      </a:lnTo>
                      <a:lnTo>
                        <a:pt x="428" y="844"/>
                      </a:lnTo>
                      <a:close/>
                    </a:path>
                  </a:pathLst>
                </a:custGeom>
                <a:solidFill>
                  <a:srgbClr val="F83529">
                    <a:lumMod val="20000"/>
                    <a:lumOff val="80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9" name="Freeform: Shape 80"/>
                <p:cNvSpPr/>
                <p:nvPr>
                  <p:custDataLst>
                    <p:tags r:id="rId89"/>
                  </p:custDataLst>
                </p:nvPr>
              </p:nvSpPr>
              <p:spPr bwMode="auto">
                <a:xfrm>
                  <a:off x="6667100" y="4201127"/>
                  <a:ext cx="1585966" cy="577978"/>
                </a:xfrm>
                <a:custGeom>
                  <a:avLst/>
                  <a:gdLst>
                    <a:gd name="T0" fmla="*/ 0 w 966"/>
                    <a:gd name="T1" fmla="*/ 352 h 352"/>
                    <a:gd name="T2" fmla="*/ 966 w 966"/>
                    <a:gd name="T3" fmla="*/ 276 h 352"/>
                  </a:gdLst>
                  <a:ahLst/>
                  <a:cxnLst>
                    <a:cxn ang="0">
                      <a:pos x="T0" y="T1"/>
                    </a:cxn>
                    <a:cxn ang="0">
                      <a:pos x="T2" y="T3"/>
                    </a:cxn>
                  </a:cxnLst>
                  <a:rect l="0" t="0" r="r" b="b"/>
                  <a:pathLst>
                    <a:path w="966" h="352">
                      <a:moveTo>
                        <a:pt x="0" y="352"/>
                      </a:moveTo>
                      <a:cubicBezTo>
                        <a:pt x="539" y="0"/>
                        <a:pt x="805" y="152"/>
                        <a:pt x="966" y="276"/>
                      </a:cubicBezTo>
                    </a:path>
                  </a:pathLst>
                </a:custGeom>
                <a:noFill/>
                <a:ln w="44450" cap="flat">
                  <a:solidFill>
                    <a:srgbClr val="778495">
                      <a:lumMod val="40000"/>
                      <a:lumOff val="60000"/>
                    </a:srgbClr>
                  </a:solidFill>
                  <a:prstDash val="dash"/>
                  <a:miter lim="800000"/>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140" name="Freeform: Shape 81"/>
                <p:cNvSpPr/>
                <p:nvPr>
                  <p:custDataLst>
                    <p:tags r:id="rId90"/>
                  </p:custDataLst>
                </p:nvPr>
              </p:nvSpPr>
              <p:spPr bwMode="auto">
                <a:xfrm>
                  <a:off x="8253066" y="3917001"/>
                  <a:ext cx="322334" cy="671760"/>
                </a:xfrm>
                <a:custGeom>
                  <a:avLst/>
                  <a:gdLst>
                    <a:gd name="T0" fmla="*/ 56 w 196"/>
                    <a:gd name="T1" fmla="*/ 409 h 409"/>
                    <a:gd name="T2" fmla="*/ 196 w 196"/>
                    <a:gd name="T3" fmla="*/ 0 h 409"/>
                  </a:gdLst>
                  <a:ahLst/>
                  <a:cxnLst>
                    <a:cxn ang="0">
                      <a:pos x="T0" y="T1"/>
                    </a:cxn>
                    <a:cxn ang="0">
                      <a:pos x="T2" y="T3"/>
                    </a:cxn>
                  </a:cxnLst>
                  <a:rect l="0" t="0" r="r" b="b"/>
                  <a:pathLst>
                    <a:path w="196" h="409">
                      <a:moveTo>
                        <a:pt x="56" y="409"/>
                      </a:moveTo>
                      <a:cubicBezTo>
                        <a:pt x="0" y="227"/>
                        <a:pt x="131" y="62"/>
                        <a:pt x="196" y="0"/>
                      </a:cubicBezTo>
                    </a:path>
                  </a:pathLst>
                </a:custGeom>
                <a:noFill/>
                <a:ln w="44450" cap="flat">
                  <a:solidFill>
                    <a:srgbClr val="778495">
                      <a:lumMod val="40000"/>
                      <a:lumOff val="60000"/>
                    </a:srgbClr>
                  </a:solidFill>
                  <a:prstDash val="dash"/>
                  <a:miter lim="800000"/>
                </a:ln>
                <a:extLst>
                  <a:ext uri="{909E8E84-426E-40DD-AFC4-6F175D3DCCD1}">
                    <a14:hiddenFill xmlns:a14="http://schemas.microsoft.com/office/drawing/2010/main">
                      <a:solidFill>
                        <a:srgbClr val="FFFFFF"/>
                      </a:solidFill>
                    </a14:hiddenFill>
                  </a:ext>
                </a:extLst>
              </p:spPr>
              <p:txBody>
                <a:bodyPr anchor="ctr"/>
                <a:lstStyle/>
                <a:p>
                  <a:pPr algn="ctr"/>
                  <a:endParaRPr/>
                </a:p>
              </p:txBody>
            </p:sp>
          </p:grpSp>
        </p:grpSp>
        <p:grpSp>
          <p:nvGrpSpPr>
            <p:cNvPr id="10" name="Group 9"/>
            <p:cNvGrpSpPr/>
            <p:nvPr/>
          </p:nvGrpSpPr>
          <p:grpSpPr>
            <a:xfrm>
              <a:off x="7508129" y="1722149"/>
              <a:ext cx="3231674" cy="2313995"/>
              <a:chOff x="7358312" y="1846145"/>
              <a:chExt cx="3231674" cy="2313995"/>
            </a:xfrm>
          </p:grpSpPr>
          <p:grpSp>
            <p:nvGrpSpPr>
              <p:cNvPr id="67" name="Group 10"/>
              <p:cNvGrpSpPr/>
              <p:nvPr/>
            </p:nvGrpSpPr>
            <p:grpSpPr>
              <a:xfrm>
                <a:off x="8409370" y="1846145"/>
                <a:ext cx="2180616" cy="2313995"/>
                <a:chOff x="5440883" y="1416654"/>
                <a:chExt cx="2180616" cy="2313995"/>
              </a:xfrm>
            </p:grpSpPr>
            <p:sp>
              <p:nvSpPr>
                <p:cNvPr id="80" name="Freeform: Shape 23"/>
                <p:cNvSpPr/>
                <p:nvPr>
                  <p:custDataLst>
                    <p:tags r:id="rId33"/>
                  </p:custDataLst>
                </p:nvPr>
              </p:nvSpPr>
              <p:spPr bwMode="auto">
                <a:xfrm>
                  <a:off x="6590587" y="2225962"/>
                  <a:ext cx="408475" cy="274401"/>
                </a:xfrm>
                <a:custGeom>
                  <a:avLst/>
                  <a:gdLst>
                    <a:gd name="T0" fmla="*/ 0 w 249"/>
                    <a:gd name="T1" fmla="*/ 0 h 167"/>
                    <a:gd name="T2" fmla="*/ 249 w 249"/>
                    <a:gd name="T3" fmla="*/ 109 h 167"/>
                    <a:gd name="T4" fmla="*/ 171 w 249"/>
                    <a:gd name="T5" fmla="*/ 142 h 167"/>
                    <a:gd name="T6" fmla="*/ 0 w 249"/>
                    <a:gd name="T7" fmla="*/ 0 h 167"/>
                  </a:gdLst>
                  <a:ahLst/>
                  <a:cxnLst>
                    <a:cxn ang="0">
                      <a:pos x="T0" y="T1"/>
                    </a:cxn>
                    <a:cxn ang="0">
                      <a:pos x="T2" y="T3"/>
                    </a:cxn>
                    <a:cxn ang="0">
                      <a:pos x="T4" y="T5"/>
                    </a:cxn>
                    <a:cxn ang="0">
                      <a:pos x="T6" y="T7"/>
                    </a:cxn>
                  </a:cxnLst>
                  <a:rect l="0" t="0" r="r" b="b"/>
                  <a:pathLst>
                    <a:path w="249" h="167">
                      <a:moveTo>
                        <a:pt x="0" y="0"/>
                      </a:moveTo>
                      <a:cubicBezTo>
                        <a:pt x="0" y="0"/>
                        <a:pt x="187" y="44"/>
                        <a:pt x="249" y="109"/>
                      </a:cubicBezTo>
                      <a:cubicBezTo>
                        <a:pt x="249" y="109"/>
                        <a:pt x="210" y="167"/>
                        <a:pt x="171" y="142"/>
                      </a:cubicBezTo>
                      <a:cubicBezTo>
                        <a:pt x="132" y="117"/>
                        <a:pt x="0" y="28"/>
                        <a:pt x="0" y="0"/>
                      </a:cubicBezTo>
                    </a:path>
                  </a:pathLst>
                </a:custGeom>
                <a:solidFill>
                  <a:srgbClr val="F83529">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81" name="Freeform: Shape 24"/>
                <p:cNvSpPr/>
                <p:nvPr>
                  <p:custDataLst>
                    <p:tags r:id="rId34"/>
                  </p:custDataLst>
                </p:nvPr>
              </p:nvSpPr>
              <p:spPr bwMode="auto">
                <a:xfrm>
                  <a:off x="6444008" y="2007831"/>
                  <a:ext cx="297325" cy="272316"/>
                </a:xfrm>
                <a:custGeom>
                  <a:avLst/>
                  <a:gdLst>
                    <a:gd name="T0" fmla="*/ 0 w 181"/>
                    <a:gd name="T1" fmla="*/ 136 h 166"/>
                    <a:gd name="T2" fmla="*/ 27 w 181"/>
                    <a:gd name="T3" fmla="*/ 53 h 166"/>
                    <a:gd name="T4" fmla="*/ 114 w 181"/>
                    <a:gd name="T5" fmla="*/ 0 h 166"/>
                    <a:gd name="T6" fmla="*/ 181 w 181"/>
                    <a:gd name="T7" fmla="*/ 103 h 166"/>
                    <a:gd name="T8" fmla="*/ 69 w 181"/>
                    <a:gd name="T9" fmla="*/ 162 h 166"/>
                    <a:gd name="T10" fmla="*/ 0 w 181"/>
                    <a:gd name="T11" fmla="*/ 136 h 166"/>
                  </a:gdLst>
                  <a:ahLst/>
                  <a:cxnLst>
                    <a:cxn ang="0">
                      <a:pos x="T0" y="T1"/>
                    </a:cxn>
                    <a:cxn ang="0">
                      <a:pos x="T2" y="T3"/>
                    </a:cxn>
                    <a:cxn ang="0">
                      <a:pos x="T4" y="T5"/>
                    </a:cxn>
                    <a:cxn ang="0">
                      <a:pos x="T6" y="T7"/>
                    </a:cxn>
                    <a:cxn ang="0">
                      <a:pos x="T8" y="T9"/>
                    </a:cxn>
                    <a:cxn ang="0">
                      <a:pos x="T10" y="T11"/>
                    </a:cxn>
                  </a:cxnLst>
                  <a:rect l="0" t="0" r="r" b="b"/>
                  <a:pathLst>
                    <a:path w="181" h="166">
                      <a:moveTo>
                        <a:pt x="0" y="136"/>
                      </a:moveTo>
                      <a:cubicBezTo>
                        <a:pt x="0" y="136"/>
                        <a:pt x="7" y="76"/>
                        <a:pt x="27" y="53"/>
                      </a:cubicBezTo>
                      <a:cubicBezTo>
                        <a:pt x="47" y="30"/>
                        <a:pt x="114" y="0"/>
                        <a:pt x="114" y="0"/>
                      </a:cubicBezTo>
                      <a:cubicBezTo>
                        <a:pt x="114" y="0"/>
                        <a:pt x="167" y="75"/>
                        <a:pt x="181" y="103"/>
                      </a:cubicBezTo>
                      <a:cubicBezTo>
                        <a:pt x="181" y="103"/>
                        <a:pt x="106" y="157"/>
                        <a:pt x="69" y="162"/>
                      </a:cubicBezTo>
                      <a:cubicBezTo>
                        <a:pt x="32" y="166"/>
                        <a:pt x="0" y="136"/>
                        <a:pt x="0" y="136"/>
                      </a:cubicBezTo>
                    </a:path>
                  </a:pathLst>
                </a:custGeom>
                <a:solidFill>
                  <a:srgbClr val="778495"/>
                </a:solidFill>
                <a:ln>
                  <a:noFill/>
                </a:ln>
              </p:spPr>
              <p:txBody>
                <a:bodyPr anchor="ctr"/>
                <a:lstStyle/>
                <a:p>
                  <a:pPr algn="ctr"/>
                  <a:endParaRPr/>
                </a:p>
              </p:txBody>
            </p:sp>
            <p:sp>
              <p:nvSpPr>
                <p:cNvPr id="82" name="Freeform: Shape 25"/>
                <p:cNvSpPr/>
                <p:nvPr>
                  <p:custDataLst>
                    <p:tags r:id="rId35"/>
                  </p:custDataLst>
                </p:nvPr>
              </p:nvSpPr>
              <p:spPr bwMode="auto">
                <a:xfrm>
                  <a:off x="6482216" y="2025893"/>
                  <a:ext cx="218131" cy="200069"/>
                </a:xfrm>
                <a:custGeom>
                  <a:avLst/>
                  <a:gdLst>
                    <a:gd name="T0" fmla="*/ 0 w 133"/>
                    <a:gd name="T1" fmla="*/ 100 h 122"/>
                    <a:gd name="T2" fmla="*/ 20 w 133"/>
                    <a:gd name="T3" fmla="*/ 39 h 122"/>
                    <a:gd name="T4" fmla="*/ 83 w 133"/>
                    <a:gd name="T5" fmla="*/ 0 h 122"/>
                    <a:gd name="T6" fmla="*/ 133 w 133"/>
                    <a:gd name="T7" fmla="*/ 75 h 122"/>
                    <a:gd name="T8" fmla="*/ 51 w 133"/>
                    <a:gd name="T9" fmla="*/ 119 h 122"/>
                    <a:gd name="T10" fmla="*/ 0 w 133"/>
                    <a:gd name="T11" fmla="*/ 100 h 122"/>
                  </a:gdLst>
                  <a:ahLst/>
                  <a:cxnLst>
                    <a:cxn ang="0">
                      <a:pos x="T0" y="T1"/>
                    </a:cxn>
                    <a:cxn ang="0">
                      <a:pos x="T2" y="T3"/>
                    </a:cxn>
                    <a:cxn ang="0">
                      <a:pos x="T4" y="T5"/>
                    </a:cxn>
                    <a:cxn ang="0">
                      <a:pos x="T6" y="T7"/>
                    </a:cxn>
                    <a:cxn ang="0">
                      <a:pos x="T8" y="T9"/>
                    </a:cxn>
                    <a:cxn ang="0">
                      <a:pos x="T10" y="T11"/>
                    </a:cxn>
                  </a:cxnLst>
                  <a:rect l="0" t="0" r="r" b="b"/>
                  <a:pathLst>
                    <a:path w="133" h="122">
                      <a:moveTo>
                        <a:pt x="0" y="100"/>
                      </a:moveTo>
                      <a:cubicBezTo>
                        <a:pt x="0" y="100"/>
                        <a:pt x="5" y="56"/>
                        <a:pt x="20" y="39"/>
                      </a:cubicBezTo>
                      <a:cubicBezTo>
                        <a:pt x="35" y="22"/>
                        <a:pt x="83" y="0"/>
                        <a:pt x="83" y="0"/>
                      </a:cubicBezTo>
                      <a:cubicBezTo>
                        <a:pt x="83" y="0"/>
                        <a:pt x="122" y="55"/>
                        <a:pt x="133" y="75"/>
                      </a:cubicBezTo>
                      <a:cubicBezTo>
                        <a:pt x="133" y="75"/>
                        <a:pt x="77" y="115"/>
                        <a:pt x="51" y="119"/>
                      </a:cubicBezTo>
                      <a:cubicBezTo>
                        <a:pt x="24" y="122"/>
                        <a:pt x="0" y="100"/>
                        <a:pt x="0" y="100"/>
                      </a:cubicBezTo>
                    </a:path>
                  </a:pathLst>
                </a:custGeom>
                <a:solidFill>
                  <a:srgbClr val="778495">
                    <a:lumMod val="20000"/>
                    <a:lumOff val="80000"/>
                  </a:srgbClr>
                </a:solidFill>
                <a:ln>
                  <a:noFill/>
                </a:ln>
              </p:spPr>
              <p:txBody>
                <a:bodyPr anchor="ctr"/>
                <a:lstStyle/>
                <a:p>
                  <a:pPr algn="ctr"/>
                  <a:endParaRPr/>
                </a:p>
              </p:txBody>
            </p:sp>
            <p:sp>
              <p:nvSpPr>
                <p:cNvPr id="83" name="Freeform: Shape 26"/>
                <p:cNvSpPr/>
                <p:nvPr>
                  <p:custDataLst>
                    <p:tags r:id="rId36"/>
                  </p:custDataLst>
                </p:nvPr>
              </p:nvSpPr>
              <p:spPr bwMode="auto">
                <a:xfrm>
                  <a:off x="6569052" y="2039092"/>
                  <a:ext cx="125043" cy="168808"/>
                </a:xfrm>
                <a:custGeom>
                  <a:avLst/>
                  <a:gdLst>
                    <a:gd name="T0" fmla="*/ 0 w 76"/>
                    <a:gd name="T1" fmla="*/ 0 h 103"/>
                    <a:gd name="T2" fmla="*/ 76 w 76"/>
                    <a:gd name="T3" fmla="*/ 103 h 103"/>
                    <a:gd name="T4" fmla="*/ 0 w 76"/>
                    <a:gd name="T5" fmla="*/ 0 h 103"/>
                  </a:gdLst>
                  <a:ahLst/>
                  <a:cxnLst>
                    <a:cxn ang="0">
                      <a:pos x="T0" y="T1"/>
                    </a:cxn>
                    <a:cxn ang="0">
                      <a:pos x="T2" y="T3"/>
                    </a:cxn>
                    <a:cxn ang="0">
                      <a:pos x="T4" y="T5"/>
                    </a:cxn>
                  </a:cxnLst>
                  <a:rect l="0" t="0" r="r" b="b"/>
                  <a:pathLst>
                    <a:path w="76" h="103">
                      <a:moveTo>
                        <a:pt x="0" y="0"/>
                      </a:moveTo>
                      <a:cubicBezTo>
                        <a:pt x="0" y="0"/>
                        <a:pt x="53" y="82"/>
                        <a:pt x="76" y="103"/>
                      </a:cubicBezTo>
                      <a:cubicBezTo>
                        <a:pt x="76" y="103"/>
                        <a:pt x="12" y="50"/>
                        <a:pt x="0" y="0"/>
                      </a:cubicBezTo>
                    </a:path>
                  </a:pathLst>
                </a:custGeom>
                <a:solidFill>
                  <a:srgbClr val="778495"/>
                </a:solidFill>
                <a:ln>
                  <a:noFill/>
                </a:ln>
              </p:spPr>
              <p:txBody>
                <a:bodyPr anchor="ctr"/>
                <a:lstStyle/>
                <a:p>
                  <a:pPr algn="ctr"/>
                  <a:endParaRPr/>
                </a:p>
              </p:txBody>
            </p:sp>
            <p:sp>
              <p:nvSpPr>
                <p:cNvPr id="84" name="Freeform: Shape 27"/>
                <p:cNvSpPr/>
                <p:nvPr>
                  <p:custDataLst>
                    <p:tags r:id="rId37"/>
                  </p:custDataLst>
                </p:nvPr>
              </p:nvSpPr>
              <p:spPr bwMode="auto">
                <a:xfrm>
                  <a:off x="5800730" y="3124189"/>
                  <a:ext cx="605765" cy="606460"/>
                </a:xfrm>
                <a:custGeom>
                  <a:avLst/>
                  <a:gdLst>
                    <a:gd name="T0" fmla="*/ 362 w 369"/>
                    <a:gd name="T1" fmla="*/ 198 h 369"/>
                    <a:gd name="T2" fmla="*/ 172 w 369"/>
                    <a:gd name="T3" fmla="*/ 362 h 369"/>
                    <a:gd name="T4" fmla="*/ 8 w 369"/>
                    <a:gd name="T5" fmla="*/ 172 h 369"/>
                    <a:gd name="T6" fmla="*/ 198 w 369"/>
                    <a:gd name="T7" fmla="*/ 8 h 369"/>
                    <a:gd name="T8" fmla="*/ 362 w 369"/>
                    <a:gd name="T9" fmla="*/ 198 h 369"/>
                  </a:gdLst>
                  <a:ahLst/>
                  <a:cxnLst>
                    <a:cxn ang="0">
                      <a:pos x="T0" y="T1"/>
                    </a:cxn>
                    <a:cxn ang="0">
                      <a:pos x="T2" y="T3"/>
                    </a:cxn>
                    <a:cxn ang="0">
                      <a:pos x="T4" y="T5"/>
                    </a:cxn>
                    <a:cxn ang="0">
                      <a:pos x="T6" y="T7"/>
                    </a:cxn>
                    <a:cxn ang="0">
                      <a:pos x="T8" y="T9"/>
                    </a:cxn>
                  </a:cxnLst>
                  <a:rect l="0" t="0" r="r" b="b"/>
                  <a:pathLst>
                    <a:path w="369" h="369">
                      <a:moveTo>
                        <a:pt x="362" y="198"/>
                      </a:moveTo>
                      <a:cubicBezTo>
                        <a:pt x="355" y="296"/>
                        <a:pt x="269" y="369"/>
                        <a:pt x="172" y="362"/>
                      </a:cubicBezTo>
                      <a:cubicBezTo>
                        <a:pt x="74" y="355"/>
                        <a:pt x="0" y="270"/>
                        <a:pt x="8" y="172"/>
                      </a:cubicBezTo>
                      <a:cubicBezTo>
                        <a:pt x="15" y="74"/>
                        <a:pt x="100" y="0"/>
                        <a:pt x="198" y="8"/>
                      </a:cubicBezTo>
                      <a:cubicBezTo>
                        <a:pt x="296" y="15"/>
                        <a:pt x="369" y="100"/>
                        <a:pt x="362" y="198"/>
                      </a:cubicBezTo>
                    </a:path>
                  </a:pathLst>
                </a:custGeom>
                <a:solidFill>
                  <a:srgbClr val="778495">
                    <a:lumMod val="75000"/>
                  </a:srgbClr>
                </a:solidFill>
                <a:ln>
                  <a:noFill/>
                </a:ln>
              </p:spPr>
              <p:txBody>
                <a:bodyPr anchor="ctr"/>
                <a:lstStyle/>
                <a:p>
                  <a:pPr algn="ctr"/>
                  <a:endParaRPr/>
                </a:p>
              </p:txBody>
            </p:sp>
            <p:sp>
              <p:nvSpPr>
                <p:cNvPr id="85" name="Freeform: Shape 28"/>
                <p:cNvSpPr/>
                <p:nvPr>
                  <p:custDataLst>
                    <p:tags r:id="rId38"/>
                  </p:custDataLst>
                </p:nvPr>
              </p:nvSpPr>
              <p:spPr bwMode="auto">
                <a:xfrm>
                  <a:off x="5879229" y="3203384"/>
                  <a:ext cx="450156" cy="450156"/>
                </a:xfrm>
                <a:custGeom>
                  <a:avLst/>
                  <a:gdLst>
                    <a:gd name="T0" fmla="*/ 268 w 274"/>
                    <a:gd name="T1" fmla="*/ 147 h 274"/>
                    <a:gd name="T2" fmla="*/ 127 w 274"/>
                    <a:gd name="T3" fmla="*/ 268 h 274"/>
                    <a:gd name="T4" fmla="*/ 5 w 274"/>
                    <a:gd name="T5" fmla="*/ 127 h 274"/>
                    <a:gd name="T6" fmla="*/ 147 w 274"/>
                    <a:gd name="T7" fmla="*/ 5 h 274"/>
                    <a:gd name="T8" fmla="*/ 268 w 274"/>
                    <a:gd name="T9" fmla="*/ 147 h 274"/>
                  </a:gdLst>
                  <a:ahLst/>
                  <a:cxnLst>
                    <a:cxn ang="0">
                      <a:pos x="T0" y="T1"/>
                    </a:cxn>
                    <a:cxn ang="0">
                      <a:pos x="T2" y="T3"/>
                    </a:cxn>
                    <a:cxn ang="0">
                      <a:pos x="T4" y="T5"/>
                    </a:cxn>
                    <a:cxn ang="0">
                      <a:pos x="T6" y="T7"/>
                    </a:cxn>
                    <a:cxn ang="0">
                      <a:pos x="T8" y="T9"/>
                    </a:cxn>
                  </a:cxnLst>
                  <a:rect l="0" t="0" r="r" b="b"/>
                  <a:pathLst>
                    <a:path w="274" h="274">
                      <a:moveTo>
                        <a:pt x="268" y="147"/>
                      </a:moveTo>
                      <a:cubicBezTo>
                        <a:pt x="263" y="219"/>
                        <a:pt x="200" y="274"/>
                        <a:pt x="127" y="268"/>
                      </a:cubicBezTo>
                      <a:cubicBezTo>
                        <a:pt x="54" y="263"/>
                        <a:pt x="0" y="200"/>
                        <a:pt x="5" y="127"/>
                      </a:cubicBezTo>
                      <a:cubicBezTo>
                        <a:pt x="11" y="54"/>
                        <a:pt x="74" y="0"/>
                        <a:pt x="147" y="5"/>
                      </a:cubicBezTo>
                      <a:cubicBezTo>
                        <a:pt x="219" y="11"/>
                        <a:pt x="274" y="74"/>
                        <a:pt x="268" y="147"/>
                      </a:cubicBezTo>
                    </a:path>
                  </a:pathLst>
                </a:custGeom>
                <a:solidFill>
                  <a:srgbClr val="778495">
                    <a:lumMod val="40000"/>
                    <a:lumOff val="60000"/>
                  </a:srgbClr>
                </a:solidFill>
                <a:ln>
                  <a:noFill/>
                </a:ln>
              </p:spPr>
              <p:txBody>
                <a:bodyPr anchor="ctr"/>
                <a:lstStyle/>
                <a:p>
                  <a:pPr algn="ctr"/>
                  <a:endParaRPr/>
                </a:p>
              </p:txBody>
            </p:sp>
            <p:sp>
              <p:nvSpPr>
                <p:cNvPr id="86" name="Freeform: Shape 29"/>
                <p:cNvSpPr/>
                <p:nvPr>
                  <p:custDataLst>
                    <p:tags r:id="rId39"/>
                  </p:custDataLst>
                </p:nvPr>
              </p:nvSpPr>
              <p:spPr bwMode="auto">
                <a:xfrm>
                  <a:off x="5910490" y="3236034"/>
                  <a:ext cx="385550" cy="384161"/>
                </a:xfrm>
                <a:custGeom>
                  <a:avLst/>
                  <a:gdLst>
                    <a:gd name="T0" fmla="*/ 231 w 235"/>
                    <a:gd name="T1" fmla="*/ 125 h 234"/>
                    <a:gd name="T2" fmla="*/ 109 w 235"/>
                    <a:gd name="T3" fmla="*/ 230 h 234"/>
                    <a:gd name="T4" fmla="*/ 5 w 235"/>
                    <a:gd name="T5" fmla="*/ 108 h 234"/>
                    <a:gd name="T6" fmla="*/ 126 w 235"/>
                    <a:gd name="T7" fmla="*/ 4 h 234"/>
                    <a:gd name="T8" fmla="*/ 231 w 235"/>
                    <a:gd name="T9" fmla="*/ 125 h 234"/>
                  </a:gdLst>
                  <a:ahLst/>
                  <a:cxnLst>
                    <a:cxn ang="0">
                      <a:pos x="T0" y="T1"/>
                    </a:cxn>
                    <a:cxn ang="0">
                      <a:pos x="T2" y="T3"/>
                    </a:cxn>
                    <a:cxn ang="0">
                      <a:pos x="T4" y="T5"/>
                    </a:cxn>
                    <a:cxn ang="0">
                      <a:pos x="T6" y="T7"/>
                    </a:cxn>
                    <a:cxn ang="0">
                      <a:pos x="T8" y="T9"/>
                    </a:cxn>
                  </a:cxnLst>
                  <a:rect l="0" t="0" r="r" b="b"/>
                  <a:pathLst>
                    <a:path w="235" h="234">
                      <a:moveTo>
                        <a:pt x="231" y="125"/>
                      </a:moveTo>
                      <a:cubicBezTo>
                        <a:pt x="226" y="188"/>
                        <a:pt x="172" y="234"/>
                        <a:pt x="109" y="230"/>
                      </a:cubicBezTo>
                      <a:cubicBezTo>
                        <a:pt x="47" y="225"/>
                        <a:pt x="0" y="171"/>
                        <a:pt x="5" y="108"/>
                      </a:cubicBezTo>
                      <a:cubicBezTo>
                        <a:pt x="10" y="46"/>
                        <a:pt x="64" y="0"/>
                        <a:pt x="126" y="4"/>
                      </a:cubicBezTo>
                      <a:cubicBezTo>
                        <a:pt x="189" y="9"/>
                        <a:pt x="235" y="63"/>
                        <a:pt x="231" y="125"/>
                      </a:cubicBezTo>
                    </a:path>
                  </a:pathLst>
                </a:custGeom>
                <a:solidFill>
                  <a:srgbClr val="778495">
                    <a:lumMod val="60000"/>
                    <a:lumOff val="40000"/>
                  </a:srgbClr>
                </a:solidFill>
                <a:ln>
                  <a:noFill/>
                </a:ln>
              </p:spPr>
              <p:txBody>
                <a:bodyPr anchor="ctr"/>
                <a:lstStyle/>
                <a:p>
                  <a:pPr algn="ctr"/>
                  <a:endParaRPr/>
                </a:p>
              </p:txBody>
            </p:sp>
            <p:sp>
              <p:nvSpPr>
                <p:cNvPr id="87" name="Freeform: Shape 30"/>
                <p:cNvSpPr/>
                <p:nvPr>
                  <p:custDataLst>
                    <p:tags r:id="rId40"/>
                  </p:custDataLst>
                </p:nvPr>
              </p:nvSpPr>
              <p:spPr bwMode="auto">
                <a:xfrm>
                  <a:off x="6032060" y="3356214"/>
                  <a:ext cx="144494" cy="144494"/>
                </a:xfrm>
                <a:custGeom>
                  <a:avLst/>
                  <a:gdLst>
                    <a:gd name="T0" fmla="*/ 86 w 88"/>
                    <a:gd name="T1" fmla="*/ 47 h 88"/>
                    <a:gd name="T2" fmla="*/ 41 w 88"/>
                    <a:gd name="T3" fmla="*/ 86 h 88"/>
                    <a:gd name="T4" fmla="*/ 2 w 88"/>
                    <a:gd name="T5" fmla="*/ 41 h 88"/>
                    <a:gd name="T6" fmla="*/ 47 w 88"/>
                    <a:gd name="T7" fmla="*/ 2 h 88"/>
                    <a:gd name="T8" fmla="*/ 86 w 88"/>
                    <a:gd name="T9" fmla="*/ 47 h 88"/>
                  </a:gdLst>
                  <a:ahLst/>
                  <a:cxnLst>
                    <a:cxn ang="0">
                      <a:pos x="T0" y="T1"/>
                    </a:cxn>
                    <a:cxn ang="0">
                      <a:pos x="T2" y="T3"/>
                    </a:cxn>
                    <a:cxn ang="0">
                      <a:pos x="T4" y="T5"/>
                    </a:cxn>
                    <a:cxn ang="0">
                      <a:pos x="T6" y="T7"/>
                    </a:cxn>
                    <a:cxn ang="0">
                      <a:pos x="T8" y="T9"/>
                    </a:cxn>
                  </a:cxnLst>
                  <a:rect l="0" t="0" r="r" b="b"/>
                  <a:pathLst>
                    <a:path w="88" h="88">
                      <a:moveTo>
                        <a:pt x="86" y="47"/>
                      </a:moveTo>
                      <a:cubicBezTo>
                        <a:pt x="84" y="70"/>
                        <a:pt x="64" y="88"/>
                        <a:pt x="41" y="86"/>
                      </a:cubicBezTo>
                      <a:cubicBezTo>
                        <a:pt x="17" y="84"/>
                        <a:pt x="0" y="64"/>
                        <a:pt x="2" y="41"/>
                      </a:cubicBezTo>
                      <a:cubicBezTo>
                        <a:pt x="3" y="17"/>
                        <a:pt x="24" y="0"/>
                        <a:pt x="47" y="2"/>
                      </a:cubicBezTo>
                      <a:cubicBezTo>
                        <a:pt x="70" y="3"/>
                        <a:pt x="88" y="24"/>
                        <a:pt x="86" y="47"/>
                      </a:cubicBezTo>
                    </a:path>
                  </a:pathLst>
                </a:custGeom>
                <a:solidFill>
                  <a:srgbClr val="778495">
                    <a:lumMod val="20000"/>
                    <a:lumOff val="80000"/>
                  </a:srgbClr>
                </a:solidFill>
                <a:ln>
                  <a:noFill/>
                </a:ln>
              </p:spPr>
              <p:txBody>
                <a:bodyPr anchor="ctr"/>
                <a:lstStyle/>
                <a:p>
                  <a:pPr algn="ctr"/>
                  <a:endParaRPr/>
                </a:p>
              </p:txBody>
            </p:sp>
            <p:sp>
              <p:nvSpPr>
                <p:cNvPr id="88" name="Freeform: Shape 31"/>
                <p:cNvSpPr/>
                <p:nvPr>
                  <p:custDataLst>
                    <p:tags r:id="rId41"/>
                  </p:custDataLst>
                </p:nvPr>
              </p:nvSpPr>
              <p:spPr bwMode="auto">
                <a:xfrm>
                  <a:off x="5932025" y="3242981"/>
                  <a:ext cx="204932" cy="209795"/>
                </a:xfrm>
                <a:custGeom>
                  <a:avLst/>
                  <a:gdLst>
                    <a:gd name="T0" fmla="*/ 0 w 295"/>
                    <a:gd name="T1" fmla="*/ 59 h 302"/>
                    <a:gd name="T2" fmla="*/ 231 w 295"/>
                    <a:gd name="T3" fmla="*/ 302 h 302"/>
                    <a:gd name="T4" fmla="*/ 295 w 295"/>
                    <a:gd name="T5" fmla="*/ 248 h 302"/>
                    <a:gd name="T6" fmla="*/ 71 w 295"/>
                    <a:gd name="T7" fmla="*/ 0 h 302"/>
                    <a:gd name="T8" fmla="*/ 0 w 295"/>
                    <a:gd name="T9" fmla="*/ 59 h 302"/>
                  </a:gdLst>
                  <a:ahLst/>
                  <a:cxnLst>
                    <a:cxn ang="0">
                      <a:pos x="T0" y="T1"/>
                    </a:cxn>
                    <a:cxn ang="0">
                      <a:pos x="T2" y="T3"/>
                    </a:cxn>
                    <a:cxn ang="0">
                      <a:pos x="T4" y="T5"/>
                    </a:cxn>
                    <a:cxn ang="0">
                      <a:pos x="T6" y="T7"/>
                    </a:cxn>
                    <a:cxn ang="0">
                      <a:pos x="T8" y="T9"/>
                    </a:cxn>
                  </a:cxnLst>
                  <a:rect l="0" t="0" r="r" b="b"/>
                  <a:pathLst>
                    <a:path w="295" h="302">
                      <a:moveTo>
                        <a:pt x="0" y="59"/>
                      </a:moveTo>
                      <a:lnTo>
                        <a:pt x="231" y="302"/>
                      </a:lnTo>
                      <a:lnTo>
                        <a:pt x="295" y="248"/>
                      </a:lnTo>
                      <a:lnTo>
                        <a:pt x="71" y="0"/>
                      </a:lnTo>
                      <a:lnTo>
                        <a:pt x="0" y="59"/>
                      </a:lnTo>
                      <a:close/>
                    </a:path>
                  </a:pathLst>
                </a:custGeom>
                <a:solidFill>
                  <a:srgbClr val="778495">
                    <a:lumMod val="20000"/>
                    <a:lumOff val="80000"/>
                  </a:srgbClr>
                </a:solidFill>
                <a:ln>
                  <a:noFill/>
                </a:ln>
              </p:spPr>
              <p:txBody>
                <a:bodyPr anchor="ctr"/>
                <a:lstStyle/>
                <a:p>
                  <a:pPr algn="ctr"/>
                  <a:endParaRPr/>
                </a:p>
              </p:txBody>
            </p:sp>
            <p:sp>
              <p:nvSpPr>
                <p:cNvPr id="89" name="Freeform: Shape 32"/>
                <p:cNvSpPr/>
                <p:nvPr>
                  <p:custDataLst>
                    <p:tags r:id="rId42"/>
                  </p:custDataLst>
                </p:nvPr>
              </p:nvSpPr>
              <p:spPr bwMode="auto">
                <a:xfrm>
                  <a:off x="6063321" y="3387475"/>
                  <a:ext cx="81973" cy="81973"/>
                </a:xfrm>
                <a:custGeom>
                  <a:avLst/>
                  <a:gdLst>
                    <a:gd name="T0" fmla="*/ 49 w 50"/>
                    <a:gd name="T1" fmla="*/ 27 h 50"/>
                    <a:gd name="T2" fmla="*/ 23 w 50"/>
                    <a:gd name="T3" fmla="*/ 49 h 50"/>
                    <a:gd name="T4" fmla="*/ 1 w 50"/>
                    <a:gd name="T5" fmla="*/ 23 h 50"/>
                    <a:gd name="T6" fmla="*/ 27 w 50"/>
                    <a:gd name="T7" fmla="*/ 1 h 50"/>
                    <a:gd name="T8" fmla="*/ 49 w 50"/>
                    <a:gd name="T9" fmla="*/ 27 h 50"/>
                  </a:gdLst>
                  <a:ahLst/>
                  <a:cxnLst>
                    <a:cxn ang="0">
                      <a:pos x="T0" y="T1"/>
                    </a:cxn>
                    <a:cxn ang="0">
                      <a:pos x="T2" y="T3"/>
                    </a:cxn>
                    <a:cxn ang="0">
                      <a:pos x="T4" y="T5"/>
                    </a:cxn>
                    <a:cxn ang="0">
                      <a:pos x="T6" y="T7"/>
                    </a:cxn>
                    <a:cxn ang="0">
                      <a:pos x="T8" y="T9"/>
                    </a:cxn>
                  </a:cxnLst>
                  <a:rect l="0" t="0" r="r" b="b"/>
                  <a:pathLst>
                    <a:path w="50" h="50">
                      <a:moveTo>
                        <a:pt x="49" y="27"/>
                      </a:moveTo>
                      <a:cubicBezTo>
                        <a:pt x="48" y="40"/>
                        <a:pt x="36" y="50"/>
                        <a:pt x="23" y="49"/>
                      </a:cubicBezTo>
                      <a:cubicBezTo>
                        <a:pt x="10" y="48"/>
                        <a:pt x="0" y="36"/>
                        <a:pt x="1" y="23"/>
                      </a:cubicBezTo>
                      <a:cubicBezTo>
                        <a:pt x="2" y="10"/>
                        <a:pt x="13" y="0"/>
                        <a:pt x="27" y="1"/>
                      </a:cubicBezTo>
                      <a:cubicBezTo>
                        <a:pt x="40" y="2"/>
                        <a:pt x="50" y="13"/>
                        <a:pt x="49" y="27"/>
                      </a:cubicBezTo>
                    </a:path>
                  </a:pathLst>
                </a:custGeom>
                <a:solidFill>
                  <a:srgbClr val="778495">
                    <a:lumMod val="40000"/>
                    <a:lumOff val="60000"/>
                  </a:srgbClr>
                </a:solidFill>
                <a:ln>
                  <a:noFill/>
                </a:ln>
              </p:spPr>
              <p:txBody>
                <a:bodyPr anchor="ctr"/>
                <a:lstStyle/>
                <a:p>
                  <a:pPr algn="ctr"/>
                  <a:endParaRPr/>
                </a:p>
              </p:txBody>
            </p:sp>
            <p:sp>
              <p:nvSpPr>
                <p:cNvPr id="90" name="Freeform: Shape 33"/>
                <p:cNvSpPr/>
                <p:nvPr>
                  <p:custDataLst>
                    <p:tags r:id="rId43"/>
                  </p:custDataLst>
                </p:nvPr>
              </p:nvSpPr>
              <p:spPr bwMode="auto">
                <a:xfrm>
                  <a:off x="6917089" y="2318355"/>
                  <a:ext cx="604376" cy="605765"/>
                </a:xfrm>
                <a:custGeom>
                  <a:avLst/>
                  <a:gdLst>
                    <a:gd name="T0" fmla="*/ 361 w 368"/>
                    <a:gd name="T1" fmla="*/ 198 h 369"/>
                    <a:gd name="T2" fmla="*/ 171 w 368"/>
                    <a:gd name="T3" fmla="*/ 362 h 369"/>
                    <a:gd name="T4" fmla="*/ 7 w 368"/>
                    <a:gd name="T5" fmla="*/ 171 h 369"/>
                    <a:gd name="T6" fmla="*/ 197 w 368"/>
                    <a:gd name="T7" fmla="*/ 7 h 369"/>
                    <a:gd name="T8" fmla="*/ 361 w 368"/>
                    <a:gd name="T9" fmla="*/ 198 h 369"/>
                  </a:gdLst>
                  <a:ahLst/>
                  <a:cxnLst>
                    <a:cxn ang="0">
                      <a:pos x="T0" y="T1"/>
                    </a:cxn>
                    <a:cxn ang="0">
                      <a:pos x="T2" y="T3"/>
                    </a:cxn>
                    <a:cxn ang="0">
                      <a:pos x="T4" y="T5"/>
                    </a:cxn>
                    <a:cxn ang="0">
                      <a:pos x="T6" y="T7"/>
                    </a:cxn>
                    <a:cxn ang="0">
                      <a:pos x="T8" y="T9"/>
                    </a:cxn>
                  </a:cxnLst>
                  <a:rect l="0" t="0" r="r" b="b"/>
                  <a:pathLst>
                    <a:path w="368" h="369">
                      <a:moveTo>
                        <a:pt x="361" y="198"/>
                      </a:moveTo>
                      <a:cubicBezTo>
                        <a:pt x="354" y="295"/>
                        <a:pt x="269" y="369"/>
                        <a:pt x="171" y="362"/>
                      </a:cubicBezTo>
                      <a:cubicBezTo>
                        <a:pt x="73" y="354"/>
                        <a:pt x="0" y="269"/>
                        <a:pt x="7" y="171"/>
                      </a:cubicBezTo>
                      <a:cubicBezTo>
                        <a:pt x="14" y="73"/>
                        <a:pt x="99" y="0"/>
                        <a:pt x="197" y="7"/>
                      </a:cubicBezTo>
                      <a:cubicBezTo>
                        <a:pt x="295" y="15"/>
                        <a:pt x="368" y="100"/>
                        <a:pt x="361" y="198"/>
                      </a:cubicBezTo>
                    </a:path>
                  </a:pathLst>
                </a:custGeom>
                <a:solidFill>
                  <a:srgbClr val="778495">
                    <a:lumMod val="75000"/>
                  </a:srgbClr>
                </a:solidFill>
                <a:ln>
                  <a:noFill/>
                </a:ln>
              </p:spPr>
              <p:txBody>
                <a:bodyPr anchor="ctr"/>
                <a:lstStyle/>
                <a:p>
                  <a:pPr algn="ctr"/>
                  <a:endParaRPr/>
                </a:p>
              </p:txBody>
            </p:sp>
            <p:sp>
              <p:nvSpPr>
                <p:cNvPr id="91" name="Freeform: Shape 34"/>
                <p:cNvSpPr/>
                <p:nvPr>
                  <p:custDataLst>
                    <p:tags r:id="rId44"/>
                  </p:custDataLst>
                </p:nvPr>
              </p:nvSpPr>
              <p:spPr bwMode="auto">
                <a:xfrm>
                  <a:off x="6994199" y="2395465"/>
                  <a:ext cx="450156" cy="450156"/>
                </a:xfrm>
                <a:custGeom>
                  <a:avLst/>
                  <a:gdLst>
                    <a:gd name="T0" fmla="*/ 269 w 274"/>
                    <a:gd name="T1" fmla="*/ 147 h 274"/>
                    <a:gd name="T2" fmla="*/ 127 w 274"/>
                    <a:gd name="T3" fmla="*/ 269 h 274"/>
                    <a:gd name="T4" fmla="*/ 6 w 274"/>
                    <a:gd name="T5" fmla="*/ 128 h 274"/>
                    <a:gd name="T6" fmla="*/ 147 w 274"/>
                    <a:gd name="T7" fmla="*/ 6 h 274"/>
                    <a:gd name="T8" fmla="*/ 269 w 274"/>
                    <a:gd name="T9" fmla="*/ 147 h 274"/>
                  </a:gdLst>
                  <a:ahLst/>
                  <a:cxnLst>
                    <a:cxn ang="0">
                      <a:pos x="T0" y="T1"/>
                    </a:cxn>
                    <a:cxn ang="0">
                      <a:pos x="T2" y="T3"/>
                    </a:cxn>
                    <a:cxn ang="0">
                      <a:pos x="T4" y="T5"/>
                    </a:cxn>
                    <a:cxn ang="0">
                      <a:pos x="T6" y="T7"/>
                    </a:cxn>
                    <a:cxn ang="0">
                      <a:pos x="T8" y="T9"/>
                    </a:cxn>
                  </a:cxnLst>
                  <a:rect l="0" t="0" r="r" b="b"/>
                  <a:pathLst>
                    <a:path w="274" h="274">
                      <a:moveTo>
                        <a:pt x="269" y="147"/>
                      </a:moveTo>
                      <a:cubicBezTo>
                        <a:pt x="263" y="220"/>
                        <a:pt x="200" y="274"/>
                        <a:pt x="127" y="269"/>
                      </a:cubicBezTo>
                      <a:cubicBezTo>
                        <a:pt x="55" y="263"/>
                        <a:pt x="0" y="200"/>
                        <a:pt x="6" y="128"/>
                      </a:cubicBezTo>
                      <a:cubicBezTo>
                        <a:pt x="11" y="55"/>
                        <a:pt x="74" y="0"/>
                        <a:pt x="147" y="6"/>
                      </a:cubicBezTo>
                      <a:cubicBezTo>
                        <a:pt x="219" y="11"/>
                        <a:pt x="274" y="75"/>
                        <a:pt x="269" y="147"/>
                      </a:cubicBezTo>
                    </a:path>
                  </a:pathLst>
                </a:custGeom>
                <a:solidFill>
                  <a:srgbClr val="778495">
                    <a:lumMod val="40000"/>
                    <a:lumOff val="60000"/>
                  </a:srgbClr>
                </a:solidFill>
                <a:ln>
                  <a:noFill/>
                </a:ln>
              </p:spPr>
              <p:txBody>
                <a:bodyPr anchor="ctr"/>
                <a:lstStyle/>
                <a:p>
                  <a:pPr algn="ctr"/>
                  <a:endParaRPr/>
                </a:p>
              </p:txBody>
            </p:sp>
            <p:sp>
              <p:nvSpPr>
                <p:cNvPr id="92" name="Freeform: Shape 35"/>
                <p:cNvSpPr/>
                <p:nvPr>
                  <p:custDataLst>
                    <p:tags r:id="rId45"/>
                  </p:custDataLst>
                </p:nvPr>
              </p:nvSpPr>
              <p:spPr bwMode="auto">
                <a:xfrm>
                  <a:off x="7027544" y="2428115"/>
                  <a:ext cx="384161" cy="386245"/>
                </a:xfrm>
                <a:custGeom>
                  <a:avLst/>
                  <a:gdLst>
                    <a:gd name="T0" fmla="*/ 230 w 234"/>
                    <a:gd name="T1" fmla="*/ 126 h 235"/>
                    <a:gd name="T2" fmla="*/ 109 w 234"/>
                    <a:gd name="T3" fmla="*/ 230 h 235"/>
                    <a:gd name="T4" fmla="*/ 4 w 234"/>
                    <a:gd name="T5" fmla="*/ 109 h 235"/>
                    <a:gd name="T6" fmla="*/ 125 w 234"/>
                    <a:gd name="T7" fmla="*/ 5 h 235"/>
                    <a:gd name="T8" fmla="*/ 230 w 234"/>
                    <a:gd name="T9" fmla="*/ 126 h 235"/>
                  </a:gdLst>
                  <a:ahLst/>
                  <a:cxnLst>
                    <a:cxn ang="0">
                      <a:pos x="T0" y="T1"/>
                    </a:cxn>
                    <a:cxn ang="0">
                      <a:pos x="T2" y="T3"/>
                    </a:cxn>
                    <a:cxn ang="0">
                      <a:pos x="T4" y="T5"/>
                    </a:cxn>
                    <a:cxn ang="0">
                      <a:pos x="T6" y="T7"/>
                    </a:cxn>
                    <a:cxn ang="0">
                      <a:pos x="T8" y="T9"/>
                    </a:cxn>
                  </a:cxnLst>
                  <a:rect l="0" t="0" r="r" b="b"/>
                  <a:pathLst>
                    <a:path w="234" h="235">
                      <a:moveTo>
                        <a:pt x="230" y="126"/>
                      </a:moveTo>
                      <a:cubicBezTo>
                        <a:pt x="225" y="188"/>
                        <a:pt x="171" y="235"/>
                        <a:pt x="109" y="230"/>
                      </a:cubicBezTo>
                      <a:cubicBezTo>
                        <a:pt x="46" y="225"/>
                        <a:pt x="0" y="171"/>
                        <a:pt x="4" y="109"/>
                      </a:cubicBezTo>
                      <a:cubicBezTo>
                        <a:pt x="9" y="47"/>
                        <a:pt x="63" y="0"/>
                        <a:pt x="125" y="5"/>
                      </a:cubicBezTo>
                      <a:cubicBezTo>
                        <a:pt x="188" y="9"/>
                        <a:pt x="234" y="64"/>
                        <a:pt x="230" y="126"/>
                      </a:cubicBezTo>
                    </a:path>
                  </a:pathLst>
                </a:custGeom>
                <a:solidFill>
                  <a:srgbClr val="778495">
                    <a:lumMod val="60000"/>
                    <a:lumOff val="40000"/>
                  </a:srgbClr>
                </a:solidFill>
                <a:ln>
                  <a:noFill/>
                </a:ln>
              </p:spPr>
              <p:txBody>
                <a:bodyPr anchor="ctr"/>
                <a:lstStyle/>
                <a:p>
                  <a:pPr algn="ctr"/>
                  <a:endParaRPr/>
                </a:p>
              </p:txBody>
            </p:sp>
            <p:sp>
              <p:nvSpPr>
                <p:cNvPr id="93" name="Freeform: Shape 36"/>
                <p:cNvSpPr/>
                <p:nvPr>
                  <p:custDataLst>
                    <p:tags r:id="rId46"/>
                  </p:custDataLst>
                </p:nvPr>
              </p:nvSpPr>
              <p:spPr bwMode="auto">
                <a:xfrm>
                  <a:off x="7147029" y="2548296"/>
                  <a:ext cx="144494" cy="144494"/>
                </a:xfrm>
                <a:custGeom>
                  <a:avLst/>
                  <a:gdLst>
                    <a:gd name="T0" fmla="*/ 86 w 88"/>
                    <a:gd name="T1" fmla="*/ 48 h 88"/>
                    <a:gd name="T2" fmla="*/ 41 w 88"/>
                    <a:gd name="T3" fmla="*/ 87 h 88"/>
                    <a:gd name="T4" fmla="*/ 2 w 88"/>
                    <a:gd name="T5" fmla="*/ 41 h 88"/>
                    <a:gd name="T6" fmla="*/ 47 w 88"/>
                    <a:gd name="T7" fmla="*/ 2 h 88"/>
                    <a:gd name="T8" fmla="*/ 86 w 88"/>
                    <a:gd name="T9" fmla="*/ 48 h 88"/>
                  </a:gdLst>
                  <a:ahLst/>
                  <a:cxnLst>
                    <a:cxn ang="0">
                      <a:pos x="T0" y="T1"/>
                    </a:cxn>
                    <a:cxn ang="0">
                      <a:pos x="T2" y="T3"/>
                    </a:cxn>
                    <a:cxn ang="0">
                      <a:pos x="T4" y="T5"/>
                    </a:cxn>
                    <a:cxn ang="0">
                      <a:pos x="T6" y="T7"/>
                    </a:cxn>
                    <a:cxn ang="0">
                      <a:pos x="T8" y="T9"/>
                    </a:cxn>
                  </a:cxnLst>
                  <a:rect l="0" t="0" r="r" b="b"/>
                  <a:pathLst>
                    <a:path w="88" h="88">
                      <a:moveTo>
                        <a:pt x="86" y="48"/>
                      </a:moveTo>
                      <a:cubicBezTo>
                        <a:pt x="85" y="71"/>
                        <a:pt x="64" y="88"/>
                        <a:pt x="41" y="87"/>
                      </a:cubicBezTo>
                      <a:cubicBezTo>
                        <a:pt x="18" y="85"/>
                        <a:pt x="0" y="65"/>
                        <a:pt x="2" y="41"/>
                      </a:cubicBezTo>
                      <a:cubicBezTo>
                        <a:pt x="3" y="18"/>
                        <a:pt x="24" y="0"/>
                        <a:pt x="47" y="2"/>
                      </a:cubicBezTo>
                      <a:cubicBezTo>
                        <a:pt x="71" y="4"/>
                        <a:pt x="88" y="24"/>
                        <a:pt x="86" y="48"/>
                      </a:cubicBezTo>
                    </a:path>
                  </a:pathLst>
                </a:custGeom>
                <a:solidFill>
                  <a:srgbClr val="778495">
                    <a:lumMod val="20000"/>
                    <a:lumOff val="80000"/>
                  </a:srgbClr>
                </a:solidFill>
                <a:ln>
                  <a:noFill/>
                </a:ln>
              </p:spPr>
              <p:txBody>
                <a:bodyPr anchor="ctr"/>
                <a:lstStyle/>
                <a:p>
                  <a:pPr algn="ctr"/>
                  <a:endParaRPr/>
                </a:p>
              </p:txBody>
            </p:sp>
            <p:sp>
              <p:nvSpPr>
                <p:cNvPr id="94" name="Freeform: Shape 37"/>
                <p:cNvSpPr/>
                <p:nvPr>
                  <p:custDataLst>
                    <p:tags r:id="rId47"/>
                  </p:custDataLst>
                </p:nvPr>
              </p:nvSpPr>
              <p:spPr bwMode="auto">
                <a:xfrm>
                  <a:off x="7048384" y="2436451"/>
                  <a:ext cx="203543" cy="209795"/>
                </a:xfrm>
                <a:custGeom>
                  <a:avLst/>
                  <a:gdLst>
                    <a:gd name="T0" fmla="*/ 0 w 293"/>
                    <a:gd name="T1" fmla="*/ 59 h 302"/>
                    <a:gd name="T2" fmla="*/ 230 w 293"/>
                    <a:gd name="T3" fmla="*/ 302 h 302"/>
                    <a:gd name="T4" fmla="*/ 293 w 293"/>
                    <a:gd name="T5" fmla="*/ 248 h 302"/>
                    <a:gd name="T6" fmla="*/ 71 w 293"/>
                    <a:gd name="T7" fmla="*/ 0 h 302"/>
                    <a:gd name="T8" fmla="*/ 0 w 293"/>
                    <a:gd name="T9" fmla="*/ 59 h 302"/>
                  </a:gdLst>
                  <a:ahLst/>
                  <a:cxnLst>
                    <a:cxn ang="0">
                      <a:pos x="T0" y="T1"/>
                    </a:cxn>
                    <a:cxn ang="0">
                      <a:pos x="T2" y="T3"/>
                    </a:cxn>
                    <a:cxn ang="0">
                      <a:pos x="T4" y="T5"/>
                    </a:cxn>
                    <a:cxn ang="0">
                      <a:pos x="T6" y="T7"/>
                    </a:cxn>
                    <a:cxn ang="0">
                      <a:pos x="T8" y="T9"/>
                    </a:cxn>
                  </a:cxnLst>
                  <a:rect l="0" t="0" r="r" b="b"/>
                  <a:pathLst>
                    <a:path w="293" h="302">
                      <a:moveTo>
                        <a:pt x="0" y="59"/>
                      </a:moveTo>
                      <a:lnTo>
                        <a:pt x="230" y="302"/>
                      </a:lnTo>
                      <a:lnTo>
                        <a:pt x="293" y="248"/>
                      </a:lnTo>
                      <a:lnTo>
                        <a:pt x="71" y="0"/>
                      </a:lnTo>
                      <a:lnTo>
                        <a:pt x="0" y="59"/>
                      </a:lnTo>
                      <a:close/>
                    </a:path>
                  </a:pathLst>
                </a:custGeom>
                <a:solidFill>
                  <a:srgbClr val="778495">
                    <a:lumMod val="20000"/>
                    <a:lumOff val="80000"/>
                  </a:srgbClr>
                </a:solidFill>
                <a:ln>
                  <a:noFill/>
                </a:ln>
              </p:spPr>
              <p:txBody>
                <a:bodyPr anchor="ctr"/>
                <a:lstStyle/>
                <a:p>
                  <a:pPr algn="ctr"/>
                  <a:endParaRPr/>
                </a:p>
              </p:txBody>
            </p:sp>
            <p:sp>
              <p:nvSpPr>
                <p:cNvPr id="95" name="Freeform: Shape 38"/>
                <p:cNvSpPr/>
                <p:nvPr>
                  <p:custDataLst>
                    <p:tags r:id="rId48"/>
                  </p:custDataLst>
                </p:nvPr>
              </p:nvSpPr>
              <p:spPr bwMode="auto">
                <a:xfrm>
                  <a:off x="7178290" y="2579556"/>
                  <a:ext cx="81973" cy="81973"/>
                </a:xfrm>
                <a:custGeom>
                  <a:avLst/>
                  <a:gdLst>
                    <a:gd name="T0" fmla="*/ 49 w 50"/>
                    <a:gd name="T1" fmla="*/ 27 h 50"/>
                    <a:gd name="T2" fmla="*/ 23 w 50"/>
                    <a:gd name="T3" fmla="*/ 49 h 50"/>
                    <a:gd name="T4" fmla="*/ 1 w 50"/>
                    <a:gd name="T5" fmla="*/ 24 h 50"/>
                    <a:gd name="T6" fmla="*/ 27 w 50"/>
                    <a:gd name="T7" fmla="*/ 1 h 50"/>
                    <a:gd name="T8" fmla="*/ 49 w 50"/>
                    <a:gd name="T9" fmla="*/ 27 h 50"/>
                  </a:gdLst>
                  <a:ahLst/>
                  <a:cxnLst>
                    <a:cxn ang="0">
                      <a:pos x="T0" y="T1"/>
                    </a:cxn>
                    <a:cxn ang="0">
                      <a:pos x="T2" y="T3"/>
                    </a:cxn>
                    <a:cxn ang="0">
                      <a:pos x="T4" y="T5"/>
                    </a:cxn>
                    <a:cxn ang="0">
                      <a:pos x="T6" y="T7"/>
                    </a:cxn>
                    <a:cxn ang="0">
                      <a:pos x="T8" y="T9"/>
                    </a:cxn>
                  </a:cxnLst>
                  <a:rect l="0" t="0" r="r" b="b"/>
                  <a:pathLst>
                    <a:path w="50" h="50">
                      <a:moveTo>
                        <a:pt x="49" y="27"/>
                      </a:moveTo>
                      <a:cubicBezTo>
                        <a:pt x="48" y="40"/>
                        <a:pt x="37" y="50"/>
                        <a:pt x="23" y="49"/>
                      </a:cubicBezTo>
                      <a:cubicBezTo>
                        <a:pt x="10" y="48"/>
                        <a:pt x="0" y="37"/>
                        <a:pt x="1" y="24"/>
                      </a:cubicBezTo>
                      <a:cubicBezTo>
                        <a:pt x="2" y="10"/>
                        <a:pt x="13" y="0"/>
                        <a:pt x="27" y="1"/>
                      </a:cubicBezTo>
                      <a:cubicBezTo>
                        <a:pt x="40" y="2"/>
                        <a:pt x="50" y="14"/>
                        <a:pt x="49" y="27"/>
                      </a:cubicBezTo>
                    </a:path>
                  </a:pathLst>
                </a:custGeom>
                <a:solidFill>
                  <a:srgbClr val="778495">
                    <a:lumMod val="40000"/>
                    <a:lumOff val="60000"/>
                  </a:srgbClr>
                </a:solidFill>
                <a:ln>
                  <a:noFill/>
                </a:ln>
              </p:spPr>
              <p:txBody>
                <a:bodyPr anchor="ctr"/>
                <a:lstStyle/>
                <a:p>
                  <a:pPr algn="ctr"/>
                  <a:endParaRPr/>
                </a:p>
              </p:txBody>
            </p:sp>
            <p:sp>
              <p:nvSpPr>
                <p:cNvPr id="96" name="Freeform: Shape 39"/>
                <p:cNvSpPr/>
                <p:nvPr>
                  <p:custDataLst>
                    <p:tags r:id="rId49"/>
                  </p:custDataLst>
                </p:nvPr>
              </p:nvSpPr>
              <p:spPr bwMode="auto">
                <a:xfrm>
                  <a:off x="5631227" y="2155799"/>
                  <a:ext cx="1344910" cy="1139283"/>
                </a:xfrm>
                <a:custGeom>
                  <a:avLst/>
                  <a:gdLst>
                    <a:gd name="T0" fmla="*/ 255 w 819"/>
                    <a:gd name="T1" fmla="*/ 419 h 694"/>
                    <a:gd name="T2" fmla="*/ 329 w 819"/>
                    <a:gd name="T3" fmla="*/ 449 h 694"/>
                    <a:gd name="T4" fmla="*/ 473 w 819"/>
                    <a:gd name="T5" fmla="*/ 612 h 694"/>
                    <a:gd name="T6" fmla="*/ 713 w 819"/>
                    <a:gd name="T7" fmla="*/ 428 h 694"/>
                    <a:gd name="T8" fmla="*/ 459 w 819"/>
                    <a:gd name="T9" fmla="*/ 62 h 694"/>
                    <a:gd name="T10" fmla="*/ 434 w 819"/>
                    <a:gd name="T11" fmla="*/ 30 h 694"/>
                    <a:gd name="T12" fmla="*/ 479 w 819"/>
                    <a:gd name="T13" fmla="*/ 33 h 694"/>
                    <a:gd name="T14" fmla="*/ 805 w 819"/>
                    <a:gd name="T15" fmla="*/ 197 h 694"/>
                    <a:gd name="T16" fmla="*/ 813 w 819"/>
                    <a:gd name="T17" fmla="*/ 406 h 694"/>
                    <a:gd name="T18" fmla="*/ 446 w 819"/>
                    <a:gd name="T19" fmla="*/ 694 h 694"/>
                    <a:gd name="T20" fmla="*/ 323 w 819"/>
                    <a:gd name="T21" fmla="*/ 651 h 694"/>
                    <a:gd name="T22" fmla="*/ 86 w 819"/>
                    <a:gd name="T23" fmla="*/ 636 h 694"/>
                    <a:gd name="T24" fmla="*/ 32 w 819"/>
                    <a:gd name="T25" fmla="*/ 457 h 694"/>
                    <a:gd name="T26" fmla="*/ 255 w 819"/>
                    <a:gd name="T27" fmla="*/ 419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9" h="694">
                      <a:moveTo>
                        <a:pt x="255" y="419"/>
                      </a:moveTo>
                      <a:cubicBezTo>
                        <a:pt x="255" y="419"/>
                        <a:pt x="305" y="428"/>
                        <a:pt x="329" y="449"/>
                      </a:cubicBezTo>
                      <a:cubicBezTo>
                        <a:pt x="353" y="470"/>
                        <a:pt x="463" y="606"/>
                        <a:pt x="473" y="612"/>
                      </a:cubicBezTo>
                      <a:cubicBezTo>
                        <a:pt x="484" y="617"/>
                        <a:pt x="691" y="463"/>
                        <a:pt x="713" y="428"/>
                      </a:cubicBezTo>
                      <a:cubicBezTo>
                        <a:pt x="735" y="393"/>
                        <a:pt x="724" y="117"/>
                        <a:pt x="459" y="62"/>
                      </a:cubicBezTo>
                      <a:cubicBezTo>
                        <a:pt x="459" y="62"/>
                        <a:pt x="427" y="59"/>
                        <a:pt x="434" y="30"/>
                      </a:cubicBezTo>
                      <a:cubicBezTo>
                        <a:pt x="442" y="0"/>
                        <a:pt x="479" y="33"/>
                        <a:pt x="479" y="33"/>
                      </a:cubicBezTo>
                      <a:cubicBezTo>
                        <a:pt x="479" y="33"/>
                        <a:pt x="676" y="54"/>
                        <a:pt x="805" y="197"/>
                      </a:cubicBezTo>
                      <a:cubicBezTo>
                        <a:pt x="805" y="197"/>
                        <a:pt x="819" y="389"/>
                        <a:pt x="813" y="406"/>
                      </a:cubicBezTo>
                      <a:cubicBezTo>
                        <a:pt x="807" y="422"/>
                        <a:pt x="516" y="648"/>
                        <a:pt x="446" y="694"/>
                      </a:cubicBezTo>
                      <a:cubicBezTo>
                        <a:pt x="446" y="694"/>
                        <a:pt x="387" y="644"/>
                        <a:pt x="323" y="651"/>
                      </a:cubicBezTo>
                      <a:cubicBezTo>
                        <a:pt x="260" y="658"/>
                        <a:pt x="106" y="654"/>
                        <a:pt x="86" y="636"/>
                      </a:cubicBezTo>
                      <a:cubicBezTo>
                        <a:pt x="65" y="617"/>
                        <a:pt x="0" y="513"/>
                        <a:pt x="32" y="457"/>
                      </a:cubicBezTo>
                      <a:cubicBezTo>
                        <a:pt x="64" y="401"/>
                        <a:pt x="255" y="419"/>
                        <a:pt x="255" y="419"/>
                      </a:cubicBezTo>
                    </a:path>
                  </a:pathLst>
                </a:custGeom>
                <a:solidFill>
                  <a:srgbClr val="F835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7" name="Freeform: Shape 40"/>
                <p:cNvSpPr/>
                <p:nvPr>
                  <p:custDataLst>
                    <p:tags r:id="rId50"/>
                  </p:custDataLst>
                </p:nvPr>
              </p:nvSpPr>
              <p:spPr bwMode="auto">
                <a:xfrm>
                  <a:off x="5596493" y="2863683"/>
                  <a:ext cx="681486" cy="656477"/>
                </a:xfrm>
                <a:custGeom>
                  <a:avLst/>
                  <a:gdLst>
                    <a:gd name="T0" fmla="*/ 138 w 415"/>
                    <a:gd name="T1" fmla="*/ 76 h 400"/>
                    <a:gd name="T2" fmla="*/ 47 w 415"/>
                    <a:gd name="T3" fmla="*/ 364 h 400"/>
                    <a:gd name="T4" fmla="*/ 106 w 415"/>
                    <a:gd name="T5" fmla="*/ 390 h 400"/>
                    <a:gd name="T6" fmla="*/ 396 w 415"/>
                    <a:gd name="T7" fmla="*/ 192 h 400"/>
                    <a:gd name="T8" fmla="*/ 138 w 415"/>
                    <a:gd name="T9" fmla="*/ 76 h 400"/>
                  </a:gdLst>
                  <a:ahLst/>
                  <a:cxnLst>
                    <a:cxn ang="0">
                      <a:pos x="T0" y="T1"/>
                    </a:cxn>
                    <a:cxn ang="0">
                      <a:pos x="T2" y="T3"/>
                    </a:cxn>
                    <a:cxn ang="0">
                      <a:pos x="T4" y="T5"/>
                    </a:cxn>
                    <a:cxn ang="0">
                      <a:pos x="T6" y="T7"/>
                    </a:cxn>
                    <a:cxn ang="0">
                      <a:pos x="T8" y="T9"/>
                    </a:cxn>
                  </a:cxnLst>
                  <a:rect l="0" t="0" r="r" b="b"/>
                  <a:pathLst>
                    <a:path w="415" h="400">
                      <a:moveTo>
                        <a:pt x="138" y="76"/>
                      </a:moveTo>
                      <a:cubicBezTo>
                        <a:pt x="90" y="93"/>
                        <a:pt x="0" y="252"/>
                        <a:pt x="47" y="364"/>
                      </a:cubicBezTo>
                      <a:cubicBezTo>
                        <a:pt x="47" y="364"/>
                        <a:pt x="77" y="400"/>
                        <a:pt x="106" y="390"/>
                      </a:cubicBezTo>
                      <a:cubicBezTo>
                        <a:pt x="134" y="380"/>
                        <a:pt x="377" y="218"/>
                        <a:pt x="396" y="192"/>
                      </a:cubicBezTo>
                      <a:cubicBezTo>
                        <a:pt x="415" y="167"/>
                        <a:pt x="355" y="0"/>
                        <a:pt x="138" y="76"/>
                      </a:cubicBezTo>
                    </a:path>
                  </a:pathLst>
                </a:custGeom>
                <a:solidFill>
                  <a:srgbClr val="F83529">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98" name="Freeform: Shape 41"/>
                <p:cNvSpPr/>
                <p:nvPr>
                  <p:custDataLst>
                    <p:tags r:id="rId51"/>
                  </p:custDataLst>
                </p:nvPr>
              </p:nvSpPr>
              <p:spPr bwMode="auto">
                <a:xfrm>
                  <a:off x="5496458" y="2789351"/>
                  <a:ext cx="658561" cy="200764"/>
                </a:xfrm>
                <a:custGeom>
                  <a:avLst/>
                  <a:gdLst>
                    <a:gd name="T0" fmla="*/ 384 w 401"/>
                    <a:gd name="T1" fmla="*/ 15 h 122"/>
                    <a:gd name="T2" fmla="*/ 119 w 401"/>
                    <a:gd name="T3" fmla="*/ 17 h 122"/>
                    <a:gd name="T4" fmla="*/ 15 w 401"/>
                    <a:gd name="T5" fmla="*/ 29 h 122"/>
                    <a:gd name="T6" fmla="*/ 111 w 401"/>
                    <a:gd name="T7" fmla="*/ 114 h 122"/>
                    <a:gd name="T8" fmla="*/ 380 w 401"/>
                    <a:gd name="T9" fmla="*/ 72 h 122"/>
                    <a:gd name="T10" fmla="*/ 384 w 401"/>
                    <a:gd name="T11" fmla="*/ 15 h 122"/>
                  </a:gdLst>
                  <a:ahLst/>
                  <a:cxnLst>
                    <a:cxn ang="0">
                      <a:pos x="T0" y="T1"/>
                    </a:cxn>
                    <a:cxn ang="0">
                      <a:pos x="T2" y="T3"/>
                    </a:cxn>
                    <a:cxn ang="0">
                      <a:pos x="T4" y="T5"/>
                    </a:cxn>
                    <a:cxn ang="0">
                      <a:pos x="T6" y="T7"/>
                    </a:cxn>
                    <a:cxn ang="0">
                      <a:pos x="T8" y="T9"/>
                    </a:cxn>
                    <a:cxn ang="0">
                      <a:pos x="T10" y="T11"/>
                    </a:cxn>
                  </a:cxnLst>
                  <a:rect l="0" t="0" r="r" b="b"/>
                  <a:pathLst>
                    <a:path w="401" h="122">
                      <a:moveTo>
                        <a:pt x="384" y="15"/>
                      </a:moveTo>
                      <a:cubicBezTo>
                        <a:pt x="371" y="0"/>
                        <a:pt x="185" y="12"/>
                        <a:pt x="119" y="17"/>
                      </a:cubicBezTo>
                      <a:cubicBezTo>
                        <a:pt x="52" y="22"/>
                        <a:pt x="26" y="5"/>
                        <a:pt x="15" y="29"/>
                      </a:cubicBezTo>
                      <a:cubicBezTo>
                        <a:pt x="0" y="58"/>
                        <a:pt x="55" y="106"/>
                        <a:pt x="111" y="114"/>
                      </a:cubicBezTo>
                      <a:cubicBezTo>
                        <a:pt x="168" y="122"/>
                        <a:pt x="361" y="84"/>
                        <a:pt x="380" y="72"/>
                      </a:cubicBezTo>
                      <a:cubicBezTo>
                        <a:pt x="399" y="60"/>
                        <a:pt x="401" y="35"/>
                        <a:pt x="384" y="15"/>
                      </a:cubicBezTo>
                    </a:path>
                  </a:pathLst>
                </a:custGeom>
                <a:solidFill>
                  <a:srgbClr val="778495">
                    <a:lumMod val="75000"/>
                  </a:srgbClr>
                </a:solidFill>
                <a:ln>
                  <a:noFill/>
                </a:ln>
              </p:spPr>
              <p:txBody>
                <a:bodyPr anchor="ctr"/>
                <a:lstStyle/>
                <a:p>
                  <a:pPr algn="ctr"/>
                  <a:endParaRPr/>
                </a:p>
              </p:txBody>
            </p:sp>
            <p:sp>
              <p:nvSpPr>
                <p:cNvPr id="99" name="Freeform: Shape 42"/>
                <p:cNvSpPr/>
                <p:nvPr>
                  <p:custDataLst>
                    <p:tags r:id="rId52"/>
                  </p:custDataLst>
                </p:nvPr>
              </p:nvSpPr>
              <p:spPr bwMode="auto">
                <a:xfrm>
                  <a:off x="6879576" y="2259307"/>
                  <a:ext cx="540465" cy="556443"/>
                </a:xfrm>
                <a:custGeom>
                  <a:avLst/>
                  <a:gdLst>
                    <a:gd name="T0" fmla="*/ 41 w 329"/>
                    <a:gd name="T1" fmla="*/ 339 h 339"/>
                    <a:gd name="T2" fmla="*/ 25 w 329"/>
                    <a:gd name="T3" fmla="*/ 133 h 339"/>
                    <a:gd name="T4" fmla="*/ 187 w 329"/>
                    <a:gd name="T5" fmla="*/ 5 h 339"/>
                    <a:gd name="T6" fmla="*/ 329 w 329"/>
                    <a:gd name="T7" fmla="*/ 63 h 339"/>
                    <a:gd name="T8" fmla="*/ 191 w 329"/>
                    <a:gd name="T9" fmla="*/ 167 h 339"/>
                    <a:gd name="T10" fmla="*/ 94 w 329"/>
                    <a:gd name="T11" fmla="*/ 305 h 339"/>
                    <a:gd name="T12" fmla="*/ 41 w 329"/>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329" h="339">
                      <a:moveTo>
                        <a:pt x="41" y="339"/>
                      </a:moveTo>
                      <a:cubicBezTo>
                        <a:pt x="41" y="339"/>
                        <a:pt x="0" y="178"/>
                        <a:pt x="25" y="133"/>
                      </a:cubicBezTo>
                      <a:cubicBezTo>
                        <a:pt x="50" y="87"/>
                        <a:pt x="94" y="12"/>
                        <a:pt x="187" y="5"/>
                      </a:cubicBezTo>
                      <a:cubicBezTo>
                        <a:pt x="249" y="0"/>
                        <a:pt x="305" y="29"/>
                        <a:pt x="329" y="63"/>
                      </a:cubicBezTo>
                      <a:cubicBezTo>
                        <a:pt x="329" y="63"/>
                        <a:pt x="239" y="136"/>
                        <a:pt x="191" y="167"/>
                      </a:cubicBezTo>
                      <a:cubicBezTo>
                        <a:pt x="143" y="198"/>
                        <a:pt x="74" y="244"/>
                        <a:pt x="94" y="305"/>
                      </a:cubicBezTo>
                      <a:cubicBezTo>
                        <a:pt x="94" y="305"/>
                        <a:pt x="82" y="325"/>
                        <a:pt x="41" y="339"/>
                      </a:cubicBezTo>
                    </a:path>
                  </a:pathLst>
                </a:custGeom>
                <a:solidFill>
                  <a:srgbClr val="F83529">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00" name="Freeform: Shape 43"/>
                <p:cNvSpPr/>
                <p:nvPr>
                  <p:custDataLst>
                    <p:tags r:id="rId53"/>
                  </p:custDataLst>
                </p:nvPr>
              </p:nvSpPr>
              <p:spPr bwMode="auto">
                <a:xfrm>
                  <a:off x="6406495" y="3305502"/>
                  <a:ext cx="59048" cy="163946"/>
                </a:xfrm>
                <a:custGeom>
                  <a:avLst/>
                  <a:gdLst>
                    <a:gd name="T0" fmla="*/ 6 w 36"/>
                    <a:gd name="T1" fmla="*/ 16 h 100"/>
                    <a:gd name="T2" fmla="*/ 21 w 36"/>
                    <a:gd name="T3" fmla="*/ 90 h 100"/>
                    <a:gd name="T4" fmla="*/ 36 w 36"/>
                    <a:gd name="T5" fmla="*/ 90 h 100"/>
                    <a:gd name="T6" fmla="*/ 18 w 36"/>
                    <a:gd name="T7" fmla="*/ 8 h 100"/>
                    <a:gd name="T8" fmla="*/ 6 w 36"/>
                    <a:gd name="T9" fmla="*/ 16 h 100"/>
                  </a:gdLst>
                  <a:ahLst/>
                  <a:cxnLst>
                    <a:cxn ang="0">
                      <a:pos x="T0" y="T1"/>
                    </a:cxn>
                    <a:cxn ang="0">
                      <a:pos x="T2" y="T3"/>
                    </a:cxn>
                    <a:cxn ang="0">
                      <a:pos x="T4" y="T5"/>
                    </a:cxn>
                    <a:cxn ang="0">
                      <a:pos x="T6" y="T7"/>
                    </a:cxn>
                    <a:cxn ang="0">
                      <a:pos x="T8" y="T9"/>
                    </a:cxn>
                  </a:cxnLst>
                  <a:rect l="0" t="0" r="r" b="b"/>
                  <a:pathLst>
                    <a:path w="36" h="100">
                      <a:moveTo>
                        <a:pt x="6" y="16"/>
                      </a:moveTo>
                      <a:cubicBezTo>
                        <a:pt x="20" y="38"/>
                        <a:pt x="20" y="64"/>
                        <a:pt x="21" y="90"/>
                      </a:cubicBezTo>
                      <a:cubicBezTo>
                        <a:pt x="21" y="100"/>
                        <a:pt x="36" y="100"/>
                        <a:pt x="36" y="90"/>
                      </a:cubicBezTo>
                      <a:cubicBezTo>
                        <a:pt x="35" y="61"/>
                        <a:pt x="35" y="33"/>
                        <a:pt x="18" y="8"/>
                      </a:cubicBezTo>
                      <a:cubicBezTo>
                        <a:pt x="13" y="0"/>
                        <a:pt x="0" y="8"/>
                        <a:pt x="6" y="16"/>
                      </a:cubicBezTo>
                    </a:path>
                  </a:pathLst>
                </a:custGeom>
                <a:solidFill>
                  <a:srgbClr val="778495">
                    <a:lumMod val="60000"/>
                    <a:lumOff val="40000"/>
                  </a:srgbClr>
                </a:solidFill>
                <a:ln>
                  <a:noFill/>
                </a:ln>
              </p:spPr>
              <p:txBody>
                <a:bodyPr anchor="ctr"/>
                <a:lstStyle/>
                <a:p>
                  <a:pPr algn="ctr"/>
                  <a:endParaRPr/>
                </a:p>
              </p:txBody>
            </p:sp>
            <p:sp>
              <p:nvSpPr>
                <p:cNvPr id="101" name="Freeform: Shape 44"/>
                <p:cNvSpPr/>
                <p:nvPr>
                  <p:custDataLst>
                    <p:tags r:id="rId54"/>
                  </p:custDataLst>
                </p:nvPr>
              </p:nvSpPr>
              <p:spPr bwMode="auto">
                <a:xfrm>
                  <a:off x="6464154" y="3305502"/>
                  <a:ext cx="47239" cy="124349"/>
                </a:xfrm>
                <a:custGeom>
                  <a:avLst/>
                  <a:gdLst>
                    <a:gd name="T0" fmla="*/ 5 w 29"/>
                    <a:gd name="T1" fmla="*/ 16 h 76"/>
                    <a:gd name="T2" fmla="*/ 14 w 29"/>
                    <a:gd name="T3" fmla="*/ 66 h 76"/>
                    <a:gd name="T4" fmla="*/ 29 w 29"/>
                    <a:gd name="T5" fmla="*/ 66 h 76"/>
                    <a:gd name="T6" fmla="*/ 17 w 29"/>
                    <a:gd name="T7" fmla="*/ 8 h 76"/>
                    <a:gd name="T8" fmla="*/ 5 w 29"/>
                    <a:gd name="T9" fmla="*/ 16 h 76"/>
                  </a:gdLst>
                  <a:ahLst/>
                  <a:cxnLst>
                    <a:cxn ang="0">
                      <a:pos x="T0" y="T1"/>
                    </a:cxn>
                    <a:cxn ang="0">
                      <a:pos x="T2" y="T3"/>
                    </a:cxn>
                    <a:cxn ang="0">
                      <a:pos x="T4" y="T5"/>
                    </a:cxn>
                    <a:cxn ang="0">
                      <a:pos x="T6" y="T7"/>
                    </a:cxn>
                    <a:cxn ang="0">
                      <a:pos x="T8" y="T9"/>
                    </a:cxn>
                  </a:cxnLst>
                  <a:rect l="0" t="0" r="r" b="b"/>
                  <a:pathLst>
                    <a:path w="29" h="76">
                      <a:moveTo>
                        <a:pt x="5" y="16"/>
                      </a:moveTo>
                      <a:cubicBezTo>
                        <a:pt x="13" y="31"/>
                        <a:pt x="13" y="49"/>
                        <a:pt x="14" y="66"/>
                      </a:cubicBezTo>
                      <a:cubicBezTo>
                        <a:pt x="14" y="76"/>
                        <a:pt x="29" y="76"/>
                        <a:pt x="29" y="66"/>
                      </a:cubicBezTo>
                      <a:cubicBezTo>
                        <a:pt x="28" y="46"/>
                        <a:pt x="28" y="26"/>
                        <a:pt x="17" y="8"/>
                      </a:cubicBezTo>
                      <a:cubicBezTo>
                        <a:pt x="13" y="0"/>
                        <a:pt x="0" y="7"/>
                        <a:pt x="5" y="16"/>
                      </a:cubicBezTo>
                    </a:path>
                  </a:pathLst>
                </a:custGeom>
                <a:solidFill>
                  <a:srgbClr val="778495">
                    <a:lumMod val="60000"/>
                    <a:lumOff val="40000"/>
                  </a:srgbClr>
                </a:solidFill>
                <a:ln>
                  <a:noFill/>
                </a:ln>
              </p:spPr>
              <p:txBody>
                <a:bodyPr anchor="ctr"/>
                <a:lstStyle/>
                <a:p>
                  <a:pPr algn="ctr"/>
                  <a:endParaRPr/>
                </a:p>
              </p:txBody>
            </p:sp>
            <p:sp>
              <p:nvSpPr>
                <p:cNvPr id="102" name="Freeform: Shape 45"/>
                <p:cNvSpPr/>
                <p:nvPr>
                  <p:custDataLst>
                    <p:tags r:id="rId55"/>
                  </p:custDataLst>
                </p:nvPr>
              </p:nvSpPr>
              <p:spPr bwMode="auto">
                <a:xfrm>
                  <a:off x="5754186" y="3556283"/>
                  <a:ext cx="125043" cy="136853"/>
                </a:xfrm>
                <a:custGeom>
                  <a:avLst/>
                  <a:gdLst>
                    <a:gd name="T0" fmla="*/ 5 w 76"/>
                    <a:gd name="T1" fmla="*/ 17 h 83"/>
                    <a:gd name="T2" fmla="*/ 58 w 76"/>
                    <a:gd name="T3" fmla="*/ 76 h 83"/>
                    <a:gd name="T4" fmla="*/ 68 w 76"/>
                    <a:gd name="T5" fmla="*/ 66 h 83"/>
                    <a:gd name="T6" fmla="*/ 17 w 76"/>
                    <a:gd name="T7" fmla="*/ 9 h 83"/>
                    <a:gd name="T8" fmla="*/ 5 w 76"/>
                    <a:gd name="T9" fmla="*/ 17 h 83"/>
                  </a:gdLst>
                  <a:ahLst/>
                  <a:cxnLst>
                    <a:cxn ang="0">
                      <a:pos x="T0" y="T1"/>
                    </a:cxn>
                    <a:cxn ang="0">
                      <a:pos x="T2" y="T3"/>
                    </a:cxn>
                    <a:cxn ang="0">
                      <a:pos x="T4" y="T5"/>
                    </a:cxn>
                    <a:cxn ang="0">
                      <a:pos x="T6" y="T7"/>
                    </a:cxn>
                    <a:cxn ang="0">
                      <a:pos x="T8" y="T9"/>
                    </a:cxn>
                  </a:cxnLst>
                  <a:rect l="0" t="0" r="r" b="b"/>
                  <a:pathLst>
                    <a:path w="76" h="83">
                      <a:moveTo>
                        <a:pt x="5" y="17"/>
                      </a:moveTo>
                      <a:cubicBezTo>
                        <a:pt x="17" y="41"/>
                        <a:pt x="38" y="58"/>
                        <a:pt x="58" y="76"/>
                      </a:cubicBezTo>
                      <a:cubicBezTo>
                        <a:pt x="65" y="83"/>
                        <a:pt x="76" y="72"/>
                        <a:pt x="68" y="66"/>
                      </a:cubicBezTo>
                      <a:cubicBezTo>
                        <a:pt x="49" y="49"/>
                        <a:pt x="30" y="32"/>
                        <a:pt x="17" y="9"/>
                      </a:cubicBezTo>
                      <a:cubicBezTo>
                        <a:pt x="13" y="0"/>
                        <a:pt x="0" y="8"/>
                        <a:pt x="5" y="17"/>
                      </a:cubicBezTo>
                    </a:path>
                  </a:pathLst>
                </a:custGeom>
                <a:solidFill>
                  <a:srgbClr val="778495">
                    <a:lumMod val="60000"/>
                    <a:lumOff val="40000"/>
                  </a:srgbClr>
                </a:solidFill>
                <a:ln>
                  <a:noFill/>
                </a:ln>
              </p:spPr>
              <p:txBody>
                <a:bodyPr anchor="ctr"/>
                <a:lstStyle/>
                <a:p>
                  <a:pPr algn="ctr"/>
                  <a:endParaRPr/>
                </a:p>
              </p:txBody>
            </p:sp>
            <p:sp>
              <p:nvSpPr>
                <p:cNvPr id="103" name="Freeform: Shape 46"/>
                <p:cNvSpPr/>
                <p:nvPr>
                  <p:custDataLst>
                    <p:tags r:id="rId56"/>
                  </p:custDataLst>
                </p:nvPr>
              </p:nvSpPr>
              <p:spPr bwMode="auto">
                <a:xfrm>
                  <a:off x="5720146" y="3604217"/>
                  <a:ext cx="85446" cy="95172"/>
                </a:xfrm>
                <a:custGeom>
                  <a:avLst/>
                  <a:gdLst>
                    <a:gd name="T0" fmla="*/ 6 w 52"/>
                    <a:gd name="T1" fmla="*/ 16 h 58"/>
                    <a:gd name="T2" fmla="*/ 36 w 52"/>
                    <a:gd name="T3" fmla="*/ 52 h 58"/>
                    <a:gd name="T4" fmla="*/ 44 w 52"/>
                    <a:gd name="T5" fmla="*/ 39 h 58"/>
                    <a:gd name="T6" fmla="*/ 18 w 52"/>
                    <a:gd name="T7" fmla="*/ 8 h 58"/>
                    <a:gd name="T8" fmla="*/ 6 w 52"/>
                    <a:gd name="T9" fmla="*/ 16 h 58"/>
                  </a:gdLst>
                  <a:ahLst/>
                  <a:cxnLst>
                    <a:cxn ang="0">
                      <a:pos x="T0" y="T1"/>
                    </a:cxn>
                    <a:cxn ang="0">
                      <a:pos x="T2" y="T3"/>
                    </a:cxn>
                    <a:cxn ang="0">
                      <a:pos x="T4" y="T5"/>
                    </a:cxn>
                    <a:cxn ang="0">
                      <a:pos x="T6" y="T7"/>
                    </a:cxn>
                    <a:cxn ang="0">
                      <a:pos x="T8" y="T9"/>
                    </a:cxn>
                  </a:cxnLst>
                  <a:rect l="0" t="0" r="r" b="b"/>
                  <a:pathLst>
                    <a:path w="52" h="58">
                      <a:moveTo>
                        <a:pt x="6" y="16"/>
                      </a:moveTo>
                      <a:cubicBezTo>
                        <a:pt x="14" y="29"/>
                        <a:pt x="23" y="43"/>
                        <a:pt x="36" y="52"/>
                      </a:cubicBezTo>
                      <a:cubicBezTo>
                        <a:pt x="44" y="58"/>
                        <a:pt x="52" y="45"/>
                        <a:pt x="44" y="39"/>
                      </a:cubicBezTo>
                      <a:cubicBezTo>
                        <a:pt x="33" y="32"/>
                        <a:pt x="26" y="19"/>
                        <a:pt x="18" y="8"/>
                      </a:cubicBezTo>
                      <a:cubicBezTo>
                        <a:pt x="13" y="0"/>
                        <a:pt x="0" y="8"/>
                        <a:pt x="6" y="16"/>
                      </a:cubicBezTo>
                    </a:path>
                  </a:pathLst>
                </a:custGeom>
                <a:solidFill>
                  <a:srgbClr val="778495">
                    <a:lumMod val="60000"/>
                    <a:lumOff val="40000"/>
                  </a:srgbClr>
                </a:solidFill>
                <a:ln>
                  <a:noFill/>
                </a:ln>
              </p:spPr>
              <p:txBody>
                <a:bodyPr anchor="ctr"/>
                <a:lstStyle/>
                <a:p>
                  <a:pPr algn="ctr"/>
                  <a:endParaRPr/>
                </a:p>
              </p:txBody>
            </p:sp>
            <p:sp>
              <p:nvSpPr>
                <p:cNvPr id="104" name="Freeform: Shape 47"/>
                <p:cNvSpPr/>
                <p:nvPr>
                  <p:custDataLst>
                    <p:tags r:id="rId57"/>
                  </p:custDataLst>
                </p:nvPr>
              </p:nvSpPr>
              <p:spPr bwMode="auto">
                <a:xfrm>
                  <a:off x="7001146" y="2876187"/>
                  <a:ext cx="109760" cy="67384"/>
                </a:xfrm>
                <a:custGeom>
                  <a:avLst/>
                  <a:gdLst>
                    <a:gd name="T0" fmla="*/ 8 w 67"/>
                    <a:gd name="T1" fmla="*/ 17 h 41"/>
                    <a:gd name="T2" fmla="*/ 54 w 67"/>
                    <a:gd name="T3" fmla="*/ 38 h 41"/>
                    <a:gd name="T4" fmla="*/ 58 w 67"/>
                    <a:gd name="T5" fmla="*/ 24 h 41"/>
                    <a:gd name="T6" fmla="*/ 16 w 67"/>
                    <a:gd name="T7" fmla="*/ 4 h 41"/>
                    <a:gd name="T8" fmla="*/ 8 w 67"/>
                    <a:gd name="T9" fmla="*/ 17 h 41"/>
                  </a:gdLst>
                  <a:ahLst/>
                  <a:cxnLst>
                    <a:cxn ang="0">
                      <a:pos x="T0" y="T1"/>
                    </a:cxn>
                    <a:cxn ang="0">
                      <a:pos x="T2" y="T3"/>
                    </a:cxn>
                    <a:cxn ang="0">
                      <a:pos x="T4" y="T5"/>
                    </a:cxn>
                    <a:cxn ang="0">
                      <a:pos x="T6" y="T7"/>
                    </a:cxn>
                    <a:cxn ang="0">
                      <a:pos x="T8" y="T9"/>
                    </a:cxn>
                  </a:cxnLst>
                  <a:rect l="0" t="0" r="r" b="b"/>
                  <a:pathLst>
                    <a:path w="67" h="41">
                      <a:moveTo>
                        <a:pt x="8" y="17"/>
                      </a:moveTo>
                      <a:cubicBezTo>
                        <a:pt x="23" y="26"/>
                        <a:pt x="38" y="34"/>
                        <a:pt x="54" y="38"/>
                      </a:cubicBezTo>
                      <a:cubicBezTo>
                        <a:pt x="63" y="41"/>
                        <a:pt x="67" y="26"/>
                        <a:pt x="58" y="24"/>
                      </a:cubicBezTo>
                      <a:cubicBezTo>
                        <a:pt x="43" y="20"/>
                        <a:pt x="29" y="12"/>
                        <a:pt x="16" y="4"/>
                      </a:cubicBezTo>
                      <a:cubicBezTo>
                        <a:pt x="7" y="0"/>
                        <a:pt x="0" y="13"/>
                        <a:pt x="8" y="17"/>
                      </a:cubicBezTo>
                    </a:path>
                  </a:pathLst>
                </a:custGeom>
                <a:solidFill>
                  <a:srgbClr val="778495">
                    <a:lumMod val="60000"/>
                    <a:lumOff val="40000"/>
                  </a:srgbClr>
                </a:solidFill>
                <a:ln>
                  <a:noFill/>
                </a:ln>
              </p:spPr>
              <p:txBody>
                <a:bodyPr anchor="ctr"/>
                <a:lstStyle/>
                <a:p>
                  <a:pPr algn="ctr"/>
                  <a:endParaRPr/>
                </a:p>
              </p:txBody>
            </p:sp>
            <p:sp>
              <p:nvSpPr>
                <p:cNvPr id="105" name="Freeform: Shape 48"/>
                <p:cNvSpPr/>
                <p:nvPr>
                  <p:custDataLst>
                    <p:tags r:id="rId58"/>
                  </p:custDataLst>
                </p:nvPr>
              </p:nvSpPr>
              <p:spPr bwMode="auto">
                <a:xfrm>
                  <a:off x="6987947" y="2932456"/>
                  <a:ext cx="90309" cy="49323"/>
                </a:xfrm>
                <a:custGeom>
                  <a:avLst/>
                  <a:gdLst>
                    <a:gd name="T0" fmla="*/ 8 w 55"/>
                    <a:gd name="T1" fmla="*/ 17 h 30"/>
                    <a:gd name="T2" fmla="*/ 42 w 55"/>
                    <a:gd name="T3" fmla="*/ 28 h 30"/>
                    <a:gd name="T4" fmla="*/ 46 w 55"/>
                    <a:gd name="T5" fmla="*/ 14 h 30"/>
                    <a:gd name="T6" fmla="*/ 16 w 55"/>
                    <a:gd name="T7" fmla="*/ 4 h 30"/>
                    <a:gd name="T8" fmla="*/ 8 w 55"/>
                    <a:gd name="T9" fmla="*/ 17 h 30"/>
                  </a:gdLst>
                  <a:ahLst/>
                  <a:cxnLst>
                    <a:cxn ang="0">
                      <a:pos x="T0" y="T1"/>
                    </a:cxn>
                    <a:cxn ang="0">
                      <a:pos x="T2" y="T3"/>
                    </a:cxn>
                    <a:cxn ang="0">
                      <a:pos x="T4" y="T5"/>
                    </a:cxn>
                    <a:cxn ang="0">
                      <a:pos x="T6" y="T7"/>
                    </a:cxn>
                    <a:cxn ang="0">
                      <a:pos x="T8" y="T9"/>
                    </a:cxn>
                  </a:cxnLst>
                  <a:rect l="0" t="0" r="r" b="b"/>
                  <a:pathLst>
                    <a:path w="55" h="30">
                      <a:moveTo>
                        <a:pt x="8" y="17"/>
                      </a:moveTo>
                      <a:cubicBezTo>
                        <a:pt x="19" y="23"/>
                        <a:pt x="30" y="26"/>
                        <a:pt x="42" y="28"/>
                      </a:cubicBezTo>
                      <a:cubicBezTo>
                        <a:pt x="51" y="30"/>
                        <a:pt x="55" y="15"/>
                        <a:pt x="46" y="14"/>
                      </a:cubicBezTo>
                      <a:cubicBezTo>
                        <a:pt x="36" y="12"/>
                        <a:pt x="25" y="10"/>
                        <a:pt x="16" y="4"/>
                      </a:cubicBezTo>
                      <a:cubicBezTo>
                        <a:pt x="7" y="0"/>
                        <a:pt x="0" y="13"/>
                        <a:pt x="8" y="17"/>
                      </a:cubicBezTo>
                    </a:path>
                  </a:pathLst>
                </a:custGeom>
                <a:solidFill>
                  <a:srgbClr val="778495">
                    <a:lumMod val="60000"/>
                    <a:lumOff val="40000"/>
                  </a:srgbClr>
                </a:solidFill>
                <a:ln>
                  <a:noFill/>
                </a:ln>
              </p:spPr>
              <p:txBody>
                <a:bodyPr anchor="ctr"/>
                <a:lstStyle/>
                <a:p>
                  <a:pPr algn="ctr"/>
                  <a:endParaRPr/>
                </a:p>
              </p:txBody>
            </p:sp>
            <p:sp>
              <p:nvSpPr>
                <p:cNvPr id="106" name="Freeform: Shape 49"/>
                <p:cNvSpPr/>
                <p:nvPr>
                  <p:custDataLst>
                    <p:tags r:id="rId59"/>
                  </p:custDataLst>
                </p:nvPr>
              </p:nvSpPr>
              <p:spPr bwMode="auto">
                <a:xfrm>
                  <a:off x="7521465" y="2471186"/>
                  <a:ext cx="47933" cy="118096"/>
                </a:xfrm>
                <a:custGeom>
                  <a:avLst/>
                  <a:gdLst>
                    <a:gd name="T0" fmla="*/ 5 w 29"/>
                    <a:gd name="T1" fmla="*/ 16 h 72"/>
                    <a:gd name="T2" fmla="*/ 14 w 29"/>
                    <a:gd name="T3" fmla="*/ 62 h 72"/>
                    <a:gd name="T4" fmla="*/ 29 w 29"/>
                    <a:gd name="T5" fmla="*/ 62 h 72"/>
                    <a:gd name="T6" fmla="*/ 17 w 29"/>
                    <a:gd name="T7" fmla="*/ 8 h 72"/>
                    <a:gd name="T8" fmla="*/ 5 w 29"/>
                    <a:gd name="T9" fmla="*/ 16 h 72"/>
                  </a:gdLst>
                  <a:ahLst/>
                  <a:cxnLst>
                    <a:cxn ang="0">
                      <a:pos x="T0" y="T1"/>
                    </a:cxn>
                    <a:cxn ang="0">
                      <a:pos x="T2" y="T3"/>
                    </a:cxn>
                    <a:cxn ang="0">
                      <a:pos x="T4" y="T5"/>
                    </a:cxn>
                    <a:cxn ang="0">
                      <a:pos x="T6" y="T7"/>
                    </a:cxn>
                    <a:cxn ang="0">
                      <a:pos x="T8" y="T9"/>
                    </a:cxn>
                  </a:cxnLst>
                  <a:rect l="0" t="0" r="r" b="b"/>
                  <a:pathLst>
                    <a:path w="29" h="72">
                      <a:moveTo>
                        <a:pt x="5" y="16"/>
                      </a:moveTo>
                      <a:cubicBezTo>
                        <a:pt x="12" y="30"/>
                        <a:pt x="13" y="46"/>
                        <a:pt x="14" y="62"/>
                      </a:cubicBezTo>
                      <a:cubicBezTo>
                        <a:pt x="14" y="72"/>
                        <a:pt x="29" y="72"/>
                        <a:pt x="29" y="62"/>
                      </a:cubicBezTo>
                      <a:cubicBezTo>
                        <a:pt x="28" y="43"/>
                        <a:pt x="26" y="25"/>
                        <a:pt x="17" y="8"/>
                      </a:cubicBezTo>
                      <a:cubicBezTo>
                        <a:pt x="13" y="0"/>
                        <a:pt x="0" y="7"/>
                        <a:pt x="5" y="16"/>
                      </a:cubicBezTo>
                    </a:path>
                  </a:pathLst>
                </a:custGeom>
                <a:solidFill>
                  <a:srgbClr val="778495">
                    <a:lumMod val="60000"/>
                    <a:lumOff val="40000"/>
                  </a:srgbClr>
                </a:solidFill>
                <a:ln>
                  <a:noFill/>
                </a:ln>
              </p:spPr>
              <p:txBody>
                <a:bodyPr anchor="ctr"/>
                <a:lstStyle/>
                <a:p>
                  <a:pPr algn="ctr"/>
                  <a:endParaRPr/>
                </a:p>
              </p:txBody>
            </p:sp>
            <p:sp>
              <p:nvSpPr>
                <p:cNvPr id="107" name="Freeform: Shape 50"/>
                <p:cNvSpPr/>
                <p:nvPr>
                  <p:custDataLst>
                    <p:tags r:id="rId60"/>
                  </p:custDataLst>
                </p:nvPr>
              </p:nvSpPr>
              <p:spPr bwMode="auto">
                <a:xfrm>
                  <a:off x="7577039" y="2455903"/>
                  <a:ext cx="44460" cy="110455"/>
                </a:xfrm>
                <a:custGeom>
                  <a:avLst/>
                  <a:gdLst>
                    <a:gd name="T0" fmla="*/ 4 w 27"/>
                    <a:gd name="T1" fmla="*/ 13 h 67"/>
                    <a:gd name="T2" fmla="*/ 12 w 27"/>
                    <a:gd name="T3" fmla="*/ 57 h 67"/>
                    <a:gd name="T4" fmla="*/ 27 w 27"/>
                    <a:gd name="T5" fmla="*/ 57 h 67"/>
                    <a:gd name="T6" fmla="*/ 18 w 27"/>
                    <a:gd name="T7" fmla="*/ 9 h 67"/>
                    <a:gd name="T8" fmla="*/ 4 w 27"/>
                    <a:gd name="T9" fmla="*/ 13 h 67"/>
                  </a:gdLst>
                  <a:ahLst/>
                  <a:cxnLst>
                    <a:cxn ang="0">
                      <a:pos x="T0" y="T1"/>
                    </a:cxn>
                    <a:cxn ang="0">
                      <a:pos x="T2" y="T3"/>
                    </a:cxn>
                    <a:cxn ang="0">
                      <a:pos x="T4" y="T5"/>
                    </a:cxn>
                    <a:cxn ang="0">
                      <a:pos x="T6" y="T7"/>
                    </a:cxn>
                    <a:cxn ang="0">
                      <a:pos x="T8" y="T9"/>
                    </a:cxn>
                  </a:cxnLst>
                  <a:rect l="0" t="0" r="r" b="b"/>
                  <a:pathLst>
                    <a:path w="27" h="67">
                      <a:moveTo>
                        <a:pt x="4" y="13"/>
                      </a:moveTo>
                      <a:cubicBezTo>
                        <a:pt x="9" y="27"/>
                        <a:pt x="11" y="42"/>
                        <a:pt x="12" y="57"/>
                      </a:cubicBezTo>
                      <a:cubicBezTo>
                        <a:pt x="12" y="67"/>
                        <a:pt x="27" y="67"/>
                        <a:pt x="27" y="57"/>
                      </a:cubicBezTo>
                      <a:cubicBezTo>
                        <a:pt x="26" y="40"/>
                        <a:pt x="24" y="24"/>
                        <a:pt x="18" y="9"/>
                      </a:cubicBezTo>
                      <a:cubicBezTo>
                        <a:pt x="15" y="0"/>
                        <a:pt x="0" y="4"/>
                        <a:pt x="4" y="13"/>
                      </a:cubicBezTo>
                    </a:path>
                  </a:pathLst>
                </a:custGeom>
                <a:solidFill>
                  <a:srgbClr val="778495">
                    <a:lumMod val="60000"/>
                    <a:lumOff val="40000"/>
                  </a:srgbClr>
                </a:solidFill>
                <a:ln>
                  <a:noFill/>
                </a:ln>
              </p:spPr>
              <p:txBody>
                <a:bodyPr anchor="ctr"/>
                <a:lstStyle/>
                <a:p>
                  <a:pPr algn="ctr"/>
                  <a:endParaRPr/>
                </a:p>
              </p:txBody>
            </p:sp>
            <p:sp>
              <p:nvSpPr>
                <p:cNvPr id="108" name="Freeform: Shape 51"/>
                <p:cNvSpPr/>
                <p:nvPr>
                  <p:custDataLst>
                    <p:tags r:id="rId61"/>
                  </p:custDataLst>
                </p:nvPr>
              </p:nvSpPr>
              <p:spPr bwMode="auto">
                <a:xfrm>
                  <a:off x="6335637" y="2555937"/>
                  <a:ext cx="277874" cy="187565"/>
                </a:xfrm>
                <a:custGeom>
                  <a:avLst/>
                  <a:gdLst>
                    <a:gd name="T0" fmla="*/ 39 w 169"/>
                    <a:gd name="T1" fmla="*/ 48 h 114"/>
                    <a:gd name="T2" fmla="*/ 85 w 169"/>
                    <a:gd name="T3" fmla="*/ 51 h 114"/>
                    <a:gd name="T4" fmla="*/ 135 w 169"/>
                    <a:gd name="T5" fmla="*/ 5 h 114"/>
                    <a:gd name="T6" fmla="*/ 169 w 169"/>
                    <a:gd name="T7" fmla="*/ 32 h 114"/>
                    <a:gd name="T8" fmla="*/ 75 w 169"/>
                    <a:gd name="T9" fmla="*/ 103 h 114"/>
                    <a:gd name="T10" fmla="*/ 57 w 169"/>
                    <a:gd name="T11" fmla="*/ 101 h 114"/>
                    <a:gd name="T12" fmla="*/ 46 w 169"/>
                    <a:gd name="T13" fmla="*/ 108 h 114"/>
                    <a:gd name="T14" fmla="*/ 6 w 169"/>
                    <a:gd name="T15" fmla="*/ 106 h 114"/>
                    <a:gd name="T16" fmla="*/ 9 w 169"/>
                    <a:gd name="T17" fmla="*/ 53 h 114"/>
                    <a:gd name="T18" fmla="*/ 39 w 169"/>
                    <a:gd name="T19" fmla="*/ 4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114">
                      <a:moveTo>
                        <a:pt x="39" y="48"/>
                      </a:moveTo>
                      <a:cubicBezTo>
                        <a:pt x="39" y="48"/>
                        <a:pt x="73" y="53"/>
                        <a:pt x="85" y="51"/>
                      </a:cubicBezTo>
                      <a:cubicBezTo>
                        <a:pt x="98" y="48"/>
                        <a:pt x="128" y="10"/>
                        <a:pt x="135" y="5"/>
                      </a:cubicBezTo>
                      <a:cubicBezTo>
                        <a:pt x="143" y="0"/>
                        <a:pt x="169" y="32"/>
                        <a:pt x="169" y="32"/>
                      </a:cubicBezTo>
                      <a:cubicBezTo>
                        <a:pt x="169" y="32"/>
                        <a:pt x="91" y="96"/>
                        <a:pt x="75" y="103"/>
                      </a:cubicBezTo>
                      <a:cubicBezTo>
                        <a:pt x="57" y="101"/>
                        <a:pt x="57" y="101"/>
                        <a:pt x="57" y="101"/>
                      </a:cubicBezTo>
                      <a:cubicBezTo>
                        <a:pt x="46" y="108"/>
                        <a:pt x="46" y="108"/>
                        <a:pt x="46" y="108"/>
                      </a:cubicBezTo>
                      <a:cubicBezTo>
                        <a:pt x="46" y="108"/>
                        <a:pt x="12" y="114"/>
                        <a:pt x="6" y="106"/>
                      </a:cubicBezTo>
                      <a:cubicBezTo>
                        <a:pt x="0" y="97"/>
                        <a:pt x="9" y="53"/>
                        <a:pt x="9" y="53"/>
                      </a:cubicBezTo>
                      <a:cubicBezTo>
                        <a:pt x="9" y="53"/>
                        <a:pt x="28" y="47"/>
                        <a:pt x="39" y="48"/>
                      </a:cubicBezTo>
                    </a:path>
                  </a:pathLst>
                </a:custGeom>
                <a:solidFill>
                  <a:srgbClr val="778495">
                    <a:lumMod val="75000"/>
                  </a:srgbClr>
                </a:solidFill>
                <a:ln>
                  <a:noFill/>
                </a:ln>
              </p:spPr>
              <p:txBody>
                <a:bodyPr anchor="ctr"/>
                <a:lstStyle/>
                <a:p>
                  <a:pPr algn="ctr"/>
                  <a:endParaRPr/>
                </a:p>
              </p:txBody>
            </p:sp>
            <p:sp>
              <p:nvSpPr>
                <p:cNvPr id="109" name="Freeform: Shape 52"/>
                <p:cNvSpPr/>
                <p:nvPr>
                  <p:custDataLst>
                    <p:tags r:id="rId62"/>
                  </p:custDataLst>
                </p:nvPr>
              </p:nvSpPr>
              <p:spPr bwMode="auto">
                <a:xfrm>
                  <a:off x="5644426" y="2377403"/>
                  <a:ext cx="771795" cy="288989"/>
                </a:xfrm>
                <a:custGeom>
                  <a:avLst/>
                  <a:gdLst>
                    <a:gd name="T0" fmla="*/ 161 w 470"/>
                    <a:gd name="T1" fmla="*/ 119 h 176"/>
                    <a:gd name="T2" fmla="*/ 362 w 470"/>
                    <a:gd name="T3" fmla="*/ 14 h 176"/>
                    <a:gd name="T4" fmla="*/ 470 w 470"/>
                    <a:gd name="T5" fmla="*/ 157 h 176"/>
                    <a:gd name="T6" fmla="*/ 428 w 470"/>
                    <a:gd name="T7" fmla="*/ 173 h 176"/>
                    <a:gd name="T8" fmla="*/ 360 w 470"/>
                    <a:gd name="T9" fmla="*/ 52 h 176"/>
                    <a:gd name="T10" fmla="*/ 169 w 470"/>
                    <a:gd name="T11" fmla="*/ 157 h 176"/>
                    <a:gd name="T12" fmla="*/ 161 w 470"/>
                    <a:gd name="T13" fmla="*/ 119 h 176"/>
                  </a:gdLst>
                  <a:ahLst/>
                  <a:cxnLst>
                    <a:cxn ang="0">
                      <a:pos x="T0" y="T1"/>
                    </a:cxn>
                    <a:cxn ang="0">
                      <a:pos x="T2" y="T3"/>
                    </a:cxn>
                    <a:cxn ang="0">
                      <a:pos x="T4" y="T5"/>
                    </a:cxn>
                    <a:cxn ang="0">
                      <a:pos x="T6" y="T7"/>
                    </a:cxn>
                    <a:cxn ang="0">
                      <a:pos x="T8" y="T9"/>
                    </a:cxn>
                    <a:cxn ang="0">
                      <a:pos x="T10" y="T11"/>
                    </a:cxn>
                    <a:cxn ang="0">
                      <a:pos x="T12" y="T13"/>
                    </a:cxn>
                  </a:cxnLst>
                  <a:rect l="0" t="0" r="r" b="b"/>
                  <a:pathLst>
                    <a:path w="470" h="176">
                      <a:moveTo>
                        <a:pt x="161" y="119"/>
                      </a:moveTo>
                      <a:cubicBezTo>
                        <a:pt x="161" y="119"/>
                        <a:pt x="287" y="0"/>
                        <a:pt x="362" y="14"/>
                      </a:cubicBezTo>
                      <a:cubicBezTo>
                        <a:pt x="437" y="27"/>
                        <a:pt x="461" y="111"/>
                        <a:pt x="470" y="157"/>
                      </a:cubicBezTo>
                      <a:cubicBezTo>
                        <a:pt x="470" y="157"/>
                        <a:pt x="442" y="176"/>
                        <a:pt x="428" y="173"/>
                      </a:cubicBezTo>
                      <a:cubicBezTo>
                        <a:pt x="428" y="173"/>
                        <a:pt x="414" y="48"/>
                        <a:pt x="360" y="52"/>
                      </a:cubicBezTo>
                      <a:cubicBezTo>
                        <a:pt x="305" y="57"/>
                        <a:pt x="180" y="151"/>
                        <a:pt x="169" y="157"/>
                      </a:cubicBezTo>
                      <a:cubicBezTo>
                        <a:pt x="158" y="164"/>
                        <a:pt x="0" y="139"/>
                        <a:pt x="161" y="119"/>
                      </a:cubicBezTo>
                    </a:path>
                  </a:pathLst>
                </a:custGeom>
                <a:solidFill>
                  <a:srgbClr val="7784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0" name="Freeform: Shape 53"/>
                <p:cNvSpPr/>
                <p:nvPr>
                  <p:custDataLst>
                    <p:tags r:id="rId63"/>
                  </p:custDataLst>
                </p:nvPr>
              </p:nvSpPr>
              <p:spPr bwMode="auto">
                <a:xfrm>
                  <a:off x="6437756" y="2689317"/>
                  <a:ext cx="248003" cy="336922"/>
                </a:xfrm>
                <a:custGeom>
                  <a:avLst/>
                  <a:gdLst>
                    <a:gd name="T0" fmla="*/ 43 w 151"/>
                    <a:gd name="T1" fmla="*/ 126 h 205"/>
                    <a:gd name="T2" fmla="*/ 82 w 151"/>
                    <a:gd name="T3" fmla="*/ 103 h 205"/>
                    <a:gd name="T4" fmla="*/ 87 w 151"/>
                    <a:gd name="T5" fmla="*/ 24 h 205"/>
                    <a:gd name="T6" fmla="*/ 143 w 151"/>
                    <a:gd name="T7" fmla="*/ 15 h 205"/>
                    <a:gd name="T8" fmla="*/ 113 w 151"/>
                    <a:gd name="T9" fmla="*/ 156 h 205"/>
                    <a:gd name="T10" fmla="*/ 97 w 151"/>
                    <a:gd name="T11" fmla="*/ 155 h 205"/>
                    <a:gd name="T12" fmla="*/ 95 w 151"/>
                    <a:gd name="T13" fmla="*/ 183 h 205"/>
                    <a:gd name="T14" fmla="*/ 38 w 151"/>
                    <a:gd name="T15" fmla="*/ 205 h 205"/>
                    <a:gd name="T16" fmla="*/ 6 w 151"/>
                    <a:gd name="T17" fmla="*/ 153 h 205"/>
                    <a:gd name="T18" fmla="*/ 43 w 151"/>
                    <a:gd name="T19" fmla="*/ 12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205">
                      <a:moveTo>
                        <a:pt x="43" y="126"/>
                      </a:moveTo>
                      <a:cubicBezTo>
                        <a:pt x="43" y="126"/>
                        <a:pt x="74" y="117"/>
                        <a:pt x="82" y="103"/>
                      </a:cubicBezTo>
                      <a:cubicBezTo>
                        <a:pt x="90" y="89"/>
                        <a:pt x="97" y="41"/>
                        <a:pt x="87" y="24"/>
                      </a:cubicBezTo>
                      <a:cubicBezTo>
                        <a:pt x="87" y="24"/>
                        <a:pt x="130" y="0"/>
                        <a:pt x="143" y="15"/>
                      </a:cubicBezTo>
                      <a:cubicBezTo>
                        <a:pt x="143" y="15"/>
                        <a:pt x="151" y="126"/>
                        <a:pt x="113" y="156"/>
                      </a:cubicBezTo>
                      <a:cubicBezTo>
                        <a:pt x="97" y="155"/>
                        <a:pt x="97" y="155"/>
                        <a:pt x="97" y="155"/>
                      </a:cubicBezTo>
                      <a:cubicBezTo>
                        <a:pt x="97" y="155"/>
                        <a:pt x="106" y="177"/>
                        <a:pt x="95" y="183"/>
                      </a:cubicBezTo>
                      <a:cubicBezTo>
                        <a:pt x="84" y="190"/>
                        <a:pt x="41" y="205"/>
                        <a:pt x="38" y="205"/>
                      </a:cubicBezTo>
                      <a:cubicBezTo>
                        <a:pt x="38" y="205"/>
                        <a:pt x="13" y="166"/>
                        <a:pt x="6" y="153"/>
                      </a:cubicBezTo>
                      <a:cubicBezTo>
                        <a:pt x="0" y="141"/>
                        <a:pt x="43" y="126"/>
                        <a:pt x="43" y="126"/>
                      </a:cubicBezTo>
                    </a:path>
                  </a:pathLst>
                </a:custGeom>
                <a:solidFill>
                  <a:srgbClr val="778495">
                    <a:lumMod val="75000"/>
                  </a:srgbClr>
                </a:solidFill>
                <a:ln>
                  <a:noFill/>
                </a:ln>
              </p:spPr>
              <p:txBody>
                <a:bodyPr anchor="ctr"/>
                <a:lstStyle/>
                <a:p>
                  <a:pPr algn="ctr"/>
                  <a:endParaRPr/>
                </a:p>
              </p:txBody>
            </p:sp>
            <p:sp>
              <p:nvSpPr>
                <p:cNvPr id="111" name="Freeform: Shape 54"/>
                <p:cNvSpPr/>
                <p:nvPr>
                  <p:custDataLst>
                    <p:tags r:id="rId64"/>
                  </p:custDataLst>
                </p:nvPr>
              </p:nvSpPr>
              <p:spPr bwMode="auto">
                <a:xfrm>
                  <a:off x="5558980" y="2546212"/>
                  <a:ext cx="948940" cy="409169"/>
                </a:xfrm>
                <a:custGeom>
                  <a:avLst/>
                  <a:gdLst>
                    <a:gd name="T0" fmla="*/ 176 w 578"/>
                    <a:gd name="T1" fmla="*/ 40 h 249"/>
                    <a:gd name="T2" fmla="*/ 578 w 578"/>
                    <a:gd name="T3" fmla="*/ 213 h 249"/>
                    <a:gd name="T4" fmla="*/ 545 w 578"/>
                    <a:gd name="T5" fmla="*/ 249 h 249"/>
                    <a:gd name="T6" fmla="*/ 161 w 578"/>
                    <a:gd name="T7" fmla="*/ 88 h 249"/>
                    <a:gd name="T8" fmla="*/ 34 w 578"/>
                    <a:gd name="T9" fmla="*/ 82 h 249"/>
                    <a:gd name="T10" fmla="*/ 176 w 578"/>
                    <a:gd name="T11" fmla="*/ 40 h 249"/>
                  </a:gdLst>
                  <a:ahLst/>
                  <a:cxnLst>
                    <a:cxn ang="0">
                      <a:pos x="T0" y="T1"/>
                    </a:cxn>
                    <a:cxn ang="0">
                      <a:pos x="T2" y="T3"/>
                    </a:cxn>
                    <a:cxn ang="0">
                      <a:pos x="T4" y="T5"/>
                    </a:cxn>
                    <a:cxn ang="0">
                      <a:pos x="T6" y="T7"/>
                    </a:cxn>
                    <a:cxn ang="0">
                      <a:pos x="T8" y="T9"/>
                    </a:cxn>
                    <a:cxn ang="0">
                      <a:pos x="T10" y="T11"/>
                    </a:cxn>
                  </a:cxnLst>
                  <a:rect l="0" t="0" r="r" b="b"/>
                  <a:pathLst>
                    <a:path w="578" h="249">
                      <a:moveTo>
                        <a:pt x="176" y="40"/>
                      </a:moveTo>
                      <a:cubicBezTo>
                        <a:pt x="176" y="40"/>
                        <a:pt x="473" y="12"/>
                        <a:pt x="578" y="213"/>
                      </a:cubicBezTo>
                      <a:cubicBezTo>
                        <a:pt x="578" y="213"/>
                        <a:pt x="551" y="239"/>
                        <a:pt x="545" y="249"/>
                      </a:cubicBezTo>
                      <a:cubicBezTo>
                        <a:pt x="545" y="249"/>
                        <a:pt x="478" y="50"/>
                        <a:pt x="161" y="88"/>
                      </a:cubicBezTo>
                      <a:cubicBezTo>
                        <a:pt x="153" y="86"/>
                        <a:pt x="57" y="139"/>
                        <a:pt x="34" y="82"/>
                      </a:cubicBezTo>
                      <a:cubicBezTo>
                        <a:pt x="0" y="0"/>
                        <a:pt x="176" y="40"/>
                        <a:pt x="176" y="40"/>
                      </a:cubicBezTo>
                    </a:path>
                  </a:pathLst>
                </a:custGeom>
                <a:solidFill>
                  <a:srgbClr val="7784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2" name="Freeform: Shape 55"/>
                <p:cNvSpPr/>
                <p:nvPr>
                  <p:custDataLst>
                    <p:tags r:id="rId65"/>
                  </p:custDataLst>
                </p:nvPr>
              </p:nvSpPr>
              <p:spPr bwMode="auto">
                <a:xfrm>
                  <a:off x="5991074" y="1477092"/>
                  <a:ext cx="390413" cy="607849"/>
                </a:xfrm>
                <a:custGeom>
                  <a:avLst/>
                  <a:gdLst>
                    <a:gd name="T0" fmla="*/ 231 w 238"/>
                    <a:gd name="T1" fmla="*/ 325 h 370"/>
                    <a:gd name="T2" fmla="*/ 222 w 238"/>
                    <a:gd name="T3" fmla="*/ 281 h 370"/>
                    <a:gd name="T4" fmla="*/ 96 w 238"/>
                    <a:gd name="T5" fmla="*/ 258 h 370"/>
                    <a:gd name="T6" fmla="*/ 207 w 238"/>
                    <a:gd name="T7" fmla="*/ 227 h 370"/>
                    <a:gd name="T8" fmla="*/ 203 w 238"/>
                    <a:gd name="T9" fmla="*/ 211 h 370"/>
                    <a:gd name="T10" fmla="*/ 216 w 238"/>
                    <a:gd name="T11" fmla="*/ 184 h 370"/>
                    <a:gd name="T12" fmla="*/ 190 w 238"/>
                    <a:gd name="T13" fmla="*/ 170 h 370"/>
                    <a:gd name="T14" fmla="*/ 189 w 238"/>
                    <a:gd name="T15" fmla="*/ 166 h 370"/>
                    <a:gd name="T16" fmla="*/ 189 w 238"/>
                    <a:gd name="T17" fmla="*/ 166 h 370"/>
                    <a:gd name="T18" fmla="*/ 168 w 238"/>
                    <a:gd name="T19" fmla="*/ 98 h 370"/>
                    <a:gd name="T20" fmla="*/ 7 w 238"/>
                    <a:gd name="T21" fmla="*/ 181 h 370"/>
                    <a:gd name="T22" fmla="*/ 73 w 238"/>
                    <a:gd name="T23" fmla="*/ 339 h 370"/>
                    <a:gd name="T24" fmla="*/ 231 w 238"/>
                    <a:gd name="T25" fmla="*/ 325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8" h="370">
                      <a:moveTo>
                        <a:pt x="231" y="325"/>
                      </a:moveTo>
                      <a:cubicBezTo>
                        <a:pt x="231" y="316"/>
                        <a:pt x="227" y="300"/>
                        <a:pt x="222" y="281"/>
                      </a:cubicBezTo>
                      <a:cubicBezTo>
                        <a:pt x="140" y="369"/>
                        <a:pt x="96" y="258"/>
                        <a:pt x="96" y="258"/>
                      </a:cubicBezTo>
                      <a:cubicBezTo>
                        <a:pt x="106" y="257"/>
                        <a:pt x="177" y="236"/>
                        <a:pt x="207" y="227"/>
                      </a:cubicBezTo>
                      <a:cubicBezTo>
                        <a:pt x="206" y="221"/>
                        <a:pt x="204" y="216"/>
                        <a:pt x="203" y="211"/>
                      </a:cubicBezTo>
                      <a:cubicBezTo>
                        <a:pt x="231" y="212"/>
                        <a:pt x="238" y="174"/>
                        <a:pt x="216" y="184"/>
                      </a:cubicBezTo>
                      <a:cubicBezTo>
                        <a:pt x="201" y="191"/>
                        <a:pt x="193" y="178"/>
                        <a:pt x="190" y="170"/>
                      </a:cubicBezTo>
                      <a:cubicBezTo>
                        <a:pt x="190" y="169"/>
                        <a:pt x="189" y="167"/>
                        <a:pt x="189" y="166"/>
                      </a:cubicBezTo>
                      <a:cubicBezTo>
                        <a:pt x="189" y="166"/>
                        <a:pt x="189" y="166"/>
                        <a:pt x="189" y="166"/>
                      </a:cubicBezTo>
                      <a:cubicBezTo>
                        <a:pt x="177" y="127"/>
                        <a:pt x="168" y="98"/>
                        <a:pt x="168" y="98"/>
                      </a:cubicBezTo>
                      <a:cubicBezTo>
                        <a:pt x="53" y="0"/>
                        <a:pt x="0" y="162"/>
                        <a:pt x="7" y="181"/>
                      </a:cubicBezTo>
                      <a:cubicBezTo>
                        <a:pt x="13" y="201"/>
                        <a:pt x="43" y="309"/>
                        <a:pt x="73" y="339"/>
                      </a:cubicBezTo>
                      <a:cubicBezTo>
                        <a:pt x="103" y="370"/>
                        <a:pt x="235" y="366"/>
                        <a:pt x="231" y="325"/>
                      </a:cubicBezTo>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3" name="Freeform: Shape 56"/>
                <p:cNvSpPr/>
                <p:nvPr>
                  <p:custDataLst>
                    <p:tags r:id="rId66"/>
                  </p:custDataLst>
                </p:nvPr>
              </p:nvSpPr>
              <p:spPr bwMode="auto">
                <a:xfrm>
                  <a:off x="5808371" y="1416654"/>
                  <a:ext cx="522403" cy="536991"/>
                </a:xfrm>
                <a:custGeom>
                  <a:avLst/>
                  <a:gdLst>
                    <a:gd name="T0" fmla="*/ 155 w 318"/>
                    <a:gd name="T1" fmla="*/ 293 h 327"/>
                    <a:gd name="T2" fmla="*/ 127 w 318"/>
                    <a:gd name="T3" fmla="*/ 175 h 327"/>
                    <a:gd name="T4" fmla="*/ 231 w 318"/>
                    <a:gd name="T5" fmla="*/ 154 h 327"/>
                    <a:gd name="T6" fmla="*/ 201 w 318"/>
                    <a:gd name="T7" fmla="*/ 142 h 327"/>
                    <a:gd name="T8" fmla="*/ 309 w 318"/>
                    <a:gd name="T9" fmla="*/ 124 h 327"/>
                    <a:gd name="T10" fmla="*/ 290 w 318"/>
                    <a:gd name="T11" fmla="*/ 129 h 327"/>
                    <a:gd name="T12" fmla="*/ 262 w 318"/>
                    <a:gd name="T13" fmla="*/ 11 h 327"/>
                    <a:gd name="T14" fmla="*/ 245 w 318"/>
                    <a:gd name="T15" fmla="*/ 58 h 327"/>
                    <a:gd name="T16" fmla="*/ 168 w 318"/>
                    <a:gd name="T17" fmla="*/ 8 h 327"/>
                    <a:gd name="T18" fmla="*/ 162 w 318"/>
                    <a:gd name="T19" fmla="*/ 56 h 327"/>
                    <a:gd name="T20" fmla="*/ 50 w 318"/>
                    <a:gd name="T21" fmla="*/ 118 h 327"/>
                    <a:gd name="T22" fmla="*/ 3 w 318"/>
                    <a:gd name="T23" fmla="*/ 134 h 327"/>
                    <a:gd name="T24" fmla="*/ 31 w 318"/>
                    <a:gd name="T25" fmla="*/ 140 h 327"/>
                    <a:gd name="T26" fmla="*/ 15 w 318"/>
                    <a:gd name="T27" fmla="*/ 168 h 327"/>
                    <a:gd name="T28" fmla="*/ 32 w 318"/>
                    <a:gd name="T29" fmla="*/ 158 h 327"/>
                    <a:gd name="T30" fmla="*/ 93 w 318"/>
                    <a:gd name="T31" fmla="*/ 266 h 327"/>
                    <a:gd name="T32" fmla="*/ 85 w 318"/>
                    <a:gd name="T33" fmla="*/ 300 h 327"/>
                    <a:gd name="T34" fmla="*/ 102 w 318"/>
                    <a:gd name="T35" fmla="*/ 291 h 327"/>
                    <a:gd name="T36" fmla="*/ 111 w 318"/>
                    <a:gd name="T37" fmla="*/ 317 h 327"/>
                    <a:gd name="T38" fmla="*/ 155 w 318"/>
                    <a:gd name="T39" fmla="*/ 293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8" h="327">
                      <a:moveTo>
                        <a:pt x="155" y="293"/>
                      </a:moveTo>
                      <a:cubicBezTo>
                        <a:pt x="155" y="293"/>
                        <a:pt x="196" y="217"/>
                        <a:pt x="127" y="175"/>
                      </a:cubicBezTo>
                      <a:cubicBezTo>
                        <a:pt x="127" y="175"/>
                        <a:pt x="249" y="167"/>
                        <a:pt x="231" y="154"/>
                      </a:cubicBezTo>
                      <a:cubicBezTo>
                        <a:pt x="215" y="142"/>
                        <a:pt x="201" y="142"/>
                        <a:pt x="201" y="142"/>
                      </a:cubicBezTo>
                      <a:cubicBezTo>
                        <a:pt x="201" y="142"/>
                        <a:pt x="301" y="156"/>
                        <a:pt x="309" y="124"/>
                      </a:cubicBezTo>
                      <a:cubicBezTo>
                        <a:pt x="318" y="90"/>
                        <a:pt x="290" y="129"/>
                        <a:pt x="290" y="129"/>
                      </a:cubicBezTo>
                      <a:cubicBezTo>
                        <a:pt x="290" y="129"/>
                        <a:pt x="309" y="19"/>
                        <a:pt x="262" y="11"/>
                      </a:cubicBezTo>
                      <a:cubicBezTo>
                        <a:pt x="215" y="4"/>
                        <a:pt x="245" y="58"/>
                        <a:pt x="245" y="58"/>
                      </a:cubicBezTo>
                      <a:cubicBezTo>
                        <a:pt x="245" y="58"/>
                        <a:pt x="223" y="16"/>
                        <a:pt x="168" y="8"/>
                      </a:cubicBezTo>
                      <a:cubicBezTo>
                        <a:pt x="113" y="0"/>
                        <a:pt x="130" y="46"/>
                        <a:pt x="162" y="56"/>
                      </a:cubicBezTo>
                      <a:cubicBezTo>
                        <a:pt x="162" y="56"/>
                        <a:pt x="77" y="67"/>
                        <a:pt x="50" y="118"/>
                      </a:cubicBezTo>
                      <a:cubicBezTo>
                        <a:pt x="50" y="118"/>
                        <a:pt x="6" y="110"/>
                        <a:pt x="3" y="134"/>
                      </a:cubicBezTo>
                      <a:cubicBezTo>
                        <a:pt x="0" y="158"/>
                        <a:pt x="31" y="140"/>
                        <a:pt x="31" y="140"/>
                      </a:cubicBezTo>
                      <a:cubicBezTo>
                        <a:pt x="31" y="140"/>
                        <a:pt x="2" y="161"/>
                        <a:pt x="15" y="168"/>
                      </a:cubicBezTo>
                      <a:cubicBezTo>
                        <a:pt x="27" y="176"/>
                        <a:pt x="32" y="158"/>
                        <a:pt x="32" y="158"/>
                      </a:cubicBezTo>
                      <a:cubicBezTo>
                        <a:pt x="32" y="158"/>
                        <a:pt x="26" y="249"/>
                        <a:pt x="93" y="266"/>
                      </a:cubicBezTo>
                      <a:cubicBezTo>
                        <a:pt x="93" y="266"/>
                        <a:pt x="76" y="295"/>
                        <a:pt x="85" y="300"/>
                      </a:cubicBezTo>
                      <a:cubicBezTo>
                        <a:pt x="94" y="306"/>
                        <a:pt x="102" y="291"/>
                        <a:pt x="102" y="291"/>
                      </a:cubicBezTo>
                      <a:cubicBezTo>
                        <a:pt x="102" y="291"/>
                        <a:pt x="92" y="327"/>
                        <a:pt x="111" y="317"/>
                      </a:cubicBezTo>
                      <a:cubicBezTo>
                        <a:pt x="129" y="308"/>
                        <a:pt x="149" y="308"/>
                        <a:pt x="155" y="293"/>
                      </a:cubicBezTo>
                    </a:path>
                  </a:pathLst>
                </a:custGeom>
                <a:solidFill>
                  <a:srgbClr val="778495"/>
                </a:solidFill>
                <a:ln>
                  <a:noFill/>
                </a:ln>
              </p:spPr>
              <p:txBody>
                <a:bodyPr anchor="ctr"/>
                <a:lstStyle/>
                <a:p>
                  <a:pPr algn="ctr"/>
                  <a:endParaRPr/>
                </a:p>
              </p:txBody>
            </p:sp>
            <p:sp>
              <p:nvSpPr>
                <p:cNvPr id="114" name="Freeform: Shape 57"/>
                <p:cNvSpPr/>
                <p:nvPr>
                  <p:custDataLst>
                    <p:tags r:id="rId67"/>
                  </p:custDataLst>
                </p:nvPr>
              </p:nvSpPr>
              <p:spPr bwMode="auto">
                <a:xfrm>
                  <a:off x="6171692" y="1915438"/>
                  <a:ext cx="141021" cy="103508"/>
                </a:xfrm>
                <a:custGeom>
                  <a:avLst/>
                  <a:gdLst>
                    <a:gd name="T0" fmla="*/ 0 w 86"/>
                    <a:gd name="T1" fmla="*/ 16 h 63"/>
                    <a:gd name="T2" fmla="*/ 86 w 86"/>
                    <a:gd name="T3" fmla="*/ 36 h 63"/>
                    <a:gd name="T4" fmla="*/ 0 w 86"/>
                    <a:gd name="T5" fmla="*/ 16 h 63"/>
                  </a:gdLst>
                  <a:ahLst/>
                  <a:cxnLst>
                    <a:cxn ang="0">
                      <a:pos x="T0" y="T1"/>
                    </a:cxn>
                    <a:cxn ang="0">
                      <a:pos x="T2" y="T3"/>
                    </a:cxn>
                    <a:cxn ang="0">
                      <a:pos x="T4" y="T5"/>
                    </a:cxn>
                  </a:cxnLst>
                  <a:rect l="0" t="0" r="r" b="b"/>
                  <a:pathLst>
                    <a:path w="86" h="63">
                      <a:moveTo>
                        <a:pt x="0" y="16"/>
                      </a:moveTo>
                      <a:cubicBezTo>
                        <a:pt x="16" y="38"/>
                        <a:pt x="45" y="63"/>
                        <a:pt x="86" y="36"/>
                      </a:cubicBezTo>
                      <a:cubicBezTo>
                        <a:pt x="66" y="0"/>
                        <a:pt x="23" y="8"/>
                        <a:pt x="0" y="16"/>
                      </a:cubicBezTo>
                    </a:path>
                  </a:pathLst>
                </a:custGeom>
                <a:solidFill>
                  <a:srgbClr val="DA90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5" name="Freeform: Shape 58"/>
                <p:cNvSpPr/>
                <p:nvPr>
                  <p:custDataLst>
                    <p:tags r:id="rId68"/>
                  </p:custDataLst>
                </p:nvPr>
              </p:nvSpPr>
              <p:spPr bwMode="auto">
                <a:xfrm>
                  <a:off x="6148767" y="1850137"/>
                  <a:ext cx="207016" cy="125043"/>
                </a:xfrm>
                <a:custGeom>
                  <a:avLst/>
                  <a:gdLst>
                    <a:gd name="T0" fmla="*/ 111 w 126"/>
                    <a:gd name="T1" fmla="*/ 0 h 76"/>
                    <a:gd name="T2" fmla="*/ 0 w 126"/>
                    <a:gd name="T3" fmla="*/ 31 h 76"/>
                    <a:gd name="T4" fmla="*/ 14 w 126"/>
                    <a:gd name="T5" fmla="*/ 56 h 76"/>
                    <a:gd name="T6" fmla="*/ 100 w 126"/>
                    <a:gd name="T7" fmla="*/ 76 h 76"/>
                    <a:gd name="T8" fmla="*/ 126 w 126"/>
                    <a:gd name="T9" fmla="*/ 54 h 76"/>
                    <a:gd name="T10" fmla="*/ 111 w 126"/>
                    <a:gd name="T11" fmla="*/ 0 h 76"/>
                  </a:gdLst>
                  <a:ahLst/>
                  <a:cxnLst>
                    <a:cxn ang="0">
                      <a:pos x="T0" y="T1"/>
                    </a:cxn>
                    <a:cxn ang="0">
                      <a:pos x="T2" y="T3"/>
                    </a:cxn>
                    <a:cxn ang="0">
                      <a:pos x="T4" y="T5"/>
                    </a:cxn>
                    <a:cxn ang="0">
                      <a:pos x="T6" y="T7"/>
                    </a:cxn>
                    <a:cxn ang="0">
                      <a:pos x="T8" y="T9"/>
                    </a:cxn>
                    <a:cxn ang="0">
                      <a:pos x="T10" y="T11"/>
                    </a:cxn>
                  </a:cxnLst>
                  <a:rect l="0" t="0" r="r" b="b"/>
                  <a:pathLst>
                    <a:path w="126" h="76">
                      <a:moveTo>
                        <a:pt x="111" y="0"/>
                      </a:moveTo>
                      <a:cubicBezTo>
                        <a:pt x="81" y="9"/>
                        <a:pt x="10" y="30"/>
                        <a:pt x="0" y="31"/>
                      </a:cubicBezTo>
                      <a:cubicBezTo>
                        <a:pt x="0" y="31"/>
                        <a:pt x="5" y="43"/>
                        <a:pt x="14" y="56"/>
                      </a:cubicBezTo>
                      <a:cubicBezTo>
                        <a:pt x="37" y="48"/>
                        <a:pt x="80" y="40"/>
                        <a:pt x="100" y="76"/>
                      </a:cubicBezTo>
                      <a:cubicBezTo>
                        <a:pt x="108" y="71"/>
                        <a:pt x="117" y="64"/>
                        <a:pt x="126" y="54"/>
                      </a:cubicBezTo>
                      <a:cubicBezTo>
                        <a:pt x="122" y="38"/>
                        <a:pt x="117" y="19"/>
                        <a:pt x="111" y="0"/>
                      </a:cubicBezTo>
                    </a:path>
                  </a:pathLst>
                </a:custGeom>
                <a:solidFill>
                  <a:srgbClr val="7534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6" name="Freeform: Shape 59"/>
                <p:cNvSpPr/>
                <p:nvPr>
                  <p:custDataLst>
                    <p:tags r:id="rId69"/>
                  </p:custDataLst>
                </p:nvPr>
              </p:nvSpPr>
              <p:spPr bwMode="auto">
                <a:xfrm>
                  <a:off x="6218930" y="1736904"/>
                  <a:ext cx="39597" cy="63911"/>
                </a:xfrm>
                <a:custGeom>
                  <a:avLst/>
                  <a:gdLst>
                    <a:gd name="T0" fmla="*/ 21 w 24"/>
                    <a:gd name="T1" fmla="*/ 17 h 39"/>
                    <a:gd name="T2" fmla="*/ 17 w 24"/>
                    <a:gd name="T3" fmla="*/ 37 h 39"/>
                    <a:gd name="T4" fmla="*/ 3 w 24"/>
                    <a:gd name="T5" fmla="*/ 22 h 39"/>
                    <a:gd name="T6" fmla="*/ 7 w 24"/>
                    <a:gd name="T7" fmla="*/ 1 h 39"/>
                    <a:gd name="T8" fmla="*/ 21 w 24"/>
                    <a:gd name="T9" fmla="*/ 17 h 39"/>
                  </a:gdLst>
                  <a:ahLst/>
                  <a:cxnLst>
                    <a:cxn ang="0">
                      <a:pos x="T0" y="T1"/>
                    </a:cxn>
                    <a:cxn ang="0">
                      <a:pos x="T2" y="T3"/>
                    </a:cxn>
                    <a:cxn ang="0">
                      <a:pos x="T4" y="T5"/>
                    </a:cxn>
                    <a:cxn ang="0">
                      <a:pos x="T6" y="T7"/>
                    </a:cxn>
                    <a:cxn ang="0">
                      <a:pos x="T8" y="T9"/>
                    </a:cxn>
                  </a:cxnLst>
                  <a:rect l="0" t="0" r="r" b="b"/>
                  <a:pathLst>
                    <a:path w="24" h="39">
                      <a:moveTo>
                        <a:pt x="21" y="17"/>
                      </a:moveTo>
                      <a:cubicBezTo>
                        <a:pt x="24" y="27"/>
                        <a:pt x="22" y="36"/>
                        <a:pt x="17" y="37"/>
                      </a:cubicBezTo>
                      <a:cubicBezTo>
                        <a:pt x="12" y="39"/>
                        <a:pt x="6" y="32"/>
                        <a:pt x="3" y="22"/>
                      </a:cubicBezTo>
                      <a:cubicBezTo>
                        <a:pt x="0" y="11"/>
                        <a:pt x="2" y="2"/>
                        <a:pt x="7" y="1"/>
                      </a:cubicBezTo>
                      <a:cubicBezTo>
                        <a:pt x="12" y="0"/>
                        <a:pt x="18" y="7"/>
                        <a:pt x="21" y="17"/>
                      </a:cubicBezTo>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7" name="Freeform: Shape 60"/>
                <p:cNvSpPr/>
                <p:nvPr>
                  <p:custDataLst>
                    <p:tags r:id="rId70"/>
                  </p:custDataLst>
                </p:nvPr>
              </p:nvSpPr>
              <p:spPr bwMode="auto">
                <a:xfrm>
                  <a:off x="5974401" y="1825129"/>
                  <a:ext cx="128517" cy="129906"/>
                </a:xfrm>
                <a:custGeom>
                  <a:avLst/>
                  <a:gdLst>
                    <a:gd name="T0" fmla="*/ 75 w 78"/>
                    <a:gd name="T1" fmla="*/ 35 h 79"/>
                    <a:gd name="T2" fmla="*/ 30 w 78"/>
                    <a:gd name="T3" fmla="*/ 10 h 79"/>
                    <a:gd name="T4" fmla="*/ 28 w 78"/>
                    <a:gd name="T5" fmla="*/ 59 h 79"/>
                    <a:gd name="T6" fmla="*/ 75 w 78"/>
                    <a:gd name="T7" fmla="*/ 35 h 79"/>
                  </a:gdLst>
                  <a:ahLst/>
                  <a:cxnLst>
                    <a:cxn ang="0">
                      <a:pos x="T0" y="T1"/>
                    </a:cxn>
                    <a:cxn ang="0">
                      <a:pos x="T2" y="T3"/>
                    </a:cxn>
                    <a:cxn ang="0">
                      <a:pos x="T4" y="T5"/>
                    </a:cxn>
                    <a:cxn ang="0">
                      <a:pos x="T6" y="T7"/>
                    </a:cxn>
                  </a:cxnLst>
                  <a:rect l="0" t="0" r="r" b="b"/>
                  <a:pathLst>
                    <a:path w="78" h="79">
                      <a:moveTo>
                        <a:pt x="75" y="35"/>
                      </a:moveTo>
                      <a:cubicBezTo>
                        <a:pt x="75" y="35"/>
                        <a:pt x="59" y="0"/>
                        <a:pt x="30" y="10"/>
                      </a:cubicBezTo>
                      <a:cubicBezTo>
                        <a:pt x="0" y="21"/>
                        <a:pt x="16" y="47"/>
                        <a:pt x="28" y="59"/>
                      </a:cubicBezTo>
                      <a:cubicBezTo>
                        <a:pt x="40" y="71"/>
                        <a:pt x="78" y="79"/>
                        <a:pt x="75" y="35"/>
                      </a:cubicBezTo>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8" name="Freeform: Shape 61"/>
                <p:cNvSpPr/>
                <p:nvPr>
                  <p:custDataLst>
                    <p:tags r:id="rId71"/>
                  </p:custDataLst>
                </p:nvPr>
              </p:nvSpPr>
              <p:spPr bwMode="auto">
                <a:xfrm>
                  <a:off x="6171692" y="1625059"/>
                  <a:ext cx="65300" cy="78499"/>
                </a:xfrm>
                <a:custGeom>
                  <a:avLst/>
                  <a:gdLst>
                    <a:gd name="T0" fmla="*/ 40 w 40"/>
                    <a:gd name="T1" fmla="*/ 38 h 48"/>
                    <a:gd name="T2" fmla="*/ 0 w 40"/>
                    <a:gd name="T3" fmla="*/ 48 h 48"/>
                    <a:gd name="T4" fmla="*/ 40 w 40"/>
                    <a:gd name="T5" fmla="*/ 38 h 48"/>
                  </a:gdLst>
                  <a:ahLst/>
                  <a:cxnLst>
                    <a:cxn ang="0">
                      <a:pos x="T0" y="T1"/>
                    </a:cxn>
                    <a:cxn ang="0">
                      <a:pos x="T2" y="T3"/>
                    </a:cxn>
                    <a:cxn ang="0">
                      <a:pos x="T4" y="T5"/>
                    </a:cxn>
                  </a:cxnLst>
                  <a:rect l="0" t="0" r="r" b="b"/>
                  <a:pathLst>
                    <a:path w="40" h="48">
                      <a:moveTo>
                        <a:pt x="40" y="38"/>
                      </a:moveTo>
                      <a:cubicBezTo>
                        <a:pt x="40" y="38"/>
                        <a:pt x="12" y="16"/>
                        <a:pt x="0" y="48"/>
                      </a:cubicBezTo>
                      <a:cubicBezTo>
                        <a:pt x="0" y="48"/>
                        <a:pt x="6" y="0"/>
                        <a:pt x="40" y="38"/>
                      </a:cubicBezTo>
                    </a:path>
                  </a:pathLst>
                </a:custGeom>
                <a:solidFill>
                  <a:srgbClr val="3A2B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19" name="Freeform: Shape 62"/>
                <p:cNvSpPr/>
                <p:nvPr>
                  <p:custDataLst>
                    <p:tags r:id="rId72"/>
                  </p:custDataLst>
                </p:nvPr>
              </p:nvSpPr>
              <p:spPr bwMode="auto">
                <a:xfrm>
                  <a:off x="6000799" y="1943920"/>
                  <a:ext cx="180618" cy="96561"/>
                </a:xfrm>
                <a:custGeom>
                  <a:avLst/>
                  <a:gdLst>
                    <a:gd name="T0" fmla="*/ 110 w 110"/>
                    <a:gd name="T1" fmla="*/ 55 h 59"/>
                    <a:gd name="T2" fmla="*/ 30 w 110"/>
                    <a:gd name="T3" fmla="*/ 54 h 59"/>
                    <a:gd name="T4" fmla="*/ 1 w 110"/>
                    <a:gd name="T5" fmla="*/ 36 h 59"/>
                    <a:gd name="T6" fmla="*/ 71 w 110"/>
                    <a:gd name="T7" fmla="*/ 0 h 59"/>
                    <a:gd name="T8" fmla="*/ 110 w 110"/>
                    <a:gd name="T9" fmla="*/ 55 h 59"/>
                  </a:gdLst>
                  <a:ahLst/>
                  <a:cxnLst>
                    <a:cxn ang="0">
                      <a:pos x="T0" y="T1"/>
                    </a:cxn>
                    <a:cxn ang="0">
                      <a:pos x="T2" y="T3"/>
                    </a:cxn>
                    <a:cxn ang="0">
                      <a:pos x="T4" y="T5"/>
                    </a:cxn>
                    <a:cxn ang="0">
                      <a:pos x="T6" y="T7"/>
                    </a:cxn>
                    <a:cxn ang="0">
                      <a:pos x="T8" y="T9"/>
                    </a:cxn>
                  </a:cxnLst>
                  <a:rect l="0" t="0" r="r" b="b"/>
                  <a:pathLst>
                    <a:path w="110" h="59">
                      <a:moveTo>
                        <a:pt x="110" y="55"/>
                      </a:moveTo>
                      <a:cubicBezTo>
                        <a:pt x="110" y="55"/>
                        <a:pt x="52" y="48"/>
                        <a:pt x="30" y="54"/>
                      </a:cubicBezTo>
                      <a:cubicBezTo>
                        <a:pt x="30" y="54"/>
                        <a:pt x="1" y="59"/>
                        <a:pt x="1" y="36"/>
                      </a:cubicBezTo>
                      <a:cubicBezTo>
                        <a:pt x="0" y="12"/>
                        <a:pt x="40" y="14"/>
                        <a:pt x="71" y="0"/>
                      </a:cubicBezTo>
                      <a:lnTo>
                        <a:pt x="110" y="55"/>
                      </a:ln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0" name="Freeform: Shape 63"/>
                <p:cNvSpPr/>
                <p:nvPr>
                  <p:custDataLst>
                    <p:tags r:id="rId73"/>
                  </p:custDataLst>
                </p:nvPr>
              </p:nvSpPr>
              <p:spPr bwMode="auto">
                <a:xfrm>
                  <a:off x="5529108" y="1940446"/>
                  <a:ext cx="522403" cy="700937"/>
                </a:xfrm>
                <a:custGeom>
                  <a:avLst/>
                  <a:gdLst>
                    <a:gd name="T0" fmla="*/ 273 w 318"/>
                    <a:gd name="T1" fmla="*/ 18 h 427"/>
                    <a:gd name="T2" fmla="*/ 118 w 318"/>
                    <a:gd name="T3" fmla="*/ 83 h 427"/>
                    <a:gd name="T4" fmla="*/ 41 w 318"/>
                    <a:gd name="T5" fmla="*/ 427 h 427"/>
                    <a:gd name="T6" fmla="*/ 259 w 318"/>
                    <a:gd name="T7" fmla="*/ 361 h 427"/>
                    <a:gd name="T8" fmla="*/ 256 w 318"/>
                    <a:gd name="T9" fmla="*/ 184 h 427"/>
                    <a:gd name="T10" fmla="*/ 305 w 318"/>
                    <a:gd name="T11" fmla="*/ 56 h 427"/>
                    <a:gd name="T12" fmla="*/ 273 w 318"/>
                    <a:gd name="T13" fmla="*/ 18 h 427"/>
                  </a:gdLst>
                  <a:ahLst/>
                  <a:cxnLst>
                    <a:cxn ang="0">
                      <a:pos x="T0" y="T1"/>
                    </a:cxn>
                    <a:cxn ang="0">
                      <a:pos x="T2" y="T3"/>
                    </a:cxn>
                    <a:cxn ang="0">
                      <a:pos x="T4" y="T5"/>
                    </a:cxn>
                    <a:cxn ang="0">
                      <a:pos x="T6" y="T7"/>
                    </a:cxn>
                    <a:cxn ang="0">
                      <a:pos x="T8" y="T9"/>
                    </a:cxn>
                    <a:cxn ang="0">
                      <a:pos x="T10" y="T11"/>
                    </a:cxn>
                    <a:cxn ang="0">
                      <a:pos x="T12" y="T13"/>
                    </a:cxn>
                  </a:cxnLst>
                  <a:rect l="0" t="0" r="r" b="b"/>
                  <a:pathLst>
                    <a:path w="318" h="427">
                      <a:moveTo>
                        <a:pt x="273" y="18"/>
                      </a:moveTo>
                      <a:cubicBezTo>
                        <a:pt x="273" y="18"/>
                        <a:pt x="198" y="0"/>
                        <a:pt x="118" y="83"/>
                      </a:cubicBezTo>
                      <a:cubicBezTo>
                        <a:pt x="37" y="166"/>
                        <a:pt x="0" y="359"/>
                        <a:pt x="41" y="427"/>
                      </a:cubicBezTo>
                      <a:cubicBezTo>
                        <a:pt x="41" y="427"/>
                        <a:pt x="240" y="407"/>
                        <a:pt x="259" y="361"/>
                      </a:cubicBezTo>
                      <a:cubicBezTo>
                        <a:pt x="259" y="361"/>
                        <a:pt x="203" y="254"/>
                        <a:pt x="256" y="184"/>
                      </a:cubicBezTo>
                      <a:cubicBezTo>
                        <a:pt x="318" y="101"/>
                        <a:pt x="298" y="78"/>
                        <a:pt x="305" y="56"/>
                      </a:cubicBezTo>
                      <a:cubicBezTo>
                        <a:pt x="298" y="30"/>
                        <a:pt x="310" y="30"/>
                        <a:pt x="273" y="18"/>
                      </a:cubicBezTo>
                    </a:path>
                  </a:pathLst>
                </a:custGeom>
                <a:solidFill>
                  <a:srgbClr val="7784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1" name="Freeform: Shape 64"/>
                <p:cNvSpPr/>
                <p:nvPr>
                  <p:custDataLst>
                    <p:tags r:id="rId74"/>
                  </p:custDataLst>
                </p:nvPr>
              </p:nvSpPr>
              <p:spPr bwMode="auto">
                <a:xfrm>
                  <a:off x="5921605" y="1956424"/>
                  <a:ext cx="131990" cy="368183"/>
                </a:xfrm>
                <a:custGeom>
                  <a:avLst/>
                  <a:gdLst>
                    <a:gd name="T0" fmla="*/ 43 w 80"/>
                    <a:gd name="T1" fmla="*/ 0 h 224"/>
                    <a:gd name="T2" fmla="*/ 33 w 80"/>
                    <a:gd name="T3" fmla="*/ 122 h 224"/>
                    <a:gd name="T4" fmla="*/ 22 w 80"/>
                    <a:gd name="T5" fmla="*/ 141 h 224"/>
                    <a:gd name="T6" fmla="*/ 9 w 80"/>
                    <a:gd name="T7" fmla="*/ 203 h 224"/>
                    <a:gd name="T8" fmla="*/ 76 w 80"/>
                    <a:gd name="T9" fmla="*/ 72 h 224"/>
                    <a:gd name="T10" fmla="*/ 45 w 80"/>
                    <a:gd name="T11" fmla="*/ 0 h 224"/>
                  </a:gdLst>
                  <a:ahLst/>
                  <a:cxnLst>
                    <a:cxn ang="0">
                      <a:pos x="T0" y="T1"/>
                    </a:cxn>
                    <a:cxn ang="0">
                      <a:pos x="T2" y="T3"/>
                    </a:cxn>
                    <a:cxn ang="0">
                      <a:pos x="T4" y="T5"/>
                    </a:cxn>
                    <a:cxn ang="0">
                      <a:pos x="T6" y="T7"/>
                    </a:cxn>
                    <a:cxn ang="0">
                      <a:pos x="T8" y="T9"/>
                    </a:cxn>
                    <a:cxn ang="0">
                      <a:pos x="T10" y="T11"/>
                    </a:cxn>
                  </a:cxnLst>
                  <a:rect l="0" t="0" r="r" b="b"/>
                  <a:pathLst>
                    <a:path w="80" h="224">
                      <a:moveTo>
                        <a:pt x="43" y="0"/>
                      </a:moveTo>
                      <a:cubicBezTo>
                        <a:pt x="43" y="0"/>
                        <a:pt x="36" y="111"/>
                        <a:pt x="33" y="122"/>
                      </a:cubicBezTo>
                      <a:cubicBezTo>
                        <a:pt x="31" y="133"/>
                        <a:pt x="22" y="141"/>
                        <a:pt x="22" y="141"/>
                      </a:cubicBezTo>
                      <a:cubicBezTo>
                        <a:pt x="22" y="141"/>
                        <a:pt x="0" y="182"/>
                        <a:pt x="9" y="203"/>
                      </a:cubicBezTo>
                      <a:cubicBezTo>
                        <a:pt x="17" y="224"/>
                        <a:pt x="80" y="100"/>
                        <a:pt x="76" y="72"/>
                      </a:cubicBezTo>
                      <a:cubicBezTo>
                        <a:pt x="72" y="44"/>
                        <a:pt x="45" y="0"/>
                        <a:pt x="45" y="0"/>
                      </a:cubicBezTo>
                    </a:path>
                  </a:pathLst>
                </a:custGeom>
                <a:solidFill>
                  <a:srgbClr val="778495">
                    <a:lumMod val="20000"/>
                    <a:lumOff val="80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2" name="Freeform: Shape 65"/>
                <p:cNvSpPr/>
                <p:nvPr>
                  <p:custDataLst>
                    <p:tags r:id="rId75"/>
                  </p:custDataLst>
                </p:nvPr>
              </p:nvSpPr>
              <p:spPr bwMode="auto">
                <a:xfrm>
                  <a:off x="5509657" y="2558021"/>
                  <a:ext cx="197291" cy="127822"/>
                </a:xfrm>
                <a:custGeom>
                  <a:avLst/>
                  <a:gdLst>
                    <a:gd name="T0" fmla="*/ 120 w 120"/>
                    <a:gd name="T1" fmla="*/ 43 h 78"/>
                    <a:gd name="T2" fmla="*/ 0 w 120"/>
                    <a:gd name="T3" fmla="*/ 21 h 78"/>
                    <a:gd name="T4" fmla="*/ 37 w 120"/>
                    <a:gd name="T5" fmla="*/ 0 h 78"/>
                    <a:gd name="T6" fmla="*/ 120 w 120"/>
                    <a:gd name="T7" fmla="*/ 43 h 78"/>
                  </a:gdLst>
                  <a:ahLst/>
                  <a:cxnLst>
                    <a:cxn ang="0">
                      <a:pos x="T0" y="T1"/>
                    </a:cxn>
                    <a:cxn ang="0">
                      <a:pos x="T2" y="T3"/>
                    </a:cxn>
                    <a:cxn ang="0">
                      <a:pos x="T4" y="T5"/>
                    </a:cxn>
                    <a:cxn ang="0">
                      <a:pos x="T6" y="T7"/>
                    </a:cxn>
                  </a:cxnLst>
                  <a:rect l="0" t="0" r="r" b="b"/>
                  <a:pathLst>
                    <a:path w="120" h="78">
                      <a:moveTo>
                        <a:pt x="120" y="43"/>
                      </a:moveTo>
                      <a:cubicBezTo>
                        <a:pt x="120" y="43"/>
                        <a:pt x="54" y="78"/>
                        <a:pt x="0" y="21"/>
                      </a:cubicBezTo>
                      <a:cubicBezTo>
                        <a:pt x="0" y="21"/>
                        <a:pt x="39" y="40"/>
                        <a:pt x="37" y="0"/>
                      </a:cubicBezTo>
                      <a:cubicBezTo>
                        <a:pt x="37" y="0"/>
                        <a:pt x="47" y="51"/>
                        <a:pt x="120" y="43"/>
                      </a:cubicBezTo>
                    </a:path>
                  </a:pathLst>
                </a:custGeom>
                <a:solidFill>
                  <a:srgbClr val="778495">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3" name="Freeform: Shape 66"/>
                <p:cNvSpPr/>
                <p:nvPr>
                  <p:custDataLst>
                    <p:tags r:id="rId76"/>
                  </p:custDataLst>
                </p:nvPr>
              </p:nvSpPr>
              <p:spPr bwMode="auto">
                <a:xfrm>
                  <a:off x="5440883" y="1920301"/>
                  <a:ext cx="592566" cy="228551"/>
                </a:xfrm>
                <a:custGeom>
                  <a:avLst/>
                  <a:gdLst>
                    <a:gd name="T0" fmla="*/ 361 w 361"/>
                    <a:gd name="T1" fmla="*/ 78 h 139"/>
                    <a:gd name="T2" fmla="*/ 290 w 361"/>
                    <a:gd name="T3" fmla="*/ 17 h 139"/>
                    <a:gd name="T4" fmla="*/ 83 w 361"/>
                    <a:gd name="T5" fmla="*/ 0 h 139"/>
                    <a:gd name="T6" fmla="*/ 0 w 361"/>
                    <a:gd name="T7" fmla="*/ 10 h 139"/>
                    <a:gd name="T8" fmla="*/ 23 w 361"/>
                    <a:gd name="T9" fmla="*/ 99 h 139"/>
                    <a:gd name="T10" fmla="*/ 142 w 361"/>
                    <a:gd name="T11" fmla="*/ 107 h 139"/>
                    <a:gd name="T12" fmla="*/ 361 w 361"/>
                    <a:gd name="T13" fmla="*/ 95 h 139"/>
                    <a:gd name="T14" fmla="*/ 361 w 361"/>
                    <a:gd name="T15" fmla="*/ 78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1" h="139">
                      <a:moveTo>
                        <a:pt x="361" y="78"/>
                      </a:moveTo>
                      <a:cubicBezTo>
                        <a:pt x="361" y="78"/>
                        <a:pt x="352" y="34"/>
                        <a:pt x="290" y="17"/>
                      </a:cubicBezTo>
                      <a:cubicBezTo>
                        <a:pt x="228" y="0"/>
                        <a:pt x="149" y="74"/>
                        <a:pt x="83" y="0"/>
                      </a:cubicBezTo>
                      <a:cubicBezTo>
                        <a:pt x="0" y="10"/>
                        <a:pt x="0" y="10"/>
                        <a:pt x="0" y="10"/>
                      </a:cubicBezTo>
                      <a:cubicBezTo>
                        <a:pt x="0" y="10"/>
                        <a:pt x="13" y="86"/>
                        <a:pt x="23" y="99"/>
                      </a:cubicBezTo>
                      <a:cubicBezTo>
                        <a:pt x="23" y="99"/>
                        <a:pt x="91" y="139"/>
                        <a:pt x="142" y="107"/>
                      </a:cubicBezTo>
                      <a:cubicBezTo>
                        <a:pt x="235" y="47"/>
                        <a:pt x="299" y="15"/>
                        <a:pt x="361" y="95"/>
                      </a:cubicBezTo>
                      <a:lnTo>
                        <a:pt x="361" y="78"/>
                      </a:lnTo>
                      <a:close/>
                    </a:path>
                  </a:pathLst>
                </a:custGeom>
                <a:solidFill>
                  <a:srgbClr val="778495">
                    <a:lumMod val="75000"/>
                  </a:srgbClr>
                </a:solidFill>
                <a:ln>
                  <a:noFill/>
                </a:ln>
              </p:spPr>
              <p:txBody>
                <a:bodyPr anchor="ctr"/>
                <a:lstStyle/>
                <a:p>
                  <a:pPr algn="ctr"/>
                  <a:endParaRPr/>
                </a:p>
              </p:txBody>
            </p:sp>
            <p:sp>
              <p:nvSpPr>
                <p:cNvPr id="124" name="Freeform: Shape 67"/>
                <p:cNvSpPr/>
                <p:nvPr>
                  <p:custDataLst>
                    <p:tags r:id="rId77"/>
                  </p:custDataLst>
                </p:nvPr>
              </p:nvSpPr>
              <p:spPr bwMode="auto">
                <a:xfrm>
                  <a:off x="6005662" y="2016167"/>
                  <a:ext cx="54185" cy="42376"/>
                </a:xfrm>
                <a:custGeom>
                  <a:avLst/>
                  <a:gdLst>
                    <a:gd name="T0" fmla="*/ 33 w 33"/>
                    <a:gd name="T1" fmla="*/ 10 h 26"/>
                    <a:gd name="T2" fmla="*/ 19 w 33"/>
                    <a:gd name="T3" fmla="*/ 26 h 26"/>
                    <a:gd name="T4" fmla="*/ 2 w 33"/>
                    <a:gd name="T5" fmla="*/ 10 h 26"/>
                    <a:gd name="T6" fmla="*/ 33 w 33"/>
                    <a:gd name="T7" fmla="*/ 10 h 26"/>
                  </a:gdLst>
                  <a:ahLst/>
                  <a:cxnLst>
                    <a:cxn ang="0">
                      <a:pos x="T0" y="T1"/>
                    </a:cxn>
                    <a:cxn ang="0">
                      <a:pos x="T2" y="T3"/>
                    </a:cxn>
                    <a:cxn ang="0">
                      <a:pos x="T4" y="T5"/>
                    </a:cxn>
                    <a:cxn ang="0">
                      <a:pos x="T6" y="T7"/>
                    </a:cxn>
                  </a:cxnLst>
                  <a:rect l="0" t="0" r="r" b="b"/>
                  <a:pathLst>
                    <a:path w="33" h="26">
                      <a:moveTo>
                        <a:pt x="33" y="10"/>
                      </a:moveTo>
                      <a:cubicBezTo>
                        <a:pt x="19" y="26"/>
                        <a:pt x="19" y="26"/>
                        <a:pt x="19" y="26"/>
                      </a:cubicBezTo>
                      <a:cubicBezTo>
                        <a:pt x="19" y="26"/>
                        <a:pt x="0" y="19"/>
                        <a:pt x="2" y="10"/>
                      </a:cubicBezTo>
                      <a:cubicBezTo>
                        <a:pt x="3" y="0"/>
                        <a:pt x="33" y="10"/>
                        <a:pt x="33" y="10"/>
                      </a:cubicBezTo>
                    </a:path>
                  </a:pathLst>
                </a:custGeom>
                <a:solidFill>
                  <a:srgbClr val="778495">
                    <a:lumMod val="20000"/>
                    <a:lumOff val="80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5" name="Freeform: Shape 68"/>
                <p:cNvSpPr/>
                <p:nvPr>
                  <p:custDataLst>
                    <p:tags r:id="rId78"/>
                  </p:custDataLst>
                </p:nvPr>
              </p:nvSpPr>
              <p:spPr bwMode="auto">
                <a:xfrm>
                  <a:off x="6027197" y="2048817"/>
                  <a:ext cx="14588" cy="49323"/>
                </a:xfrm>
                <a:custGeom>
                  <a:avLst/>
                  <a:gdLst>
                    <a:gd name="T0" fmla="*/ 4 w 9"/>
                    <a:gd name="T1" fmla="*/ 0 h 30"/>
                    <a:gd name="T2" fmla="*/ 6 w 9"/>
                    <a:gd name="T3" fmla="*/ 17 h 30"/>
                    <a:gd name="T4" fmla="*/ 0 w 9"/>
                    <a:gd name="T5" fmla="*/ 17 h 30"/>
                    <a:gd name="T6" fmla="*/ 4 w 9"/>
                    <a:gd name="T7" fmla="*/ 0 h 30"/>
                  </a:gdLst>
                  <a:ahLst/>
                  <a:cxnLst>
                    <a:cxn ang="0">
                      <a:pos x="T0" y="T1"/>
                    </a:cxn>
                    <a:cxn ang="0">
                      <a:pos x="T2" y="T3"/>
                    </a:cxn>
                    <a:cxn ang="0">
                      <a:pos x="T4" y="T5"/>
                    </a:cxn>
                    <a:cxn ang="0">
                      <a:pos x="T6" y="T7"/>
                    </a:cxn>
                  </a:cxnLst>
                  <a:rect l="0" t="0" r="r" b="b"/>
                  <a:pathLst>
                    <a:path w="9" h="30">
                      <a:moveTo>
                        <a:pt x="4" y="0"/>
                      </a:moveTo>
                      <a:cubicBezTo>
                        <a:pt x="4" y="0"/>
                        <a:pt x="9" y="4"/>
                        <a:pt x="6" y="17"/>
                      </a:cubicBezTo>
                      <a:cubicBezTo>
                        <a:pt x="3" y="30"/>
                        <a:pt x="0" y="17"/>
                        <a:pt x="0" y="17"/>
                      </a:cubicBezTo>
                      <a:lnTo>
                        <a:pt x="4" y="0"/>
                      </a:lnTo>
                      <a:close/>
                    </a:path>
                  </a:pathLst>
                </a:custGeom>
                <a:solidFill>
                  <a:srgbClr val="778495">
                    <a:lumMod val="75000"/>
                  </a:srgbClr>
                </a:solidFill>
                <a:ln>
                  <a:noFill/>
                </a:ln>
              </p:spPr>
              <p:txBody>
                <a:bodyPr anchor="ctr"/>
                <a:lstStyle/>
                <a:p>
                  <a:pPr algn="ctr"/>
                  <a:endParaRPr/>
                </a:p>
              </p:txBody>
            </p:sp>
            <p:sp>
              <p:nvSpPr>
                <p:cNvPr id="126" name="Freeform: Shape 69"/>
                <p:cNvSpPr/>
                <p:nvPr>
                  <p:custDataLst>
                    <p:tags r:id="rId79"/>
                  </p:custDataLst>
                </p:nvPr>
              </p:nvSpPr>
              <p:spPr bwMode="auto">
                <a:xfrm>
                  <a:off x="5847969" y="2122454"/>
                  <a:ext cx="127822" cy="311914"/>
                </a:xfrm>
                <a:custGeom>
                  <a:avLst/>
                  <a:gdLst>
                    <a:gd name="T0" fmla="*/ 78 w 78"/>
                    <a:gd name="T1" fmla="*/ 28 h 190"/>
                    <a:gd name="T2" fmla="*/ 26 w 78"/>
                    <a:gd name="T3" fmla="*/ 0 h 190"/>
                    <a:gd name="T4" fmla="*/ 44 w 78"/>
                    <a:gd name="T5" fmla="*/ 190 h 190"/>
                    <a:gd name="T6" fmla="*/ 78 w 78"/>
                    <a:gd name="T7" fmla="*/ 28 h 190"/>
                  </a:gdLst>
                  <a:ahLst/>
                  <a:cxnLst>
                    <a:cxn ang="0">
                      <a:pos x="T0" y="T1"/>
                    </a:cxn>
                    <a:cxn ang="0">
                      <a:pos x="T2" y="T3"/>
                    </a:cxn>
                    <a:cxn ang="0">
                      <a:pos x="T4" y="T5"/>
                    </a:cxn>
                    <a:cxn ang="0">
                      <a:pos x="T6" y="T7"/>
                    </a:cxn>
                  </a:cxnLst>
                  <a:rect l="0" t="0" r="r" b="b"/>
                  <a:pathLst>
                    <a:path w="78" h="190">
                      <a:moveTo>
                        <a:pt x="78" y="28"/>
                      </a:moveTo>
                      <a:cubicBezTo>
                        <a:pt x="78" y="28"/>
                        <a:pt x="51" y="21"/>
                        <a:pt x="26" y="0"/>
                      </a:cubicBezTo>
                      <a:cubicBezTo>
                        <a:pt x="26" y="0"/>
                        <a:pt x="0" y="137"/>
                        <a:pt x="44" y="190"/>
                      </a:cubicBezTo>
                      <a:cubicBezTo>
                        <a:pt x="44" y="190"/>
                        <a:pt x="33" y="121"/>
                        <a:pt x="78" y="28"/>
                      </a:cubicBezTo>
                    </a:path>
                  </a:pathLst>
                </a:custGeom>
                <a:solidFill>
                  <a:srgbClr val="778495">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7" name="Freeform: Shape 70"/>
                <p:cNvSpPr/>
                <p:nvPr>
                  <p:custDataLst>
                    <p:tags r:id="rId80"/>
                  </p:custDataLst>
                </p:nvPr>
              </p:nvSpPr>
              <p:spPr bwMode="auto">
                <a:xfrm>
                  <a:off x="5909101" y="2002968"/>
                  <a:ext cx="118096" cy="165335"/>
                </a:xfrm>
                <a:custGeom>
                  <a:avLst/>
                  <a:gdLst>
                    <a:gd name="T0" fmla="*/ 54 w 72"/>
                    <a:gd name="T1" fmla="*/ 0 h 101"/>
                    <a:gd name="T2" fmla="*/ 0 w 72"/>
                    <a:gd name="T3" fmla="*/ 9 h 101"/>
                    <a:gd name="T4" fmla="*/ 41 w 72"/>
                    <a:gd name="T5" fmla="*/ 101 h 101"/>
                    <a:gd name="T6" fmla="*/ 54 w 72"/>
                    <a:gd name="T7" fmla="*/ 0 h 101"/>
                  </a:gdLst>
                  <a:ahLst/>
                  <a:cxnLst>
                    <a:cxn ang="0">
                      <a:pos x="T0" y="T1"/>
                    </a:cxn>
                    <a:cxn ang="0">
                      <a:pos x="T2" y="T3"/>
                    </a:cxn>
                    <a:cxn ang="0">
                      <a:pos x="T4" y="T5"/>
                    </a:cxn>
                    <a:cxn ang="0">
                      <a:pos x="T6" y="T7"/>
                    </a:cxn>
                  </a:cxnLst>
                  <a:rect l="0" t="0" r="r" b="b"/>
                  <a:pathLst>
                    <a:path w="72" h="101">
                      <a:moveTo>
                        <a:pt x="54" y="0"/>
                      </a:moveTo>
                      <a:cubicBezTo>
                        <a:pt x="54" y="0"/>
                        <a:pt x="26" y="18"/>
                        <a:pt x="0" y="9"/>
                      </a:cubicBezTo>
                      <a:cubicBezTo>
                        <a:pt x="0" y="9"/>
                        <a:pt x="23" y="79"/>
                        <a:pt x="41" y="101"/>
                      </a:cubicBezTo>
                      <a:cubicBezTo>
                        <a:pt x="41" y="101"/>
                        <a:pt x="72" y="46"/>
                        <a:pt x="54" y="0"/>
                      </a:cubicBezTo>
                    </a:path>
                  </a:pathLst>
                </a:custGeom>
                <a:solidFill>
                  <a:srgbClr val="778495">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8" name="Freeform: Shape 71"/>
                <p:cNvSpPr/>
                <p:nvPr>
                  <p:custDataLst>
                    <p:tags r:id="rId81"/>
                  </p:custDataLst>
                </p:nvPr>
              </p:nvSpPr>
              <p:spPr bwMode="auto">
                <a:xfrm>
                  <a:off x="5964676" y="1955035"/>
                  <a:ext cx="95172" cy="103508"/>
                </a:xfrm>
                <a:custGeom>
                  <a:avLst/>
                  <a:gdLst>
                    <a:gd name="T0" fmla="*/ 4 w 58"/>
                    <a:gd name="T1" fmla="*/ 0 h 63"/>
                    <a:gd name="T2" fmla="*/ 32 w 58"/>
                    <a:gd name="T3" fmla="*/ 3 h 63"/>
                    <a:gd name="T4" fmla="*/ 58 w 58"/>
                    <a:gd name="T5" fmla="*/ 47 h 63"/>
                    <a:gd name="T6" fmla="*/ 21 w 58"/>
                    <a:gd name="T7" fmla="*/ 63 h 63"/>
                    <a:gd name="T8" fmla="*/ 4 w 58"/>
                    <a:gd name="T9" fmla="*/ 0 h 63"/>
                  </a:gdLst>
                  <a:ahLst/>
                  <a:cxnLst>
                    <a:cxn ang="0">
                      <a:pos x="T0" y="T1"/>
                    </a:cxn>
                    <a:cxn ang="0">
                      <a:pos x="T2" y="T3"/>
                    </a:cxn>
                    <a:cxn ang="0">
                      <a:pos x="T4" y="T5"/>
                    </a:cxn>
                    <a:cxn ang="0">
                      <a:pos x="T6" y="T7"/>
                    </a:cxn>
                    <a:cxn ang="0">
                      <a:pos x="T8" y="T9"/>
                    </a:cxn>
                  </a:cxnLst>
                  <a:rect l="0" t="0" r="r" b="b"/>
                  <a:pathLst>
                    <a:path w="58" h="63">
                      <a:moveTo>
                        <a:pt x="4" y="0"/>
                      </a:moveTo>
                      <a:cubicBezTo>
                        <a:pt x="32" y="3"/>
                        <a:pt x="32" y="3"/>
                        <a:pt x="32" y="3"/>
                      </a:cubicBezTo>
                      <a:cubicBezTo>
                        <a:pt x="58" y="47"/>
                        <a:pt x="58" y="47"/>
                        <a:pt x="58" y="47"/>
                      </a:cubicBezTo>
                      <a:cubicBezTo>
                        <a:pt x="21" y="63"/>
                        <a:pt x="21" y="63"/>
                        <a:pt x="21" y="63"/>
                      </a:cubicBezTo>
                      <a:cubicBezTo>
                        <a:pt x="21" y="63"/>
                        <a:pt x="0" y="22"/>
                        <a:pt x="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29" name="Freeform: Shape 72"/>
                <p:cNvSpPr/>
                <p:nvPr>
                  <p:custDataLst>
                    <p:tags r:id="rId82"/>
                  </p:custDataLst>
                </p:nvPr>
              </p:nvSpPr>
              <p:spPr bwMode="auto">
                <a:xfrm>
                  <a:off x="5738208" y="2514951"/>
                  <a:ext cx="216742" cy="105592"/>
                </a:xfrm>
                <a:custGeom>
                  <a:avLst/>
                  <a:gdLst>
                    <a:gd name="T0" fmla="*/ 0 w 132"/>
                    <a:gd name="T1" fmla="*/ 64 h 64"/>
                    <a:gd name="T2" fmla="*/ 127 w 132"/>
                    <a:gd name="T3" fmla="*/ 19 h 64"/>
                    <a:gd name="T4" fmla="*/ 122 w 132"/>
                    <a:gd name="T5" fmla="*/ 9 h 64"/>
                    <a:gd name="T6" fmla="*/ 132 w 132"/>
                    <a:gd name="T7" fmla="*/ 12 h 64"/>
                    <a:gd name="T8" fmla="*/ 115 w 132"/>
                    <a:gd name="T9" fmla="*/ 0 h 64"/>
                    <a:gd name="T10" fmla="*/ 115 w 132"/>
                    <a:gd name="T11" fmla="*/ 18 h 64"/>
                    <a:gd name="T12" fmla="*/ 0 w 132"/>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32" h="64">
                      <a:moveTo>
                        <a:pt x="0" y="64"/>
                      </a:moveTo>
                      <a:cubicBezTo>
                        <a:pt x="0" y="64"/>
                        <a:pt x="114" y="34"/>
                        <a:pt x="127" y="19"/>
                      </a:cubicBezTo>
                      <a:cubicBezTo>
                        <a:pt x="122" y="9"/>
                        <a:pt x="122" y="9"/>
                        <a:pt x="122" y="9"/>
                      </a:cubicBezTo>
                      <a:cubicBezTo>
                        <a:pt x="132" y="12"/>
                        <a:pt x="132" y="12"/>
                        <a:pt x="132" y="12"/>
                      </a:cubicBezTo>
                      <a:cubicBezTo>
                        <a:pt x="132" y="12"/>
                        <a:pt x="118" y="1"/>
                        <a:pt x="115" y="0"/>
                      </a:cubicBezTo>
                      <a:cubicBezTo>
                        <a:pt x="115" y="18"/>
                        <a:pt x="115" y="18"/>
                        <a:pt x="115" y="18"/>
                      </a:cubicBezTo>
                      <a:cubicBezTo>
                        <a:pt x="115" y="18"/>
                        <a:pt x="35" y="59"/>
                        <a:pt x="0" y="64"/>
                      </a:cubicBezTo>
                    </a:path>
                  </a:pathLst>
                </a:custGeom>
                <a:solidFill>
                  <a:srgbClr val="778495">
                    <a:lumMod val="75000"/>
                  </a:srgbClr>
                </a:solidFill>
                <a:ln>
                  <a:noFill/>
                </a:ln>
              </p:spPr>
              <p:txBody>
                <a:bodyPr anchor="ctr"/>
                <a:lstStyle/>
                <a:p>
                  <a:pPr algn="ctr"/>
                  <a:endParaRPr/>
                </a:p>
              </p:txBody>
            </p:sp>
            <p:sp>
              <p:nvSpPr>
                <p:cNvPr id="130" name="Freeform: Shape 73"/>
                <p:cNvSpPr/>
                <p:nvPr>
                  <p:custDataLst>
                    <p:tags r:id="rId83"/>
                  </p:custDataLst>
                </p:nvPr>
              </p:nvSpPr>
              <p:spPr bwMode="auto">
                <a:xfrm>
                  <a:off x="5736124" y="1991158"/>
                  <a:ext cx="606460" cy="518930"/>
                </a:xfrm>
                <a:custGeom>
                  <a:avLst/>
                  <a:gdLst>
                    <a:gd name="T0" fmla="*/ 122 w 369"/>
                    <a:gd name="T1" fmla="*/ 7 h 316"/>
                    <a:gd name="T2" fmla="*/ 112 w 369"/>
                    <a:gd name="T3" fmla="*/ 190 h 316"/>
                    <a:gd name="T4" fmla="*/ 336 w 369"/>
                    <a:gd name="T5" fmla="*/ 159 h 316"/>
                    <a:gd name="T6" fmla="*/ 369 w 369"/>
                    <a:gd name="T7" fmla="*/ 188 h 316"/>
                    <a:gd name="T8" fmla="*/ 86 w 369"/>
                    <a:gd name="T9" fmla="*/ 235 h 316"/>
                    <a:gd name="T10" fmla="*/ 122 w 369"/>
                    <a:gd name="T11" fmla="*/ 7 h 316"/>
                  </a:gdLst>
                  <a:ahLst/>
                  <a:cxnLst>
                    <a:cxn ang="0">
                      <a:pos x="T0" y="T1"/>
                    </a:cxn>
                    <a:cxn ang="0">
                      <a:pos x="T2" y="T3"/>
                    </a:cxn>
                    <a:cxn ang="0">
                      <a:pos x="T4" y="T5"/>
                    </a:cxn>
                    <a:cxn ang="0">
                      <a:pos x="T6" y="T7"/>
                    </a:cxn>
                    <a:cxn ang="0">
                      <a:pos x="T8" y="T9"/>
                    </a:cxn>
                    <a:cxn ang="0">
                      <a:pos x="T10" y="T11"/>
                    </a:cxn>
                  </a:cxnLst>
                  <a:rect l="0" t="0" r="r" b="b"/>
                  <a:pathLst>
                    <a:path w="369" h="316">
                      <a:moveTo>
                        <a:pt x="122" y="7"/>
                      </a:moveTo>
                      <a:cubicBezTo>
                        <a:pt x="143" y="12"/>
                        <a:pt x="70" y="113"/>
                        <a:pt x="112" y="190"/>
                      </a:cubicBezTo>
                      <a:cubicBezTo>
                        <a:pt x="148" y="256"/>
                        <a:pt x="255" y="204"/>
                        <a:pt x="336" y="159"/>
                      </a:cubicBezTo>
                      <a:cubicBezTo>
                        <a:pt x="336" y="159"/>
                        <a:pt x="350" y="183"/>
                        <a:pt x="369" y="188"/>
                      </a:cubicBezTo>
                      <a:cubicBezTo>
                        <a:pt x="369" y="188"/>
                        <a:pt x="159" y="316"/>
                        <a:pt x="86" y="235"/>
                      </a:cubicBezTo>
                      <a:cubicBezTo>
                        <a:pt x="0" y="140"/>
                        <a:pt x="86" y="0"/>
                        <a:pt x="122" y="7"/>
                      </a:cubicBezTo>
                    </a:path>
                  </a:pathLst>
                </a:custGeom>
                <a:solidFill>
                  <a:srgbClr val="7784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1" name="Freeform: Shape 74"/>
                <p:cNvSpPr/>
                <p:nvPr>
                  <p:custDataLst>
                    <p:tags r:id="rId84"/>
                  </p:custDataLst>
                </p:nvPr>
              </p:nvSpPr>
              <p:spPr bwMode="auto">
                <a:xfrm>
                  <a:off x="5706947" y="2023809"/>
                  <a:ext cx="191733" cy="371656"/>
                </a:xfrm>
                <a:custGeom>
                  <a:avLst/>
                  <a:gdLst>
                    <a:gd name="T0" fmla="*/ 110 w 117"/>
                    <a:gd name="T1" fmla="*/ 0 h 226"/>
                    <a:gd name="T2" fmla="*/ 117 w 117"/>
                    <a:gd name="T3" fmla="*/ 226 h 226"/>
                    <a:gd name="T4" fmla="*/ 110 w 117"/>
                    <a:gd name="T5" fmla="*/ 0 h 226"/>
                  </a:gdLst>
                  <a:ahLst/>
                  <a:cxnLst>
                    <a:cxn ang="0">
                      <a:pos x="T0" y="T1"/>
                    </a:cxn>
                    <a:cxn ang="0">
                      <a:pos x="T2" y="T3"/>
                    </a:cxn>
                    <a:cxn ang="0">
                      <a:pos x="T4" y="T5"/>
                    </a:cxn>
                  </a:cxnLst>
                  <a:rect l="0" t="0" r="r" b="b"/>
                  <a:pathLst>
                    <a:path w="117" h="226">
                      <a:moveTo>
                        <a:pt x="110" y="0"/>
                      </a:moveTo>
                      <a:cubicBezTo>
                        <a:pt x="110" y="0"/>
                        <a:pt x="0" y="126"/>
                        <a:pt x="117" y="226"/>
                      </a:cubicBezTo>
                      <a:cubicBezTo>
                        <a:pt x="117" y="226"/>
                        <a:pt x="13" y="152"/>
                        <a:pt x="110" y="0"/>
                      </a:cubicBezTo>
                    </a:path>
                  </a:pathLst>
                </a:custGeom>
                <a:solidFill>
                  <a:srgbClr val="778495">
                    <a:lumMod val="75000"/>
                  </a:srgbClr>
                </a:solidFill>
                <a:ln>
                  <a:noFill/>
                </a:ln>
              </p:spPr>
              <p:txBody>
                <a:bodyPr anchor="ctr"/>
                <a:lstStyle/>
                <a:p>
                  <a:pPr algn="ctr"/>
                  <a:endParaRPr/>
                </a:p>
              </p:txBody>
            </p:sp>
            <p:sp>
              <p:nvSpPr>
                <p:cNvPr id="132" name="Freeform: Shape 75"/>
                <p:cNvSpPr/>
                <p:nvPr>
                  <p:custDataLst>
                    <p:tags r:id="rId85"/>
                  </p:custDataLst>
                </p:nvPr>
              </p:nvSpPr>
              <p:spPr bwMode="auto">
                <a:xfrm>
                  <a:off x="6281452" y="2140516"/>
                  <a:ext cx="174366" cy="169503"/>
                </a:xfrm>
                <a:custGeom>
                  <a:avLst/>
                  <a:gdLst>
                    <a:gd name="T0" fmla="*/ 4 w 106"/>
                    <a:gd name="T1" fmla="*/ 68 h 103"/>
                    <a:gd name="T2" fmla="*/ 17 w 106"/>
                    <a:gd name="T3" fmla="*/ 8 h 103"/>
                    <a:gd name="T4" fmla="*/ 43 w 106"/>
                    <a:gd name="T5" fmla="*/ 10 h 103"/>
                    <a:gd name="T6" fmla="*/ 76 w 106"/>
                    <a:gd name="T7" fmla="*/ 20 h 103"/>
                    <a:gd name="T8" fmla="*/ 97 w 106"/>
                    <a:gd name="T9" fmla="*/ 59 h 103"/>
                    <a:gd name="T10" fmla="*/ 81 w 106"/>
                    <a:gd name="T11" fmla="*/ 56 h 103"/>
                    <a:gd name="T12" fmla="*/ 55 w 106"/>
                    <a:gd name="T13" fmla="*/ 49 h 103"/>
                    <a:gd name="T14" fmla="*/ 37 w 106"/>
                    <a:gd name="T15" fmla="*/ 97 h 103"/>
                    <a:gd name="T16" fmla="*/ 4 w 106"/>
                    <a:gd name="T17" fmla="*/ 6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03">
                      <a:moveTo>
                        <a:pt x="4" y="68"/>
                      </a:moveTo>
                      <a:cubicBezTo>
                        <a:pt x="4" y="68"/>
                        <a:pt x="0" y="19"/>
                        <a:pt x="17" y="8"/>
                      </a:cubicBezTo>
                      <a:cubicBezTo>
                        <a:pt x="17" y="8"/>
                        <a:pt x="33" y="0"/>
                        <a:pt x="43" y="10"/>
                      </a:cubicBezTo>
                      <a:cubicBezTo>
                        <a:pt x="43" y="10"/>
                        <a:pt x="72" y="3"/>
                        <a:pt x="76" y="20"/>
                      </a:cubicBezTo>
                      <a:cubicBezTo>
                        <a:pt x="76" y="20"/>
                        <a:pt x="106" y="27"/>
                        <a:pt x="97" y="59"/>
                      </a:cubicBezTo>
                      <a:cubicBezTo>
                        <a:pt x="97" y="59"/>
                        <a:pt x="88" y="67"/>
                        <a:pt x="81" y="56"/>
                      </a:cubicBezTo>
                      <a:cubicBezTo>
                        <a:pt x="75" y="45"/>
                        <a:pt x="59" y="31"/>
                        <a:pt x="55" y="49"/>
                      </a:cubicBezTo>
                      <a:cubicBezTo>
                        <a:pt x="52" y="67"/>
                        <a:pt x="61" y="91"/>
                        <a:pt x="37" y="97"/>
                      </a:cubicBezTo>
                      <a:cubicBezTo>
                        <a:pt x="13" y="103"/>
                        <a:pt x="4" y="82"/>
                        <a:pt x="4" y="68"/>
                      </a:cubicBezTo>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33" name="Freeform: Shape 76"/>
                <p:cNvSpPr/>
                <p:nvPr>
                  <p:custDataLst>
                    <p:tags r:id="rId86"/>
                  </p:custDataLst>
                </p:nvPr>
              </p:nvSpPr>
              <p:spPr bwMode="auto">
                <a:xfrm>
                  <a:off x="6317576" y="2171776"/>
                  <a:ext cx="106981" cy="106981"/>
                </a:xfrm>
                <a:custGeom>
                  <a:avLst/>
                  <a:gdLst>
                    <a:gd name="T0" fmla="*/ 64 w 65"/>
                    <a:gd name="T1" fmla="*/ 35 h 65"/>
                    <a:gd name="T2" fmla="*/ 30 w 65"/>
                    <a:gd name="T3" fmla="*/ 64 h 65"/>
                    <a:gd name="T4" fmla="*/ 1 w 65"/>
                    <a:gd name="T5" fmla="*/ 30 h 65"/>
                    <a:gd name="T6" fmla="*/ 35 w 65"/>
                    <a:gd name="T7" fmla="*/ 1 h 65"/>
                    <a:gd name="T8" fmla="*/ 64 w 65"/>
                    <a:gd name="T9" fmla="*/ 35 h 65"/>
                  </a:gdLst>
                  <a:ahLst/>
                  <a:cxnLst>
                    <a:cxn ang="0">
                      <a:pos x="T0" y="T1"/>
                    </a:cxn>
                    <a:cxn ang="0">
                      <a:pos x="T2" y="T3"/>
                    </a:cxn>
                    <a:cxn ang="0">
                      <a:pos x="T4" y="T5"/>
                    </a:cxn>
                    <a:cxn ang="0">
                      <a:pos x="T6" y="T7"/>
                    </a:cxn>
                    <a:cxn ang="0">
                      <a:pos x="T8" y="T9"/>
                    </a:cxn>
                  </a:cxnLst>
                  <a:rect l="0" t="0" r="r" b="b"/>
                  <a:pathLst>
                    <a:path w="65" h="65">
                      <a:moveTo>
                        <a:pt x="64" y="35"/>
                      </a:moveTo>
                      <a:cubicBezTo>
                        <a:pt x="62" y="52"/>
                        <a:pt x="47" y="65"/>
                        <a:pt x="30" y="64"/>
                      </a:cubicBezTo>
                      <a:cubicBezTo>
                        <a:pt x="13" y="62"/>
                        <a:pt x="0" y="47"/>
                        <a:pt x="1" y="30"/>
                      </a:cubicBezTo>
                      <a:cubicBezTo>
                        <a:pt x="2" y="13"/>
                        <a:pt x="17" y="0"/>
                        <a:pt x="35" y="1"/>
                      </a:cubicBezTo>
                      <a:cubicBezTo>
                        <a:pt x="52" y="2"/>
                        <a:pt x="65" y="17"/>
                        <a:pt x="64" y="35"/>
                      </a:cubicBezTo>
                    </a:path>
                  </a:pathLst>
                </a:custGeom>
                <a:solidFill>
                  <a:srgbClr val="778495">
                    <a:lumMod val="75000"/>
                  </a:srgbClr>
                </a:solidFill>
                <a:ln>
                  <a:noFill/>
                </a:ln>
              </p:spPr>
              <p:txBody>
                <a:bodyPr anchor="ctr"/>
                <a:lstStyle/>
                <a:p>
                  <a:pPr algn="ctr"/>
                  <a:endParaRPr/>
                </a:p>
              </p:txBody>
            </p:sp>
            <p:sp>
              <p:nvSpPr>
                <p:cNvPr id="134" name="Freeform: Shape 77"/>
                <p:cNvSpPr/>
                <p:nvPr>
                  <p:custDataLst>
                    <p:tags r:id="rId87"/>
                  </p:custDataLst>
                </p:nvPr>
              </p:nvSpPr>
              <p:spPr bwMode="auto">
                <a:xfrm>
                  <a:off x="6337721" y="2191922"/>
                  <a:ext cx="67384" cy="67384"/>
                </a:xfrm>
                <a:custGeom>
                  <a:avLst/>
                  <a:gdLst>
                    <a:gd name="T0" fmla="*/ 40 w 41"/>
                    <a:gd name="T1" fmla="*/ 22 h 41"/>
                    <a:gd name="T2" fmla="*/ 19 w 41"/>
                    <a:gd name="T3" fmla="*/ 40 h 41"/>
                    <a:gd name="T4" fmla="*/ 1 w 41"/>
                    <a:gd name="T5" fmla="*/ 19 h 41"/>
                    <a:gd name="T6" fmla="*/ 22 w 41"/>
                    <a:gd name="T7" fmla="*/ 1 h 41"/>
                    <a:gd name="T8" fmla="*/ 40 w 41"/>
                    <a:gd name="T9" fmla="*/ 22 h 41"/>
                  </a:gdLst>
                  <a:ahLst/>
                  <a:cxnLst>
                    <a:cxn ang="0">
                      <a:pos x="T0" y="T1"/>
                    </a:cxn>
                    <a:cxn ang="0">
                      <a:pos x="T2" y="T3"/>
                    </a:cxn>
                    <a:cxn ang="0">
                      <a:pos x="T4" y="T5"/>
                    </a:cxn>
                    <a:cxn ang="0">
                      <a:pos x="T6" y="T7"/>
                    </a:cxn>
                    <a:cxn ang="0">
                      <a:pos x="T8" y="T9"/>
                    </a:cxn>
                  </a:cxnLst>
                  <a:rect l="0" t="0" r="r" b="b"/>
                  <a:pathLst>
                    <a:path w="41" h="41">
                      <a:moveTo>
                        <a:pt x="40" y="22"/>
                      </a:moveTo>
                      <a:cubicBezTo>
                        <a:pt x="39" y="33"/>
                        <a:pt x="30" y="41"/>
                        <a:pt x="19" y="40"/>
                      </a:cubicBezTo>
                      <a:cubicBezTo>
                        <a:pt x="8" y="39"/>
                        <a:pt x="0" y="30"/>
                        <a:pt x="1" y="19"/>
                      </a:cubicBezTo>
                      <a:cubicBezTo>
                        <a:pt x="1" y="8"/>
                        <a:pt x="11" y="0"/>
                        <a:pt x="22" y="1"/>
                      </a:cubicBezTo>
                      <a:cubicBezTo>
                        <a:pt x="33" y="2"/>
                        <a:pt x="41" y="11"/>
                        <a:pt x="40" y="22"/>
                      </a:cubicBezTo>
                    </a:path>
                  </a:pathLst>
                </a:custGeom>
                <a:solidFill>
                  <a:srgbClr val="778495">
                    <a:lumMod val="60000"/>
                    <a:lumOff val="40000"/>
                  </a:srgbClr>
                </a:solidFill>
                <a:ln>
                  <a:noFill/>
                </a:ln>
              </p:spPr>
              <p:txBody>
                <a:bodyPr anchor="ctr"/>
                <a:lstStyle/>
                <a:p>
                  <a:pPr algn="ctr"/>
                  <a:endParaRPr/>
                </a:p>
              </p:txBody>
            </p:sp>
          </p:grpSp>
          <p:grpSp>
            <p:nvGrpSpPr>
              <p:cNvPr id="68" name="Group 11"/>
              <p:cNvGrpSpPr/>
              <p:nvPr/>
            </p:nvGrpSpPr>
            <p:grpSpPr>
              <a:xfrm>
                <a:off x="7358312" y="2496370"/>
                <a:ext cx="985063" cy="735671"/>
                <a:chOff x="4389825" y="2066879"/>
                <a:chExt cx="985063" cy="735671"/>
              </a:xfrm>
            </p:grpSpPr>
            <p:sp>
              <p:nvSpPr>
                <p:cNvPr id="69" name="Freeform: Shape 12"/>
                <p:cNvSpPr/>
                <p:nvPr>
                  <p:custDataLst>
                    <p:tags r:id="rId22"/>
                  </p:custDataLst>
                </p:nvPr>
              </p:nvSpPr>
              <p:spPr bwMode="auto">
                <a:xfrm>
                  <a:off x="4942794" y="2147462"/>
                  <a:ext cx="182702" cy="167419"/>
                </a:xfrm>
                <a:custGeom>
                  <a:avLst/>
                  <a:gdLst>
                    <a:gd name="T0" fmla="*/ 104 w 111"/>
                    <a:gd name="T1" fmla="*/ 57 h 102"/>
                    <a:gd name="T2" fmla="*/ 39 w 111"/>
                    <a:gd name="T3" fmla="*/ 6 h 102"/>
                    <a:gd name="T4" fmla="*/ 18 w 111"/>
                    <a:gd name="T5" fmla="*/ 8 h 102"/>
                    <a:gd name="T6" fmla="*/ 6 w 111"/>
                    <a:gd name="T7" fmla="*/ 23 h 102"/>
                    <a:gd name="T8" fmla="*/ 8 w 111"/>
                    <a:gd name="T9" fmla="*/ 45 h 102"/>
                    <a:gd name="T10" fmla="*/ 9 w 111"/>
                    <a:gd name="T11" fmla="*/ 46 h 102"/>
                    <a:gd name="T12" fmla="*/ 12 w 111"/>
                    <a:gd name="T13" fmla="*/ 38 h 102"/>
                    <a:gd name="T14" fmla="*/ 23 w 111"/>
                    <a:gd name="T15" fmla="*/ 24 h 102"/>
                    <a:gd name="T16" fmla="*/ 40 w 111"/>
                    <a:gd name="T17" fmla="*/ 21 h 102"/>
                    <a:gd name="T18" fmla="*/ 89 w 111"/>
                    <a:gd name="T19" fmla="*/ 59 h 102"/>
                    <a:gd name="T20" fmla="*/ 89 w 111"/>
                    <a:gd name="T21" fmla="*/ 77 h 102"/>
                    <a:gd name="T22" fmla="*/ 79 w 111"/>
                    <a:gd name="T23" fmla="*/ 91 h 102"/>
                    <a:gd name="T24" fmla="*/ 72 w 111"/>
                    <a:gd name="T25" fmla="*/ 96 h 102"/>
                    <a:gd name="T26" fmla="*/ 72 w 111"/>
                    <a:gd name="T27" fmla="*/ 96 h 102"/>
                    <a:gd name="T28" fmla="*/ 94 w 111"/>
                    <a:gd name="T29" fmla="*/ 94 h 102"/>
                    <a:gd name="T30" fmla="*/ 106 w 111"/>
                    <a:gd name="T31" fmla="*/ 79 h 102"/>
                    <a:gd name="T32" fmla="*/ 104 w 111"/>
                    <a:gd name="T33" fmla="*/ 5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 h="102">
                      <a:moveTo>
                        <a:pt x="104" y="57"/>
                      </a:moveTo>
                      <a:cubicBezTo>
                        <a:pt x="39" y="6"/>
                        <a:pt x="39" y="6"/>
                        <a:pt x="39" y="6"/>
                      </a:cubicBezTo>
                      <a:cubicBezTo>
                        <a:pt x="33" y="0"/>
                        <a:pt x="23" y="2"/>
                        <a:pt x="18" y="8"/>
                      </a:cubicBezTo>
                      <a:cubicBezTo>
                        <a:pt x="6" y="23"/>
                        <a:pt x="6" y="23"/>
                        <a:pt x="6" y="23"/>
                      </a:cubicBezTo>
                      <a:cubicBezTo>
                        <a:pt x="0" y="30"/>
                        <a:pt x="1" y="40"/>
                        <a:pt x="8" y="45"/>
                      </a:cubicBezTo>
                      <a:cubicBezTo>
                        <a:pt x="9" y="46"/>
                        <a:pt x="9" y="46"/>
                        <a:pt x="9" y="46"/>
                      </a:cubicBezTo>
                      <a:cubicBezTo>
                        <a:pt x="9" y="43"/>
                        <a:pt x="10" y="40"/>
                        <a:pt x="12" y="38"/>
                      </a:cubicBezTo>
                      <a:cubicBezTo>
                        <a:pt x="23" y="24"/>
                        <a:pt x="23" y="24"/>
                        <a:pt x="23" y="24"/>
                      </a:cubicBezTo>
                      <a:cubicBezTo>
                        <a:pt x="27" y="18"/>
                        <a:pt x="35" y="17"/>
                        <a:pt x="40" y="21"/>
                      </a:cubicBezTo>
                      <a:cubicBezTo>
                        <a:pt x="89" y="59"/>
                        <a:pt x="89" y="59"/>
                        <a:pt x="89" y="59"/>
                      </a:cubicBezTo>
                      <a:cubicBezTo>
                        <a:pt x="94" y="63"/>
                        <a:pt x="94" y="72"/>
                        <a:pt x="89" y="77"/>
                      </a:cubicBezTo>
                      <a:cubicBezTo>
                        <a:pt x="79" y="91"/>
                        <a:pt x="79" y="91"/>
                        <a:pt x="79" y="91"/>
                      </a:cubicBezTo>
                      <a:cubicBezTo>
                        <a:pt x="77" y="93"/>
                        <a:pt x="74" y="95"/>
                        <a:pt x="72" y="96"/>
                      </a:cubicBezTo>
                      <a:cubicBezTo>
                        <a:pt x="72" y="96"/>
                        <a:pt x="72" y="96"/>
                        <a:pt x="72" y="96"/>
                      </a:cubicBezTo>
                      <a:cubicBezTo>
                        <a:pt x="79" y="102"/>
                        <a:pt x="89" y="101"/>
                        <a:pt x="94" y="94"/>
                      </a:cubicBezTo>
                      <a:cubicBezTo>
                        <a:pt x="106" y="79"/>
                        <a:pt x="106" y="79"/>
                        <a:pt x="106" y="79"/>
                      </a:cubicBezTo>
                      <a:cubicBezTo>
                        <a:pt x="111" y="72"/>
                        <a:pt x="110" y="62"/>
                        <a:pt x="104" y="57"/>
                      </a:cubicBezTo>
                    </a:path>
                  </a:pathLst>
                </a:custGeom>
                <a:solidFill>
                  <a:srgbClr val="778495">
                    <a:lumMod val="75000"/>
                  </a:srgbClr>
                </a:solidFill>
                <a:ln>
                  <a:noFill/>
                </a:ln>
              </p:spPr>
              <p:txBody>
                <a:bodyPr anchor="ctr"/>
                <a:lstStyle/>
                <a:p>
                  <a:pPr algn="ctr"/>
                  <a:endParaRPr/>
                </a:p>
              </p:txBody>
            </p:sp>
            <p:sp>
              <p:nvSpPr>
                <p:cNvPr id="70" name="Freeform: Shape 13"/>
                <p:cNvSpPr/>
                <p:nvPr>
                  <p:custDataLst>
                    <p:tags r:id="rId23"/>
                  </p:custDataLst>
                </p:nvPr>
              </p:nvSpPr>
              <p:spPr bwMode="auto">
                <a:xfrm>
                  <a:off x="4931679" y="2139126"/>
                  <a:ext cx="182007" cy="166030"/>
                </a:xfrm>
                <a:custGeom>
                  <a:avLst/>
                  <a:gdLst>
                    <a:gd name="T0" fmla="*/ 103 w 111"/>
                    <a:gd name="T1" fmla="*/ 56 h 101"/>
                    <a:gd name="T2" fmla="*/ 39 w 111"/>
                    <a:gd name="T3" fmla="*/ 5 h 101"/>
                    <a:gd name="T4" fmla="*/ 17 w 111"/>
                    <a:gd name="T5" fmla="*/ 7 h 101"/>
                    <a:gd name="T6" fmla="*/ 5 w 111"/>
                    <a:gd name="T7" fmla="*/ 23 h 101"/>
                    <a:gd name="T8" fmla="*/ 8 w 111"/>
                    <a:gd name="T9" fmla="*/ 44 h 101"/>
                    <a:gd name="T10" fmla="*/ 8 w 111"/>
                    <a:gd name="T11" fmla="*/ 45 h 101"/>
                    <a:gd name="T12" fmla="*/ 12 w 111"/>
                    <a:gd name="T13" fmla="*/ 37 h 101"/>
                    <a:gd name="T14" fmla="*/ 22 w 111"/>
                    <a:gd name="T15" fmla="*/ 24 h 101"/>
                    <a:gd name="T16" fmla="*/ 40 w 111"/>
                    <a:gd name="T17" fmla="*/ 20 h 101"/>
                    <a:gd name="T18" fmla="*/ 88 w 111"/>
                    <a:gd name="T19" fmla="*/ 59 h 101"/>
                    <a:gd name="T20" fmla="*/ 89 w 111"/>
                    <a:gd name="T21" fmla="*/ 77 h 101"/>
                    <a:gd name="T22" fmla="*/ 78 w 111"/>
                    <a:gd name="T23" fmla="*/ 90 h 101"/>
                    <a:gd name="T24" fmla="*/ 71 w 111"/>
                    <a:gd name="T25" fmla="*/ 95 h 101"/>
                    <a:gd name="T26" fmla="*/ 72 w 111"/>
                    <a:gd name="T27" fmla="*/ 96 h 101"/>
                    <a:gd name="T28" fmla="*/ 94 w 111"/>
                    <a:gd name="T29" fmla="*/ 93 h 101"/>
                    <a:gd name="T30" fmla="*/ 106 w 111"/>
                    <a:gd name="T31" fmla="*/ 78 h 101"/>
                    <a:gd name="T32" fmla="*/ 103 w 111"/>
                    <a:gd name="T33" fmla="*/ 5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 h="101">
                      <a:moveTo>
                        <a:pt x="103" y="56"/>
                      </a:moveTo>
                      <a:cubicBezTo>
                        <a:pt x="39" y="5"/>
                        <a:pt x="39" y="5"/>
                        <a:pt x="39" y="5"/>
                      </a:cubicBezTo>
                      <a:cubicBezTo>
                        <a:pt x="32" y="0"/>
                        <a:pt x="23" y="1"/>
                        <a:pt x="17" y="7"/>
                      </a:cubicBezTo>
                      <a:cubicBezTo>
                        <a:pt x="5" y="23"/>
                        <a:pt x="5" y="23"/>
                        <a:pt x="5" y="23"/>
                      </a:cubicBezTo>
                      <a:cubicBezTo>
                        <a:pt x="0" y="29"/>
                        <a:pt x="1" y="39"/>
                        <a:pt x="8" y="44"/>
                      </a:cubicBezTo>
                      <a:cubicBezTo>
                        <a:pt x="8" y="45"/>
                        <a:pt x="8" y="45"/>
                        <a:pt x="8" y="45"/>
                      </a:cubicBezTo>
                      <a:cubicBezTo>
                        <a:pt x="9" y="42"/>
                        <a:pt x="10" y="39"/>
                        <a:pt x="12" y="37"/>
                      </a:cubicBezTo>
                      <a:cubicBezTo>
                        <a:pt x="22" y="24"/>
                        <a:pt x="22" y="24"/>
                        <a:pt x="22" y="24"/>
                      </a:cubicBezTo>
                      <a:cubicBezTo>
                        <a:pt x="27" y="18"/>
                        <a:pt x="35" y="16"/>
                        <a:pt x="40" y="20"/>
                      </a:cubicBezTo>
                      <a:cubicBezTo>
                        <a:pt x="88" y="59"/>
                        <a:pt x="88" y="59"/>
                        <a:pt x="88" y="59"/>
                      </a:cubicBezTo>
                      <a:cubicBezTo>
                        <a:pt x="93" y="63"/>
                        <a:pt x="94" y="71"/>
                        <a:pt x="89" y="77"/>
                      </a:cubicBezTo>
                      <a:cubicBezTo>
                        <a:pt x="78" y="90"/>
                        <a:pt x="78" y="90"/>
                        <a:pt x="78" y="90"/>
                      </a:cubicBezTo>
                      <a:cubicBezTo>
                        <a:pt x="76" y="93"/>
                        <a:pt x="74" y="94"/>
                        <a:pt x="71" y="95"/>
                      </a:cubicBezTo>
                      <a:cubicBezTo>
                        <a:pt x="72" y="96"/>
                        <a:pt x="72" y="96"/>
                        <a:pt x="72" y="96"/>
                      </a:cubicBezTo>
                      <a:cubicBezTo>
                        <a:pt x="79" y="101"/>
                        <a:pt x="88" y="100"/>
                        <a:pt x="94" y="93"/>
                      </a:cubicBezTo>
                      <a:cubicBezTo>
                        <a:pt x="106" y="78"/>
                        <a:pt x="106" y="78"/>
                        <a:pt x="106" y="78"/>
                      </a:cubicBezTo>
                      <a:cubicBezTo>
                        <a:pt x="111" y="71"/>
                        <a:pt x="110" y="61"/>
                        <a:pt x="103" y="56"/>
                      </a:cubicBezTo>
                    </a:path>
                  </a:pathLst>
                </a:custGeom>
                <a:solidFill>
                  <a:srgbClr val="778495"/>
                </a:solidFill>
                <a:ln>
                  <a:noFill/>
                </a:ln>
              </p:spPr>
              <p:txBody>
                <a:bodyPr anchor="ctr"/>
                <a:lstStyle/>
                <a:p>
                  <a:pPr algn="ctr"/>
                  <a:endParaRPr/>
                </a:p>
              </p:txBody>
            </p:sp>
            <p:sp>
              <p:nvSpPr>
                <p:cNvPr id="71" name="Freeform: Shape 14"/>
                <p:cNvSpPr/>
                <p:nvPr>
                  <p:custDataLst>
                    <p:tags r:id="rId24"/>
                  </p:custDataLst>
                </p:nvPr>
              </p:nvSpPr>
              <p:spPr bwMode="auto">
                <a:xfrm>
                  <a:off x="4563496" y="2101613"/>
                  <a:ext cx="724556" cy="700937"/>
                </a:xfrm>
                <a:custGeom>
                  <a:avLst/>
                  <a:gdLst>
                    <a:gd name="T0" fmla="*/ 286 w 441"/>
                    <a:gd name="T1" fmla="*/ 419 h 427"/>
                    <a:gd name="T2" fmla="*/ 264 w 441"/>
                    <a:gd name="T3" fmla="*/ 422 h 427"/>
                    <a:gd name="T4" fmla="*/ 8 w 441"/>
                    <a:gd name="T5" fmla="*/ 219 h 427"/>
                    <a:gd name="T6" fmla="*/ 6 w 441"/>
                    <a:gd name="T7" fmla="*/ 197 h 427"/>
                    <a:gd name="T8" fmla="*/ 156 w 441"/>
                    <a:gd name="T9" fmla="*/ 8 h 427"/>
                    <a:gd name="T10" fmla="*/ 178 w 441"/>
                    <a:gd name="T11" fmla="*/ 5 h 427"/>
                    <a:gd name="T12" fmla="*/ 434 w 441"/>
                    <a:gd name="T13" fmla="*/ 208 h 427"/>
                    <a:gd name="T14" fmla="*/ 436 w 441"/>
                    <a:gd name="T15" fmla="*/ 230 h 427"/>
                    <a:gd name="T16" fmla="*/ 286 w 441"/>
                    <a:gd name="T17" fmla="*/ 419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427">
                      <a:moveTo>
                        <a:pt x="286" y="419"/>
                      </a:moveTo>
                      <a:cubicBezTo>
                        <a:pt x="280" y="426"/>
                        <a:pt x="270" y="427"/>
                        <a:pt x="264" y="422"/>
                      </a:cubicBezTo>
                      <a:cubicBezTo>
                        <a:pt x="8" y="219"/>
                        <a:pt x="8" y="219"/>
                        <a:pt x="8" y="219"/>
                      </a:cubicBezTo>
                      <a:cubicBezTo>
                        <a:pt x="2" y="213"/>
                        <a:pt x="0" y="204"/>
                        <a:pt x="6" y="197"/>
                      </a:cubicBezTo>
                      <a:cubicBezTo>
                        <a:pt x="156" y="8"/>
                        <a:pt x="156" y="8"/>
                        <a:pt x="156" y="8"/>
                      </a:cubicBezTo>
                      <a:cubicBezTo>
                        <a:pt x="162" y="1"/>
                        <a:pt x="171" y="0"/>
                        <a:pt x="178" y="5"/>
                      </a:cubicBezTo>
                      <a:cubicBezTo>
                        <a:pt x="434" y="208"/>
                        <a:pt x="434" y="208"/>
                        <a:pt x="434" y="208"/>
                      </a:cubicBezTo>
                      <a:cubicBezTo>
                        <a:pt x="440" y="214"/>
                        <a:pt x="441" y="223"/>
                        <a:pt x="436" y="230"/>
                      </a:cubicBezTo>
                      <a:lnTo>
                        <a:pt x="286" y="419"/>
                      </a:lnTo>
                      <a:close/>
                    </a:path>
                  </a:pathLst>
                </a:custGeom>
                <a:solidFill>
                  <a:srgbClr val="778495">
                    <a:lumMod val="50000"/>
                  </a:srgbClr>
                </a:solidFill>
                <a:ln>
                  <a:noFill/>
                </a:ln>
              </p:spPr>
              <p:txBody>
                <a:bodyPr anchor="ctr"/>
                <a:lstStyle/>
                <a:p>
                  <a:pPr algn="ctr"/>
                  <a:endParaRPr/>
                </a:p>
              </p:txBody>
            </p:sp>
            <p:sp>
              <p:nvSpPr>
                <p:cNvPr id="72" name="Freeform: Shape 15"/>
                <p:cNvSpPr/>
                <p:nvPr>
                  <p:custDataLst>
                    <p:tags r:id="rId25"/>
                  </p:custDataLst>
                </p:nvPr>
              </p:nvSpPr>
              <p:spPr bwMode="auto">
                <a:xfrm>
                  <a:off x="4563496" y="2101613"/>
                  <a:ext cx="694685" cy="676623"/>
                </a:xfrm>
                <a:custGeom>
                  <a:avLst/>
                  <a:gdLst>
                    <a:gd name="T0" fmla="*/ 267 w 423"/>
                    <a:gd name="T1" fmla="*/ 404 h 412"/>
                    <a:gd name="T2" fmla="*/ 246 w 423"/>
                    <a:gd name="T3" fmla="*/ 407 h 412"/>
                    <a:gd name="T4" fmla="*/ 8 w 423"/>
                    <a:gd name="T5" fmla="*/ 218 h 412"/>
                    <a:gd name="T6" fmla="*/ 6 w 423"/>
                    <a:gd name="T7" fmla="*/ 197 h 412"/>
                    <a:gd name="T8" fmla="*/ 156 w 423"/>
                    <a:gd name="T9" fmla="*/ 8 h 412"/>
                    <a:gd name="T10" fmla="*/ 177 w 423"/>
                    <a:gd name="T11" fmla="*/ 5 h 412"/>
                    <a:gd name="T12" fmla="*/ 415 w 423"/>
                    <a:gd name="T13" fmla="*/ 194 h 412"/>
                    <a:gd name="T14" fmla="*/ 417 w 423"/>
                    <a:gd name="T15" fmla="*/ 215 h 412"/>
                    <a:gd name="T16" fmla="*/ 267 w 423"/>
                    <a:gd name="T17" fmla="*/ 404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3" h="412">
                      <a:moveTo>
                        <a:pt x="267" y="404"/>
                      </a:moveTo>
                      <a:cubicBezTo>
                        <a:pt x="261" y="411"/>
                        <a:pt x="252" y="412"/>
                        <a:pt x="246" y="407"/>
                      </a:cubicBezTo>
                      <a:cubicBezTo>
                        <a:pt x="8" y="218"/>
                        <a:pt x="8" y="218"/>
                        <a:pt x="8" y="218"/>
                      </a:cubicBezTo>
                      <a:cubicBezTo>
                        <a:pt x="1" y="213"/>
                        <a:pt x="0" y="204"/>
                        <a:pt x="6" y="197"/>
                      </a:cubicBezTo>
                      <a:cubicBezTo>
                        <a:pt x="156" y="8"/>
                        <a:pt x="156" y="8"/>
                        <a:pt x="156" y="8"/>
                      </a:cubicBezTo>
                      <a:cubicBezTo>
                        <a:pt x="162" y="1"/>
                        <a:pt x="171" y="0"/>
                        <a:pt x="177" y="5"/>
                      </a:cubicBezTo>
                      <a:cubicBezTo>
                        <a:pt x="415" y="194"/>
                        <a:pt x="415" y="194"/>
                        <a:pt x="415" y="194"/>
                      </a:cubicBezTo>
                      <a:cubicBezTo>
                        <a:pt x="422" y="199"/>
                        <a:pt x="423" y="209"/>
                        <a:pt x="417" y="215"/>
                      </a:cubicBezTo>
                      <a:lnTo>
                        <a:pt x="267" y="404"/>
                      </a:lnTo>
                      <a:close/>
                    </a:path>
                  </a:pathLst>
                </a:custGeom>
                <a:solidFill>
                  <a:srgbClr val="778495">
                    <a:lumMod val="50000"/>
                  </a:srgbClr>
                </a:solidFill>
                <a:ln>
                  <a:noFill/>
                </a:ln>
              </p:spPr>
              <p:txBody>
                <a:bodyPr anchor="ctr"/>
                <a:lstStyle/>
                <a:p>
                  <a:pPr algn="ctr"/>
                  <a:endParaRPr/>
                </a:p>
              </p:txBody>
            </p:sp>
            <p:sp>
              <p:nvSpPr>
                <p:cNvPr id="73" name="Freeform: Shape 16"/>
                <p:cNvSpPr/>
                <p:nvPr>
                  <p:custDataLst>
                    <p:tags r:id="rId26"/>
                  </p:custDataLst>
                </p:nvPr>
              </p:nvSpPr>
              <p:spPr bwMode="auto">
                <a:xfrm>
                  <a:off x="4563496" y="2101613"/>
                  <a:ext cx="694685" cy="676623"/>
                </a:xfrm>
                <a:custGeom>
                  <a:avLst/>
                  <a:gdLst>
                    <a:gd name="T0" fmla="*/ 267 w 423"/>
                    <a:gd name="T1" fmla="*/ 404 h 412"/>
                    <a:gd name="T2" fmla="*/ 246 w 423"/>
                    <a:gd name="T3" fmla="*/ 407 h 412"/>
                    <a:gd name="T4" fmla="*/ 8 w 423"/>
                    <a:gd name="T5" fmla="*/ 218 h 412"/>
                    <a:gd name="T6" fmla="*/ 6 w 423"/>
                    <a:gd name="T7" fmla="*/ 197 h 412"/>
                    <a:gd name="T8" fmla="*/ 156 w 423"/>
                    <a:gd name="T9" fmla="*/ 8 h 412"/>
                    <a:gd name="T10" fmla="*/ 177 w 423"/>
                    <a:gd name="T11" fmla="*/ 5 h 412"/>
                    <a:gd name="T12" fmla="*/ 415 w 423"/>
                    <a:gd name="T13" fmla="*/ 194 h 412"/>
                    <a:gd name="T14" fmla="*/ 417 w 423"/>
                    <a:gd name="T15" fmla="*/ 215 h 412"/>
                    <a:gd name="T16" fmla="*/ 267 w 423"/>
                    <a:gd name="T17" fmla="*/ 404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3" h="412">
                      <a:moveTo>
                        <a:pt x="267" y="404"/>
                      </a:moveTo>
                      <a:cubicBezTo>
                        <a:pt x="261" y="411"/>
                        <a:pt x="252" y="412"/>
                        <a:pt x="246" y="407"/>
                      </a:cubicBezTo>
                      <a:cubicBezTo>
                        <a:pt x="8" y="218"/>
                        <a:pt x="8" y="218"/>
                        <a:pt x="8" y="218"/>
                      </a:cubicBezTo>
                      <a:cubicBezTo>
                        <a:pt x="1" y="213"/>
                        <a:pt x="0" y="204"/>
                        <a:pt x="6" y="197"/>
                      </a:cubicBezTo>
                      <a:cubicBezTo>
                        <a:pt x="156" y="8"/>
                        <a:pt x="156" y="8"/>
                        <a:pt x="156" y="8"/>
                      </a:cubicBezTo>
                      <a:cubicBezTo>
                        <a:pt x="162" y="1"/>
                        <a:pt x="171" y="0"/>
                        <a:pt x="177" y="5"/>
                      </a:cubicBezTo>
                      <a:cubicBezTo>
                        <a:pt x="415" y="194"/>
                        <a:pt x="415" y="194"/>
                        <a:pt x="415" y="194"/>
                      </a:cubicBezTo>
                      <a:cubicBezTo>
                        <a:pt x="422" y="199"/>
                        <a:pt x="423" y="209"/>
                        <a:pt x="417" y="215"/>
                      </a:cubicBezTo>
                      <a:lnTo>
                        <a:pt x="267" y="404"/>
                      </a:lnTo>
                      <a:close/>
                    </a:path>
                  </a:pathLst>
                </a:custGeom>
                <a:noFill/>
                <a:ln w="14288" cap="flat">
                  <a:solidFill>
                    <a:srgbClr val="778495"/>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74" name="Freeform: Shape 17"/>
                <p:cNvSpPr/>
                <p:nvPr>
                  <p:custDataLst>
                    <p:tags r:id="rId27"/>
                  </p:custDataLst>
                </p:nvPr>
              </p:nvSpPr>
              <p:spPr bwMode="auto">
                <a:xfrm>
                  <a:off x="4521120" y="2066879"/>
                  <a:ext cx="698158" cy="681486"/>
                </a:xfrm>
                <a:custGeom>
                  <a:avLst/>
                  <a:gdLst>
                    <a:gd name="T0" fmla="*/ 269 w 425"/>
                    <a:gd name="T1" fmla="*/ 406 h 415"/>
                    <a:gd name="T2" fmla="*/ 248 w 425"/>
                    <a:gd name="T3" fmla="*/ 409 h 415"/>
                    <a:gd name="T4" fmla="*/ 8 w 425"/>
                    <a:gd name="T5" fmla="*/ 218 h 415"/>
                    <a:gd name="T6" fmla="*/ 6 w 425"/>
                    <a:gd name="T7" fmla="*/ 197 h 415"/>
                    <a:gd name="T8" fmla="*/ 156 w 425"/>
                    <a:gd name="T9" fmla="*/ 8 h 415"/>
                    <a:gd name="T10" fmla="*/ 177 w 425"/>
                    <a:gd name="T11" fmla="*/ 5 h 415"/>
                    <a:gd name="T12" fmla="*/ 418 w 425"/>
                    <a:gd name="T13" fmla="*/ 196 h 415"/>
                    <a:gd name="T14" fmla="*/ 419 w 425"/>
                    <a:gd name="T15" fmla="*/ 217 h 415"/>
                    <a:gd name="T16" fmla="*/ 269 w 425"/>
                    <a:gd name="T17" fmla="*/ 406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5" h="415">
                      <a:moveTo>
                        <a:pt x="269" y="406"/>
                      </a:moveTo>
                      <a:cubicBezTo>
                        <a:pt x="264" y="413"/>
                        <a:pt x="254" y="415"/>
                        <a:pt x="248" y="409"/>
                      </a:cubicBezTo>
                      <a:cubicBezTo>
                        <a:pt x="8" y="218"/>
                        <a:pt x="8" y="218"/>
                        <a:pt x="8" y="218"/>
                      </a:cubicBezTo>
                      <a:cubicBezTo>
                        <a:pt x="1" y="213"/>
                        <a:pt x="0" y="204"/>
                        <a:pt x="6" y="197"/>
                      </a:cubicBezTo>
                      <a:cubicBezTo>
                        <a:pt x="156" y="8"/>
                        <a:pt x="156" y="8"/>
                        <a:pt x="156" y="8"/>
                      </a:cubicBezTo>
                      <a:cubicBezTo>
                        <a:pt x="162" y="1"/>
                        <a:pt x="171" y="0"/>
                        <a:pt x="177" y="5"/>
                      </a:cubicBezTo>
                      <a:cubicBezTo>
                        <a:pt x="418" y="196"/>
                        <a:pt x="418" y="196"/>
                        <a:pt x="418" y="196"/>
                      </a:cubicBezTo>
                      <a:cubicBezTo>
                        <a:pt x="424" y="201"/>
                        <a:pt x="425" y="211"/>
                        <a:pt x="419" y="217"/>
                      </a:cubicBezTo>
                      <a:lnTo>
                        <a:pt x="269" y="406"/>
                      </a:lnTo>
                      <a:close/>
                    </a:path>
                  </a:pathLst>
                </a:custGeom>
                <a:solidFill>
                  <a:srgbClr val="778495">
                    <a:lumMod val="75000"/>
                  </a:srgbClr>
                </a:solidFill>
                <a:ln>
                  <a:noFill/>
                </a:ln>
              </p:spPr>
              <p:txBody>
                <a:bodyPr anchor="ctr"/>
                <a:lstStyle/>
                <a:p>
                  <a:pPr algn="ctr"/>
                  <a:endParaRPr/>
                </a:p>
              </p:txBody>
            </p:sp>
            <p:sp>
              <p:nvSpPr>
                <p:cNvPr id="75" name="Freeform: Shape 18"/>
                <p:cNvSpPr/>
                <p:nvPr>
                  <p:custDataLst>
                    <p:tags r:id="rId28"/>
                  </p:custDataLst>
                </p:nvPr>
              </p:nvSpPr>
              <p:spPr bwMode="auto">
                <a:xfrm>
                  <a:off x="4553770" y="2099529"/>
                  <a:ext cx="617575" cy="602986"/>
                </a:xfrm>
                <a:custGeom>
                  <a:avLst/>
                  <a:gdLst>
                    <a:gd name="T0" fmla="*/ 237 w 376"/>
                    <a:gd name="T1" fmla="*/ 360 h 367"/>
                    <a:gd name="T2" fmla="*/ 218 w 376"/>
                    <a:gd name="T3" fmla="*/ 363 h 367"/>
                    <a:gd name="T4" fmla="*/ 6 w 376"/>
                    <a:gd name="T5" fmla="*/ 194 h 367"/>
                    <a:gd name="T6" fmla="*/ 5 w 376"/>
                    <a:gd name="T7" fmla="*/ 175 h 367"/>
                    <a:gd name="T8" fmla="*/ 139 w 376"/>
                    <a:gd name="T9" fmla="*/ 7 h 367"/>
                    <a:gd name="T10" fmla="*/ 158 w 376"/>
                    <a:gd name="T11" fmla="*/ 4 h 367"/>
                    <a:gd name="T12" fmla="*/ 369 w 376"/>
                    <a:gd name="T13" fmla="*/ 172 h 367"/>
                    <a:gd name="T14" fmla="*/ 371 w 376"/>
                    <a:gd name="T15" fmla="*/ 191 h 367"/>
                    <a:gd name="T16" fmla="*/ 237 w 376"/>
                    <a:gd name="T17" fmla="*/ 36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6" h="367">
                      <a:moveTo>
                        <a:pt x="237" y="360"/>
                      </a:moveTo>
                      <a:cubicBezTo>
                        <a:pt x="232" y="366"/>
                        <a:pt x="223" y="367"/>
                        <a:pt x="218" y="363"/>
                      </a:cubicBezTo>
                      <a:cubicBezTo>
                        <a:pt x="6" y="194"/>
                        <a:pt x="6" y="194"/>
                        <a:pt x="6" y="194"/>
                      </a:cubicBezTo>
                      <a:cubicBezTo>
                        <a:pt x="1" y="190"/>
                        <a:pt x="0" y="181"/>
                        <a:pt x="5" y="175"/>
                      </a:cubicBezTo>
                      <a:cubicBezTo>
                        <a:pt x="139" y="7"/>
                        <a:pt x="139" y="7"/>
                        <a:pt x="139" y="7"/>
                      </a:cubicBezTo>
                      <a:cubicBezTo>
                        <a:pt x="144" y="1"/>
                        <a:pt x="152" y="0"/>
                        <a:pt x="158" y="4"/>
                      </a:cubicBezTo>
                      <a:cubicBezTo>
                        <a:pt x="369" y="172"/>
                        <a:pt x="369" y="172"/>
                        <a:pt x="369" y="172"/>
                      </a:cubicBezTo>
                      <a:cubicBezTo>
                        <a:pt x="375" y="177"/>
                        <a:pt x="376" y="185"/>
                        <a:pt x="371" y="191"/>
                      </a:cubicBezTo>
                      <a:lnTo>
                        <a:pt x="237" y="360"/>
                      </a:lnTo>
                      <a:close/>
                    </a:path>
                  </a:pathLst>
                </a:custGeom>
                <a:solidFill>
                  <a:srgbClr val="778495"/>
                </a:solidFill>
                <a:ln>
                  <a:noFill/>
                </a:ln>
              </p:spPr>
              <p:txBody>
                <a:bodyPr anchor="ctr"/>
                <a:lstStyle/>
                <a:p>
                  <a:pPr algn="ctr"/>
                  <a:endParaRPr/>
                </a:p>
              </p:txBody>
            </p:sp>
            <p:sp>
              <p:nvSpPr>
                <p:cNvPr id="76" name="Freeform: Shape 19"/>
                <p:cNvSpPr/>
                <p:nvPr>
                  <p:custDataLst>
                    <p:tags r:id="rId29"/>
                  </p:custDataLst>
                </p:nvPr>
              </p:nvSpPr>
              <p:spPr bwMode="auto">
                <a:xfrm>
                  <a:off x="5296389" y="2401717"/>
                  <a:ext cx="42376" cy="72247"/>
                </a:xfrm>
                <a:custGeom>
                  <a:avLst/>
                  <a:gdLst>
                    <a:gd name="T0" fmla="*/ 6 w 26"/>
                    <a:gd name="T1" fmla="*/ 16 h 44"/>
                    <a:gd name="T2" fmla="*/ 11 w 26"/>
                    <a:gd name="T3" fmla="*/ 34 h 44"/>
                    <a:gd name="T4" fmla="*/ 26 w 26"/>
                    <a:gd name="T5" fmla="*/ 34 h 44"/>
                    <a:gd name="T6" fmla="*/ 18 w 26"/>
                    <a:gd name="T7" fmla="*/ 8 h 44"/>
                    <a:gd name="T8" fmla="*/ 6 w 26"/>
                    <a:gd name="T9" fmla="*/ 16 h 44"/>
                  </a:gdLst>
                  <a:ahLst/>
                  <a:cxnLst>
                    <a:cxn ang="0">
                      <a:pos x="T0" y="T1"/>
                    </a:cxn>
                    <a:cxn ang="0">
                      <a:pos x="T2" y="T3"/>
                    </a:cxn>
                    <a:cxn ang="0">
                      <a:pos x="T4" y="T5"/>
                    </a:cxn>
                    <a:cxn ang="0">
                      <a:pos x="T6" y="T7"/>
                    </a:cxn>
                    <a:cxn ang="0">
                      <a:pos x="T8" y="T9"/>
                    </a:cxn>
                  </a:cxnLst>
                  <a:rect l="0" t="0" r="r" b="b"/>
                  <a:pathLst>
                    <a:path w="26" h="44">
                      <a:moveTo>
                        <a:pt x="6" y="16"/>
                      </a:moveTo>
                      <a:cubicBezTo>
                        <a:pt x="9" y="21"/>
                        <a:pt x="10" y="27"/>
                        <a:pt x="11" y="34"/>
                      </a:cubicBezTo>
                      <a:cubicBezTo>
                        <a:pt x="11" y="44"/>
                        <a:pt x="26" y="44"/>
                        <a:pt x="26" y="34"/>
                      </a:cubicBezTo>
                      <a:cubicBezTo>
                        <a:pt x="25" y="25"/>
                        <a:pt x="23" y="16"/>
                        <a:pt x="18" y="8"/>
                      </a:cubicBezTo>
                      <a:cubicBezTo>
                        <a:pt x="13" y="0"/>
                        <a:pt x="0" y="7"/>
                        <a:pt x="6" y="16"/>
                      </a:cubicBezTo>
                    </a:path>
                  </a:pathLst>
                </a:custGeom>
                <a:solidFill>
                  <a:srgbClr val="778495">
                    <a:lumMod val="60000"/>
                    <a:lumOff val="40000"/>
                  </a:srgbClr>
                </a:solidFill>
                <a:ln>
                  <a:noFill/>
                </a:ln>
              </p:spPr>
              <p:txBody>
                <a:bodyPr anchor="ctr"/>
                <a:lstStyle/>
                <a:p>
                  <a:pPr algn="ctr"/>
                  <a:endParaRPr/>
                </a:p>
              </p:txBody>
            </p:sp>
            <p:sp>
              <p:nvSpPr>
                <p:cNvPr id="77" name="Freeform: Shape 20"/>
                <p:cNvSpPr/>
                <p:nvPr>
                  <p:custDataLst>
                    <p:tags r:id="rId30"/>
                  </p:custDataLst>
                </p:nvPr>
              </p:nvSpPr>
              <p:spPr bwMode="auto">
                <a:xfrm>
                  <a:off x="5342238" y="2403801"/>
                  <a:ext cx="32650" cy="60438"/>
                </a:xfrm>
                <a:custGeom>
                  <a:avLst/>
                  <a:gdLst>
                    <a:gd name="T0" fmla="*/ 3 w 20"/>
                    <a:gd name="T1" fmla="*/ 13 h 37"/>
                    <a:gd name="T2" fmla="*/ 5 w 20"/>
                    <a:gd name="T3" fmla="*/ 27 h 37"/>
                    <a:gd name="T4" fmla="*/ 20 w 20"/>
                    <a:gd name="T5" fmla="*/ 27 h 37"/>
                    <a:gd name="T6" fmla="*/ 17 w 20"/>
                    <a:gd name="T7" fmla="*/ 9 h 37"/>
                    <a:gd name="T8" fmla="*/ 3 w 20"/>
                    <a:gd name="T9" fmla="*/ 13 h 37"/>
                  </a:gdLst>
                  <a:ahLst/>
                  <a:cxnLst>
                    <a:cxn ang="0">
                      <a:pos x="T0" y="T1"/>
                    </a:cxn>
                    <a:cxn ang="0">
                      <a:pos x="T2" y="T3"/>
                    </a:cxn>
                    <a:cxn ang="0">
                      <a:pos x="T4" y="T5"/>
                    </a:cxn>
                    <a:cxn ang="0">
                      <a:pos x="T6" y="T7"/>
                    </a:cxn>
                    <a:cxn ang="0">
                      <a:pos x="T8" y="T9"/>
                    </a:cxn>
                  </a:cxnLst>
                  <a:rect l="0" t="0" r="r" b="b"/>
                  <a:pathLst>
                    <a:path w="20" h="37">
                      <a:moveTo>
                        <a:pt x="3" y="13"/>
                      </a:moveTo>
                      <a:cubicBezTo>
                        <a:pt x="4" y="17"/>
                        <a:pt x="4" y="22"/>
                        <a:pt x="5" y="27"/>
                      </a:cubicBezTo>
                      <a:cubicBezTo>
                        <a:pt x="5" y="37"/>
                        <a:pt x="20" y="37"/>
                        <a:pt x="20" y="27"/>
                      </a:cubicBezTo>
                      <a:cubicBezTo>
                        <a:pt x="19" y="21"/>
                        <a:pt x="19" y="15"/>
                        <a:pt x="17" y="9"/>
                      </a:cubicBezTo>
                      <a:cubicBezTo>
                        <a:pt x="14" y="0"/>
                        <a:pt x="0" y="4"/>
                        <a:pt x="3" y="13"/>
                      </a:cubicBezTo>
                    </a:path>
                  </a:pathLst>
                </a:custGeom>
                <a:solidFill>
                  <a:srgbClr val="778495">
                    <a:lumMod val="60000"/>
                    <a:lumOff val="40000"/>
                  </a:srgbClr>
                </a:solidFill>
                <a:ln>
                  <a:noFill/>
                </a:ln>
              </p:spPr>
              <p:txBody>
                <a:bodyPr anchor="ctr"/>
                <a:lstStyle/>
                <a:p>
                  <a:pPr algn="ctr"/>
                  <a:endParaRPr/>
                </a:p>
              </p:txBody>
            </p:sp>
            <p:sp>
              <p:nvSpPr>
                <p:cNvPr id="78" name="Freeform: Shape 21"/>
                <p:cNvSpPr/>
                <p:nvPr>
                  <p:custDataLst>
                    <p:tags r:id="rId31"/>
                  </p:custDataLst>
                </p:nvPr>
              </p:nvSpPr>
              <p:spPr bwMode="auto">
                <a:xfrm>
                  <a:off x="4430811" y="2354479"/>
                  <a:ext cx="42376" cy="100035"/>
                </a:xfrm>
                <a:custGeom>
                  <a:avLst/>
                  <a:gdLst>
                    <a:gd name="T0" fmla="*/ 7 w 26"/>
                    <a:gd name="T1" fmla="*/ 9 h 61"/>
                    <a:gd name="T2" fmla="*/ 9 w 26"/>
                    <a:gd name="T3" fmla="*/ 53 h 61"/>
                    <a:gd name="T4" fmla="*/ 21 w 26"/>
                    <a:gd name="T5" fmla="*/ 45 h 61"/>
                    <a:gd name="T6" fmla="*/ 19 w 26"/>
                    <a:gd name="T7" fmla="*/ 17 h 61"/>
                    <a:gd name="T8" fmla="*/ 7 w 26"/>
                    <a:gd name="T9" fmla="*/ 9 h 61"/>
                  </a:gdLst>
                  <a:ahLst/>
                  <a:cxnLst>
                    <a:cxn ang="0">
                      <a:pos x="T0" y="T1"/>
                    </a:cxn>
                    <a:cxn ang="0">
                      <a:pos x="T2" y="T3"/>
                    </a:cxn>
                    <a:cxn ang="0">
                      <a:pos x="T4" y="T5"/>
                    </a:cxn>
                    <a:cxn ang="0">
                      <a:pos x="T6" y="T7"/>
                    </a:cxn>
                    <a:cxn ang="0">
                      <a:pos x="T8" y="T9"/>
                    </a:cxn>
                  </a:cxnLst>
                  <a:rect l="0" t="0" r="r" b="b"/>
                  <a:pathLst>
                    <a:path w="26" h="61">
                      <a:moveTo>
                        <a:pt x="7" y="9"/>
                      </a:moveTo>
                      <a:cubicBezTo>
                        <a:pt x="0" y="24"/>
                        <a:pt x="2" y="38"/>
                        <a:pt x="9" y="53"/>
                      </a:cubicBezTo>
                      <a:cubicBezTo>
                        <a:pt x="13" y="61"/>
                        <a:pt x="26" y="54"/>
                        <a:pt x="21" y="45"/>
                      </a:cubicBezTo>
                      <a:cubicBezTo>
                        <a:pt x="17" y="36"/>
                        <a:pt x="15" y="26"/>
                        <a:pt x="19" y="17"/>
                      </a:cubicBezTo>
                      <a:cubicBezTo>
                        <a:pt x="23" y="8"/>
                        <a:pt x="11" y="0"/>
                        <a:pt x="7" y="9"/>
                      </a:cubicBezTo>
                    </a:path>
                  </a:pathLst>
                </a:custGeom>
                <a:solidFill>
                  <a:srgbClr val="778495">
                    <a:lumMod val="60000"/>
                    <a:lumOff val="40000"/>
                  </a:srgbClr>
                </a:solidFill>
                <a:ln>
                  <a:noFill/>
                </a:ln>
              </p:spPr>
              <p:txBody>
                <a:bodyPr anchor="ctr"/>
                <a:lstStyle/>
                <a:p>
                  <a:pPr algn="ctr"/>
                  <a:endParaRPr/>
                </a:p>
              </p:txBody>
            </p:sp>
            <p:sp>
              <p:nvSpPr>
                <p:cNvPr id="79" name="Freeform: Shape 22"/>
                <p:cNvSpPr/>
                <p:nvPr>
                  <p:custDataLst>
                    <p:tags r:id="rId32"/>
                  </p:custDataLst>
                </p:nvPr>
              </p:nvSpPr>
              <p:spPr bwMode="auto">
                <a:xfrm>
                  <a:off x="4389825" y="2365594"/>
                  <a:ext cx="31261" cy="80583"/>
                </a:xfrm>
                <a:custGeom>
                  <a:avLst/>
                  <a:gdLst>
                    <a:gd name="T0" fmla="*/ 1 w 19"/>
                    <a:gd name="T1" fmla="*/ 10 h 49"/>
                    <a:gd name="T2" fmla="*/ 3 w 19"/>
                    <a:gd name="T3" fmla="*/ 40 h 49"/>
                    <a:gd name="T4" fmla="*/ 17 w 19"/>
                    <a:gd name="T5" fmla="*/ 36 h 49"/>
                    <a:gd name="T6" fmla="*/ 16 w 19"/>
                    <a:gd name="T7" fmla="*/ 10 h 49"/>
                    <a:gd name="T8" fmla="*/ 1 w 19"/>
                    <a:gd name="T9" fmla="*/ 10 h 49"/>
                  </a:gdLst>
                  <a:ahLst/>
                  <a:cxnLst>
                    <a:cxn ang="0">
                      <a:pos x="T0" y="T1"/>
                    </a:cxn>
                    <a:cxn ang="0">
                      <a:pos x="T2" y="T3"/>
                    </a:cxn>
                    <a:cxn ang="0">
                      <a:pos x="T4" y="T5"/>
                    </a:cxn>
                    <a:cxn ang="0">
                      <a:pos x="T6" y="T7"/>
                    </a:cxn>
                    <a:cxn ang="0">
                      <a:pos x="T8" y="T9"/>
                    </a:cxn>
                  </a:cxnLst>
                  <a:rect l="0" t="0" r="r" b="b"/>
                  <a:pathLst>
                    <a:path w="19" h="49">
                      <a:moveTo>
                        <a:pt x="1" y="10"/>
                      </a:moveTo>
                      <a:cubicBezTo>
                        <a:pt x="1" y="20"/>
                        <a:pt x="1" y="30"/>
                        <a:pt x="3" y="40"/>
                      </a:cubicBezTo>
                      <a:cubicBezTo>
                        <a:pt x="5" y="49"/>
                        <a:pt x="19" y="45"/>
                        <a:pt x="17" y="36"/>
                      </a:cubicBezTo>
                      <a:cubicBezTo>
                        <a:pt x="16" y="27"/>
                        <a:pt x="16" y="19"/>
                        <a:pt x="16" y="10"/>
                      </a:cubicBezTo>
                      <a:cubicBezTo>
                        <a:pt x="15" y="0"/>
                        <a:pt x="0" y="0"/>
                        <a:pt x="1" y="10"/>
                      </a:cubicBezTo>
                    </a:path>
                  </a:pathLst>
                </a:custGeom>
                <a:solidFill>
                  <a:srgbClr val="778495">
                    <a:lumMod val="60000"/>
                    <a:lumOff val="40000"/>
                  </a:srgbClr>
                </a:solidFill>
                <a:ln>
                  <a:noFill/>
                </a:ln>
              </p:spPr>
              <p:txBody>
                <a:bodyPr anchor="ctr"/>
                <a:lstStyle/>
                <a:p>
                  <a:pPr algn="ctr"/>
                  <a:endParaRPr/>
                </a:p>
              </p:txBody>
            </p:sp>
          </p:grpSp>
        </p:grpSp>
      </p:grpSp>
      <p:grpSp>
        <p:nvGrpSpPr>
          <p:cNvPr id="189452" name="组合 86"/>
          <p:cNvGrpSpPr/>
          <p:nvPr/>
        </p:nvGrpSpPr>
        <p:grpSpPr>
          <a:xfrm rot="19980000">
            <a:off x="977884" y="3582005"/>
            <a:ext cx="2681605" cy="1758950"/>
            <a:chOff x="735310" y="3020638"/>
            <a:chExt cx="2681605" cy="1759193"/>
          </a:xfrm>
        </p:grpSpPr>
        <p:sp>
          <p:nvSpPr>
            <p:cNvPr id="11" name="流程图: 库存数据 2"/>
            <p:cNvSpPr/>
            <p:nvPr>
              <p:custDataLst>
                <p:tags r:id="rId19"/>
              </p:custDataLst>
            </p:nvPr>
          </p:nvSpPr>
          <p:spPr>
            <a:xfrm rot="10800000">
              <a:off x="1092815" y="3020638"/>
              <a:ext cx="2324100" cy="675098"/>
            </a:xfrm>
            <a:prstGeom prst="flowChartOnlineStorage">
              <a:avLst/>
            </a:prstGeom>
            <a:solidFill>
              <a:srgbClr val="ED7D31"/>
            </a:solidFill>
            <a:ln w="9525">
              <a:noFill/>
            </a:ln>
          </p:spPr>
          <p:txBody>
            <a:bodyPr rot="10800000" anchor="ctr" anchorCtr="0"/>
            <a:lstStyle/>
            <a:p>
              <a:pPr algn="ctr"/>
              <a:endParaRPr lang="zh-CN" altLang="en-US" sz="1800">
                <a:solidFill>
                  <a:srgbClr val="FFFFFF"/>
                </a:solidFill>
              </a:endParaRPr>
            </a:p>
          </p:txBody>
        </p:sp>
        <p:sp>
          <p:nvSpPr>
            <p:cNvPr id="189454" name="矩形 6"/>
            <p:cNvSpPr/>
            <p:nvPr>
              <p:custDataLst>
                <p:tags r:id="rId20"/>
              </p:custDataLst>
            </p:nvPr>
          </p:nvSpPr>
          <p:spPr>
            <a:xfrm>
              <a:off x="735310" y="3764961"/>
              <a:ext cx="2555875" cy="1014870"/>
            </a:xfrm>
            <a:prstGeom prst="rect">
              <a:avLst/>
            </a:prstGeom>
            <a:noFill/>
            <a:ln w="9525">
              <a:noFill/>
            </a:ln>
          </p:spPr>
          <p:txBody>
            <a:bodyPr wrap="square">
              <a:spAutoFit/>
            </a:bodyPr>
            <a:lstStyle/>
            <a:p>
              <a:pPr marL="171450" indent="-171450">
                <a:buFont typeface="Wingdings" panose="05000000000000000000" charset="0"/>
                <a:buChar char="Ø"/>
              </a:pPr>
              <a:r>
                <a:rPr lang="zh-CN" altLang="en-US" sz="1200" b="1">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叙述者在故事的开头对时间、地点、人物、活动和情景等的描述</a:t>
              </a:r>
            </a:p>
            <a:p>
              <a:pPr marL="171450" indent="-171450">
                <a:buFont typeface="Wingdings" panose="05000000000000000000" charset="0"/>
                <a:buChar char="Ø"/>
              </a:pPr>
              <a:r>
                <a:rPr lang="zh-CN" altLang="en-US" sz="1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“When and where did the story happen? ”</a:t>
              </a:r>
            </a:p>
            <a:p>
              <a:pPr marL="171450" indent="-171450">
                <a:buFont typeface="Wingdings" panose="05000000000000000000" charset="0"/>
                <a:buChar char="Ø"/>
              </a:pPr>
              <a:r>
                <a:rPr lang="en-US" altLang="zh-CN" sz="1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a:t>
              </a:r>
              <a:r>
                <a:rPr lang="zh-CN" altLang="en-US" sz="1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“Who was involved in?”</a:t>
              </a:r>
            </a:p>
          </p:txBody>
        </p:sp>
        <p:sp>
          <p:nvSpPr>
            <p:cNvPr id="189455" name="文本框 1"/>
            <p:cNvSpPr/>
            <p:nvPr>
              <p:custDataLst>
                <p:tags r:id="rId21"/>
              </p:custDataLst>
            </p:nvPr>
          </p:nvSpPr>
          <p:spPr>
            <a:xfrm>
              <a:off x="1568952" y="3065348"/>
              <a:ext cx="1618615" cy="583646"/>
            </a:xfrm>
            <a:prstGeom prst="rect">
              <a:avLst/>
            </a:prstGeom>
            <a:noFill/>
            <a:ln w="9525">
              <a:noFill/>
            </a:ln>
          </p:spPr>
          <p:txBody>
            <a:bodyPr wrap="square">
              <a:spAutoFit/>
            </a:bodyPr>
            <a:lstStyle/>
            <a:p>
              <a:pPr algn="ctr"/>
              <a:r>
                <a:rPr lang="zh-CN" altLang="en-US" sz="1600" b="1">
                  <a:solidFill>
                    <a:srgbClr val="FFFFFF"/>
                  </a:solidFill>
                  <a:latin typeface="微软雅黑" panose="020B0503020204020204" pitchFamily="34" charset="-122"/>
                  <a:ea typeface="微软雅黑" panose="020B0503020204020204" pitchFamily="34" charset="-122"/>
                </a:rPr>
                <a:t>指向(Orientation)</a:t>
              </a:r>
            </a:p>
          </p:txBody>
        </p:sp>
      </p:grpSp>
      <p:grpSp>
        <p:nvGrpSpPr>
          <p:cNvPr id="189456" name="组合 87"/>
          <p:cNvGrpSpPr/>
          <p:nvPr/>
        </p:nvGrpSpPr>
        <p:grpSpPr>
          <a:xfrm rot="19980000">
            <a:off x="3768803" y="2950014"/>
            <a:ext cx="2610485" cy="1350646"/>
            <a:chOff x="3528993" y="3061913"/>
            <a:chExt cx="2610468" cy="1367730"/>
          </a:xfrm>
        </p:grpSpPr>
        <p:sp>
          <p:nvSpPr>
            <p:cNvPr id="189457" name="流程图: 库存数据 1"/>
            <p:cNvSpPr/>
            <p:nvPr>
              <p:custDataLst>
                <p:tags r:id="rId16"/>
              </p:custDataLst>
            </p:nvPr>
          </p:nvSpPr>
          <p:spPr>
            <a:xfrm rot="10800000">
              <a:off x="3583603" y="3061913"/>
              <a:ext cx="2322815" cy="683543"/>
            </a:xfrm>
            <a:prstGeom prst="flowChartOnlineStorage">
              <a:avLst/>
            </a:prstGeom>
            <a:solidFill>
              <a:srgbClr val="30BD6F"/>
            </a:solidFill>
            <a:ln w="9525">
              <a:noFill/>
            </a:ln>
          </p:spPr>
          <p:txBody>
            <a:bodyPr rot="10800000" anchor="ctr" anchorCtr="0"/>
            <a:lstStyle/>
            <a:p>
              <a:pPr algn="ctr"/>
              <a:endParaRPr lang="zh-CN" altLang="en-US" sz="1800">
                <a:solidFill>
                  <a:srgbClr val="2A9FBA"/>
                </a:solidFill>
              </a:endParaRPr>
            </a:p>
          </p:txBody>
        </p:sp>
        <p:sp>
          <p:nvSpPr>
            <p:cNvPr id="189458" name="矩形 37"/>
            <p:cNvSpPr/>
            <p:nvPr>
              <p:custDataLst>
                <p:tags r:id="rId17"/>
              </p:custDataLst>
            </p:nvPr>
          </p:nvSpPr>
          <p:spPr>
            <a:xfrm>
              <a:off x="3528993" y="3776322"/>
              <a:ext cx="2610468" cy="653321"/>
            </a:xfrm>
            <a:prstGeom prst="rect">
              <a:avLst/>
            </a:prstGeom>
            <a:noFill/>
            <a:ln w="9525">
              <a:noFill/>
            </a:ln>
          </p:spPr>
          <p:txBody>
            <a:bodyPr wrap="square">
              <a:spAutoFit/>
            </a:bodyPr>
            <a:lstStyle/>
            <a:p>
              <a:pPr marL="171450" indent="-171450">
                <a:buFont typeface="Wingdings" panose="05000000000000000000" charset="0"/>
                <a:buChar char="Ø"/>
              </a:pPr>
              <a:r>
                <a:rPr sz="1200" b="1">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故事本身的发生、事态的发展。进展是叙述结构中的</a:t>
              </a:r>
              <a:r>
                <a:rPr sz="1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核心部分</a:t>
              </a:r>
              <a:r>
                <a:rPr lang="zh-CN" sz="1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endParaRPr lang="en-US" sz="1200" b="1">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marL="171450" indent="-171450">
                <a:buFont typeface="Wingdings" panose="05000000000000000000" charset="0"/>
                <a:buChar char="Ø"/>
              </a:pPr>
              <a:r>
                <a:rPr sz="1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“How did the story evolve?”</a:t>
              </a:r>
            </a:p>
          </p:txBody>
        </p:sp>
        <p:sp>
          <p:nvSpPr>
            <p:cNvPr id="189459" name="文本框 1"/>
            <p:cNvSpPr/>
            <p:nvPr>
              <p:custDataLst>
                <p:tags r:id="rId18"/>
              </p:custDataLst>
            </p:nvPr>
          </p:nvSpPr>
          <p:spPr>
            <a:xfrm>
              <a:off x="3880146" y="3090849"/>
              <a:ext cx="2126601" cy="805076"/>
            </a:xfrm>
            <a:prstGeom prst="rect">
              <a:avLst/>
            </a:prstGeom>
            <a:noFill/>
            <a:ln w="9525">
              <a:noFill/>
            </a:ln>
          </p:spPr>
          <p:txBody>
            <a:bodyPr wrap="square">
              <a:noAutofit/>
            </a:bodyPr>
            <a:lstStyle/>
            <a:p>
              <a:pPr algn="ctr"/>
              <a:r>
                <a:rPr lang="zh-CN" altLang="en-US" sz="1600" b="1">
                  <a:solidFill>
                    <a:srgbClr val="FFFFFF"/>
                  </a:solidFill>
                  <a:latin typeface="微软雅黑" panose="020B0503020204020204" pitchFamily="34" charset="-122"/>
                  <a:ea typeface="微软雅黑" panose="020B0503020204020204" pitchFamily="34" charset="-122"/>
                </a:rPr>
                <a:t>进展(Complicating Action)</a:t>
              </a:r>
            </a:p>
          </p:txBody>
        </p:sp>
      </p:grpSp>
      <p:grpSp>
        <p:nvGrpSpPr>
          <p:cNvPr id="189460" name="组合 88"/>
          <p:cNvGrpSpPr/>
          <p:nvPr/>
        </p:nvGrpSpPr>
        <p:grpSpPr>
          <a:xfrm rot="19980000">
            <a:off x="6571670" y="2398163"/>
            <a:ext cx="2393605" cy="1669515"/>
            <a:chOff x="8560760" y="3061913"/>
            <a:chExt cx="2393605" cy="1669291"/>
          </a:xfrm>
        </p:grpSpPr>
        <p:sp>
          <p:nvSpPr>
            <p:cNvPr id="189461" name="流程图: 库存数据 8"/>
            <p:cNvSpPr/>
            <p:nvPr>
              <p:custDataLst>
                <p:tags r:id="rId13"/>
              </p:custDataLst>
            </p:nvPr>
          </p:nvSpPr>
          <p:spPr>
            <a:xfrm rot="10800000">
              <a:off x="8630265" y="3061913"/>
              <a:ext cx="2324100" cy="673010"/>
            </a:xfrm>
            <a:prstGeom prst="flowChartOnlineStorage">
              <a:avLst/>
            </a:prstGeom>
            <a:solidFill>
              <a:schemeClr val="tx2">
                <a:lumMod val="60000"/>
                <a:lumOff val="40000"/>
              </a:schemeClr>
            </a:solidFill>
            <a:ln w="9525">
              <a:noFill/>
            </a:ln>
          </p:spPr>
          <p:txBody>
            <a:bodyPr anchor="ctr" anchorCtr="0"/>
            <a:lstStyle/>
            <a:p>
              <a:pPr algn="ctr"/>
              <a:endParaRPr lang="zh-CN" altLang="en-US" sz="1800">
                <a:solidFill>
                  <a:srgbClr val="2A9FBA"/>
                </a:solidFill>
              </a:endParaRPr>
            </a:p>
          </p:txBody>
        </p:sp>
        <p:sp>
          <p:nvSpPr>
            <p:cNvPr id="189462" name="矩形 47"/>
            <p:cNvSpPr/>
            <p:nvPr>
              <p:custDataLst>
                <p:tags r:id="rId14"/>
              </p:custDataLst>
            </p:nvPr>
          </p:nvSpPr>
          <p:spPr>
            <a:xfrm>
              <a:off x="8560760" y="3716610"/>
              <a:ext cx="2376170" cy="1014594"/>
            </a:xfrm>
            <a:prstGeom prst="rect">
              <a:avLst/>
            </a:prstGeom>
            <a:noFill/>
            <a:ln w="9525">
              <a:noFill/>
            </a:ln>
          </p:spPr>
          <p:txBody>
            <a:bodyPr wrap="square">
              <a:spAutoFit/>
            </a:bodyPr>
            <a:lstStyle/>
            <a:p>
              <a:pPr marL="171450" indent="-171450">
                <a:buFont typeface="Wingdings" panose="05000000000000000000" charset="0"/>
                <a:buChar char="Ø"/>
              </a:pPr>
              <a:r>
                <a:rPr sz="1200" b="1">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对故事核心矛盾的一个交代，标志着叙事的结束，包括人物的下场、目的的实现与否等</a:t>
              </a:r>
              <a:r>
                <a:rPr lang="zh-CN" sz="1200" b="1">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p>
            <a:p>
              <a:pPr marL="171450" indent="-171450">
                <a:buFont typeface="Wingdings" panose="05000000000000000000" charset="0"/>
                <a:buChar char="Ø"/>
              </a:pPr>
              <a:r>
                <a:rPr sz="1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“How did the narrator close the story?”</a:t>
              </a:r>
            </a:p>
          </p:txBody>
        </p:sp>
        <p:sp>
          <p:nvSpPr>
            <p:cNvPr id="189463" name="文本框 1"/>
            <p:cNvSpPr/>
            <p:nvPr>
              <p:custDataLst>
                <p:tags r:id="rId15"/>
              </p:custDataLst>
            </p:nvPr>
          </p:nvSpPr>
          <p:spPr>
            <a:xfrm>
              <a:off x="9001488" y="3123877"/>
              <a:ext cx="1639570" cy="583487"/>
            </a:xfrm>
            <a:prstGeom prst="rect">
              <a:avLst/>
            </a:prstGeom>
            <a:noFill/>
            <a:ln w="9525">
              <a:noFill/>
            </a:ln>
          </p:spPr>
          <p:txBody>
            <a:bodyPr wrap="square">
              <a:spAutoFit/>
            </a:bodyPr>
            <a:lstStyle/>
            <a:p>
              <a:pPr algn="ctr"/>
              <a:r>
                <a:rPr lang="zh-CN" altLang="en-US" sz="1600" b="1">
                  <a:solidFill>
                    <a:srgbClr val="FFFFFF"/>
                  </a:solidFill>
                  <a:latin typeface="微软雅黑" panose="020B0503020204020204" pitchFamily="34" charset="-122"/>
                  <a:ea typeface="微软雅黑" panose="020B0503020204020204" pitchFamily="34" charset="-122"/>
                </a:rPr>
                <a:t>结局(Result or resolution)</a:t>
              </a:r>
            </a:p>
          </p:txBody>
        </p:sp>
      </p:grpSp>
      <p:grpSp>
        <p:nvGrpSpPr>
          <p:cNvPr id="189470" name="组合 34"/>
          <p:cNvGrpSpPr/>
          <p:nvPr/>
        </p:nvGrpSpPr>
        <p:grpSpPr>
          <a:xfrm rot="19980000">
            <a:off x="8970871" y="1769930"/>
            <a:ext cx="3027680" cy="2283815"/>
            <a:chOff x="8311626" y="3061913"/>
            <a:chExt cx="2681864" cy="2283403"/>
          </a:xfrm>
        </p:grpSpPr>
        <p:sp>
          <p:nvSpPr>
            <p:cNvPr id="189471" name="流程图: 库存数据 8"/>
            <p:cNvSpPr/>
            <p:nvPr>
              <p:custDataLst>
                <p:tags r:id="rId10"/>
              </p:custDataLst>
            </p:nvPr>
          </p:nvSpPr>
          <p:spPr>
            <a:xfrm rot="10800000">
              <a:off x="8629952" y="3061913"/>
              <a:ext cx="2069333" cy="665360"/>
            </a:xfrm>
            <a:prstGeom prst="flowChartOnlineStorage">
              <a:avLst/>
            </a:prstGeom>
            <a:solidFill>
              <a:srgbClr val="BA8C00"/>
            </a:solidFill>
            <a:ln w="9525">
              <a:noFill/>
            </a:ln>
          </p:spPr>
          <p:txBody>
            <a:bodyPr anchor="ctr" anchorCtr="0"/>
            <a:lstStyle>
              <a:lvl1pPr marL="228600" indent="-228600" algn="l" defTabSz="914400" rtl="0" eaLnBrk="0" fontAlgn="base" hangingPunct="0">
                <a:lnSpc>
                  <a:spcPct val="90000"/>
                </a:lnSpc>
                <a:spcBef>
                  <a:spcPts val="1000"/>
                </a:spcBef>
                <a:spcAft>
                  <a:spcPct val="0"/>
                </a:spcAft>
                <a:buClrTx/>
                <a:buSzTx/>
                <a:buFont typeface="Arial" panose="020B0604020202020204" pitchFamily="34" charset="0"/>
                <a:buChar char="•"/>
                <a:defRPr kumimoji="0" sz="2800" u="none" kern="1200" baseline="0">
                  <a:solidFill>
                    <a:sysClr val="windowText" lastClr="000000"/>
                  </a:solidFill>
                  <a:effectLst/>
                  <a:latin typeface="+mn-lt"/>
                  <a:ea typeface="+mn-ea"/>
                  <a:cs typeface="+mn-cs"/>
                </a:defRPr>
              </a:lvl1pPr>
              <a:lvl2pPr marL="685800" indent="-228600" algn="l" defTabSz="914400" rtl="0" eaLnBrk="0" fontAlgn="base" hangingPunct="0">
                <a:lnSpc>
                  <a:spcPct val="90000"/>
                </a:lnSpc>
                <a:spcBef>
                  <a:spcPts val="500"/>
                </a:spcBef>
                <a:spcAft>
                  <a:spcPct val="0"/>
                </a:spcAft>
                <a:buClrTx/>
                <a:buSzTx/>
                <a:buFont typeface="Arial" panose="020B0604020202020204" pitchFamily="34" charset="0"/>
                <a:buChar char="•"/>
                <a:defRPr kumimoji="0" sz="2400" u="none" kern="1200" baseline="0">
                  <a:solidFill>
                    <a:sysClr val="windowText" lastClr="000000"/>
                  </a:solidFill>
                  <a:effectLst/>
                  <a:latin typeface="+mn-lt"/>
                  <a:ea typeface="+mn-ea"/>
                  <a:cs typeface="+mn-cs"/>
                </a:defRPr>
              </a:lvl2pPr>
              <a:lvl3pPr marL="1143000" indent="-228600" algn="l" defTabSz="914400" rtl="0" eaLnBrk="0" fontAlgn="base" hangingPunct="0">
                <a:lnSpc>
                  <a:spcPct val="90000"/>
                </a:lnSpc>
                <a:spcBef>
                  <a:spcPts val="500"/>
                </a:spcBef>
                <a:spcAft>
                  <a:spcPct val="0"/>
                </a:spcAft>
                <a:buClrTx/>
                <a:buSzTx/>
                <a:buFont typeface="Arial" panose="020B0604020202020204" pitchFamily="34" charset="0"/>
                <a:buChar char="•"/>
                <a:defRPr kumimoji="0" sz="2000" u="none" kern="1200" baseline="0">
                  <a:solidFill>
                    <a:sysClr val="windowText" lastClr="000000"/>
                  </a:solidFill>
                  <a:effectLst/>
                  <a:latin typeface="+mn-lt"/>
                  <a:ea typeface="+mn-ea"/>
                  <a:cs typeface="+mn-cs"/>
                </a:defRPr>
              </a:lvl3pPr>
              <a:lvl4pPr marL="1600200" indent="-228600" algn="l" defTabSz="914400" rtl="0" eaLnBrk="0" fontAlgn="base" hangingPunct="0">
                <a:lnSpc>
                  <a:spcPct val="90000"/>
                </a:lnSpc>
                <a:spcBef>
                  <a:spcPts val="500"/>
                </a:spcBef>
                <a:spcAft>
                  <a:spcPct val="0"/>
                </a:spcAft>
                <a:buClrTx/>
                <a:buSzTx/>
                <a:buFont typeface="Arial" panose="020B0604020202020204" pitchFamily="34" charset="0"/>
                <a:buChar char="•"/>
                <a:defRPr kumimoji="0" sz="1800" u="none" kern="1200" baseline="0">
                  <a:solidFill>
                    <a:sysClr val="windowText" lastClr="000000"/>
                  </a:solidFill>
                  <a:effectLst/>
                  <a:latin typeface="+mn-lt"/>
                  <a:ea typeface="+mn-ea"/>
                  <a:cs typeface="+mn-cs"/>
                </a:defRPr>
              </a:lvl4pPr>
              <a:lvl5pPr marL="2057400" indent="-228600" algn="l" defTabSz="914400" rtl="0" eaLnBrk="0" fontAlgn="base" hangingPunct="0">
                <a:lnSpc>
                  <a:spcPct val="90000"/>
                </a:lnSpc>
                <a:spcBef>
                  <a:spcPts val="500"/>
                </a:spcBef>
                <a:spcAft>
                  <a:spcPct val="0"/>
                </a:spcAft>
                <a:buClrTx/>
                <a:buSzTx/>
                <a:buFont typeface="Arial" panose="020B0604020202020204" pitchFamily="34" charset="0"/>
                <a:buChar char="•"/>
                <a:defRPr kumimoji="0" sz="1800" u="none" kern="1200" baseline="0">
                  <a:solidFill>
                    <a:sysClr val="windowText" lastClr="000000"/>
                  </a:solidFill>
                  <a:effectLst/>
                  <a:latin typeface="+mn-lt"/>
                  <a:ea typeface="+mn-ea"/>
                  <a:cs typeface="+mn-cs"/>
                </a:defRPr>
              </a:lvl5pPr>
            </a:lstStyle>
            <a:p>
              <a:pPr marL="0" lvl="0" indent="0" algn="ctr" eaLnBrk="1" hangingPunct="1">
                <a:lnSpc>
                  <a:spcPct val="100000"/>
                </a:lnSpc>
                <a:spcBef>
                  <a:spcPct val="0"/>
                </a:spcBef>
                <a:buNone/>
              </a:pPr>
              <a:endParaRPr lang="zh-CN" altLang="en-US" sz="1800">
                <a:solidFill>
                  <a:srgbClr val="2A9FBA"/>
                </a:solidFill>
                <a:ea typeface="宋体" panose="02010600030101010101" pitchFamily="2" charset="-122"/>
              </a:endParaRPr>
            </a:p>
          </p:txBody>
        </p:sp>
        <p:sp>
          <p:nvSpPr>
            <p:cNvPr id="189472" name="矩形 47"/>
            <p:cNvSpPr/>
            <p:nvPr>
              <p:custDataLst>
                <p:tags r:id="rId11"/>
              </p:custDataLst>
            </p:nvPr>
          </p:nvSpPr>
          <p:spPr>
            <a:xfrm>
              <a:off x="8311626" y="3777149"/>
              <a:ext cx="2681864" cy="1568167"/>
            </a:xfrm>
            <a:prstGeom prst="rect">
              <a:avLst/>
            </a:prstGeom>
            <a:noFill/>
            <a:ln w="9525">
              <a:noFill/>
            </a:ln>
          </p:spPr>
          <p:txBody>
            <a:bodyPr wrap="square">
              <a:spAutoFit/>
            </a:bodyPr>
            <a:lstStyle/>
            <a:p>
              <a:pPr marL="171450" indent="-171450">
                <a:buFont typeface="Wingdings" panose="05000000000000000000" charset="0"/>
                <a:buChar char="Ø"/>
              </a:pPr>
              <a:r>
                <a:rPr lang="zh-CN" altLang="en-US" sz="1200" b="1">
                  <a:latin typeface="微软雅黑" panose="020B0503020204020204" pitchFamily="34" charset="-122"/>
                  <a:ea typeface="微软雅黑" panose="020B0503020204020204" pitchFamily="34" charset="-122"/>
                  <a:sym typeface="宋体" panose="02010600030101010101" pitchFamily="2" charset="-122"/>
                </a:rPr>
                <a:t>用一两句话来接应主题，使读者对叙述有一个完整的了解，对故事的主题进行点明或升华。是主人公从发生的事情里学会的道理或发出的感叹，是故事的价值和现实意义的体现。</a:t>
              </a:r>
            </a:p>
            <a:p>
              <a:pPr marL="171450" indent="-171450">
                <a:buFont typeface="Wingdings" panose="05000000000000000000" charset="0"/>
                <a:buChar char="Ø"/>
              </a:pPr>
              <a:r>
                <a:rPr lang="zh-CN" altLang="en-US" sz="1200" b="1">
                  <a:latin typeface="微软雅黑" panose="020B0503020204020204" pitchFamily="34" charset="-122"/>
                  <a:ea typeface="微软雅黑" panose="020B0503020204020204" pitchFamily="34" charset="-122"/>
                  <a:sym typeface="宋体" panose="02010600030101010101" pitchFamily="2" charset="-122"/>
                </a:rPr>
                <a:t>它将读者拉回现实，是连接故事和现实的纽带，使人们对某个方面有更深的理解和思考。</a:t>
              </a:r>
            </a:p>
          </p:txBody>
        </p:sp>
        <p:sp>
          <p:nvSpPr>
            <p:cNvPr id="189473" name="文本框 1"/>
            <p:cNvSpPr/>
            <p:nvPr>
              <p:custDataLst>
                <p:tags r:id="rId12"/>
              </p:custDataLst>
            </p:nvPr>
          </p:nvSpPr>
          <p:spPr>
            <a:xfrm>
              <a:off x="9056305" y="3085404"/>
              <a:ext cx="1493924" cy="653932"/>
            </a:xfrm>
            <a:prstGeom prst="rect">
              <a:avLst/>
            </a:prstGeom>
            <a:noFill/>
            <a:ln w="9525">
              <a:noFill/>
            </a:ln>
          </p:spPr>
          <p:txBody>
            <a:bodyPr>
              <a:noAutofit/>
            </a:bodyPr>
            <a:lstStyle/>
            <a:p>
              <a:pPr algn="ctr"/>
              <a:r>
                <a:rPr lang="zh-CN" altLang="en-US" sz="1600" b="1">
                  <a:solidFill>
                    <a:srgbClr val="FFFFFF"/>
                  </a:solidFill>
                  <a:latin typeface="微软雅黑" panose="020B0503020204020204" pitchFamily="34" charset="-122"/>
                  <a:ea typeface="微软雅黑" panose="020B0503020204020204" pitchFamily="34" charset="-122"/>
                </a:rPr>
                <a:t>回应</a:t>
              </a:r>
            </a:p>
            <a:p>
              <a:pPr algn="ctr"/>
              <a:r>
                <a:rPr lang="zh-CN" altLang="en-US" sz="1600" b="1">
                  <a:solidFill>
                    <a:srgbClr val="FFFFFF"/>
                  </a:solidFill>
                  <a:latin typeface="微软雅黑" panose="020B0503020204020204" pitchFamily="34" charset="-122"/>
                  <a:ea typeface="微软雅黑" panose="020B0503020204020204" pitchFamily="34" charset="-122"/>
                </a:rPr>
                <a:t>(Coda)</a:t>
              </a:r>
            </a:p>
          </p:txBody>
        </p:sp>
      </p:grpSp>
      <p:sp>
        <p:nvSpPr>
          <p:cNvPr id="12" name="任意多边形 11"/>
          <p:cNvSpPr/>
          <p:nvPr>
            <p:custDataLst>
              <p:tags r:id="rId3"/>
            </p:custDataLst>
          </p:nvPr>
        </p:nvSpPr>
        <p:spPr>
          <a:xfrm rot="17160000" flipH="1">
            <a:off x="4883150" y="-503555"/>
            <a:ext cx="2447925" cy="6102350"/>
          </a:xfrm>
          <a:custGeom>
            <a:avLst/>
            <a:gdLst/>
            <a:ahLst/>
            <a:cxnLst/>
            <a:rect l="0" t="0" r="0" b="0"/>
            <a:pathLst>
              <a:path w="1824" h="2648">
                <a:moveTo>
                  <a:pt x="0" y="2648"/>
                </a:moveTo>
                <a:lnTo>
                  <a:pt x="12" y="2464"/>
                </a:lnTo>
                <a:lnTo>
                  <a:pt x="32" y="2288"/>
                </a:lnTo>
                <a:lnTo>
                  <a:pt x="56" y="2120"/>
                </a:lnTo>
                <a:lnTo>
                  <a:pt x="88" y="1960"/>
                </a:lnTo>
                <a:lnTo>
                  <a:pt x="124" y="1808"/>
                </a:lnTo>
                <a:lnTo>
                  <a:pt x="166" y="1662"/>
                </a:lnTo>
                <a:lnTo>
                  <a:pt x="212" y="1524"/>
                </a:lnTo>
                <a:lnTo>
                  <a:pt x="262" y="1394"/>
                </a:lnTo>
                <a:lnTo>
                  <a:pt x="316" y="1270"/>
                </a:lnTo>
                <a:lnTo>
                  <a:pt x="372" y="1154"/>
                </a:lnTo>
                <a:lnTo>
                  <a:pt x="430" y="1044"/>
                </a:lnTo>
                <a:lnTo>
                  <a:pt x="490" y="942"/>
                </a:lnTo>
                <a:lnTo>
                  <a:pt x="550" y="846"/>
                </a:lnTo>
                <a:lnTo>
                  <a:pt x="612" y="758"/>
                </a:lnTo>
                <a:lnTo>
                  <a:pt x="672" y="674"/>
                </a:lnTo>
                <a:lnTo>
                  <a:pt x="734" y="598"/>
                </a:lnTo>
                <a:lnTo>
                  <a:pt x="792" y="528"/>
                </a:lnTo>
                <a:lnTo>
                  <a:pt x="850" y="464"/>
                </a:lnTo>
                <a:lnTo>
                  <a:pt x="906" y="408"/>
                </a:lnTo>
                <a:lnTo>
                  <a:pt x="960" y="356"/>
                </a:lnTo>
                <a:lnTo>
                  <a:pt x="1010" y="310"/>
                </a:lnTo>
                <a:lnTo>
                  <a:pt x="1056" y="270"/>
                </a:lnTo>
                <a:lnTo>
                  <a:pt x="1096" y="236"/>
                </a:lnTo>
                <a:lnTo>
                  <a:pt x="1134" y="208"/>
                </a:lnTo>
                <a:lnTo>
                  <a:pt x="1164" y="184"/>
                </a:lnTo>
                <a:lnTo>
                  <a:pt x="1190" y="166"/>
                </a:lnTo>
                <a:lnTo>
                  <a:pt x="1208" y="154"/>
                </a:lnTo>
                <a:lnTo>
                  <a:pt x="1220" y="146"/>
                </a:lnTo>
                <a:lnTo>
                  <a:pt x="1224" y="144"/>
                </a:lnTo>
                <a:lnTo>
                  <a:pt x="848" y="0"/>
                </a:lnTo>
                <a:lnTo>
                  <a:pt x="1728" y="56"/>
                </a:lnTo>
                <a:lnTo>
                  <a:pt x="1824" y="480"/>
                </a:lnTo>
                <a:lnTo>
                  <a:pt x="1568" y="328"/>
                </a:lnTo>
                <a:lnTo>
                  <a:pt x="1564" y="328"/>
                </a:lnTo>
                <a:lnTo>
                  <a:pt x="1554" y="332"/>
                </a:lnTo>
                <a:lnTo>
                  <a:pt x="1538" y="338"/>
                </a:lnTo>
                <a:lnTo>
                  <a:pt x="1514" y="346"/>
                </a:lnTo>
                <a:lnTo>
                  <a:pt x="1486" y="356"/>
                </a:lnTo>
                <a:lnTo>
                  <a:pt x="1452" y="370"/>
                </a:lnTo>
                <a:lnTo>
                  <a:pt x="1412" y="388"/>
                </a:lnTo>
                <a:lnTo>
                  <a:pt x="1370" y="410"/>
                </a:lnTo>
                <a:lnTo>
                  <a:pt x="1322" y="436"/>
                </a:lnTo>
                <a:lnTo>
                  <a:pt x="1270" y="466"/>
                </a:lnTo>
                <a:lnTo>
                  <a:pt x="1216" y="500"/>
                </a:lnTo>
                <a:lnTo>
                  <a:pt x="1158" y="540"/>
                </a:lnTo>
                <a:lnTo>
                  <a:pt x="1098" y="584"/>
                </a:lnTo>
                <a:lnTo>
                  <a:pt x="1034" y="636"/>
                </a:lnTo>
                <a:lnTo>
                  <a:pt x="970" y="692"/>
                </a:lnTo>
                <a:lnTo>
                  <a:pt x="904" y="756"/>
                </a:lnTo>
                <a:lnTo>
                  <a:pt x="836" y="824"/>
                </a:lnTo>
                <a:lnTo>
                  <a:pt x="770" y="900"/>
                </a:lnTo>
                <a:lnTo>
                  <a:pt x="700" y="984"/>
                </a:lnTo>
                <a:lnTo>
                  <a:pt x="632" y="1076"/>
                </a:lnTo>
                <a:lnTo>
                  <a:pt x="566" y="1174"/>
                </a:lnTo>
                <a:lnTo>
                  <a:pt x="498" y="1280"/>
                </a:lnTo>
                <a:lnTo>
                  <a:pt x="434" y="1394"/>
                </a:lnTo>
                <a:lnTo>
                  <a:pt x="370" y="1518"/>
                </a:lnTo>
                <a:lnTo>
                  <a:pt x="308" y="1650"/>
                </a:lnTo>
                <a:lnTo>
                  <a:pt x="248" y="1792"/>
                </a:lnTo>
                <a:lnTo>
                  <a:pt x="192" y="1944"/>
                </a:lnTo>
                <a:lnTo>
                  <a:pt x="138" y="2104"/>
                </a:lnTo>
                <a:lnTo>
                  <a:pt x="88" y="2274"/>
                </a:lnTo>
                <a:lnTo>
                  <a:pt x="42" y="2456"/>
                </a:lnTo>
                <a:lnTo>
                  <a:pt x="0" y="2648"/>
                </a:lnTo>
                <a:close/>
              </a:path>
            </a:pathLst>
          </a:custGeom>
          <a:gradFill rotWithShape="1">
            <a:gsLst>
              <a:gs pos="0">
                <a:srgbClr val="FBFB11"/>
              </a:gs>
              <a:gs pos="100000">
                <a:srgbClr val="838309"/>
              </a:gs>
            </a:gsLst>
            <a:lin ang="5400000" scaled="0"/>
          </a:gradFill>
          <a:ln w="0">
            <a:noFill/>
          </a:ln>
        </p:spPr>
        <p:txBody>
          <a:bodyPr/>
          <a:lstStyle/>
          <a:p>
            <a:endParaRPr lang="zh-CN" altLang="en-US"/>
          </a:p>
        </p:txBody>
      </p:sp>
      <p:grpSp>
        <p:nvGrpSpPr>
          <p:cNvPr id="189442" name="组合 42"/>
          <p:cNvGrpSpPr/>
          <p:nvPr/>
        </p:nvGrpSpPr>
        <p:grpSpPr>
          <a:xfrm flipH="1">
            <a:off x="4594860" y="5001260"/>
            <a:ext cx="2578100" cy="638810"/>
            <a:chOff x="0" y="2484764"/>
            <a:chExt cx="4072128" cy="4373236"/>
          </a:xfrm>
        </p:grpSpPr>
        <p:sp>
          <p:nvSpPr>
            <p:cNvPr id="189443" name="直角三角形 43"/>
            <p:cNvSpPr/>
            <p:nvPr>
              <p:custDataLst>
                <p:tags r:id="rId7"/>
              </p:custDataLst>
            </p:nvPr>
          </p:nvSpPr>
          <p:spPr>
            <a:xfrm>
              <a:off x="0" y="2484764"/>
              <a:ext cx="4072128" cy="4373236"/>
            </a:xfrm>
            <a:prstGeom prst="rtTriangle">
              <a:avLst/>
            </a:prstGeom>
            <a:solidFill>
              <a:srgbClr val="FAD354"/>
            </a:solidFill>
            <a:ln w="12700">
              <a:noFill/>
            </a:ln>
          </p:spPr>
          <p:txBody>
            <a:bodyPr anchor="ctr" anchorCtr="0"/>
            <a:lstStyle/>
            <a:p>
              <a:pPr algn="ctr"/>
              <a:endParaRPr lang="en-US" altLang="en-US" sz="2000">
                <a:solidFill>
                  <a:srgbClr val="FFFFFF"/>
                </a:solidFill>
              </a:endParaRPr>
            </a:p>
          </p:txBody>
        </p:sp>
        <p:sp>
          <p:nvSpPr>
            <p:cNvPr id="189444" name="直角三角形 44"/>
            <p:cNvSpPr/>
            <p:nvPr>
              <p:custDataLst>
                <p:tags r:id="rId8"/>
              </p:custDataLst>
            </p:nvPr>
          </p:nvSpPr>
          <p:spPr>
            <a:xfrm>
              <a:off x="0" y="3233185"/>
              <a:ext cx="3374844" cy="3624815"/>
            </a:xfrm>
            <a:prstGeom prst="rtTriangle">
              <a:avLst/>
            </a:prstGeom>
            <a:solidFill>
              <a:srgbClr val="56C7EF"/>
            </a:solidFill>
            <a:ln w="12700">
              <a:noFill/>
            </a:ln>
          </p:spPr>
          <p:txBody>
            <a:bodyPr anchor="ctr" anchorCtr="0"/>
            <a:lstStyle/>
            <a:p>
              <a:pPr algn="ctr"/>
              <a:endParaRPr lang="en-US" altLang="en-US" sz="2000">
                <a:solidFill>
                  <a:srgbClr val="FFFFFF"/>
                </a:solidFill>
              </a:endParaRPr>
            </a:p>
          </p:txBody>
        </p:sp>
        <p:sp>
          <p:nvSpPr>
            <p:cNvPr id="189445" name="直角三角形 45"/>
            <p:cNvSpPr/>
            <p:nvPr>
              <p:custDataLst>
                <p:tags r:id="rId9"/>
              </p:custDataLst>
            </p:nvPr>
          </p:nvSpPr>
          <p:spPr>
            <a:xfrm>
              <a:off x="0" y="4106252"/>
              <a:ext cx="2692018" cy="2751748"/>
            </a:xfrm>
            <a:prstGeom prst="rtTriangle">
              <a:avLst/>
            </a:prstGeom>
            <a:solidFill>
              <a:srgbClr val="30BD6F"/>
            </a:solidFill>
            <a:ln w="12700">
              <a:noFill/>
            </a:ln>
          </p:spPr>
          <p:txBody>
            <a:bodyPr anchor="ctr" anchorCtr="0"/>
            <a:lstStyle/>
            <a:p>
              <a:pPr algn="ctr"/>
              <a:endParaRPr lang="en-US" altLang="en-US" sz="2000">
                <a:solidFill>
                  <a:srgbClr val="FFFFFF"/>
                </a:solidFill>
              </a:endParaRPr>
            </a:p>
          </p:txBody>
        </p:sp>
      </p:grpSp>
      <p:grpSp>
        <p:nvGrpSpPr>
          <p:cNvPr id="189446" name="组合 30"/>
          <p:cNvGrpSpPr/>
          <p:nvPr/>
        </p:nvGrpSpPr>
        <p:grpSpPr>
          <a:xfrm flipH="1">
            <a:off x="4631690" y="5013325"/>
            <a:ext cx="2541270" cy="658495"/>
            <a:chOff x="10591290" y="-2582"/>
            <a:chExt cx="1600710" cy="1721654"/>
          </a:xfrm>
        </p:grpSpPr>
        <p:sp>
          <p:nvSpPr>
            <p:cNvPr id="189447" name="直角三角形 31"/>
            <p:cNvSpPr/>
            <p:nvPr>
              <p:custDataLst>
                <p:tags r:id="rId4"/>
              </p:custDataLst>
            </p:nvPr>
          </p:nvSpPr>
          <p:spPr>
            <a:xfrm flipH="1" flipV="1">
              <a:off x="10591290" y="594"/>
              <a:ext cx="1600710" cy="1718478"/>
            </a:xfrm>
            <a:prstGeom prst="rtTriangle">
              <a:avLst/>
            </a:prstGeom>
            <a:solidFill>
              <a:srgbClr val="56C7EF"/>
            </a:solidFill>
            <a:ln w="12700">
              <a:noFill/>
            </a:ln>
          </p:spPr>
          <p:txBody>
            <a:bodyPr anchor="ctr" anchorCtr="0"/>
            <a:lstStyle/>
            <a:p>
              <a:pPr algn="ctr"/>
              <a:endParaRPr lang="en-US" altLang="en-US" sz="2000">
                <a:solidFill>
                  <a:srgbClr val="FFFFFF"/>
                </a:solidFill>
              </a:endParaRPr>
            </a:p>
          </p:txBody>
        </p:sp>
        <p:sp>
          <p:nvSpPr>
            <p:cNvPr id="189448" name="直角三角形 32"/>
            <p:cNvSpPr/>
            <p:nvPr>
              <p:custDataLst>
                <p:tags r:id="rId5"/>
              </p:custDataLst>
            </p:nvPr>
          </p:nvSpPr>
          <p:spPr>
            <a:xfrm flipH="1" flipV="1">
              <a:off x="10897775" y="594"/>
              <a:ext cx="1294225" cy="1389711"/>
            </a:xfrm>
            <a:prstGeom prst="rtTriangle">
              <a:avLst/>
            </a:prstGeom>
            <a:solidFill>
              <a:srgbClr val="30BD6F"/>
            </a:solidFill>
            <a:ln w="12700">
              <a:noFill/>
            </a:ln>
          </p:spPr>
          <p:txBody>
            <a:bodyPr anchor="ctr" anchorCtr="0"/>
            <a:lstStyle/>
            <a:p>
              <a:pPr algn="ctr"/>
              <a:endParaRPr lang="en-US" altLang="en-US" sz="2000">
                <a:solidFill>
                  <a:srgbClr val="FFFFFF"/>
                </a:solidFill>
              </a:endParaRPr>
            </a:p>
          </p:txBody>
        </p:sp>
        <p:sp>
          <p:nvSpPr>
            <p:cNvPr id="189449" name="直角三角形 33"/>
            <p:cNvSpPr/>
            <p:nvPr>
              <p:custDataLst>
                <p:tags r:id="rId6"/>
              </p:custDataLst>
            </p:nvPr>
          </p:nvSpPr>
          <p:spPr>
            <a:xfrm flipH="1" flipV="1">
              <a:off x="11375765" y="-2582"/>
              <a:ext cx="816235" cy="892592"/>
            </a:xfrm>
            <a:prstGeom prst="rtTriangle">
              <a:avLst/>
            </a:prstGeom>
            <a:solidFill>
              <a:srgbClr val="FAD354"/>
            </a:solidFill>
            <a:ln w="12700">
              <a:noFill/>
            </a:ln>
          </p:spPr>
          <p:txBody>
            <a:bodyPr anchor="ctr" anchorCtr="0"/>
            <a:lstStyle/>
            <a:p>
              <a:pPr algn="ctr"/>
              <a:endParaRPr lang="en-US" altLang="en-US" sz="2000">
                <a:solidFill>
                  <a:srgbClr val="FFFFFF"/>
                </a:solidFill>
              </a:endParaRPr>
            </a:p>
          </p:txBody>
        </p:sp>
      </p:grpSp>
      <p:sp>
        <p:nvSpPr>
          <p:cNvPr id="13" name="文本框 12"/>
          <p:cNvSpPr txBox="1"/>
          <p:nvPr/>
        </p:nvSpPr>
        <p:spPr>
          <a:xfrm>
            <a:off x="4904740" y="4994910"/>
            <a:ext cx="1970405" cy="645160"/>
          </a:xfrm>
          <a:prstGeom prst="rect">
            <a:avLst/>
          </a:prstGeom>
          <a:noFill/>
        </p:spPr>
        <p:txBody>
          <a:bodyPr wrap="square" rtlCol="0" anchor="t">
            <a:spAutoFit/>
          </a:bodyPr>
          <a:lstStyle/>
          <a:p>
            <a:pPr algn="ctr"/>
            <a:r>
              <a:rPr lang="zh-CN" altLang="en-US" b="1">
                <a:latin typeface="微软雅黑" panose="020B0503020204020204" pitchFamily="34" charset="-122"/>
                <a:ea typeface="微软雅黑" panose="020B0503020204020204" pitchFamily="34" charset="-122"/>
                <a:cs typeface="微软雅黑" panose="020B0503020204020204" pitchFamily="34" charset="-122"/>
              </a:rPr>
              <a:t>评议</a:t>
            </a:r>
          </a:p>
          <a:p>
            <a:pPr algn="ctr"/>
            <a:r>
              <a:rPr lang="zh-CN" altLang="en-US" b="1">
                <a:latin typeface="微软雅黑" panose="020B0503020204020204" pitchFamily="34" charset="-122"/>
                <a:ea typeface="微软雅黑" panose="020B0503020204020204" pitchFamily="34" charset="-122"/>
                <a:cs typeface="微软雅黑" panose="020B0503020204020204" pitchFamily="34" charset="-122"/>
              </a:rPr>
              <a:t>(Evaluation)</a:t>
            </a:r>
          </a:p>
        </p:txBody>
      </p:sp>
      <p:sp>
        <p:nvSpPr>
          <p:cNvPr id="14" name="七角星 13"/>
          <p:cNvSpPr/>
          <p:nvPr/>
        </p:nvSpPr>
        <p:spPr>
          <a:xfrm>
            <a:off x="434340" y="1025525"/>
            <a:ext cx="2456815" cy="65659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810895" y="1047750"/>
            <a:ext cx="1602740" cy="614045"/>
          </a:xfrm>
          <a:prstGeom prst="rect">
            <a:avLst/>
          </a:prstGeom>
          <a:noFill/>
        </p:spPr>
        <p:txBody>
          <a:bodyPr wrap="square" rtlCol="0" anchor="t">
            <a:spAutoFit/>
          </a:bodyPr>
          <a:lstStyle/>
          <a:p>
            <a:pPr algn="ct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点题</a:t>
            </a:r>
          </a:p>
          <a:p>
            <a:pPr algn="ct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(Abstract)</a:t>
            </a:r>
            <a:r>
              <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p>
        </p:txBody>
      </p:sp>
      <p:sp>
        <p:nvSpPr>
          <p:cNvPr id="16" name="文本框 15"/>
          <p:cNvSpPr txBox="1"/>
          <p:nvPr/>
        </p:nvSpPr>
        <p:spPr>
          <a:xfrm>
            <a:off x="336550" y="1700530"/>
            <a:ext cx="2328545" cy="1568450"/>
          </a:xfrm>
          <a:prstGeom prst="rect">
            <a:avLst/>
          </a:prstGeom>
          <a:noFill/>
        </p:spPr>
        <p:txBody>
          <a:bodyPr wrap="square" rtlCol="0" anchor="t">
            <a:spAutoFit/>
          </a:bodyPr>
          <a:lstStyle/>
          <a:p>
            <a:pPr marL="171450" indent="-171450">
              <a:buFont typeface="Wingdings" panose="05000000000000000000" charset="0"/>
              <a:buChar char="Ø"/>
            </a:pPr>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叙述者在叙述前对故事的简要概括。</a:t>
            </a:r>
          </a:p>
          <a:p>
            <a:pPr marL="171450" indent="-171450">
              <a:buFont typeface="Wingdings" panose="05000000000000000000" charset="0"/>
              <a:buChar char="Ø"/>
            </a:pPr>
            <a:r>
              <a:rPr lang="zh-CN" altLang="en-US" sz="1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“What was the narration(of the story)about?”</a:t>
            </a:r>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a:t>
            </a:r>
          </a:p>
          <a:p>
            <a:pPr marL="171450" indent="-171450">
              <a:buFont typeface="Wingdings" panose="05000000000000000000" charset="0"/>
              <a:buChar char="Ø"/>
            </a:pPr>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除此以外，像小说的标题、电影的片名、戏剧的剧名都可以作为点题。</a:t>
            </a:r>
          </a:p>
        </p:txBody>
      </p:sp>
      <p:cxnSp>
        <p:nvCxnSpPr>
          <p:cNvPr id="17" name="直接箭头连接符 16"/>
          <p:cNvCxnSpPr>
            <a:stCxn id="13" idx="0"/>
          </p:cNvCxnSpPr>
          <p:nvPr/>
        </p:nvCxnSpPr>
        <p:spPr>
          <a:xfrm flipH="1" flipV="1">
            <a:off x="3125059" y="3858329"/>
            <a:ext cx="2765425" cy="113665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V="1">
            <a:off x="5953760" y="3429000"/>
            <a:ext cx="812800" cy="1584325"/>
          </a:xfrm>
          <a:prstGeom prst="straightConnector1">
            <a:avLst/>
          </a:prstGeom>
          <a:noFill/>
          <a:ln w="38100" cap="flat" cmpd="sng" algn="ctr">
            <a:solidFill>
              <a:srgbClr val="0070C0"/>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H="1" flipV="1">
            <a:off x="4686101" y="3919363"/>
            <a:ext cx="1267460" cy="1094105"/>
          </a:xfrm>
          <a:prstGeom prst="straightConnector1">
            <a:avLst/>
          </a:prstGeom>
          <a:noFill/>
          <a:ln w="38100" cap="flat" cmpd="sng" algn="ctr">
            <a:solidFill>
              <a:schemeClr val="accent3">
                <a:lumMod val="75000"/>
              </a:schemeClr>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V="1">
            <a:off x="5953760" y="2564765"/>
            <a:ext cx="3312160" cy="2448560"/>
          </a:xfrm>
          <a:prstGeom prst="straightConnector1">
            <a:avLst/>
          </a:prstGeom>
          <a:noFill/>
          <a:ln w="38100" cap="flat" cmpd="sng" algn="ctr">
            <a:solidFill>
              <a:srgbClr val="BA8C00"/>
            </a:solidFill>
            <a:prstDash val="solid"/>
            <a:tailEnd type="arrow"/>
          </a:ln>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89452"/>
                                        </p:tgtEl>
                                        <p:attrNameLst>
                                          <p:attrName>style.visibility</p:attrName>
                                        </p:attrNameLst>
                                      </p:cBhvr>
                                      <p:to>
                                        <p:strVal val="visible"/>
                                      </p:to>
                                    </p:set>
                                    <p:animEffect transition="in" filter="wipe(down)">
                                      <p:cBhvr>
                                        <p:cTn id="16" dur="500" fill="hold"/>
                                        <p:tgtEl>
                                          <p:spTgt spid="18945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89456"/>
                                        </p:tgtEl>
                                        <p:attrNameLst>
                                          <p:attrName>style.visibility</p:attrName>
                                        </p:attrNameLst>
                                      </p:cBhvr>
                                      <p:to>
                                        <p:strVal val="visible"/>
                                      </p:to>
                                    </p:set>
                                    <p:animEffect transition="in" filter="wipe(down)">
                                      <p:cBhvr>
                                        <p:cTn id="21" dur="500" fill="hold"/>
                                        <p:tgtEl>
                                          <p:spTgt spid="18945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9460"/>
                                        </p:tgtEl>
                                        <p:attrNameLst>
                                          <p:attrName>style.visibility</p:attrName>
                                        </p:attrNameLst>
                                      </p:cBhvr>
                                      <p:to>
                                        <p:strVal val="visible"/>
                                      </p:to>
                                    </p:set>
                                    <p:animEffect transition="in" filter="wipe(down)">
                                      <p:cBhvr>
                                        <p:cTn id="26" dur="500" fill="hold"/>
                                        <p:tgtEl>
                                          <p:spTgt spid="18946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9470"/>
                                        </p:tgtEl>
                                        <p:attrNameLst>
                                          <p:attrName>style.visibility</p:attrName>
                                        </p:attrNameLst>
                                      </p:cBhvr>
                                      <p:to>
                                        <p:strVal val="visible"/>
                                      </p:to>
                                    </p:set>
                                    <p:animEffect transition="in" filter="wipe(down)">
                                      <p:cBhvr>
                                        <p:cTn id="31" dur="500" fill="hold"/>
                                        <p:tgtEl>
                                          <p:spTgt spid="189470"/>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heel(1)">
                                      <p:cBhvr>
                                        <p:cTn id="36" dur="20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blinds(horizontal)">
                                      <p:cBhvr>
                                        <p:cTn id="41" dur="500"/>
                                        <p:tgtEl>
                                          <p:spTgt spid="2"/>
                                        </p:tgtEl>
                                      </p:cBhvr>
                                    </p:animEffect>
                                  </p:childTnLst>
                                </p:cTn>
                              </p:par>
                              <p:par>
                                <p:cTn id="42" presetID="3" presetClass="entr" presetSubtype="10" fill="hold" nodeType="withEffect">
                                  <p:stCondLst>
                                    <p:cond delay="0"/>
                                  </p:stCondLst>
                                  <p:childTnLst>
                                    <p:set>
                                      <p:cBhvr>
                                        <p:cTn id="43" dur="1" fill="hold">
                                          <p:stCondLst>
                                            <p:cond delay="0"/>
                                          </p:stCondLst>
                                        </p:cTn>
                                        <p:tgtEl>
                                          <p:spTgt spid="189442"/>
                                        </p:tgtEl>
                                        <p:attrNameLst>
                                          <p:attrName>style.visibility</p:attrName>
                                        </p:attrNameLst>
                                      </p:cBhvr>
                                      <p:to>
                                        <p:strVal val="visible"/>
                                      </p:to>
                                    </p:set>
                                    <p:animEffect transition="in" filter="blinds(horizontal)">
                                      <p:cBhvr>
                                        <p:cTn id="44" dur="500"/>
                                        <p:tgtEl>
                                          <p:spTgt spid="189442"/>
                                        </p:tgtEl>
                                      </p:cBhvr>
                                    </p:animEffect>
                                  </p:childTnLst>
                                </p:cTn>
                              </p:par>
                              <p:par>
                                <p:cTn id="45" presetID="3" presetClass="entr" presetSubtype="10" fill="hold" nodeType="withEffect">
                                  <p:stCondLst>
                                    <p:cond delay="0"/>
                                  </p:stCondLst>
                                  <p:childTnLst>
                                    <p:set>
                                      <p:cBhvr>
                                        <p:cTn id="46" dur="1" fill="hold">
                                          <p:stCondLst>
                                            <p:cond delay="0"/>
                                          </p:stCondLst>
                                        </p:cTn>
                                        <p:tgtEl>
                                          <p:spTgt spid="189446"/>
                                        </p:tgtEl>
                                        <p:attrNameLst>
                                          <p:attrName>style.visibility</p:attrName>
                                        </p:attrNameLst>
                                      </p:cBhvr>
                                      <p:to>
                                        <p:strVal val="visible"/>
                                      </p:to>
                                    </p:set>
                                    <p:animEffect transition="in" filter="blinds(horizontal)">
                                      <p:cBhvr>
                                        <p:cTn id="47" dur="500"/>
                                        <p:tgtEl>
                                          <p:spTgt spid="189446"/>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linds(horizontal)">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heel(1)">
                                      <p:cBhvr>
                                        <p:cTn id="55" dur="2000"/>
                                        <p:tgtEl>
                                          <p:spTgt spid="21"/>
                                        </p:tgtEl>
                                      </p:cBhvr>
                                    </p:animEffect>
                                  </p:childTnLst>
                                </p:cTn>
                              </p:par>
                              <p:par>
                                <p:cTn id="56" presetID="21" presetClass="entr" presetSubtype="1"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heel(1)">
                                      <p:cBhvr>
                                        <p:cTn id="58" dur="2000"/>
                                        <p:tgtEl>
                                          <p:spTgt spid="17"/>
                                        </p:tgtEl>
                                      </p:cBhvr>
                                    </p:animEffect>
                                  </p:childTnLst>
                                </p:cTn>
                              </p:par>
                              <p:par>
                                <p:cTn id="59" presetID="21" presetClass="entr" presetSubtype="1"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heel(1)">
                                      <p:cBhvr>
                                        <p:cTn id="61" dur="2000"/>
                                        <p:tgtEl>
                                          <p:spTgt spid="20"/>
                                        </p:tgtEl>
                                      </p:cBhvr>
                                    </p:animEffect>
                                  </p:childTnLst>
                                </p:cTn>
                              </p:par>
                              <p:par>
                                <p:cTn id="62" presetID="21" presetClass="entr" presetSubtype="1"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heel(1)">
                                      <p:cBhvr>
                                        <p:cTn id="6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2" grpId="0" bldLvl="0" animBg="1"/>
      <p:bldP spid="12" grpId="1" animBg="1"/>
      <p:bldP spid="13" grpId="0"/>
      <p:bldP spid="13"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accent1"/>
            </a:solidFill>
            <a:prstDash val="dashDot"/>
            <a:round/>
          </a:ln>
          <a:extLst>
            <a:ext uri="{909E8E84-426E-40DD-AFC4-6F175D3DCCD1}">
              <a14:hiddenFill xmlns:a14="http://schemas.microsoft.com/office/drawing/2010/main">
                <a:noFill/>
              </a14:hiddenFill>
            </a:ext>
          </a:extLst>
        </p:spPr>
      </p:cxnSp>
      <p:pic>
        <p:nvPicPr>
          <p:cNvPr id="7" name="图片 6" descr="8"/>
          <p:cNvPicPr>
            <a:picLocks noChangeAspect="1"/>
          </p:cNvPicPr>
          <p:nvPr>
            <p:custDataLst>
              <p:tags r:id="rId2"/>
            </p:custDataLst>
          </p:nvPr>
        </p:nvPicPr>
        <p:blipFill>
          <a:blip r:embed="rId8"/>
          <a:stretch>
            <a:fillRect/>
          </a:stretch>
        </p:blipFill>
        <p:spPr>
          <a:xfrm>
            <a:off x="0" y="-16510"/>
            <a:ext cx="1430020" cy="832485"/>
          </a:xfrm>
          <a:prstGeom prst="rect">
            <a:avLst/>
          </a:prstGeom>
        </p:spPr>
      </p:pic>
      <p:sp>
        <p:nvSpPr>
          <p:cNvPr id="5" name="文本框 4"/>
          <p:cNvSpPr txBox="1"/>
          <p:nvPr/>
        </p:nvSpPr>
        <p:spPr>
          <a:xfrm>
            <a:off x="10490200" y="404495"/>
            <a:ext cx="1133475" cy="368300"/>
          </a:xfrm>
          <a:prstGeom prst="rect">
            <a:avLst/>
          </a:prstGeom>
          <a:noFill/>
        </p:spPr>
        <p:txBody>
          <a:bodyPr wrap="square" rtlCol="0">
            <a:spAutoFit/>
          </a:bodyPr>
          <a:lstStyle/>
          <a:p>
            <a:r>
              <a:rPr lang="en-US" altLang="zh-CN">
                <a:solidFill>
                  <a:srgbClr val="0070C0"/>
                </a:solidFill>
              </a:rPr>
              <a:t>2022.12</a:t>
            </a:r>
          </a:p>
        </p:txBody>
      </p:sp>
      <p:sp>
        <p:nvSpPr>
          <p:cNvPr id="6" name="文本框 5"/>
          <p:cNvSpPr txBox="1"/>
          <p:nvPr/>
        </p:nvSpPr>
        <p:spPr>
          <a:xfrm>
            <a:off x="1344930" y="242570"/>
            <a:ext cx="8905875" cy="460375"/>
          </a:xfrm>
          <a:prstGeom prst="rect">
            <a:avLst/>
          </a:prstGeom>
          <a:noFill/>
        </p:spPr>
        <p:txBody>
          <a:bodyPr wrap="square" rtlCol="0">
            <a:spAutoFit/>
          </a:bodyPr>
          <a:lstStyle/>
          <a:p>
            <a:r>
              <a:rPr lang="zh-CN" altLang="en-US" sz="2400" b="1" dirty="0">
                <a:solidFill>
                  <a:srgbClr val="0170C1"/>
                </a:solidFill>
                <a:latin typeface="微软雅黑" panose="020B0503020204020204" pitchFamily="34" charset="-122"/>
                <a:ea typeface="微软雅黑" panose="020B0503020204020204" pitchFamily="34" charset="-122"/>
                <a:sym typeface="+mn-ea"/>
              </a:rPr>
              <a:t>同词复现，赋予新义</a:t>
            </a:r>
            <a:r>
              <a:rPr lang="en-US" altLang="zh-CN" sz="2400" b="1" dirty="0">
                <a:solidFill>
                  <a:srgbClr val="0170C1"/>
                </a:solidFill>
                <a:latin typeface="微软雅黑" panose="020B0503020204020204" pitchFamily="34" charset="-122"/>
                <a:ea typeface="微软雅黑" panose="020B0503020204020204" pitchFamily="34" charset="-122"/>
                <a:sym typeface="+mn-ea"/>
              </a:rPr>
              <a:t>(</a:t>
            </a:r>
            <a:r>
              <a:rPr lang="zh-CN" altLang="en-US" sz="2400" b="1" dirty="0">
                <a:solidFill>
                  <a:srgbClr val="0170C1"/>
                </a:solidFill>
                <a:latin typeface="微软雅黑" panose="020B0503020204020204" pitchFamily="34" charset="-122"/>
                <a:ea typeface="微软雅黑" panose="020B0503020204020204" pitchFamily="34" charset="-122"/>
                <a:sym typeface="+mn-ea"/>
              </a:rPr>
              <a:t>拓展语义，激活联想，升华主题</a:t>
            </a:r>
            <a:r>
              <a:rPr lang="en-US" altLang="zh-CN" sz="2400" b="1" dirty="0">
                <a:solidFill>
                  <a:srgbClr val="0170C1"/>
                </a:solidFill>
                <a:latin typeface="微软雅黑" panose="020B0503020204020204" pitchFamily="34" charset="-122"/>
                <a:ea typeface="微软雅黑" panose="020B0503020204020204" pitchFamily="34" charset="-122"/>
                <a:sym typeface="+mn-ea"/>
              </a:rPr>
              <a:t>)</a:t>
            </a:r>
          </a:p>
        </p:txBody>
      </p:sp>
      <p:pic>
        <p:nvPicPr>
          <p:cNvPr id="2" name="图片 1" descr="搜狗截图20221216045957"/>
          <p:cNvPicPr>
            <a:picLocks noChangeAspect="1"/>
          </p:cNvPicPr>
          <p:nvPr/>
        </p:nvPicPr>
        <p:blipFill>
          <a:blip r:embed="rId9"/>
          <a:srcRect l="4497" r="3398"/>
          <a:stretch>
            <a:fillRect/>
          </a:stretch>
        </p:blipFill>
        <p:spPr>
          <a:xfrm>
            <a:off x="115570" y="980440"/>
            <a:ext cx="7225665" cy="5396865"/>
          </a:xfrm>
          <a:prstGeom prst="rect">
            <a:avLst/>
          </a:prstGeom>
        </p:spPr>
      </p:pic>
      <p:pic>
        <p:nvPicPr>
          <p:cNvPr id="3" name="图片 2"/>
          <p:cNvPicPr>
            <a:picLocks noChangeAspect="1"/>
          </p:cNvPicPr>
          <p:nvPr/>
        </p:nvPicPr>
        <p:blipFill>
          <a:blip r:embed="rId10"/>
          <a:srcRect l="39677" t="24722" r="11635" b="19722"/>
          <a:stretch>
            <a:fillRect/>
          </a:stretch>
        </p:blipFill>
        <p:spPr>
          <a:xfrm>
            <a:off x="7465695" y="795020"/>
            <a:ext cx="4294505" cy="2828290"/>
          </a:xfrm>
          <a:prstGeom prst="rect">
            <a:avLst/>
          </a:prstGeom>
        </p:spPr>
      </p:pic>
      <p:sp>
        <p:nvSpPr>
          <p:cNvPr id="12" name="文本框 11"/>
          <p:cNvSpPr txBox="1"/>
          <p:nvPr/>
        </p:nvSpPr>
        <p:spPr>
          <a:xfrm>
            <a:off x="7681595" y="3644900"/>
            <a:ext cx="4253865" cy="2921635"/>
          </a:xfrm>
          <a:prstGeom prst="rect">
            <a:avLst/>
          </a:prstGeom>
          <a:noFill/>
          <a:ln>
            <a:solidFill>
              <a:schemeClr val="accent1"/>
            </a:solidFill>
          </a:ln>
        </p:spPr>
        <p:txBody>
          <a:bodyPr wrap="square" rtlCol="0" anchor="t">
            <a:noAutofit/>
          </a:bodyPr>
          <a:lstStyle/>
          <a:p>
            <a:pPr indent="0" fontAlgn="auto">
              <a:lnSpc>
                <a:spcPts val="3400"/>
              </a:lnSpc>
            </a:pPr>
            <a:r>
              <a:rPr lang="zh-CN" altLang="en-US" sz="2000" b="1"/>
              <a:t> </a:t>
            </a:r>
            <a:r>
              <a:rPr lang="en-US" altLang="zh-CN" sz="2000" b="1"/>
              <a:t>...</a:t>
            </a:r>
            <a:r>
              <a:rPr lang="zh-CN" altLang="en-US" sz="2000" b="1"/>
              <a:t>At exactly that moment, I realized why my father let me have the money—it was his expectation for my future, his encouragement and quiet love. And that was something I never surpass. </a:t>
            </a:r>
          </a:p>
        </p:txBody>
      </p:sp>
      <p:sp>
        <p:nvSpPr>
          <p:cNvPr id="15" name="圆角矩形 14"/>
          <p:cNvSpPr/>
          <p:nvPr/>
        </p:nvSpPr>
        <p:spPr>
          <a:xfrm>
            <a:off x="8460105" y="5555615"/>
            <a:ext cx="3235325" cy="37909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6" name="圆角矩形 15"/>
          <p:cNvSpPr/>
          <p:nvPr/>
        </p:nvSpPr>
        <p:spPr>
          <a:xfrm>
            <a:off x="648970" y="1844675"/>
            <a:ext cx="1873250" cy="260350"/>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4" name="圆角矩形 3"/>
          <p:cNvSpPr/>
          <p:nvPr/>
        </p:nvSpPr>
        <p:spPr>
          <a:xfrm>
            <a:off x="7654925" y="6010275"/>
            <a:ext cx="980440" cy="356870"/>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pic>
        <p:nvPicPr>
          <p:cNvPr id="26" name="图片 25"/>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flipH="1">
            <a:off x="115570" y="4653280"/>
            <a:ext cx="1635125" cy="1760855"/>
          </a:xfrm>
          <a:prstGeom prst="rect">
            <a:avLst/>
          </a:prstGeom>
        </p:spPr>
      </p:pic>
      <p:sp>
        <p:nvSpPr>
          <p:cNvPr id="25" name="椭圆形标注 24"/>
          <p:cNvSpPr/>
          <p:nvPr>
            <p:custDataLst>
              <p:tags r:id="rId4"/>
            </p:custDataLst>
          </p:nvPr>
        </p:nvSpPr>
        <p:spPr>
          <a:xfrm>
            <a:off x="115570" y="2060575"/>
            <a:ext cx="7494270" cy="2691765"/>
          </a:xfrm>
          <a:prstGeom prst="wedgeEllipseCallout">
            <a:avLst>
              <a:gd name="adj1" fmla="val -31900"/>
              <a:gd name="adj2" fmla="val 70340"/>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buFont typeface="Wingdings" panose="05000000000000000000" charset="0"/>
              <a:buChar char="Ø"/>
            </a:pPr>
            <a:r>
              <a:rPr lang="en-US" altLang="zh-CN" sz="2000" b="1">
                <a:latin typeface="Times New Roman" panose="02020603050405020304" pitchFamily="18" charset="0"/>
                <a:ea typeface="黑体" panose="02010609060101010101" charset="-122"/>
                <a:cs typeface="Times New Roman" panose="02020603050405020304" pitchFamily="18" charset="0"/>
              </a:rPr>
              <a:t>    </a:t>
            </a:r>
            <a:r>
              <a:rPr lang="zh-CN" altLang="en-US" sz="2000" b="1" u="sng">
                <a:solidFill>
                  <a:srgbClr val="FFFF00"/>
                </a:solidFill>
                <a:latin typeface="Times New Roman" panose="02020603050405020304" pitchFamily="18" charset="0"/>
                <a:ea typeface="黑体" panose="02010609060101010101" charset="-122"/>
                <a:cs typeface="Times New Roman" panose="02020603050405020304" pitchFamily="18" charset="0"/>
              </a:rPr>
              <a:t>对人物认知变化的评议：</a:t>
            </a:r>
            <a:r>
              <a:rPr lang="zh-CN" sz="2000" b="1">
                <a:latin typeface="Times New Roman" panose="02020603050405020304" pitchFamily="18" charset="0"/>
                <a:ea typeface="黑体" panose="02010609060101010101" charset="-122"/>
                <a:cs typeface="Times New Roman" panose="02020603050405020304" pitchFamily="18" charset="0"/>
              </a:rPr>
              <a:t>原文本的</a:t>
            </a:r>
            <a:r>
              <a:rPr lang="en-US" altLang="zh-CN" sz="2000" b="1">
                <a:latin typeface="Times New Roman" panose="02020603050405020304" pitchFamily="18" charset="0"/>
                <a:ea typeface="黑体" panose="02010609060101010101" charset="-122"/>
                <a:cs typeface="Times New Roman" panose="02020603050405020304" pitchFamily="18" charset="0"/>
              </a:rPr>
              <a:t>surpass </a:t>
            </a:r>
            <a:r>
              <a:rPr lang="zh-CN" altLang="en-US" sz="2000" b="1">
                <a:latin typeface="Times New Roman" panose="02020603050405020304" pitchFamily="18" charset="0"/>
                <a:ea typeface="黑体" panose="02010609060101010101" charset="-122"/>
                <a:cs typeface="Times New Roman" panose="02020603050405020304" pitchFamily="18" charset="0"/>
              </a:rPr>
              <a:t>的语境意义是</a:t>
            </a:r>
            <a:r>
              <a:rPr lang="en-US" altLang="zh-CN" sz="2000" b="1">
                <a:latin typeface="Times New Roman" panose="02020603050405020304" pitchFamily="18" charset="0"/>
                <a:ea typeface="黑体" panose="02010609060101010101" charset="-122"/>
                <a:cs typeface="Times New Roman" panose="02020603050405020304" pitchFamily="18" charset="0"/>
              </a:rPr>
              <a:t>“</a:t>
            </a:r>
            <a:r>
              <a:rPr lang="en-US" altLang="zh-CN" sz="2000" b="1">
                <a:solidFill>
                  <a:srgbClr val="FFFF00"/>
                </a:solidFill>
                <a:latin typeface="Times New Roman" panose="02020603050405020304" pitchFamily="18" charset="0"/>
                <a:ea typeface="黑体" panose="02010609060101010101" charset="-122"/>
                <a:cs typeface="Times New Roman" panose="02020603050405020304" pitchFamily="18" charset="0"/>
              </a:rPr>
              <a:t>surpass anything</a:t>
            </a:r>
            <a:r>
              <a:rPr lang="zh-CN" altLang="en-US" sz="2000" b="1">
                <a:latin typeface="Times New Roman" panose="02020603050405020304" pitchFamily="18" charset="0"/>
                <a:ea typeface="黑体" panose="02010609060101010101" charset="-122"/>
                <a:cs typeface="Times New Roman" panose="02020603050405020304" pitchFamily="18" charset="0"/>
              </a:rPr>
              <a:t>，长大后</a:t>
            </a:r>
            <a:r>
              <a:rPr lang="zh-CN" altLang="en-US" sz="2000" b="1" u="sng">
                <a:solidFill>
                  <a:srgbClr val="FFFF00"/>
                </a:solidFill>
                <a:latin typeface="Times New Roman" panose="02020603050405020304" pitchFamily="18" charset="0"/>
                <a:ea typeface="黑体" panose="02010609060101010101" charset="-122"/>
                <a:cs typeface="Times New Roman" panose="02020603050405020304" pitchFamily="18" charset="0"/>
              </a:rPr>
              <a:t>超越</a:t>
            </a:r>
            <a:r>
              <a:rPr lang="zh-CN" altLang="en-US" sz="2000" b="1">
                <a:latin typeface="Times New Roman" panose="02020603050405020304" pitchFamily="18" charset="0"/>
                <a:ea typeface="黑体" panose="02010609060101010101" charset="-122"/>
                <a:cs typeface="Times New Roman" panose="02020603050405020304" pitchFamily="18" charset="0"/>
              </a:rPr>
              <a:t>父亲只是一个卡车司机的成就</a:t>
            </a:r>
            <a:r>
              <a:rPr lang="en-US" altLang="zh-CN" sz="2000" b="1">
                <a:latin typeface="Times New Roman" panose="02020603050405020304" pitchFamily="18" charset="0"/>
                <a:ea typeface="黑体" panose="02010609060101010101" charset="-122"/>
                <a:cs typeface="Times New Roman" panose="02020603050405020304" pitchFamily="18" charset="0"/>
              </a:rPr>
              <a:t>”</a:t>
            </a:r>
            <a:r>
              <a:rPr lang="zh-CN" altLang="en-US" sz="2000" b="1">
                <a:latin typeface="Times New Roman" panose="02020603050405020304" pitchFamily="18" charset="0"/>
                <a:ea typeface="黑体" panose="02010609060101010101" charset="-122"/>
                <a:cs typeface="Times New Roman" panose="02020603050405020304" pitchFamily="18" charset="0"/>
              </a:rPr>
              <a:t>，在续文中赋予surpass新的语境意义</a:t>
            </a:r>
            <a:r>
              <a:rPr lang="en-US" altLang="zh-CN" sz="2000" b="1">
                <a:latin typeface="Times New Roman" panose="02020603050405020304" pitchFamily="18" charset="0"/>
                <a:ea typeface="黑体" panose="02010609060101010101" charset="-122"/>
                <a:cs typeface="Times New Roman" panose="02020603050405020304" pitchFamily="18" charset="0"/>
              </a:rPr>
              <a:t>“</a:t>
            </a:r>
            <a:r>
              <a:rPr lang="en-US" altLang="zh-CN" sz="2000" b="1">
                <a:solidFill>
                  <a:srgbClr val="FFFF00"/>
                </a:solidFill>
                <a:latin typeface="Times New Roman" panose="02020603050405020304" pitchFamily="18" charset="0"/>
                <a:ea typeface="黑体" panose="02010609060101010101" charset="-122"/>
                <a:cs typeface="Times New Roman" panose="02020603050405020304" pitchFamily="18" charset="0"/>
              </a:rPr>
              <a:t>something I never surpass</a:t>
            </a:r>
            <a:r>
              <a:rPr lang="zh-CN" altLang="en-US" sz="2000" b="1">
                <a:latin typeface="Times New Roman" panose="02020603050405020304" pitchFamily="18" charset="0"/>
                <a:ea typeface="黑体" panose="02010609060101010101" charset="-122"/>
                <a:cs typeface="Times New Roman" panose="02020603050405020304" pitchFamily="18" charset="0"/>
              </a:rPr>
              <a:t>，</a:t>
            </a:r>
            <a:r>
              <a:rPr sz="2000" b="1">
                <a:latin typeface="Times New Roman" panose="02020603050405020304" pitchFamily="18" charset="0"/>
                <a:ea typeface="黑体" panose="02010609060101010101" charset="-122"/>
                <a:cs typeface="Times New Roman" panose="02020603050405020304" pitchFamily="18" charset="0"/>
              </a:rPr>
              <a:t>父爱无法</a:t>
            </a:r>
            <a:r>
              <a:rPr sz="2000" b="1" u="sng">
                <a:solidFill>
                  <a:srgbClr val="FFFF00"/>
                </a:solidFill>
                <a:latin typeface="Times New Roman" panose="02020603050405020304" pitchFamily="18" charset="0"/>
                <a:ea typeface="黑体" panose="02010609060101010101" charset="-122"/>
                <a:cs typeface="Times New Roman" panose="02020603050405020304" pitchFamily="18" charset="0"/>
              </a:rPr>
              <a:t>超越</a:t>
            </a:r>
            <a:r>
              <a:rPr lang="en-US" sz="2000" b="1">
                <a:latin typeface="Times New Roman" panose="02020603050405020304" pitchFamily="18" charset="0"/>
                <a:ea typeface="黑体" panose="02010609060101010101" charset="-122"/>
                <a:cs typeface="Times New Roman" panose="02020603050405020304" pitchFamily="18" charset="0"/>
              </a:rPr>
              <a:t>”</a:t>
            </a:r>
            <a:r>
              <a:rPr lang="zh-CN" altLang="en-US" sz="2000" b="1">
                <a:latin typeface="Times New Roman" panose="02020603050405020304" pitchFamily="18" charset="0"/>
                <a:ea typeface="黑体" panose="02010609060101010101" charset="-122"/>
                <a:cs typeface="Times New Roman" panose="02020603050405020304" pitchFamily="18" charset="0"/>
              </a:rPr>
              <a:t>，由</a:t>
            </a:r>
            <a:r>
              <a:rPr lang="zh-CN" altLang="en-US" sz="2000" b="1">
                <a:latin typeface="Times New Roman" panose="02020603050405020304" pitchFamily="18" charset="0"/>
                <a:ea typeface="黑体" panose="02010609060101010101" charset="-122"/>
                <a:cs typeface="Times New Roman" panose="02020603050405020304" pitchFamily="18" charset="0"/>
                <a:sym typeface="+mn-ea"/>
              </a:rPr>
              <a:t>具象</a:t>
            </a:r>
            <a:r>
              <a:rPr lang="zh-CN" altLang="en-US" sz="2000" b="1">
                <a:latin typeface="Times New Roman" panose="02020603050405020304" pitchFamily="18" charset="0"/>
                <a:ea typeface="黑体" panose="02010609060101010101" charset="-122"/>
                <a:cs typeface="Times New Roman" panose="02020603050405020304" pitchFamily="18" charset="0"/>
              </a:rPr>
              <a:t>到</a:t>
            </a:r>
            <a:r>
              <a:rPr lang="zh-CN" altLang="en-US" sz="2000" b="1">
                <a:latin typeface="Times New Roman" panose="02020603050405020304" pitchFamily="18" charset="0"/>
                <a:ea typeface="黑体" panose="02010609060101010101" charset="-122"/>
                <a:cs typeface="Times New Roman" panose="02020603050405020304" pitchFamily="18" charset="0"/>
                <a:sym typeface="+mn-ea"/>
              </a:rPr>
              <a:t>抽象</a:t>
            </a:r>
            <a:r>
              <a:rPr lang="zh-CN" altLang="en-US" sz="2000" b="1">
                <a:latin typeface="Times New Roman" panose="02020603050405020304" pitchFamily="18" charset="0"/>
                <a:ea typeface="黑体" panose="02010609060101010101" charset="-122"/>
                <a:cs typeface="Times New Roman" panose="02020603050405020304" pitchFamily="18" charset="0"/>
              </a:rPr>
              <a:t>，</a:t>
            </a:r>
            <a:r>
              <a:rPr lang="en-US" sz="2000" b="1">
                <a:latin typeface="Times New Roman" panose="02020603050405020304" pitchFamily="18" charset="0"/>
                <a:ea typeface="黑体" panose="02010609060101010101" charset="-122"/>
                <a:cs typeface="Times New Roman" panose="02020603050405020304" pitchFamily="18" charset="0"/>
              </a:rPr>
              <a:t>由事及理，彻底感受到</a:t>
            </a:r>
            <a:r>
              <a:rPr lang="zh-CN" altLang="en-US" sz="2000" b="1">
                <a:latin typeface="Times New Roman" panose="02020603050405020304" pitchFamily="18" charset="0"/>
                <a:ea typeface="黑体" panose="02010609060101010101" charset="-122"/>
                <a:cs typeface="Times New Roman" panose="02020603050405020304" pitchFamily="18" charset="0"/>
              </a:rPr>
              <a:t>父爱</a:t>
            </a:r>
            <a:r>
              <a:rPr lang="en-US" sz="2000" b="1">
                <a:latin typeface="Times New Roman" panose="02020603050405020304" pitchFamily="18" charset="0"/>
                <a:ea typeface="黑体" panose="02010609060101010101" charset="-122"/>
                <a:cs typeface="Times New Roman" panose="02020603050405020304" pitchFamily="18" charset="0"/>
              </a:rPr>
              <a:t>的伟大与崇高。</a:t>
            </a:r>
          </a:p>
        </p:txBody>
      </p:sp>
      <p:grpSp>
        <p:nvGrpSpPr>
          <p:cNvPr id="70" name="组合 69"/>
          <p:cNvGrpSpPr/>
          <p:nvPr/>
        </p:nvGrpSpPr>
        <p:grpSpPr>
          <a:xfrm>
            <a:off x="9646603" y="624999"/>
            <a:ext cx="1390968" cy="919639"/>
            <a:chOff x="8512287" y="1660932"/>
            <a:chExt cx="1063416" cy="1024579"/>
          </a:xfrm>
        </p:grpSpPr>
        <p:sp>
          <p:nvSpPr>
            <p:cNvPr id="31" name="椭圆 30"/>
            <p:cNvSpPr/>
            <p:nvPr>
              <p:custDataLst>
                <p:tags r:id="rId5"/>
              </p:custDataLst>
            </p:nvPr>
          </p:nvSpPr>
          <p:spPr>
            <a:xfrm flipH="1">
              <a:off x="8551124" y="1660932"/>
              <a:ext cx="1024579" cy="1024579"/>
            </a:xfrm>
            <a:prstGeom prst="ellipse">
              <a:avLst/>
            </a:prstGeom>
            <a:gradFill>
              <a:gsLst>
                <a:gs pos="0">
                  <a:srgbClr val="03435C"/>
                </a:gs>
                <a:gs pos="100000">
                  <a:srgbClr val="037A9B"/>
                </a:gs>
              </a:gsLst>
              <a:lin ang="5400000" scaled="1"/>
            </a:gradFill>
            <a:ln w="25400" cap="flat" cmpd="sng" algn="ctr">
              <a:no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lstStyle/>
            <a:p>
              <a:pPr algn="ctr"/>
              <a:endParaRPr lang="zh-CN" altLang="en-US" sz="2700">
                <a:solidFill>
                  <a:sysClr val="window" lastClr="FFFFFF"/>
                </a:solidFill>
              </a:endParaRPr>
            </a:p>
          </p:txBody>
        </p:sp>
        <p:sp>
          <p:nvSpPr>
            <p:cNvPr id="72" name="矩形 71"/>
            <p:cNvSpPr/>
            <p:nvPr>
              <p:custDataLst>
                <p:tags r:id="rId6"/>
              </p:custDataLst>
            </p:nvPr>
          </p:nvSpPr>
          <p:spPr>
            <a:xfrm>
              <a:off x="8512287" y="1870340"/>
              <a:ext cx="1063173" cy="616198"/>
            </a:xfrm>
            <a:prstGeom prst="rect">
              <a:avLst/>
            </a:prstGeom>
          </p:spPr>
          <p:txBody>
            <a:bodyPr wrap="square">
              <a:spAutoFit/>
            </a:bodyPr>
            <a:lstStyle/>
            <a:p>
              <a:pPr marL="0" lvl="1" algn="ctr"/>
              <a:r>
                <a:rPr lang="zh-CN" altLang="en-US" sz="1500" b="1" dirty="0">
                  <a:solidFill>
                    <a:sysClr val="window" lastClr="FFFFFF"/>
                  </a:solidFill>
                  <a:latin typeface="微软雅黑" panose="020B0503020204020204" pitchFamily="34" charset="-122"/>
                  <a:ea typeface="微软雅黑" panose="020B0503020204020204" pitchFamily="34" charset="-122"/>
                </a:rPr>
                <a:t>同词或同源词</a:t>
              </a:r>
            </a:p>
            <a:p>
              <a:pPr marL="0" lvl="1" algn="ctr"/>
              <a:r>
                <a:rPr lang="zh-CN" altLang="en-US" sz="1500" b="1" dirty="0">
                  <a:solidFill>
                    <a:sysClr val="window" lastClr="FFFFFF"/>
                  </a:solidFill>
                  <a:latin typeface="微软雅黑" panose="020B0503020204020204" pitchFamily="34" charset="-122"/>
                  <a:ea typeface="微软雅黑" panose="020B0503020204020204" pitchFamily="34" charset="-122"/>
                </a:rPr>
                <a:t>的重复</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heel(1)">
                                      <p:cBhvr>
                                        <p:cTn id="12" dur="20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linds(horizontal)">
                                      <p:cBhvr>
                                        <p:cTn id="20" dur="500"/>
                                        <p:tgtEl>
                                          <p:spTgt spid="15"/>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heel(1)">
                                      <p:cBhvr>
                                        <p:cTn id="28" dur="2000"/>
                                        <p:tgtEl>
                                          <p:spTgt spid="26"/>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heel(1)">
                                      <p:cBhvr>
                                        <p:cTn id="31"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4" grpId="0" animBg="1"/>
      <p:bldP spid="4" grpId="1" animBg="1"/>
      <p:bldP spid="25" grpId="0" bldLvl="0" animBg="1"/>
      <p:bldP spid="2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accent1"/>
            </a:solidFill>
            <a:prstDash val="dashDot"/>
            <a:round/>
          </a:ln>
          <a:extLst>
            <a:ext uri="{909E8E84-426E-40DD-AFC4-6F175D3DCCD1}">
              <a14:hiddenFill xmlns:a14="http://schemas.microsoft.com/office/drawing/2010/main">
                <a:noFill/>
              </a14:hiddenFill>
            </a:ext>
          </a:extLst>
        </p:spPr>
      </p:cxnSp>
      <p:pic>
        <p:nvPicPr>
          <p:cNvPr id="7" name="图片 6" descr="8"/>
          <p:cNvPicPr>
            <a:picLocks noChangeAspect="1"/>
          </p:cNvPicPr>
          <p:nvPr>
            <p:custDataLst>
              <p:tags r:id="rId2"/>
            </p:custDataLst>
          </p:nvPr>
        </p:nvPicPr>
        <p:blipFill>
          <a:blip r:embed="rId8"/>
          <a:stretch>
            <a:fillRect/>
          </a:stretch>
        </p:blipFill>
        <p:spPr>
          <a:xfrm>
            <a:off x="0" y="-16510"/>
            <a:ext cx="1430020" cy="832485"/>
          </a:xfrm>
          <a:prstGeom prst="rect">
            <a:avLst/>
          </a:prstGeom>
        </p:spPr>
      </p:pic>
      <p:sp>
        <p:nvSpPr>
          <p:cNvPr id="5" name="文本框 4"/>
          <p:cNvSpPr txBox="1"/>
          <p:nvPr/>
        </p:nvSpPr>
        <p:spPr>
          <a:xfrm>
            <a:off x="10490200" y="404495"/>
            <a:ext cx="1133475" cy="368300"/>
          </a:xfrm>
          <a:prstGeom prst="rect">
            <a:avLst/>
          </a:prstGeom>
          <a:noFill/>
        </p:spPr>
        <p:txBody>
          <a:bodyPr wrap="square" rtlCol="0">
            <a:spAutoFit/>
          </a:bodyPr>
          <a:lstStyle/>
          <a:p>
            <a:r>
              <a:rPr lang="en-US" altLang="zh-CN">
                <a:solidFill>
                  <a:srgbClr val="0070C0"/>
                </a:solidFill>
              </a:rPr>
              <a:t>2022.12</a:t>
            </a:r>
          </a:p>
        </p:txBody>
      </p:sp>
      <p:sp>
        <p:nvSpPr>
          <p:cNvPr id="6" name="文本框 5"/>
          <p:cNvSpPr txBox="1"/>
          <p:nvPr/>
        </p:nvSpPr>
        <p:spPr>
          <a:xfrm>
            <a:off x="1344930" y="242570"/>
            <a:ext cx="8905875" cy="460375"/>
          </a:xfrm>
          <a:prstGeom prst="rect">
            <a:avLst/>
          </a:prstGeom>
          <a:noFill/>
        </p:spPr>
        <p:txBody>
          <a:bodyPr wrap="square" rtlCol="0">
            <a:spAutoFit/>
          </a:bodyPr>
          <a:lstStyle/>
          <a:p>
            <a:r>
              <a:rPr lang="zh-CN" altLang="en-US" sz="2400" b="1" dirty="0">
                <a:solidFill>
                  <a:srgbClr val="0170C1"/>
                </a:solidFill>
                <a:latin typeface="微软雅黑" panose="020B0503020204020204" pitchFamily="34" charset="-122"/>
                <a:ea typeface="微软雅黑" panose="020B0503020204020204" pitchFamily="34" charset="-122"/>
                <a:sym typeface="+mn-ea"/>
              </a:rPr>
              <a:t>同词复现，拓宽语义，升华主题</a:t>
            </a:r>
            <a:endParaRPr lang="en-US" altLang="zh-CN" sz="2400" b="1" dirty="0">
              <a:solidFill>
                <a:srgbClr val="0170C1"/>
              </a:solidFill>
              <a:latin typeface="微软雅黑" panose="020B0503020204020204" pitchFamily="34" charset="-122"/>
              <a:ea typeface="微软雅黑" panose="020B0503020204020204" pitchFamily="34" charset="-122"/>
              <a:sym typeface="+mn-ea"/>
            </a:endParaRPr>
          </a:p>
        </p:txBody>
      </p:sp>
      <p:pic>
        <p:nvPicPr>
          <p:cNvPr id="2" name="图片 1" descr="搜狗截图20221216045957"/>
          <p:cNvPicPr>
            <a:picLocks noChangeAspect="1"/>
          </p:cNvPicPr>
          <p:nvPr/>
        </p:nvPicPr>
        <p:blipFill>
          <a:blip r:embed="rId9"/>
          <a:srcRect l="4497" r="3398"/>
          <a:stretch>
            <a:fillRect/>
          </a:stretch>
        </p:blipFill>
        <p:spPr>
          <a:xfrm>
            <a:off x="115570" y="980440"/>
            <a:ext cx="7225665" cy="5396865"/>
          </a:xfrm>
          <a:prstGeom prst="rect">
            <a:avLst/>
          </a:prstGeom>
        </p:spPr>
      </p:pic>
      <p:pic>
        <p:nvPicPr>
          <p:cNvPr id="3" name="图片 2"/>
          <p:cNvPicPr>
            <a:picLocks noChangeAspect="1"/>
          </p:cNvPicPr>
          <p:nvPr/>
        </p:nvPicPr>
        <p:blipFill>
          <a:blip r:embed="rId10"/>
          <a:srcRect l="39677" t="24722" r="11635" b="19722"/>
          <a:stretch>
            <a:fillRect/>
          </a:stretch>
        </p:blipFill>
        <p:spPr>
          <a:xfrm>
            <a:off x="7465695" y="795020"/>
            <a:ext cx="4294505" cy="2828290"/>
          </a:xfrm>
          <a:prstGeom prst="rect">
            <a:avLst/>
          </a:prstGeom>
        </p:spPr>
      </p:pic>
      <p:sp>
        <p:nvSpPr>
          <p:cNvPr id="12" name="文本框 11"/>
          <p:cNvSpPr txBox="1"/>
          <p:nvPr/>
        </p:nvSpPr>
        <p:spPr>
          <a:xfrm>
            <a:off x="7681595" y="3644900"/>
            <a:ext cx="4253865" cy="2921635"/>
          </a:xfrm>
          <a:prstGeom prst="rect">
            <a:avLst/>
          </a:prstGeom>
          <a:noFill/>
          <a:ln>
            <a:solidFill>
              <a:schemeClr val="accent1"/>
            </a:solidFill>
          </a:ln>
        </p:spPr>
        <p:txBody>
          <a:bodyPr wrap="square" rtlCol="0" anchor="t">
            <a:noAutofit/>
          </a:bodyPr>
          <a:lstStyle/>
          <a:p>
            <a:pPr indent="0" fontAlgn="auto">
              <a:lnSpc>
                <a:spcPts val="3400"/>
              </a:lnSpc>
            </a:pPr>
            <a:r>
              <a:rPr lang="zh-CN" altLang="en-US" sz="2000" b="1"/>
              <a:t> </a:t>
            </a:r>
            <a:r>
              <a:rPr lang="en-US" altLang="zh-CN" sz="2000" b="1"/>
              <a:t>...</a:t>
            </a:r>
            <a:r>
              <a:rPr lang="zh-CN" altLang="en-US" sz="2000" b="1"/>
              <a:t>At exactly that moment, I came to understand why my father let me have the money—it was his expectation for my future, his encouragement and quiet love. And that was something I never surpass. </a:t>
            </a:r>
          </a:p>
        </p:txBody>
      </p:sp>
      <p:sp>
        <p:nvSpPr>
          <p:cNvPr id="15" name="圆角矩形 14"/>
          <p:cNvSpPr/>
          <p:nvPr/>
        </p:nvSpPr>
        <p:spPr>
          <a:xfrm>
            <a:off x="9830435" y="4653280"/>
            <a:ext cx="1964055" cy="37909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6" name="圆角矩形 15"/>
          <p:cNvSpPr/>
          <p:nvPr/>
        </p:nvSpPr>
        <p:spPr>
          <a:xfrm>
            <a:off x="1790065" y="2493010"/>
            <a:ext cx="842645" cy="260350"/>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4" name="圆角矩形 3"/>
          <p:cNvSpPr/>
          <p:nvPr/>
        </p:nvSpPr>
        <p:spPr>
          <a:xfrm>
            <a:off x="7681595" y="5085080"/>
            <a:ext cx="1182370" cy="356870"/>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pic>
        <p:nvPicPr>
          <p:cNvPr id="26" name="图片 25"/>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flipH="1">
            <a:off x="0" y="4869180"/>
            <a:ext cx="1635125" cy="1760855"/>
          </a:xfrm>
          <a:prstGeom prst="rect">
            <a:avLst/>
          </a:prstGeom>
        </p:spPr>
      </p:pic>
      <p:sp>
        <p:nvSpPr>
          <p:cNvPr id="25" name="椭圆形标注 24"/>
          <p:cNvSpPr/>
          <p:nvPr>
            <p:custDataLst>
              <p:tags r:id="rId4"/>
            </p:custDataLst>
          </p:nvPr>
        </p:nvSpPr>
        <p:spPr>
          <a:xfrm>
            <a:off x="212090" y="2703195"/>
            <a:ext cx="7469505" cy="2574925"/>
          </a:xfrm>
          <a:prstGeom prst="wedgeEllipseCallout">
            <a:avLst>
              <a:gd name="adj1" fmla="val -31900"/>
              <a:gd name="adj2" fmla="val 70340"/>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buFont typeface="Wingdings" panose="05000000000000000000" charset="0"/>
              <a:buChar char="Ø"/>
            </a:pPr>
            <a:r>
              <a:rPr lang="zh-CN" altLang="en-US" sz="2000" b="1" u="sng">
                <a:solidFill>
                  <a:srgbClr val="FFFF00"/>
                </a:solidFill>
                <a:latin typeface="Times New Roman" panose="02020603050405020304" pitchFamily="18" charset="0"/>
                <a:ea typeface="黑体" panose="02010609060101010101" charset="-122"/>
                <a:cs typeface="Times New Roman" panose="02020603050405020304" pitchFamily="18" charset="0"/>
                <a:sym typeface="+mn-ea"/>
              </a:rPr>
              <a:t>对事件认知变化的评议：</a:t>
            </a:r>
            <a:r>
              <a:rPr lang="zh-CN" sz="2000" b="1">
                <a:latin typeface="Times New Roman" panose="02020603050405020304" pitchFamily="18" charset="0"/>
                <a:ea typeface="黑体" panose="02010609060101010101" charset="-122"/>
                <a:cs typeface="Times New Roman" panose="02020603050405020304" pitchFamily="18" charset="0"/>
                <a:sym typeface="+mn-ea"/>
              </a:rPr>
              <a:t>原文本的</a:t>
            </a:r>
            <a:r>
              <a:rPr lang="en-US" altLang="zh-CN" sz="2000" b="1">
                <a:latin typeface="Times New Roman" panose="02020603050405020304" pitchFamily="18" charset="0"/>
                <a:ea typeface="黑体" panose="02010609060101010101" charset="-122"/>
                <a:cs typeface="Times New Roman" panose="02020603050405020304" pitchFamily="18" charset="0"/>
                <a:sym typeface="+mn-ea"/>
              </a:rPr>
              <a:t>future </a:t>
            </a:r>
            <a:r>
              <a:rPr lang="zh-CN" altLang="en-US" sz="2000" b="1">
                <a:latin typeface="Times New Roman" panose="02020603050405020304" pitchFamily="18" charset="0"/>
                <a:ea typeface="黑体" panose="02010609060101010101" charset="-122"/>
                <a:cs typeface="Times New Roman" panose="02020603050405020304" pitchFamily="18" charset="0"/>
                <a:sym typeface="+mn-ea"/>
              </a:rPr>
              <a:t>的语境意义是</a:t>
            </a:r>
            <a:r>
              <a:rPr lang="en-US" altLang="zh-CN" sz="2000" b="1">
                <a:latin typeface="Times New Roman" panose="02020603050405020304" pitchFamily="18" charset="0"/>
                <a:ea typeface="黑体" panose="02010609060101010101" charset="-122"/>
                <a:cs typeface="Times New Roman" panose="02020603050405020304" pitchFamily="18" charset="0"/>
                <a:sym typeface="+mn-ea"/>
              </a:rPr>
              <a:t>“</a:t>
            </a:r>
            <a:r>
              <a:rPr sz="2000" b="1">
                <a:latin typeface="Times New Roman" panose="02020603050405020304" pitchFamily="18" charset="0"/>
                <a:ea typeface="黑体" panose="02010609060101010101" charset="-122"/>
                <a:cs typeface="Times New Roman" panose="02020603050405020304" pitchFamily="18" charset="0"/>
                <a:sym typeface="+mn-ea"/>
              </a:rPr>
              <a:t>在橄榄球队</a:t>
            </a:r>
            <a:r>
              <a:rPr sz="2000" b="1">
                <a:solidFill>
                  <a:srgbClr val="FFFF00"/>
                </a:solidFill>
                <a:latin typeface="Times New Roman" panose="02020603050405020304" pitchFamily="18" charset="0"/>
                <a:ea typeface="黑体" panose="02010609060101010101" charset="-122"/>
                <a:cs typeface="Times New Roman" panose="02020603050405020304" pitchFamily="18" charset="0"/>
                <a:sym typeface="+mn-ea"/>
              </a:rPr>
              <a:t>当四分卫的未来</a:t>
            </a:r>
            <a:r>
              <a:rPr lang="en-US" altLang="zh-CN" sz="2000" b="1">
                <a:latin typeface="Times New Roman" panose="02020603050405020304" pitchFamily="18" charset="0"/>
                <a:ea typeface="黑体" panose="02010609060101010101" charset="-122"/>
                <a:cs typeface="Times New Roman" panose="02020603050405020304" pitchFamily="18" charset="0"/>
                <a:sym typeface="+mn-ea"/>
              </a:rPr>
              <a:t>”</a:t>
            </a:r>
            <a:r>
              <a:rPr lang="zh-CN" altLang="en-US" sz="2000" b="1">
                <a:latin typeface="Times New Roman" panose="02020603050405020304" pitchFamily="18" charset="0"/>
                <a:ea typeface="黑体" panose="02010609060101010101" charset="-122"/>
                <a:cs typeface="Times New Roman" panose="02020603050405020304" pitchFamily="18" charset="0"/>
                <a:sym typeface="+mn-ea"/>
              </a:rPr>
              <a:t>，在续文中拓宽</a:t>
            </a:r>
            <a:r>
              <a:rPr lang="en-US" altLang="zh-CN" sz="2000" b="1">
                <a:latin typeface="Times New Roman" panose="02020603050405020304" pitchFamily="18" charset="0"/>
                <a:ea typeface="黑体" panose="02010609060101010101" charset="-122"/>
                <a:cs typeface="Times New Roman" panose="02020603050405020304" pitchFamily="18" charset="0"/>
                <a:sym typeface="+mn-ea"/>
              </a:rPr>
              <a:t>future</a:t>
            </a:r>
            <a:r>
              <a:rPr lang="zh-CN" altLang="en-US" sz="2000" b="1">
                <a:latin typeface="Times New Roman" panose="02020603050405020304" pitchFamily="18" charset="0"/>
                <a:ea typeface="黑体" panose="02010609060101010101" charset="-122"/>
                <a:cs typeface="Times New Roman" panose="02020603050405020304" pitchFamily="18" charset="0"/>
                <a:sym typeface="+mn-ea"/>
              </a:rPr>
              <a:t>的语境意义</a:t>
            </a:r>
            <a:r>
              <a:rPr lang="en-US" altLang="zh-CN" sz="2000" b="1">
                <a:latin typeface="Times New Roman" panose="02020603050405020304" pitchFamily="18" charset="0"/>
                <a:ea typeface="黑体" panose="02010609060101010101" charset="-122"/>
                <a:cs typeface="Times New Roman" panose="02020603050405020304" pitchFamily="18" charset="0"/>
                <a:sym typeface="+mn-ea"/>
              </a:rPr>
              <a:t>“</a:t>
            </a:r>
            <a:r>
              <a:rPr lang="en-US" altLang="zh-CN" sz="2000" b="1">
                <a:solidFill>
                  <a:srgbClr val="FFFF00"/>
                </a:solidFill>
                <a:latin typeface="Times New Roman" panose="02020603050405020304" pitchFamily="18" charset="0"/>
                <a:ea typeface="黑体" panose="02010609060101010101" charset="-122"/>
                <a:cs typeface="Times New Roman" panose="02020603050405020304" pitchFamily="18" charset="0"/>
                <a:sym typeface="+mn-ea"/>
              </a:rPr>
              <a:t> his expectation for my future, </a:t>
            </a:r>
            <a:r>
              <a:rPr sz="2000" b="1">
                <a:solidFill>
                  <a:srgbClr val="FFFF00"/>
                </a:solidFill>
                <a:latin typeface="Times New Roman" panose="02020603050405020304" pitchFamily="18" charset="0"/>
                <a:ea typeface="黑体" panose="02010609060101010101" charset="-122"/>
                <a:cs typeface="Times New Roman" panose="02020603050405020304" pitchFamily="18" charset="0"/>
                <a:sym typeface="+mn-ea"/>
              </a:rPr>
              <a:t>对孩子</a:t>
            </a:r>
            <a:r>
              <a:rPr lang="zh-CN" sz="2000" b="1">
                <a:solidFill>
                  <a:srgbClr val="FFFF00"/>
                </a:solidFill>
                <a:latin typeface="Times New Roman" panose="02020603050405020304" pitchFamily="18" charset="0"/>
                <a:ea typeface="黑体" panose="02010609060101010101" charset="-122"/>
                <a:cs typeface="Times New Roman" panose="02020603050405020304" pitchFamily="18" charset="0"/>
                <a:sym typeface="+mn-ea"/>
              </a:rPr>
              <a:t>未来</a:t>
            </a:r>
            <a:r>
              <a:rPr sz="2000" b="1">
                <a:solidFill>
                  <a:srgbClr val="FFFF00"/>
                </a:solidFill>
                <a:latin typeface="Times New Roman" panose="02020603050405020304" pitchFamily="18" charset="0"/>
                <a:ea typeface="黑体" panose="02010609060101010101" charset="-122"/>
                <a:cs typeface="Times New Roman" panose="02020603050405020304" pitchFamily="18" charset="0"/>
                <a:sym typeface="+mn-ea"/>
              </a:rPr>
              <a:t>的期许</a:t>
            </a:r>
            <a:r>
              <a:rPr lang="en-US" sz="2000" b="1">
                <a:latin typeface="Times New Roman" panose="02020603050405020304" pitchFamily="18" charset="0"/>
                <a:ea typeface="黑体" panose="02010609060101010101" charset="-122"/>
                <a:cs typeface="Times New Roman" panose="02020603050405020304" pitchFamily="18" charset="0"/>
                <a:sym typeface="+mn-ea"/>
              </a:rPr>
              <a:t>”</a:t>
            </a:r>
            <a:r>
              <a:rPr lang="zh-CN" altLang="en-US" sz="2000" b="1">
                <a:latin typeface="Times New Roman" panose="02020603050405020304" pitchFamily="18" charset="0"/>
                <a:ea typeface="黑体" panose="02010609060101010101" charset="-122"/>
                <a:cs typeface="Times New Roman" panose="02020603050405020304" pitchFamily="18" charset="0"/>
                <a:sym typeface="+mn-ea"/>
              </a:rPr>
              <a:t>，通过让孩子劳动获得报酬而自由支配愿望，</a:t>
            </a:r>
            <a:r>
              <a:rPr sz="2000" b="1">
                <a:latin typeface="Times New Roman" panose="02020603050405020304" pitchFamily="18" charset="0"/>
                <a:ea typeface="黑体" panose="02010609060101010101" charset="-122"/>
                <a:cs typeface="Times New Roman" panose="02020603050405020304" pitchFamily="18" charset="0"/>
              </a:rPr>
              <a:t>即使家里生活捉衿见肘，也要让孩子追梦</a:t>
            </a:r>
            <a:r>
              <a:rPr lang="zh-CN" sz="2000" b="1">
                <a:latin typeface="Times New Roman" panose="02020603050405020304" pitchFamily="18" charset="0"/>
                <a:ea typeface="黑体" panose="02010609060101010101" charset="-122"/>
                <a:cs typeface="Times New Roman" panose="02020603050405020304" pitchFamily="18" charset="0"/>
              </a:rPr>
              <a:t>人生</a:t>
            </a:r>
            <a:r>
              <a:rPr sz="2000" b="1">
                <a:latin typeface="Times New Roman" panose="02020603050405020304" pitchFamily="18" charset="0"/>
                <a:ea typeface="黑体" panose="02010609060101010101" charset="-122"/>
                <a:cs typeface="Times New Roman" panose="02020603050405020304" pitchFamily="18" charset="0"/>
              </a:rPr>
              <a:t>未来。</a:t>
            </a:r>
          </a:p>
        </p:txBody>
      </p:sp>
      <p:grpSp>
        <p:nvGrpSpPr>
          <p:cNvPr id="70" name="组合 69"/>
          <p:cNvGrpSpPr/>
          <p:nvPr/>
        </p:nvGrpSpPr>
        <p:grpSpPr>
          <a:xfrm>
            <a:off x="9646603" y="624999"/>
            <a:ext cx="1390968" cy="919639"/>
            <a:chOff x="8512287" y="1660932"/>
            <a:chExt cx="1063416" cy="1024579"/>
          </a:xfrm>
        </p:grpSpPr>
        <p:sp>
          <p:nvSpPr>
            <p:cNvPr id="31" name="椭圆 30"/>
            <p:cNvSpPr/>
            <p:nvPr>
              <p:custDataLst>
                <p:tags r:id="rId5"/>
              </p:custDataLst>
            </p:nvPr>
          </p:nvSpPr>
          <p:spPr>
            <a:xfrm flipH="1">
              <a:off x="8551124" y="1660932"/>
              <a:ext cx="1024579" cy="1024579"/>
            </a:xfrm>
            <a:prstGeom prst="ellipse">
              <a:avLst/>
            </a:prstGeom>
            <a:gradFill>
              <a:gsLst>
                <a:gs pos="0">
                  <a:srgbClr val="03435C"/>
                </a:gs>
                <a:gs pos="100000">
                  <a:srgbClr val="037A9B"/>
                </a:gs>
              </a:gsLst>
              <a:lin ang="5400000" scaled="1"/>
            </a:gradFill>
            <a:ln w="25400" cap="flat" cmpd="sng" algn="ctr">
              <a:no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lstStyle/>
            <a:p>
              <a:pPr algn="ctr"/>
              <a:endParaRPr lang="zh-CN" altLang="en-US" sz="2700">
                <a:solidFill>
                  <a:sysClr val="window" lastClr="FFFFFF"/>
                </a:solidFill>
              </a:endParaRPr>
            </a:p>
          </p:txBody>
        </p:sp>
        <p:sp>
          <p:nvSpPr>
            <p:cNvPr id="72" name="矩形 71"/>
            <p:cNvSpPr/>
            <p:nvPr>
              <p:custDataLst>
                <p:tags r:id="rId6"/>
              </p:custDataLst>
            </p:nvPr>
          </p:nvSpPr>
          <p:spPr>
            <a:xfrm>
              <a:off x="8512287" y="1870340"/>
              <a:ext cx="1063173" cy="616198"/>
            </a:xfrm>
            <a:prstGeom prst="rect">
              <a:avLst/>
            </a:prstGeom>
          </p:spPr>
          <p:txBody>
            <a:bodyPr wrap="square">
              <a:spAutoFit/>
            </a:bodyPr>
            <a:lstStyle/>
            <a:p>
              <a:pPr marL="0" lvl="1" algn="ctr"/>
              <a:r>
                <a:rPr lang="zh-CN" altLang="en-US" sz="1500" b="1" dirty="0">
                  <a:solidFill>
                    <a:sysClr val="window" lastClr="FFFFFF"/>
                  </a:solidFill>
                  <a:latin typeface="微软雅黑" panose="020B0503020204020204" pitchFamily="34" charset="-122"/>
                  <a:ea typeface="微软雅黑" panose="020B0503020204020204" pitchFamily="34" charset="-122"/>
                </a:rPr>
                <a:t>同词或同源词</a:t>
              </a:r>
            </a:p>
            <a:p>
              <a:pPr marL="0" lvl="1" algn="ctr"/>
              <a:r>
                <a:rPr lang="zh-CN" altLang="en-US" sz="1500" b="1" dirty="0">
                  <a:solidFill>
                    <a:sysClr val="window" lastClr="FFFFFF"/>
                  </a:solidFill>
                  <a:latin typeface="微软雅黑" panose="020B0503020204020204" pitchFamily="34" charset="-122"/>
                  <a:ea typeface="微软雅黑" panose="020B0503020204020204" pitchFamily="34" charset="-122"/>
                </a:rPr>
                <a:t>的重复</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heel(1)">
                                      <p:cBhvr>
                                        <p:cTn id="12" dur="2000"/>
                                        <p:tgtEl>
                                          <p:spTgt spid="7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500"/>
                                        <p:tgtEl>
                                          <p:spTgt spid="1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heel(1)">
                                      <p:cBhvr>
                                        <p:cTn id="26" dur="2000"/>
                                        <p:tgtEl>
                                          <p:spTgt spid="26"/>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heel(1)">
                                      <p:cBhvr>
                                        <p:cTn id="2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4" grpId="0" animBg="1"/>
      <p:bldP spid="4" grpId="1" animBg="1"/>
      <p:bldP spid="25" grpId="0" bldLvl="0" animBg="1"/>
      <p:bldP spid="2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accent1"/>
            </a:solidFill>
            <a:prstDash val="dashDot"/>
            <a:round/>
          </a:ln>
          <a:extLst>
            <a:ext uri="{909E8E84-426E-40DD-AFC4-6F175D3DCCD1}">
              <a14:hiddenFill xmlns:a14="http://schemas.microsoft.com/office/drawing/2010/main">
                <a:noFill/>
              </a14:hiddenFill>
            </a:ext>
          </a:extLst>
        </p:spPr>
      </p:cxnSp>
      <p:pic>
        <p:nvPicPr>
          <p:cNvPr id="7" name="图片 6" descr="8"/>
          <p:cNvPicPr>
            <a:picLocks noChangeAspect="1"/>
          </p:cNvPicPr>
          <p:nvPr>
            <p:custDataLst>
              <p:tags r:id="rId2"/>
            </p:custDataLst>
          </p:nvPr>
        </p:nvPicPr>
        <p:blipFill>
          <a:blip r:embed="rId4"/>
          <a:stretch>
            <a:fillRect/>
          </a:stretch>
        </p:blipFill>
        <p:spPr>
          <a:xfrm>
            <a:off x="0" y="-16510"/>
            <a:ext cx="1487805" cy="832485"/>
          </a:xfrm>
          <a:prstGeom prst="rect">
            <a:avLst/>
          </a:prstGeom>
        </p:spPr>
      </p:pic>
      <p:sp>
        <p:nvSpPr>
          <p:cNvPr id="5" name="文本框 4"/>
          <p:cNvSpPr txBox="1"/>
          <p:nvPr/>
        </p:nvSpPr>
        <p:spPr>
          <a:xfrm>
            <a:off x="10490200" y="404495"/>
            <a:ext cx="1133475" cy="368300"/>
          </a:xfrm>
          <a:prstGeom prst="rect">
            <a:avLst/>
          </a:prstGeom>
          <a:noFill/>
        </p:spPr>
        <p:txBody>
          <a:bodyPr wrap="square" rtlCol="0">
            <a:spAutoFit/>
          </a:bodyPr>
          <a:lstStyle/>
          <a:p>
            <a:r>
              <a:rPr lang="en-US" altLang="zh-CN">
                <a:solidFill>
                  <a:srgbClr val="0070C0"/>
                </a:solidFill>
              </a:rPr>
              <a:t>2022.12</a:t>
            </a:r>
          </a:p>
        </p:txBody>
      </p:sp>
      <p:sp>
        <p:nvSpPr>
          <p:cNvPr id="6" name="文本框 5"/>
          <p:cNvSpPr txBox="1"/>
          <p:nvPr/>
        </p:nvSpPr>
        <p:spPr>
          <a:xfrm>
            <a:off x="1489075" y="260350"/>
            <a:ext cx="8855710" cy="521970"/>
          </a:xfrm>
          <a:prstGeom prst="rect">
            <a:avLst/>
          </a:prstGeom>
          <a:noFill/>
        </p:spPr>
        <p:txBody>
          <a:bodyPr wrap="square" rtlCol="0">
            <a:spAutoFit/>
          </a:bodyPr>
          <a:lstStyle/>
          <a:p>
            <a:r>
              <a:rPr lang="zh-CN" altLang="en-US" sz="2800" b="1" dirty="0">
                <a:solidFill>
                  <a:srgbClr val="0170C1"/>
                </a:solidFill>
                <a:latin typeface="微软雅黑" panose="020B0503020204020204" pitchFamily="34" charset="-122"/>
                <a:ea typeface="微软雅黑" panose="020B0503020204020204" pitchFamily="34" charset="-122"/>
              </a:rPr>
              <a:t>运用词汇衔接，熟稔“伏笔”与“铺垫”的续写技巧</a:t>
            </a:r>
          </a:p>
        </p:txBody>
      </p:sp>
      <p:pic>
        <p:nvPicPr>
          <p:cNvPr id="3" name="图片 2"/>
          <p:cNvPicPr>
            <a:picLocks noChangeAspect="1"/>
          </p:cNvPicPr>
          <p:nvPr/>
        </p:nvPicPr>
        <p:blipFill>
          <a:blip r:embed="rId5">
            <a:clrChange>
              <a:clrFrom>
                <a:srgbClr val="FFFEFF">
                  <a:alpha val="100000"/>
                </a:srgbClr>
              </a:clrFrom>
              <a:clrTo>
                <a:srgbClr val="FFFEFF">
                  <a:alpha val="100000"/>
                  <a:alpha val="0"/>
                </a:srgbClr>
              </a:clrTo>
            </a:clrChange>
          </a:blip>
          <a:srcRect l="5062" t="18717" r="7763" b="14703"/>
          <a:stretch>
            <a:fillRect/>
          </a:stretch>
        </p:blipFill>
        <p:spPr>
          <a:xfrm rot="16200000">
            <a:off x="280670" y="2434590"/>
            <a:ext cx="5626735" cy="2424351"/>
          </a:xfrm>
          <a:prstGeom prst="rect">
            <a:avLst/>
          </a:prstGeom>
        </p:spPr>
      </p:pic>
      <p:sp>
        <p:nvSpPr>
          <p:cNvPr id="4" name="文本框 3"/>
          <p:cNvSpPr txBox="1"/>
          <p:nvPr/>
        </p:nvSpPr>
        <p:spPr>
          <a:xfrm>
            <a:off x="4108450" y="836930"/>
            <a:ext cx="7708900" cy="5446395"/>
          </a:xfrm>
          <a:prstGeom prst="rect">
            <a:avLst/>
          </a:prstGeom>
          <a:noFill/>
        </p:spPr>
        <p:txBody>
          <a:bodyPr wrap="square" rtlCol="0" anchor="t">
            <a:spAutoFit/>
          </a:bodyPr>
          <a:lstStyle/>
          <a:p>
            <a:r>
              <a:rPr lang="zh-CN" altLang="en-US" sz="2000" b="1">
                <a:solidFill>
                  <a:srgbClr val="C00000"/>
                </a:solidFill>
              </a:rPr>
              <a:t>“伏笔”与“铺垫”有三个方面的不同:</a:t>
            </a:r>
          </a:p>
          <a:p>
            <a:pPr marL="285750" indent="-285750">
              <a:buFont typeface="Wingdings" panose="05000000000000000000" charset="0"/>
              <a:buChar char="Ø"/>
            </a:pPr>
            <a:r>
              <a:rPr lang="zh-CN" altLang="en-US"/>
              <a:t>1．从形式来看，用作伏笔的，言语不多，有隐含性，不注意看不出来，所以，伏笔一般是“细节”；用作铺垫的，语句较多，可以铺陈，如情节高潮的前奏，如一些表现人物的景物环境描写，它没有隐含性，一看就知道是为了下文的铺垫。</a:t>
            </a:r>
          </a:p>
          <a:p>
            <a:pPr marL="285750" indent="-285750">
              <a:buFont typeface="Wingdings" panose="05000000000000000000" charset="0"/>
              <a:buChar char="Ø"/>
            </a:pPr>
            <a:r>
              <a:rPr lang="zh-CN" altLang="en-US"/>
              <a:t>2.从运用来看，伏笔与下文照应的“点”有一段距离，甚至是文首与文尾；而铺垫一般是紧接着，如前面写环境景物，接着就写人物。</a:t>
            </a:r>
          </a:p>
          <a:p>
            <a:pPr marL="285750" indent="-285750">
              <a:buFont typeface="Wingdings" panose="05000000000000000000" charset="0"/>
              <a:buChar char="Ø"/>
            </a:pPr>
            <a:r>
              <a:rPr lang="zh-CN" altLang="en-US"/>
              <a:t>3.从作用来看，伏笔主要是谋篇布局即结构上的技巧，使文章前后照应，结构严谨；铺垫是写作手法中的烘托手法，</a:t>
            </a:r>
            <a:r>
              <a:rPr lang="zh-CN" altLang="en-US">
                <a:sym typeface="+mn-ea"/>
              </a:rPr>
              <a:t>主要是对内容起作用，比如推动情节，突出人物，</a:t>
            </a:r>
            <a:r>
              <a:rPr lang="zh-CN" altLang="en-US"/>
              <a:t>铺垫的特点是为主要情节蓄积酝酿的过程。</a:t>
            </a:r>
          </a:p>
          <a:p>
            <a:endParaRPr lang="zh-CN" altLang="en-US" sz="2000" b="1">
              <a:solidFill>
                <a:srgbClr val="C00000"/>
              </a:solidFill>
            </a:endParaRPr>
          </a:p>
          <a:p>
            <a:r>
              <a:rPr lang="zh-CN" altLang="en-US" sz="2000" b="1">
                <a:solidFill>
                  <a:srgbClr val="C00000"/>
                </a:solidFill>
              </a:rPr>
              <a:t>使用“伏笔”与“铺垫”应注意以下几点：　　</a:t>
            </a:r>
          </a:p>
          <a:p>
            <a:pPr marL="285750" indent="-285750">
              <a:buFont typeface="Wingdings" panose="05000000000000000000" charset="0"/>
              <a:buChar char="Ø"/>
            </a:pPr>
            <a:r>
              <a:rPr lang="en-US" altLang="zh-CN"/>
              <a:t>       </a:t>
            </a:r>
            <a:r>
              <a:rPr lang="zh-CN" altLang="en-US"/>
              <a:t>有伏笔必有照应，如果你在开头提到了枪，那么在第二或第三段就要提到开枪，不伏不应是败笔，只伏不应同样也是败笔；伏笔要埋伏得巧妙，切忌刻意、显露，伏笔一般做到别人无法轻易觉察到，要做到如风行水上，自然成文；伏笔要有照应，但前后不宜紧贴，如果伏笔前后贴得过近，反而会使文章显得呆板，读起来反而会显得枯燥。　</a:t>
            </a:r>
          </a:p>
          <a:p>
            <a:pPr marL="285750" indent="-285750">
              <a:buFont typeface="Wingdings" panose="05000000000000000000" charset="0"/>
              <a:buChar char="Ø"/>
            </a:pPr>
            <a:r>
              <a:rPr lang="en-US" altLang="zh-CN"/>
              <a:t>      铺垫的作用是主要情节的基石，能增加情节张力，制造悬念使情节具有合理性；铺垫的原则是引而不发、自然合理。　　</a:t>
            </a:r>
          </a:p>
        </p:txBody>
      </p:sp>
      <p:sp>
        <p:nvSpPr>
          <p:cNvPr id="8" name="文本框 7"/>
          <p:cNvSpPr txBox="1"/>
          <p:nvPr/>
        </p:nvSpPr>
        <p:spPr>
          <a:xfrm>
            <a:off x="154305" y="3500755"/>
            <a:ext cx="2205990" cy="2306955"/>
          </a:xfrm>
          <a:prstGeom prst="rect">
            <a:avLst/>
          </a:prstGeom>
          <a:noFill/>
        </p:spPr>
        <p:txBody>
          <a:bodyPr wrap="square" rtlCol="0" anchor="t">
            <a:spAutoFit/>
          </a:bodyPr>
          <a:lstStyle/>
          <a:p>
            <a:r>
              <a:rPr lang="zh-CN" altLang="en-US" b="1">
                <a:latin typeface="微软雅黑" panose="020B0503020204020204" pitchFamily="34" charset="-122"/>
                <a:ea typeface="微软雅黑" panose="020B0503020204020204" pitchFamily="34" charset="-122"/>
                <a:cs typeface="微软雅黑" panose="020B0503020204020204" pitchFamily="34" charset="-122"/>
              </a:rPr>
              <a:t>俄国作家契诃夫对伏笔的解释：</a:t>
            </a:r>
          </a:p>
          <a:p>
            <a:r>
              <a:rPr lang="zh-CN" altLang="en-US" b="1">
                <a:latin typeface="微软雅黑" panose="020B0503020204020204" pitchFamily="34" charset="-122"/>
                <a:ea typeface="微软雅黑" panose="020B0503020204020204" pitchFamily="34" charset="-122"/>
                <a:cs typeface="微软雅黑" panose="020B0503020204020204" pitchFamily="34" charset="-122"/>
              </a:rPr>
              <a:t>“例如在前面写到客厅的墙上挂着</a:t>
            </a:r>
            <a:r>
              <a:rPr lang="zh-CN" altLang="en-US" b="1" u="sng">
                <a:latin typeface="微软雅黑" panose="020B0503020204020204" pitchFamily="34" charset="-122"/>
                <a:ea typeface="微软雅黑" panose="020B0503020204020204" pitchFamily="34" charset="-122"/>
                <a:cs typeface="微软雅黑" panose="020B0503020204020204" pitchFamily="34" charset="-122"/>
              </a:rPr>
              <a:t>一支猎枪</a:t>
            </a:r>
            <a:r>
              <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（伏笔）</a:t>
            </a:r>
            <a:r>
              <a:rPr lang="zh-CN" altLang="en-US" b="1">
                <a:latin typeface="微软雅黑" panose="020B0503020204020204" pitchFamily="34" charset="-122"/>
                <a:ea typeface="微软雅黑" panose="020B0503020204020204" pitchFamily="34" charset="-122"/>
                <a:cs typeface="微软雅黑" panose="020B0503020204020204" pitchFamily="34" charset="-122"/>
              </a:rPr>
              <a:t>，那么这支猎枪在最后一定要</a:t>
            </a:r>
            <a:r>
              <a:rPr lang="zh-CN" altLang="en-US" b="1" u="sng">
                <a:latin typeface="微软雅黑" panose="020B0503020204020204" pitchFamily="34" charset="-122"/>
                <a:ea typeface="微软雅黑" panose="020B0503020204020204" pitchFamily="34" charset="-122"/>
                <a:cs typeface="微软雅黑" panose="020B0503020204020204" pitchFamily="34" charset="-122"/>
              </a:rPr>
              <a:t>射出子弹</a:t>
            </a:r>
            <a:r>
              <a:rPr lang="zh-CN" altLang="en-US"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（照应）</a:t>
            </a:r>
            <a:r>
              <a:rPr lang="zh-CN" altLang="en-US" b="1">
                <a:latin typeface="微软雅黑" panose="020B0503020204020204" pitchFamily="34" charset="-122"/>
                <a:ea typeface="微软雅黑" panose="020B0503020204020204" pitchFamily="34" charset="-122"/>
                <a:cs typeface="微软雅黑" panose="020B0503020204020204" pitchFamily="34" charset="-12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accent1"/>
            </a:solidFill>
            <a:prstDash val="dashDot"/>
            <a:round/>
          </a:ln>
          <a:extLst>
            <a:ext uri="{909E8E84-426E-40DD-AFC4-6F175D3DCCD1}">
              <a14:hiddenFill xmlns:a14="http://schemas.microsoft.com/office/drawing/2010/main">
                <a:noFill/>
              </a14:hiddenFill>
            </a:ext>
          </a:extLst>
        </p:spPr>
      </p:cxnSp>
      <p:pic>
        <p:nvPicPr>
          <p:cNvPr id="7" name="图片 6" descr="8"/>
          <p:cNvPicPr>
            <a:picLocks noChangeAspect="1"/>
          </p:cNvPicPr>
          <p:nvPr>
            <p:custDataLst>
              <p:tags r:id="rId2"/>
            </p:custDataLst>
          </p:nvPr>
        </p:nvPicPr>
        <p:blipFill>
          <a:blip r:embed="rId13"/>
          <a:stretch>
            <a:fillRect/>
          </a:stretch>
        </p:blipFill>
        <p:spPr>
          <a:xfrm>
            <a:off x="0" y="-16510"/>
            <a:ext cx="1430020" cy="832485"/>
          </a:xfrm>
          <a:prstGeom prst="rect">
            <a:avLst/>
          </a:prstGeom>
        </p:spPr>
      </p:pic>
      <p:sp>
        <p:nvSpPr>
          <p:cNvPr id="5" name="文本框 4"/>
          <p:cNvSpPr txBox="1"/>
          <p:nvPr/>
        </p:nvSpPr>
        <p:spPr>
          <a:xfrm>
            <a:off x="10490200" y="404495"/>
            <a:ext cx="1133475" cy="368300"/>
          </a:xfrm>
          <a:prstGeom prst="rect">
            <a:avLst/>
          </a:prstGeom>
          <a:noFill/>
        </p:spPr>
        <p:txBody>
          <a:bodyPr wrap="square" rtlCol="0">
            <a:spAutoFit/>
          </a:bodyPr>
          <a:lstStyle/>
          <a:p>
            <a:r>
              <a:rPr lang="en-US" altLang="zh-CN">
                <a:solidFill>
                  <a:srgbClr val="0070C0"/>
                </a:solidFill>
              </a:rPr>
              <a:t>2022.12</a:t>
            </a:r>
          </a:p>
        </p:txBody>
      </p:sp>
      <p:sp>
        <p:nvSpPr>
          <p:cNvPr id="6" name="文本框 5"/>
          <p:cNvSpPr txBox="1"/>
          <p:nvPr/>
        </p:nvSpPr>
        <p:spPr>
          <a:xfrm>
            <a:off x="1273175" y="260350"/>
            <a:ext cx="10045700" cy="460375"/>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sym typeface="+mn-ea"/>
              </a:rPr>
              <a:t>找准伏笔</a:t>
            </a:r>
            <a:r>
              <a:rPr lang="zh-CN" altLang="en-US" sz="2400" b="1" dirty="0">
                <a:solidFill>
                  <a:srgbClr val="0170C1"/>
                </a:solidFill>
                <a:latin typeface="微软雅黑" panose="020B0503020204020204" pitchFamily="34" charset="-122"/>
                <a:ea typeface="微软雅黑" panose="020B0503020204020204" pitchFamily="34" charset="-122"/>
                <a:sym typeface="+mn-ea"/>
              </a:rPr>
              <a:t>，利用</a:t>
            </a:r>
            <a:r>
              <a:rPr lang="zh-CN" altLang="en-US" sz="2400" b="1" dirty="0">
                <a:solidFill>
                  <a:srgbClr val="C00000"/>
                </a:solidFill>
                <a:latin typeface="微软雅黑" panose="020B0503020204020204" pitchFamily="34" charset="-122"/>
                <a:ea typeface="微软雅黑" panose="020B0503020204020204" pitchFamily="34" charset="-122"/>
                <a:sym typeface="+mn-ea"/>
              </a:rPr>
              <a:t>同词复现或反义关系</a:t>
            </a:r>
            <a:r>
              <a:rPr lang="zh-CN" altLang="en-US" sz="2400" b="1" dirty="0">
                <a:solidFill>
                  <a:srgbClr val="0170C1"/>
                </a:solidFill>
                <a:latin typeface="微软雅黑" panose="020B0503020204020204" pitchFamily="34" charset="-122"/>
                <a:ea typeface="微软雅黑" panose="020B0503020204020204" pitchFamily="34" charset="-122"/>
                <a:sym typeface="+mn-ea"/>
              </a:rPr>
              <a:t>的衔接手段，使续文</a:t>
            </a:r>
            <a:r>
              <a:rPr lang="zh-CN" altLang="en-US" sz="2400" b="1" dirty="0">
                <a:solidFill>
                  <a:srgbClr val="C00000"/>
                </a:solidFill>
                <a:latin typeface="微软雅黑" panose="020B0503020204020204" pitchFamily="34" charset="-122"/>
                <a:ea typeface="微软雅黑" panose="020B0503020204020204" pitchFamily="34" charset="-122"/>
                <a:sym typeface="+mn-ea"/>
              </a:rPr>
              <a:t>前后照应</a:t>
            </a:r>
          </a:p>
        </p:txBody>
      </p:sp>
      <p:pic>
        <p:nvPicPr>
          <p:cNvPr id="2" name="图片 1" descr="搜狗截图20221216045957"/>
          <p:cNvPicPr>
            <a:picLocks noChangeAspect="1"/>
          </p:cNvPicPr>
          <p:nvPr/>
        </p:nvPicPr>
        <p:blipFill>
          <a:blip r:embed="rId14"/>
          <a:srcRect l="4497" r="3398"/>
          <a:stretch>
            <a:fillRect/>
          </a:stretch>
        </p:blipFill>
        <p:spPr>
          <a:xfrm>
            <a:off x="115570" y="980440"/>
            <a:ext cx="7225665" cy="5396865"/>
          </a:xfrm>
          <a:prstGeom prst="rect">
            <a:avLst/>
          </a:prstGeom>
        </p:spPr>
      </p:pic>
      <p:pic>
        <p:nvPicPr>
          <p:cNvPr id="3" name="图片 2"/>
          <p:cNvPicPr>
            <a:picLocks noChangeAspect="1"/>
          </p:cNvPicPr>
          <p:nvPr/>
        </p:nvPicPr>
        <p:blipFill>
          <a:blip r:embed="rId15"/>
          <a:srcRect l="39677" t="24722" r="11635" b="19722"/>
          <a:stretch>
            <a:fillRect/>
          </a:stretch>
        </p:blipFill>
        <p:spPr>
          <a:xfrm>
            <a:off x="7465695" y="795020"/>
            <a:ext cx="4294505" cy="2828290"/>
          </a:xfrm>
          <a:prstGeom prst="rect">
            <a:avLst/>
          </a:prstGeom>
        </p:spPr>
      </p:pic>
      <p:sp>
        <p:nvSpPr>
          <p:cNvPr id="12" name="文本框 11"/>
          <p:cNvSpPr txBox="1"/>
          <p:nvPr/>
        </p:nvSpPr>
        <p:spPr>
          <a:xfrm>
            <a:off x="7681595" y="3644900"/>
            <a:ext cx="4253865" cy="2921635"/>
          </a:xfrm>
          <a:prstGeom prst="rect">
            <a:avLst/>
          </a:prstGeom>
          <a:noFill/>
          <a:ln>
            <a:solidFill>
              <a:schemeClr val="accent1"/>
            </a:solidFill>
          </a:ln>
        </p:spPr>
        <p:txBody>
          <a:bodyPr wrap="square" rtlCol="0" anchor="t">
            <a:noAutofit/>
          </a:bodyPr>
          <a:lstStyle/>
          <a:p>
            <a:pPr indent="0" fontAlgn="auto">
              <a:lnSpc>
                <a:spcPts val="3400"/>
              </a:lnSpc>
            </a:pPr>
            <a:r>
              <a:rPr lang="zh-CN" altLang="en-US" sz="2000" b="1"/>
              <a:t> </a:t>
            </a:r>
            <a:r>
              <a:rPr lang="en-US" altLang="zh-CN" sz="2000" b="1"/>
              <a:t>...</a:t>
            </a:r>
            <a:r>
              <a:rPr lang="zh-CN" altLang="en-US" sz="2000" b="1"/>
              <a:t>At exactly that moment, I came to understand why my father let me have the money—it was his expectation for my future, his encouragement and quiet love. And that was something I never surpass. </a:t>
            </a:r>
          </a:p>
        </p:txBody>
      </p:sp>
      <p:sp>
        <p:nvSpPr>
          <p:cNvPr id="16" name="圆角矩形 15"/>
          <p:cNvSpPr/>
          <p:nvPr>
            <p:custDataLst>
              <p:tags r:id="rId3"/>
            </p:custDataLst>
          </p:nvPr>
        </p:nvSpPr>
        <p:spPr>
          <a:xfrm>
            <a:off x="5449570" y="980440"/>
            <a:ext cx="1858010" cy="260350"/>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4" name="圆角矩形 3"/>
          <p:cNvSpPr/>
          <p:nvPr>
            <p:custDataLst>
              <p:tags r:id="rId4"/>
            </p:custDataLst>
          </p:nvPr>
        </p:nvSpPr>
        <p:spPr>
          <a:xfrm>
            <a:off x="7681595" y="4220845"/>
            <a:ext cx="1387475" cy="356870"/>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pic>
        <p:nvPicPr>
          <p:cNvPr id="26" name="图片 25"/>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flipH="1">
            <a:off x="120650" y="4076700"/>
            <a:ext cx="1635125" cy="1760855"/>
          </a:xfrm>
          <a:prstGeom prst="rect">
            <a:avLst/>
          </a:prstGeom>
        </p:spPr>
      </p:pic>
      <p:sp>
        <p:nvSpPr>
          <p:cNvPr id="25" name="椭圆形标注 24"/>
          <p:cNvSpPr/>
          <p:nvPr>
            <p:custDataLst>
              <p:tags r:id="rId6"/>
            </p:custDataLst>
          </p:nvPr>
        </p:nvSpPr>
        <p:spPr>
          <a:xfrm>
            <a:off x="337820" y="2009775"/>
            <a:ext cx="7127875" cy="2756535"/>
          </a:xfrm>
          <a:prstGeom prst="wedgeEllipseCallout">
            <a:avLst>
              <a:gd name="adj1" fmla="val -31900"/>
              <a:gd name="adj2" fmla="val 70340"/>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buFont typeface="Wingdings" panose="05000000000000000000" charset="0"/>
              <a:buChar char="Ø"/>
            </a:pPr>
            <a:r>
              <a:rPr lang="zh-CN" altLang="en-US" sz="2000" b="1" u="sng">
                <a:solidFill>
                  <a:srgbClr val="FFFF00"/>
                </a:solidFill>
                <a:latin typeface="Times New Roman" panose="02020603050405020304" pitchFamily="18" charset="0"/>
                <a:ea typeface="黑体" panose="02010609060101010101" charset="-122"/>
                <a:cs typeface="Times New Roman" panose="02020603050405020304" pitchFamily="18" charset="0"/>
                <a:sym typeface="+mn-ea"/>
              </a:rPr>
              <a:t>对情感变化的评议：</a:t>
            </a:r>
            <a:r>
              <a:rPr sz="2000" b="1">
                <a:latin typeface="Times New Roman" panose="02020603050405020304" pitchFamily="18" charset="0"/>
                <a:ea typeface="黑体" panose="02010609060101010101" charset="-122"/>
                <a:cs typeface="Times New Roman" panose="02020603050405020304" pitchFamily="18" charset="0"/>
              </a:rPr>
              <a:t>铺垫是“打基础”，使用的笔墨往往较多</a:t>
            </a:r>
            <a:r>
              <a:rPr lang="zh-CN" sz="2000" b="1">
                <a:latin typeface="Times New Roman" panose="02020603050405020304" pitchFamily="18" charset="0"/>
                <a:ea typeface="黑体" panose="02010609060101010101" charset="-122"/>
                <a:cs typeface="Times New Roman" panose="02020603050405020304" pitchFamily="18" charset="0"/>
              </a:rPr>
              <a:t>；</a:t>
            </a:r>
            <a:r>
              <a:rPr sz="2000" b="1">
                <a:latin typeface="Times New Roman" panose="02020603050405020304" pitchFamily="18" charset="0"/>
                <a:ea typeface="黑体" panose="02010609060101010101" charset="-122"/>
                <a:cs typeface="Times New Roman" panose="02020603050405020304" pitchFamily="18" charset="0"/>
              </a:rPr>
              <a:t>伏笔是“作暗示”</a:t>
            </a:r>
            <a:r>
              <a:rPr lang="zh-CN" sz="2000" b="1">
                <a:latin typeface="Times New Roman" panose="02020603050405020304" pitchFamily="18" charset="0"/>
                <a:ea typeface="黑体" panose="02010609060101010101" charset="-122"/>
                <a:cs typeface="Times New Roman" panose="02020603050405020304" pitchFamily="18" charset="0"/>
              </a:rPr>
              <a:t>，</a:t>
            </a:r>
            <a:r>
              <a:rPr sz="2000" b="1">
                <a:latin typeface="Times New Roman" panose="02020603050405020304" pitchFamily="18" charset="0"/>
                <a:ea typeface="黑体" panose="02010609060101010101" charset="-122"/>
                <a:cs typeface="Times New Roman" panose="02020603050405020304" pitchFamily="18" charset="0"/>
              </a:rPr>
              <a:t>通常只是一两笔，点到为止</a:t>
            </a:r>
            <a:r>
              <a:rPr lang="zh-CN" sz="2000" b="1">
                <a:latin typeface="Times New Roman" panose="02020603050405020304" pitchFamily="18" charset="0"/>
                <a:ea typeface="黑体" panose="02010609060101010101" charset="-122"/>
                <a:cs typeface="Times New Roman" panose="02020603050405020304" pitchFamily="18" charset="0"/>
              </a:rPr>
              <a:t>。</a:t>
            </a:r>
            <a:r>
              <a:rPr sz="2000" b="1">
                <a:latin typeface="Times New Roman" panose="02020603050405020304" pitchFamily="18" charset="0"/>
                <a:ea typeface="黑体" panose="02010609060101010101" charset="-122"/>
                <a:cs typeface="Times New Roman" panose="02020603050405020304" pitchFamily="18" charset="0"/>
              </a:rPr>
              <a:t>与“</a:t>
            </a:r>
            <a:r>
              <a:rPr lang="zh-CN" sz="2000" b="1">
                <a:latin typeface="Times New Roman" panose="02020603050405020304" pitchFamily="18" charset="0"/>
                <a:ea typeface="黑体" panose="02010609060101010101" charset="-122"/>
                <a:cs typeface="Times New Roman" panose="02020603050405020304" pitchFamily="18" charset="0"/>
              </a:rPr>
              <a:t>回</a:t>
            </a:r>
            <a:r>
              <a:rPr sz="2000" b="1">
                <a:latin typeface="Times New Roman" panose="02020603050405020304" pitchFamily="18" charset="0"/>
                <a:ea typeface="黑体" panose="02010609060101010101" charset="-122"/>
                <a:cs typeface="Times New Roman" panose="02020603050405020304" pitchFamily="18" charset="0"/>
              </a:rPr>
              <a:t>应”配合</a:t>
            </a:r>
            <a:r>
              <a:rPr lang="zh-CN" sz="2000" b="1">
                <a:latin typeface="Times New Roman" panose="02020603050405020304" pitchFamily="18" charset="0"/>
                <a:ea typeface="黑体" panose="02010609060101010101" charset="-122"/>
                <a:cs typeface="Times New Roman" panose="02020603050405020304" pitchFamily="18" charset="0"/>
              </a:rPr>
              <a:t>，</a:t>
            </a:r>
            <a:r>
              <a:rPr sz="2000" b="1">
                <a:latin typeface="Times New Roman" panose="02020603050405020304" pitchFamily="18" charset="0"/>
                <a:ea typeface="黑体" panose="02010609060101010101" charset="-122"/>
                <a:cs typeface="Times New Roman" panose="02020603050405020304" pitchFamily="18" charset="0"/>
              </a:rPr>
              <a:t>使文章前后照应，结构严谨，波澜</a:t>
            </a:r>
            <a:r>
              <a:rPr lang="zh-CN" sz="2000" b="1">
                <a:latin typeface="Times New Roman" panose="02020603050405020304" pitchFamily="18" charset="0"/>
                <a:ea typeface="黑体" panose="02010609060101010101" charset="-122"/>
                <a:cs typeface="Times New Roman" panose="02020603050405020304" pitchFamily="18" charset="0"/>
              </a:rPr>
              <a:t>起伏</a:t>
            </a:r>
            <a:r>
              <a:rPr sz="2000" b="1">
                <a:latin typeface="Times New Roman" panose="02020603050405020304" pitchFamily="18" charset="0"/>
                <a:ea typeface="黑体" panose="02010609060101010101" charset="-122"/>
                <a:cs typeface="Times New Roman" panose="02020603050405020304" pitchFamily="18" charset="0"/>
              </a:rPr>
              <a:t>。</a:t>
            </a:r>
            <a:r>
              <a:rPr lang="zh-CN" sz="2000" b="1">
                <a:latin typeface="Times New Roman" panose="02020603050405020304" pitchFamily="18" charset="0"/>
                <a:ea typeface="黑体" panose="02010609060101010101" charset="-122"/>
                <a:cs typeface="Times New Roman" panose="02020603050405020304" pitchFamily="18" charset="0"/>
              </a:rPr>
              <a:t>由原文</a:t>
            </a:r>
            <a:r>
              <a:rPr lang="en-US" altLang="zh-CN" sz="2000" b="1">
                <a:latin typeface="Times New Roman" panose="02020603050405020304" pitchFamily="18" charset="0"/>
                <a:ea typeface="黑体" panose="02010609060101010101" charset="-122"/>
                <a:cs typeface="Times New Roman" panose="02020603050405020304" pitchFamily="18" charset="0"/>
              </a:rPr>
              <a:t>“not understand ” </a:t>
            </a:r>
            <a:r>
              <a:rPr lang="zh-CN" altLang="en-US" sz="2000" b="1">
                <a:latin typeface="Times New Roman" panose="02020603050405020304" pitchFamily="18" charset="0"/>
                <a:ea typeface="黑体" panose="02010609060101010101" charset="-122"/>
                <a:cs typeface="Times New Roman" panose="02020603050405020304" pitchFamily="18" charset="0"/>
              </a:rPr>
              <a:t>到续文结尾的</a:t>
            </a:r>
            <a:r>
              <a:rPr lang="en-US" altLang="zh-CN" sz="2000" b="1">
                <a:latin typeface="Times New Roman" panose="02020603050405020304" pitchFamily="18" charset="0"/>
                <a:ea typeface="黑体" panose="02010609060101010101" charset="-122"/>
                <a:cs typeface="Times New Roman" panose="02020603050405020304" pitchFamily="18" charset="0"/>
              </a:rPr>
              <a:t>“came to understand”</a:t>
            </a:r>
            <a:r>
              <a:rPr lang="zh-CN" altLang="en-US" sz="2000" b="1">
                <a:latin typeface="Times New Roman" panose="02020603050405020304" pitchFamily="18" charset="0"/>
                <a:ea typeface="黑体" panose="02010609060101010101" charset="-122"/>
                <a:cs typeface="Times New Roman" panose="02020603050405020304" pitchFamily="18" charset="0"/>
              </a:rPr>
              <a:t>，</a:t>
            </a:r>
            <a:r>
              <a:rPr sz="2000" b="1">
                <a:latin typeface="Times New Roman" panose="02020603050405020304" pitchFamily="18" charset="0"/>
                <a:ea typeface="黑体" panose="02010609060101010101" charset="-122"/>
                <a:cs typeface="Times New Roman" panose="02020603050405020304" pitchFamily="18" charset="0"/>
              </a:rPr>
              <a:t>消除代沟</a:t>
            </a:r>
            <a:r>
              <a:rPr lang="zh-CN" sz="2000" b="1">
                <a:latin typeface="Times New Roman" panose="02020603050405020304" pitchFamily="18" charset="0"/>
                <a:ea typeface="黑体" panose="02010609060101010101" charset="-122"/>
                <a:cs typeface="Times New Roman" panose="02020603050405020304" pitchFamily="18" charset="0"/>
              </a:rPr>
              <a:t>，</a:t>
            </a:r>
            <a:r>
              <a:rPr sz="2000" b="1">
                <a:latin typeface="Times New Roman" panose="02020603050405020304" pitchFamily="18" charset="0"/>
                <a:ea typeface="黑体" panose="02010609060101010101" charset="-122"/>
                <a:cs typeface="Times New Roman" panose="02020603050405020304" pitchFamily="18" charset="0"/>
                <a:sym typeface="+mn-ea"/>
              </a:rPr>
              <a:t>情感</a:t>
            </a:r>
            <a:r>
              <a:rPr lang="zh-CN" sz="2000" b="1">
                <a:latin typeface="Times New Roman" panose="02020603050405020304" pitchFamily="18" charset="0"/>
                <a:ea typeface="黑体" panose="02010609060101010101" charset="-122"/>
                <a:cs typeface="Times New Roman" panose="02020603050405020304" pitchFamily="18" charset="0"/>
              </a:rPr>
              <a:t>与父亲和解并理解。</a:t>
            </a:r>
          </a:p>
        </p:txBody>
      </p:sp>
      <p:grpSp>
        <p:nvGrpSpPr>
          <p:cNvPr id="70" name="组合 69"/>
          <p:cNvGrpSpPr/>
          <p:nvPr/>
        </p:nvGrpSpPr>
        <p:grpSpPr>
          <a:xfrm>
            <a:off x="9646603" y="624999"/>
            <a:ext cx="1390968" cy="919639"/>
            <a:chOff x="8512287" y="1660932"/>
            <a:chExt cx="1063416" cy="1024579"/>
          </a:xfrm>
        </p:grpSpPr>
        <p:sp>
          <p:nvSpPr>
            <p:cNvPr id="31" name="椭圆 30"/>
            <p:cNvSpPr/>
            <p:nvPr>
              <p:custDataLst>
                <p:tags r:id="rId10"/>
              </p:custDataLst>
            </p:nvPr>
          </p:nvSpPr>
          <p:spPr>
            <a:xfrm flipH="1">
              <a:off x="8551124" y="1660932"/>
              <a:ext cx="1024579" cy="1024579"/>
            </a:xfrm>
            <a:prstGeom prst="ellipse">
              <a:avLst/>
            </a:prstGeom>
            <a:gradFill>
              <a:gsLst>
                <a:gs pos="0">
                  <a:srgbClr val="03435C"/>
                </a:gs>
                <a:gs pos="100000">
                  <a:srgbClr val="037A9B"/>
                </a:gs>
              </a:gsLst>
              <a:lin ang="5400000" scaled="1"/>
            </a:gradFill>
            <a:ln w="25400" cap="flat" cmpd="sng" algn="ctr">
              <a:no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lstStyle/>
            <a:p>
              <a:pPr algn="ctr"/>
              <a:endParaRPr lang="zh-CN" altLang="en-US" sz="2700">
                <a:solidFill>
                  <a:sysClr val="window" lastClr="FFFFFF"/>
                </a:solidFill>
              </a:endParaRPr>
            </a:p>
          </p:txBody>
        </p:sp>
        <p:sp>
          <p:nvSpPr>
            <p:cNvPr id="72" name="矩形 71"/>
            <p:cNvSpPr/>
            <p:nvPr>
              <p:custDataLst>
                <p:tags r:id="rId11"/>
              </p:custDataLst>
            </p:nvPr>
          </p:nvSpPr>
          <p:spPr>
            <a:xfrm>
              <a:off x="8512287" y="1870340"/>
              <a:ext cx="1063173" cy="616198"/>
            </a:xfrm>
            <a:prstGeom prst="rect">
              <a:avLst/>
            </a:prstGeom>
          </p:spPr>
          <p:txBody>
            <a:bodyPr wrap="square">
              <a:spAutoFit/>
            </a:bodyPr>
            <a:lstStyle/>
            <a:p>
              <a:pPr marL="0" lvl="1" algn="ctr"/>
              <a:r>
                <a:rPr lang="zh-CN" altLang="en-US" sz="1500" b="1" dirty="0">
                  <a:solidFill>
                    <a:sysClr val="window" lastClr="FFFFFF"/>
                  </a:solidFill>
                  <a:latin typeface="微软雅黑" panose="020B0503020204020204" pitchFamily="34" charset="-122"/>
                  <a:ea typeface="微软雅黑" panose="020B0503020204020204" pitchFamily="34" charset="-122"/>
                </a:rPr>
                <a:t>同词或同源词</a:t>
              </a:r>
            </a:p>
            <a:p>
              <a:pPr marL="0" lvl="1" algn="ctr"/>
              <a:r>
                <a:rPr lang="zh-CN" altLang="en-US" sz="1500" b="1" dirty="0">
                  <a:solidFill>
                    <a:sysClr val="window" lastClr="FFFFFF"/>
                  </a:solidFill>
                  <a:latin typeface="微软雅黑" panose="020B0503020204020204" pitchFamily="34" charset="-122"/>
                  <a:ea typeface="微软雅黑" panose="020B0503020204020204" pitchFamily="34" charset="-122"/>
                </a:rPr>
                <a:t>的重复</a:t>
              </a:r>
            </a:p>
          </p:txBody>
        </p:sp>
      </p:grpSp>
      <p:sp>
        <p:nvSpPr>
          <p:cNvPr id="8" name="圆角矩形 7"/>
          <p:cNvSpPr/>
          <p:nvPr>
            <p:custDataLst>
              <p:tags r:id="rId7"/>
            </p:custDataLst>
          </p:nvPr>
        </p:nvSpPr>
        <p:spPr>
          <a:xfrm>
            <a:off x="115570" y="1196340"/>
            <a:ext cx="1858010" cy="260350"/>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9" name="圆角矩形 8"/>
          <p:cNvSpPr/>
          <p:nvPr>
            <p:custDataLst>
              <p:tags r:id="rId8"/>
            </p:custDataLst>
          </p:nvPr>
        </p:nvSpPr>
        <p:spPr>
          <a:xfrm>
            <a:off x="408940" y="1628775"/>
            <a:ext cx="3296285" cy="260350"/>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0" name="圆角矩形 9"/>
          <p:cNvSpPr/>
          <p:nvPr>
            <p:custDataLst>
              <p:tags r:id="rId9"/>
            </p:custDataLst>
          </p:nvPr>
        </p:nvSpPr>
        <p:spPr>
          <a:xfrm>
            <a:off x="10735310" y="3816350"/>
            <a:ext cx="1108710" cy="260350"/>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heel(1)">
                                      <p:cBhvr>
                                        <p:cTn id="12" dur="20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heel(1)">
                                      <p:cBhvr>
                                        <p:cTn id="17" dur="2000"/>
                                        <p:tgtEl>
                                          <p:spTgt spid="26"/>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heel(1)">
                                      <p:cBhvr>
                                        <p:cTn id="20"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25" grpId="0" bldLvl="0" animBg="1"/>
      <p:bldP spid="2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accent1"/>
            </a:solidFill>
            <a:prstDash val="dashDot"/>
            <a:round/>
          </a:ln>
          <a:extLst>
            <a:ext uri="{909E8E84-426E-40DD-AFC4-6F175D3DCCD1}">
              <a14:hiddenFill xmlns:a14="http://schemas.microsoft.com/office/drawing/2010/main">
                <a:noFill/>
              </a14:hiddenFill>
            </a:ext>
          </a:extLst>
        </p:spPr>
      </p:cxnSp>
      <p:pic>
        <p:nvPicPr>
          <p:cNvPr id="7" name="图片 6" descr="8"/>
          <p:cNvPicPr>
            <a:picLocks noChangeAspect="1"/>
          </p:cNvPicPr>
          <p:nvPr>
            <p:custDataLst>
              <p:tags r:id="rId2"/>
            </p:custDataLst>
          </p:nvPr>
        </p:nvPicPr>
        <p:blipFill>
          <a:blip r:embed="rId12"/>
          <a:stretch>
            <a:fillRect/>
          </a:stretch>
        </p:blipFill>
        <p:spPr>
          <a:xfrm>
            <a:off x="0" y="-16510"/>
            <a:ext cx="1430020" cy="832485"/>
          </a:xfrm>
          <a:prstGeom prst="rect">
            <a:avLst/>
          </a:prstGeom>
        </p:spPr>
      </p:pic>
      <p:sp>
        <p:nvSpPr>
          <p:cNvPr id="5" name="文本框 4"/>
          <p:cNvSpPr txBox="1"/>
          <p:nvPr/>
        </p:nvSpPr>
        <p:spPr>
          <a:xfrm>
            <a:off x="10490200" y="404495"/>
            <a:ext cx="1133475" cy="368300"/>
          </a:xfrm>
          <a:prstGeom prst="rect">
            <a:avLst/>
          </a:prstGeom>
          <a:noFill/>
        </p:spPr>
        <p:txBody>
          <a:bodyPr wrap="square" rtlCol="0">
            <a:spAutoFit/>
          </a:bodyPr>
          <a:lstStyle/>
          <a:p>
            <a:r>
              <a:rPr lang="en-US" altLang="zh-CN">
                <a:solidFill>
                  <a:srgbClr val="0070C0"/>
                </a:solidFill>
              </a:rPr>
              <a:t>2022.12</a:t>
            </a:r>
          </a:p>
        </p:txBody>
      </p:sp>
      <p:sp>
        <p:nvSpPr>
          <p:cNvPr id="6" name="文本框 5"/>
          <p:cNvSpPr txBox="1"/>
          <p:nvPr/>
        </p:nvSpPr>
        <p:spPr>
          <a:xfrm>
            <a:off x="1344930" y="242570"/>
            <a:ext cx="8905875" cy="460375"/>
          </a:xfrm>
          <a:prstGeom prst="rect">
            <a:avLst/>
          </a:prstGeom>
          <a:noFill/>
        </p:spPr>
        <p:txBody>
          <a:bodyPr wrap="square" rtlCol="0">
            <a:spAutoFit/>
          </a:bodyPr>
          <a:lstStyle/>
          <a:p>
            <a:r>
              <a:rPr lang="zh-CN" altLang="en-US" sz="2400" b="1" dirty="0">
                <a:solidFill>
                  <a:srgbClr val="0170C1"/>
                </a:solidFill>
                <a:latin typeface="微软雅黑" panose="020B0503020204020204" pitchFamily="34" charset="-122"/>
                <a:ea typeface="微软雅黑" panose="020B0503020204020204" pitchFamily="34" charset="-122"/>
                <a:sym typeface="+mn-ea"/>
              </a:rPr>
              <a:t>找准文章主题句，同义复现，强化并突出主题</a:t>
            </a:r>
            <a:endParaRPr lang="en-US" altLang="zh-CN" sz="2400" b="1" dirty="0">
              <a:solidFill>
                <a:srgbClr val="0170C1"/>
              </a:solidFill>
              <a:latin typeface="微软雅黑" panose="020B0503020204020204" pitchFamily="34" charset="-122"/>
              <a:ea typeface="微软雅黑" panose="020B0503020204020204" pitchFamily="34" charset="-122"/>
              <a:sym typeface="+mn-ea"/>
            </a:endParaRPr>
          </a:p>
        </p:txBody>
      </p:sp>
      <p:pic>
        <p:nvPicPr>
          <p:cNvPr id="2" name="图片 1" descr="搜狗截图20221216045957"/>
          <p:cNvPicPr>
            <a:picLocks noChangeAspect="1"/>
          </p:cNvPicPr>
          <p:nvPr/>
        </p:nvPicPr>
        <p:blipFill>
          <a:blip r:embed="rId13"/>
          <a:srcRect l="4497" r="3398"/>
          <a:stretch>
            <a:fillRect/>
          </a:stretch>
        </p:blipFill>
        <p:spPr>
          <a:xfrm>
            <a:off x="115570" y="980440"/>
            <a:ext cx="7225665" cy="5396865"/>
          </a:xfrm>
          <a:prstGeom prst="rect">
            <a:avLst/>
          </a:prstGeom>
        </p:spPr>
      </p:pic>
      <p:pic>
        <p:nvPicPr>
          <p:cNvPr id="3" name="图片 2"/>
          <p:cNvPicPr>
            <a:picLocks noChangeAspect="1"/>
          </p:cNvPicPr>
          <p:nvPr/>
        </p:nvPicPr>
        <p:blipFill>
          <a:blip r:embed="rId14"/>
          <a:srcRect l="39677" t="24722" r="11635" b="19722"/>
          <a:stretch>
            <a:fillRect/>
          </a:stretch>
        </p:blipFill>
        <p:spPr>
          <a:xfrm>
            <a:off x="7465695" y="795020"/>
            <a:ext cx="4294505" cy="2828290"/>
          </a:xfrm>
          <a:prstGeom prst="rect">
            <a:avLst/>
          </a:prstGeom>
        </p:spPr>
      </p:pic>
      <p:sp>
        <p:nvSpPr>
          <p:cNvPr id="12" name="文本框 11"/>
          <p:cNvSpPr txBox="1"/>
          <p:nvPr/>
        </p:nvSpPr>
        <p:spPr>
          <a:xfrm>
            <a:off x="7681595" y="1484630"/>
            <a:ext cx="4253865" cy="4998720"/>
          </a:xfrm>
          <a:prstGeom prst="rect">
            <a:avLst/>
          </a:prstGeom>
          <a:solidFill>
            <a:schemeClr val="bg1"/>
          </a:solidFill>
          <a:ln>
            <a:solidFill>
              <a:schemeClr val="accent1"/>
            </a:solidFill>
          </a:ln>
        </p:spPr>
        <p:txBody>
          <a:bodyPr wrap="square" rtlCol="0" anchor="t">
            <a:noAutofit/>
          </a:bodyPr>
          <a:lstStyle/>
          <a:p>
            <a:pPr indent="0" fontAlgn="auto">
              <a:lnSpc>
                <a:spcPts val="2700"/>
              </a:lnSpc>
            </a:pPr>
            <a:r>
              <a:rPr lang="zh-CN" altLang="en-US" sz="2000" b="1"/>
              <a:t> </a:t>
            </a:r>
            <a:r>
              <a:rPr lang="en-US" altLang="zh-CN" sz="2000" b="1"/>
              <a:t>...</a:t>
            </a:r>
            <a:r>
              <a:rPr lang="zh-CN" altLang="en-US" sz="2000" b="1"/>
              <a:t>However, he gently placed his right hand on my shoulder and said. “I know you have grown up a lot through your work…” Then there was a long pause. He withdrew his hand and slowly continued “ You deserve the money and the money is yours now.</a:t>
            </a:r>
            <a:r>
              <a:rPr lang="en-US" altLang="zh-CN" sz="2000" b="1"/>
              <a:t>”</a:t>
            </a:r>
          </a:p>
          <a:p>
            <a:pPr indent="0" fontAlgn="auto">
              <a:lnSpc>
                <a:spcPts val="2700"/>
              </a:lnSpc>
            </a:pPr>
            <a:r>
              <a:rPr lang="en-US" altLang="zh-CN" sz="2000" b="1"/>
              <a:t>    At exactly that point, I came to understand why he let me have the money—it was his expectations for my future, spending the money you earned means shouldering the choice you made, right or wrong.</a:t>
            </a:r>
          </a:p>
        </p:txBody>
      </p:sp>
      <p:sp>
        <p:nvSpPr>
          <p:cNvPr id="15" name="圆角矩形 14"/>
          <p:cNvSpPr/>
          <p:nvPr>
            <p:custDataLst>
              <p:tags r:id="rId3"/>
            </p:custDataLst>
          </p:nvPr>
        </p:nvSpPr>
        <p:spPr>
          <a:xfrm>
            <a:off x="7681595" y="2564765"/>
            <a:ext cx="1964055" cy="266700"/>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6" name="圆角矩形 15"/>
          <p:cNvSpPr/>
          <p:nvPr>
            <p:custDataLst>
              <p:tags r:id="rId4"/>
            </p:custDataLst>
          </p:nvPr>
        </p:nvSpPr>
        <p:spPr>
          <a:xfrm>
            <a:off x="2209165" y="4364990"/>
            <a:ext cx="2294890" cy="260350"/>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4" name="圆角矩形 3"/>
          <p:cNvSpPr/>
          <p:nvPr>
            <p:custDataLst>
              <p:tags r:id="rId5"/>
            </p:custDataLst>
          </p:nvPr>
        </p:nvSpPr>
        <p:spPr>
          <a:xfrm>
            <a:off x="8905875" y="2204720"/>
            <a:ext cx="1664335" cy="356870"/>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pic>
        <p:nvPicPr>
          <p:cNvPr id="26" name="图片 25"/>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flipH="1">
            <a:off x="48895" y="3483610"/>
            <a:ext cx="1635125" cy="1760855"/>
          </a:xfrm>
          <a:prstGeom prst="rect">
            <a:avLst/>
          </a:prstGeom>
        </p:spPr>
      </p:pic>
      <p:sp>
        <p:nvSpPr>
          <p:cNvPr id="25" name="椭圆形标注 24"/>
          <p:cNvSpPr/>
          <p:nvPr>
            <p:custDataLst>
              <p:tags r:id="rId7"/>
            </p:custDataLst>
          </p:nvPr>
        </p:nvSpPr>
        <p:spPr>
          <a:xfrm>
            <a:off x="212090" y="908685"/>
            <a:ext cx="7469505" cy="2574925"/>
          </a:xfrm>
          <a:prstGeom prst="wedgeEllipseCallout">
            <a:avLst>
              <a:gd name="adj1" fmla="val -31900"/>
              <a:gd name="adj2" fmla="val 70340"/>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buFont typeface="Wingdings" panose="05000000000000000000" charset="0"/>
              <a:buChar char="Ø"/>
            </a:pPr>
            <a:r>
              <a:rPr lang="zh-CN" altLang="en-US" sz="2000" b="1" u="sng">
                <a:solidFill>
                  <a:srgbClr val="FFFF00"/>
                </a:solidFill>
                <a:latin typeface="Times New Roman" panose="02020603050405020304" pitchFamily="18" charset="0"/>
                <a:ea typeface="黑体" panose="02010609060101010101" charset="-122"/>
                <a:cs typeface="Times New Roman" panose="02020603050405020304" pitchFamily="18" charset="0"/>
                <a:sym typeface="+mn-ea"/>
              </a:rPr>
              <a:t>对主题思想的评议：</a:t>
            </a:r>
            <a:r>
              <a:rPr sz="2000" b="1">
                <a:latin typeface="Times New Roman" panose="02020603050405020304" pitchFamily="18" charset="0"/>
                <a:ea typeface="黑体" panose="02010609060101010101" charset="-122"/>
                <a:cs typeface="Times New Roman" panose="02020603050405020304" pitchFamily="18" charset="0"/>
              </a:rPr>
              <a:t>精准把握文章主题句“A job is a big step to growing up工作是人生成长一大步</a:t>
            </a:r>
            <a:r>
              <a:rPr sz="2000" b="1">
                <a:latin typeface="Times New Roman" panose="02020603050405020304" pitchFamily="18" charset="0"/>
                <a:ea typeface="黑体" panose="02010609060101010101" charset="-122"/>
                <a:cs typeface="Times New Roman" panose="02020603050405020304" pitchFamily="18" charset="0"/>
                <a:sym typeface="+mn-ea"/>
              </a:rPr>
              <a:t>”</a:t>
            </a:r>
            <a:r>
              <a:rPr sz="2000" b="1">
                <a:latin typeface="Times New Roman" panose="02020603050405020304" pitchFamily="18" charset="0"/>
                <a:ea typeface="黑体" panose="02010609060101010101" charset="-122"/>
                <a:cs typeface="Times New Roman" panose="02020603050405020304" pitchFamily="18" charset="0"/>
              </a:rPr>
              <a:t>，“年少不知工作苦，读懂已是过来人”，</a:t>
            </a:r>
            <a:r>
              <a:rPr lang="zh-CN" sz="2000" b="1">
                <a:latin typeface="Times New Roman" panose="02020603050405020304" pitchFamily="18" charset="0"/>
                <a:ea typeface="黑体" panose="02010609060101010101" charset="-122"/>
                <a:cs typeface="Times New Roman" panose="02020603050405020304" pitchFamily="18" charset="0"/>
              </a:rPr>
              <a:t>明白</a:t>
            </a:r>
            <a:r>
              <a:rPr sz="2000" b="1">
                <a:latin typeface="Times New Roman" panose="02020603050405020304" pitchFamily="18" charset="0"/>
                <a:ea typeface="黑体" panose="02010609060101010101" charset="-122"/>
                <a:cs typeface="Times New Roman" panose="02020603050405020304" pitchFamily="18" charset="0"/>
              </a:rPr>
              <a:t>工作艰辛和意义</a:t>
            </a:r>
            <a:r>
              <a:rPr lang="zh-CN" sz="2000" b="1">
                <a:latin typeface="Times New Roman" panose="02020603050405020304" pitchFamily="18" charset="0"/>
                <a:ea typeface="黑体" panose="02010609060101010101" charset="-122"/>
                <a:cs typeface="Times New Roman" panose="02020603050405020304" pitchFamily="18" charset="0"/>
              </a:rPr>
              <a:t>，</a:t>
            </a:r>
            <a:r>
              <a:rPr sz="2000" b="1">
                <a:latin typeface="Times New Roman" panose="02020603050405020304" pitchFamily="18" charset="0"/>
                <a:ea typeface="黑体" panose="02010609060101010101" charset="-122"/>
                <a:cs typeface="Times New Roman" panose="02020603050405020304" pitchFamily="18" charset="0"/>
              </a:rPr>
              <a:t>理解父爱</a:t>
            </a:r>
            <a:r>
              <a:rPr lang="zh-CN" sz="2000" b="1">
                <a:latin typeface="Times New Roman" panose="02020603050405020304" pitchFamily="18" charset="0"/>
                <a:ea typeface="黑体" panose="02010609060101010101" charset="-122"/>
                <a:cs typeface="Times New Roman" panose="02020603050405020304" pitchFamily="18" charset="0"/>
              </a:rPr>
              <a:t>，收获人生成长的重要一课。</a:t>
            </a:r>
          </a:p>
        </p:txBody>
      </p:sp>
      <p:sp>
        <p:nvSpPr>
          <p:cNvPr id="8" name="圆角矩形 7"/>
          <p:cNvSpPr/>
          <p:nvPr>
            <p:custDataLst>
              <p:tags r:id="rId8"/>
            </p:custDataLst>
          </p:nvPr>
        </p:nvSpPr>
        <p:spPr>
          <a:xfrm>
            <a:off x="7753350" y="3644900"/>
            <a:ext cx="1964055" cy="37909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9" name="圆角矩形 8"/>
          <p:cNvSpPr/>
          <p:nvPr>
            <p:custDataLst>
              <p:tags r:id="rId9"/>
            </p:custDataLst>
          </p:nvPr>
        </p:nvSpPr>
        <p:spPr>
          <a:xfrm>
            <a:off x="8905875" y="5300980"/>
            <a:ext cx="2717800" cy="37909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
        <p:nvSpPr>
          <p:cNvPr id="10" name="圆角矩形 9"/>
          <p:cNvSpPr/>
          <p:nvPr>
            <p:custDataLst>
              <p:tags r:id="rId10"/>
            </p:custDataLst>
          </p:nvPr>
        </p:nvSpPr>
        <p:spPr>
          <a:xfrm>
            <a:off x="7753350" y="5680075"/>
            <a:ext cx="3882390" cy="683895"/>
          </a:xfrm>
          <a:prstGeom prst="roundRect">
            <a:avLst/>
          </a:prstGeom>
          <a:solidFill>
            <a:srgbClr val="FFFF00">
              <a:alpha val="34000"/>
            </a:srgbClr>
          </a:solidFill>
          <a:ln w="25400" cap="flat" cmpd="sng" algn="ctr">
            <a:noFill/>
            <a:prstDash val="solid"/>
          </a:ln>
          <a:effectLst/>
        </p:spPr>
        <p:txBody>
          <a:bodyPr rtlCol="0" anchor="ctr"/>
          <a:lstStyle/>
          <a:p>
            <a:pPr algn="ctr"/>
            <a:endParaRPr lang="zh-CN" altLang="en-US" sz="135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heel(1)">
                                      <p:cBhvr>
                                        <p:cTn id="12" dur="2000"/>
                                        <p:tgtEl>
                                          <p:spTgt spid="26"/>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heel(1)">
                                      <p:cBhvr>
                                        <p:cTn id="15"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25" grpId="0" bldLvl="0" animBg="1"/>
      <p:bldP spid="2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5"/>
          <p:cNvSpPr/>
          <p:nvPr/>
        </p:nvSpPr>
        <p:spPr bwMode="auto">
          <a:xfrm>
            <a:off x="3310233" y="1395413"/>
            <a:ext cx="8883355" cy="188118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8" name="Freeform 6"/>
          <p:cNvSpPr/>
          <p:nvPr/>
        </p:nvSpPr>
        <p:spPr bwMode="auto">
          <a:xfrm>
            <a:off x="1588" y="4075113"/>
            <a:ext cx="5693725" cy="1712912"/>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54" name="Freeform 7"/>
          <p:cNvSpPr/>
          <p:nvPr/>
        </p:nvSpPr>
        <p:spPr bwMode="auto">
          <a:xfrm>
            <a:off x="1588" y="2052639"/>
            <a:ext cx="10728896" cy="2981325"/>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0170C1"/>
          </a:solidFill>
          <a:ln>
            <a:noFill/>
          </a:ln>
        </p:spPr>
        <p:txBody>
          <a:bodyPr lIns="91416" tIns="45708" rIns="91416" bIns="45708"/>
          <a:lstStyle/>
          <a:p>
            <a:endParaRPr lang="zh-CN" altLang="en-US" sz="2400"/>
          </a:p>
        </p:txBody>
      </p:sp>
      <p:sp>
        <p:nvSpPr>
          <p:cNvPr id="55" name="Freeform 8"/>
          <p:cNvSpPr/>
          <p:nvPr/>
        </p:nvSpPr>
        <p:spPr bwMode="auto">
          <a:xfrm>
            <a:off x="11228765" y="1908175"/>
            <a:ext cx="556995" cy="900113"/>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9" name="Freeform 9"/>
          <p:cNvSpPr/>
          <p:nvPr/>
        </p:nvSpPr>
        <p:spPr bwMode="auto">
          <a:xfrm>
            <a:off x="10589252" y="6049964"/>
            <a:ext cx="1604336" cy="808037"/>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57" name="Freeform 10"/>
          <p:cNvSpPr/>
          <p:nvPr/>
        </p:nvSpPr>
        <p:spPr bwMode="auto">
          <a:xfrm>
            <a:off x="10298853" y="6208713"/>
            <a:ext cx="1894735" cy="649287"/>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rgbClr val="0170C1"/>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58" name="TextBox 11"/>
          <p:cNvSpPr txBox="1">
            <a:spLocks noChangeArrowheads="1"/>
          </p:cNvSpPr>
          <p:nvPr/>
        </p:nvSpPr>
        <p:spPr bwMode="auto">
          <a:xfrm>
            <a:off x="2785110" y="2708910"/>
            <a:ext cx="711136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r>
              <a:rPr lang="zh-CN" altLang="en-US" sz="4000" b="1" dirty="0">
                <a:solidFill>
                  <a:srgbClr val="FFFFFF"/>
                </a:solidFill>
                <a:latin typeface="微软雅黑" panose="020B0503020204020204" pitchFamily="34" charset="-122"/>
                <a:ea typeface="微软雅黑" panose="020B0503020204020204" pitchFamily="34" charset="-122"/>
              </a:rPr>
              <a:t>变</a:t>
            </a:r>
            <a:r>
              <a:rPr lang="en-US" altLang="zh-CN" sz="4000" b="1" dirty="0">
                <a:solidFill>
                  <a:srgbClr val="FFFFFF"/>
                </a:solidFill>
                <a:latin typeface="微软雅黑" panose="020B0503020204020204" pitchFamily="34" charset="-122"/>
                <a:ea typeface="微软雅黑" panose="020B0503020204020204" pitchFamily="34" charset="-122"/>
              </a:rPr>
              <a:t>“</a:t>
            </a:r>
            <a:r>
              <a:rPr lang="zh-CN" altLang="en-US" sz="4000" b="1" dirty="0">
                <a:solidFill>
                  <a:srgbClr val="FFFFFF"/>
                </a:solidFill>
                <a:latin typeface="微软雅黑" panose="020B0503020204020204" pitchFamily="34" charset="-122"/>
                <a:ea typeface="微软雅黑" panose="020B0503020204020204" pitchFamily="34" charset="-122"/>
              </a:rPr>
              <a:t>概念理解</a:t>
            </a:r>
            <a:r>
              <a:rPr lang="en-US" altLang="zh-CN" sz="4000" b="1" dirty="0">
                <a:solidFill>
                  <a:srgbClr val="FFFFFF"/>
                </a:solidFill>
                <a:latin typeface="微软雅黑" panose="020B0503020204020204" pitchFamily="34" charset="-122"/>
                <a:ea typeface="微软雅黑" panose="020B0503020204020204" pitchFamily="34" charset="-122"/>
                <a:sym typeface="+mn-ea"/>
              </a:rPr>
              <a:t>”</a:t>
            </a:r>
            <a:r>
              <a:rPr lang="zh-CN" altLang="en-US" sz="4000" b="1" dirty="0">
                <a:solidFill>
                  <a:srgbClr val="FFFFFF"/>
                </a:solidFill>
                <a:latin typeface="微软雅黑" panose="020B0503020204020204" pitchFamily="34" charset="-122"/>
                <a:ea typeface="微软雅黑" panose="020B0503020204020204" pitchFamily="34" charset="-122"/>
              </a:rPr>
              <a:t>为</a:t>
            </a:r>
            <a:r>
              <a:rPr lang="en-US" altLang="zh-CN" sz="4000" b="1" dirty="0">
                <a:solidFill>
                  <a:srgbClr val="FFFFFF"/>
                </a:solidFill>
                <a:latin typeface="微软雅黑" panose="020B0503020204020204" pitchFamily="34" charset="-122"/>
                <a:ea typeface="微软雅黑" panose="020B0503020204020204" pitchFamily="34" charset="-122"/>
              </a:rPr>
              <a:t>“</a:t>
            </a:r>
            <a:r>
              <a:rPr lang="zh-CN" altLang="en-US" sz="4000" b="1" dirty="0">
                <a:solidFill>
                  <a:srgbClr val="FFFFFF"/>
                </a:solidFill>
                <a:latin typeface="微软雅黑" panose="020B0503020204020204" pitchFamily="34" charset="-122"/>
                <a:ea typeface="微软雅黑" panose="020B0503020204020204" pitchFamily="34" charset="-122"/>
              </a:rPr>
              <a:t>技能技巧</a:t>
            </a:r>
            <a:r>
              <a:rPr lang="en-US" altLang="zh-CN" sz="4000" b="1" dirty="0">
                <a:solidFill>
                  <a:srgbClr val="FFFFFF"/>
                </a:solidFill>
                <a:latin typeface="微软雅黑" panose="020B0503020204020204" pitchFamily="34" charset="-122"/>
                <a:ea typeface="微软雅黑" panose="020B0503020204020204" pitchFamily="34" charset="-122"/>
                <a:sym typeface="+mn-ea"/>
              </a:rPr>
              <a:t>”</a:t>
            </a:r>
            <a:endParaRPr lang="zh-CN" altLang="en-US" sz="4000" b="1" dirty="0">
              <a:solidFill>
                <a:srgbClr val="FFFFFF"/>
              </a:solidFill>
              <a:latin typeface="微软雅黑" panose="020B0503020204020204" pitchFamily="34" charset="-122"/>
              <a:ea typeface="微软雅黑" panose="020B0503020204020204" pitchFamily="34" charset="-122"/>
            </a:endParaRPr>
          </a:p>
          <a:p>
            <a:pPr algn="l" eaLnBrk="1" hangingPunct="1"/>
            <a:r>
              <a:rPr lang="en-US" altLang="zh-CN" sz="4000" b="1" dirty="0">
                <a:solidFill>
                  <a:srgbClr val="FFFFFF"/>
                </a:solidFill>
                <a:latin typeface="微软雅黑" panose="020B0503020204020204" pitchFamily="34" charset="-122"/>
                <a:ea typeface="微软雅黑" panose="020B0503020204020204" pitchFamily="34" charset="-122"/>
              </a:rPr>
              <a:t>          </a:t>
            </a:r>
            <a:r>
              <a:rPr lang="en-US" altLang="zh-CN" sz="2400" b="1" dirty="0">
                <a:solidFill>
                  <a:srgbClr val="FFFF00"/>
                </a:solidFill>
                <a:latin typeface="微软雅黑" panose="020B0503020204020204" pitchFamily="34" charset="-122"/>
                <a:ea typeface="微软雅黑" panose="020B0503020204020204" pitchFamily="34" charset="-122"/>
              </a:rPr>
              <a:t>—— </a:t>
            </a:r>
            <a:r>
              <a:rPr lang="zh-CN" altLang="en-US" sz="2400" b="1" dirty="0">
                <a:solidFill>
                  <a:srgbClr val="FFFF00"/>
                </a:solidFill>
                <a:latin typeface="微软雅黑" panose="020B0503020204020204" pitchFamily="34" charset="-122"/>
                <a:ea typeface="微软雅黑" panose="020B0503020204020204" pitchFamily="34" charset="-122"/>
              </a:rPr>
              <a:t>利用词汇衔接实现能力的提升</a:t>
            </a:r>
          </a:p>
        </p:txBody>
      </p:sp>
      <p:sp>
        <p:nvSpPr>
          <p:cNvPr id="59" name="TextBox 12"/>
          <p:cNvSpPr txBox="1">
            <a:spLocks noChangeArrowheads="1"/>
          </p:cNvSpPr>
          <p:nvPr/>
        </p:nvSpPr>
        <p:spPr bwMode="auto">
          <a:xfrm>
            <a:off x="1347262" y="2463800"/>
            <a:ext cx="1257935" cy="220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3735" b="1">
                <a:solidFill>
                  <a:srgbClr val="FFFFFF"/>
                </a:solidFill>
                <a:latin typeface="微软雅黑" panose="020B0503020204020204" pitchFamily="34" charset="-122"/>
                <a:ea typeface="微软雅黑" panose="020B0503020204020204" pitchFamily="34" charset="-122"/>
              </a:rPr>
              <a:t>5</a:t>
            </a:r>
          </a:p>
        </p:txBody>
      </p:sp>
      <p:sp>
        <p:nvSpPr>
          <p:cNvPr id="61" name="TextBox 2"/>
          <p:cNvSpPr txBox="1">
            <a:spLocks noChangeArrowheads="1"/>
          </p:cNvSpPr>
          <p:nvPr/>
        </p:nvSpPr>
        <p:spPr bwMode="auto">
          <a:xfrm>
            <a:off x="491934" y="3813176"/>
            <a:ext cx="83375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a:solidFill>
                  <a:srgbClr val="FFFFFF"/>
                </a:solidFill>
              </a:rPr>
              <a:t>Part</a:t>
            </a:r>
            <a:endParaRPr lang="zh-CN" altLang="en-US" sz="28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right)">
                                      <p:cBhvr>
                                        <p:cTn id="10" dur="1000"/>
                                        <p:tgtEl>
                                          <p:spTgt spid="52"/>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additive="base">
                                        <p:cTn id="14" dur="500" fill="hold"/>
                                        <p:tgtEl>
                                          <p:spTgt spid="54"/>
                                        </p:tgtEl>
                                        <p:attrNameLst>
                                          <p:attrName>ppt_x</p:attrName>
                                        </p:attrNameLst>
                                      </p:cBhvr>
                                      <p:tavLst>
                                        <p:tav tm="0">
                                          <p:val>
                                            <p:strVal val="0-#ppt_w/2"/>
                                          </p:val>
                                        </p:tav>
                                        <p:tav tm="100000">
                                          <p:val>
                                            <p:strVal val="#ppt_x"/>
                                          </p:val>
                                        </p:tav>
                                      </p:tavLst>
                                    </p:anim>
                                    <p:anim calcmode="lin" valueType="num">
                                      <p:cBhvr additive="base">
                                        <p:cTn id="15" dur="500" fill="hold"/>
                                        <p:tgtEl>
                                          <p:spTgt spid="5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300" fill="hold"/>
                                        <p:tgtEl>
                                          <p:spTgt spid="55"/>
                                        </p:tgtEl>
                                        <p:attrNameLst>
                                          <p:attrName>ppt_w</p:attrName>
                                        </p:attrNameLst>
                                      </p:cBhvr>
                                      <p:tavLst>
                                        <p:tav tm="0">
                                          <p:val>
                                            <p:fltVal val="0"/>
                                          </p:val>
                                        </p:tav>
                                        <p:tav tm="100000">
                                          <p:val>
                                            <p:strVal val="#ppt_w"/>
                                          </p:val>
                                        </p:tav>
                                      </p:tavLst>
                                    </p:anim>
                                    <p:anim calcmode="lin" valueType="num">
                                      <p:cBhvr>
                                        <p:cTn id="20" dur="300" fill="hold"/>
                                        <p:tgtEl>
                                          <p:spTgt spid="55"/>
                                        </p:tgtEl>
                                        <p:attrNameLst>
                                          <p:attrName>ppt_h</p:attrName>
                                        </p:attrNameLst>
                                      </p:cBhvr>
                                      <p:tavLst>
                                        <p:tav tm="0">
                                          <p:val>
                                            <p:fltVal val="0"/>
                                          </p:val>
                                        </p:tav>
                                        <p:tav tm="100000">
                                          <p:val>
                                            <p:strVal val="#ppt_h"/>
                                          </p:val>
                                        </p:tav>
                                      </p:tavLst>
                                    </p:anim>
                                    <p:anim calcmode="lin" valueType="num">
                                      <p:cBhvr>
                                        <p:cTn id="21" dur="300" fill="hold"/>
                                        <p:tgtEl>
                                          <p:spTgt spid="55"/>
                                        </p:tgtEl>
                                        <p:attrNameLst>
                                          <p:attrName>style.rotation</p:attrName>
                                        </p:attrNameLst>
                                      </p:cBhvr>
                                      <p:tavLst>
                                        <p:tav tm="0">
                                          <p:val>
                                            <p:fltVal val="90"/>
                                          </p:val>
                                        </p:tav>
                                        <p:tav tm="100000">
                                          <p:val>
                                            <p:fltVal val="0"/>
                                          </p:val>
                                        </p:tav>
                                      </p:tavLst>
                                    </p:anim>
                                    <p:animEffect transition="in" filter="fade">
                                      <p:cBhvr>
                                        <p:cTn id="22" dur="300"/>
                                        <p:tgtEl>
                                          <p:spTgt spid="55"/>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400"/>
                                        <p:tgtEl>
                                          <p:spTgt spid="9"/>
                                        </p:tgtEl>
                                      </p:cBhvr>
                                    </p:animEffect>
                                    <p:anim calcmode="lin" valueType="num">
                                      <p:cBhvr>
                                        <p:cTn id="27" dur="400" fill="hold"/>
                                        <p:tgtEl>
                                          <p:spTgt spid="9"/>
                                        </p:tgtEl>
                                        <p:attrNameLst>
                                          <p:attrName>ppt_x</p:attrName>
                                        </p:attrNameLst>
                                      </p:cBhvr>
                                      <p:tavLst>
                                        <p:tav tm="0">
                                          <p:val>
                                            <p:strVal val="#ppt_x"/>
                                          </p:val>
                                        </p:tav>
                                        <p:tav tm="100000">
                                          <p:val>
                                            <p:strVal val="#ppt_x"/>
                                          </p:val>
                                        </p:tav>
                                      </p:tavLst>
                                    </p:anim>
                                    <p:anim calcmode="lin" valueType="num">
                                      <p:cBhvr>
                                        <p:cTn id="28" dur="4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400"/>
                                        <p:tgtEl>
                                          <p:spTgt spid="57"/>
                                        </p:tgtEl>
                                      </p:cBhvr>
                                    </p:animEffect>
                                    <p:anim calcmode="lin" valueType="num">
                                      <p:cBhvr>
                                        <p:cTn id="32" dur="400" fill="hold"/>
                                        <p:tgtEl>
                                          <p:spTgt spid="57"/>
                                        </p:tgtEl>
                                        <p:attrNameLst>
                                          <p:attrName>ppt_x</p:attrName>
                                        </p:attrNameLst>
                                      </p:cBhvr>
                                      <p:tavLst>
                                        <p:tav tm="0">
                                          <p:val>
                                            <p:strVal val="#ppt_x"/>
                                          </p:val>
                                        </p:tav>
                                        <p:tav tm="100000">
                                          <p:val>
                                            <p:strVal val="#ppt_x"/>
                                          </p:val>
                                        </p:tav>
                                      </p:tavLst>
                                    </p:anim>
                                    <p:anim calcmode="lin" valueType="num">
                                      <p:cBhvr>
                                        <p:cTn id="33" dur="400" fill="hold"/>
                                        <p:tgtEl>
                                          <p:spTgt spid="5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anim calcmode="lin" valueType="num">
                                      <p:cBhvr>
                                        <p:cTn id="38" dur="500" fill="hold"/>
                                        <p:tgtEl>
                                          <p:spTgt spid="61"/>
                                        </p:tgtEl>
                                        <p:attrNameLst>
                                          <p:attrName>ppt_x</p:attrName>
                                        </p:attrNameLst>
                                      </p:cBhvr>
                                      <p:tavLst>
                                        <p:tav tm="0">
                                          <p:val>
                                            <p:strVal val="#ppt_x"/>
                                          </p:val>
                                        </p:tav>
                                        <p:tav tm="100000">
                                          <p:val>
                                            <p:strVal val="#ppt_x"/>
                                          </p:val>
                                        </p:tav>
                                      </p:tavLst>
                                    </p:anim>
                                    <p:anim calcmode="lin" valueType="num">
                                      <p:cBhvr>
                                        <p:cTn id="39" dur="500" fill="hold"/>
                                        <p:tgtEl>
                                          <p:spTgt spid="61"/>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31" presetClass="entr" presetSubtype="0" fill="hold" grpId="0" nodeType="afterEffect">
                                  <p:stCondLst>
                                    <p:cond delay="0"/>
                                  </p:stCondLst>
                                  <p:childTnLst>
                                    <p:set>
                                      <p:cBhvr>
                                        <p:cTn id="42" dur="1" fill="hold">
                                          <p:stCondLst>
                                            <p:cond delay="0"/>
                                          </p:stCondLst>
                                        </p:cTn>
                                        <p:tgtEl>
                                          <p:spTgt spid="59"/>
                                        </p:tgtEl>
                                        <p:attrNameLst>
                                          <p:attrName>style.visibility</p:attrName>
                                        </p:attrNameLst>
                                      </p:cBhvr>
                                      <p:to>
                                        <p:strVal val="visible"/>
                                      </p:to>
                                    </p:set>
                                    <p:anim calcmode="lin" valueType="num">
                                      <p:cBhvr>
                                        <p:cTn id="43" dur="500" fill="hold"/>
                                        <p:tgtEl>
                                          <p:spTgt spid="59"/>
                                        </p:tgtEl>
                                        <p:attrNameLst>
                                          <p:attrName>ppt_w</p:attrName>
                                        </p:attrNameLst>
                                      </p:cBhvr>
                                      <p:tavLst>
                                        <p:tav tm="0">
                                          <p:val>
                                            <p:fltVal val="0"/>
                                          </p:val>
                                        </p:tav>
                                        <p:tav tm="100000">
                                          <p:val>
                                            <p:strVal val="#ppt_w"/>
                                          </p:val>
                                        </p:tav>
                                      </p:tavLst>
                                    </p:anim>
                                    <p:anim calcmode="lin" valueType="num">
                                      <p:cBhvr>
                                        <p:cTn id="44" dur="500" fill="hold"/>
                                        <p:tgtEl>
                                          <p:spTgt spid="59"/>
                                        </p:tgtEl>
                                        <p:attrNameLst>
                                          <p:attrName>ppt_h</p:attrName>
                                        </p:attrNameLst>
                                      </p:cBhvr>
                                      <p:tavLst>
                                        <p:tav tm="0">
                                          <p:val>
                                            <p:fltVal val="0"/>
                                          </p:val>
                                        </p:tav>
                                        <p:tav tm="100000">
                                          <p:val>
                                            <p:strVal val="#ppt_h"/>
                                          </p:val>
                                        </p:tav>
                                      </p:tavLst>
                                    </p:anim>
                                    <p:anim calcmode="lin" valueType="num">
                                      <p:cBhvr>
                                        <p:cTn id="45" dur="500" fill="hold"/>
                                        <p:tgtEl>
                                          <p:spTgt spid="59"/>
                                        </p:tgtEl>
                                        <p:attrNameLst>
                                          <p:attrName>style.rotation</p:attrName>
                                        </p:attrNameLst>
                                      </p:cBhvr>
                                      <p:tavLst>
                                        <p:tav tm="0">
                                          <p:val>
                                            <p:fltVal val="90"/>
                                          </p:val>
                                        </p:tav>
                                        <p:tav tm="100000">
                                          <p:val>
                                            <p:fltVal val="0"/>
                                          </p:val>
                                        </p:tav>
                                      </p:tavLst>
                                    </p:anim>
                                    <p:animEffect transition="in" filter="fade">
                                      <p:cBhvr>
                                        <p:cTn id="46" dur="500"/>
                                        <p:tgtEl>
                                          <p:spTgt spid="59"/>
                                        </p:tgtEl>
                                      </p:cBhvr>
                                    </p:animEffect>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wipe(left)">
                                      <p:cBhvr>
                                        <p:cTn id="5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nimBg="1"/>
      <p:bldP spid="8" grpId="0" bldLvl="0" animBg="1"/>
      <p:bldP spid="54" grpId="0" bldLvl="0" animBg="1"/>
      <p:bldP spid="55" grpId="0" bldLvl="0" animBg="1"/>
      <p:bldP spid="9" grpId="0" bldLvl="0" animBg="1"/>
      <p:bldP spid="57" grpId="0" bldLvl="0" animBg="1"/>
      <p:bldP spid="58" grpId="0" autoUpdateAnimBg="0"/>
      <p:bldP spid="59" grpId="0" autoUpdateAnimBg="0"/>
      <p:bldP spid="61"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accent1"/>
            </a:solidFill>
            <a:prstDash val="dashDot"/>
            <a:round/>
          </a:ln>
          <a:extLst>
            <a:ext uri="{909E8E84-426E-40DD-AFC4-6F175D3DCCD1}">
              <a14:hiddenFill xmlns:a14="http://schemas.microsoft.com/office/drawing/2010/main">
                <a:noFill/>
              </a14:hiddenFill>
            </a:ext>
          </a:extLst>
        </p:spPr>
      </p:cxnSp>
      <p:pic>
        <p:nvPicPr>
          <p:cNvPr id="7" name="图片 6" descr="8"/>
          <p:cNvPicPr>
            <a:picLocks noChangeAspect="1"/>
          </p:cNvPicPr>
          <p:nvPr>
            <p:custDataLst>
              <p:tags r:id="rId2"/>
            </p:custDataLst>
          </p:nvPr>
        </p:nvPicPr>
        <p:blipFill>
          <a:blip r:embed="rId19"/>
          <a:stretch>
            <a:fillRect/>
          </a:stretch>
        </p:blipFill>
        <p:spPr>
          <a:xfrm>
            <a:off x="0" y="-16510"/>
            <a:ext cx="1487805" cy="832485"/>
          </a:xfrm>
          <a:prstGeom prst="rect">
            <a:avLst/>
          </a:prstGeom>
        </p:spPr>
      </p:pic>
      <p:sp>
        <p:nvSpPr>
          <p:cNvPr id="5" name="文本框 4"/>
          <p:cNvSpPr txBox="1"/>
          <p:nvPr/>
        </p:nvSpPr>
        <p:spPr>
          <a:xfrm>
            <a:off x="10490200" y="404495"/>
            <a:ext cx="1133475" cy="368300"/>
          </a:xfrm>
          <a:prstGeom prst="rect">
            <a:avLst/>
          </a:prstGeom>
          <a:noFill/>
        </p:spPr>
        <p:txBody>
          <a:bodyPr wrap="square" rtlCol="0">
            <a:spAutoFit/>
          </a:bodyPr>
          <a:lstStyle/>
          <a:p>
            <a:r>
              <a:rPr lang="en-US" altLang="zh-CN">
                <a:solidFill>
                  <a:srgbClr val="0070C0"/>
                </a:solidFill>
              </a:rPr>
              <a:t>2022.12</a:t>
            </a:r>
          </a:p>
        </p:txBody>
      </p:sp>
      <p:sp>
        <p:nvSpPr>
          <p:cNvPr id="6" name="文本框 5"/>
          <p:cNvSpPr txBox="1"/>
          <p:nvPr/>
        </p:nvSpPr>
        <p:spPr>
          <a:xfrm>
            <a:off x="1489075" y="260350"/>
            <a:ext cx="5440045" cy="521970"/>
          </a:xfrm>
          <a:prstGeom prst="rect">
            <a:avLst/>
          </a:prstGeom>
          <a:noFill/>
        </p:spPr>
        <p:txBody>
          <a:bodyPr wrap="square" rtlCol="0">
            <a:spAutoFit/>
          </a:bodyPr>
          <a:lstStyle/>
          <a:p>
            <a:r>
              <a:rPr lang="zh-CN" altLang="en-US" sz="2800" b="1" dirty="0">
                <a:solidFill>
                  <a:srgbClr val="0170C1"/>
                </a:solidFill>
                <a:latin typeface="微软雅黑" panose="020B0503020204020204" pitchFamily="34" charset="-122"/>
                <a:ea typeface="微软雅黑" panose="020B0503020204020204" pitchFamily="34" charset="-122"/>
              </a:rPr>
              <a:t>词汇衔接的三个“一定”</a:t>
            </a:r>
          </a:p>
        </p:txBody>
      </p:sp>
      <p:sp>
        <p:nvSpPr>
          <p:cNvPr id="52" name="Rectangle 36"/>
          <p:cNvSpPr>
            <a:spLocks noChangeArrowheads="1"/>
          </p:cNvSpPr>
          <p:nvPr>
            <p:custDataLst>
              <p:tags r:id="rId3"/>
            </p:custDataLst>
          </p:nvPr>
        </p:nvSpPr>
        <p:spPr bwMode="auto">
          <a:xfrm>
            <a:off x="7498715" y="2675255"/>
            <a:ext cx="4241800" cy="1419225"/>
          </a:xfrm>
          <a:prstGeom prst="rect">
            <a:avLst/>
          </a:prstGeom>
          <a:noFill/>
          <a:ln w="9525">
            <a:noFill/>
            <a:miter lim="800000"/>
          </a:ln>
        </p:spPr>
        <p:txBody>
          <a:bodyPr wrap="square" lIns="91438" tIns="45719" rIns="91438" bIns="45719">
            <a:spAutoFit/>
          </a:bodyPr>
          <a:lstStyle/>
          <a:p>
            <a:pPr latinLnBrk="1">
              <a:lnSpc>
                <a:spcPct val="120000"/>
              </a:lnSpc>
            </a:pPr>
            <a:r>
              <a:rPr kumimoji="1" lang="zh-CN" altLang="en-US" sz="2400" b="1" dirty="0">
                <a:latin typeface="微软雅黑" panose="020B0503020204020204" pitchFamily="34" charset="-122"/>
                <a:ea typeface="微软雅黑" panose="020B0503020204020204" pitchFamily="34" charset="-122"/>
              </a:rPr>
              <a:t>①</a:t>
            </a:r>
            <a:r>
              <a:rPr kumimoji="1" lang="zh-CN" altLang="en-US" sz="2400" b="1" dirty="0">
                <a:solidFill>
                  <a:schemeClr val="accent6">
                    <a:lumMod val="50000"/>
                  </a:schemeClr>
                </a:solidFill>
                <a:latin typeface="微软雅黑" panose="020B0503020204020204" pitchFamily="34" charset="-122"/>
                <a:ea typeface="微软雅黑" panose="020B0503020204020204" pitchFamily="34" charset="-122"/>
              </a:rPr>
              <a:t>一定</a:t>
            </a:r>
            <a:r>
              <a:rPr kumimoji="1" lang="zh-CN" altLang="en-US" sz="2400" b="1" dirty="0">
                <a:latin typeface="微软雅黑" panose="020B0503020204020204" pitchFamily="34" charset="-122"/>
                <a:ea typeface="微软雅黑" panose="020B0503020204020204" pitchFamily="34" charset="-122"/>
              </a:rPr>
              <a:t>要有与第二段段首句中的同词或同义词。</a:t>
            </a:r>
          </a:p>
          <a:p>
            <a:pPr latinLnBrk="1">
              <a:lnSpc>
                <a:spcPct val="120000"/>
              </a:lnSpc>
            </a:pPr>
            <a:r>
              <a:rPr kumimoji="1" lang="zh-CN" altLang="en-US" sz="2400" b="1" dirty="0">
                <a:latin typeface="微软雅黑" panose="020B0503020204020204" pitchFamily="34" charset="-122"/>
                <a:ea typeface="微软雅黑" panose="020B0503020204020204" pitchFamily="34" charset="-122"/>
                <a:sym typeface="黑体" panose="02010609060101010101" charset="-122"/>
              </a:rPr>
              <a:t>②</a:t>
            </a:r>
            <a:r>
              <a:rPr kumimoji="1" lang="zh-CN" altLang="en-US" sz="2400" b="1" dirty="0">
                <a:latin typeface="微软雅黑" panose="020B0503020204020204" pitchFamily="34" charset="-122"/>
                <a:ea typeface="微软雅黑" panose="020B0503020204020204" pitchFamily="34" charset="-122"/>
              </a:rPr>
              <a:t>实现无缝衔接</a:t>
            </a:r>
          </a:p>
        </p:txBody>
      </p:sp>
      <p:sp>
        <p:nvSpPr>
          <p:cNvPr id="53" name="Rectangle 37"/>
          <p:cNvSpPr>
            <a:spLocks noChangeArrowheads="1"/>
          </p:cNvSpPr>
          <p:nvPr>
            <p:custDataLst>
              <p:tags r:id="rId4"/>
            </p:custDataLst>
          </p:nvPr>
        </p:nvSpPr>
        <p:spPr bwMode="auto">
          <a:xfrm>
            <a:off x="7105345" y="2104080"/>
            <a:ext cx="1705610" cy="532765"/>
          </a:xfrm>
          <a:prstGeom prst="rect">
            <a:avLst/>
          </a:prstGeom>
          <a:noFill/>
          <a:ln w="9525" algn="ctr">
            <a:noFill/>
            <a:miter lim="800000"/>
          </a:ln>
        </p:spPr>
        <p:txBody>
          <a:bodyPr wrap="none" lIns="91438" tIns="45719" rIns="91438" bIns="45719">
            <a:spAutoFit/>
          </a:bodyPr>
          <a:lstStyle/>
          <a:p>
            <a:pPr latinLnBrk="1">
              <a:lnSpc>
                <a:spcPct val="120000"/>
              </a:lnSpc>
              <a:defRPr/>
            </a:pPr>
            <a:r>
              <a:rPr kumimoji="1" lang="zh-CN" altLang="en-US" sz="2400" b="1" kern="0" dirty="0">
                <a:solidFill>
                  <a:srgbClr val="0070C0"/>
                </a:solidFill>
                <a:latin typeface="微软雅黑" panose="020B0503020204020204" pitchFamily="34" charset="-122"/>
                <a:ea typeface="微软雅黑" panose="020B0503020204020204" pitchFamily="34" charset="-122"/>
              </a:rPr>
              <a:t>第一段结尾</a:t>
            </a:r>
          </a:p>
        </p:txBody>
      </p:sp>
      <p:pic>
        <p:nvPicPr>
          <p:cNvPr id="55" name="图片 54" descr="未标题-2.png"/>
          <p:cNvPicPr>
            <a:picLocks noChangeAspect="1"/>
          </p:cNvPicPr>
          <p:nvPr>
            <p:custDataLst>
              <p:tags r:id="rId5"/>
            </p:custDataLst>
          </p:nvPr>
        </p:nvPicPr>
        <p:blipFill>
          <a:blip r:embed="rId20"/>
          <a:stretch>
            <a:fillRect/>
          </a:stretch>
        </p:blipFill>
        <p:spPr>
          <a:xfrm>
            <a:off x="4153522" y="2483515"/>
            <a:ext cx="3266790" cy="3519617"/>
          </a:xfrm>
          <a:prstGeom prst="rect">
            <a:avLst/>
          </a:prstGeom>
        </p:spPr>
      </p:pic>
      <p:sp>
        <p:nvSpPr>
          <p:cNvPr id="56" name="Rectangle 36"/>
          <p:cNvSpPr>
            <a:spLocks noChangeArrowheads="1"/>
          </p:cNvSpPr>
          <p:nvPr>
            <p:custDataLst>
              <p:tags r:id="rId6"/>
            </p:custDataLst>
          </p:nvPr>
        </p:nvSpPr>
        <p:spPr bwMode="auto">
          <a:xfrm>
            <a:off x="7665720" y="4914900"/>
            <a:ext cx="3958590" cy="1419225"/>
          </a:xfrm>
          <a:prstGeom prst="rect">
            <a:avLst/>
          </a:prstGeom>
          <a:noFill/>
          <a:ln w="9525">
            <a:noFill/>
            <a:miter lim="800000"/>
          </a:ln>
        </p:spPr>
        <p:txBody>
          <a:bodyPr wrap="square" lIns="91438" tIns="45719" rIns="91438" bIns="45719">
            <a:spAutoFit/>
          </a:bodyPr>
          <a:lstStyle/>
          <a:p>
            <a:pPr latinLnBrk="1">
              <a:lnSpc>
                <a:spcPct val="120000"/>
              </a:lnSpc>
            </a:pPr>
            <a:r>
              <a:rPr kumimoji="1" lang="zh-CN" altLang="en-US" sz="2400" b="1" dirty="0">
                <a:latin typeface="微软雅黑" panose="020B0503020204020204" pitchFamily="34" charset="-122"/>
                <a:ea typeface="微软雅黑" panose="020B0503020204020204" pitchFamily="34" charset="-122"/>
              </a:rPr>
              <a:t>①</a:t>
            </a:r>
            <a:r>
              <a:rPr kumimoji="1" lang="zh-CN" altLang="en-US" sz="2400" b="1" dirty="0">
                <a:solidFill>
                  <a:schemeClr val="accent6">
                    <a:lumMod val="50000"/>
                  </a:schemeClr>
                </a:solidFill>
                <a:latin typeface="微软雅黑" panose="020B0503020204020204" pitchFamily="34" charset="-122"/>
                <a:ea typeface="微软雅黑" panose="020B0503020204020204" pitchFamily="34" charset="-122"/>
              </a:rPr>
              <a:t>一定</a:t>
            </a:r>
            <a:r>
              <a:rPr kumimoji="1" lang="zh-CN" altLang="en-US" sz="2400" b="1" dirty="0">
                <a:latin typeface="微软雅黑" panose="020B0503020204020204" pitchFamily="34" charset="-122"/>
                <a:ea typeface="微软雅黑" panose="020B0503020204020204" pitchFamily="34" charset="-122"/>
              </a:rPr>
              <a:t>要呼应原文中体现主题或伏笔的关键词。</a:t>
            </a:r>
          </a:p>
          <a:p>
            <a:pPr latinLnBrk="1">
              <a:lnSpc>
                <a:spcPct val="120000"/>
              </a:lnSpc>
            </a:pPr>
            <a:r>
              <a:rPr kumimoji="1" lang="zh-CN" altLang="en-US" sz="2400" b="1" dirty="0">
                <a:latin typeface="微软雅黑" panose="020B0503020204020204" pitchFamily="34" charset="-122"/>
                <a:ea typeface="微软雅黑" panose="020B0503020204020204" pitchFamily="34" charset="-122"/>
                <a:sym typeface="黑体" panose="02010609060101010101" charset="-122"/>
              </a:rPr>
              <a:t>②</a:t>
            </a:r>
            <a:r>
              <a:rPr kumimoji="1" lang="zh-CN" altLang="en-US" sz="2400" b="1" dirty="0">
                <a:latin typeface="微软雅黑" panose="020B0503020204020204" pitchFamily="34" charset="-122"/>
                <a:ea typeface="微软雅黑" panose="020B0503020204020204" pitchFamily="34" charset="-122"/>
              </a:rPr>
              <a:t>实现主题升华</a:t>
            </a:r>
          </a:p>
        </p:txBody>
      </p:sp>
      <p:sp>
        <p:nvSpPr>
          <p:cNvPr id="57" name="Rectangle 37"/>
          <p:cNvSpPr>
            <a:spLocks noChangeArrowheads="1"/>
          </p:cNvSpPr>
          <p:nvPr>
            <p:custDataLst>
              <p:tags r:id="rId7"/>
            </p:custDataLst>
          </p:nvPr>
        </p:nvSpPr>
        <p:spPr bwMode="auto">
          <a:xfrm>
            <a:off x="7736205" y="4393565"/>
            <a:ext cx="2170430" cy="532765"/>
          </a:xfrm>
          <a:prstGeom prst="rect">
            <a:avLst/>
          </a:prstGeom>
          <a:noFill/>
          <a:ln w="9525" algn="ctr">
            <a:noFill/>
            <a:miter lim="800000"/>
          </a:ln>
        </p:spPr>
        <p:txBody>
          <a:bodyPr wrap="square" lIns="91438" tIns="45719" rIns="91438" bIns="45719">
            <a:spAutoFit/>
          </a:bodyPr>
          <a:lstStyle/>
          <a:p>
            <a:pPr latinLnBrk="1">
              <a:lnSpc>
                <a:spcPct val="120000"/>
              </a:lnSpc>
              <a:defRPr/>
            </a:pPr>
            <a:r>
              <a:rPr kumimoji="1" lang="zh-CN" altLang="en-US" sz="2400" b="1" kern="0" dirty="0">
                <a:solidFill>
                  <a:srgbClr val="C00000"/>
                </a:solidFill>
                <a:latin typeface="微软雅黑" panose="020B0503020204020204" pitchFamily="34" charset="-122"/>
                <a:ea typeface="微软雅黑" panose="020B0503020204020204" pitchFamily="34" charset="-122"/>
              </a:rPr>
              <a:t>第二段结尾</a:t>
            </a:r>
          </a:p>
        </p:txBody>
      </p:sp>
      <p:sp>
        <p:nvSpPr>
          <p:cNvPr id="58" name="Rectangle 36"/>
          <p:cNvSpPr>
            <a:spLocks noChangeArrowheads="1"/>
          </p:cNvSpPr>
          <p:nvPr>
            <p:custDataLst>
              <p:tags r:id="rId8"/>
            </p:custDataLst>
          </p:nvPr>
        </p:nvSpPr>
        <p:spPr bwMode="auto">
          <a:xfrm>
            <a:off x="193040" y="4509135"/>
            <a:ext cx="4145915" cy="1854200"/>
          </a:xfrm>
          <a:prstGeom prst="rect">
            <a:avLst/>
          </a:prstGeom>
          <a:noFill/>
          <a:ln w="9525">
            <a:noFill/>
            <a:miter lim="800000"/>
          </a:ln>
        </p:spPr>
        <p:txBody>
          <a:bodyPr wrap="square" lIns="91438" tIns="45719" rIns="91438" bIns="45719">
            <a:spAutoFit/>
          </a:bodyPr>
          <a:lstStyle/>
          <a:p>
            <a:pPr indent="0" fontAlgn="auto" latinLnBrk="1">
              <a:lnSpc>
                <a:spcPts val="3440"/>
              </a:lnSpc>
            </a:pPr>
            <a:r>
              <a:rPr kumimoji="1" lang="zh-CN" altLang="en-US" sz="2400" b="1" dirty="0">
                <a:latin typeface="微软雅黑" panose="020B0503020204020204" pitchFamily="34" charset="-122"/>
                <a:ea typeface="微软雅黑" panose="020B0503020204020204" pitchFamily="34" charset="-122"/>
              </a:rPr>
              <a:t>①</a:t>
            </a:r>
            <a:r>
              <a:rPr kumimoji="1" lang="zh-CN" altLang="en-US" sz="2400" b="1" dirty="0">
                <a:solidFill>
                  <a:schemeClr val="accent6">
                    <a:lumMod val="50000"/>
                  </a:schemeClr>
                </a:solidFill>
                <a:latin typeface="微软雅黑" panose="020B0503020204020204" pitchFamily="34" charset="-122"/>
                <a:ea typeface="微软雅黑" panose="020B0503020204020204" pitchFamily="34" charset="-122"/>
              </a:rPr>
              <a:t>一定</a:t>
            </a:r>
            <a:r>
              <a:rPr kumimoji="1" lang="zh-CN" altLang="en-US" sz="2400" b="1" dirty="0">
                <a:latin typeface="微软雅黑" panose="020B0503020204020204" pitchFamily="34" charset="-122"/>
                <a:ea typeface="微软雅黑" panose="020B0503020204020204" pitchFamily="34" charset="-122"/>
              </a:rPr>
              <a:t>要把段首句的名词或动词（尤其是后半句），用在写作开头，实现语义连贯。</a:t>
            </a:r>
          </a:p>
          <a:p>
            <a:pPr indent="0" fontAlgn="auto" latinLnBrk="1">
              <a:lnSpc>
                <a:spcPts val="3440"/>
              </a:lnSpc>
            </a:pPr>
            <a:r>
              <a:rPr kumimoji="1" lang="zh-CN" altLang="en-US" sz="2400" b="1" dirty="0">
                <a:latin typeface="微软雅黑" panose="020B0503020204020204" pitchFamily="34" charset="-122"/>
                <a:ea typeface="微软雅黑" panose="020B0503020204020204" pitchFamily="34" charset="-122"/>
                <a:sym typeface="黑体" panose="02010609060101010101" charset="-122"/>
              </a:rPr>
              <a:t>②力争</a:t>
            </a:r>
            <a:r>
              <a:rPr kumimoji="1" lang="zh-CN" altLang="en-US" sz="2400" b="1" dirty="0">
                <a:latin typeface="微软雅黑" panose="020B0503020204020204" pitchFamily="34" charset="-122"/>
                <a:ea typeface="微软雅黑" panose="020B0503020204020204" pitchFamily="34" charset="-122"/>
              </a:rPr>
              <a:t>高分开头</a:t>
            </a:r>
          </a:p>
        </p:txBody>
      </p:sp>
      <p:sp>
        <p:nvSpPr>
          <p:cNvPr id="59" name="Rectangle 37"/>
          <p:cNvSpPr>
            <a:spLocks noChangeArrowheads="1"/>
          </p:cNvSpPr>
          <p:nvPr>
            <p:custDataLst>
              <p:tags r:id="rId9"/>
            </p:custDataLst>
          </p:nvPr>
        </p:nvSpPr>
        <p:spPr bwMode="auto">
          <a:xfrm>
            <a:off x="1777655" y="3644617"/>
            <a:ext cx="2315210" cy="532765"/>
          </a:xfrm>
          <a:prstGeom prst="rect">
            <a:avLst/>
          </a:prstGeom>
          <a:noFill/>
          <a:ln w="9525" algn="ctr">
            <a:noFill/>
            <a:miter lim="800000"/>
          </a:ln>
        </p:spPr>
        <p:txBody>
          <a:bodyPr wrap="none" lIns="91438" tIns="45719" rIns="91438" bIns="45719">
            <a:spAutoFit/>
          </a:bodyPr>
          <a:lstStyle/>
          <a:p>
            <a:pPr latinLnBrk="1">
              <a:lnSpc>
                <a:spcPct val="120000"/>
              </a:lnSpc>
              <a:defRPr/>
            </a:pPr>
            <a:r>
              <a:rPr kumimoji="1" lang="zh-CN" altLang="en-US" sz="2400" b="1" kern="0" dirty="0">
                <a:solidFill>
                  <a:srgbClr val="00B050"/>
                </a:solidFill>
                <a:latin typeface="微软雅黑" panose="020B0503020204020204" pitchFamily="34" charset="-122"/>
                <a:ea typeface="微软雅黑" panose="020B0503020204020204" pitchFamily="34" charset="-122"/>
              </a:rPr>
              <a:t>第一、二段开头</a:t>
            </a:r>
          </a:p>
        </p:txBody>
      </p:sp>
      <p:sp>
        <p:nvSpPr>
          <p:cNvPr id="60" name="Line 39"/>
          <p:cNvSpPr>
            <a:spLocks noChangeShapeType="1"/>
          </p:cNvSpPr>
          <p:nvPr>
            <p:custDataLst>
              <p:tags r:id="rId10"/>
            </p:custDataLst>
          </p:nvPr>
        </p:nvSpPr>
        <p:spPr bwMode="auto">
          <a:xfrm>
            <a:off x="1503016" y="4220564"/>
            <a:ext cx="2520000" cy="0"/>
          </a:xfrm>
          <a:prstGeom prst="line">
            <a:avLst/>
          </a:prstGeom>
          <a:noFill/>
          <a:ln w="15875">
            <a:solidFill>
              <a:srgbClr val="00B050"/>
            </a:solidFill>
            <a:prstDash val="dash"/>
            <a:round/>
            <a:headEnd type="oval" w="med" len="med"/>
            <a:tailEnd type="triangle" w="med" len="med"/>
          </a:ln>
        </p:spPr>
        <p:txBody>
          <a:bodyPr wrap="none" lIns="91438" tIns="45719" rIns="91438" bIns="45719" anchor="ctr"/>
          <a:lstStyle/>
          <a:p>
            <a:pPr>
              <a:defRPr/>
            </a:pPr>
            <a:endParaRPr lang="zh-CN" altLang="en-US" sz="1350" kern="0">
              <a:solidFill>
                <a:sysClr val="windowText" lastClr="000000"/>
              </a:solidFill>
            </a:endParaRPr>
          </a:p>
        </p:txBody>
      </p:sp>
      <p:sp>
        <p:nvSpPr>
          <p:cNvPr id="61" name="Line 39"/>
          <p:cNvSpPr>
            <a:spLocks noChangeShapeType="1"/>
          </p:cNvSpPr>
          <p:nvPr>
            <p:custDataLst>
              <p:tags r:id="rId11"/>
            </p:custDataLst>
          </p:nvPr>
        </p:nvSpPr>
        <p:spPr bwMode="auto">
          <a:xfrm rot="10800000">
            <a:off x="6745295" y="2637187"/>
            <a:ext cx="2520000" cy="0"/>
          </a:xfrm>
          <a:prstGeom prst="line">
            <a:avLst/>
          </a:prstGeom>
          <a:noFill/>
          <a:ln w="15875">
            <a:solidFill>
              <a:srgbClr val="3399FF"/>
            </a:solidFill>
            <a:prstDash val="dash"/>
            <a:round/>
            <a:headEnd type="oval" w="med" len="med"/>
            <a:tailEnd type="triangle" w="med" len="med"/>
          </a:ln>
        </p:spPr>
        <p:txBody>
          <a:bodyPr wrap="none" lIns="91438" tIns="45719" rIns="91438" bIns="45719" anchor="ctr"/>
          <a:lstStyle/>
          <a:p>
            <a:pPr>
              <a:defRPr/>
            </a:pPr>
            <a:endParaRPr lang="zh-CN" altLang="en-US" sz="1350" kern="0">
              <a:solidFill>
                <a:sysClr val="windowText" lastClr="000000"/>
              </a:solidFill>
            </a:endParaRPr>
          </a:p>
        </p:txBody>
      </p:sp>
      <p:sp>
        <p:nvSpPr>
          <p:cNvPr id="62" name="Line 39"/>
          <p:cNvSpPr>
            <a:spLocks noChangeShapeType="1"/>
          </p:cNvSpPr>
          <p:nvPr>
            <p:custDataLst>
              <p:tags r:id="rId12"/>
            </p:custDataLst>
          </p:nvPr>
        </p:nvSpPr>
        <p:spPr bwMode="auto">
          <a:xfrm rot="10800000">
            <a:off x="7386328" y="4852398"/>
            <a:ext cx="2520000" cy="0"/>
          </a:xfrm>
          <a:prstGeom prst="line">
            <a:avLst/>
          </a:prstGeom>
          <a:noFill/>
          <a:ln w="15875">
            <a:solidFill>
              <a:srgbClr val="C00000"/>
            </a:solidFill>
            <a:prstDash val="dash"/>
            <a:round/>
            <a:headEnd type="oval" w="med" len="med"/>
            <a:tailEnd type="triangle" w="med" len="med"/>
          </a:ln>
        </p:spPr>
        <p:txBody>
          <a:bodyPr wrap="none" lIns="91438" tIns="45719" rIns="91438" bIns="45719" anchor="ctr"/>
          <a:lstStyle/>
          <a:p>
            <a:pPr>
              <a:defRPr/>
            </a:pPr>
            <a:endParaRPr lang="zh-CN" altLang="en-US" sz="1350" kern="0">
              <a:solidFill>
                <a:sysClr val="windowText" lastClr="000000"/>
              </a:solidFill>
            </a:endParaRPr>
          </a:p>
        </p:txBody>
      </p:sp>
      <p:pic>
        <p:nvPicPr>
          <p:cNvPr id="63" name="图片 62" descr="未标题-2.png"/>
          <p:cNvPicPr>
            <a:picLocks noChangeAspect="1"/>
          </p:cNvPicPr>
          <p:nvPr>
            <p:custDataLst>
              <p:tags r:id="rId13"/>
            </p:custDataLst>
          </p:nvPr>
        </p:nvPicPr>
        <p:blipFill>
          <a:blip r:embed="rId21" cstate="print"/>
          <a:stretch>
            <a:fillRect/>
          </a:stretch>
        </p:blipFill>
        <p:spPr>
          <a:xfrm>
            <a:off x="984885" y="3572860"/>
            <a:ext cx="714348" cy="714348"/>
          </a:xfrm>
          <a:prstGeom prst="rect">
            <a:avLst/>
          </a:prstGeom>
        </p:spPr>
      </p:pic>
      <p:sp>
        <p:nvSpPr>
          <p:cNvPr id="10" name="文本框 9"/>
          <p:cNvSpPr txBox="1"/>
          <p:nvPr>
            <p:custDataLst>
              <p:tags r:id="rId14"/>
            </p:custDataLst>
          </p:nvPr>
        </p:nvSpPr>
        <p:spPr>
          <a:xfrm>
            <a:off x="2800350" y="1087755"/>
            <a:ext cx="8900795" cy="829945"/>
          </a:xfrm>
          <a:prstGeom prst="rect">
            <a:avLst/>
          </a:prstGeom>
          <a:noFill/>
        </p:spPr>
        <p:txBody>
          <a:bodyPr wrap="square" rtlCol="0" anchor="t">
            <a:spAutoFit/>
          </a:bodyPr>
          <a:lstStyle/>
          <a:p>
            <a:r>
              <a:rPr lang="zh-CN" altLang="en-US" sz="2400" b="1" dirty="0">
                <a:solidFill>
                  <a:srgbClr val="0070C0"/>
                </a:solidFill>
                <a:latin typeface="黑体" panose="02010609060101010101" charset="-122"/>
                <a:ea typeface="黑体" panose="02010609060101010101" charset="-122"/>
                <a:cs typeface="Times New Roman" panose="02020603050405020304" pitchFamily="18" charset="0"/>
              </a:rPr>
              <a:t>根据衔接连贯理论，通过词汇的有效衔接（词汇同现或词汇复现）实现语义连贯和逻辑衔接。</a:t>
            </a:r>
          </a:p>
        </p:txBody>
      </p:sp>
      <p:pic>
        <p:nvPicPr>
          <p:cNvPr id="11" name="图片 10"/>
          <p:cNvPicPr>
            <a:picLocks noChangeAspect="1"/>
          </p:cNvPicPr>
          <p:nvPr>
            <p:custDataLst>
              <p:tags r:id="rId15"/>
            </p:custDataLst>
          </p:nvPr>
        </p:nvPicPr>
        <p:blipFill>
          <a:blip r:embed="rId22">
            <a:clrChange>
              <a:clrFrom>
                <a:srgbClr val="FFFFFF">
                  <a:alpha val="100000"/>
                </a:srgbClr>
              </a:clrFrom>
              <a:clrTo>
                <a:srgbClr val="FFFFFF">
                  <a:alpha val="100000"/>
                  <a:alpha val="0"/>
                </a:srgbClr>
              </a:clrTo>
            </a:clrChange>
          </a:blip>
          <a:srcRect l="33472" t="43259" r="39014" b="10840"/>
          <a:stretch>
            <a:fillRect/>
          </a:stretch>
        </p:blipFill>
        <p:spPr>
          <a:xfrm>
            <a:off x="398145" y="924560"/>
            <a:ext cx="2577465" cy="2450465"/>
          </a:xfrm>
          <a:prstGeom prst="rect">
            <a:avLst/>
          </a:prstGeom>
        </p:spPr>
      </p:pic>
      <p:pic>
        <p:nvPicPr>
          <p:cNvPr id="2" name="图片 1" descr="未标题-2.png"/>
          <p:cNvPicPr>
            <a:picLocks noChangeAspect="1"/>
          </p:cNvPicPr>
          <p:nvPr>
            <p:custDataLst>
              <p:tags r:id="rId16"/>
            </p:custDataLst>
          </p:nvPr>
        </p:nvPicPr>
        <p:blipFill>
          <a:blip r:embed="rId21" cstate="print"/>
          <a:stretch>
            <a:fillRect/>
          </a:stretch>
        </p:blipFill>
        <p:spPr>
          <a:xfrm>
            <a:off x="9194165" y="1960595"/>
            <a:ext cx="714348" cy="714348"/>
          </a:xfrm>
          <a:prstGeom prst="rect">
            <a:avLst/>
          </a:prstGeom>
        </p:spPr>
      </p:pic>
      <p:pic>
        <p:nvPicPr>
          <p:cNvPr id="3" name="图片 2" descr="未标题-2.png"/>
          <p:cNvPicPr>
            <a:picLocks noChangeAspect="1"/>
          </p:cNvPicPr>
          <p:nvPr>
            <p:custDataLst>
              <p:tags r:id="rId17"/>
            </p:custDataLst>
          </p:nvPr>
        </p:nvPicPr>
        <p:blipFill>
          <a:blip r:embed="rId21" cstate="print"/>
          <a:stretch>
            <a:fillRect/>
          </a:stretch>
        </p:blipFill>
        <p:spPr>
          <a:xfrm>
            <a:off x="9770110" y="4220560"/>
            <a:ext cx="714348" cy="71434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edge">
                                      <p:cBhvr>
                                        <p:cTn id="11" dur="2000"/>
                                        <p:tgtEl>
                                          <p:spTgt spid="55"/>
                                        </p:tgtEl>
                                      </p:cBhvr>
                                    </p:animEffect>
                                  </p:childTnLst>
                                </p:cTn>
                              </p:par>
                            </p:childTnLst>
                          </p:cTn>
                        </p:par>
                        <p:par>
                          <p:cTn id="12" fill="hold">
                            <p:stCondLst>
                              <p:cond delay="25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59"/>
                                        </p:tgtEl>
                                        <p:attrNameLst>
                                          <p:attrName>style.visibility</p:attrName>
                                        </p:attrNameLst>
                                      </p:cBhvr>
                                      <p:to>
                                        <p:strVal val="visible"/>
                                      </p:to>
                                    </p:set>
                                    <p:anim calcmode="lin" valueType="num">
                                      <p:cBhvr>
                                        <p:cTn id="15"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9"/>
                                        </p:tgtEl>
                                        <p:attrNameLst>
                                          <p:attrName>ppt_y</p:attrName>
                                        </p:attrNameLst>
                                      </p:cBhvr>
                                      <p:tavLst>
                                        <p:tav tm="0">
                                          <p:val>
                                            <p:strVal val="#ppt_y"/>
                                          </p:val>
                                        </p:tav>
                                        <p:tav tm="100000">
                                          <p:val>
                                            <p:strVal val="#ppt_y"/>
                                          </p:val>
                                        </p:tav>
                                      </p:tavLst>
                                    </p:anim>
                                    <p:anim calcmode="lin" valueType="num">
                                      <p:cBhvr>
                                        <p:cTn id="17"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9"/>
                                        </p:tgtEl>
                                      </p:cBhvr>
                                    </p:animEffect>
                                  </p:childTnLst>
                                </p:cTn>
                              </p:par>
                            </p:childTnLst>
                          </p:cTn>
                        </p:par>
                        <p:par>
                          <p:cTn id="20" fill="hold">
                            <p:stCondLst>
                              <p:cond delay="3299"/>
                            </p:stCondLst>
                            <p:childTnLst>
                              <p:par>
                                <p:cTn id="21" presetID="52" presetClass="entr" presetSubtype="0" fill="hold" nodeType="afterEffect">
                                  <p:stCondLst>
                                    <p:cond delay="0"/>
                                  </p:stCondLst>
                                  <p:childTnLst>
                                    <p:set>
                                      <p:cBhvr>
                                        <p:cTn id="22" dur="1" fill="hold">
                                          <p:stCondLst>
                                            <p:cond delay="0"/>
                                          </p:stCondLst>
                                        </p:cTn>
                                        <p:tgtEl>
                                          <p:spTgt spid="63"/>
                                        </p:tgtEl>
                                        <p:attrNameLst>
                                          <p:attrName>style.visibility</p:attrName>
                                        </p:attrNameLst>
                                      </p:cBhvr>
                                      <p:to>
                                        <p:strVal val="visible"/>
                                      </p:to>
                                    </p:set>
                                    <p:animScale>
                                      <p:cBhvr>
                                        <p:cTn id="23" dur="1000" decel="50000" fill="hold">
                                          <p:stCondLst>
                                            <p:cond delay="0"/>
                                          </p:stCondLst>
                                        </p:cTn>
                                        <p:tgtEl>
                                          <p:spTgt spid="6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63"/>
                                        </p:tgtEl>
                                        <p:attrNameLst>
                                          <p:attrName>ppt_x</p:attrName>
                                          <p:attrName>ppt_y</p:attrName>
                                        </p:attrNameLst>
                                      </p:cBhvr>
                                    </p:animMotion>
                                    <p:animEffect transition="in" filter="fade">
                                      <p:cBhvr>
                                        <p:cTn id="25" dur="1000"/>
                                        <p:tgtEl>
                                          <p:spTgt spid="63"/>
                                        </p:tgtEl>
                                      </p:cBhvr>
                                    </p:animEffect>
                                  </p:childTnLst>
                                </p:cTn>
                              </p:par>
                            </p:childTnLst>
                          </p:cTn>
                        </p:par>
                        <p:par>
                          <p:cTn id="26" fill="hold">
                            <p:stCondLst>
                              <p:cond delay="4299"/>
                            </p:stCondLst>
                            <p:childTnLst>
                              <p:par>
                                <p:cTn id="27" presetID="22" presetClass="entr" presetSubtype="8" fill="hold" grpId="0" nodeType="after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childTnLst>
                          </p:cTn>
                        </p:par>
                        <p:par>
                          <p:cTn id="30" fill="hold">
                            <p:stCondLst>
                              <p:cond delay="4799"/>
                            </p:stCondLst>
                            <p:childTnLst>
                              <p:par>
                                <p:cTn id="31" presetID="27" presetClass="entr" presetSubtype="0" fill="hold" grpId="0" nodeType="afterEffect">
                                  <p:stCondLst>
                                    <p:cond delay="0"/>
                                  </p:stCondLst>
                                  <p:iterate type="lt">
                                    <p:tmPct val="50000"/>
                                  </p:iterate>
                                  <p:childTnLst>
                                    <p:set>
                                      <p:cBhvr>
                                        <p:cTn id="32" dur="1" fill="hold">
                                          <p:stCondLst>
                                            <p:cond delay="0"/>
                                          </p:stCondLst>
                                        </p:cTn>
                                        <p:tgtEl>
                                          <p:spTgt spid="58"/>
                                        </p:tgtEl>
                                        <p:attrNameLst>
                                          <p:attrName>style.visibility</p:attrName>
                                        </p:attrNameLst>
                                      </p:cBhvr>
                                      <p:to>
                                        <p:strVal val="visible"/>
                                      </p:to>
                                    </p:set>
                                    <p:anim calcmode="discrete" valueType="clr">
                                      <p:cBhvr override="childStyle">
                                        <p:cTn id="33" dur="80"/>
                                        <p:tgtEl>
                                          <p:spTgt spid="58"/>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58"/>
                                        </p:tgtEl>
                                        <p:attrNameLst>
                                          <p:attrName>fillcolor</p:attrName>
                                        </p:attrNameLst>
                                      </p:cBhvr>
                                      <p:tavLst>
                                        <p:tav tm="0">
                                          <p:val>
                                            <p:clrVal>
                                              <a:schemeClr val="accent2"/>
                                            </p:clrVal>
                                          </p:val>
                                        </p:tav>
                                        <p:tav tm="50000">
                                          <p:val>
                                            <p:clrVal>
                                              <a:schemeClr val="hlink"/>
                                            </p:clrVal>
                                          </p:val>
                                        </p:tav>
                                      </p:tavLst>
                                    </p:anim>
                                    <p:set>
                                      <p:cBhvr>
                                        <p:cTn id="35" dur="80"/>
                                        <p:tgtEl>
                                          <p:spTgt spid="58"/>
                                        </p:tgtEl>
                                        <p:attrNameLst>
                                          <p:attrName>fill.type</p:attrName>
                                        </p:attrNameLst>
                                      </p:cBhvr>
                                      <p:to>
                                        <p:strVal val="solid"/>
                                      </p:to>
                                    </p:set>
                                  </p:childTnLst>
                                </p:cTn>
                              </p:par>
                            </p:childTnLst>
                          </p:cTn>
                        </p:par>
                        <p:par>
                          <p:cTn id="36" fill="hold">
                            <p:stCondLst>
                              <p:cond delay="6599"/>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53"/>
                                        </p:tgtEl>
                                        <p:attrNameLst>
                                          <p:attrName>style.visibility</p:attrName>
                                        </p:attrNameLst>
                                      </p:cBhvr>
                                      <p:to>
                                        <p:strVal val="visible"/>
                                      </p:to>
                                    </p:set>
                                    <p:anim calcmode="lin" valueType="num">
                                      <p:cBhvr>
                                        <p:cTn id="39" dur="500" fill="hold"/>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3"/>
                                        </p:tgtEl>
                                        <p:attrNameLst>
                                          <p:attrName>ppt_y</p:attrName>
                                        </p:attrNameLst>
                                      </p:cBhvr>
                                      <p:tavLst>
                                        <p:tav tm="0">
                                          <p:val>
                                            <p:strVal val="#ppt_y"/>
                                          </p:val>
                                        </p:tav>
                                        <p:tav tm="100000">
                                          <p:val>
                                            <p:strVal val="#ppt_y"/>
                                          </p:val>
                                        </p:tav>
                                      </p:tavLst>
                                    </p:anim>
                                    <p:anim calcmode="lin" valueType="num">
                                      <p:cBhvr>
                                        <p:cTn id="41" dur="500" fill="hold"/>
                                        <p:tgtEl>
                                          <p:spTgt spid="53"/>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3"/>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3"/>
                                        </p:tgtEl>
                                      </p:cBhvr>
                                    </p:animEffect>
                                  </p:childTnLst>
                                </p:cTn>
                              </p:par>
                            </p:childTnLst>
                          </p:cTn>
                        </p:par>
                        <p:par>
                          <p:cTn id="44" fill="hold">
                            <p:stCondLst>
                              <p:cond delay="7300"/>
                            </p:stCondLst>
                            <p:childTnLst>
                              <p:par>
                                <p:cTn id="45" presetID="22" presetClass="entr" presetSubtype="2" fill="hold" grpId="0"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right)">
                                      <p:cBhvr>
                                        <p:cTn id="47" dur="500"/>
                                        <p:tgtEl>
                                          <p:spTgt spid="61"/>
                                        </p:tgtEl>
                                      </p:cBhvr>
                                    </p:animEffect>
                                  </p:childTnLst>
                                </p:cTn>
                              </p:par>
                            </p:childTnLst>
                          </p:cTn>
                        </p:par>
                        <p:par>
                          <p:cTn id="48" fill="hold">
                            <p:stCondLst>
                              <p:cond delay="7800"/>
                            </p:stCondLst>
                            <p:childTnLst>
                              <p:par>
                                <p:cTn id="49" presetID="27" presetClass="entr" presetSubtype="0" fill="hold" grpId="0" nodeType="afterEffect">
                                  <p:stCondLst>
                                    <p:cond delay="0"/>
                                  </p:stCondLst>
                                  <p:iterate type="lt">
                                    <p:tmPct val="50000"/>
                                  </p:iterate>
                                  <p:childTnLst>
                                    <p:set>
                                      <p:cBhvr>
                                        <p:cTn id="50" dur="1" fill="hold">
                                          <p:stCondLst>
                                            <p:cond delay="0"/>
                                          </p:stCondLst>
                                        </p:cTn>
                                        <p:tgtEl>
                                          <p:spTgt spid="52"/>
                                        </p:tgtEl>
                                        <p:attrNameLst>
                                          <p:attrName>style.visibility</p:attrName>
                                        </p:attrNameLst>
                                      </p:cBhvr>
                                      <p:to>
                                        <p:strVal val="visible"/>
                                      </p:to>
                                    </p:set>
                                    <p:anim calcmode="discrete" valueType="clr">
                                      <p:cBhvr override="childStyle">
                                        <p:cTn id="51" dur="80"/>
                                        <p:tgtEl>
                                          <p:spTgt spid="52"/>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52"/>
                                        </p:tgtEl>
                                        <p:attrNameLst>
                                          <p:attrName>fillcolor</p:attrName>
                                        </p:attrNameLst>
                                      </p:cBhvr>
                                      <p:tavLst>
                                        <p:tav tm="0">
                                          <p:val>
                                            <p:clrVal>
                                              <a:schemeClr val="accent2"/>
                                            </p:clrVal>
                                          </p:val>
                                        </p:tav>
                                        <p:tav tm="50000">
                                          <p:val>
                                            <p:clrVal>
                                              <a:schemeClr val="hlink"/>
                                            </p:clrVal>
                                          </p:val>
                                        </p:tav>
                                      </p:tavLst>
                                    </p:anim>
                                    <p:set>
                                      <p:cBhvr>
                                        <p:cTn id="53" dur="80"/>
                                        <p:tgtEl>
                                          <p:spTgt spid="52"/>
                                        </p:tgtEl>
                                        <p:attrNameLst>
                                          <p:attrName>fill.type</p:attrName>
                                        </p:attrNameLst>
                                      </p:cBhvr>
                                      <p:to>
                                        <p:strVal val="solid"/>
                                      </p:to>
                                    </p:set>
                                  </p:childTnLst>
                                </p:cTn>
                              </p:par>
                            </p:childTnLst>
                          </p:cTn>
                        </p:par>
                        <p:par>
                          <p:cTn id="54" fill="hold">
                            <p:stCondLst>
                              <p:cond delay="8960"/>
                            </p:stCondLst>
                            <p:childTnLst>
                              <p:par>
                                <p:cTn id="55" presetID="41" presetClass="entr" presetSubtype="0" fill="hold" grpId="0" nodeType="afterEffect">
                                  <p:stCondLst>
                                    <p:cond delay="0"/>
                                  </p:stCondLst>
                                  <p:iterate type="lt">
                                    <p:tmPct val="10000"/>
                                  </p:iterate>
                                  <p:childTnLst>
                                    <p:set>
                                      <p:cBhvr>
                                        <p:cTn id="56" dur="1" fill="hold">
                                          <p:stCondLst>
                                            <p:cond delay="0"/>
                                          </p:stCondLst>
                                        </p:cTn>
                                        <p:tgtEl>
                                          <p:spTgt spid="57"/>
                                        </p:tgtEl>
                                        <p:attrNameLst>
                                          <p:attrName>style.visibility</p:attrName>
                                        </p:attrNameLst>
                                      </p:cBhvr>
                                      <p:to>
                                        <p:strVal val="visible"/>
                                      </p:to>
                                    </p:set>
                                    <p:anim calcmode="lin" valueType="num">
                                      <p:cBhvr>
                                        <p:cTn id="5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57"/>
                                        </p:tgtEl>
                                        <p:attrNameLst>
                                          <p:attrName>ppt_y</p:attrName>
                                        </p:attrNameLst>
                                      </p:cBhvr>
                                      <p:tavLst>
                                        <p:tav tm="0">
                                          <p:val>
                                            <p:strVal val="#ppt_y"/>
                                          </p:val>
                                        </p:tav>
                                        <p:tav tm="100000">
                                          <p:val>
                                            <p:strVal val="#ppt_y"/>
                                          </p:val>
                                        </p:tav>
                                      </p:tavLst>
                                    </p:anim>
                                    <p:anim calcmode="lin" valueType="num">
                                      <p:cBhvr>
                                        <p:cTn id="5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57"/>
                                        </p:tgtEl>
                                      </p:cBhvr>
                                    </p:animEffect>
                                  </p:childTnLst>
                                </p:cTn>
                              </p:par>
                            </p:childTnLst>
                          </p:cTn>
                        </p:par>
                        <p:par>
                          <p:cTn id="62" fill="hold">
                            <p:stCondLst>
                              <p:cond delay="9659"/>
                            </p:stCondLst>
                            <p:childTnLst>
                              <p:par>
                                <p:cTn id="63" presetID="22" presetClass="entr" presetSubtype="2" fill="hold" grpId="0" nodeType="afterEffect">
                                  <p:stCondLst>
                                    <p:cond delay="0"/>
                                  </p:stCondLst>
                                  <p:childTnLst>
                                    <p:set>
                                      <p:cBhvr>
                                        <p:cTn id="64" dur="1" fill="hold">
                                          <p:stCondLst>
                                            <p:cond delay="0"/>
                                          </p:stCondLst>
                                        </p:cTn>
                                        <p:tgtEl>
                                          <p:spTgt spid="62"/>
                                        </p:tgtEl>
                                        <p:attrNameLst>
                                          <p:attrName>style.visibility</p:attrName>
                                        </p:attrNameLst>
                                      </p:cBhvr>
                                      <p:to>
                                        <p:strVal val="visible"/>
                                      </p:to>
                                    </p:set>
                                    <p:animEffect transition="in" filter="wipe(right)">
                                      <p:cBhvr>
                                        <p:cTn id="65" dur="500"/>
                                        <p:tgtEl>
                                          <p:spTgt spid="62"/>
                                        </p:tgtEl>
                                      </p:cBhvr>
                                    </p:animEffect>
                                  </p:childTnLst>
                                </p:cTn>
                              </p:par>
                            </p:childTnLst>
                          </p:cTn>
                        </p:par>
                        <p:par>
                          <p:cTn id="66" fill="hold">
                            <p:stCondLst>
                              <p:cond delay="10159"/>
                            </p:stCondLst>
                            <p:childTnLst>
                              <p:par>
                                <p:cTn id="67" presetID="27" presetClass="entr" presetSubtype="0" fill="hold" grpId="0" nodeType="afterEffect">
                                  <p:stCondLst>
                                    <p:cond delay="0"/>
                                  </p:stCondLst>
                                  <p:iterate type="lt">
                                    <p:tmPct val="50000"/>
                                  </p:iterate>
                                  <p:childTnLst>
                                    <p:set>
                                      <p:cBhvr>
                                        <p:cTn id="68" dur="1" fill="hold">
                                          <p:stCondLst>
                                            <p:cond delay="0"/>
                                          </p:stCondLst>
                                        </p:cTn>
                                        <p:tgtEl>
                                          <p:spTgt spid="56"/>
                                        </p:tgtEl>
                                        <p:attrNameLst>
                                          <p:attrName>style.visibility</p:attrName>
                                        </p:attrNameLst>
                                      </p:cBhvr>
                                      <p:to>
                                        <p:strVal val="visible"/>
                                      </p:to>
                                    </p:set>
                                    <p:anim calcmode="discrete" valueType="clr">
                                      <p:cBhvr override="childStyle">
                                        <p:cTn id="69" dur="80"/>
                                        <p:tgtEl>
                                          <p:spTgt spid="56"/>
                                        </p:tgtEl>
                                        <p:attrNameLst>
                                          <p:attrName>style.color</p:attrName>
                                        </p:attrNameLst>
                                      </p:cBhvr>
                                      <p:tavLst>
                                        <p:tav tm="0">
                                          <p:val>
                                            <p:clrVal>
                                              <a:schemeClr val="accent2"/>
                                            </p:clrVal>
                                          </p:val>
                                        </p:tav>
                                        <p:tav tm="50000">
                                          <p:val>
                                            <p:clrVal>
                                              <a:schemeClr val="hlink"/>
                                            </p:clrVal>
                                          </p:val>
                                        </p:tav>
                                      </p:tavLst>
                                    </p:anim>
                                    <p:anim calcmode="discrete" valueType="clr">
                                      <p:cBhvr>
                                        <p:cTn id="70" dur="80"/>
                                        <p:tgtEl>
                                          <p:spTgt spid="56"/>
                                        </p:tgtEl>
                                        <p:attrNameLst>
                                          <p:attrName>fillcolor</p:attrName>
                                        </p:attrNameLst>
                                      </p:cBhvr>
                                      <p:tavLst>
                                        <p:tav tm="0">
                                          <p:val>
                                            <p:clrVal>
                                              <a:schemeClr val="accent2"/>
                                            </p:clrVal>
                                          </p:val>
                                        </p:tav>
                                        <p:tav tm="50000">
                                          <p:val>
                                            <p:clrVal>
                                              <a:schemeClr val="hlink"/>
                                            </p:clrVal>
                                          </p:val>
                                        </p:tav>
                                      </p:tavLst>
                                    </p:anim>
                                    <p:set>
                                      <p:cBhvr>
                                        <p:cTn id="71" dur="80"/>
                                        <p:tgtEl>
                                          <p:spTgt spid="56"/>
                                        </p:tgtEl>
                                        <p:attrNameLst>
                                          <p:attrName>fill.type</p:attrName>
                                        </p:attrNameLst>
                                      </p:cBhvr>
                                      <p:to>
                                        <p:strVal val="solid"/>
                                      </p:to>
                                    </p:set>
                                  </p:childTnLst>
                                </p:cTn>
                              </p:par>
                            </p:childTnLst>
                          </p:cTn>
                        </p:par>
                        <p:par>
                          <p:cTn id="72" fill="hold">
                            <p:stCondLst>
                              <p:cond delay="11319"/>
                            </p:stCondLst>
                            <p:childTnLst>
                              <p:par>
                                <p:cTn id="73" presetID="52" presetClass="entr" presetSubtype="0" fill="hold" nodeType="afterEffect">
                                  <p:stCondLst>
                                    <p:cond delay="0"/>
                                  </p:stCondLst>
                                  <p:childTnLst>
                                    <p:set>
                                      <p:cBhvr>
                                        <p:cTn id="74" dur="1" fill="hold">
                                          <p:stCondLst>
                                            <p:cond delay="0"/>
                                          </p:stCondLst>
                                        </p:cTn>
                                        <p:tgtEl>
                                          <p:spTgt spid="2"/>
                                        </p:tgtEl>
                                        <p:attrNameLst>
                                          <p:attrName>style.visibility</p:attrName>
                                        </p:attrNameLst>
                                      </p:cBhvr>
                                      <p:to>
                                        <p:strVal val="visible"/>
                                      </p:to>
                                    </p:set>
                                    <p:animScale>
                                      <p:cBhvr>
                                        <p:cTn id="7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6" dur="1000" decel="50000" fill="hold">
                                          <p:stCondLst>
                                            <p:cond delay="0"/>
                                          </p:stCondLst>
                                        </p:cTn>
                                        <p:tgtEl>
                                          <p:spTgt spid="2"/>
                                        </p:tgtEl>
                                        <p:attrNameLst>
                                          <p:attrName>ppt_x</p:attrName>
                                          <p:attrName>ppt_y</p:attrName>
                                        </p:attrNameLst>
                                      </p:cBhvr>
                                    </p:animMotion>
                                    <p:animEffect transition="in" filter="fade">
                                      <p:cBhvr>
                                        <p:cTn id="77" dur="1000"/>
                                        <p:tgtEl>
                                          <p:spTgt spid="2"/>
                                        </p:tgtEl>
                                      </p:cBhvr>
                                    </p:animEffect>
                                  </p:childTnLst>
                                </p:cTn>
                              </p:par>
                            </p:childTnLst>
                          </p:cTn>
                        </p:par>
                        <p:par>
                          <p:cTn id="78" fill="hold">
                            <p:stCondLst>
                              <p:cond delay="12319"/>
                            </p:stCondLst>
                            <p:childTnLst>
                              <p:par>
                                <p:cTn id="79" presetID="52" presetClass="entr" presetSubtype="0" fill="hold" nodeType="afterEffect">
                                  <p:stCondLst>
                                    <p:cond delay="0"/>
                                  </p:stCondLst>
                                  <p:childTnLst>
                                    <p:set>
                                      <p:cBhvr>
                                        <p:cTn id="80" dur="1" fill="hold">
                                          <p:stCondLst>
                                            <p:cond delay="0"/>
                                          </p:stCondLst>
                                        </p:cTn>
                                        <p:tgtEl>
                                          <p:spTgt spid="3"/>
                                        </p:tgtEl>
                                        <p:attrNameLst>
                                          <p:attrName>style.visibility</p:attrName>
                                        </p:attrNameLst>
                                      </p:cBhvr>
                                      <p:to>
                                        <p:strVal val="visible"/>
                                      </p:to>
                                    </p:set>
                                    <p:animScale>
                                      <p:cBhvr>
                                        <p:cTn id="81"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2" dur="1000" decel="50000" fill="hold">
                                          <p:stCondLst>
                                            <p:cond delay="0"/>
                                          </p:stCondLst>
                                        </p:cTn>
                                        <p:tgtEl>
                                          <p:spTgt spid="3"/>
                                        </p:tgtEl>
                                        <p:attrNameLst>
                                          <p:attrName>ppt_x</p:attrName>
                                          <p:attrName>ppt_y</p:attrName>
                                        </p:attrNameLst>
                                      </p:cBhvr>
                                    </p:animMotion>
                                    <p:animEffect transition="in" filter="fade">
                                      <p:cBhvr>
                                        <p:cTn id="8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6" grpId="0"/>
      <p:bldP spid="57" grpId="0"/>
      <p:bldP spid="58" grpId="0"/>
      <p:bldP spid="59" grpId="0"/>
      <p:bldP spid="60" grpId="0" bldLvl="0" animBg="1"/>
      <p:bldP spid="61" grpId="0" bldLvl="0" animBg="1"/>
      <p:bldP spid="6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剪去单角的矩形 22"/>
          <p:cNvSpPr/>
          <p:nvPr>
            <p:custDataLst>
              <p:tags r:id="rId1"/>
            </p:custDataLst>
          </p:nvPr>
        </p:nvSpPr>
        <p:spPr>
          <a:xfrm>
            <a:off x="5543550" y="4936490"/>
            <a:ext cx="5668010" cy="622935"/>
          </a:xfrm>
          <a:custGeom>
            <a:avLst/>
            <a:gdLst>
              <a:gd name="connsiteX0" fmla="*/ 0 w 4648200"/>
              <a:gd name="connsiteY0" fmla="*/ 0 h 476250"/>
              <a:gd name="connsiteX1" fmla="*/ 4568823 w 4648200"/>
              <a:gd name="connsiteY1" fmla="*/ 0 h 476250"/>
              <a:gd name="connsiteX2" fmla="*/ 4648200 w 4648200"/>
              <a:gd name="connsiteY2" fmla="*/ 79377 h 476250"/>
              <a:gd name="connsiteX3" fmla="*/ 4648200 w 4648200"/>
              <a:gd name="connsiteY3" fmla="*/ 476250 h 476250"/>
              <a:gd name="connsiteX4" fmla="*/ 0 w 4648200"/>
              <a:gd name="connsiteY4" fmla="*/ 476250 h 476250"/>
              <a:gd name="connsiteX5" fmla="*/ 0 w 4648200"/>
              <a:gd name="connsiteY5" fmla="*/ 0 h 476250"/>
              <a:gd name="connsiteX0-1" fmla="*/ 0 w 4772025"/>
              <a:gd name="connsiteY0-2" fmla="*/ 0 h 476250"/>
              <a:gd name="connsiteX1-3" fmla="*/ 4568823 w 4772025"/>
              <a:gd name="connsiteY1-4" fmla="*/ 0 h 476250"/>
              <a:gd name="connsiteX2-5" fmla="*/ 4772025 w 4772025"/>
              <a:gd name="connsiteY2-6" fmla="*/ 241302 h 476250"/>
              <a:gd name="connsiteX3-7" fmla="*/ 4648200 w 4772025"/>
              <a:gd name="connsiteY3-8" fmla="*/ 476250 h 476250"/>
              <a:gd name="connsiteX4-9" fmla="*/ 0 w 4772025"/>
              <a:gd name="connsiteY4-10" fmla="*/ 476250 h 476250"/>
              <a:gd name="connsiteX5-11" fmla="*/ 0 w 4772025"/>
              <a:gd name="connsiteY5-12" fmla="*/ 0 h 476250"/>
              <a:gd name="connsiteX0-13" fmla="*/ 0 w 4767262"/>
              <a:gd name="connsiteY0-14" fmla="*/ 0 h 476250"/>
              <a:gd name="connsiteX1-15" fmla="*/ 4568823 w 4767262"/>
              <a:gd name="connsiteY1-16" fmla="*/ 0 h 476250"/>
              <a:gd name="connsiteX2-17" fmla="*/ 4767262 w 4767262"/>
              <a:gd name="connsiteY2-18" fmla="*/ 207964 h 476250"/>
              <a:gd name="connsiteX3-19" fmla="*/ 4648200 w 4767262"/>
              <a:gd name="connsiteY3-20" fmla="*/ 476250 h 476250"/>
              <a:gd name="connsiteX4-21" fmla="*/ 0 w 4767262"/>
              <a:gd name="connsiteY4-22" fmla="*/ 476250 h 476250"/>
              <a:gd name="connsiteX5-23" fmla="*/ 0 w 4767262"/>
              <a:gd name="connsiteY5-24" fmla="*/ 0 h 476250"/>
              <a:gd name="connsiteX0-25" fmla="*/ 0 w 4872037"/>
              <a:gd name="connsiteY0-26" fmla="*/ 0 h 476250"/>
              <a:gd name="connsiteX1-27" fmla="*/ 4568823 w 4872037"/>
              <a:gd name="connsiteY1-28" fmla="*/ 0 h 476250"/>
              <a:gd name="connsiteX2-29" fmla="*/ 4872037 w 4872037"/>
              <a:gd name="connsiteY2-30" fmla="*/ 231777 h 476250"/>
              <a:gd name="connsiteX3-31" fmla="*/ 4648200 w 4872037"/>
              <a:gd name="connsiteY3-32" fmla="*/ 476250 h 476250"/>
              <a:gd name="connsiteX4-33" fmla="*/ 0 w 4872037"/>
              <a:gd name="connsiteY4-34" fmla="*/ 476250 h 476250"/>
              <a:gd name="connsiteX5-35" fmla="*/ 0 w 4872037"/>
              <a:gd name="connsiteY5-36" fmla="*/ 0 h 476250"/>
              <a:gd name="connsiteX0-37" fmla="*/ 0 w 4872037"/>
              <a:gd name="connsiteY0-38" fmla="*/ 0 h 481012"/>
              <a:gd name="connsiteX1-39" fmla="*/ 4568823 w 4872037"/>
              <a:gd name="connsiteY1-40" fmla="*/ 0 h 481012"/>
              <a:gd name="connsiteX2-41" fmla="*/ 4872037 w 4872037"/>
              <a:gd name="connsiteY2-42" fmla="*/ 231777 h 481012"/>
              <a:gd name="connsiteX3-43" fmla="*/ 4586288 w 4872037"/>
              <a:gd name="connsiteY3-44" fmla="*/ 481012 h 481012"/>
              <a:gd name="connsiteX4-45" fmla="*/ 0 w 4872037"/>
              <a:gd name="connsiteY4-46" fmla="*/ 476250 h 481012"/>
              <a:gd name="connsiteX5-47" fmla="*/ 0 w 4872037"/>
              <a:gd name="connsiteY5-48" fmla="*/ 0 h 481012"/>
              <a:gd name="connsiteX0-49" fmla="*/ 0 w 4872037"/>
              <a:gd name="connsiteY0-50" fmla="*/ 0 h 485775"/>
              <a:gd name="connsiteX1-51" fmla="*/ 4568823 w 4872037"/>
              <a:gd name="connsiteY1-52" fmla="*/ 0 h 485775"/>
              <a:gd name="connsiteX2-53" fmla="*/ 4872037 w 4872037"/>
              <a:gd name="connsiteY2-54" fmla="*/ 231777 h 485775"/>
              <a:gd name="connsiteX3-55" fmla="*/ 4581525 w 4872037"/>
              <a:gd name="connsiteY3-56" fmla="*/ 485775 h 485775"/>
              <a:gd name="connsiteX4-57" fmla="*/ 0 w 4872037"/>
              <a:gd name="connsiteY4-58" fmla="*/ 476250 h 485775"/>
              <a:gd name="connsiteX5-59" fmla="*/ 0 w 4872037"/>
              <a:gd name="connsiteY5-60" fmla="*/ 0 h 485775"/>
              <a:gd name="connsiteX0-61" fmla="*/ 0 w 4872037"/>
              <a:gd name="connsiteY0-62" fmla="*/ 0 h 490538"/>
              <a:gd name="connsiteX1-63" fmla="*/ 4568823 w 4872037"/>
              <a:gd name="connsiteY1-64" fmla="*/ 0 h 490538"/>
              <a:gd name="connsiteX2-65" fmla="*/ 4872037 w 4872037"/>
              <a:gd name="connsiteY2-66" fmla="*/ 231777 h 490538"/>
              <a:gd name="connsiteX3-67" fmla="*/ 4567237 w 4872037"/>
              <a:gd name="connsiteY3-68" fmla="*/ 490538 h 490538"/>
              <a:gd name="connsiteX4-69" fmla="*/ 0 w 4872037"/>
              <a:gd name="connsiteY4-70" fmla="*/ 476250 h 490538"/>
              <a:gd name="connsiteX5-71" fmla="*/ 0 w 4872037"/>
              <a:gd name="connsiteY5-72" fmla="*/ 0 h 490538"/>
              <a:gd name="connsiteX0-73" fmla="*/ 0 w 4876800"/>
              <a:gd name="connsiteY0-74" fmla="*/ 0 h 490538"/>
              <a:gd name="connsiteX1-75" fmla="*/ 4568823 w 4876800"/>
              <a:gd name="connsiteY1-76" fmla="*/ 0 h 490538"/>
              <a:gd name="connsiteX2-77" fmla="*/ 4876800 w 4876800"/>
              <a:gd name="connsiteY2-78" fmla="*/ 236540 h 490538"/>
              <a:gd name="connsiteX3-79" fmla="*/ 4567237 w 4876800"/>
              <a:gd name="connsiteY3-80" fmla="*/ 490538 h 490538"/>
              <a:gd name="connsiteX4-81" fmla="*/ 0 w 4876800"/>
              <a:gd name="connsiteY4-82" fmla="*/ 476250 h 490538"/>
              <a:gd name="connsiteX5-83" fmla="*/ 0 w 4876800"/>
              <a:gd name="connsiteY5-84" fmla="*/ 0 h 4905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876800" h="490538">
                <a:moveTo>
                  <a:pt x="0" y="0"/>
                </a:moveTo>
                <a:lnTo>
                  <a:pt x="4568823" y="0"/>
                </a:lnTo>
                <a:lnTo>
                  <a:pt x="4876800" y="236540"/>
                </a:lnTo>
                <a:lnTo>
                  <a:pt x="4567237" y="490538"/>
                </a:lnTo>
                <a:lnTo>
                  <a:pt x="0" y="476250"/>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p>
        </p:txBody>
      </p:sp>
      <p:sp>
        <p:nvSpPr>
          <p:cNvPr id="7" name="矩形 6"/>
          <p:cNvSpPr/>
          <p:nvPr/>
        </p:nvSpPr>
        <p:spPr>
          <a:xfrm>
            <a:off x="-10454" y="1024"/>
            <a:ext cx="4059813" cy="6911575"/>
          </a:xfrm>
          <a:prstGeom prst="rect">
            <a:avLst/>
          </a:prstGeom>
          <a:solidFill>
            <a:srgbClr val="0170C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dirty="0">
              <a:ea typeface="微软雅黑" panose="020B0503020204020204" pitchFamily="34" charset="-122"/>
            </a:endParaRPr>
          </a:p>
        </p:txBody>
      </p:sp>
      <p:grpSp>
        <p:nvGrpSpPr>
          <p:cNvPr id="2" name="组合 1"/>
          <p:cNvGrpSpPr/>
          <p:nvPr/>
        </p:nvGrpSpPr>
        <p:grpSpPr>
          <a:xfrm>
            <a:off x="586117" y="2123316"/>
            <a:ext cx="2866671" cy="1483089"/>
            <a:chOff x="1819275" y="1143000"/>
            <a:chExt cx="2867025" cy="1483273"/>
          </a:xfrm>
        </p:grpSpPr>
        <p:sp>
          <p:nvSpPr>
            <p:cNvPr id="3" name="矩形 2"/>
            <p:cNvSpPr/>
            <p:nvPr/>
          </p:nvSpPr>
          <p:spPr>
            <a:xfrm>
              <a:off x="1819275" y="1143000"/>
              <a:ext cx="2590800" cy="126682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p>
          </p:txBody>
        </p:sp>
        <p:sp>
          <p:nvSpPr>
            <p:cNvPr id="17" name="矩形 16"/>
            <p:cNvSpPr/>
            <p:nvPr/>
          </p:nvSpPr>
          <p:spPr>
            <a:xfrm>
              <a:off x="2095500" y="1359448"/>
              <a:ext cx="2590800" cy="126682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dirty="0">
                <a:solidFill>
                  <a:srgbClr val="4EB796"/>
                </a:solidFill>
                <a:latin typeface="微软雅黑" panose="020B0503020204020204" pitchFamily="34" charset="-122"/>
                <a:ea typeface="微软雅黑" panose="020B0503020204020204" pitchFamily="34" charset="-122"/>
              </a:endParaRPr>
            </a:p>
          </p:txBody>
        </p:sp>
      </p:grpSp>
      <p:sp>
        <p:nvSpPr>
          <p:cNvPr id="19" name="文本框 18"/>
          <p:cNvSpPr txBox="1"/>
          <p:nvPr/>
        </p:nvSpPr>
        <p:spPr>
          <a:xfrm>
            <a:off x="633978" y="3783287"/>
            <a:ext cx="2770948" cy="675640"/>
          </a:xfrm>
          <a:prstGeom prst="rect">
            <a:avLst/>
          </a:prstGeom>
          <a:noFill/>
        </p:spPr>
        <p:txBody>
          <a:bodyPr wrap="square" rtlCol="0">
            <a:spAutoFit/>
          </a:bodyPr>
          <a:lstStyle/>
          <a:p>
            <a:pPr algn="ctr"/>
            <a:r>
              <a:rPr lang="en-US" altLang="zh-CN" sz="3795" dirty="0">
                <a:solidFill>
                  <a:schemeClr val="bg1"/>
                </a:solidFill>
                <a:latin typeface="Kozuka Gothic Pro M" panose="020B0700000000000000" pitchFamily="34" charset="-128"/>
                <a:ea typeface="Kozuka Gothic Pro M" panose="020B0700000000000000" pitchFamily="34" charset="-128"/>
              </a:rPr>
              <a:t>CONTENTS</a:t>
            </a:r>
            <a:endParaRPr lang="zh-CN" altLang="en-US" sz="3795" dirty="0">
              <a:solidFill>
                <a:schemeClr val="bg1"/>
              </a:solidFill>
              <a:latin typeface="Kozuka Gothic Pro M" panose="020B0700000000000000" pitchFamily="34" charset="-128"/>
              <a:ea typeface="Kozuka Gothic Pro M" panose="020B0700000000000000" pitchFamily="34" charset="-128"/>
            </a:endParaRPr>
          </a:p>
        </p:txBody>
      </p:sp>
      <p:sp>
        <p:nvSpPr>
          <p:cNvPr id="23" name="剪去单角的矩形 22"/>
          <p:cNvSpPr/>
          <p:nvPr/>
        </p:nvSpPr>
        <p:spPr>
          <a:xfrm>
            <a:off x="5862320" y="633730"/>
            <a:ext cx="5349875" cy="623570"/>
          </a:xfrm>
          <a:custGeom>
            <a:avLst/>
            <a:gdLst>
              <a:gd name="connsiteX0" fmla="*/ 0 w 4648200"/>
              <a:gd name="connsiteY0" fmla="*/ 0 h 476250"/>
              <a:gd name="connsiteX1" fmla="*/ 4568823 w 4648200"/>
              <a:gd name="connsiteY1" fmla="*/ 0 h 476250"/>
              <a:gd name="connsiteX2" fmla="*/ 4648200 w 4648200"/>
              <a:gd name="connsiteY2" fmla="*/ 79377 h 476250"/>
              <a:gd name="connsiteX3" fmla="*/ 4648200 w 4648200"/>
              <a:gd name="connsiteY3" fmla="*/ 476250 h 476250"/>
              <a:gd name="connsiteX4" fmla="*/ 0 w 4648200"/>
              <a:gd name="connsiteY4" fmla="*/ 476250 h 476250"/>
              <a:gd name="connsiteX5" fmla="*/ 0 w 4648200"/>
              <a:gd name="connsiteY5" fmla="*/ 0 h 476250"/>
              <a:gd name="connsiteX0-1" fmla="*/ 0 w 4772025"/>
              <a:gd name="connsiteY0-2" fmla="*/ 0 h 476250"/>
              <a:gd name="connsiteX1-3" fmla="*/ 4568823 w 4772025"/>
              <a:gd name="connsiteY1-4" fmla="*/ 0 h 476250"/>
              <a:gd name="connsiteX2-5" fmla="*/ 4772025 w 4772025"/>
              <a:gd name="connsiteY2-6" fmla="*/ 241302 h 476250"/>
              <a:gd name="connsiteX3-7" fmla="*/ 4648200 w 4772025"/>
              <a:gd name="connsiteY3-8" fmla="*/ 476250 h 476250"/>
              <a:gd name="connsiteX4-9" fmla="*/ 0 w 4772025"/>
              <a:gd name="connsiteY4-10" fmla="*/ 476250 h 476250"/>
              <a:gd name="connsiteX5-11" fmla="*/ 0 w 4772025"/>
              <a:gd name="connsiteY5-12" fmla="*/ 0 h 476250"/>
              <a:gd name="connsiteX0-13" fmla="*/ 0 w 4767262"/>
              <a:gd name="connsiteY0-14" fmla="*/ 0 h 476250"/>
              <a:gd name="connsiteX1-15" fmla="*/ 4568823 w 4767262"/>
              <a:gd name="connsiteY1-16" fmla="*/ 0 h 476250"/>
              <a:gd name="connsiteX2-17" fmla="*/ 4767262 w 4767262"/>
              <a:gd name="connsiteY2-18" fmla="*/ 207964 h 476250"/>
              <a:gd name="connsiteX3-19" fmla="*/ 4648200 w 4767262"/>
              <a:gd name="connsiteY3-20" fmla="*/ 476250 h 476250"/>
              <a:gd name="connsiteX4-21" fmla="*/ 0 w 4767262"/>
              <a:gd name="connsiteY4-22" fmla="*/ 476250 h 476250"/>
              <a:gd name="connsiteX5-23" fmla="*/ 0 w 4767262"/>
              <a:gd name="connsiteY5-24" fmla="*/ 0 h 476250"/>
              <a:gd name="connsiteX0-25" fmla="*/ 0 w 4872037"/>
              <a:gd name="connsiteY0-26" fmla="*/ 0 h 476250"/>
              <a:gd name="connsiteX1-27" fmla="*/ 4568823 w 4872037"/>
              <a:gd name="connsiteY1-28" fmla="*/ 0 h 476250"/>
              <a:gd name="connsiteX2-29" fmla="*/ 4872037 w 4872037"/>
              <a:gd name="connsiteY2-30" fmla="*/ 231777 h 476250"/>
              <a:gd name="connsiteX3-31" fmla="*/ 4648200 w 4872037"/>
              <a:gd name="connsiteY3-32" fmla="*/ 476250 h 476250"/>
              <a:gd name="connsiteX4-33" fmla="*/ 0 w 4872037"/>
              <a:gd name="connsiteY4-34" fmla="*/ 476250 h 476250"/>
              <a:gd name="connsiteX5-35" fmla="*/ 0 w 4872037"/>
              <a:gd name="connsiteY5-36" fmla="*/ 0 h 476250"/>
              <a:gd name="connsiteX0-37" fmla="*/ 0 w 4872037"/>
              <a:gd name="connsiteY0-38" fmla="*/ 0 h 481012"/>
              <a:gd name="connsiteX1-39" fmla="*/ 4568823 w 4872037"/>
              <a:gd name="connsiteY1-40" fmla="*/ 0 h 481012"/>
              <a:gd name="connsiteX2-41" fmla="*/ 4872037 w 4872037"/>
              <a:gd name="connsiteY2-42" fmla="*/ 231777 h 481012"/>
              <a:gd name="connsiteX3-43" fmla="*/ 4586288 w 4872037"/>
              <a:gd name="connsiteY3-44" fmla="*/ 481012 h 481012"/>
              <a:gd name="connsiteX4-45" fmla="*/ 0 w 4872037"/>
              <a:gd name="connsiteY4-46" fmla="*/ 476250 h 481012"/>
              <a:gd name="connsiteX5-47" fmla="*/ 0 w 4872037"/>
              <a:gd name="connsiteY5-48" fmla="*/ 0 h 481012"/>
              <a:gd name="connsiteX0-49" fmla="*/ 0 w 4872037"/>
              <a:gd name="connsiteY0-50" fmla="*/ 0 h 485775"/>
              <a:gd name="connsiteX1-51" fmla="*/ 4568823 w 4872037"/>
              <a:gd name="connsiteY1-52" fmla="*/ 0 h 485775"/>
              <a:gd name="connsiteX2-53" fmla="*/ 4872037 w 4872037"/>
              <a:gd name="connsiteY2-54" fmla="*/ 231777 h 485775"/>
              <a:gd name="connsiteX3-55" fmla="*/ 4581525 w 4872037"/>
              <a:gd name="connsiteY3-56" fmla="*/ 485775 h 485775"/>
              <a:gd name="connsiteX4-57" fmla="*/ 0 w 4872037"/>
              <a:gd name="connsiteY4-58" fmla="*/ 476250 h 485775"/>
              <a:gd name="connsiteX5-59" fmla="*/ 0 w 4872037"/>
              <a:gd name="connsiteY5-60" fmla="*/ 0 h 485775"/>
              <a:gd name="connsiteX0-61" fmla="*/ 0 w 4872037"/>
              <a:gd name="connsiteY0-62" fmla="*/ 0 h 490538"/>
              <a:gd name="connsiteX1-63" fmla="*/ 4568823 w 4872037"/>
              <a:gd name="connsiteY1-64" fmla="*/ 0 h 490538"/>
              <a:gd name="connsiteX2-65" fmla="*/ 4872037 w 4872037"/>
              <a:gd name="connsiteY2-66" fmla="*/ 231777 h 490538"/>
              <a:gd name="connsiteX3-67" fmla="*/ 4567237 w 4872037"/>
              <a:gd name="connsiteY3-68" fmla="*/ 490538 h 490538"/>
              <a:gd name="connsiteX4-69" fmla="*/ 0 w 4872037"/>
              <a:gd name="connsiteY4-70" fmla="*/ 476250 h 490538"/>
              <a:gd name="connsiteX5-71" fmla="*/ 0 w 4872037"/>
              <a:gd name="connsiteY5-72" fmla="*/ 0 h 490538"/>
              <a:gd name="connsiteX0-73" fmla="*/ 0 w 4876800"/>
              <a:gd name="connsiteY0-74" fmla="*/ 0 h 490538"/>
              <a:gd name="connsiteX1-75" fmla="*/ 4568823 w 4876800"/>
              <a:gd name="connsiteY1-76" fmla="*/ 0 h 490538"/>
              <a:gd name="connsiteX2-77" fmla="*/ 4876800 w 4876800"/>
              <a:gd name="connsiteY2-78" fmla="*/ 236540 h 490538"/>
              <a:gd name="connsiteX3-79" fmla="*/ 4567237 w 4876800"/>
              <a:gd name="connsiteY3-80" fmla="*/ 490538 h 490538"/>
              <a:gd name="connsiteX4-81" fmla="*/ 0 w 4876800"/>
              <a:gd name="connsiteY4-82" fmla="*/ 476250 h 490538"/>
              <a:gd name="connsiteX5-83" fmla="*/ 0 w 4876800"/>
              <a:gd name="connsiteY5-84" fmla="*/ 0 h 4905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876800" h="490538">
                <a:moveTo>
                  <a:pt x="0" y="0"/>
                </a:moveTo>
                <a:lnTo>
                  <a:pt x="4568823" y="0"/>
                </a:lnTo>
                <a:lnTo>
                  <a:pt x="4876800" y="236540"/>
                </a:lnTo>
                <a:lnTo>
                  <a:pt x="4567237" y="490538"/>
                </a:lnTo>
                <a:lnTo>
                  <a:pt x="0" y="476250"/>
                </a:lnTo>
                <a:lnTo>
                  <a:pt x="0" y="0"/>
                </a:lnTo>
                <a:close/>
              </a:path>
            </a:pathLst>
          </a:custGeom>
          <a:solidFill>
            <a:srgbClr val="017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p>
        </p:txBody>
      </p:sp>
      <p:sp>
        <p:nvSpPr>
          <p:cNvPr id="21" name="六边形 20"/>
          <p:cNvSpPr/>
          <p:nvPr/>
        </p:nvSpPr>
        <p:spPr>
          <a:xfrm>
            <a:off x="5178189" y="568393"/>
            <a:ext cx="874623" cy="753985"/>
          </a:xfrm>
          <a:prstGeom prst="hexagon">
            <a:avLst/>
          </a:prstGeom>
          <a:solidFill>
            <a:srgbClr val="0170C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55" dirty="0">
                <a:latin typeface="Impact" panose="020B0806030902050204" charset="0"/>
              </a:rPr>
              <a:t>01</a:t>
            </a:r>
            <a:endParaRPr lang="zh-CN" altLang="en-US" sz="2655" dirty="0">
              <a:latin typeface="Impact" panose="020B0806030902050204" charset="0"/>
            </a:endParaRPr>
          </a:p>
        </p:txBody>
      </p:sp>
      <p:sp>
        <p:nvSpPr>
          <p:cNvPr id="46" name="矩形 45"/>
          <p:cNvSpPr/>
          <p:nvPr/>
        </p:nvSpPr>
        <p:spPr>
          <a:xfrm>
            <a:off x="6375400" y="681990"/>
            <a:ext cx="4852035" cy="460375"/>
          </a:xfrm>
          <a:prstGeom prst="rect">
            <a:avLst/>
          </a:prstGeom>
          <a:effectLst/>
        </p:spPr>
        <p:txBody>
          <a:bodyPr wrap="square">
            <a:spAutoFit/>
          </a:bodyPr>
          <a:lstStyle/>
          <a:p>
            <a:pPr algn="l" fontAlgn="auto">
              <a:spcBef>
                <a:spcPts val="0"/>
              </a:spcBef>
              <a:spcAft>
                <a:spcPts val="0"/>
              </a:spcAft>
              <a:defRPr/>
            </a:pPr>
            <a:r>
              <a:rPr lang="zh-CN" altLang="en-US" sz="2400" b="1" dirty="0">
                <a:solidFill>
                  <a:schemeClr val="bg1"/>
                </a:solidFill>
                <a:latin typeface="Franklin Gothic Medium" panose="020B0603020102020204" pitchFamily="34" charset="0"/>
                <a:ea typeface="微软雅黑" panose="020B0503020204020204" pitchFamily="34" charset="-122"/>
              </a:rPr>
              <a:t>变“有形的手”为“无形的手”</a:t>
            </a:r>
          </a:p>
        </p:txBody>
      </p:sp>
      <p:sp>
        <p:nvSpPr>
          <p:cNvPr id="53" name="剪去单角的矩形 22"/>
          <p:cNvSpPr/>
          <p:nvPr/>
        </p:nvSpPr>
        <p:spPr>
          <a:xfrm>
            <a:off x="5862320" y="1724025"/>
            <a:ext cx="5365115" cy="623570"/>
          </a:xfrm>
          <a:custGeom>
            <a:avLst/>
            <a:gdLst>
              <a:gd name="connsiteX0" fmla="*/ 0 w 4648200"/>
              <a:gd name="connsiteY0" fmla="*/ 0 h 476250"/>
              <a:gd name="connsiteX1" fmla="*/ 4568823 w 4648200"/>
              <a:gd name="connsiteY1" fmla="*/ 0 h 476250"/>
              <a:gd name="connsiteX2" fmla="*/ 4648200 w 4648200"/>
              <a:gd name="connsiteY2" fmla="*/ 79377 h 476250"/>
              <a:gd name="connsiteX3" fmla="*/ 4648200 w 4648200"/>
              <a:gd name="connsiteY3" fmla="*/ 476250 h 476250"/>
              <a:gd name="connsiteX4" fmla="*/ 0 w 4648200"/>
              <a:gd name="connsiteY4" fmla="*/ 476250 h 476250"/>
              <a:gd name="connsiteX5" fmla="*/ 0 w 4648200"/>
              <a:gd name="connsiteY5" fmla="*/ 0 h 476250"/>
              <a:gd name="connsiteX0-1" fmla="*/ 0 w 4772025"/>
              <a:gd name="connsiteY0-2" fmla="*/ 0 h 476250"/>
              <a:gd name="connsiteX1-3" fmla="*/ 4568823 w 4772025"/>
              <a:gd name="connsiteY1-4" fmla="*/ 0 h 476250"/>
              <a:gd name="connsiteX2-5" fmla="*/ 4772025 w 4772025"/>
              <a:gd name="connsiteY2-6" fmla="*/ 241302 h 476250"/>
              <a:gd name="connsiteX3-7" fmla="*/ 4648200 w 4772025"/>
              <a:gd name="connsiteY3-8" fmla="*/ 476250 h 476250"/>
              <a:gd name="connsiteX4-9" fmla="*/ 0 w 4772025"/>
              <a:gd name="connsiteY4-10" fmla="*/ 476250 h 476250"/>
              <a:gd name="connsiteX5-11" fmla="*/ 0 w 4772025"/>
              <a:gd name="connsiteY5-12" fmla="*/ 0 h 476250"/>
              <a:gd name="connsiteX0-13" fmla="*/ 0 w 4767262"/>
              <a:gd name="connsiteY0-14" fmla="*/ 0 h 476250"/>
              <a:gd name="connsiteX1-15" fmla="*/ 4568823 w 4767262"/>
              <a:gd name="connsiteY1-16" fmla="*/ 0 h 476250"/>
              <a:gd name="connsiteX2-17" fmla="*/ 4767262 w 4767262"/>
              <a:gd name="connsiteY2-18" fmla="*/ 207964 h 476250"/>
              <a:gd name="connsiteX3-19" fmla="*/ 4648200 w 4767262"/>
              <a:gd name="connsiteY3-20" fmla="*/ 476250 h 476250"/>
              <a:gd name="connsiteX4-21" fmla="*/ 0 w 4767262"/>
              <a:gd name="connsiteY4-22" fmla="*/ 476250 h 476250"/>
              <a:gd name="connsiteX5-23" fmla="*/ 0 w 4767262"/>
              <a:gd name="connsiteY5-24" fmla="*/ 0 h 476250"/>
              <a:gd name="connsiteX0-25" fmla="*/ 0 w 4872037"/>
              <a:gd name="connsiteY0-26" fmla="*/ 0 h 476250"/>
              <a:gd name="connsiteX1-27" fmla="*/ 4568823 w 4872037"/>
              <a:gd name="connsiteY1-28" fmla="*/ 0 h 476250"/>
              <a:gd name="connsiteX2-29" fmla="*/ 4872037 w 4872037"/>
              <a:gd name="connsiteY2-30" fmla="*/ 231777 h 476250"/>
              <a:gd name="connsiteX3-31" fmla="*/ 4648200 w 4872037"/>
              <a:gd name="connsiteY3-32" fmla="*/ 476250 h 476250"/>
              <a:gd name="connsiteX4-33" fmla="*/ 0 w 4872037"/>
              <a:gd name="connsiteY4-34" fmla="*/ 476250 h 476250"/>
              <a:gd name="connsiteX5-35" fmla="*/ 0 w 4872037"/>
              <a:gd name="connsiteY5-36" fmla="*/ 0 h 476250"/>
              <a:gd name="connsiteX0-37" fmla="*/ 0 w 4872037"/>
              <a:gd name="connsiteY0-38" fmla="*/ 0 h 481012"/>
              <a:gd name="connsiteX1-39" fmla="*/ 4568823 w 4872037"/>
              <a:gd name="connsiteY1-40" fmla="*/ 0 h 481012"/>
              <a:gd name="connsiteX2-41" fmla="*/ 4872037 w 4872037"/>
              <a:gd name="connsiteY2-42" fmla="*/ 231777 h 481012"/>
              <a:gd name="connsiteX3-43" fmla="*/ 4586288 w 4872037"/>
              <a:gd name="connsiteY3-44" fmla="*/ 481012 h 481012"/>
              <a:gd name="connsiteX4-45" fmla="*/ 0 w 4872037"/>
              <a:gd name="connsiteY4-46" fmla="*/ 476250 h 481012"/>
              <a:gd name="connsiteX5-47" fmla="*/ 0 w 4872037"/>
              <a:gd name="connsiteY5-48" fmla="*/ 0 h 481012"/>
              <a:gd name="connsiteX0-49" fmla="*/ 0 w 4872037"/>
              <a:gd name="connsiteY0-50" fmla="*/ 0 h 485775"/>
              <a:gd name="connsiteX1-51" fmla="*/ 4568823 w 4872037"/>
              <a:gd name="connsiteY1-52" fmla="*/ 0 h 485775"/>
              <a:gd name="connsiteX2-53" fmla="*/ 4872037 w 4872037"/>
              <a:gd name="connsiteY2-54" fmla="*/ 231777 h 485775"/>
              <a:gd name="connsiteX3-55" fmla="*/ 4581525 w 4872037"/>
              <a:gd name="connsiteY3-56" fmla="*/ 485775 h 485775"/>
              <a:gd name="connsiteX4-57" fmla="*/ 0 w 4872037"/>
              <a:gd name="connsiteY4-58" fmla="*/ 476250 h 485775"/>
              <a:gd name="connsiteX5-59" fmla="*/ 0 w 4872037"/>
              <a:gd name="connsiteY5-60" fmla="*/ 0 h 485775"/>
              <a:gd name="connsiteX0-61" fmla="*/ 0 w 4872037"/>
              <a:gd name="connsiteY0-62" fmla="*/ 0 h 490538"/>
              <a:gd name="connsiteX1-63" fmla="*/ 4568823 w 4872037"/>
              <a:gd name="connsiteY1-64" fmla="*/ 0 h 490538"/>
              <a:gd name="connsiteX2-65" fmla="*/ 4872037 w 4872037"/>
              <a:gd name="connsiteY2-66" fmla="*/ 231777 h 490538"/>
              <a:gd name="connsiteX3-67" fmla="*/ 4567237 w 4872037"/>
              <a:gd name="connsiteY3-68" fmla="*/ 490538 h 490538"/>
              <a:gd name="connsiteX4-69" fmla="*/ 0 w 4872037"/>
              <a:gd name="connsiteY4-70" fmla="*/ 476250 h 490538"/>
              <a:gd name="connsiteX5-71" fmla="*/ 0 w 4872037"/>
              <a:gd name="connsiteY5-72" fmla="*/ 0 h 490538"/>
              <a:gd name="connsiteX0-73" fmla="*/ 0 w 4876800"/>
              <a:gd name="connsiteY0-74" fmla="*/ 0 h 490538"/>
              <a:gd name="connsiteX1-75" fmla="*/ 4568823 w 4876800"/>
              <a:gd name="connsiteY1-76" fmla="*/ 0 h 490538"/>
              <a:gd name="connsiteX2-77" fmla="*/ 4876800 w 4876800"/>
              <a:gd name="connsiteY2-78" fmla="*/ 236540 h 490538"/>
              <a:gd name="connsiteX3-79" fmla="*/ 4567237 w 4876800"/>
              <a:gd name="connsiteY3-80" fmla="*/ 490538 h 490538"/>
              <a:gd name="connsiteX4-81" fmla="*/ 0 w 4876800"/>
              <a:gd name="connsiteY4-82" fmla="*/ 476250 h 490538"/>
              <a:gd name="connsiteX5-83" fmla="*/ 0 w 4876800"/>
              <a:gd name="connsiteY5-84" fmla="*/ 0 h 4905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876800" h="490538">
                <a:moveTo>
                  <a:pt x="0" y="0"/>
                </a:moveTo>
                <a:lnTo>
                  <a:pt x="4568823" y="0"/>
                </a:lnTo>
                <a:lnTo>
                  <a:pt x="4876800" y="236540"/>
                </a:lnTo>
                <a:lnTo>
                  <a:pt x="4567237" y="490538"/>
                </a:lnTo>
                <a:lnTo>
                  <a:pt x="0" y="476250"/>
                </a:lnTo>
                <a:lnTo>
                  <a:pt x="0" y="0"/>
                </a:ln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p>
        </p:txBody>
      </p:sp>
      <p:sp>
        <p:nvSpPr>
          <p:cNvPr id="54" name="六边形 53"/>
          <p:cNvSpPr/>
          <p:nvPr/>
        </p:nvSpPr>
        <p:spPr>
          <a:xfrm>
            <a:off x="5178189" y="1659004"/>
            <a:ext cx="874623" cy="753985"/>
          </a:xfrm>
          <a:prstGeom prst="hexagon">
            <a:avLst/>
          </a:prstGeom>
          <a:solidFill>
            <a:srgbClr val="A6A6A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55" dirty="0">
                <a:latin typeface="Impact" panose="020B0806030902050204" charset="0"/>
              </a:rPr>
              <a:t>02</a:t>
            </a:r>
            <a:endParaRPr lang="zh-CN" altLang="en-US" sz="2655" dirty="0">
              <a:latin typeface="Impact" panose="020B0806030902050204" charset="0"/>
            </a:endParaRPr>
          </a:p>
        </p:txBody>
      </p:sp>
      <p:sp>
        <p:nvSpPr>
          <p:cNvPr id="55" name="矩形 54"/>
          <p:cNvSpPr/>
          <p:nvPr/>
        </p:nvSpPr>
        <p:spPr>
          <a:xfrm>
            <a:off x="6375400" y="1772285"/>
            <a:ext cx="4442460" cy="624840"/>
          </a:xfrm>
          <a:prstGeom prst="rect">
            <a:avLst/>
          </a:prstGeom>
          <a:effectLst/>
        </p:spPr>
        <p:txBody>
          <a:bodyPr wrap="square">
            <a:spAutoFit/>
          </a:bodyPr>
          <a:lstStyle/>
          <a:p>
            <a:pPr algn="l" fontAlgn="auto">
              <a:spcBef>
                <a:spcPts val="0"/>
              </a:spcBef>
              <a:spcAft>
                <a:spcPts val="0"/>
              </a:spcAft>
              <a:defRPr/>
            </a:pPr>
            <a:r>
              <a:rPr lang="zh-CN" altLang="en-US" sz="2400" b="1" dirty="0">
                <a:solidFill>
                  <a:schemeClr val="bg1"/>
                </a:solidFill>
                <a:latin typeface="Franklin Gothic Medium" panose="020B0603020102020204" pitchFamily="34" charset="0"/>
                <a:ea typeface="微软雅黑" panose="020B0503020204020204" pitchFamily="34" charset="-122"/>
              </a:rPr>
              <a:t>变“单一的线”为“立体的面”</a:t>
            </a:r>
          </a:p>
          <a:p>
            <a:pPr algn="l" fontAlgn="auto">
              <a:spcBef>
                <a:spcPts val="0"/>
              </a:spcBef>
              <a:spcAft>
                <a:spcPts val="0"/>
              </a:spcAft>
              <a:defRPr/>
            </a:pPr>
            <a:endParaRPr lang="zh-CN" altLang="en-US" sz="1065" b="1" dirty="0">
              <a:solidFill>
                <a:schemeClr val="bg1"/>
              </a:solidFill>
              <a:latin typeface="Franklin Gothic Medium" panose="020B0603020102020204" pitchFamily="34" charset="0"/>
              <a:ea typeface="微软雅黑" panose="020B0503020204020204" pitchFamily="34" charset="-122"/>
            </a:endParaRPr>
          </a:p>
        </p:txBody>
      </p:sp>
      <p:sp>
        <p:nvSpPr>
          <p:cNvPr id="56" name="剪去单角的矩形 22"/>
          <p:cNvSpPr/>
          <p:nvPr/>
        </p:nvSpPr>
        <p:spPr>
          <a:xfrm>
            <a:off x="5862320" y="2816860"/>
            <a:ext cx="5365115" cy="623570"/>
          </a:xfrm>
          <a:custGeom>
            <a:avLst/>
            <a:gdLst>
              <a:gd name="connsiteX0" fmla="*/ 0 w 4648200"/>
              <a:gd name="connsiteY0" fmla="*/ 0 h 476250"/>
              <a:gd name="connsiteX1" fmla="*/ 4568823 w 4648200"/>
              <a:gd name="connsiteY1" fmla="*/ 0 h 476250"/>
              <a:gd name="connsiteX2" fmla="*/ 4648200 w 4648200"/>
              <a:gd name="connsiteY2" fmla="*/ 79377 h 476250"/>
              <a:gd name="connsiteX3" fmla="*/ 4648200 w 4648200"/>
              <a:gd name="connsiteY3" fmla="*/ 476250 h 476250"/>
              <a:gd name="connsiteX4" fmla="*/ 0 w 4648200"/>
              <a:gd name="connsiteY4" fmla="*/ 476250 h 476250"/>
              <a:gd name="connsiteX5" fmla="*/ 0 w 4648200"/>
              <a:gd name="connsiteY5" fmla="*/ 0 h 476250"/>
              <a:gd name="connsiteX0-1" fmla="*/ 0 w 4772025"/>
              <a:gd name="connsiteY0-2" fmla="*/ 0 h 476250"/>
              <a:gd name="connsiteX1-3" fmla="*/ 4568823 w 4772025"/>
              <a:gd name="connsiteY1-4" fmla="*/ 0 h 476250"/>
              <a:gd name="connsiteX2-5" fmla="*/ 4772025 w 4772025"/>
              <a:gd name="connsiteY2-6" fmla="*/ 241302 h 476250"/>
              <a:gd name="connsiteX3-7" fmla="*/ 4648200 w 4772025"/>
              <a:gd name="connsiteY3-8" fmla="*/ 476250 h 476250"/>
              <a:gd name="connsiteX4-9" fmla="*/ 0 w 4772025"/>
              <a:gd name="connsiteY4-10" fmla="*/ 476250 h 476250"/>
              <a:gd name="connsiteX5-11" fmla="*/ 0 w 4772025"/>
              <a:gd name="connsiteY5-12" fmla="*/ 0 h 476250"/>
              <a:gd name="connsiteX0-13" fmla="*/ 0 w 4767262"/>
              <a:gd name="connsiteY0-14" fmla="*/ 0 h 476250"/>
              <a:gd name="connsiteX1-15" fmla="*/ 4568823 w 4767262"/>
              <a:gd name="connsiteY1-16" fmla="*/ 0 h 476250"/>
              <a:gd name="connsiteX2-17" fmla="*/ 4767262 w 4767262"/>
              <a:gd name="connsiteY2-18" fmla="*/ 207964 h 476250"/>
              <a:gd name="connsiteX3-19" fmla="*/ 4648200 w 4767262"/>
              <a:gd name="connsiteY3-20" fmla="*/ 476250 h 476250"/>
              <a:gd name="connsiteX4-21" fmla="*/ 0 w 4767262"/>
              <a:gd name="connsiteY4-22" fmla="*/ 476250 h 476250"/>
              <a:gd name="connsiteX5-23" fmla="*/ 0 w 4767262"/>
              <a:gd name="connsiteY5-24" fmla="*/ 0 h 476250"/>
              <a:gd name="connsiteX0-25" fmla="*/ 0 w 4872037"/>
              <a:gd name="connsiteY0-26" fmla="*/ 0 h 476250"/>
              <a:gd name="connsiteX1-27" fmla="*/ 4568823 w 4872037"/>
              <a:gd name="connsiteY1-28" fmla="*/ 0 h 476250"/>
              <a:gd name="connsiteX2-29" fmla="*/ 4872037 w 4872037"/>
              <a:gd name="connsiteY2-30" fmla="*/ 231777 h 476250"/>
              <a:gd name="connsiteX3-31" fmla="*/ 4648200 w 4872037"/>
              <a:gd name="connsiteY3-32" fmla="*/ 476250 h 476250"/>
              <a:gd name="connsiteX4-33" fmla="*/ 0 w 4872037"/>
              <a:gd name="connsiteY4-34" fmla="*/ 476250 h 476250"/>
              <a:gd name="connsiteX5-35" fmla="*/ 0 w 4872037"/>
              <a:gd name="connsiteY5-36" fmla="*/ 0 h 476250"/>
              <a:gd name="connsiteX0-37" fmla="*/ 0 w 4872037"/>
              <a:gd name="connsiteY0-38" fmla="*/ 0 h 481012"/>
              <a:gd name="connsiteX1-39" fmla="*/ 4568823 w 4872037"/>
              <a:gd name="connsiteY1-40" fmla="*/ 0 h 481012"/>
              <a:gd name="connsiteX2-41" fmla="*/ 4872037 w 4872037"/>
              <a:gd name="connsiteY2-42" fmla="*/ 231777 h 481012"/>
              <a:gd name="connsiteX3-43" fmla="*/ 4586288 w 4872037"/>
              <a:gd name="connsiteY3-44" fmla="*/ 481012 h 481012"/>
              <a:gd name="connsiteX4-45" fmla="*/ 0 w 4872037"/>
              <a:gd name="connsiteY4-46" fmla="*/ 476250 h 481012"/>
              <a:gd name="connsiteX5-47" fmla="*/ 0 w 4872037"/>
              <a:gd name="connsiteY5-48" fmla="*/ 0 h 481012"/>
              <a:gd name="connsiteX0-49" fmla="*/ 0 w 4872037"/>
              <a:gd name="connsiteY0-50" fmla="*/ 0 h 485775"/>
              <a:gd name="connsiteX1-51" fmla="*/ 4568823 w 4872037"/>
              <a:gd name="connsiteY1-52" fmla="*/ 0 h 485775"/>
              <a:gd name="connsiteX2-53" fmla="*/ 4872037 w 4872037"/>
              <a:gd name="connsiteY2-54" fmla="*/ 231777 h 485775"/>
              <a:gd name="connsiteX3-55" fmla="*/ 4581525 w 4872037"/>
              <a:gd name="connsiteY3-56" fmla="*/ 485775 h 485775"/>
              <a:gd name="connsiteX4-57" fmla="*/ 0 w 4872037"/>
              <a:gd name="connsiteY4-58" fmla="*/ 476250 h 485775"/>
              <a:gd name="connsiteX5-59" fmla="*/ 0 w 4872037"/>
              <a:gd name="connsiteY5-60" fmla="*/ 0 h 485775"/>
              <a:gd name="connsiteX0-61" fmla="*/ 0 w 4872037"/>
              <a:gd name="connsiteY0-62" fmla="*/ 0 h 490538"/>
              <a:gd name="connsiteX1-63" fmla="*/ 4568823 w 4872037"/>
              <a:gd name="connsiteY1-64" fmla="*/ 0 h 490538"/>
              <a:gd name="connsiteX2-65" fmla="*/ 4872037 w 4872037"/>
              <a:gd name="connsiteY2-66" fmla="*/ 231777 h 490538"/>
              <a:gd name="connsiteX3-67" fmla="*/ 4567237 w 4872037"/>
              <a:gd name="connsiteY3-68" fmla="*/ 490538 h 490538"/>
              <a:gd name="connsiteX4-69" fmla="*/ 0 w 4872037"/>
              <a:gd name="connsiteY4-70" fmla="*/ 476250 h 490538"/>
              <a:gd name="connsiteX5-71" fmla="*/ 0 w 4872037"/>
              <a:gd name="connsiteY5-72" fmla="*/ 0 h 490538"/>
              <a:gd name="connsiteX0-73" fmla="*/ 0 w 4876800"/>
              <a:gd name="connsiteY0-74" fmla="*/ 0 h 490538"/>
              <a:gd name="connsiteX1-75" fmla="*/ 4568823 w 4876800"/>
              <a:gd name="connsiteY1-76" fmla="*/ 0 h 490538"/>
              <a:gd name="connsiteX2-77" fmla="*/ 4876800 w 4876800"/>
              <a:gd name="connsiteY2-78" fmla="*/ 236540 h 490538"/>
              <a:gd name="connsiteX3-79" fmla="*/ 4567237 w 4876800"/>
              <a:gd name="connsiteY3-80" fmla="*/ 490538 h 490538"/>
              <a:gd name="connsiteX4-81" fmla="*/ 0 w 4876800"/>
              <a:gd name="connsiteY4-82" fmla="*/ 476250 h 490538"/>
              <a:gd name="connsiteX5-83" fmla="*/ 0 w 4876800"/>
              <a:gd name="connsiteY5-84" fmla="*/ 0 h 4905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876800" h="490538">
                <a:moveTo>
                  <a:pt x="0" y="0"/>
                </a:moveTo>
                <a:lnTo>
                  <a:pt x="4568823" y="0"/>
                </a:lnTo>
                <a:lnTo>
                  <a:pt x="4876800" y="236540"/>
                </a:lnTo>
                <a:lnTo>
                  <a:pt x="4567237" y="490538"/>
                </a:lnTo>
                <a:lnTo>
                  <a:pt x="0" y="476250"/>
                </a:lnTo>
                <a:lnTo>
                  <a:pt x="0" y="0"/>
                </a:lnTo>
                <a:close/>
              </a:path>
            </a:pathLst>
          </a:custGeom>
          <a:solidFill>
            <a:srgbClr val="017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p>
        </p:txBody>
      </p:sp>
      <p:sp>
        <p:nvSpPr>
          <p:cNvPr id="57" name="六边形 56"/>
          <p:cNvSpPr/>
          <p:nvPr/>
        </p:nvSpPr>
        <p:spPr>
          <a:xfrm>
            <a:off x="5178189" y="2751392"/>
            <a:ext cx="874623" cy="753985"/>
          </a:xfrm>
          <a:prstGeom prst="hexagon">
            <a:avLst/>
          </a:prstGeom>
          <a:solidFill>
            <a:srgbClr val="0170C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55" dirty="0">
                <a:latin typeface="Impact" panose="020B0806030902050204" charset="0"/>
              </a:rPr>
              <a:t>03</a:t>
            </a:r>
            <a:endParaRPr lang="zh-CN" altLang="en-US" sz="2655" dirty="0">
              <a:latin typeface="Impact" panose="020B0806030902050204" charset="0"/>
            </a:endParaRPr>
          </a:p>
        </p:txBody>
      </p:sp>
      <p:sp>
        <p:nvSpPr>
          <p:cNvPr id="58" name="矩形 57"/>
          <p:cNvSpPr/>
          <p:nvPr/>
        </p:nvSpPr>
        <p:spPr>
          <a:xfrm>
            <a:off x="6375400" y="2864485"/>
            <a:ext cx="4358640" cy="460375"/>
          </a:xfrm>
          <a:prstGeom prst="rect">
            <a:avLst/>
          </a:prstGeom>
          <a:effectLst/>
        </p:spPr>
        <p:txBody>
          <a:bodyPr wrap="square">
            <a:spAutoFit/>
          </a:bodyPr>
          <a:lstStyle/>
          <a:p>
            <a:pPr algn="l" fontAlgn="auto">
              <a:spcBef>
                <a:spcPts val="0"/>
              </a:spcBef>
              <a:spcAft>
                <a:spcPts val="0"/>
              </a:spcAft>
              <a:defRPr/>
            </a:pPr>
            <a:r>
              <a:rPr lang="zh-CN" altLang="en-US" sz="2400" b="1" dirty="0">
                <a:solidFill>
                  <a:schemeClr val="bg1"/>
                </a:solidFill>
                <a:latin typeface="Franklin Gothic Medium" panose="020B0603020102020204" pitchFamily="34" charset="0"/>
                <a:ea typeface="微软雅黑" panose="020B0503020204020204" pitchFamily="34" charset="-122"/>
              </a:rPr>
              <a:t>变“段首提示”为“语篇衔接</a:t>
            </a:r>
          </a:p>
        </p:txBody>
      </p:sp>
      <p:sp>
        <p:nvSpPr>
          <p:cNvPr id="59" name="剪去单角的矩形 22"/>
          <p:cNvSpPr/>
          <p:nvPr/>
        </p:nvSpPr>
        <p:spPr>
          <a:xfrm>
            <a:off x="5862320" y="3909060"/>
            <a:ext cx="5419090" cy="623570"/>
          </a:xfrm>
          <a:custGeom>
            <a:avLst/>
            <a:gdLst>
              <a:gd name="connsiteX0" fmla="*/ 0 w 4648200"/>
              <a:gd name="connsiteY0" fmla="*/ 0 h 476250"/>
              <a:gd name="connsiteX1" fmla="*/ 4568823 w 4648200"/>
              <a:gd name="connsiteY1" fmla="*/ 0 h 476250"/>
              <a:gd name="connsiteX2" fmla="*/ 4648200 w 4648200"/>
              <a:gd name="connsiteY2" fmla="*/ 79377 h 476250"/>
              <a:gd name="connsiteX3" fmla="*/ 4648200 w 4648200"/>
              <a:gd name="connsiteY3" fmla="*/ 476250 h 476250"/>
              <a:gd name="connsiteX4" fmla="*/ 0 w 4648200"/>
              <a:gd name="connsiteY4" fmla="*/ 476250 h 476250"/>
              <a:gd name="connsiteX5" fmla="*/ 0 w 4648200"/>
              <a:gd name="connsiteY5" fmla="*/ 0 h 476250"/>
              <a:gd name="connsiteX0-1" fmla="*/ 0 w 4772025"/>
              <a:gd name="connsiteY0-2" fmla="*/ 0 h 476250"/>
              <a:gd name="connsiteX1-3" fmla="*/ 4568823 w 4772025"/>
              <a:gd name="connsiteY1-4" fmla="*/ 0 h 476250"/>
              <a:gd name="connsiteX2-5" fmla="*/ 4772025 w 4772025"/>
              <a:gd name="connsiteY2-6" fmla="*/ 241302 h 476250"/>
              <a:gd name="connsiteX3-7" fmla="*/ 4648200 w 4772025"/>
              <a:gd name="connsiteY3-8" fmla="*/ 476250 h 476250"/>
              <a:gd name="connsiteX4-9" fmla="*/ 0 w 4772025"/>
              <a:gd name="connsiteY4-10" fmla="*/ 476250 h 476250"/>
              <a:gd name="connsiteX5-11" fmla="*/ 0 w 4772025"/>
              <a:gd name="connsiteY5-12" fmla="*/ 0 h 476250"/>
              <a:gd name="connsiteX0-13" fmla="*/ 0 w 4767262"/>
              <a:gd name="connsiteY0-14" fmla="*/ 0 h 476250"/>
              <a:gd name="connsiteX1-15" fmla="*/ 4568823 w 4767262"/>
              <a:gd name="connsiteY1-16" fmla="*/ 0 h 476250"/>
              <a:gd name="connsiteX2-17" fmla="*/ 4767262 w 4767262"/>
              <a:gd name="connsiteY2-18" fmla="*/ 207964 h 476250"/>
              <a:gd name="connsiteX3-19" fmla="*/ 4648200 w 4767262"/>
              <a:gd name="connsiteY3-20" fmla="*/ 476250 h 476250"/>
              <a:gd name="connsiteX4-21" fmla="*/ 0 w 4767262"/>
              <a:gd name="connsiteY4-22" fmla="*/ 476250 h 476250"/>
              <a:gd name="connsiteX5-23" fmla="*/ 0 w 4767262"/>
              <a:gd name="connsiteY5-24" fmla="*/ 0 h 476250"/>
              <a:gd name="connsiteX0-25" fmla="*/ 0 w 4872037"/>
              <a:gd name="connsiteY0-26" fmla="*/ 0 h 476250"/>
              <a:gd name="connsiteX1-27" fmla="*/ 4568823 w 4872037"/>
              <a:gd name="connsiteY1-28" fmla="*/ 0 h 476250"/>
              <a:gd name="connsiteX2-29" fmla="*/ 4872037 w 4872037"/>
              <a:gd name="connsiteY2-30" fmla="*/ 231777 h 476250"/>
              <a:gd name="connsiteX3-31" fmla="*/ 4648200 w 4872037"/>
              <a:gd name="connsiteY3-32" fmla="*/ 476250 h 476250"/>
              <a:gd name="connsiteX4-33" fmla="*/ 0 w 4872037"/>
              <a:gd name="connsiteY4-34" fmla="*/ 476250 h 476250"/>
              <a:gd name="connsiteX5-35" fmla="*/ 0 w 4872037"/>
              <a:gd name="connsiteY5-36" fmla="*/ 0 h 476250"/>
              <a:gd name="connsiteX0-37" fmla="*/ 0 w 4872037"/>
              <a:gd name="connsiteY0-38" fmla="*/ 0 h 481012"/>
              <a:gd name="connsiteX1-39" fmla="*/ 4568823 w 4872037"/>
              <a:gd name="connsiteY1-40" fmla="*/ 0 h 481012"/>
              <a:gd name="connsiteX2-41" fmla="*/ 4872037 w 4872037"/>
              <a:gd name="connsiteY2-42" fmla="*/ 231777 h 481012"/>
              <a:gd name="connsiteX3-43" fmla="*/ 4586288 w 4872037"/>
              <a:gd name="connsiteY3-44" fmla="*/ 481012 h 481012"/>
              <a:gd name="connsiteX4-45" fmla="*/ 0 w 4872037"/>
              <a:gd name="connsiteY4-46" fmla="*/ 476250 h 481012"/>
              <a:gd name="connsiteX5-47" fmla="*/ 0 w 4872037"/>
              <a:gd name="connsiteY5-48" fmla="*/ 0 h 481012"/>
              <a:gd name="connsiteX0-49" fmla="*/ 0 w 4872037"/>
              <a:gd name="connsiteY0-50" fmla="*/ 0 h 485775"/>
              <a:gd name="connsiteX1-51" fmla="*/ 4568823 w 4872037"/>
              <a:gd name="connsiteY1-52" fmla="*/ 0 h 485775"/>
              <a:gd name="connsiteX2-53" fmla="*/ 4872037 w 4872037"/>
              <a:gd name="connsiteY2-54" fmla="*/ 231777 h 485775"/>
              <a:gd name="connsiteX3-55" fmla="*/ 4581525 w 4872037"/>
              <a:gd name="connsiteY3-56" fmla="*/ 485775 h 485775"/>
              <a:gd name="connsiteX4-57" fmla="*/ 0 w 4872037"/>
              <a:gd name="connsiteY4-58" fmla="*/ 476250 h 485775"/>
              <a:gd name="connsiteX5-59" fmla="*/ 0 w 4872037"/>
              <a:gd name="connsiteY5-60" fmla="*/ 0 h 485775"/>
              <a:gd name="connsiteX0-61" fmla="*/ 0 w 4872037"/>
              <a:gd name="connsiteY0-62" fmla="*/ 0 h 490538"/>
              <a:gd name="connsiteX1-63" fmla="*/ 4568823 w 4872037"/>
              <a:gd name="connsiteY1-64" fmla="*/ 0 h 490538"/>
              <a:gd name="connsiteX2-65" fmla="*/ 4872037 w 4872037"/>
              <a:gd name="connsiteY2-66" fmla="*/ 231777 h 490538"/>
              <a:gd name="connsiteX3-67" fmla="*/ 4567237 w 4872037"/>
              <a:gd name="connsiteY3-68" fmla="*/ 490538 h 490538"/>
              <a:gd name="connsiteX4-69" fmla="*/ 0 w 4872037"/>
              <a:gd name="connsiteY4-70" fmla="*/ 476250 h 490538"/>
              <a:gd name="connsiteX5-71" fmla="*/ 0 w 4872037"/>
              <a:gd name="connsiteY5-72" fmla="*/ 0 h 490538"/>
              <a:gd name="connsiteX0-73" fmla="*/ 0 w 4876800"/>
              <a:gd name="connsiteY0-74" fmla="*/ 0 h 490538"/>
              <a:gd name="connsiteX1-75" fmla="*/ 4568823 w 4876800"/>
              <a:gd name="connsiteY1-76" fmla="*/ 0 h 490538"/>
              <a:gd name="connsiteX2-77" fmla="*/ 4876800 w 4876800"/>
              <a:gd name="connsiteY2-78" fmla="*/ 236540 h 490538"/>
              <a:gd name="connsiteX3-79" fmla="*/ 4567237 w 4876800"/>
              <a:gd name="connsiteY3-80" fmla="*/ 490538 h 490538"/>
              <a:gd name="connsiteX4-81" fmla="*/ 0 w 4876800"/>
              <a:gd name="connsiteY4-82" fmla="*/ 476250 h 490538"/>
              <a:gd name="connsiteX5-83" fmla="*/ 0 w 4876800"/>
              <a:gd name="connsiteY5-84" fmla="*/ 0 h 4905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876800" h="490538">
                <a:moveTo>
                  <a:pt x="0" y="0"/>
                </a:moveTo>
                <a:lnTo>
                  <a:pt x="4568823" y="0"/>
                </a:lnTo>
                <a:lnTo>
                  <a:pt x="4876800" y="236540"/>
                </a:lnTo>
                <a:lnTo>
                  <a:pt x="4567237" y="490538"/>
                </a:lnTo>
                <a:lnTo>
                  <a:pt x="0" y="476250"/>
                </a:lnTo>
                <a:lnTo>
                  <a:pt x="0" y="0"/>
                </a:ln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p>
        </p:txBody>
      </p:sp>
      <p:sp>
        <p:nvSpPr>
          <p:cNvPr id="60" name="六边形 59"/>
          <p:cNvSpPr/>
          <p:nvPr/>
        </p:nvSpPr>
        <p:spPr>
          <a:xfrm>
            <a:off x="5178189" y="3843780"/>
            <a:ext cx="874623" cy="753985"/>
          </a:xfrm>
          <a:prstGeom prst="hexagon">
            <a:avLst/>
          </a:prstGeom>
          <a:solidFill>
            <a:srgbClr val="A6A6A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55" dirty="0">
                <a:latin typeface="Impact" panose="020B0806030902050204" charset="0"/>
              </a:rPr>
              <a:t>04</a:t>
            </a:r>
            <a:endParaRPr lang="zh-CN" altLang="en-US" sz="2655" dirty="0">
              <a:latin typeface="Impact" panose="020B0806030902050204" charset="0"/>
            </a:endParaRPr>
          </a:p>
        </p:txBody>
      </p:sp>
      <p:sp>
        <p:nvSpPr>
          <p:cNvPr id="61" name="矩形 60"/>
          <p:cNvSpPr/>
          <p:nvPr/>
        </p:nvSpPr>
        <p:spPr>
          <a:xfrm>
            <a:off x="6375400" y="3957320"/>
            <a:ext cx="4453890" cy="460375"/>
          </a:xfrm>
          <a:prstGeom prst="rect">
            <a:avLst/>
          </a:prstGeom>
          <a:effectLst/>
        </p:spPr>
        <p:txBody>
          <a:bodyPr wrap="square">
            <a:spAutoFit/>
          </a:bodyPr>
          <a:lstStyle/>
          <a:p>
            <a:pPr algn="l" fontAlgn="auto">
              <a:spcBef>
                <a:spcPts val="0"/>
              </a:spcBef>
              <a:spcAft>
                <a:spcPts val="0"/>
              </a:spcAft>
              <a:defRPr/>
            </a:pPr>
            <a:r>
              <a:rPr lang="zh-CN" altLang="en-US" sz="2400" b="1" dirty="0">
                <a:solidFill>
                  <a:schemeClr val="bg1"/>
                </a:solidFill>
                <a:latin typeface="Franklin Gothic Medium" panose="020B0603020102020204" pitchFamily="34" charset="0"/>
                <a:ea typeface="微软雅黑" panose="020B0503020204020204" pitchFamily="34" charset="-122"/>
              </a:rPr>
              <a:t>变“简单叙事”为“综合评议”</a:t>
            </a:r>
          </a:p>
        </p:txBody>
      </p:sp>
      <p:sp>
        <p:nvSpPr>
          <p:cNvPr id="24" name="文本框 23"/>
          <p:cNvSpPr txBox="1"/>
          <p:nvPr/>
        </p:nvSpPr>
        <p:spPr>
          <a:xfrm>
            <a:off x="1085595" y="2340927"/>
            <a:ext cx="1867713" cy="1014730"/>
          </a:xfrm>
          <a:prstGeom prst="rect">
            <a:avLst/>
          </a:prstGeom>
          <a:noFill/>
        </p:spPr>
        <p:txBody>
          <a:bodyPr wrap="square" rtlCol="0">
            <a:spAutoFit/>
          </a:bodyPr>
          <a:lstStyle/>
          <a:p>
            <a:pPr algn="ctr"/>
            <a:r>
              <a:rPr lang="zh-CN" altLang="en-US" sz="6000" b="1" dirty="0">
                <a:solidFill>
                  <a:schemeClr val="bg1"/>
                </a:solidFill>
                <a:latin typeface="微软雅黑" panose="020B0503020204020204" pitchFamily="34" charset="-122"/>
                <a:ea typeface="微软雅黑" panose="020B0503020204020204" pitchFamily="34" charset="-122"/>
              </a:rPr>
              <a:t>目录</a:t>
            </a:r>
          </a:p>
        </p:txBody>
      </p:sp>
      <p:sp>
        <p:nvSpPr>
          <p:cNvPr id="5" name="六边形 4"/>
          <p:cNvSpPr/>
          <p:nvPr>
            <p:custDataLst>
              <p:tags r:id="rId2"/>
            </p:custDataLst>
          </p:nvPr>
        </p:nvSpPr>
        <p:spPr>
          <a:xfrm>
            <a:off x="5178189" y="4869460"/>
            <a:ext cx="874623" cy="753985"/>
          </a:xfrm>
          <a:prstGeom prst="hexagon">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55" dirty="0">
                <a:latin typeface="Impact" panose="020B0806030902050204" charset="0"/>
              </a:rPr>
              <a:t>01</a:t>
            </a:r>
            <a:endParaRPr lang="zh-CN" altLang="en-US" sz="2655" dirty="0">
              <a:latin typeface="Impact" panose="020B0806030902050204" charset="0"/>
            </a:endParaRPr>
          </a:p>
        </p:txBody>
      </p:sp>
      <p:sp>
        <p:nvSpPr>
          <p:cNvPr id="6" name="矩形 5"/>
          <p:cNvSpPr/>
          <p:nvPr>
            <p:custDataLst>
              <p:tags r:id="rId3"/>
            </p:custDataLst>
          </p:nvPr>
        </p:nvSpPr>
        <p:spPr>
          <a:xfrm>
            <a:off x="6367709" y="5001280"/>
            <a:ext cx="4450080" cy="460375"/>
          </a:xfrm>
          <a:prstGeom prst="rect">
            <a:avLst/>
          </a:prstGeom>
          <a:effectLst/>
        </p:spPr>
        <p:txBody>
          <a:bodyPr wrap="none">
            <a:spAutoFit/>
          </a:bodyPr>
          <a:lstStyle/>
          <a:p>
            <a:pPr algn="l" fontAlgn="auto">
              <a:spcBef>
                <a:spcPts val="0"/>
              </a:spcBef>
              <a:spcAft>
                <a:spcPts val="0"/>
              </a:spcAft>
              <a:defRPr/>
            </a:pPr>
            <a:r>
              <a:rPr lang="zh-CN" altLang="en-US" sz="2400" b="1" dirty="0">
                <a:solidFill>
                  <a:schemeClr val="bg1"/>
                </a:solidFill>
                <a:latin typeface="Franklin Gothic Medium" panose="020B0603020102020204" pitchFamily="34" charset="0"/>
                <a:ea typeface="微软雅黑" panose="020B0503020204020204" pitchFamily="34" charset="-122"/>
              </a:rPr>
              <a:t>变“概念理解”为“技能技巧”</a:t>
            </a:r>
          </a:p>
        </p:txBody>
      </p:sp>
    </p:spTree>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2000"/>
                            </p:stCondLst>
                            <p:childTnLst>
                              <p:par>
                                <p:cTn id="25" presetID="2" presetClass="entr" presetSubtype="1"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ipe(left)">
                                      <p:cBhvr>
                                        <p:cTn id="36" dur="500"/>
                                        <p:tgtEl>
                                          <p:spTgt spid="46"/>
                                        </p:tgtEl>
                                      </p:cBhvr>
                                    </p:animEffect>
                                  </p:childTnLst>
                                </p:cTn>
                              </p:par>
                            </p:childTnLst>
                          </p:cTn>
                        </p:par>
                        <p:par>
                          <p:cTn id="37" fill="hold">
                            <p:stCondLst>
                              <p:cond delay="3000"/>
                            </p:stCondLst>
                            <p:childTnLst>
                              <p:par>
                                <p:cTn id="38" presetID="2" presetClass="entr" presetSubtype="1" fill="hold" grpId="0" nodeType="afterEffect">
                                  <p:stCondLst>
                                    <p:cond delay="0"/>
                                  </p:stCondLst>
                                  <p:childTnLst>
                                    <p:set>
                                      <p:cBhvr>
                                        <p:cTn id="39" dur="1" fill="hold">
                                          <p:stCondLst>
                                            <p:cond delay="0"/>
                                          </p:stCondLst>
                                        </p:cTn>
                                        <p:tgtEl>
                                          <p:spTgt spid="54"/>
                                        </p:tgtEl>
                                        <p:attrNameLst>
                                          <p:attrName>style.visibility</p:attrName>
                                        </p:attrNameLst>
                                      </p:cBhvr>
                                      <p:to>
                                        <p:strVal val="visible"/>
                                      </p:to>
                                    </p:set>
                                    <p:anim calcmode="lin" valueType="num">
                                      <p:cBhvr additive="base">
                                        <p:cTn id="40" dur="500" fill="hold"/>
                                        <p:tgtEl>
                                          <p:spTgt spid="54"/>
                                        </p:tgtEl>
                                        <p:attrNameLst>
                                          <p:attrName>ppt_x</p:attrName>
                                        </p:attrNameLst>
                                      </p:cBhvr>
                                      <p:tavLst>
                                        <p:tav tm="0">
                                          <p:val>
                                            <p:strVal val="#ppt_x"/>
                                          </p:val>
                                        </p:tav>
                                        <p:tav tm="100000">
                                          <p:val>
                                            <p:strVal val="#ppt_x"/>
                                          </p:val>
                                        </p:tav>
                                      </p:tavLst>
                                    </p:anim>
                                    <p:anim calcmode="lin" valueType="num">
                                      <p:cBhvr additive="base">
                                        <p:cTn id="41" dur="500" fill="hold"/>
                                        <p:tgtEl>
                                          <p:spTgt spid="54"/>
                                        </p:tgtEl>
                                        <p:attrNameLst>
                                          <p:attrName>ppt_y</p:attrName>
                                        </p:attrNameLst>
                                      </p:cBhvr>
                                      <p:tavLst>
                                        <p:tav tm="0">
                                          <p:val>
                                            <p:strVal val="0-#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53"/>
                                        </p:tgtEl>
                                        <p:attrNameLst>
                                          <p:attrName>style.visibility</p:attrName>
                                        </p:attrNameLst>
                                      </p:cBhvr>
                                      <p:to>
                                        <p:strVal val="visible"/>
                                      </p:to>
                                    </p:set>
                                    <p:anim calcmode="lin" valueType="num">
                                      <p:cBhvr additive="base">
                                        <p:cTn id="44" dur="500" fill="hold"/>
                                        <p:tgtEl>
                                          <p:spTgt spid="53"/>
                                        </p:tgtEl>
                                        <p:attrNameLst>
                                          <p:attrName>ppt_x</p:attrName>
                                        </p:attrNameLst>
                                      </p:cBhvr>
                                      <p:tavLst>
                                        <p:tav tm="0">
                                          <p:val>
                                            <p:strVal val="#ppt_x"/>
                                          </p:val>
                                        </p:tav>
                                        <p:tav tm="100000">
                                          <p:val>
                                            <p:strVal val="#ppt_x"/>
                                          </p:val>
                                        </p:tav>
                                      </p:tavLst>
                                    </p:anim>
                                    <p:anim calcmode="lin" valueType="num">
                                      <p:cBhvr additive="base">
                                        <p:cTn id="45" dur="500" fill="hold"/>
                                        <p:tgtEl>
                                          <p:spTgt spid="53"/>
                                        </p:tgtEl>
                                        <p:attrNameLst>
                                          <p:attrName>ppt_y</p:attrName>
                                        </p:attrNameLst>
                                      </p:cBhvr>
                                      <p:tavLst>
                                        <p:tav tm="0">
                                          <p:val>
                                            <p:strVal val="1+#ppt_h/2"/>
                                          </p:val>
                                        </p:tav>
                                        <p:tav tm="100000">
                                          <p:val>
                                            <p:strVal val="#ppt_y"/>
                                          </p:val>
                                        </p:tav>
                                      </p:tavLst>
                                    </p:anim>
                                  </p:childTnLst>
                                </p:cTn>
                              </p:par>
                            </p:childTnLst>
                          </p:cTn>
                        </p:par>
                        <p:par>
                          <p:cTn id="46" fill="hold">
                            <p:stCondLst>
                              <p:cond delay="3500"/>
                            </p:stCondLst>
                            <p:childTnLst>
                              <p:par>
                                <p:cTn id="47" presetID="22" presetClass="entr" presetSubtype="8" fill="hold" grpId="0" nodeType="after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wipe(left)">
                                      <p:cBhvr>
                                        <p:cTn id="49" dur="500"/>
                                        <p:tgtEl>
                                          <p:spTgt spid="55"/>
                                        </p:tgtEl>
                                      </p:cBhvr>
                                    </p:animEffect>
                                  </p:childTnLst>
                                </p:cTn>
                              </p:par>
                            </p:childTnLst>
                          </p:cTn>
                        </p:par>
                        <p:par>
                          <p:cTn id="50" fill="hold">
                            <p:stCondLst>
                              <p:cond delay="4000"/>
                            </p:stCondLst>
                            <p:childTnLst>
                              <p:par>
                                <p:cTn id="51" presetID="2" presetClass="entr" presetSubtype="1" fill="hold" grpId="0" nodeType="afterEffect">
                                  <p:stCondLst>
                                    <p:cond delay="0"/>
                                  </p:stCondLst>
                                  <p:childTnLst>
                                    <p:set>
                                      <p:cBhvr>
                                        <p:cTn id="52" dur="1" fill="hold">
                                          <p:stCondLst>
                                            <p:cond delay="0"/>
                                          </p:stCondLst>
                                        </p:cTn>
                                        <p:tgtEl>
                                          <p:spTgt spid="57"/>
                                        </p:tgtEl>
                                        <p:attrNameLst>
                                          <p:attrName>style.visibility</p:attrName>
                                        </p:attrNameLst>
                                      </p:cBhvr>
                                      <p:to>
                                        <p:strVal val="visible"/>
                                      </p:to>
                                    </p:set>
                                    <p:anim calcmode="lin" valueType="num">
                                      <p:cBhvr additive="base">
                                        <p:cTn id="53" dur="500" fill="hold"/>
                                        <p:tgtEl>
                                          <p:spTgt spid="57"/>
                                        </p:tgtEl>
                                        <p:attrNameLst>
                                          <p:attrName>ppt_x</p:attrName>
                                        </p:attrNameLst>
                                      </p:cBhvr>
                                      <p:tavLst>
                                        <p:tav tm="0">
                                          <p:val>
                                            <p:strVal val="#ppt_x"/>
                                          </p:val>
                                        </p:tav>
                                        <p:tav tm="100000">
                                          <p:val>
                                            <p:strVal val="#ppt_x"/>
                                          </p:val>
                                        </p:tav>
                                      </p:tavLst>
                                    </p:anim>
                                    <p:anim calcmode="lin" valueType="num">
                                      <p:cBhvr additive="base">
                                        <p:cTn id="54" dur="500" fill="hold"/>
                                        <p:tgtEl>
                                          <p:spTgt spid="57"/>
                                        </p:tgtEl>
                                        <p:attrNameLst>
                                          <p:attrName>ppt_y</p:attrName>
                                        </p:attrNameLst>
                                      </p:cBhvr>
                                      <p:tavLst>
                                        <p:tav tm="0">
                                          <p:val>
                                            <p:strVal val="0-#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anim calcmode="lin" valueType="num">
                                      <p:cBhvr additive="base">
                                        <p:cTn id="57" dur="500" fill="hold"/>
                                        <p:tgtEl>
                                          <p:spTgt spid="56"/>
                                        </p:tgtEl>
                                        <p:attrNameLst>
                                          <p:attrName>ppt_x</p:attrName>
                                        </p:attrNameLst>
                                      </p:cBhvr>
                                      <p:tavLst>
                                        <p:tav tm="0">
                                          <p:val>
                                            <p:strVal val="#ppt_x"/>
                                          </p:val>
                                        </p:tav>
                                        <p:tav tm="100000">
                                          <p:val>
                                            <p:strVal val="#ppt_x"/>
                                          </p:val>
                                        </p:tav>
                                      </p:tavLst>
                                    </p:anim>
                                    <p:anim calcmode="lin" valueType="num">
                                      <p:cBhvr additive="base">
                                        <p:cTn id="58" dur="500" fill="hold"/>
                                        <p:tgtEl>
                                          <p:spTgt spid="56"/>
                                        </p:tgtEl>
                                        <p:attrNameLst>
                                          <p:attrName>ppt_y</p:attrName>
                                        </p:attrNameLst>
                                      </p:cBhvr>
                                      <p:tavLst>
                                        <p:tav tm="0">
                                          <p:val>
                                            <p:strVal val="1+#ppt_h/2"/>
                                          </p:val>
                                        </p:tav>
                                        <p:tav tm="100000">
                                          <p:val>
                                            <p:strVal val="#ppt_y"/>
                                          </p:val>
                                        </p:tav>
                                      </p:tavLst>
                                    </p:anim>
                                  </p:childTnLst>
                                </p:cTn>
                              </p:par>
                            </p:childTnLst>
                          </p:cTn>
                        </p:par>
                        <p:par>
                          <p:cTn id="59" fill="hold">
                            <p:stCondLst>
                              <p:cond delay="4500"/>
                            </p:stCondLst>
                            <p:childTnLst>
                              <p:par>
                                <p:cTn id="60" presetID="22" presetClass="entr" presetSubtype="8" fill="hold" grpId="0" nodeType="after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wipe(left)">
                                      <p:cBhvr>
                                        <p:cTn id="62" dur="500"/>
                                        <p:tgtEl>
                                          <p:spTgt spid="58"/>
                                        </p:tgtEl>
                                      </p:cBhvr>
                                    </p:animEffect>
                                  </p:childTnLst>
                                </p:cTn>
                              </p:par>
                            </p:childTnLst>
                          </p:cTn>
                        </p:par>
                        <p:par>
                          <p:cTn id="63" fill="hold">
                            <p:stCondLst>
                              <p:cond delay="5000"/>
                            </p:stCondLst>
                            <p:childTnLst>
                              <p:par>
                                <p:cTn id="64" presetID="2" presetClass="entr" presetSubtype="1" fill="hold" grpId="0" nodeType="afterEffect">
                                  <p:stCondLst>
                                    <p:cond delay="0"/>
                                  </p:stCondLst>
                                  <p:childTnLst>
                                    <p:set>
                                      <p:cBhvr>
                                        <p:cTn id="65" dur="1" fill="hold">
                                          <p:stCondLst>
                                            <p:cond delay="0"/>
                                          </p:stCondLst>
                                        </p:cTn>
                                        <p:tgtEl>
                                          <p:spTgt spid="60"/>
                                        </p:tgtEl>
                                        <p:attrNameLst>
                                          <p:attrName>style.visibility</p:attrName>
                                        </p:attrNameLst>
                                      </p:cBhvr>
                                      <p:to>
                                        <p:strVal val="visible"/>
                                      </p:to>
                                    </p:set>
                                    <p:anim calcmode="lin" valueType="num">
                                      <p:cBhvr additive="base">
                                        <p:cTn id="66" dur="500" fill="hold"/>
                                        <p:tgtEl>
                                          <p:spTgt spid="60"/>
                                        </p:tgtEl>
                                        <p:attrNameLst>
                                          <p:attrName>ppt_x</p:attrName>
                                        </p:attrNameLst>
                                      </p:cBhvr>
                                      <p:tavLst>
                                        <p:tav tm="0">
                                          <p:val>
                                            <p:strVal val="#ppt_x"/>
                                          </p:val>
                                        </p:tav>
                                        <p:tav tm="100000">
                                          <p:val>
                                            <p:strVal val="#ppt_x"/>
                                          </p:val>
                                        </p:tav>
                                      </p:tavLst>
                                    </p:anim>
                                    <p:anim calcmode="lin" valueType="num">
                                      <p:cBhvr additive="base">
                                        <p:cTn id="67" dur="500" fill="hold"/>
                                        <p:tgtEl>
                                          <p:spTgt spid="60"/>
                                        </p:tgtEl>
                                        <p:attrNameLst>
                                          <p:attrName>ppt_y</p:attrName>
                                        </p:attrNameLst>
                                      </p:cBhvr>
                                      <p:tavLst>
                                        <p:tav tm="0">
                                          <p:val>
                                            <p:strVal val="0-#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59"/>
                                        </p:tgtEl>
                                        <p:attrNameLst>
                                          <p:attrName>style.visibility</p:attrName>
                                        </p:attrNameLst>
                                      </p:cBhvr>
                                      <p:to>
                                        <p:strVal val="visible"/>
                                      </p:to>
                                    </p:set>
                                    <p:anim calcmode="lin" valueType="num">
                                      <p:cBhvr additive="base">
                                        <p:cTn id="70" dur="500" fill="hold"/>
                                        <p:tgtEl>
                                          <p:spTgt spid="59"/>
                                        </p:tgtEl>
                                        <p:attrNameLst>
                                          <p:attrName>ppt_x</p:attrName>
                                        </p:attrNameLst>
                                      </p:cBhvr>
                                      <p:tavLst>
                                        <p:tav tm="0">
                                          <p:val>
                                            <p:strVal val="#ppt_x"/>
                                          </p:val>
                                        </p:tav>
                                        <p:tav tm="100000">
                                          <p:val>
                                            <p:strVal val="#ppt_x"/>
                                          </p:val>
                                        </p:tav>
                                      </p:tavLst>
                                    </p:anim>
                                    <p:anim calcmode="lin" valueType="num">
                                      <p:cBhvr additive="base">
                                        <p:cTn id="71" dur="500" fill="hold"/>
                                        <p:tgtEl>
                                          <p:spTgt spid="59"/>
                                        </p:tgtEl>
                                        <p:attrNameLst>
                                          <p:attrName>ppt_y</p:attrName>
                                        </p:attrNameLst>
                                      </p:cBhvr>
                                      <p:tavLst>
                                        <p:tav tm="0">
                                          <p:val>
                                            <p:strVal val="1+#ppt_h/2"/>
                                          </p:val>
                                        </p:tav>
                                        <p:tav tm="100000">
                                          <p:val>
                                            <p:strVal val="#ppt_y"/>
                                          </p:val>
                                        </p:tav>
                                      </p:tavLst>
                                    </p:anim>
                                  </p:childTnLst>
                                </p:cTn>
                              </p:par>
                            </p:childTnLst>
                          </p:cTn>
                        </p:par>
                        <p:par>
                          <p:cTn id="72" fill="hold">
                            <p:stCondLst>
                              <p:cond delay="5500"/>
                            </p:stCondLst>
                            <p:childTnLst>
                              <p:par>
                                <p:cTn id="73" presetID="22" presetClass="entr" presetSubtype="8" fill="hold" grpId="0" nodeType="afterEffect">
                                  <p:stCondLst>
                                    <p:cond delay="0"/>
                                  </p:stCondLst>
                                  <p:childTnLst>
                                    <p:set>
                                      <p:cBhvr>
                                        <p:cTn id="74" dur="1" fill="hold">
                                          <p:stCondLst>
                                            <p:cond delay="0"/>
                                          </p:stCondLst>
                                        </p:cTn>
                                        <p:tgtEl>
                                          <p:spTgt spid="61"/>
                                        </p:tgtEl>
                                        <p:attrNameLst>
                                          <p:attrName>style.visibility</p:attrName>
                                        </p:attrNameLst>
                                      </p:cBhvr>
                                      <p:to>
                                        <p:strVal val="visible"/>
                                      </p:to>
                                    </p:set>
                                    <p:animEffect transition="in" filter="wipe(left)">
                                      <p:cBhvr>
                                        <p:cTn id="75" dur="500"/>
                                        <p:tgtEl>
                                          <p:spTgt spid="61"/>
                                        </p:tgtEl>
                                      </p:cBhvr>
                                    </p:animEffect>
                                  </p:childTnLst>
                                </p:cTn>
                              </p:par>
                            </p:childTnLst>
                          </p:cTn>
                        </p:par>
                        <p:par>
                          <p:cTn id="76" fill="hold">
                            <p:stCondLst>
                              <p:cond delay="6000"/>
                            </p:stCondLst>
                            <p:childTnLst>
                              <p:par>
                                <p:cTn id="77" presetID="2" presetClass="entr" presetSubtype="1" fill="hold" grpId="0" nodeType="after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additive="base">
                                        <p:cTn id="79" dur="500" fill="hold"/>
                                        <p:tgtEl>
                                          <p:spTgt spid="5"/>
                                        </p:tgtEl>
                                        <p:attrNameLst>
                                          <p:attrName>ppt_x</p:attrName>
                                        </p:attrNameLst>
                                      </p:cBhvr>
                                      <p:tavLst>
                                        <p:tav tm="0">
                                          <p:val>
                                            <p:strVal val="#ppt_x"/>
                                          </p:val>
                                        </p:tav>
                                        <p:tav tm="100000">
                                          <p:val>
                                            <p:strVal val="#ppt_x"/>
                                          </p:val>
                                        </p:tav>
                                      </p:tavLst>
                                    </p:anim>
                                    <p:anim calcmode="lin" valueType="num">
                                      <p:cBhvr additive="base">
                                        <p:cTn id="80" dur="500" fill="hold"/>
                                        <p:tgtEl>
                                          <p:spTgt spid="5"/>
                                        </p:tgtEl>
                                        <p:attrNameLst>
                                          <p:attrName>ppt_y</p:attrName>
                                        </p:attrNameLst>
                                      </p:cBhvr>
                                      <p:tavLst>
                                        <p:tav tm="0">
                                          <p:val>
                                            <p:strVal val="0-#ppt_h/2"/>
                                          </p:val>
                                        </p:tav>
                                        <p:tav tm="100000">
                                          <p:val>
                                            <p:strVal val="#ppt_y"/>
                                          </p:val>
                                        </p:tav>
                                      </p:tavLst>
                                    </p:anim>
                                  </p:childTnLst>
                                </p:cTn>
                              </p:par>
                            </p:childTnLst>
                          </p:cTn>
                        </p:par>
                        <p:par>
                          <p:cTn id="81" fill="hold">
                            <p:stCondLst>
                              <p:cond delay="6500"/>
                            </p:stCondLst>
                            <p:childTnLst>
                              <p:par>
                                <p:cTn id="82" presetID="22" presetClass="entr" presetSubtype="8" fill="hold" grpId="0" nodeType="after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wipe(left)">
                                      <p:cBhvr>
                                        <p:cTn id="84" dur="500"/>
                                        <p:tgtEl>
                                          <p:spTgt spid="6"/>
                                        </p:tgtEl>
                                      </p:cBhvr>
                                    </p:animEffect>
                                  </p:childTnLst>
                                </p:cTn>
                              </p:par>
                              <p:par>
                                <p:cTn id="85" presetID="2" presetClass="entr" presetSubtype="4" fill="hold" grpId="0" nodeType="withEffect">
                                  <p:stCondLst>
                                    <p:cond delay="0"/>
                                  </p:stCondLst>
                                  <p:childTnLst>
                                    <p:set>
                                      <p:cBhvr>
                                        <p:cTn id="86" dur="1" fill="hold">
                                          <p:stCondLst>
                                            <p:cond delay="0"/>
                                          </p:stCondLst>
                                        </p:cTn>
                                        <p:tgtEl>
                                          <p:spTgt spid="8"/>
                                        </p:tgtEl>
                                        <p:attrNameLst>
                                          <p:attrName>style.visibility</p:attrName>
                                        </p:attrNameLst>
                                      </p:cBhvr>
                                      <p:to>
                                        <p:strVal val="visible"/>
                                      </p:to>
                                    </p:set>
                                    <p:anim calcmode="lin" valueType="num">
                                      <p:cBhvr additive="base">
                                        <p:cTn id="87" dur="500" fill="hold"/>
                                        <p:tgtEl>
                                          <p:spTgt spid="8"/>
                                        </p:tgtEl>
                                        <p:attrNameLst>
                                          <p:attrName>ppt_x</p:attrName>
                                        </p:attrNameLst>
                                      </p:cBhvr>
                                      <p:tavLst>
                                        <p:tav tm="0">
                                          <p:val>
                                            <p:strVal val="#ppt_x"/>
                                          </p:val>
                                        </p:tav>
                                        <p:tav tm="100000">
                                          <p:val>
                                            <p:strVal val="#ppt_x"/>
                                          </p:val>
                                        </p:tav>
                                      </p:tavLst>
                                    </p:anim>
                                    <p:anim calcmode="lin" valueType="num">
                                      <p:cBhvr additive="base">
                                        <p:cTn id="8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7" grpId="0" bldLvl="0" animBg="1"/>
      <p:bldP spid="19" grpId="0"/>
      <p:bldP spid="23" grpId="0" bldLvl="0" animBg="1"/>
      <p:bldP spid="21" grpId="0" bldLvl="0" animBg="1"/>
      <p:bldP spid="46" grpId="0" bldLvl="0" animBg="1"/>
      <p:bldP spid="53" grpId="0" bldLvl="0" animBg="1"/>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24" grpId="0"/>
      <p:bldP spid="5" grpId="0" bldLvl="0" animBg="1"/>
      <p:bldP spid="6"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accent1"/>
            </a:solidFill>
            <a:prstDash val="dashDot"/>
            <a:round/>
          </a:ln>
          <a:extLst>
            <a:ext uri="{909E8E84-426E-40DD-AFC4-6F175D3DCCD1}">
              <a14:hiddenFill xmlns:a14="http://schemas.microsoft.com/office/drawing/2010/main">
                <a:noFill/>
              </a14:hiddenFill>
            </a:ext>
          </a:extLst>
        </p:spPr>
      </p:cxnSp>
      <p:pic>
        <p:nvPicPr>
          <p:cNvPr id="7" name="图片 6" descr="8"/>
          <p:cNvPicPr>
            <a:picLocks noChangeAspect="1"/>
          </p:cNvPicPr>
          <p:nvPr>
            <p:custDataLst>
              <p:tags r:id="rId2"/>
            </p:custDataLst>
          </p:nvPr>
        </p:nvPicPr>
        <p:blipFill>
          <a:blip r:embed="rId14"/>
          <a:stretch>
            <a:fillRect/>
          </a:stretch>
        </p:blipFill>
        <p:spPr>
          <a:xfrm>
            <a:off x="0" y="-16510"/>
            <a:ext cx="1487805" cy="832485"/>
          </a:xfrm>
          <a:prstGeom prst="rect">
            <a:avLst/>
          </a:prstGeom>
        </p:spPr>
      </p:pic>
      <p:sp>
        <p:nvSpPr>
          <p:cNvPr id="5" name="文本框 4"/>
          <p:cNvSpPr txBox="1"/>
          <p:nvPr/>
        </p:nvSpPr>
        <p:spPr>
          <a:xfrm>
            <a:off x="10490200" y="404495"/>
            <a:ext cx="1133475" cy="368300"/>
          </a:xfrm>
          <a:prstGeom prst="rect">
            <a:avLst/>
          </a:prstGeom>
          <a:noFill/>
        </p:spPr>
        <p:txBody>
          <a:bodyPr wrap="square" rtlCol="0">
            <a:spAutoFit/>
          </a:bodyPr>
          <a:lstStyle/>
          <a:p>
            <a:r>
              <a:rPr lang="en-US" altLang="zh-CN">
                <a:solidFill>
                  <a:srgbClr val="0070C0"/>
                </a:solidFill>
              </a:rPr>
              <a:t>2022.12</a:t>
            </a:r>
          </a:p>
        </p:txBody>
      </p:sp>
      <p:sp>
        <p:nvSpPr>
          <p:cNvPr id="6" name="文本框 5"/>
          <p:cNvSpPr txBox="1"/>
          <p:nvPr/>
        </p:nvSpPr>
        <p:spPr>
          <a:xfrm>
            <a:off x="1489075" y="260350"/>
            <a:ext cx="5440045" cy="521970"/>
          </a:xfrm>
          <a:prstGeom prst="rect">
            <a:avLst/>
          </a:prstGeom>
          <a:noFill/>
        </p:spPr>
        <p:txBody>
          <a:bodyPr wrap="square" rtlCol="0">
            <a:spAutoFit/>
          </a:bodyPr>
          <a:lstStyle/>
          <a:p>
            <a:r>
              <a:rPr lang="zh-CN" altLang="en-US" sz="2800" b="1" dirty="0">
                <a:solidFill>
                  <a:srgbClr val="0170C1"/>
                </a:solidFill>
                <a:latin typeface="微软雅黑" panose="020B0503020204020204" pitchFamily="34" charset="-122"/>
                <a:ea typeface="微软雅黑" panose="020B0503020204020204" pitchFamily="34" charset="-122"/>
              </a:rPr>
              <a:t>词汇衔接的三个“一定”</a:t>
            </a:r>
          </a:p>
        </p:txBody>
      </p:sp>
      <p:graphicFrame>
        <p:nvGraphicFramePr>
          <p:cNvPr id="4" name="表格 3"/>
          <p:cNvGraphicFramePr/>
          <p:nvPr>
            <p:custDataLst>
              <p:tags r:id="rId3"/>
            </p:custDataLst>
          </p:nvPr>
        </p:nvGraphicFramePr>
        <p:xfrm>
          <a:off x="340995" y="908685"/>
          <a:ext cx="11540490" cy="5455920"/>
        </p:xfrm>
        <a:graphic>
          <a:graphicData uri="http://schemas.openxmlformats.org/drawingml/2006/table">
            <a:tbl>
              <a:tblPr firstRow="1" bandRow="1">
                <a:tableStyleId>{5C22544A-7EE6-4342-B048-85BDC9FD1C3A}</a:tableStyleId>
              </a:tblPr>
              <a:tblGrid>
                <a:gridCol w="881380">
                  <a:extLst>
                    <a:ext uri="{9D8B030D-6E8A-4147-A177-3AD203B41FA5}">
                      <a16:colId xmlns:a16="http://schemas.microsoft.com/office/drawing/2014/main" val="20000"/>
                    </a:ext>
                  </a:extLst>
                </a:gridCol>
                <a:gridCol w="10659110">
                  <a:extLst>
                    <a:ext uri="{9D8B030D-6E8A-4147-A177-3AD203B41FA5}">
                      <a16:colId xmlns:a16="http://schemas.microsoft.com/office/drawing/2014/main" val="20001"/>
                    </a:ext>
                  </a:extLst>
                </a:gridCol>
              </a:tblGrid>
              <a:tr h="381000">
                <a:tc>
                  <a:txBody>
                    <a:bodyPr/>
                    <a:lstStyle/>
                    <a:p>
                      <a:pPr algn="ctr">
                        <a:buNone/>
                      </a:pPr>
                      <a:r>
                        <a:rPr lang="zh-CN" altLang="en-US">
                          <a:solidFill>
                            <a:schemeClr val="tx1"/>
                          </a:solidFill>
                        </a:rPr>
                        <a:t>原文</a:t>
                      </a:r>
                      <a:r>
                        <a:rPr lang="zh-CN" altLang="en-US" sz="1400">
                          <a:solidFill>
                            <a:schemeClr val="tx1"/>
                          </a:solidFill>
                        </a:rPr>
                        <a:t>（第一段</a:t>
                      </a:r>
                    </a:p>
                    <a:p>
                      <a:pPr algn="ctr">
                        <a:buNone/>
                      </a:pPr>
                      <a:r>
                        <a:rPr lang="zh-CN" altLang="en-US" sz="1400">
                          <a:solidFill>
                            <a:schemeClr val="tx1"/>
                          </a:solidFill>
                        </a:rPr>
                        <a:t>第二段）</a:t>
                      </a:r>
                    </a:p>
                  </a:txBody>
                  <a:tcPr>
                    <a:solidFill>
                      <a:schemeClr val="accent6">
                        <a:lumMod val="20000"/>
                        <a:lumOff val="80000"/>
                      </a:schemeClr>
                    </a:solidFill>
                  </a:tcPr>
                </a:tc>
                <a:tc>
                  <a:txBody>
                    <a:bodyPr/>
                    <a:lstStyle/>
                    <a:p>
                      <a:pPr>
                        <a:buNone/>
                      </a:pPr>
                      <a:r>
                        <a:rPr lang="en-US" altLang="zh-CN" sz="2000" b="0">
                          <a:solidFill>
                            <a:schemeClr val="tx1"/>
                          </a:solidFill>
                          <a:latin typeface="Times New Roman" panose="02020603050405020304" pitchFamily="18" charset="0"/>
                          <a:cs typeface="Times New Roman" panose="02020603050405020304" pitchFamily="18" charset="0"/>
                        </a:rPr>
                        <a:t>   </a:t>
                      </a:r>
                      <a:r>
                        <a:rPr lang="zh-CN" altLang="en-US" sz="2000" b="0">
                          <a:solidFill>
                            <a:schemeClr val="tx1"/>
                          </a:solidFill>
                          <a:latin typeface="Times New Roman" panose="02020603050405020304" pitchFamily="18" charset="0"/>
                          <a:cs typeface="Times New Roman" panose="02020603050405020304" pitchFamily="18" charset="0"/>
                        </a:rPr>
                        <a:t>My dad, George, only had an eighth grade education. A quiet man, he didn’t understand my world of school activities. From age 14, he worked. And his dad, Albert, took the money my dad earned and used it to pay family expenses. </a:t>
                      </a:r>
                    </a:p>
                    <a:p>
                      <a:pPr>
                        <a:buNone/>
                      </a:pPr>
                      <a:r>
                        <a:rPr lang="en-US" altLang="zh-CN" sz="2000" b="0">
                          <a:solidFill>
                            <a:schemeClr val="tx1"/>
                          </a:solidFill>
                          <a:latin typeface="Times New Roman" panose="02020603050405020304" pitchFamily="18" charset="0"/>
                          <a:cs typeface="Times New Roman" panose="02020603050405020304" pitchFamily="18" charset="0"/>
                        </a:rPr>
                        <a:t>   </a:t>
                      </a:r>
                      <a:r>
                        <a:rPr lang="zh-CN" altLang="en-US" sz="2000" b="0">
                          <a:solidFill>
                            <a:schemeClr val="tx1"/>
                          </a:solidFill>
                          <a:latin typeface="Times New Roman" panose="02020603050405020304" pitchFamily="18" charset="0"/>
                          <a:cs typeface="Times New Roman" panose="02020603050405020304" pitchFamily="18" charset="0"/>
                        </a:rPr>
                        <a:t>I didn’t really understand his world either： He was a livestock trucker, and I thought that I would surpass</a:t>
                      </a:r>
                      <a:r>
                        <a:rPr lang="zh-CN" altLang="en-US" sz="2000" b="0" baseline="-25000">
                          <a:solidFill>
                            <a:schemeClr val="tx1"/>
                          </a:solidFill>
                          <a:latin typeface="Times New Roman" panose="02020603050405020304" pitchFamily="18" charset="0"/>
                          <a:cs typeface="Times New Roman" panose="02020603050405020304" pitchFamily="18" charset="0"/>
                        </a:rPr>
                        <a:t>（超过）</a:t>
                      </a:r>
                      <a:r>
                        <a:rPr lang="zh-CN" altLang="en-US" sz="2000" b="0">
                          <a:solidFill>
                            <a:schemeClr val="tx1"/>
                          </a:solidFill>
                          <a:latin typeface="Times New Roman" panose="02020603050405020304" pitchFamily="18" charset="0"/>
                          <a:cs typeface="Times New Roman" panose="02020603050405020304" pitchFamily="18" charset="0"/>
                        </a:rPr>
                        <a:t>anything he had accomplished by the time I walked across the stage at high school graduation.  </a:t>
                      </a:r>
                    </a:p>
                  </a:txBody>
                  <a:tcPr>
                    <a:solidFill>
                      <a:schemeClr val="accent6">
                        <a:lumMod val="20000"/>
                        <a:lumOff val="80000"/>
                      </a:schemeClr>
                    </a:solidFill>
                  </a:tcPr>
                </a:tc>
                <a:extLst>
                  <a:ext uri="{0D108BD9-81ED-4DB2-BD59-A6C34878D82A}">
                    <a16:rowId xmlns:a16="http://schemas.microsoft.com/office/drawing/2014/main" val="10000"/>
                  </a:ext>
                </a:extLst>
              </a:tr>
              <a:tr h="381000">
                <a:tc>
                  <a:txBody>
                    <a:bodyPr/>
                    <a:lstStyle/>
                    <a:p>
                      <a:pPr>
                        <a:buNone/>
                      </a:pPr>
                      <a:r>
                        <a:rPr lang="zh-CN" altLang="en-US"/>
                        <a:t>第一段</a:t>
                      </a:r>
                    </a:p>
                  </a:txBody>
                  <a:tcPr/>
                </a:tc>
                <a:tc>
                  <a:txBody>
                    <a:bodyPr/>
                    <a:lstStyle/>
                    <a:p>
                      <a:pPr>
                        <a:buNone/>
                      </a:pPr>
                      <a:r>
                        <a:rPr lang="en-US" altLang="zh-CN" sz="2000" i="1"/>
                        <a:t>    </a:t>
                      </a:r>
                      <a:r>
                        <a:rPr lang="zh-CN" altLang="en-US" sz="2000" i="1"/>
                        <a:t>When I brought my </a:t>
                      </a:r>
                      <a:r>
                        <a:rPr lang="zh-CN" altLang="en-US" sz="2000" b="1" i="1">
                          <a:solidFill>
                            <a:srgbClr val="7030A0"/>
                          </a:solidFill>
                        </a:rPr>
                        <a:t>paycheck</a:t>
                      </a:r>
                      <a:r>
                        <a:rPr lang="zh-CN" altLang="en-US" sz="2000" i="1"/>
                        <a:t> home —</a:t>
                      </a:r>
                      <a:r>
                        <a:rPr lang="zh-CN" altLang="en-US" sz="2000" b="1" i="1">
                          <a:solidFill>
                            <a:srgbClr val="7030A0"/>
                          </a:solidFill>
                        </a:rPr>
                        <a:t> it was $119</a:t>
                      </a:r>
                      <a:r>
                        <a:rPr lang="zh-CN" altLang="en-US" sz="2000" i="1"/>
                        <a:t> — </a:t>
                      </a:r>
                      <a:r>
                        <a:rPr lang="zh-CN" altLang="en-US" sz="2000" b="1" i="1">
                          <a:solidFill>
                            <a:srgbClr val="C00000"/>
                          </a:solidFill>
                        </a:rPr>
                        <a:t>my dad </a:t>
                      </a:r>
                      <a:r>
                        <a:rPr lang="zh-CN" altLang="en-US" sz="2000" i="1"/>
                        <a:t>wanted to </a:t>
                      </a:r>
                      <a:r>
                        <a:rPr lang="zh-CN" altLang="en-US" sz="2000" b="1" i="1">
                          <a:solidFill>
                            <a:srgbClr val="0070C0"/>
                          </a:solidFill>
                        </a:rPr>
                        <a:t>talk to</a:t>
                      </a:r>
                      <a:r>
                        <a:rPr lang="zh-CN" altLang="en-US" sz="2000" i="1"/>
                        <a:t> me. </a:t>
                      </a:r>
                      <a:r>
                        <a:rPr lang="zh-CN" altLang="en-US" sz="2000">
                          <a:solidFill>
                            <a:srgbClr val="0070C0"/>
                          </a:solidFill>
                          <a:latin typeface="Times New Roman" panose="02020603050405020304" pitchFamily="18" charset="0"/>
                          <a:cs typeface="Times New Roman" panose="02020603050405020304" pitchFamily="18" charset="0"/>
                        </a:rPr>
                        <a:t>“</a:t>
                      </a:r>
                      <a:r>
                        <a:rPr lang="zh-CN" altLang="en-US" sz="2000" b="1">
                          <a:solidFill>
                            <a:srgbClr val="0070C0"/>
                          </a:solidFill>
                          <a:latin typeface="Times New Roman" panose="02020603050405020304" pitchFamily="18" charset="0"/>
                          <a:cs typeface="Times New Roman" panose="02020603050405020304" pitchFamily="18" charset="0"/>
                        </a:rPr>
                        <a:t>Good for you</a:t>
                      </a:r>
                      <a:r>
                        <a:rPr lang="zh-CN" altLang="en-US" sz="2000">
                          <a:latin typeface="Times New Roman" panose="02020603050405020304" pitchFamily="18" charset="0"/>
                          <a:cs typeface="Times New Roman" panose="02020603050405020304" pitchFamily="18" charset="0"/>
                        </a:rPr>
                        <a:t>, </a:t>
                      </a:r>
                      <a:r>
                        <a:rPr lang="zh-CN" altLang="en-US" sz="2000" b="1">
                          <a:solidFill>
                            <a:srgbClr val="7030A0"/>
                          </a:solidFill>
                          <a:latin typeface="Times New Roman" panose="02020603050405020304" pitchFamily="18" charset="0"/>
                          <a:cs typeface="Times New Roman" panose="02020603050405020304" pitchFamily="18" charset="0"/>
                        </a:rPr>
                        <a:t>breadwinner</a:t>
                      </a:r>
                      <a:r>
                        <a:rPr lang="zh-CN" altLang="en-US" sz="2000">
                          <a:latin typeface="Times New Roman" panose="02020603050405020304" pitchFamily="18" charset="0"/>
                          <a:cs typeface="Times New Roman" panose="02020603050405020304" pitchFamily="18" charset="0"/>
                        </a:rPr>
                        <a:t>!” </a:t>
                      </a:r>
                      <a:r>
                        <a:rPr lang="zh-CN" altLang="en-US" sz="2000" b="1">
                          <a:solidFill>
                            <a:srgbClr val="C00000"/>
                          </a:solidFill>
                          <a:latin typeface="Times New Roman" panose="02020603050405020304" pitchFamily="18" charset="0"/>
                          <a:cs typeface="Times New Roman" panose="02020603050405020304" pitchFamily="18" charset="0"/>
                        </a:rPr>
                        <a:t>He</a:t>
                      </a:r>
                      <a:r>
                        <a:rPr lang="zh-CN" altLang="en-US" sz="2000">
                          <a:latin typeface="Times New Roman" panose="02020603050405020304" pitchFamily="18" charset="0"/>
                          <a:cs typeface="Times New Roman" panose="02020603050405020304" pitchFamily="18" charset="0"/>
                        </a:rPr>
                        <a:t> </a:t>
                      </a:r>
                      <a:r>
                        <a:rPr lang="zh-CN" altLang="en-US" sz="2000" b="1">
                          <a:solidFill>
                            <a:srgbClr val="0070C0"/>
                          </a:solidFill>
                          <a:latin typeface="Times New Roman" panose="02020603050405020304" pitchFamily="18" charset="0"/>
                          <a:cs typeface="Times New Roman" panose="02020603050405020304" pitchFamily="18" charset="0"/>
                        </a:rPr>
                        <a:t>said</a:t>
                      </a:r>
                      <a:r>
                        <a:rPr lang="zh-CN" altLang="en-US" sz="2000">
                          <a:latin typeface="Times New Roman" panose="02020603050405020304" pitchFamily="18" charset="0"/>
                          <a:cs typeface="Times New Roman" panose="02020603050405020304" pitchFamily="18" charset="0"/>
                        </a:rPr>
                        <a:t>, an absolute gaiety spreading across his face. </a:t>
                      </a:r>
                      <a:r>
                        <a:rPr lang="en-US" altLang="zh-CN" sz="2000">
                          <a:latin typeface="Times New Roman" panose="02020603050405020304" pitchFamily="18" charset="0"/>
                          <a:cs typeface="Times New Roman" panose="02020603050405020304" pitchFamily="18" charset="0"/>
                        </a:rPr>
                        <a:t>.....</a:t>
                      </a:r>
                    </a:p>
                    <a:p>
                      <a:pPr>
                        <a:buNone/>
                      </a:pPr>
                      <a:endParaRPr lang="zh-CN" altLang="en-US" sz="2000" i="1"/>
                    </a:p>
                    <a:p>
                      <a:pPr algn="l">
                        <a:buClrTx/>
                        <a:buSzTx/>
                        <a:buFontTx/>
                        <a:buNone/>
                      </a:pPr>
                      <a:r>
                        <a:rPr lang="en-US" altLang="zh-CN"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Then, he gripped my wrist, with his eyes full of love. “Now that you have grown up, and I'm sure you will </a:t>
                      </a:r>
                      <a:r>
                        <a:rPr sz="2000" b="1">
                          <a:solidFill>
                            <a:srgbClr val="0070C0"/>
                          </a:solidFill>
                          <a:latin typeface="Times New Roman" panose="02020603050405020304" pitchFamily="18" charset="0"/>
                          <a:cs typeface="Times New Roman" panose="02020603050405020304" pitchFamily="18" charset="0"/>
                        </a:rPr>
                        <a:t>manage your money successfully</a:t>
                      </a:r>
                      <a:r>
                        <a:rPr sz="200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0001"/>
                  </a:ext>
                </a:extLst>
              </a:tr>
              <a:tr h="381000">
                <a:tc>
                  <a:txBody>
                    <a:bodyPr/>
                    <a:lstStyle/>
                    <a:p>
                      <a:pPr>
                        <a:buNone/>
                      </a:pPr>
                      <a:r>
                        <a:rPr lang="zh-CN" altLang="en-US"/>
                        <a:t>第二段</a:t>
                      </a:r>
                    </a:p>
                  </a:txBody>
                  <a:tcPr/>
                </a:tc>
                <a:tc>
                  <a:txBody>
                    <a:bodyPr/>
                    <a:lstStyle/>
                    <a:p>
                      <a:pPr>
                        <a:buNone/>
                      </a:pPr>
                      <a:r>
                        <a:rPr lang="zh-CN" altLang="en-US" sz="2000">
                          <a:solidFill>
                            <a:schemeClr val="tx1"/>
                          </a:solidFill>
                          <a:latin typeface="Arial" panose="020B0604020202020204" pitchFamily="34" charset="0"/>
                          <a:ea typeface="黑体" panose="02010609060101010101" charset="-122"/>
                        </a:rPr>
                        <a:t> </a:t>
                      </a:r>
                      <a:r>
                        <a:rPr lang="zh-CN" altLang="en-US" sz="2000" i="1">
                          <a:solidFill>
                            <a:schemeClr val="tx1"/>
                          </a:solidFill>
                          <a:latin typeface="Arial" panose="020B0604020202020204" pitchFamily="34" charset="0"/>
                          <a:ea typeface="黑体" panose="02010609060101010101" charset="-122"/>
                        </a:rPr>
                        <a:t>I </a:t>
                      </a:r>
                      <a:r>
                        <a:rPr lang="zh-CN" altLang="en-US" sz="2000" b="1" i="1">
                          <a:solidFill>
                            <a:srgbClr val="C00000"/>
                          </a:solidFill>
                          <a:latin typeface="Arial" panose="020B0604020202020204" pitchFamily="34" charset="0"/>
                          <a:ea typeface="黑体" panose="02010609060101010101" charset="-122"/>
                        </a:rPr>
                        <a:t>was surprised </a:t>
                      </a:r>
                      <a:r>
                        <a:rPr lang="zh-CN" altLang="en-US" sz="2000" i="1">
                          <a:solidFill>
                            <a:schemeClr val="tx1"/>
                          </a:solidFill>
                          <a:latin typeface="Arial" panose="020B0604020202020204" pitchFamily="34" charset="0"/>
                          <a:ea typeface="黑体" panose="02010609060101010101" charset="-122"/>
                        </a:rPr>
                        <a:t>that my dad</a:t>
                      </a:r>
                      <a:r>
                        <a:rPr lang="zh-CN" altLang="en-US" sz="2000" b="1" i="1">
                          <a:solidFill>
                            <a:srgbClr val="0070C0"/>
                          </a:solidFill>
                          <a:latin typeface="Arial" panose="020B0604020202020204" pitchFamily="34" charset="0"/>
                          <a:ea typeface="黑体" panose="02010609060101010101" charset="-122"/>
                        </a:rPr>
                        <a:t> allowed me to use the money</a:t>
                      </a:r>
                      <a:r>
                        <a:rPr lang="zh-CN" altLang="en-US" sz="2000" i="1">
                          <a:solidFill>
                            <a:schemeClr val="tx1"/>
                          </a:solidFill>
                          <a:latin typeface="Arial" panose="020B0604020202020204" pitchFamily="34" charset="0"/>
                          <a:ea typeface="黑体" panose="02010609060101010101" charset="-122"/>
                        </a:rPr>
                        <a:t> </a:t>
                      </a:r>
                      <a:r>
                        <a:rPr lang="zh-CN" altLang="en-US" sz="2000" b="1" i="1">
                          <a:solidFill>
                            <a:srgbClr val="7030A0"/>
                          </a:solidFill>
                          <a:latin typeface="Arial" panose="020B0604020202020204" pitchFamily="34" charset="0"/>
                          <a:ea typeface="黑体" panose="02010609060101010101" charset="-122"/>
                        </a:rPr>
                        <a:t>as I wished</a:t>
                      </a:r>
                      <a:r>
                        <a:rPr lang="zh-CN" altLang="en-US" sz="2000" i="1">
                          <a:solidFill>
                            <a:schemeClr val="tx1"/>
                          </a:solidFill>
                          <a:latin typeface="Arial" panose="020B0604020202020204" pitchFamily="34" charset="0"/>
                          <a:ea typeface="黑体" panose="02010609060101010101" charset="-122"/>
                        </a:rPr>
                        <a:t>. </a:t>
                      </a:r>
                      <a:r>
                        <a:rPr lang="zh-CN" altLang="en-US" sz="2000">
                          <a:solidFill>
                            <a:schemeClr val="tx1"/>
                          </a:solidFill>
                          <a:latin typeface="Times New Roman" panose="02020603050405020304" pitchFamily="18" charset="0"/>
                          <a:ea typeface="黑体" panose="02010609060101010101" charset="-122"/>
                          <a:cs typeface="Times New Roman" panose="02020603050405020304" pitchFamily="18" charset="0"/>
                        </a:rPr>
                        <a:t> I </a:t>
                      </a:r>
                      <a:r>
                        <a:rPr lang="zh-CN" altLang="en-US" sz="2000" b="1">
                          <a:solidFill>
                            <a:srgbClr val="C00000"/>
                          </a:solidFill>
                          <a:latin typeface="Times New Roman" panose="02020603050405020304" pitchFamily="18" charset="0"/>
                          <a:ea typeface="黑体" panose="02010609060101010101" charset="-122"/>
                          <a:cs typeface="Times New Roman" panose="02020603050405020304" pitchFamily="18" charset="0"/>
                        </a:rPr>
                        <a:t>jumped a mile. my mouth wide open in amazement</a:t>
                      </a:r>
                      <a:r>
                        <a:rPr lang="zh-CN" altLang="en-US" sz="2000">
                          <a:solidFill>
                            <a:schemeClr val="tx1"/>
                          </a:solidFill>
                          <a:latin typeface="Times New Roman" panose="02020603050405020304" pitchFamily="18" charset="0"/>
                          <a:ea typeface="黑体" panose="02010609060101010101" charset="-122"/>
                          <a:cs typeface="Times New Roman" panose="02020603050405020304" pitchFamily="18" charset="0"/>
                        </a:rPr>
                        <a:t>. After a pregnant pause, we began to laugh together, </a:t>
                      </a:r>
                      <a:r>
                        <a:rPr lang="zh-CN" altLang="en-US" sz="2000" b="1">
                          <a:solidFill>
                            <a:srgbClr val="7030A0"/>
                          </a:solidFill>
                          <a:latin typeface="Times New Roman" panose="02020603050405020304" pitchFamily="18" charset="0"/>
                          <a:ea typeface="黑体" panose="02010609060101010101" charset="-122"/>
                          <a:cs typeface="Times New Roman" panose="02020603050405020304" pitchFamily="18" charset="0"/>
                        </a:rPr>
                        <a:t>ideas of buying new shoes, a football and a basketball flooded into my mind.</a:t>
                      </a:r>
                      <a:r>
                        <a:rPr lang="en-US" altLang="zh-CN" sz="2000">
                          <a:solidFill>
                            <a:schemeClr val="tx1"/>
                          </a:solidFill>
                          <a:latin typeface="Times New Roman" panose="02020603050405020304" pitchFamily="18" charset="0"/>
                          <a:ea typeface="黑体" panose="02010609060101010101" charset="-122"/>
                          <a:cs typeface="Times New Roman" panose="02020603050405020304" pitchFamily="18" charset="0"/>
                        </a:rPr>
                        <a:t> ...</a:t>
                      </a:r>
                      <a:endParaRPr lang="en-US" altLang="zh-CN" sz="2000">
                        <a:latin typeface="Times New Roman" panose="02020603050405020304" pitchFamily="18" charset="0"/>
                        <a:cs typeface="Times New Roman" panose="02020603050405020304" pitchFamily="18" charset="0"/>
                      </a:endParaRPr>
                    </a:p>
                    <a:p>
                      <a:pPr>
                        <a:buNone/>
                      </a:pPr>
                      <a:endParaRPr lang="zh-CN" altLang="en-US" sz="2000" i="1"/>
                    </a:p>
                    <a:p>
                      <a:pPr>
                        <a:buNone/>
                      </a:pPr>
                      <a:r>
                        <a:rPr lang="en-US" altLang="zh-CN" sz="2000">
                          <a:solidFill>
                            <a:schemeClr val="tx1"/>
                          </a:solidFill>
                          <a:latin typeface="Times New Roman" panose="02020603050405020304" pitchFamily="18" charset="0"/>
                          <a:ea typeface="黑体" panose="02010609060101010101" charset="-122"/>
                          <a:cs typeface="Times New Roman" panose="02020603050405020304" pitchFamily="18" charset="0"/>
                        </a:rPr>
                        <a:t>....</a:t>
                      </a:r>
                      <a:r>
                        <a:rPr sz="2000">
                          <a:solidFill>
                            <a:schemeClr val="tx1"/>
                          </a:solidFill>
                          <a:latin typeface="Times New Roman" panose="02020603050405020304" pitchFamily="18" charset="0"/>
                          <a:cs typeface="Times New Roman" panose="02020603050405020304" pitchFamily="18" charset="0"/>
                        </a:rPr>
                        <a:t>At exactly that moment, I </a:t>
                      </a:r>
                      <a:r>
                        <a:rPr lang="en-US" sz="2000">
                          <a:solidFill>
                            <a:schemeClr val="tx1"/>
                          </a:solidFill>
                          <a:latin typeface="Times New Roman" panose="02020603050405020304" pitchFamily="18" charset="0"/>
                          <a:cs typeface="Times New Roman" panose="02020603050405020304" pitchFamily="18" charset="0"/>
                        </a:rPr>
                        <a:t>came to understand</a:t>
                      </a:r>
                      <a:r>
                        <a:rPr sz="2000">
                          <a:solidFill>
                            <a:schemeClr val="tx1"/>
                          </a:solidFill>
                          <a:latin typeface="Times New Roman" panose="02020603050405020304" pitchFamily="18" charset="0"/>
                          <a:cs typeface="Times New Roman" panose="02020603050405020304" pitchFamily="18" charset="0"/>
                        </a:rPr>
                        <a:t> why my father let me have the money—it was his expectation for my future, his encouragement and quiet love. And that was something I never surpass</a:t>
                      </a:r>
                      <a:r>
                        <a:rPr lang="zh-CN" altLang="en-US" sz="2000">
                          <a:solidFill>
                            <a:schemeClr val="tx1"/>
                          </a:solidFill>
                          <a:latin typeface="Times New Roman" panose="02020603050405020304" pitchFamily="18" charset="0"/>
                          <a:ea typeface="黑体" panose="02010609060101010101" charset="-122"/>
                          <a:cs typeface="Times New Roman" panose="02020603050405020304" pitchFamily="18" charset="0"/>
                        </a:rPr>
                        <a:t>. </a:t>
                      </a:r>
                      <a:endParaRPr lang="zh-CN" altLang="en-US" sz="2000" i="1">
                        <a:solidFill>
                          <a:schemeClr val="tx1"/>
                        </a:solidFill>
                        <a:latin typeface="Arial" panose="020B0604020202020204" pitchFamily="34" charset="0"/>
                        <a:ea typeface="黑体" panose="02010609060101010101" charset="-122"/>
                      </a:endParaRPr>
                    </a:p>
                  </a:txBody>
                  <a:tcPr/>
                </a:tc>
                <a:extLst>
                  <a:ext uri="{0D108BD9-81ED-4DB2-BD59-A6C34878D82A}">
                    <a16:rowId xmlns:a16="http://schemas.microsoft.com/office/drawing/2014/main" val="10002"/>
                  </a:ext>
                </a:extLst>
              </a:tr>
            </a:tbl>
          </a:graphicData>
        </a:graphic>
      </p:graphicFrame>
      <p:cxnSp>
        <p:nvCxnSpPr>
          <p:cNvPr id="8" name="直接箭头连接符 7"/>
          <p:cNvCxnSpPr/>
          <p:nvPr>
            <p:custDataLst>
              <p:tags r:id="rId4"/>
            </p:custDataLst>
          </p:nvPr>
        </p:nvCxnSpPr>
        <p:spPr>
          <a:xfrm>
            <a:off x="4297045" y="4364990"/>
            <a:ext cx="1478915" cy="215900"/>
          </a:xfrm>
          <a:prstGeom prst="straightConnector1">
            <a:avLst/>
          </a:prstGeom>
          <a:noFill/>
          <a:ln w="31750" cap="flat" cmpd="sng" algn="ctr">
            <a:solidFill>
              <a:srgbClr val="0070C0"/>
            </a:solidFill>
            <a:prstDash val="solid"/>
            <a:tailEnd type="arrow"/>
          </a:ln>
          <a:effectLst/>
        </p:spPr>
        <p:style>
          <a:lnRef idx="1">
            <a:schemeClr val="accent1"/>
          </a:lnRef>
          <a:fillRef idx="0">
            <a:schemeClr val="accent1"/>
          </a:fillRef>
          <a:effectRef idx="0">
            <a:schemeClr val="accent1"/>
          </a:effectRef>
          <a:fontRef idx="minor">
            <a:schemeClr val="tx1"/>
          </a:fontRef>
        </p:style>
      </p:cxnSp>
      <p:sp>
        <p:nvSpPr>
          <p:cNvPr id="16" name="圆角矩形 15"/>
          <p:cNvSpPr/>
          <p:nvPr>
            <p:custDataLst>
              <p:tags r:id="rId5"/>
            </p:custDataLst>
          </p:nvPr>
        </p:nvSpPr>
        <p:spPr>
          <a:xfrm>
            <a:off x="1200785" y="2276475"/>
            <a:ext cx="803275" cy="273685"/>
          </a:xfrm>
          <a:prstGeom prst="roundRect">
            <a:avLst/>
          </a:prstGeom>
          <a:solidFill>
            <a:srgbClr val="FFFF00">
              <a:alpha val="36000"/>
            </a:srgbClr>
          </a:solidFill>
          <a:ln w="25400" cap="flat" cmpd="sng" algn="ctr">
            <a:noFill/>
            <a:prstDash val="solid"/>
          </a:ln>
          <a:effectLst/>
        </p:spPr>
        <p:txBody>
          <a:bodyPr rtlCol="0" anchor="ctr"/>
          <a:lstStyle/>
          <a:p>
            <a:pPr algn="ctr"/>
            <a:endParaRPr lang="zh-CN" altLang="en-US" sz="1350"/>
          </a:p>
        </p:txBody>
      </p:sp>
      <p:sp>
        <p:nvSpPr>
          <p:cNvPr id="9" name="圆角矩形 8"/>
          <p:cNvSpPr/>
          <p:nvPr>
            <p:custDataLst>
              <p:tags r:id="rId6"/>
            </p:custDataLst>
          </p:nvPr>
        </p:nvSpPr>
        <p:spPr>
          <a:xfrm>
            <a:off x="10777855" y="6007100"/>
            <a:ext cx="892175" cy="273685"/>
          </a:xfrm>
          <a:prstGeom prst="roundRect">
            <a:avLst/>
          </a:prstGeom>
          <a:solidFill>
            <a:srgbClr val="FFFF00">
              <a:alpha val="36000"/>
            </a:srgbClr>
          </a:solidFill>
          <a:ln w="25400" cap="flat" cmpd="sng" algn="ctr">
            <a:noFill/>
            <a:prstDash val="solid"/>
          </a:ln>
          <a:effectLst/>
        </p:spPr>
        <p:txBody>
          <a:bodyPr rtlCol="0" anchor="ctr"/>
          <a:lstStyle/>
          <a:p>
            <a:pPr algn="ctr"/>
            <a:endParaRPr lang="zh-CN" altLang="en-US" sz="1350"/>
          </a:p>
        </p:txBody>
      </p:sp>
      <p:sp>
        <p:nvSpPr>
          <p:cNvPr id="10" name="圆角矩形 9"/>
          <p:cNvSpPr/>
          <p:nvPr>
            <p:custDataLst>
              <p:tags r:id="rId7"/>
            </p:custDataLst>
          </p:nvPr>
        </p:nvSpPr>
        <p:spPr>
          <a:xfrm>
            <a:off x="4225290" y="5733415"/>
            <a:ext cx="1966595" cy="273685"/>
          </a:xfrm>
          <a:prstGeom prst="roundRect">
            <a:avLst/>
          </a:prstGeom>
          <a:solidFill>
            <a:srgbClr val="FF0000">
              <a:alpha val="36000"/>
            </a:srgbClr>
          </a:solidFill>
          <a:ln w="25400" cap="flat" cmpd="sng" algn="ctr">
            <a:noFill/>
            <a:prstDash val="solid"/>
          </a:ln>
          <a:effectLst/>
        </p:spPr>
        <p:txBody>
          <a:bodyPr rtlCol="0" anchor="ctr"/>
          <a:lstStyle/>
          <a:p>
            <a:pPr algn="ctr"/>
            <a:endParaRPr lang="zh-CN" altLang="en-US" sz="1350"/>
          </a:p>
        </p:txBody>
      </p:sp>
      <p:sp>
        <p:nvSpPr>
          <p:cNvPr id="11" name="圆角矩形 10"/>
          <p:cNvSpPr/>
          <p:nvPr>
            <p:custDataLst>
              <p:tags r:id="rId8"/>
            </p:custDataLst>
          </p:nvPr>
        </p:nvSpPr>
        <p:spPr>
          <a:xfrm>
            <a:off x="8329930" y="980440"/>
            <a:ext cx="3294380" cy="273685"/>
          </a:xfrm>
          <a:prstGeom prst="roundRect">
            <a:avLst/>
          </a:prstGeom>
          <a:solidFill>
            <a:srgbClr val="FF0000">
              <a:alpha val="36000"/>
            </a:srgbClr>
          </a:solidFill>
          <a:ln w="25400" cap="flat" cmpd="sng" algn="ctr">
            <a:noFill/>
            <a:prstDash val="solid"/>
          </a:ln>
          <a:effectLst/>
        </p:spPr>
        <p:txBody>
          <a:bodyPr rtlCol="0" anchor="ctr"/>
          <a:lstStyle/>
          <a:p>
            <a:pPr algn="ctr"/>
            <a:endParaRPr lang="zh-CN" altLang="en-US" sz="1350"/>
          </a:p>
        </p:txBody>
      </p:sp>
      <p:sp>
        <p:nvSpPr>
          <p:cNvPr id="12" name="圆角矩形 11"/>
          <p:cNvSpPr/>
          <p:nvPr>
            <p:custDataLst>
              <p:tags r:id="rId9"/>
            </p:custDataLst>
          </p:nvPr>
        </p:nvSpPr>
        <p:spPr>
          <a:xfrm>
            <a:off x="1684020" y="1916430"/>
            <a:ext cx="3529330" cy="273685"/>
          </a:xfrm>
          <a:prstGeom prst="roundRect">
            <a:avLst/>
          </a:prstGeom>
          <a:solidFill>
            <a:srgbClr val="FF0000">
              <a:alpha val="36000"/>
            </a:srgbClr>
          </a:solidFill>
          <a:ln w="25400" cap="flat" cmpd="sng" algn="ctr">
            <a:noFill/>
            <a:prstDash val="solid"/>
          </a:ln>
          <a:effectLst/>
        </p:spPr>
        <p:txBody>
          <a:bodyPr rtlCol="0" anchor="ctr"/>
          <a:lstStyle/>
          <a:p>
            <a:pPr algn="ctr"/>
            <a:endParaRPr lang="zh-CN" altLang="en-US" sz="1350"/>
          </a:p>
        </p:txBody>
      </p:sp>
      <p:cxnSp>
        <p:nvCxnSpPr>
          <p:cNvPr id="13" name="直接箭头连接符 12"/>
          <p:cNvCxnSpPr/>
          <p:nvPr>
            <p:custDataLst>
              <p:tags r:id="rId10"/>
            </p:custDataLst>
          </p:nvPr>
        </p:nvCxnSpPr>
        <p:spPr>
          <a:xfrm flipH="1" flipV="1">
            <a:off x="1792605" y="2420620"/>
            <a:ext cx="9345295" cy="3600450"/>
          </a:xfrm>
          <a:prstGeom prst="straightConnector1">
            <a:avLst/>
          </a:prstGeom>
          <a:noFill/>
          <a:ln w="31750" cap="flat" cmpd="sng" algn="ctr">
            <a:solidFill>
              <a:srgbClr val="FFFF00">
                <a:alpha val="82000"/>
              </a:srgbClr>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custDataLst>
              <p:tags r:id="rId11"/>
            </p:custDataLst>
          </p:nvPr>
        </p:nvCxnSpPr>
        <p:spPr>
          <a:xfrm flipV="1">
            <a:off x="5233670" y="1268730"/>
            <a:ext cx="3528060" cy="4464685"/>
          </a:xfrm>
          <a:prstGeom prst="straightConnector1">
            <a:avLst/>
          </a:prstGeom>
          <a:noFill/>
          <a:ln w="31750" cap="flat" cmpd="sng" algn="ctr">
            <a:solidFill>
              <a:srgbClr val="FF0000">
                <a:alpha val="31000"/>
              </a:srgbClr>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15" name="直接箭头连接符 14"/>
          <p:cNvCxnSpPr>
            <a:stCxn id="10" idx="0"/>
          </p:cNvCxnSpPr>
          <p:nvPr>
            <p:custDataLst>
              <p:tags r:id="rId12"/>
            </p:custDataLst>
          </p:nvPr>
        </p:nvCxnSpPr>
        <p:spPr>
          <a:xfrm flipH="1" flipV="1">
            <a:off x="3937000" y="2132965"/>
            <a:ext cx="1271905" cy="3600450"/>
          </a:xfrm>
          <a:prstGeom prst="straightConnector1">
            <a:avLst/>
          </a:prstGeom>
          <a:noFill/>
          <a:ln w="31750" cap="flat" cmpd="sng" algn="ctr">
            <a:solidFill>
              <a:srgbClr val="FF0000">
                <a:alpha val="31000"/>
              </a:srgbClr>
            </a:solidFill>
            <a:prstDash val="solid"/>
            <a:tailEnd type="arrow"/>
          </a:ln>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par>
                                <p:cTn id="38" presetID="16" presetClass="entr" presetSubtype="21"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9" grpId="0" bldLvl="0" animBg="1"/>
      <p:bldP spid="9" grpId="1" animBg="1"/>
      <p:bldP spid="10" grpId="0" bldLvl="0" animBg="1"/>
      <p:bldP spid="10" grpId="1" animBg="1"/>
      <p:bldP spid="11" grpId="0" bldLvl="0" animBg="1"/>
      <p:bldP spid="11" grpId="1" animBg="1"/>
      <p:bldP spid="12" grpId="0" bldLvl="0" animBg="1"/>
      <p:bldP spid="1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accent1"/>
            </a:solidFill>
            <a:prstDash val="dashDot"/>
            <a:round/>
          </a:ln>
          <a:extLst>
            <a:ext uri="{909E8E84-426E-40DD-AFC4-6F175D3DCCD1}">
              <a14:hiddenFill xmlns:a14="http://schemas.microsoft.com/office/drawing/2010/main">
                <a:noFill/>
              </a14:hiddenFill>
            </a:ext>
          </a:extLst>
        </p:spPr>
      </p:cxnSp>
      <p:pic>
        <p:nvPicPr>
          <p:cNvPr id="7" name="图片 6" descr="8"/>
          <p:cNvPicPr>
            <a:picLocks noChangeAspect="1"/>
          </p:cNvPicPr>
          <p:nvPr>
            <p:custDataLst>
              <p:tags r:id="rId2"/>
            </p:custDataLst>
          </p:nvPr>
        </p:nvPicPr>
        <p:blipFill>
          <a:blip r:embed="rId4"/>
          <a:stretch>
            <a:fillRect/>
          </a:stretch>
        </p:blipFill>
        <p:spPr>
          <a:xfrm>
            <a:off x="0" y="-16510"/>
            <a:ext cx="1487805" cy="832485"/>
          </a:xfrm>
          <a:prstGeom prst="rect">
            <a:avLst/>
          </a:prstGeom>
        </p:spPr>
      </p:pic>
      <p:sp>
        <p:nvSpPr>
          <p:cNvPr id="5" name="文本框 4"/>
          <p:cNvSpPr txBox="1"/>
          <p:nvPr/>
        </p:nvSpPr>
        <p:spPr>
          <a:xfrm>
            <a:off x="10490200" y="404495"/>
            <a:ext cx="1133475" cy="368300"/>
          </a:xfrm>
          <a:prstGeom prst="rect">
            <a:avLst/>
          </a:prstGeom>
          <a:noFill/>
        </p:spPr>
        <p:txBody>
          <a:bodyPr wrap="square" rtlCol="0">
            <a:spAutoFit/>
          </a:bodyPr>
          <a:lstStyle/>
          <a:p>
            <a:r>
              <a:rPr lang="en-US" altLang="zh-CN">
                <a:solidFill>
                  <a:srgbClr val="0070C0"/>
                </a:solidFill>
              </a:rPr>
              <a:t>2022.12</a:t>
            </a:r>
          </a:p>
        </p:txBody>
      </p:sp>
      <p:sp>
        <p:nvSpPr>
          <p:cNvPr id="6" name="文本框 5"/>
          <p:cNvSpPr txBox="1"/>
          <p:nvPr/>
        </p:nvSpPr>
        <p:spPr>
          <a:xfrm>
            <a:off x="1489075" y="260350"/>
            <a:ext cx="9364345" cy="460375"/>
          </a:xfrm>
          <a:prstGeom prst="rect">
            <a:avLst/>
          </a:prstGeom>
          <a:noFill/>
        </p:spPr>
        <p:txBody>
          <a:bodyPr wrap="square" rtlCol="0">
            <a:spAutoFit/>
          </a:bodyPr>
          <a:lstStyle/>
          <a:p>
            <a:r>
              <a:rPr lang="zh-CN" altLang="en-US" sz="2400" b="1" dirty="0">
                <a:solidFill>
                  <a:srgbClr val="0170C1"/>
                </a:solidFill>
                <a:latin typeface="微软雅黑" panose="020B0503020204020204" pitchFamily="34" charset="-122"/>
                <a:ea typeface="微软雅黑" panose="020B0503020204020204" pitchFamily="34" charset="-122"/>
              </a:rPr>
              <a:t>2022.06 National Gaokao continuation writing. </a:t>
            </a:r>
            <a:r>
              <a:rPr lang="zh-CN" altLang="en-US" sz="2400" b="1" dirty="0">
                <a:solidFill>
                  <a:schemeClr val="accent6">
                    <a:lumMod val="50000"/>
                  </a:schemeClr>
                </a:solidFill>
                <a:latin typeface="微软雅黑" panose="020B0503020204020204" pitchFamily="34" charset="-122"/>
                <a:ea typeface="微软雅黑" panose="020B0503020204020204" pitchFamily="34" charset="-122"/>
              </a:rPr>
              <a:t>David's Run</a:t>
            </a:r>
          </a:p>
        </p:txBody>
      </p:sp>
      <p:pic>
        <p:nvPicPr>
          <p:cNvPr id="2" name="图片 1" descr="搜狗截图20221221174619"/>
          <p:cNvPicPr>
            <a:picLocks noChangeAspect="1"/>
          </p:cNvPicPr>
          <p:nvPr/>
        </p:nvPicPr>
        <p:blipFill>
          <a:blip r:embed="rId5"/>
          <a:srcRect l="4378" r="2615"/>
          <a:stretch>
            <a:fillRect/>
          </a:stretch>
        </p:blipFill>
        <p:spPr>
          <a:xfrm>
            <a:off x="405130" y="815975"/>
            <a:ext cx="11146790" cy="58362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accent1"/>
            </a:solidFill>
            <a:prstDash val="dashDot"/>
            <a:round/>
          </a:ln>
          <a:extLst>
            <a:ext uri="{909E8E84-426E-40DD-AFC4-6F175D3DCCD1}">
              <a14:hiddenFill xmlns:a14="http://schemas.microsoft.com/office/drawing/2010/main">
                <a:noFill/>
              </a14:hiddenFill>
            </a:ext>
          </a:extLst>
        </p:spPr>
      </p:cxnSp>
      <p:pic>
        <p:nvPicPr>
          <p:cNvPr id="7" name="图片 6" descr="8"/>
          <p:cNvPicPr>
            <a:picLocks noChangeAspect="1"/>
          </p:cNvPicPr>
          <p:nvPr>
            <p:custDataLst>
              <p:tags r:id="rId2"/>
            </p:custDataLst>
          </p:nvPr>
        </p:nvPicPr>
        <p:blipFill>
          <a:blip r:embed="rId5"/>
          <a:stretch>
            <a:fillRect/>
          </a:stretch>
        </p:blipFill>
        <p:spPr>
          <a:xfrm>
            <a:off x="0" y="-16510"/>
            <a:ext cx="1487805" cy="832485"/>
          </a:xfrm>
          <a:prstGeom prst="rect">
            <a:avLst/>
          </a:prstGeom>
        </p:spPr>
      </p:pic>
      <p:sp>
        <p:nvSpPr>
          <p:cNvPr id="5" name="文本框 4"/>
          <p:cNvSpPr txBox="1"/>
          <p:nvPr/>
        </p:nvSpPr>
        <p:spPr>
          <a:xfrm>
            <a:off x="10490200" y="404495"/>
            <a:ext cx="1133475" cy="368300"/>
          </a:xfrm>
          <a:prstGeom prst="rect">
            <a:avLst/>
          </a:prstGeom>
          <a:noFill/>
        </p:spPr>
        <p:txBody>
          <a:bodyPr wrap="square" rtlCol="0">
            <a:spAutoFit/>
          </a:bodyPr>
          <a:lstStyle/>
          <a:p>
            <a:r>
              <a:rPr lang="en-US" altLang="zh-CN">
                <a:solidFill>
                  <a:srgbClr val="0070C0"/>
                </a:solidFill>
              </a:rPr>
              <a:t>2022.12</a:t>
            </a:r>
          </a:p>
        </p:txBody>
      </p:sp>
      <p:sp>
        <p:nvSpPr>
          <p:cNvPr id="6" name="文本框 5"/>
          <p:cNvSpPr txBox="1"/>
          <p:nvPr/>
        </p:nvSpPr>
        <p:spPr>
          <a:xfrm>
            <a:off x="1275715" y="260350"/>
            <a:ext cx="9453880" cy="460375"/>
          </a:xfrm>
          <a:prstGeom prst="rect">
            <a:avLst/>
          </a:prstGeom>
          <a:noFill/>
        </p:spPr>
        <p:txBody>
          <a:bodyPr wrap="square" rtlCol="0">
            <a:spAutoFit/>
          </a:bodyPr>
          <a:lstStyle/>
          <a:p>
            <a:r>
              <a:rPr sz="2400" b="1" dirty="0">
                <a:solidFill>
                  <a:srgbClr val="0170C1"/>
                </a:solidFill>
                <a:latin typeface="微软雅黑" panose="020B0503020204020204" pitchFamily="34" charset="-122"/>
                <a:ea typeface="微软雅黑" panose="020B0503020204020204" pitchFamily="34" charset="-122"/>
              </a:rPr>
              <a:t>Self-evaluation </a:t>
            </a:r>
            <a:r>
              <a:rPr lang="en-US" sz="2400" b="1" dirty="0">
                <a:solidFill>
                  <a:srgbClr val="0170C1"/>
                </a:solidFill>
                <a:latin typeface="微软雅黑" panose="020B0503020204020204" pitchFamily="34" charset="-122"/>
                <a:ea typeface="微软雅黑" panose="020B0503020204020204" pitchFamily="34" charset="-122"/>
              </a:rPr>
              <a:t>and </a:t>
            </a:r>
            <a:r>
              <a:rPr sz="2400" b="1" dirty="0">
                <a:solidFill>
                  <a:srgbClr val="0170C1"/>
                </a:solidFill>
                <a:latin typeface="微软雅黑" panose="020B0503020204020204" pitchFamily="34" charset="-122"/>
                <a:ea typeface="微软雅黑" panose="020B0503020204020204" pitchFamily="34" charset="-122"/>
              </a:rPr>
              <a:t>mutual</a:t>
            </a:r>
            <a:r>
              <a:rPr lang="en-US" sz="2400" b="1" dirty="0">
                <a:solidFill>
                  <a:srgbClr val="0170C1"/>
                </a:solidFill>
                <a:latin typeface="微软雅黑" panose="020B0503020204020204" pitchFamily="34" charset="-122"/>
                <a:ea typeface="微软雅黑" panose="020B0503020204020204" pitchFamily="34" charset="-122"/>
              </a:rPr>
              <a:t>-</a:t>
            </a:r>
            <a:r>
              <a:rPr sz="2400" b="1" dirty="0">
                <a:solidFill>
                  <a:srgbClr val="0170C1"/>
                </a:solidFill>
                <a:latin typeface="微软雅黑" panose="020B0503020204020204" pitchFamily="34" charset="-122"/>
                <a:ea typeface="微软雅黑" panose="020B0503020204020204" pitchFamily="34" charset="-122"/>
              </a:rPr>
              <a:t>evaluation form</a:t>
            </a:r>
          </a:p>
        </p:txBody>
      </p:sp>
      <p:graphicFrame>
        <p:nvGraphicFramePr>
          <p:cNvPr id="3" name="表格 2"/>
          <p:cNvGraphicFramePr/>
          <p:nvPr>
            <p:custDataLst>
              <p:tags r:id="rId3"/>
            </p:custDataLst>
          </p:nvPr>
        </p:nvGraphicFramePr>
        <p:xfrm>
          <a:off x="480695" y="908685"/>
          <a:ext cx="11135995" cy="3273425"/>
        </p:xfrm>
        <a:graphic>
          <a:graphicData uri="http://schemas.openxmlformats.org/drawingml/2006/table">
            <a:tbl>
              <a:tblPr firstRow="1" bandRow="1">
                <a:tableStyleId>{5C22544A-7EE6-4342-B048-85BDC9FD1C3A}</a:tableStyleId>
              </a:tblPr>
              <a:tblGrid>
                <a:gridCol w="4242435">
                  <a:extLst>
                    <a:ext uri="{9D8B030D-6E8A-4147-A177-3AD203B41FA5}">
                      <a16:colId xmlns:a16="http://schemas.microsoft.com/office/drawing/2014/main" val="20000"/>
                    </a:ext>
                  </a:extLst>
                </a:gridCol>
                <a:gridCol w="3348355">
                  <a:extLst>
                    <a:ext uri="{9D8B030D-6E8A-4147-A177-3AD203B41FA5}">
                      <a16:colId xmlns:a16="http://schemas.microsoft.com/office/drawing/2014/main" val="20001"/>
                    </a:ext>
                  </a:extLst>
                </a:gridCol>
                <a:gridCol w="3545205">
                  <a:extLst>
                    <a:ext uri="{9D8B030D-6E8A-4147-A177-3AD203B41FA5}">
                      <a16:colId xmlns:a16="http://schemas.microsoft.com/office/drawing/2014/main" val="20002"/>
                    </a:ext>
                  </a:extLst>
                </a:gridCol>
              </a:tblGrid>
              <a:tr h="471805">
                <a:tc>
                  <a:txBody>
                    <a:bodyPr/>
                    <a:lstStyle/>
                    <a:p>
                      <a:pPr algn="ctr">
                        <a:buNone/>
                      </a:pPr>
                      <a:r>
                        <a:rPr lang="en-US" altLang="zh-CN" sz="2400"/>
                        <a:t>S</a:t>
                      </a:r>
                      <a:r>
                        <a:rPr lang="zh-CN" altLang="en-US" sz="2400"/>
                        <a:t>pecific item</a:t>
                      </a:r>
                    </a:p>
                  </a:txBody>
                  <a:tcPr/>
                </a:tc>
                <a:tc>
                  <a:txBody>
                    <a:bodyPr/>
                    <a:lstStyle/>
                    <a:p>
                      <a:pPr algn="ctr">
                        <a:buNone/>
                      </a:pPr>
                      <a:r>
                        <a:rPr lang="zh-CN" altLang="en-US" sz="2400"/>
                        <a:t>Self-evaluation</a:t>
                      </a:r>
                    </a:p>
                  </a:txBody>
                  <a:tcPr/>
                </a:tc>
                <a:tc>
                  <a:txBody>
                    <a:bodyPr/>
                    <a:lstStyle/>
                    <a:p>
                      <a:pPr algn="ctr">
                        <a:buNone/>
                      </a:pPr>
                      <a:r>
                        <a:rPr lang="en-US" altLang="zh-CN" sz="2400"/>
                        <a:t>M</a:t>
                      </a:r>
                      <a:r>
                        <a:rPr lang="zh-CN" altLang="en-US" sz="2400"/>
                        <a:t>utual-evaluation</a:t>
                      </a:r>
                    </a:p>
                  </a:txBody>
                  <a:tcPr/>
                </a:tc>
                <a:extLst>
                  <a:ext uri="{0D108BD9-81ED-4DB2-BD59-A6C34878D82A}">
                    <a16:rowId xmlns:a16="http://schemas.microsoft.com/office/drawing/2014/main" val="10000"/>
                  </a:ext>
                </a:extLst>
              </a:tr>
              <a:tr h="471805">
                <a:tc>
                  <a:txBody>
                    <a:bodyPr/>
                    <a:lstStyle/>
                    <a:p>
                      <a:pPr>
                        <a:buNone/>
                      </a:pPr>
                      <a:r>
                        <a:rPr lang="en-US" altLang="zh-CN"/>
                        <a:t>1.</a:t>
                      </a:r>
                      <a:r>
                        <a:rPr lang="zh-CN" altLang="en-US"/>
                        <a:t>你在读原文是</a:t>
                      </a:r>
                      <a:r>
                        <a:rPr lang="en-US" altLang="zh-CN"/>
                        <a:t>画出</a:t>
                      </a:r>
                      <a:r>
                        <a:rPr lang="zh-CN" altLang="en-US"/>
                        <a:t>哪些</a:t>
                      </a:r>
                      <a:r>
                        <a:rPr lang="en-US" altLang="zh-CN"/>
                        <a:t>关键词词汇/词组/句子</a:t>
                      </a:r>
                      <a:r>
                        <a:rPr lang="zh-CN" altLang="en-US"/>
                        <a:t>？有什么依据吗？</a:t>
                      </a:r>
                    </a:p>
                  </a:txBody>
                  <a:tcPr/>
                </a:tc>
                <a:tc>
                  <a:txBody>
                    <a:bodyPr/>
                    <a:lstStyle/>
                    <a:p>
                      <a:pPr>
                        <a:buNone/>
                      </a:pPr>
                      <a:endParaRPr lang="zh-CN" altLang="en-US"/>
                    </a:p>
                  </a:txBody>
                  <a:tcPr/>
                </a:tc>
                <a:tc>
                  <a:txBody>
                    <a:bodyPr/>
                    <a:lstStyle/>
                    <a:p>
                      <a:pPr>
                        <a:buNone/>
                      </a:pPr>
                      <a:endParaRPr lang="zh-CN" altLang="en-US"/>
                    </a:p>
                  </a:txBody>
                  <a:tcPr/>
                </a:tc>
                <a:extLst>
                  <a:ext uri="{0D108BD9-81ED-4DB2-BD59-A6C34878D82A}">
                    <a16:rowId xmlns:a16="http://schemas.microsoft.com/office/drawing/2014/main" val="10001"/>
                  </a:ext>
                </a:extLst>
              </a:tr>
              <a:tr h="471805">
                <a:tc>
                  <a:txBody>
                    <a:bodyPr/>
                    <a:lstStyle/>
                    <a:p>
                      <a:pPr>
                        <a:buNone/>
                      </a:pPr>
                      <a:r>
                        <a:rPr lang="en-US" altLang="zh-CN"/>
                        <a:t>2.</a:t>
                      </a:r>
                      <a:r>
                        <a:rPr lang="zh-CN" altLang="en-US"/>
                        <a:t>你在本篇写作中使用了多少种词汇衔接的方法使</a:t>
                      </a:r>
                      <a:r>
                        <a:rPr lang="zh-CN" altLang="en-US">
                          <a:solidFill>
                            <a:srgbClr val="C00000"/>
                          </a:solidFill>
                        </a:rPr>
                        <a:t>续</a:t>
                      </a:r>
                      <a:r>
                        <a:rPr lang="en-US" altLang="zh-CN">
                          <a:solidFill>
                            <a:srgbClr val="C00000"/>
                          </a:solidFill>
                        </a:rPr>
                        <a:t>文中哪些词汇/</a:t>
                      </a:r>
                      <a:r>
                        <a:rPr lang="zh-CN" altLang="en-US">
                          <a:solidFill>
                            <a:srgbClr val="C00000"/>
                          </a:solidFill>
                        </a:rPr>
                        <a:t>词组</a:t>
                      </a:r>
                      <a:r>
                        <a:rPr lang="en-US" altLang="zh-CN">
                          <a:solidFill>
                            <a:srgbClr val="C00000"/>
                          </a:solidFill>
                        </a:rPr>
                        <a:t>/</a:t>
                      </a:r>
                      <a:r>
                        <a:rPr lang="zh-CN" altLang="en-US">
                          <a:solidFill>
                            <a:srgbClr val="C00000"/>
                          </a:solidFill>
                        </a:rPr>
                        <a:t>句子</a:t>
                      </a:r>
                      <a:r>
                        <a:rPr lang="en-US" altLang="zh-CN"/>
                        <a:t>与原文或续文的上下文有衔接？这些衔接是否促成了连贯? (在续文的相关</a:t>
                      </a:r>
                      <a:r>
                        <a:rPr lang="zh-CN" altLang="en-US"/>
                        <a:t>表达</a:t>
                      </a:r>
                      <a:r>
                        <a:rPr lang="en-US" altLang="zh-CN"/>
                        <a:t>下划线）</a:t>
                      </a:r>
                    </a:p>
                  </a:txBody>
                  <a:tcPr/>
                </a:tc>
                <a:tc>
                  <a:txBody>
                    <a:bodyPr/>
                    <a:lstStyle/>
                    <a:p>
                      <a:pPr>
                        <a:buNone/>
                      </a:pPr>
                      <a:endParaRPr lang="zh-CN" altLang="en-US"/>
                    </a:p>
                  </a:txBody>
                  <a:tcPr/>
                </a:tc>
                <a:tc>
                  <a:txBody>
                    <a:bodyPr/>
                    <a:lstStyle/>
                    <a:p>
                      <a:pPr>
                        <a:buNone/>
                      </a:pPr>
                      <a:endParaRPr lang="zh-CN" altLang="en-US"/>
                    </a:p>
                  </a:txBody>
                  <a:tcPr/>
                </a:tc>
                <a:extLst>
                  <a:ext uri="{0D108BD9-81ED-4DB2-BD59-A6C34878D82A}">
                    <a16:rowId xmlns:a16="http://schemas.microsoft.com/office/drawing/2014/main" val="10002"/>
                  </a:ext>
                </a:extLst>
              </a:tr>
              <a:tr h="471805">
                <a:tc>
                  <a:txBody>
                    <a:bodyPr/>
                    <a:lstStyle/>
                    <a:p>
                      <a:pPr>
                        <a:buNone/>
                      </a:pPr>
                      <a:r>
                        <a:rPr lang="en-US" altLang="zh-CN"/>
                        <a:t>3.</a:t>
                      </a:r>
                      <a:r>
                        <a:rPr lang="zh-CN" altLang="en-US"/>
                        <a:t>你是如何</a:t>
                      </a:r>
                      <a:r>
                        <a:rPr lang="en-US" altLang="zh-CN"/>
                        <a:t>利用段首句信息</a:t>
                      </a:r>
                      <a:r>
                        <a:rPr lang="zh-CN" altLang="en-US"/>
                        <a:t>，运用词汇衔接的三个“一定”，实现实现情节发展的严谨性？</a:t>
                      </a:r>
                    </a:p>
                  </a:txBody>
                  <a:tcPr/>
                </a:tc>
                <a:tc>
                  <a:txBody>
                    <a:bodyPr/>
                    <a:lstStyle/>
                    <a:p>
                      <a:pPr>
                        <a:buNone/>
                      </a:pPr>
                      <a:endParaRPr lang="zh-CN" altLang="en-US"/>
                    </a:p>
                  </a:txBody>
                  <a:tcPr/>
                </a:tc>
                <a:tc>
                  <a:txBody>
                    <a:bodyPr/>
                    <a:lstStyle/>
                    <a:p>
                      <a:pPr>
                        <a:buNone/>
                      </a:pPr>
                      <a:endParaRPr lang="zh-CN" altLang="en-US"/>
                    </a:p>
                  </a:txBody>
                  <a:tcPr/>
                </a:tc>
                <a:extLst>
                  <a:ext uri="{0D108BD9-81ED-4DB2-BD59-A6C34878D82A}">
                    <a16:rowId xmlns:a16="http://schemas.microsoft.com/office/drawing/2014/main" val="10003"/>
                  </a:ext>
                </a:extLst>
              </a:tr>
              <a:tr h="471805">
                <a:tc>
                  <a:txBody>
                    <a:bodyPr/>
                    <a:lstStyle/>
                    <a:p>
                      <a:pPr>
                        <a:buNone/>
                      </a:pPr>
                      <a:r>
                        <a:rPr lang="en-US" altLang="zh-CN"/>
                        <a:t>4.</a:t>
                      </a:r>
                      <a:r>
                        <a:rPr lang="zh-CN" altLang="en-US"/>
                        <a:t>你是如何</a:t>
                      </a:r>
                      <a:r>
                        <a:rPr lang="en-US" altLang="zh-CN"/>
                        <a:t>对故事的起因、</a:t>
                      </a:r>
                      <a:r>
                        <a:rPr lang="en-US" altLang="zh-CN" sz="1800">
                          <a:sym typeface="+mn-ea"/>
                        </a:rPr>
                        <a:t>过程</a:t>
                      </a:r>
                      <a:r>
                        <a:rPr lang="en-US" altLang="zh-CN"/>
                        <a:t>及</a:t>
                      </a:r>
                      <a:r>
                        <a:rPr lang="en-US" altLang="zh-CN" sz="1800">
                          <a:sym typeface="+mn-ea"/>
                        </a:rPr>
                        <a:t>结果</a:t>
                      </a:r>
                      <a:r>
                        <a:rPr lang="zh-CN" altLang="en-US" sz="1800">
                          <a:sym typeface="+mn-ea"/>
                        </a:rPr>
                        <a:t>进行</a:t>
                      </a:r>
                      <a:r>
                        <a:rPr lang="en-US" altLang="zh-CN" sz="1800">
                          <a:sym typeface="+mn-ea"/>
                        </a:rPr>
                        <a:t>渗透</a:t>
                      </a:r>
                      <a:r>
                        <a:rPr lang="zh-CN" altLang="en-US" sz="1800">
                          <a:sym typeface="+mn-ea"/>
                        </a:rPr>
                        <a:t>性</a:t>
                      </a:r>
                      <a:r>
                        <a:rPr lang="en-US" altLang="zh-CN"/>
                        <a:t>评议</a:t>
                      </a:r>
                      <a:r>
                        <a:rPr lang="zh-CN" altLang="en-US"/>
                        <a:t>，</a:t>
                      </a:r>
                      <a:r>
                        <a:rPr lang="en-US" altLang="zh-CN"/>
                        <a:t>增强故事的感染力</a:t>
                      </a:r>
                      <a:r>
                        <a:rPr lang="zh-CN" altLang="en-US"/>
                        <a:t>和思想性？</a:t>
                      </a:r>
                    </a:p>
                  </a:txBody>
                  <a:tcPr/>
                </a:tc>
                <a:tc>
                  <a:txBody>
                    <a:bodyPr/>
                    <a:lstStyle/>
                    <a:p>
                      <a:pPr>
                        <a:buNone/>
                      </a:pPr>
                      <a:endParaRPr lang="zh-CN" altLang="en-US"/>
                    </a:p>
                  </a:txBody>
                  <a:tcPr/>
                </a:tc>
                <a:tc>
                  <a:txBody>
                    <a:bodyPr/>
                    <a:lstStyle/>
                    <a:p>
                      <a:pPr>
                        <a:buNone/>
                      </a:pPr>
                      <a:endParaRPr lang="zh-CN" altLang="en-US"/>
                    </a:p>
                  </a:txBody>
                  <a:tcPr/>
                </a:tc>
                <a:extLst>
                  <a:ext uri="{0D108BD9-81ED-4DB2-BD59-A6C34878D82A}">
                    <a16:rowId xmlns:a16="http://schemas.microsoft.com/office/drawing/2014/main" val="10004"/>
                  </a:ext>
                </a:extLst>
              </a:tr>
              <a:tr h="471805">
                <a:tc>
                  <a:txBody>
                    <a:bodyPr/>
                    <a:lstStyle/>
                    <a:p>
                      <a:pPr>
                        <a:buNone/>
                      </a:pPr>
                      <a:r>
                        <a:rPr lang="en-US" altLang="zh-CN"/>
                        <a:t>5.</a:t>
                      </a:r>
                      <a:r>
                        <a:rPr lang="en-US" altLang="zh-CN" sz="1800">
                          <a:sym typeface="+mn-ea"/>
                        </a:rPr>
                        <a:t>从词汇衔接的角度，文中有哪些词汇运用的失误？(将续文的相关</a:t>
                      </a:r>
                      <a:r>
                        <a:rPr lang="zh-CN" altLang="en-US" sz="1800">
                          <a:sym typeface="+mn-ea"/>
                        </a:rPr>
                        <a:t>不妥当的表达圈出</a:t>
                      </a:r>
                      <a:r>
                        <a:rPr lang="en-US" altLang="zh-CN" sz="1800">
                          <a:sym typeface="+mn-ea"/>
                        </a:rPr>
                        <a:t>）</a:t>
                      </a:r>
                      <a:r>
                        <a:rPr lang="zh-CN" altLang="en-US" sz="1800">
                          <a:sym typeface="+mn-ea"/>
                        </a:rPr>
                        <a:t>修改后，</a:t>
                      </a:r>
                      <a:r>
                        <a:rPr lang="en-US" altLang="zh-CN" sz="1800">
                          <a:sym typeface="+mn-ea"/>
                        </a:rPr>
                        <a:t>语篇各个部分与语义、主题和语境更关联?</a:t>
                      </a:r>
                      <a:r>
                        <a:rPr lang="zh-CN" altLang="en-US" sz="1800">
                          <a:sym typeface="+mn-ea"/>
                        </a:rPr>
                        <a:t>（用红笔修改）</a:t>
                      </a:r>
                      <a:endParaRPr lang="en-US" altLang="zh-CN" sz="1800">
                        <a:sym typeface="+mn-ea"/>
                      </a:endParaRPr>
                    </a:p>
                  </a:txBody>
                  <a:tcPr/>
                </a:tc>
                <a:tc>
                  <a:txBody>
                    <a:bodyPr/>
                    <a:lstStyle/>
                    <a:p>
                      <a:pPr>
                        <a:buNone/>
                      </a:pPr>
                      <a:endParaRPr lang="zh-CN" altLang="en-US"/>
                    </a:p>
                  </a:txBody>
                  <a:tcPr/>
                </a:tc>
                <a:tc>
                  <a:txBody>
                    <a:bodyPr/>
                    <a:lstStyle/>
                    <a:p>
                      <a:pPr>
                        <a:buNone/>
                      </a:pPr>
                      <a:endParaRPr lang="zh-CN" altLang="en-US"/>
                    </a:p>
                  </a:txBody>
                  <a:tcPr/>
                </a:tc>
                <a:extLst>
                  <a:ext uri="{0D108BD9-81ED-4DB2-BD59-A6C34878D82A}">
                    <a16:rowId xmlns:a16="http://schemas.microsoft.com/office/drawing/2014/main" val="10005"/>
                  </a:ext>
                </a:extLst>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0"/>
          <a:stretch>
            <a:fillRect/>
          </a:stretch>
        </p:blipFill>
        <p:spPr>
          <a:xfrm>
            <a:off x="508000" y="1927860"/>
            <a:ext cx="8745220" cy="4930140"/>
          </a:xfrm>
          <a:prstGeom prst="rect">
            <a:avLst/>
          </a:prstGeom>
        </p:spPr>
      </p:pic>
      <p:sp>
        <p:nvSpPr>
          <p:cNvPr id="4" name="椭圆 3"/>
          <p:cNvSpPr/>
          <p:nvPr>
            <p:custDataLst>
              <p:tags r:id="rId1"/>
            </p:custDataLst>
          </p:nvPr>
        </p:nvSpPr>
        <p:spPr>
          <a:xfrm>
            <a:off x="11328777" y="6839313"/>
            <a:ext cx="268029" cy="261324"/>
          </a:xfrm>
          <a:prstGeom prst="ellipse">
            <a:avLst/>
          </a:prstGeom>
          <a:solidFill>
            <a:srgbClr val="0070C0"/>
          </a:solidFill>
          <a:ln w="12700" cap="flat" cmpd="sng" algn="ctr">
            <a:noFill/>
            <a:prstDash val="solid"/>
            <a:miter lim="800000"/>
          </a:ln>
          <a:effectLst/>
        </p:spPr>
        <p:txBody>
          <a:bodyPr rtlCol="0" anchor="ctr"/>
          <a:lstStyle/>
          <a:p>
            <a:pPr algn="ctr"/>
            <a:endParaRPr lang="zh-CN" altLang="en-US" sz="1905">
              <a:solidFill>
                <a:sysClr val="windowText" lastClr="000000"/>
              </a:solidFill>
            </a:endParaRPr>
          </a:p>
        </p:txBody>
      </p:sp>
      <p:sp>
        <p:nvSpPr>
          <p:cNvPr id="9" name="椭圆 8"/>
          <p:cNvSpPr/>
          <p:nvPr>
            <p:custDataLst>
              <p:tags r:id="rId2"/>
            </p:custDataLst>
          </p:nvPr>
        </p:nvSpPr>
        <p:spPr>
          <a:xfrm rot="2331050">
            <a:off x="10889048" y="6454393"/>
            <a:ext cx="439729" cy="447575"/>
          </a:xfrm>
          <a:prstGeom prst="ellipse">
            <a:avLst/>
          </a:prstGeom>
          <a:solidFill>
            <a:srgbClr val="0070C0"/>
          </a:solidFill>
          <a:ln w="12700" cap="flat" cmpd="sng" algn="ctr">
            <a:noFill/>
            <a:prstDash val="solid"/>
            <a:miter lim="800000"/>
          </a:ln>
          <a:effectLst/>
        </p:spPr>
        <p:txBody>
          <a:bodyPr rtlCol="0" anchor="ctr"/>
          <a:lstStyle/>
          <a:p>
            <a:pPr algn="ctr"/>
            <a:endParaRPr lang="zh-CN" altLang="en-US" sz="1905">
              <a:solidFill>
                <a:sysClr val="windowText" lastClr="000000"/>
              </a:solidFill>
            </a:endParaRPr>
          </a:p>
        </p:txBody>
      </p:sp>
      <p:sp>
        <p:nvSpPr>
          <p:cNvPr id="12" name="Freeform 7"/>
          <p:cNvSpPr>
            <a:spLocks noEditPoints="1"/>
          </p:cNvSpPr>
          <p:nvPr>
            <p:custDataLst>
              <p:tags r:id="rId3"/>
            </p:custDataLst>
          </p:nvPr>
        </p:nvSpPr>
        <p:spPr bwMode="auto">
          <a:xfrm>
            <a:off x="11308937" y="3402868"/>
            <a:ext cx="613425" cy="964233"/>
          </a:xfrm>
          <a:custGeom>
            <a:avLst/>
            <a:gdLst>
              <a:gd name="T0" fmla="*/ 3 w 223"/>
              <a:gd name="T1" fmla="*/ 196 h 351"/>
              <a:gd name="T2" fmla="*/ 10 w 223"/>
              <a:gd name="T3" fmla="*/ 177 h 351"/>
              <a:gd name="T4" fmla="*/ 53 w 223"/>
              <a:gd name="T5" fmla="*/ 157 h 351"/>
              <a:gd name="T6" fmla="*/ 76 w 223"/>
              <a:gd name="T7" fmla="*/ 97 h 351"/>
              <a:gd name="T8" fmla="*/ 90 w 223"/>
              <a:gd name="T9" fmla="*/ 88 h 351"/>
              <a:gd name="T10" fmla="*/ 90 w 223"/>
              <a:gd name="T11" fmla="*/ 88 h 351"/>
              <a:gd name="T12" fmla="*/ 119 w 223"/>
              <a:gd name="T13" fmla="*/ 88 h 351"/>
              <a:gd name="T14" fmla="*/ 119 w 223"/>
              <a:gd name="T15" fmla="*/ 88 h 351"/>
              <a:gd name="T16" fmla="*/ 125 w 223"/>
              <a:gd name="T17" fmla="*/ 89 h 351"/>
              <a:gd name="T18" fmla="*/ 184 w 223"/>
              <a:gd name="T19" fmla="*/ 118 h 351"/>
              <a:gd name="T20" fmla="*/ 190 w 223"/>
              <a:gd name="T21" fmla="*/ 123 h 351"/>
              <a:gd name="T22" fmla="*/ 219 w 223"/>
              <a:gd name="T23" fmla="*/ 167 h 351"/>
              <a:gd name="T24" fmla="*/ 215 w 223"/>
              <a:gd name="T25" fmla="*/ 187 h 351"/>
              <a:gd name="T26" fmla="*/ 207 w 223"/>
              <a:gd name="T27" fmla="*/ 190 h 351"/>
              <a:gd name="T28" fmla="*/ 195 w 223"/>
              <a:gd name="T29" fmla="*/ 183 h 351"/>
              <a:gd name="T30" fmla="*/ 167 w 223"/>
              <a:gd name="T31" fmla="*/ 143 h 351"/>
              <a:gd name="T32" fmla="*/ 134 w 223"/>
              <a:gd name="T33" fmla="*/ 126 h 351"/>
              <a:gd name="T34" fmla="*/ 135 w 223"/>
              <a:gd name="T35" fmla="*/ 131 h 351"/>
              <a:gd name="T36" fmla="*/ 148 w 223"/>
              <a:gd name="T37" fmla="*/ 190 h 351"/>
              <a:gd name="T38" fmla="*/ 138 w 223"/>
              <a:gd name="T39" fmla="*/ 222 h 351"/>
              <a:gd name="T40" fmla="*/ 87 w 223"/>
              <a:gd name="T41" fmla="*/ 273 h 351"/>
              <a:gd name="T42" fmla="*/ 59 w 223"/>
              <a:gd name="T43" fmla="*/ 342 h 351"/>
              <a:gd name="T44" fmla="*/ 46 w 223"/>
              <a:gd name="T45" fmla="*/ 351 h 351"/>
              <a:gd name="T46" fmla="*/ 40 w 223"/>
              <a:gd name="T47" fmla="*/ 350 h 351"/>
              <a:gd name="T48" fmla="*/ 32 w 223"/>
              <a:gd name="T49" fmla="*/ 331 h 351"/>
              <a:gd name="T50" fmla="*/ 61 w 223"/>
              <a:gd name="T51" fmla="*/ 258 h 351"/>
              <a:gd name="T52" fmla="*/ 63 w 223"/>
              <a:gd name="T53" fmla="*/ 254 h 351"/>
              <a:gd name="T54" fmla="*/ 72 w 223"/>
              <a:gd name="T55" fmla="*/ 242 h 351"/>
              <a:gd name="T56" fmla="*/ 97 w 223"/>
              <a:gd name="T57" fmla="*/ 203 h 351"/>
              <a:gd name="T58" fmla="*/ 86 w 223"/>
              <a:gd name="T59" fmla="*/ 152 h 351"/>
              <a:gd name="T60" fmla="*/ 78 w 223"/>
              <a:gd name="T61" fmla="*/ 173 h 351"/>
              <a:gd name="T62" fmla="*/ 71 w 223"/>
              <a:gd name="T63" fmla="*/ 181 h 351"/>
              <a:gd name="T64" fmla="*/ 22 w 223"/>
              <a:gd name="T65" fmla="*/ 203 h 351"/>
              <a:gd name="T66" fmla="*/ 16 w 223"/>
              <a:gd name="T67" fmla="*/ 205 h 351"/>
              <a:gd name="T68" fmla="*/ 3 w 223"/>
              <a:gd name="T69" fmla="*/ 196 h 351"/>
              <a:gd name="T70" fmla="*/ 82 w 223"/>
              <a:gd name="T71" fmla="*/ 73 h 351"/>
              <a:gd name="T72" fmla="*/ 119 w 223"/>
              <a:gd name="T73" fmla="*/ 36 h 351"/>
              <a:gd name="T74" fmla="*/ 82 w 223"/>
              <a:gd name="T75" fmla="*/ 0 h 351"/>
              <a:gd name="T76" fmla="*/ 46 w 223"/>
              <a:gd name="T77" fmla="*/ 36 h 351"/>
              <a:gd name="T78" fmla="*/ 82 w 223"/>
              <a:gd name="T79" fmla="*/ 73 h 351"/>
              <a:gd name="T80" fmla="*/ 153 w 223"/>
              <a:gd name="T81" fmla="*/ 225 h 351"/>
              <a:gd name="T82" fmla="*/ 147 w 223"/>
              <a:gd name="T83" fmla="*/ 232 h 351"/>
              <a:gd name="T84" fmla="*/ 123 w 223"/>
              <a:gd name="T85" fmla="*/ 256 h 351"/>
              <a:gd name="T86" fmla="*/ 133 w 223"/>
              <a:gd name="T87" fmla="*/ 281 h 351"/>
              <a:gd name="T88" fmla="*/ 138 w 223"/>
              <a:gd name="T89" fmla="*/ 288 h 351"/>
              <a:gd name="T90" fmla="*/ 180 w 223"/>
              <a:gd name="T91" fmla="*/ 345 h 351"/>
              <a:gd name="T92" fmla="*/ 192 w 223"/>
              <a:gd name="T93" fmla="*/ 351 h 351"/>
              <a:gd name="T94" fmla="*/ 201 w 223"/>
              <a:gd name="T95" fmla="*/ 348 h 351"/>
              <a:gd name="T96" fmla="*/ 204 w 223"/>
              <a:gd name="T97" fmla="*/ 328 h 351"/>
              <a:gd name="T98" fmla="*/ 162 w 223"/>
              <a:gd name="T99" fmla="*/ 272 h 351"/>
              <a:gd name="T100" fmla="*/ 153 w 223"/>
              <a:gd name="T101" fmla="*/ 225 h 351"/>
              <a:gd name="T102" fmla="*/ 153 w 223"/>
              <a:gd name="T103" fmla="*/ 225 h 351"/>
              <a:gd name="T104" fmla="*/ 153 w 223"/>
              <a:gd name="T105" fmla="*/ 225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3" h="351">
                <a:moveTo>
                  <a:pt x="3" y="196"/>
                </a:moveTo>
                <a:cubicBezTo>
                  <a:pt x="0" y="189"/>
                  <a:pt x="3" y="180"/>
                  <a:pt x="10" y="177"/>
                </a:cubicBezTo>
                <a:cubicBezTo>
                  <a:pt x="53" y="157"/>
                  <a:pt x="53" y="157"/>
                  <a:pt x="53" y="157"/>
                </a:cubicBezTo>
                <a:cubicBezTo>
                  <a:pt x="76" y="97"/>
                  <a:pt x="76" y="97"/>
                  <a:pt x="76" y="97"/>
                </a:cubicBezTo>
                <a:cubicBezTo>
                  <a:pt x="78" y="91"/>
                  <a:pt x="84" y="88"/>
                  <a:pt x="90" y="88"/>
                </a:cubicBezTo>
                <a:cubicBezTo>
                  <a:pt x="90" y="88"/>
                  <a:pt x="90" y="88"/>
                  <a:pt x="90" y="88"/>
                </a:cubicBezTo>
                <a:cubicBezTo>
                  <a:pt x="119" y="88"/>
                  <a:pt x="119" y="88"/>
                  <a:pt x="119" y="88"/>
                </a:cubicBezTo>
                <a:cubicBezTo>
                  <a:pt x="119" y="88"/>
                  <a:pt x="119" y="88"/>
                  <a:pt x="119" y="88"/>
                </a:cubicBezTo>
                <a:cubicBezTo>
                  <a:pt x="121" y="88"/>
                  <a:pt x="123" y="88"/>
                  <a:pt x="125" y="89"/>
                </a:cubicBezTo>
                <a:cubicBezTo>
                  <a:pt x="184" y="118"/>
                  <a:pt x="184" y="118"/>
                  <a:pt x="184" y="118"/>
                </a:cubicBezTo>
                <a:cubicBezTo>
                  <a:pt x="186" y="119"/>
                  <a:pt x="188" y="121"/>
                  <a:pt x="190" y="123"/>
                </a:cubicBezTo>
                <a:cubicBezTo>
                  <a:pt x="219" y="167"/>
                  <a:pt x="219" y="167"/>
                  <a:pt x="219" y="167"/>
                </a:cubicBezTo>
                <a:cubicBezTo>
                  <a:pt x="223" y="174"/>
                  <a:pt x="222" y="183"/>
                  <a:pt x="215" y="187"/>
                </a:cubicBezTo>
                <a:cubicBezTo>
                  <a:pt x="212" y="189"/>
                  <a:pt x="209" y="190"/>
                  <a:pt x="207" y="190"/>
                </a:cubicBezTo>
                <a:cubicBezTo>
                  <a:pt x="202" y="190"/>
                  <a:pt x="197" y="188"/>
                  <a:pt x="195" y="183"/>
                </a:cubicBezTo>
                <a:cubicBezTo>
                  <a:pt x="167" y="143"/>
                  <a:pt x="167" y="143"/>
                  <a:pt x="167" y="143"/>
                </a:cubicBezTo>
                <a:cubicBezTo>
                  <a:pt x="134" y="126"/>
                  <a:pt x="134" y="126"/>
                  <a:pt x="134" y="126"/>
                </a:cubicBezTo>
                <a:cubicBezTo>
                  <a:pt x="135" y="129"/>
                  <a:pt x="135" y="131"/>
                  <a:pt x="135" y="131"/>
                </a:cubicBezTo>
                <a:cubicBezTo>
                  <a:pt x="139" y="153"/>
                  <a:pt x="145" y="181"/>
                  <a:pt x="148" y="190"/>
                </a:cubicBezTo>
                <a:cubicBezTo>
                  <a:pt x="153" y="210"/>
                  <a:pt x="138" y="222"/>
                  <a:pt x="138" y="222"/>
                </a:cubicBezTo>
                <a:cubicBezTo>
                  <a:pt x="87" y="273"/>
                  <a:pt x="87" y="273"/>
                  <a:pt x="87" y="273"/>
                </a:cubicBezTo>
                <a:cubicBezTo>
                  <a:pt x="59" y="342"/>
                  <a:pt x="59" y="342"/>
                  <a:pt x="59" y="342"/>
                </a:cubicBezTo>
                <a:cubicBezTo>
                  <a:pt x="57" y="348"/>
                  <a:pt x="52" y="351"/>
                  <a:pt x="46" y="351"/>
                </a:cubicBezTo>
                <a:cubicBezTo>
                  <a:pt x="44" y="351"/>
                  <a:pt x="42" y="351"/>
                  <a:pt x="40" y="350"/>
                </a:cubicBezTo>
                <a:cubicBezTo>
                  <a:pt x="33" y="347"/>
                  <a:pt x="29" y="338"/>
                  <a:pt x="32" y="331"/>
                </a:cubicBezTo>
                <a:cubicBezTo>
                  <a:pt x="61" y="258"/>
                  <a:pt x="61" y="258"/>
                  <a:pt x="61" y="258"/>
                </a:cubicBezTo>
                <a:cubicBezTo>
                  <a:pt x="62" y="256"/>
                  <a:pt x="62" y="255"/>
                  <a:pt x="63" y="254"/>
                </a:cubicBezTo>
                <a:cubicBezTo>
                  <a:pt x="72" y="242"/>
                  <a:pt x="72" y="242"/>
                  <a:pt x="72" y="242"/>
                </a:cubicBezTo>
                <a:cubicBezTo>
                  <a:pt x="97" y="203"/>
                  <a:pt x="97" y="203"/>
                  <a:pt x="97" y="203"/>
                </a:cubicBezTo>
                <a:cubicBezTo>
                  <a:pt x="86" y="152"/>
                  <a:pt x="86" y="152"/>
                  <a:pt x="86" y="152"/>
                </a:cubicBezTo>
                <a:cubicBezTo>
                  <a:pt x="78" y="173"/>
                  <a:pt x="78" y="173"/>
                  <a:pt x="78" y="173"/>
                </a:cubicBezTo>
                <a:cubicBezTo>
                  <a:pt x="77" y="177"/>
                  <a:pt x="74" y="180"/>
                  <a:pt x="71" y="181"/>
                </a:cubicBezTo>
                <a:cubicBezTo>
                  <a:pt x="22" y="203"/>
                  <a:pt x="22" y="203"/>
                  <a:pt x="22" y="203"/>
                </a:cubicBezTo>
                <a:cubicBezTo>
                  <a:pt x="20" y="204"/>
                  <a:pt x="18" y="205"/>
                  <a:pt x="16" y="205"/>
                </a:cubicBezTo>
                <a:cubicBezTo>
                  <a:pt x="11" y="205"/>
                  <a:pt x="6" y="201"/>
                  <a:pt x="3" y="196"/>
                </a:cubicBezTo>
                <a:close/>
                <a:moveTo>
                  <a:pt x="82" y="73"/>
                </a:moveTo>
                <a:cubicBezTo>
                  <a:pt x="102" y="73"/>
                  <a:pt x="119" y="56"/>
                  <a:pt x="119" y="36"/>
                </a:cubicBezTo>
                <a:cubicBezTo>
                  <a:pt x="119" y="16"/>
                  <a:pt x="102" y="0"/>
                  <a:pt x="82" y="0"/>
                </a:cubicBezTo>
                <a:cubicBezTo>
                  <a:pt x="62" y="0"/>
                  <a:pt x="46" y="16"/>
                  <a:pt x="46" y="36"/>
                </a:cubicBezTo>
                <a:cubicBezTo>
                  <a:pt x="46" y="56"/>
                  <a:pt x="62" y="73"/>
                  <a:pt x="82" y="73"/>
                </a:cubicBezTo>
                <a:close/>
                <a:moveTo>
                  <a:pt x="153" y="225"/>
                </a:moveTo>
                <a:cubicBezTo>
                  <a:pt x="151" y="228"/>
                  <a:pt x="148" y="231"/>
                  <a:pt x="147" y="232"/>
                </a:cubicBezTo>
                <a:cubicBezTo>
                  <a:pt x="123" y="256"/>
                  <a:pt x="123" y="256"/>
                  <a:pt x="123" y="256"/>
                </a:cubicBezTo>
                <a:cubicBezTo>
                  <a:pt x="133" y="281"/>
                  <a:pt x="133" y="281"/>
                  <a:pt x="133" y="281"/>
                </a:cubicBezTo>
                <a:cubicBezTo>
                  <a:pt x="134" y="284"/>
                  <a:pt x="136" y="286"/>
                  <a:pt x="138" y="288"/>
                </a:cubicBezTo>
                <a:cubicBezTo>
                  <a:pt x="180" y="345"/>
                  <a:pt x="180" y="345"/>
                  <a:pt x="180" y="345"/>
                </a:cubicBezTo>
                <a:cubicBezTo>
                  <a:pt x="183" y="349"/>
                  <a:pt x="188" y="351"/>
                  <a:pt x="192" y="351"/>
                </a:cubicBezTo>
                <a:cubicBezTo>
                  <a:pt x="195" y="351"/>
                  <a:pt x="198" y="350"/>
                  <a:pt x="201" y="348"/>
                </a:cubicBezTo>
                <a:cubicBezTo>
                  <a:pt x="207" y="343"/>
                  <a:pt x="209" y="334"/>
                  <a:pt x="204" y="328"/>
                </a:cubicBezTo>
                <a:cubicBezTo>
                  <a:pt x="162" y="272"/>
                  <a:pt x="162" y="272"/>
                  <a:pt x="162" y="272"/>
                </a:cubicBezTo>
                <a:cubicBezTo>
                  <a:pt x="153" y="225"/>
                  <a:pt x="153" y="225"/>
                  <a:pt x="153" y="225"/>
                </a:cubicBezTo>
                <a:close/>
                <a:moveTo>
                  <a:pt x="153" y="225"/>
                </a:moveTo>
                <a:cubicBezTo>
                  <a:pt x="153" y="225"/>
                  <a:pt x="153" y="225"/>
                  <a:pt x="153" y="225"/>
                </a:cubicBezTo>
              </a:path>
            </a:pathLst>
          </a:custGeom>
          <a:solidFill>
            <a:srgbClr val="0070C0"/>
          </a:solidFill>
          <a:ln w="9525">
            <a:solidFill>
              <a:srgbClr val="D7F5AB"/>
            </a:solidFill>
            <a:miter lim="800000"/>
          </a:ln>
        </p:spPr>
        <p:txBody>
          <a:bodyPr/>
          <a:lstStyle/>
          <a:p>
            <a:pPr algn="ctr" defTabSz="1151890"/>
            <a:endParaRPr lang="zh-CN" altLang="en-US" sz="4025">
              <a:solidFill>
                <a:sysClr val="windowText" lastClr="000000"/>
              </a:solidFill>
              <a:latin typeface="Impact" panose="020B0806030902050204" charset="0"/>
              <a:ea typeface="微软雅黑" panose="020B0503020204020204" pitchFamily="34" charset="-122"/>
            </a:endParaRPr>
          </a:p>
        </p:txBody>
      </p:sp>
      <p:grpSp>
        <p:nvGrpSpPr>
          <p:cNvPr id="5" name="组合 4"/>
          <p:cNvGrpSpPr/>
          <p:nvPr/>
        </p:nvGrpSpPr>
        <p:grpSpPr>
          <a:xfrm>
            <a:off x="9487372" y="1816629"/>
            <a:ext cx="823125" cy="889760"/>
            <a:chOff x="6902450" y="3638551"/>
            <a:chExt cx="666750" cy="720725"/>
          </a:xfrm>
          <a:solidFill>
            <a:srgbClr val="0070C0"/>
          </a:solidFill>
        </p:grpSpPr>
        <p:sp>
          <p:nvSpPr>
            <p:cNvPr id="6" name="Oval 8"/>
            <p:cNvSpPr>
              <a:spLocks noChangeArrowheads="1"/>
            </p:cNvSpPr>
            <p:nvPr>
              <p:custDataLst>
                <p:tags r:id="rId6"/>
              </p:custDataLst>
            </p:nvPr>
          </p:nvSpPr>
          <p:spPr bwMode="auto">
            <a:xfrm>
              <a:off x="6996112" y="3638551"/>
              <a:ext cx="150813" cy="150813"/>
            </a:xfrm>
            <a:prstGeom prst="ellipse">
              <a:avLst/>
            </a:prstGeom>
            <a:grpFill/>
            <a:ln w="9525">
              <a:solidFill>
                <a:srgbClr val="D7F5AB"/>
              </a:solidFill>
              <a:miter lim="800000"/>
            </a:ln>
          </p:spPr>
          <p:txBody>
            <a:bodyPr/>
            <a:lstStyle/>
            <a:p>
              <a:pPr algn="ctr" defTabSz="1151890"/>
              <a:endParaRPr lang="zh-CN" altLang="en-US" sz="4025">
                <a:solidFill>
                  <a:sysClr val="windowText" lastClr="000000"/>
                </a:solidFill>
                <a:latin typeface="Impact" panose="020B0806030902050204" charset="0"/>
                <a:ea typeface="微软雅黑" panose="020B0503020204020204" pitchFamily="34" charset="-122"/>
              </a:endParaRPr>
            </a:p>
          </p:txBody>
        </p:sp>
        <p:sp>
          <p:nvSpPr>
            <p:cNvPr id="16" name="Freeform 9"/>
            <p:cNvSpPr/>
            <p:nvPr>
              <p:custDataLst>
                <p:tags r:id="rId7"/>
              </p:custDataLst>
            </p:nvPr>
          </p:nvSpPr>
          <p:spPr bwMode="auto">
            <a:xfrm>
              <a:off x="7286625" y="4048126"/>
              <a:ext cx="282575" cy="134938"/>
            </a:xfrm>
            <a:custGeom>
              <a:avLst/>
              <a:gdLst>
                <a:gd name="T0" fmla="*/ 27 w 127"/>
                <a:gd name="T1" fmla="*/ 0 h 61"/>
                <a:gd name="T2" fmla="*/ 0 w 127"/>
                <a:gd name="T3" fmla="*/ 26 h 61"/>
                <a:gd name="T4" fmla="*/ 17 w 127"/>
                <a:gd name="T5" fmla="*/ 51 h 61"/>
                <a:gd name="T6" fmla="*/ 34 w 127"/>
                <a:gd name="T7" fmla="*/ 61 h 61"/>
                <a:gd name="T8" fmla="*/ 108 w 127"/>
                <a:gd name="T9" fmla="*/ 61 h 61"/>
                <a:gd name="T10" fmla="*/ 127 w 127"/>
                <a:gd name="T11" fmla="*/ 42 h 61"/>
                <a:gd name="T12" fmla="*/ 108 w 127"/>
                <a:gd name="T13" fmla="*/ 24 h 61"/>
                <a:gd name="T14" fmla="*/ 44 w 127"/>
                <a:gd name="T15" fmla="*/ 24 h 61"/>
                <a:gd name="T16" fmla="*/ 27 w 127"/>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61">
                  <a:moveTo>
                    <a:pt x="27" y="0"/>
                  </a:moveTo>
                  <a:cubicBezTo>
                    <a:pt x="25" y="9"/>
                    <a:pt x="1" y="26"/>
                    <a:pt x="0" y="26"/>
                  </a:cubicBezTo>
                  <a:cubicBezTo>
                    <a:pt x="17" y="51"/>
                    <a:pt x="17" y="51"/>
                    <a:pt x="17" y="51"/>
                  </a:cubicBezTo>
                  <a:cubicBezTo>
                    <a:pt x="21" y="58"/>
                    <a:pt x="27" y="61"/>
                    <a:pt x="34" y="61"/>
                  </a:cubicBezTo>
                  <a:cubicBezTo>
                    <a:pt x="108" y="61"/>
                    <a:pt x="108" y="61"/>
                    <a:pt x="108" y="61"/>
                  </a:cubicBezTo>
                  <a:cubicBezTo>
                    <a:pt x="119" y="61"/>
                    <a:pt x="127" y="53"/>
                    <a:pt x="127" y="42"/>
                  </a:cubicBezTo>
                  <a:cubicBezTo>
                    <a:pt x="127" y="32"/>
                    <a:pt x="118" y="24"/>
                    <a:pt x="108" y="24"/>
                  </a:cubicBezTo>
                  <a:cubicBezTo>
                    <a:pt x="44" y="24"/>
                    <a:pt x="44" y="24"/>
                    <a:pt x="44" y="24"/>
                  </a:cubicBezTo>
                  <a:cubicBezTo>
                    <a:pt x="27" y="0"/>
                    <a:pt x="27" y="0"/>
                    <a:pt x="27" y="0"/>
                  </a:cubicBezTo>
                  <a:close/>
                </a:path>
              </a:pathLst>
            </a:custGeom>
            <a:grpFill/>
            <a:ln w="9525">
              <a:solidFill>
                <a:srgbClr val="D7F5AB"/>
              </a:solidFill>
              <a:miter lim="800000"/>
            </a:ln>
          </p:spPr>
          <p:txBody>
            <a:bodyPr/>
            <a:lstStyle/>
            <a:p>
              <a:pPr algn="ctr" defTabSz="1151890"/>
              <a:endParaRPr lang="zh-CN" altLang="en-US" sz="4025">
                <a:solidFill>
                  <a:sysClr val="windowText" lastClr="000000"/>
                </a:solidFill>
                <a:latin typeface="Impact" panose="020B0806030902050204" charset="0"/>
                <a:ea typeface="微软雅黑" panose="020B0503020204020204" pitchFamily="34" charset="-122"/>
              </a:endParaRPr>
            </a:p>
          </p:txBody>
        </p:sp>
        <p:sp>
          <p:nvSpPr>
            <p:cNvPr id="17" name="Freeform 10"/>
            <p:cNvSpPr/>
            <p:nvPr>
              <p:custDataLst>
                <p:tags r:id="rId8"/>
              </p:custDataLst>
            </p:nvPr>
          </p:nvSpPr>
          <p:spPr bwMode="auto">
            <a:xfrm>
              <a:off x="6902450" y="3729038"/>
              <a:ext cx="549275" cy="630238"/>
            </a:xfrm>
            <a:custGeom>
              <a:avLst/>
              <a:gdLst>
                <a:gd name="T0" fmla="*/ 14 w 247"/>
                <a:gd name="T1" fmla="*/ 106 h 283"/>
                <a:gd name="T2" fmla="*/ 3 w 247"/>
                <a:gd name="T3" fmla="*/ 125 h 283"/>
                <a:gd name="T4" fmla="*/ 19 w 247"/>
                <a:gd name="T5" fmla="*/ 137 h 283"/>
                <a:gd name="T6" fmla="*/ 20 w 247"/>
                <a:gd name="T7" fmla="*/ 137 h 283"/>
                <a:gd name="T8" fmla="*/ 79 w 247"/>
                <a:gd name="T9" fmla="*/ 122 h 283"/>
                <a:gd name="T10" fmla="*/ 90 w 247"/>
                <a:gd name="T11" fmla="*/ 112 h 283"/>
                <a:gd name="T12" fmla="*/ 99 w 247"/>
                <a:gd name="T13" fmla="*/ 83 h 283"/>
                <a:gd name="T14" fmla="*/ 131 w 247"/>
                <a:gd name="T15" fmla="*/ 136 h 283"/>
                <a:gd name="T16" fmla="*/ 91 w 247"/>
                <a:gd name="T17" fmla="*/ 166 h 283"/>
                <a:gd name="T18" fmla="*/ 86 w 247"/>
                <a:gd name="T19" fmla="*/ 188 h 283"/>
                <a:gd name="T20" fmla="*/ 122 w 247"/>
                <a:gd name="T21" fmla="*/ 272 h 283"/>
                <a:gd name="T22" fmla="*/ 139 w 247"/>
                <a:gd name="T23" fmla="*/ 283 h 283"/>
                <a:gd name="T24" fmla="*/ 147 w 247"/>
                <a:gd name="T25" fmla="*/ 281 h 283"/>
                <a:gd name="T26" fmla="*/ 156 w 247"/>
                <a:gd name="T27" fmla="*/ 257 h 283"/>
                <a:gd name="T28" fmla="*/ 125 w 247"/>
                <a:gd name="T29" fmla="*/ 188 h 283"/>
                <a:gd name="T30" fmla="*/ 177 w 247"/>
                <a:gd name="T31" fmla="*/ 150 h 283"/>
                <a:gd name="T32" fmla="*/ 183 w 247"/>
                <a:gd name="T33" fmla="*/ 143 h 283"/>
                <a:gd name="T34" fmla="*/ 179 w 247"/>
                <a:gd name="T35" fmla="*/ 106 h 283"/>
                <a:gd name="T36" fmla="*/ 139 w 247"/>
                <a:gd name="T37" fmla="*/ 44 h 283"/>
                <a:gd name="T38" fmla="*/ 170 w 247"/>
                <a:gd name="T39" fmla="*/ 33 h 283"/>
                <a:gd name="T40" fmla="*/ 223 w 247"/>
                <a:gd name="T41" fmla="*/ 60 h 283"/>
                <a:gd name="T42" fmla="*/ 231 w 247"/>
                <a:gd name="T43" fmla="*/ 61 h 283"/>
                <a:gd name="T44" fmla="*/ 243 w 247"/>
                <a:gd name="T45" fmla="*/ 53 h 283"/>
                <a:gd name="T46" fmla="*/ 236 w 247"/>
                <a:gd name="T47" fmla="*/ 33 h 283"/>
                <a:gd name="T48" fmla="*/ 178 w 247"/>
                <a:gd name="T49" fmla="*/ 1 h 283"/>
                <a:gd name="T50" fmla="*/ 166 w 247"/>
                <a:gd name="T51" fmla="*/ 1 h 283"/>
                <a:gd name="T52" fmla="*/ 114 w 247"/>
                <a:gd name="T53" fmla="*/ 19 h 283"/>
                <a:gd name="T54" fmla="*/ 108 w 247"/>
                <a:gd name="T55" fmla="*/ 23 h 283"/>
                <a:gd name="T56" fmla="*/ 86 w 247"/>
                <a:gd name="T57" fmla="*/ 38 h 283"/>
                <a:gd name="T58" fmla="*/ 80 w 247"/>
                <a:gd name="T59" fmla="*/ 45 h 283"/>
                <a:gd name="T60" fmla="*/ 79 w 247"/>
                <a:gd name="T61" fmla="*/ 48 h 283"/>
                <a:gd name="T62" fmla="*/ 64 w 247"/>
                <a:gd name="T63" fmla="*/ 94 h 283"/>
                <a:gd name="T64" fmla="*/ 14 w 247"/>
                <a:gd name="T65" fmla="*/ 10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6" h="283">
                  <a:moveTo>
                    <a:pt x="14" y="106"/>
                  </a:moveTo>
                  <a:cubicBezTo>
                    <a:pt x="5" y="107"/>
                    <a:pt x="0" y="116"/>
                    <a:pt x="3" y="125"/>
                  </a:cubicBezTo>
                  <a:cubicBezTo>
                    <a:pt x="4" y="133"/>
                    <a:pt x="11" y="139"/>
                    <a:pt x="19" y="137"/>
                  </a:cubicBezTo>
                  <a:cubicBezTo>
                    <a:pt x="20" y="137"/>
                    <a:pt x="20" y="137"/>
                    <a:pt x="20" y="137"/>
                  </a:cubicBezTo>
                  <a:cubicBezTo>
                    <a:pt x="79" y="122"/>
                    <a:pt x="79" y="122"/>
                    <a:pt x="79" y="122"/>
                  </a:cubicBezTo>
                  <a:cubicBezTo>
                    <a:pt x="84" y="121"/>
                    <a:pt x="88" y="117"/>
                    <a:pt x="90" y="112"/>
                  </a:cubicBezTo>
                  <a:cubicBezTo>
                    <a:pt x="99" y="83"/>
                    <a:pt x="99" y="83"/>
                    <a:pt x="99" y="83"/>
                  </a:cubicBezTo>
                  <a:cubicBezTo>
                    <a:pt x="131" y="136"/>
                    <a:pt x="131" y="136"/>
                    <a:pt x="131" y="136"/>
                  </a:cubicBezTo>
                  <a:cubicBezTo>
                    <a:pt x="91" y="166"/>
                    <a:pt x="91" y="166"/>
                    <a:pt x="91" y="166"/>
                  </a:cubicBezTo>
                  <a:cubicBezTo>
                    <a:pt x="84" y="171"/>
                    <a:pt x="82" y="181"/>
                    <a:pt x="86" y="188"/>
                  </a:cubicBezTo>
                  <a:cubicBezTo>
                    <a:pt x="122" y="272"/>
                    <a:pt x="122" y="272"/>
                    <a:pt x="122" y="272"/>
                  </a:cubicBezTo>
                  <a:cubicBezTo>
                    <a:pt x="125" y="279"/>
                    <a:pt x="132" y="283"/>
                    <a:pt x="139" y="283"/>
                  </a:cubicBezTo>
                  <a:cubicBezTo>
                    <a:pt x="141" y="283"/>
                    <a:pt x="144" y="283"/>
                    <a:pt x="147" y="281"/>
                  </a:cubicBezTo>
                  <a:cubicBezTo>
                    <a:pt x="156" y="277"/>
                    <a:pt x="160" y="266"/>
                    <a:pt x="156" y="257"/>
                  </a:cubicBezTo>
                  <a:cubicBezTo>
                    <a:pt x="125" y="188"/>
                    <a:pt x="125" y="188"/>
                    <a:pt x="125" y="188"/>
                  </a:cubicBezTo>
                  <a:cubicBezTo>
                    <a:pt x="177" y="150"/>
                    <a:pt x="177" y="150"/>
                    <a:pt x="177" y="150"/>
                  </a:cubicBezTo>
                  <a:cubicBezTo>
                    <a:pt x="180" y="148"/>
                    <a:pt x="182" y="145"/>
                    <a:pt x="183" y="143"/>
                  </a:cubicBezTo>
                  <a:cubicBezTo>
                    <a:pt x="191" y="132"/>
                    <a:pt x="187" y="119"/>
                    <a:pt x="179" y="106"/>
                  </a:cubicBezTo>
                  <a:cubicBezTo>
                    <a:pt x="139" y="44"/>
                    <a:pt x="139" y="44"/>
                    <a:pt x="139" y="44"/>
                  </a:cubicBezTo>
                  <a:cubicBezTo>
                    <a:pt x="170" y="33"/>
                    <a:pt x="170" y="33"/>
                    <a:pt x="170" y="33"/>
                  </a:cubicBezTo>
                  <a:cubicBezTo>
                    <a:pt x="223" y="60"/>
                    <a:pt x="223" y="60"/>
                    <a:pt x="223" y="60"/>
                  </a:cubicBezTo>
                  <a:cubicBezTo>
                    <a:pt x="226" y="61"/>
                    <a:pt x="228" y="61"/>
                    <a:pt x="231" y="61"/>
                  </a:cubicBezTo>
                  <a:cubicBezTo>
                    <a:pt x="236" y="61"/>
                    <a:pt x="241" y="58"/>
                    <a:pt x="243" y="53"/>
                  </a:cubicBezTo>
                  <a:cubicBezTo>
                    <a:pt x="247" y="46"/>
                    <a:pt x="245" y="37"/>
                    <a:pt x="236" y="33"/>
                  </a:cubicBezTo>
                  <a:cubicBezTo>
                    <a:pt x="178" y="1"/>
                    <a:pt x="178" y="1"/>
                    <a:pt x="178" y="1"/>
                  </a:cubicBezTo>
                  <a:cubicBezTo>
                    <a:pt x="175" y="0"/>
                    <a:pt x="170" y="0"/>
                    <a:pt x="166" y="1"/>
                  </a:cubicBezTo>
                  <a:cubicBezTo>
                    <a:pt x="114" y="19"/>
                    <a:pt x="114" y="19"/>
                    <a:pt x="114" y="19"/>
                  </a:cubicBezTo>
                  <a:cubicBezTo>
                    <a:pt x="112" y="20"/>
                    <a:pt x="110" y="21"/>
                    <a:pt x="108" y="23"/>
                  </a:cubicBezTo>
                  <a:cubicBezTo>
                    <a:pt x="86" y="38"/>
                    <a:pt x="86" y="38"/>
                    <a:pt x="86" y="38"/>
                  </a:cubicBezTo>
                  <a:cubicBezTo>
                    <a:pt x="83" y="40"/>
                    <a:pt x="81" y="43"/>
                    <a:pt x="80" y="45"/>
                  </a:cubicBezTo>
                  <a:cubicBezTo>
                    <a:pt x="80" y="46"/>
                    <a:pt x="79" y="47"/>
                    <a:pt x="79" y="48"/>
                  </a:cubicBezTo>
                  <a:cubicBezTo>
                    <a:pt x="64" y="94"/>
                    <a:pt x="64" y="94"/>
                    <a:pt x="64" y="94"/>
                  </a:cubicBezTo>
                  <a:cubicBezTo>
                    <a:pt x="14" y="106"/>
                    <a:pt x="14" y="106"/>
                    <a:pt x="14" y="106"/>
                  </a:cubicBezTo>
                  <a:close/>
                </a:path>
              </a:pathLst>
            </a:custGeom>
            <a:grpFill/>
            <a:ln w="9525">
              <a:solidFill>
                <a:srgbClr val="D7F5AB"/>
              </a:solidFill>
              <a:miter lim="800000"/>
            </a:ln>
          </p:spPr>
          <p:txBody>
            <a:bodyPr/>
            <a:lstStyle/>
            <a:p>
              <a:pPr algn="ctr" defTabSz="1151890"/>
              <a:endParaRPr lang="zh-CN" altLang="en-US" sz="4025">
                <a:solidFill>
                  <a:sysClr val="windowText" lastClr="000000"/>
                </a:solidFill>
                <a:latin typeface="Impact" panose="020B0806030902050204" charset="0"/>
                <a:ea typeface="微软雅黑" panose="020B0503020204020204" pitchFamily="34" charset="-122"/>
              </a:endParaRPr>
            </a:p>
          </p:txBody>
        </p:sp>
      </p:grpSp>
      <p:sp>
        <p:nvSpPr>
          <p:cNvPr id="18" name="Freeform 18"/>
          <p:cNvSpPr>
            <a:spLocks noEditPoints="1"/>
          </p:cNvSpPr>
          <p:nvPr>
            <p:custDataLst>
              <p:tags r:id="rId4"/>
            </p:custDataLst>
          </p:nvPr>
        </p:nvSpPr>
        <p:spPr bwMode="auto">
          <a:xfrm>
            <a:off x="8652722" y="2812647"/>
            <a:ext cx="2300813" cy="2283533"/>
          </a:xfrm>
          <a:custGeom>
            <a:avLst/>
            <a:gdLst>
              <a:gd name="T0" fmla="*/ 664 w 664"/>
              <a:gd name="T1" fmla="*/ 312 h 659"/>
              <a:gd name="T2" fmla="*/ 592 w 664"/>
              <a:gd name="T3" fmla="*/ 226 h 659"/>
              <a:gd name="T4" fmla="*/ 551 w 664"/>
              <a:gd name="T5" fmla="*/ 156 h 659"/>
              <a:gd name="T6" fmla="*/ 513 w 664"/>
              <a:gd name="T7" fmla="*/ 51 h 659"/>
              <a:gd name="T8" fmla="*/ 483 w 664"/>
              <a:gd name="T9" fmla="*/ 33 h 659"/>
              <a:gd name="T10" fmla="*/ 372 w 664"/>
              <a:gd name="T11" fmla="*/ 53 h 659"/>
              <a:gd name="T12" fmla="*/ 292 w 664"/>
              <a:gd name="T13" fmla="*/ 53 h 659"/>
              <a:gd name="T14" fmla="*/ 181 w 664"/>
              <a:gd name="T15" fmla="*/ 33 h 659"/>
              <a:gd name="T16" fmla="*/ 151 w 664"/>
              <a:gd name="T17" fmla="*/ 51 h 659"/>
              <a:gd name="T18" fmla="*/ 113 w 664"/>
              <a:gd name="T19" fmla="*/ 156 h 659"/>
              <a:gd name="T20" fmla="*/ 73 w 664"/>
              <a:gd name="T21" fmla="*/ 226 h 659"/>
              <a:gd name="T22" fmla="*/ 0 w 664"/>
              <a:gd name="T23" fmla="*/ 312 h 659"/>
              <a:gd name="T24" fmla="*/ 53 w 664"/>
              <a:gd name="T25" fmla="*/ 337 h 659"/>
              <a:gd name="T26" fmla="*/ 67 w 664"/>
              <a:gd name="T27" fmla="*/ 417 h 659"/>
              <a:gd name="T28" fmla="*/ 67 w 664"/>
              <a:gd name="T29" fmla="*/ 529 h 659"/>
              <a:gd name="T30" fmla="*/ 89 w 664"/>
              <a:gd name="T31" fmla="*/ 556 h 659"/>
              <a:gd name="T32" fmla="*/ 200 w 664"/>
              <a:gd name="T33" fmla="*/ 575 h 659"/>
              <a:gd name="T34" fmla="*/ 275 w 664"/>
              <a:gd name="T35" fmla="*/ 603 h 659"/>
              <a:gd name="T36" fmla="*/ 372 w 664"/>
              <a:gd name="T37" fmla="*/ 659 h 659"/>
              <a:gd name="T38" fmla="*/ 407 w 664"/>
              <a:gd name="T39" fmla="*/ 653 h 659"/>
              <a:gd name="T40" fmla="*/ 479 w 664"/>
              <a:gd name="T41" fmla="*/ 567 h 659"/>
              <a:gd name="T42" fmla="*/ 540 w 664"/>
              <a:gd name="T43" fmla="*/ 515 h 659"/>
              <a:gd name="T44" fmla="*/ 638 w 664"/>
              <a:gd name="T45" fmla="*/ 459 h 659"/>
              <a:gd name="T46" fmla="*/ 650 w 664"/>
              <a:gd name="T47" fmla="*/ 426 h 659"/>
              <a:gd name="T48" fmla="*/ 611 w 664"/>
              <a:gd name="T49" fmla="*/ 329 h 659"/>
              <a:gd name="T50" fmla="*/ 511 w 664"/>
              <a:gd name="T51" fmla="*/ 201 h 659"/>
              <a:gd name="T52" fmla="*/ 439 w 664"/>
              <a:gd name="T53" fmla="*/ 232 h 659"/>
              <a:gd name="T54" fmla="*/ 439 w 664"/>
              <a:gd name="T55" fmla="*/ 232 h 659"/>
              <a:gd name="T56" fmla="*/ 429 w 664"/>
              <a:gd name="T57" fmla="*/ 222 h 659"/>
              <a:gd name="T58" fmla="*/ 314 w 664"/>
              <a:gd name="T59" fmla="*/ 322 h 659"/>
              <a:gd name="T60" fmla="*/ 235 w 664"/>
              <a:gd name="T61" fmla="*/ 222 h 659"/>
              <a:gd name="T62" fmla="*/ 235 w 664"/>
              <a:gd name="T63" fmla="*/ 222 h 659"/>
              <a:gd name="T64" fmla="*/ 188 w 664"/>
              <a:gd name="T65" fmla="*/ 337 h 659"/>
              <a:gd name="T66" fmla="*/ 325 w 664"/>
              <a:gd name="T67" fmla="*/ 473 h 659"/>
              <a:gd name="T68" fmla="*/ 340 w 664"/>
              <a:gd name="T69" fmla="*/ 347 h 659"/>
              <a:gd name="T70" fmla="*/ 340 w 664"/>
              <a:gd name="T71" fmla="*/ 347 h 659"/>
              <a:gd name="T72" fmla="*/ 476 w 664"/>
              <a:gd name="T73" fmla="*/ 337 h 659"/>
              <a:gd name="T74" fmla="*/ 311 w 664"/>
              <a:gd name="T75" fmla="*/ 110 h 659"/>
              <a:gd name="T76" fmla="*/ 311 w 664"/>
              <a:gd name="T77" fmla="*/ 83 h 659"/>
              <a:gd name="T78" fmla="*/ 108 w 664"/>
              <a:gd name="T79" fmla="*/ 224 h 659"/>
              <a:gd name="T80" fmla="*/ 132 w 664"/>
              <a:gd name="T81" fmla="*/ 420 h 659"/>
              <a:gd name="T82" fmla="*/ 129 w 664"/>
              <a:gd name="T83" fmla="*/ 471 h 659"/>
              <a:gd name="T84" fmla="*/ 311 w 664"/>
              <a:gd name="T85" fmla="*/ 575 h 659"/>
              <a:gd name="T86" fmla="*/ 511 w 664"/>
              <a:gd name="T87" fmla="*/ 457 h 659"/>
              <a:gd name="T88" fmla="*/ 556 w 664"/>
              <a:gd name="T89" fmla="*/ 434 h 659"/>
              <a:gd name="T90" fmla="*/ 532 w 664"/>
              <a:gd name="T91" fmla="*/ 238 h 659"/>
              <a:gd name="T92" fmla="*/ 556 w 664"/>
              <a:gd name="T93" fmla="*/ 434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64" h="659">
                <a:moveTo>
                  <a:pt x="611" y="329"/>
                </a:moveTo>
                <a:cubicBezTo>
                  <a:pt x="611" y="326"/>
                  <a:pt x="611" y="324"/>
                  <a:pt x="611" y="321"/>
                </a:cubicBezTo>
                <a:cubicBezTo>
                  <a:pt x="664" y="312"/>
                  <a:pt x="664" y="312"/>
                  <a:pt x="664" y="312"/>
                </a:cubicBezTo>
                <a:cubicBezTo>
                  <a:pt x="650" y="232"/>
                  <a:pt x="650" y="232"/>
                  <a:pt x="650" y="232"/>
                </a:cubicBezTo>
                <a:cubicBezTo>
                  <a:pt x="597" y="242"/>
                  <a:pt x="597" y="242"/>
                  <a:pt x="597" y="242"/>
                </a:cubicBezTo>
                <a:cubicBezTo>
                  <a:pt x="595" y="236"/>
                  <a:pt x="594" y="231"/>
                  <a:pt x="592" y="226"/>
                </a:cubicBezTo>
                <a:cubicBezTo>
                  <a:pt x="638" y="199"/>
                  <a:pt x="638" y="199"/>
                  <a:pt x="638" y="199"/>
                </a:cubicBezTo>
                <a:cubicBezTo>
                  <a:pt x="597" y="129"/>
                  <a:pt x="597" y="129"/>
                  <a:pt x="597" y="129"/>
                </a:cubicBezTo>
                <a:cubicBezTo>
                  <a:pt x="551" y="156"/>
                  <a:pt x="551" y="156"/>
                  <a:pt x="551" y="156"/>
                </a:cubicBezTo>
                <a:cubicBezTo>
                  <a:pt x="548" y="152"/>
                  <a:pt x="544" y="148"/>
                  <a:pt x="540" y="143"/>
                </a:cubicBezTo>
                <a:cubicBezTo>
                  <a:pt x="575" y="103"/>
                  <a:pt x="575" y="103"/>
                  <a:pt x="575" y="103"/>
                </a:cubicBezTo>
                <a:cubicBezTo>
                  <a:pt x="513" y="51"/>
                  <a:pt x="513" y="51"/>
                  <a:pt x="513" y="51"/>
                </a:cubicBezTo>
                <a:cubicBezTo>
                  <a:pt x="479" y="92"/>
                  <a:pt x="479" y="92"/>
                  <a:pt x="479" y="92"/>
                </a:cubicBezTo>
                <a:cubicBezTo>
                  <a:pt x="474" y="89"/>
                  <a:pt x="469" y="86"/>
                  <a:pt x="464" y="83"/>
                </a:cubicBezTo>
                <a:cubicBezTo>
                  <a:pt x="483" y="33"/>
                  <a:pt x="483" y="33"/>
                  <a:pt x="483" y="33"/>
                </a:cubicBezTo>
                <a:cubicBezTo>
                  <a:pt x="407" y="6"/>
                  <a:pt x="407" y="6"/>
                  <a:pt x="407" y="6"/>
                </a:cubicBezTo>
                <a:cubicBezTo>
                  <a:pt x="389" y="56"/>
                  <a:pt x="389" y="56"/>
                  <a:pt x="389" y="56"/>
                </a:cubicBezTo>
                <a:cubicBezTo>
                  <a:pt x="383" y="55"/>
                  <a:pt x="378" y="54"/>
                  <a:pt x="372" y="53"/>
                </a:cubicBezTo>
                <a:cubicBezTo>
                  <a:pt x="372" y="0"/>
                  <a:pt x="372" y="0"/>
                  <a:pt x="372" y="0"/>
                </a:cubicBezTo>
                <a:cubicBezTo>
                  <a:pt x="292" y="0"/>
                  <a:pt x="292" y="0"/>
                  <a:pt x="292" y="0"/>
                </a:cubicBezTo>
                <a:cubicBezTo>
                  <a:pt x="292" y="53"/>
                  <a:pt x="292" y="53"/>
                  <a:pt x="292" y="53"/>
                </a:cubicBezTo>
                <a:cubicBezTo>
                  <a:pt x="286" y="54"/>
                  <a:pt x="281" y="55"/>
                  <a:pt x="275" y="56"/>
                </a:cubicBezTo>
                <a:cubicBezTo>
                  <a:pt x="257" y="6"/>
                  <a:pt x="257" y="6"/>
                  <a:pt x="257" y="6"/>
                </a:cubicBezTo>
                <a:cubicBezTo>
                  <a:pt x="181" y="33"/>
                  <a:pt x="181" y="33"/>
                  <a:pt x="181" y="33"/>
                </a:cubicBezTo>
                <a:cubicBezTo>
                  <a:pt x="200" y="83"/>
                  <a:pt x="200" y="83"/>
                  <a:pt x="200" y="83"/>
                </a:cubicBezTo>
                <a:cubicBezTo>
                  <a:pt x="195" y="86"/>
                  <a:pt x="190" y="89"/>
                  <a:pt x="185" y="92"/>
                </a:cubicBezTo>
                <a:cubicBezTo>
                  <a:pt x="151" y="51"/>
                  <a:pt x="151" y="51"/>
                  <a:pt x="151" y="51"/>
                </a:cubicBezTo>
                <a:cubicBezTo>
                  <a:pt x="89" y="103"/>
                  <a:pt x="89" y="103"/>
                  <a:pt x="89" y="103"/>
                </a:cubicBezTo>
                <a:cubicBezTo>
                  <a:pt x="124" y="143"/>
                  <a:pt x="124" y="143"/>
                  <a:pt x="124" y="143"/>
                </a:cubicBezTo>
                <a:cubicBezTo>
                  <a:pt x="120" y="147"/>
                  <a:pt x="116" y="152"/>
                  <a:pt x="113" y="156"/>
                </a:cubicBezTo>
                <a:cubicBezTo>
                  <a:pt x="67" y="129"/>
                  <a:pt x="67" y="129"/>
                  <a:pt x="67" y="129"/>
                </a:cubicBezTo>
                <a:cubicBezTo>
                  <a:pt x="26" y="199"/>
                  <a:pt x="26" y="199"/>
                  <a:pt x="26" y="199"/>
                </a:cubicBezTo>
                <a:cubicBezTo>
                  <a:pt x="73" y="226"/>
                  <a:pt x="73" y="226"/>
                  <a:pt x="73" y="226"/>
                </a:cubicBezTo>
                <a:cubicBezTo>
                  <a:pt x="70" y="231"/>
                  <a:pt x="69" y="236"/>
                  <a:pt x="67" y="242"/>
                </a:cubicBezTo>
                <a:cubicBezTo>
                  <a:pt x="14" y="232"/>
                  <a:pt x="14" y="232"/>
                  <a:pt x="14" y="232"/>
                </a:cubicBezTo>
                <a:cubicBezTo>
                  <a:pt x="0" y="312"/>
                  <a:pt x="0" y="312"/>
                  <a:pt x="0" y="312"/>
                </a:cubicBezTo>
                <a:cubicBezTo>
                  <a:pt x="53" y="321"/>
                  <a:pt x="53" y="321"/>
                  <a:pt x="53" y="321"/>
                </a:cubicBezTo>
                <a:cubicBezTo>
                  <a:pt x="53" y="324"/>
                  <a:pt x="53" y="326"/>
                  <a:pt x="53" y="329"/>
                </a:cubicBezTo>
                <a:cubicBezTo>
                  <a:pt x="53" y="332"/>
                  <a:pt x="53" y="335"/>
                  <a:pt x="53" y="337"/>
                </a:cubicBezTo>
                <a:cubicBezTo>
                  <a:pt x="0" y="347"/>
                  <a:pt x="0" y="347"/>
                  <a:pt x="0" y="347"/>
                </a:cubicBezTo>
                <a:cubicBezTo>
                  <a:pt x="14" y="426"/>
                  <a:pt x="14" y="426"/>
                  <a:pt x="14" y="426"/>
                </a:cubicBezTo>
                <a:cubicBezTo>
                  <a:pt x="67" y="417"/>
                  <a:pt x="67" y="417"/>
                  <a:pt x="67" y="417"/>
                </a:cubicBezTo>
                <a:cubicBezTo>
                  <a:pt x="69" y="422"/>
                  <a:pt x="70" y="427"/>
                  <a:pt x="73" y="432"/>
                </a:cubicBezTo>
                <a:cubicBezTo>
                  <a:pt x="26" y="459"/>
                  <a:pt x="26" y="459"/>
                  <a:pt x="26" y="459"/>
                </a:cubicBezTo>
                <a:cubicBezTo>
                  <a:pt x="67" y="529"/>
                  <a:pt x="67" y="529"/>
                  <a:pt x="67" y="529"/>
                </a:cubicBezTo>
                <a:cubicBezTo>
                  <a:pt x="113" y="502"/>
                  <a:pt x="113" y="502"/>
                  <a:pt x="113" y="502"/>
                </a:cubicBezTo>
                <a:cubicBezTo>
                  <a:pt x="116" y="507"/>
                  <a:pt x="120" y="511"/>
                  <a:pt x="124" y="515"/>
                </a:cubicBezTo>
                <a:cubicBezTo>
                  <a:pt x="89" y="556"/>
                  <a:pt x="89" y="556"/>
                  <a:pt x="89" y="556"/>
                </a:cubicBezTo>
                <a:cubicBezTo>
                  <a:pt x="151" y="608"/>
                  <a:pt x="151" y="608"/>
                  <a:pt x="151" y="608"/>
                </a:cubicBezTo>
                <a:cubicBezTo>
                  <a:pt x="185" y="567"/>
                  <a:pt x="185" y="567"/>
                  <a:pt x="185" y="567"/>
                </a:cubicBezTo>
                <a:cubicBezTo>
                  <a:pt x="190" y="570"/>
                  <a:pt x="195" y="572"/>
                  <a:pt x="200" y="575"/>
                </a:cubicBezTo>
                <a:cubicBezTo>
                  <a:pt x="181" y="625"/>
                  <a:pt x="181" y="625"/>
                  <a:pt x="181" y="625"/>
                </a:cubicBezTo>
                <a:cubicBezTo>
                  <a:pt x="257" y="653"/>
                  <a:pt x="257" y="653"/>
                  <a:pt x="257" y="653"/>
                </a:cubicBezTo>
                <a:cubicBezTo>
                  <a:pt x="275" y="603"/>
                  <a:pt x="275" y="603"/>
                  <a:pt x="275" y="603"/>
                </a:cubicBezTo>
                <a:cubicBezTo>
                  <a:pt x="281" y="604"/>
                  <a:pt x="286" y="605"/>
                  <a:pt x="292" y="606"/>
                </a:cubicBezTo>
                <a:cubicBezTo>
                  <a:pt x="292" y="659"/>
                  <a:pt x="292" y="659"/>
                  <a:pt x="292" y="659"/>
                </a:cubicBezTo>
                <a:cubicBezTo>
                  <a:pt x="372" y="659"/>
                  <a:pt x="372" y="659"/>
                  <a:pt x="372" y="659"/>
                </a:cubicBezTo>
                <a:cubicBezTo>
                  <a:pt x="372" y="606"/>
                  <a:pt x="372" y="606"/>
                  <a:pt x="372" y="606"/>
                </a:cubicBezTo>
                <a:cubicBezTo>
                  <a:pt x="378" y="605"/>
                  <a:pt x="383" y="604"/>
                  <a:pt x="389" y="603"/>
                </a:cubicBezTo>
                <a:cubicBezTo>
                  <a:pt x="407" y="653"/>
                  <a:pt x="407" y="653"/>
                  <a:pt x="407" y="653"/>
                </a:cubicBezTo>
                <a:cubicBezTo>
                  <a:pt x="483" y="625"/>
                  <a:pt x="483" y="625"/>
                  <a:pt x="483" y="625"/>
                </a:cubicBezTo>
                <a:cubicBezTo>
                  <a:pt x="464" y="575"/>
                  <a:pt x="464" y="575"/>
                  <a:pt x="464" y="575"/>
                </a:cubicBezTo>
                <a:cubicBezTo>
                  <a:pt x="469" y="572"/>
                  <a:pt x="474" y="570"/>
                  <a:pt x="479" y="567"/>
                </a:cubicBezTo>
                <a:cubicBezTo>
                  <a:pt x="513" y="608"/>
                  <a:pt x="513" y="608"/>
                  <a:pt x="513" y="608"/>
                </a:cubicBezTo>
                <a:cubicBezTo>
                  <a:pt x="575" y="556"/>
                  <a:pt x="575" y="556"/>
                  <a:pt x="575" y="556"/>
                </a:cubicBezTo>
                <a:cubicBezTo>
                  <a:pt x="540" y="515"/>
                  <a:pt x="540" y="515"/>
                  <a:pt x="540" y="515"/>
                </a:cubicBezTo>
                <a:cubicBezTo>
                  <a:pt x="544" y="511"/>
                  <a:pt x="548" y="507"/>
                  <a:pt x="551" y="502"/>
                </a:cubicBezTo>
                <a:cubicBezTo>
                  <a:pt x="597" y="529"/>
                  <a:pt x="597" y="529"/>
                  <a:pt x="597" y="529"/>
                </a:cubicBezTo>
                <a:cubicBezTo>
                  <a:pt x="638" y="459"/>
                  <a:pt x="638" y="459"/>
                  <a:pt x="638" y="459"/>
                </a:cubicBezTo>
                <a:cubicBezTo>
                  <a:pt x="592" y="432"/>
                  <a:pt x="592" y="432"/>
                  <a:pt x="592" y="432"/>
                </a:cubicBezTo>
                <a:cubicBezTo>
                  <a:pt x="594" y="427"/>
                  <a:pt x="595" y="422"/>
                  <a:pt x="597" y="417"/>
                </a:cubicBezTo>
                <a:cubicBezTo>
                  <a:pt x="650" y="426"/>
                  <a:pt x="650" y="426"/>
                  <a:pt x="650" y="426"/>
                </a:cubicBezTo>
                <a:cubicBezTo>
                  <a:pt x="664" y="347"/>
                  <a:pt x="664" y="347"/>
                  <a:pt x="664" y="347"/>
                </a:cubicBezTo>
                <a:cubicBezTo>
                  <a:pt x="611" y="337"/>
                  <a:pt x="611" y="337"/>
                  <a:pt x="611" y="337"/>
                </a:cubicBezTo>
                <a:cubicBezTo>
                  <a:pt x="611" y="335"/>
                  <a:pt x="611" y="332"/>
                  <a:pt x="611" y="329"/>
                </a:cubicBezTo>
                <a:close/>
                <a:moveTo>
                  <a:pt x="353" y="83"/>
                </a:moveTo>
                <a:cubicBezTo>
                  <a:pt x="428" y="89"/>
                  <a:pt x="494" y="129"/>
                  <a:pt x="535" y="188"/>
                </a:cubicBezTo>
                <a:cubicBezTo>
                  <a:pt x="511" y="201"/>
                  <a:pt x="511" y="201"/>
                  <a:pt x="511" y="201"/>
                </a:cubicBezTo>
                <a:cubicBezTo>
                  <a:pt x="475" y="151"/>
                  <a:pt x="418" y="116"/>
                  <a:pt x="353" y="110"/>
                </a:cubicBezTo>
                <a:lnTo>
                  <a:pt x="353" y="83"/>
                </a:lnTo>
                <a:close/>
                <a:moveTo>
                  <a:pt x="439" y="232"/>
                </a:moveTo>
                <a:cubicBezTo>
                  <a:pt x="461" y="256"/>
                  <a:pt x="475" y="287"/>
                  <a:pt x="476" y="322"/>
                </a:cubicBezTo>
                <a:cubicBezTo>
                  <a:pt x="350" y="322"/>
                  <a:pt x="350" y="322"/>
                  <a:pt x="350" y="322"/>
                </a:cubicBezTo>
                <a:lnTo>
                  <a:pt x="439" y="232"/>
                </a:lnTo>
                <a:close/>
                <a:moveTo>
                  <a:pt x="340" y="311"/>
                </a:moveTo>
                <a:cubicBezTo>
                  <a:pt x="340" y="185"/>
                  <a:pt x="340" y="185"/>
                  <a:pt x="340" y="185"/>
                </a:cubicBezTo>
                <a:cubicBezTo>
                  <a:pt x="374" y="187"/>
                  <a:pt x="405" y="200"/>
                  <a:pt x="429" y="222"/>
                </a:cubicBezTo>
                <a:lnTo>
                  <a:pt x="340" y="311"/>
                </a:lnTo>
                <a:close/>
                <a:moveTo>
                  <a:pt x="225" y="232"/>
                </a:moveTo>
                <a:cubicBezTo>
                  <a:pt x="314" y="322"/>
                  <a:pt x="314" y="322"/>
                  <a:pt x="314" y="322"/>
                </a:cubicBezTo>
                <a:cubicBezTo>
                  <a:pt x="188" y="322"/>
                  <a:pt x="188" y="322"/>
                  <a:pt x="188" y="322"/>
                </a:cubicBezTo>
                <a:cubicBezTo>
                  <a:pt x="190" y="287"/>
                  <a:pt x="203" y="256"/>
                  <a:pt x="225" y="232"/>
                </a:cubicBezTo>
                <a:close/>
                <a:moveTo>
                  <a:pt x="235" y="222"/>
                </a:moveTo>
                <a:cubicBezTo>
                  <a:pt x="259" y="200"/>
                  <a:pt x="290" y="187"/>
                  <a:pt x="325" y="185"/>
                </a:cubicBezTo>
                <a:cubicBezTo>
                  <a:pt x="325" y="311"/>
                  <a:pt x="325" y="311"/>
                  <a:pt x="325" y="311"/>
                </a:cubicBezTo>
                <a:lnTo>
                  <a:pt x="235" y="222"/>
                </a:lnTo>
                <a:close/>
                <a:moveTo>
                  <a:pt x="314" y="337"/>
                </a:moveTo>
                <a:cubicBezTo>
                  <a:pt x="225" y="426"/>
                  <a:pt x="225" y="426"/>
                  <a:pt x="225" y="426"/>
                </a:cubicBezTo>
                <a:cubicBezTo>
                  <a:pt x="203" y="402"/>
                  <a:pt x="189" y="371"/>
                  <a:pt x="188" y="337"/>
                </a:cubicBezTo>
                <a:lnTo>
                  <a:pt x="314" y="337"/>
                </a:lnTo>
                <a:close/>
                <a:moveTo>
                  <a:pt x="325" y="347"/>
                </a:moveTo>
                <a:cubicBezTo>
                  <a:pt x="325" y="473"/>
                  <a:pt x="325" y="473"/>
                  <a:pt x="325" y="473"/>
                </a:cubicBezTo>
                <a:cubicBezTo>
                  <a:pt x="290" y="472"/>
                  <a:pt x="259" y="458"/>
                  <a:pt x="235" y="436"/>
                </a:cubicBezTo>
                <a:lnTo>
                  <a:pt x="325" y="347"/>
                </a:lnTo>
                <a:close/>
                <a:moveTo>
                  <a:pt x="340" y="347"/>
                </a:moveTo>
                <a:cubicBezTo>
                  <a:pt x="429" y="436"/>
                  <a:pt x="429" y="436"/>
                  <a:pt x="429" y="436"/>
                </a:cubicBezTo>
                <a:cubicBezTo>
                  <a:pt x="405" y="458"/>
                  <a:pt x="374" y="472"/>
                  <a:pt x="340" y="473"/>
                </a:cubicBezTo>
                <a:lnTo>
                  <a:pt x="340" y="347"/>
                </a:lnTo>
                <a:close/>
                <a:moveTo>
                  <a:pt x="439" y="426"/>
                </a:moveTo>
                <a:cubicBezTo>
                  <a:pt x="350" y="337"/>
                  <a:pt x="350" y="337"/>
                  <a:pt x="350" y="337"/>
                </a:cubicBezTo>
                <a:cubicBezTo>
                  <a:pt x="476" y="337"/>
                  <a:pt x="476" y="337"/>
                  <a:pt x="476" y="337"/>
                </a:cubicBezTo>
                <a:cubicBezTo>
                  <a:pt x="475" y="371"/>
                  <a:pt x="461" y="402"/>
                  <a:pt x="439" y="426"/>
                </a:cubicBezTo>
                <a:close/>
                <a:moveTo>
                  <a:pt x="311" y="83"/>
                </a:moveTo>
                <a:cubicBezTo>
                  <a:pt x="311" y="110"/>
                  <a:pt x="311" y="110"/>
                  <a:pt x="311" y="110"/>
                </a:cubicBezTo>
                <a:cubicBezTo>
                  <a:pt x="246" y="116"/>
                  <a:pt x="189" y="151"/>
                  <a:pt x="153" y="201"/>
                </a:cubicBezTo>
                <a:cubicBezTo>
                  <a:pt x="129" y="188"/>
                  <a:pt x="129" y="188"/>
                  <a:pt x="129" y="188"/>
                </a:cubicBezTo>
                <a:cubicBezTo>
                  <a:pt x="170" y="129"/>
                  <a:pt x="236" y="89"/>
                  <a:pt x="311" y="83"/>
                </a:cubicBezTo>
                <a:close/>
                <a:moveTo>
                  <a:pt x="108" y="434"/>
                </a:moveTo>
                <a:cubicBezTo>
                  <a:pt x="93" y="402"/>
                  <a:pt x="85" y="367"/>
                  <a:pt x="85" y="329"/>
                </a:cubicBezTo>
                <a:cubicBezTo>
                  <a:pt x="85" y="292"/>
                  <a:pt x="93" y="256"/>
                  <a:pt x="108" y="224"/>
                </a:cubicBezTo>
                <a:cubicBezTo>
                  <a:pt x="132" y="238"/>
                  <a:pt x="132" y="238"/>
                  <a:pt x="132" y="238"/>
                </a:cubicBezTo>
                <a:cubicBezTo>
                  <a:pt x="119" y="266"/>
                  <a:pt x="112" y="297"/>
                  <a:pt x="112" y="329"/>
                </a:cubicBezTo>
                <a:cubicBezTo>
                  <a:pt x="112" y="362"/>
                  <a:pt x="119" y="393"/>
                  <a:pt x="132" y="420"/>
                </a:cubicBezTo>
                <a:lnTo>
                  <a:pt x="108" y="434"/>
                </a:lnTo>
                <a:close/>
                <a:moveTo>
                  <a:pt x="311" y="575"/>
                </a:moveTo>
                <a:cubicBezTo>
                  <a:pt x="236" y="569"/>
                  <a:pt x="170" y="529"/>
                  <a:pt x="129" y="471"/>
                </a:cubicBezTo>
                <a:cubicBezTo>
                  <a:pt x="153" y="457"/>
                  <a:pt x="153" y="457"/>
                  <a:pt x="153" y="457"/>
                </a:cubicBezTo>
                <a:cubicBezTo>
                  <a:pt x="189" y="507"/>
                  <a:pt x="246" y="542"/>
                  <a:pt x="311" y="548"/>
                </a:cubicBezTo>
                <a:lnTo>
                  <a:pt x="311" y="575"/>
                </a:lnTo>
                <a:close/>
                <a:moveTo>
                  <a:pt x="353" y="575"/>
                </a:moveTo>
                <a:cubicBezTo>
                  <a:pt x="353" y="548"/>
                  <a:pt x="353" y="548"/>
                  <a:pt x="353" y="548"/>
                </a:cubicBezTo>
                <a:cubicBezTo>
                  <a:pt x="418" y="542"/>
                  <a:pt x="475" y="507"/>
                  <a:pt x="511" y="457"/>
                </a:cubicBezTo>
                <a:cubicBezTo>
                  <a:pt x="535" y="471"/>
                  <a:pt x="535" y="471"/>
                  <a:pt x="535" y="471"/>
                </a:cubicBezTo>
                <a:cubicBezTo>
                  <a:pt x="494" y="529"/>
                  <a:pt x="428" y="569"/>
                  <a:pt x="353" y="575"/>
                </a:cubicBezTo>
                <a:close/>
                <a:moveTo>
                  <a:pt x="556" y="434"/>
                </a:moveTo>
                <a:cubicBezTo>
                  <a:pt x="532" y="420"/>
                  <a:pt x="532" y="420"/>
                  <a:pt x="532" y="420"/>
                </a:cubicBezTo>
                <a:cubicBezTo>
                  <a:pt x="545" y="393"/>
                  <a:pt x="552" y="362"/>
                  <a:pt x="552" y="329"/>
                </a:cubicBezTo>
                <a:cubicBezTo>
                  <a:pt x="552" y="297"/>
                  <a:pt x="545" y="266"/>
                  <a:pt x="532" y="238"/>
                </a:cubicBezTo>
                <a:cubicBezTo>
                  <a:pt x="556" y="224"/>
                  <a:pt x="556" y="224"/>
                  <a:pt x="556" y="224"/>
                </a:cubicBezTo>
                <a:cubicBezTo>
                  <a:pt x="571" y="256"/>
                  <a:pt x="579" y="292"/>
                  <a:pt x="579" y="329"/>
                </a:cubicBezTo>
                <a:cubicBezTo>
                  <a:pt x="579" y="367"/>
                  <a:pt x="571" y="402"/>
                  <a:pt x="556" y="434"/>
                </a:cubicBezTo>
                <a:close/>
              </a:path>
            </a:pathLst>
          </a:custGeom>
          <a:solidFill>
            <a:srgbClr val="0070C0"/>
          </a:solidFill>
          <a:ln w="9525">
            <a:solidFill>
              <a:srgbClr val="D7F5AB"/>
            </a:solidFill>
            <a:miter lim="800000"/>
          </a:ln>
        </p:spPr>
        <p:txBody>
          <a:bodyPr/>
          <a:lstStyle/>
          <a:p>
            <a:pPr algn="ctr" defTabSz="1151890"/>
            <a:endParaRPr lang="zh-CN" altLang="en-US" sz="4025">
              <a:solidFill>
                <a:prstClr val="black"/>
              </a:solidFill>
              <a:latin typeface="Impact" panose="020B0806030902050204" charset="0"/>
              <a:ea typeface="微软雅黑" panose="020B0503020204020204" pitchFamily="34" charset="-122"/>
            </a:endParaRPr>
          </a:p>
        </p:txBody>
      </p:sp>
      <p:sp>
        <p:nvSpPr>
          <p:cNvPr id="19" name="Freeform 19"/>
          <p:cNvSpPr>
            <a:spLocks noEditPoints="1"/>
          </p:cNvSpPr>
          <p:nvPr>
            <p:custDataLst>
              <p:tags r:id="rId5"/>
            </p:custDataLst>
          </p:nvPr>
        </p:nvSpPr>
        <p:spPr bwMode="auto">
          <a:xfrm>
            <a:off x="10491892" y="4451853"/>
            <a:ext cx="1673768" cy="1666363"/>
          </a:xfrm>
          <a:custGeom>
            <a:avLst/>
            <a:gdLst>
              <a:gd name="T0" fmla="*/ 431 w 483"/>
              <a:gd name="T1" fmla="*/ 165 h 481"/>
              <a:gd name="T2" fmla="*/ 435 w 483"/>
              <a:gd name="T3" fmla="*/ 95 h 481"/>
              <a:gd name="T4" fmla="*/ 394 w 483"/>
              <a:gd name="T5" fmla="*/ 105 h 481"/>
              <a:gd name="T6" fmla="*/ 374 w 483"/>
              <a:gd name="T7" fmla="*/ 38 h 481"/>
              <a:gd name="T8" fmla="*/ 338 w 483"/>
              <a:gd name="T9" fmla="*/ 61 h 481"/>
              <a:gd name="T10" fmla="*/ 296 w 483"/>
              <a:gd name="T11" fmla="*/ 5 h 481"/>
              <a:gd name="T12" fmla="*/ 271 w 483"/>
              <a:gd name="T13" fmla="*/ 39 h 481"/>
              <a:gd name="T14" fmla="*/ 212 w 483"/>
              <a:gd name="T15" fmla="*/ 0 h 481"/>
              <a:gd name="T16" fmla="*/ 200 w 483"/>
              <a:gd name="T17" fmla="*/ 41 h 481"/>
              <a:gd name="T18" fmla="*/ 132 w 483"/>
              <a:gd name="T19" fmla="*/ 25 h 481"/>
              <a:gd name="T20" fmla="*/ 135 w 483"/>
              <a:gd name="T21" fmla="*/ 68 h 481"/>
              <a:gd name="T22" fmla="*/ 65 w 483"/>
              <a:gd name="T23" fmla="*/ 76 h 481"/>
              <a:gd name="T24" fmla="*/ 82 w 483"/>
              <a:gd name="T25" fmla="*/ 115 h 481"/>
              <a:gd name="T26" fmla="*/ 19 w 483"/>
              <a:gd name="T27" fmla="*/ 146 h 481"/>
              <a:gd name="T28" fmla="*/ 48 w 483"/>
              <a:gd name="T29" fmla="*/ 177 h 481"/>
              <a:gd name="T30" fmla="*/ 0 w 483"/>
              <a:gd name="T31" fmla="*/ 228 h 481"/>
              <a:gd name="T32" fmla="*/ 38 w 483"/>
              <a:gd name="T33" fmla="*/ 241 h 481"/>
              <a:gd name="T34" fmla="*/ 0 w 483"/>
              <a:gd name="T35" fmla="*/ 254 h 481"/>
              <a:gd name="T36" fmla="*/ 48 w 483"/>
              <a:gd name="T37" fmla="*/ 305 h 481"/>
              <a:gd name="T38" fmla="*/ 19 w 483"/>
              <a:gd name="T39" fmla="*/ 335 h 481"/>
              <a:gd name="T40" fmla="*/ 82 w 483"/>
              <a:gd name="T41" fmla="*/ 367 h 481"/>
              <a:gd name="T42" fmla="*/ 65 w 483"/>
              <a:gd name="T43" fmla="*/ 406 h 481"/>
              <a:gd name="T44" fmla="*/ 135 w 483"/>
              <a:gd name="T45" fmla="*/ 414 h 481"/>
              <a:gd name="T46" fmla="*/ 132 w 483"/>
              <a:gd name="T47" fmla="*/ 456 h 481"/>
              <a:gd name="T48" fmla="*/ 200 w 483"/>
              <a:gd name="T49" fmla="*/ 440 h 481"/>
              <a:gd name="T50" fmla="*/ 212 w 483"/>
              <a:gd name="T51" fmla="*/ 481 h 481"/>
              <a:gd name="T52" fmla="*/ 271 w 483"/>
              <a:gd name="T53" fmla="*/ 442 h 481"/>
              <a:gd name="T54" fmla="*/ 296 w 483"/>
              <a:gd name="T55" fmla="*/ 476 h 481"/>
              <a:gd name="T56" fmla="*/ 338 w 483"/>
              <a:gd name="T57" fmla="*/ 420 h 481"/>
              <a:gd name="T58" fmla="*/ 374 w 483"/>
              <a:gd name="T59" fmla="*/ 444 h 481"/>
              <a:gd name="T60" fmla="*/ 394 w 483"/>
              <a:gd name="T61" fmla="*/ 376 h 481"/>
              <a:gd name="T62" fmla="*/ 435 w 483"/>
              <a:gd name="T63" fmla="*/ 386 h 481"/>
              <a:gd name="T64" fmla="*/ 431 w 483"/>
              <a:gd name="T65" fmla="*/ 316 h 481"/>
              <a:gd name="T66" fmla="*/ 473 w 483"/>
              <a:gd name="T67" fmla="*/ 311 h 481"/>
              <a:gd name="T68" fmla="*/ 445 w 483"/>
              <a:gd name="T69" fmla="*/ 247 h 481"/>
              <a:gd name="T70" fmla="*/ 445 w 483"/>
              <a:gd name="T71" fmla="*/ 235 h 481"/>
              <a:gd name="T72" fmla="*/ 473 w 483"/>
              <a:gd name="T73" fmla="*/ 170 h 481"/>
              <a:gd name="T74" fmla="*/ 271 w 483"/>
              <a:gd name="T75" fmla="*/ 405 h 481"/>
              <a:gd name="T76" fmla="*/ 328 w 483"/>
              <a:gd name="T77" fmla="*/ 270 h 481"/>
              <a:gd name="T78" fmla="*/ 271 w 483"/>
              <a:gd name="T79" fmla="*/ 405 h 481"/>
              <a:gd name="T80" fmla="*/ 287 w 483"/>
              <a:gd name="T81" fmla="*/ 241 h 481"/>
              <a:gd name="T82" fmla="*/ 196 w 483"/>
              <a:gd name="T83" fmla="*/ 241 h 481"/>
              <a:gd name="T84" fmla="*/ 77 w 483"/>
              <a:gd name="T85" fmla="*/ 270 h 481"/>
              <a:gd name="T86" fmla="*/ 212 w 483"/>
              <a:gd name="T87" fmla="*/ 327 h 481"/>
              <a:gd name="T88" fmla="*/ 77 w 483"/>
              <a:gd name="T89" fmla="*/ 270 h 481"/>
              <a:gd name="T90" fmla="*/ 212 w 483"/>
              <a:gd name="T91" fmla="*/ 155 h 481"/>
              <a:gd name="T92" fmla="*/ 77 w 483"/>
              <a:gd name="T93" fmla="*/ 211 h 481"/>
              <a:gd name="T94" fmla="*/ 406 w 483"/>
              <a:gd name="T95" fmla="*/ 211 h 481"/>
              <a:gd name="T96" fmla="*/ 271 w 483"/>
              <a:gd name="T97" fmla="*/ 155 h 481"/>
              <a:gd name="T98" fmla="*/ 406 w 483"/>
              <a:gd name="T99" fmla="*/ 21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2" h="481">
                <a:moveTo>
                  <a:pt x="435" y="177"/>
                </a:moveTo>
                <a:cubicBezTo>
                  <a:pt x="434" y="173"/>
                  <a:pt x="432" y="169"/>
                  <a:pt x="431" y="165"/>
                </a:cubicBezTo>
                <a:cubicBezTo>
                  <a:pt x="464" y="146"/>
                  <a:pt x="464" y="146"/>
                  <a:pt x="464" y="146"/>
                </a:cubicBezTo>
                <a:cubicBezTo>
                  <a:pt x="435" y="95"/>
                  <a:pt x="435" y="95"/>
                  <a:pt x="435" y="95"/>
                </a:cubicBezTo>
                <a:cubicBezTo>
                  <a:pt x="401" y="115"/>
                  <a:pt x="401" y="115"/>
                  <a:pt x="401" y="115"/>
                </a:cubicBezTo>
                <a:cubicBezTo>
                  <a:pt x="399" y="111"/>
                  <a:pt x="396" y="108"/>
                  <a:pt x="394" y="105"/>
                </a:cubicBezTo>
                <a:cubicBezTo>
                  <a:pt x="419" y="76"/>
                  <a:pt x="419" y="76"/>
                  <a:pt x="419" y="76"/>
                </a:cubicBezTo>
                <a:cubicBezTo>
                  <a:pt x="374" y="38"/>
                  <a:pt x="374" y="38"/>
                  <a:pt x="374" y="38"/>
                </a:cubicBezTo>
                <a:cubicBezTo>
                  <a:pt x="349" y="68"/>
                  <a:pt x="349" y="68"/>
                  <a:pt x="349" y="68"/>
                </a:cubicBezTo>
                <a:cubicBezTo>
                  <a:pt x="345" y="65"/>
                  <a:pt x="342" y="63"/>
                  <a:pt x="338" y="61"/>
                </a:cubicBezTo>
                <a:cubicBezTo>
                  <a:pt x="351" y="25"/>
                  <a:pt x="351" y="25"/>
                  <a:pt x="351" y="25"/>
                </a:cubicBezTo>
                <a:cubicBezTo>
                  <a:pt x="296" y="5"/>
                  <a:pt x="296" y="5"/>
                  <a:pt x="296" y="5"/>
                </a:cubicBezTo>
                <a:cubicBezTo>
                  <a:pt x="283" y="41"/>
                  <a:pt x="283" y="41"/>
                  <a:pt x="283" y="41"/>
                </a:cubicBezTo>
                <a:cubicBezTo>
                  <a:pt x="279" y="41"/>
                  <a:pt x="275" y="40"/>
                  <a:pt x="271" y="39"/>
                </a:cubicBezTo>
                <a:cubicBezTo>
                  <a:pt x="271" y="0"/>
                  <a:pt x="271" y="0"/>
                  <a:pt x="271" y="0"/>
                </a:cubicBezTo>
                <a:cubicBezTo>
                  <a:pt x="212" y="0"/>
                  <a:pt x="212" y="0"/>
                  <a:pt x="212" y="0"/>
                </a:cubicBezTo>
                <a:cubicBezTo>
                  <a:pt x="212" y="39"/>
                  <a:pt x="212" y="39"/>
                  <a:pt x="212" y="39"/>
                </a:cubicBezTo>
                <a:cubicBezTo>
                  <a:pt x="208" y="40"/>
                  <a:pt x="204" y="41"/>
                  <a:pt x="200" y="41"/>
                </a:cubicBezTo>
                <a:cubicBezTo>
                  <a:pt x="187" y="5"/>
                  <a:pt x="187" y="5"/>
                  <a:pt x="187" y="5"/>
                </a:cubicBezTo>
                <a:cubicBezTo>
                  <a:pt x="132" y="25"/>
                  <a:pt x="132" y="25"/>
                  <a:pt x="132" y="25"/>
                </a:cubicBezTo>
                <a:cubicBezTo>
                  <a:pt x="145" y="61"/>
                  <a:pt x="145" y="61"/>
                  <a:pt x="145" y="61"/>
                </a:cubicBezTo>
                <a:cubicBezTo>
                  <a:pt x="142" y="63"/>
                  <a:pt x="138" y="65"/>
                  <a:pt x="135" y="68"/>
                </a:cubicBezTo>
                <a:cubicBezTo>
                  <a:pt x="110" y="38"/>
                  <a:pt x="110" y="38"/>
                  <a:pt x="110" y="38"/>
                </a:cubicBezTo>
                <a:cubicBezTo>
                  <a:pt x="65" y="76"/>
                  <a:pt x="65" y="76"/>
                  <a:pt x="65" y="76"/>
                </a:cubicBezTo>
                <a:cubicBezTo>
                  <a:pt x="90" y="105"/>
                  <a:pt x="90" y="105"/>
                  <a:pt x="90" y="105"/>
                </a:cubicBezTo>
                <a:cubicBezTo>
                  <a:pt x="87" y="108"/>
                  <a:pt x="84" y="111"/>
                  <a:pt x="82" y="115"/>
                </a:cubicBezTo>
                <a:cubicBezTo>
                  <a:pt x="48" y="95"/>
                  <a:pt x="48" y="95"/>
                  <a:pt x="48" y="95"/>
                </a:cubicBezTo>
                <a:cubicBezTo>
                  <a:pt x="19" y="146"/>
                  <a:pt x="19" y="146"/>
                  <a:pt x="19" y="146"/>
                </a:cubicBezTo>
                <a:cubicBezTo>
                  <a:pt x="52" y="165"/>
                  <a:pt x="52" y="165"/>
                  <a:pt x="52" y="165"/>
                </a:cubicBezTo>
                <a:cubicBezTo>
                  <a:pt x="51" y="169"/>
                  <a:pt x="50" y="173"/>
                  <a:pt x="48" y="177"/>
                </a:cubicBezTo>
                <a:cubicBezTo>
                  <a:pt x="10" y="170"/>
                  <a:pt x="10" y="170"/>
                  <a:pt x="10" y="170"/>
                </a:cubicBezTo>
                <a:cubicBezTo>
                  <a:pt x="0" y="228"/>
                  <a:pt x="0" y="228"/>
                  <a:pt x="0" y="228"/>
                </a:cubicBezTo>
                <a:cubicBezTo>
                  <a:pt x="38" y="235"/>
                  <a:pt x="38" y="235"/>
                  <a:pt x="38" y="235"/>
                </a:cubicBezTo>
                <a:cubicBezTo>
                  <a:pt x="38" y="237"/>
                  <a:pt x="38" y="239"/>
                  <a:pt x="38" y="241"/>
                </a:cubicBezTo>
                <a:cubicBezTo>
                  <a:pt x="38" y="243"/>
                  <a:pt x="38" y="245"/>
                  <a:pt x="38" y="247"/>
                </a:cubicBezTo>
                <a:cubicBezTo>
                  <a:pt x="0" y="254"/>
                  <a:pt x="0" y="254"/>
                  <a:pt x="0" y="254"/>
                </a:cubicBezTo>
                <a:cubicBezTo>
                  <a:pt x="10" y="311"/>
                  <a:pt x="10" y="311"/>
                  <a:pt x="10" y="311"/>
                </a:cubicBezTo>
                <a:cubicBezTo>
                  <a:pt x="48" y="305"/>
                  <a:pt x="48" y="305"/>
                  <a:pt x="48" y="305"/>
                </a:cubicBezTo>
                <a:cubicBezTo>
                  <a:pt x="50" y="308"/>
                  <a:pt x="51" y="312"/>
                  <a:pt x="52" y="316"/>
                </a:cubicBezTo>
                <a:cubicBezTo>
                  <a:pt x="19" y="335"/>
                  <a:pt x="19" y="335"/>
                  <a:pt x="19" y="335"/>
                </a:cubicBezTo>
                <a:cubicBezTo>
                  <a:pt x="48" y="386"/>
                  <a:pt x="48" y="386"/>
                  <a:pt x="48" y="386"/>
                </a:cubicBezTo>
                <a:cubicBezTo>
                  <a:pt x="82" y="367"/>
                  <a:pt x="82" y="367"/>
                  <a:pt x="82" y="367"/>
                </a:cubicBezTo>
                <a:cubicBezTo>
                  <a:pt x="84" y="370"/>
                  <a:pt x="87" y="373"/>
                  <a:pt x="90" y="376"/>
                </a:cubicBezTo>
                <a:cubicBezTo>
                  <a:pt x="65" y="406"/>
                  <a:pt x="65" y="406"/>
                  <a:pt x="65" y="406"/>
                </a:cubicBezTo>
                <a:cubicBezTo>
                  <a:pt x="110" y="444"/>
                  <a:pt x="110" y="444"/>
                  <a:pt x="110" y="444"/>
                </a:cubicBezTo>
                <a:cubicBezTo>
                  <a:pt x="135" y="414"/>
                  <a:pt x="135" y="414"/>
                  <a:pt x="135" y="414"/>
                </a:cubicBezTo>
                <a:cubicBezTo>
                  <a:pt x="138" y="416"/>
                  <a:pt x="142" y="418"/>
                  <a:pt x="145" y="420"/>
                </a:cubicBezTo>
                <a:cubicBezTo>
                  <a:pt x="132" y="456"/>
                  <a:pt x="132" y="456"/>
                  <a:pt x="132" y="456"/>
                </a:cubicBezTo>
                <a:cubicBezTo>
                  <a:pt x="187" y="476"/>
                  <a:pt x="187" y="476"/>
                  <a:pt x="187" y="476"/>
                </a:cubicBezTo>
                <a:cubicBezTo>
                  <a:pt x="200" y="440"/>
                  <a:pt x="200" y="440"/>
                  <a:pt x="200" y="440"/>
                </a:cubicBezTo>
                <a:cubicBezTo>
                  <a:pt x="204" y="441"/>
                  <a:pt x="208" y="442"/>
                  <a:pt x="212" y="442"/>
                </a:cubicBezTo>
                <a:cubicBezTo>
                  <a:pt x="212" y="481"/>
                  <a:pt x="212" y="481"/>
                  <a:pt x="212" y="481"/>
                </a:cubicBezTo>
                <a:cubicBezTo>
                  <a:pt x="271" y="481"/>
                  <a:pt x="271" y="481"/>
                  <a:pt x="271" y="481"/>
                </a:cubicBezTo>
                <a:cubicBezTo>
                  <a:pt x="271" y="442"/>
                  <a:pt x="271" y="442"/>
                  <a:pt x="271" y="442"/>
                </a:cubicBezTo>
                <a:cubicBezTo>
                  <a:pt x="275" y="442"/>
                  <a:pt x="279" y="441"/>
                  <a:pt x="283" y="440"/>
                </a:cubicBezTo>
                <a:cubicBezTo>
                  <a:pt x="296" y="476"/>
                  <a:pt x="296" y="476"/>
                  <a:pt x="296" y="476"/>
                </a:cubicBezTo>
                <a:cubicBezTo>
                  <a:pt x="351" y="456"/>
                  <a:pt x="351" y="456"/>
                  <a:pt x="351" y="456"/>
                </a:cubicBezTo>
                <a:cubicBezTo>
                  <a:pt x="338" y="420"/>
                  <a:pt x="338" y="420"/>
                  <a:pt x="338" y="420"/>
                </a:cubicBezTo>
                <a:cubicBezTo>
                  <a:pt x="342" y="418"/>
                  <a:pt x="345" y="416"/>
                  <a:pt x="349" y="414"/>
                </a:cubicBezTo>
                <a:cubicBezTo>
                  <a:pt x="374" y="444"/>
                  <a:pt x="374" y="444"/>
                  <a:pt x="374" y="444"/>
                </a:cubicBezTo>
                <a:cubicBezTo>
                  <a:pt x="419" y="406"/>
                  <a:pt x="419" y="406"/>
                  <a:pt x="419" y="406"/>
                </a:cubicBezTo>
                <a:cubicBezTo>
                  <a:pt x="394" y="376"/>
                  <a:pt x="394" y="376"/>
                  <a:pt x="394" y="376"/>
                </a:cubicBezTo>
                <a:cubicBezTo>
                  <a:pt x="396" y="373"/>
                  <a:pt x="399" y="370"/>
                  <a:pt x="401" y="367"/>
                </a:cubicBezTo>
                <a:cubicBezTo>
                  <a:pt x="435" y="386"/>
                  <a:pt x="435" y="386"/>
                  <a:pt x="435" y="386"/>
                </a:cubicBezTo>
                <a:cubicBezTo>
                  <a:pt x="464" y="335"/>
                  <a:pt x="464" y="335"/>
                  <a:pt x="464" y="335"/>
                </a:cubicBezTo>
                <a:cubicBezTo>
                  <a:pt x="431" y="316"/>
                  <a:pt x="431" y="316"/>
                  <a:pt x="431" y="316"/>
                </a:cubicBezTo>
                <a:cubicBezTo>
                  <a:pt x="432" y="312"/>
                  <a:pt x="434" y="308"/>
                  <a:pt x="435" y="305"/>
                </a:cubicBezTo>
                <a:cubicBezTo>
                  <a:pt x="473" y="311"/>
                  <a:pt x="473" y="311"/>
                  <a:pt x="473" y="311"/>
                </a:cubicBezTo>
                <a:cubicBezTo>
                  <a:pt x="483" y="254"/>
                  <a:pt x="483" y="254"/>
                  <a:pt x="483" y="254"/>
                </a:cubicBezTo>
                <a:cubicBezTo>
                  <a:pt x="445" y="247"/>
                  <a:pt x="445" y="247"/>
                  <a:pt x="445" y="247"/>
                </a:cubicBezTo>
                <a:cubicBezTo>
                  <a:pt x="445" y="245"/>
                  <a:pt x="445" y="243"/>
                  <a:pt x="445" y="241"/>
                </a:cubicBezTo>
                <a:cubicBezTo>
                  <a:pt x="445" y="239"/>
                  <a:pt x="445" y="237"/>
                  <a:pt x="445" y="235"/>
                </a:cubicBezTo>
                <a:cubicBezTo>
                  <a:pt x="483" y="228"/>
                  <a:pt x="483" y="228"/>
                  <a:pt x="483" y="228"/>
                </a:cubicBezTo>
                <a:cubicBezTo>
                  <a:pt x="473" y="170"/>
                  <a:pt x="473" y="170"/>
                  <a:pt x="473" y="170"/>
                </a:cubicBezTo>
                <a:lnTo>
                  <a:pt x="435" y="177"/>
                </a:lnTo>
                <a:close/>
                <a:moveTo>
                  <a:pt x="271" y="405"/>
                </a:moveTo>
                <a:cubicBezTo>
                  <a:pt x="271" y="327"/>
                  <a:pt x="271" y="327"/>
                  <a:pt x="271" y="327"/>
                </a:cubicBezTo>
                <a:cubicBezTo>
                  <a:pt x="297" y="318"/>
                  <a:pt x="318" y="297"/>
                  <a:pt x="328" y="270"/>
                </a:cubicBezTo>
                <a:cubicBezTo>
                  <a:pt x="406" y="270"/>
                  <a:pt x="406" y="270"/>
                  <a:pt x="406" y="270"/>
                </a:cubicBezTo>
                <a:cubicBezTo>
                  <a:pt x="394" y="339"/>
                  <a:pt x="340" y="393"/>
                  <a:pt x="271" y="405"/>
                </a:cubicBezTo>
                <a:close/>
                <a:moveTo>
                  <a:pt x="242" y="195"/>
                </a:moveTo>
                <a:cubicBezTo>
                  <a:pt x="267" y="195"/>
                  <a:pt x="287" y="215"/>
                  <a:pt x="287" y="241"/>
                </a:cubicBezTo>
                <a:cubicBezTo>
                  <a:pt x="287" y="266"/>
                  <a:pt x="267" y="287"/>
                  <a:pt x="242" y="287"/>
                </a:cubicBezTo>
                <a:cubicBezTo>
                  <a:pt x="216" y="287"/>
                  <a:pt x="196" y="266"/>
                  <a:pt x="196" y="241"/>
                </a:cubicBezTo>
                <a:cubicBezTo>
                  <a:pt x="196" y="215"/>
                  <a:pt x="216" y="195"/>
                  <a:pt x="242" y="195"/>
                </a:cubicBezTo>
                <a:close/>
                <a:moveTo>
                  <a:pt x="77" y="270"/>
                </a:moveTo>
                <a:cubicBezTo>
                  <a:pt x="156" y="270"/>
                  <a:pt x="156" y="270"/>
                  <a:pt x="156" y="270"/>
                </a:cubicBezTo>
                <a:cubicBezTo>
                  <a:pt x="165" y="297"/>
                  <a:pt x="186" y="318"/>
                  <a:pt x="212" y="327"/>
                </a:cubicBezTo>
                <a:cubicBezTo>
                  <a:pt x="212" y="405"/>
                  <a:pt x="212" y="405"/>
                  <a:pt x="212" y="405"/>
                </a:cubicBezTo>
                <a:cubicBezTo>
                  <a:pt x="144" y="393"/>
                  <a:pt x="90" y="339"/>
                  <a:pt x="77" y="270"/>
                </a:cubicBezTo>
                <a:close/>
                <a:moveTo>
                  <a:pt x="212" y="76"/>
                </a:moveTo>
                <a:cubicBezTo>
                  <a:pt x="212" y="155"/>
                  <a:pt x="212" y="155"/>
                  <a:pt x="212" y="155"/>
                </a:cubicBezTo>
                <a:cubicBezTo>
                  <a:pt x="186" y="164"/>
                  <a:pt x="165" y="185"/>
                  <a:pt x="156" y="211"/>
                </a:cubicBezTo>
                <a:cubicBezTo>
                  <a:pt x="77" y="211"/>
                  <a:pt x="77" y="211"/>
                  <a:pt x="77" y="211"/>
                </a:cubicBezTo>
                <a:cubicBezTo>
                  <a:pt x="90" y="143"/>
                  <a:pt x="144" y="89"/>
                  <a:pt x="212" y="76"/>
                </a:cubicBezTo>
                <a:close/>
                <a:moveTo>
                  <a:pt x="406" y="211"/>
                </a:moveTo>
                <a:cubicBezTo>
                  <a:pt x="328" y="211"/>
                  <a:pt x="328" y="211"/>
                  <a:pt x="328" y="211"/>
                </a:cubicBezTo>
                <a:cubicBezTo>
                  <a:pt x="318" y="185"/>
                  <a:pt x="297" y="164"/>
                  <a:pt x="271" y="155"/>
                </a:cubicBezTo>
                <a:cubicBezTo>
                  <a:pt x="271" y="76"/>
                  <a:pt x="271" y="76"/>
                  <a:pt x="271" y="76"/>
                </a:cubicBezTo>
                <a:cubicBezTo>
                  <a:pt x="340" y="89"/>
                  <a:pt x="394" y="143"/>
                  <a:pt x="406" y="211"/>
                </a:cubicBezTo>
                <a:close/>
              </a:path>
            </a:pathLst>
          </a:custGeom>
          <a:solidFill>
            <a:srgbClr val="0070C0"/>
          </a:solidFill>
          <a:ln w="9525">
            <a:solidFill>
              <a:srgbClr val="D7F5AB"/>
            </a:solidFill>
            <a:miter lim="800000"/>
          </a:ln>
        </p:spPr>
        <p:txBody>
          <a:bodyPr/>
          <a:lstStyle/>
          <a:p>
            <a:pPr algn="ctr" defTabSz="1151890"/>
            <a:endParaRPr lang="zh-CN" altLang="en-US" sz="4025">
              <a:solidFill>
                <a:sysClr val="windowText" lastClr="000000"/>
              </a:solidFill>
              <a:latin typeface="Impact" panose="020B0806030902050204" charset="0"/>
              <a:ea typeface="微软雅黑" panose="020B0503020204020204" pitchFamily="34" charset="-122"/>
            </a:endParaRPr>
          </a:p>
        </p:txBody>
      </p:sp>
      <p:sp>
        <p:nvSpPr>
          <p:cNvPr id="7" name="WordArt 2"/>
          <p:cNvSpPr>
            <a:spLocks noChangeArrowheads="1" noChangeShapeType="1" noTextEdit="1"/>
          </p:cNvSpPr>
          <p:nvPr/>
        </p:nvSpPr>
        <p:spPr bwMode="auto">
          <a:xfrm>
            <a:off x="553085" y="621030"/>
            <a:ext cx="8437245" cy="1837055"/>
          </a:xfrm>
          <a:prstGeom prst="rect">
            <a:avLst/>
          </a:prstGeom>
        </p:spPr>
        <p:txBody>
          <a:bodyPr wrap="none" fromWordArt="1">
            <a:prstTxWarp prst="textWave1">
              <a:avLst>
                <a:gd name="adj1" fmla="val 13005"/>
                <a:gd name="adj2" fmla="val 130"/>
              </a:avLst>
            </a:prstTxWarp>
          </a:bodyPr>
          <a:lstStyle/>
          <a:p>
            <a:pPr algn="ctr" eaLnBrk="0" fontAlgn="base" hangingPunct="0">
              <a:spcBef>
                <a:spcPct val="0"/>
              </a:spcBef>
              <a:spcAft>
                <a:spcPct val="0"/>
              </a:spcAft>
            </a:pPr>
            <a:r>
              <a:rPr lang="en-US" altLang="zh-CN" sz="2000" b="1" kern="10" dirty="0">
                <a:ln w="9525">
                  <a:solidFill>
                    <a:srgbClr val="0070C0"/>
                  </a:solidFill>
                  <a:round/>
                </a:ln>
                <a:solidFill>
                  <a:srgbClr val="0070C0"/>
                </a:solidFill>
                <a:effectLst>
                  <a:outerShdw dist="53882" dir="2700000" algn="ctr" rotWithShape="0">
                    <a:srgbClr val="C0C0C0">
                      <a:alpha val="79999"/>
                    </a:srgbClr>
                  </a:outerShdw>
                </a:effectLst>
                <a:latin typeface="Vrinda" panose="020B0502040204020203" pitchFamily="34" charset="0"/>
                <a:ea typeface="华文彩云" panose="02010800040101010101" pitchFamily="2" charset="-122"/>
                <a:cs typeface="Vrinda" panose="020B0502040204020203" pitchFamily="34" charset="0"/>
              </a:rPr>
              <a:t>故事就像是雪花，看上去差不多，但是每一片都不一样。</a:t>
            </a:r>
          </a:p>
          <a:p>
            <a:pPr algn="ctr" eaLnBrk="0" fontAlgn="base" hangingPunct="0">
              <a:spcBef>
                <a:spcPct val="0"/>
              </a:spcBef>
              <a:spcAft>
                <a:spcPct val="0"/>
              </a:spcAft>
            </a:pPr>
            <a:r>
              <a:rPr lang="en-US" altLang="zh-CN" sz="2000" b="1" kern="10" dirty="0">
                <a:ln w="9525">
                  <a:solidFill>
                    <a:srgbClr val="0070C0"/>
                  </a:solidFill>
                  <a:round/>
                </a:ln>
                <a:solidFill>
                  <a:srgbClr val="0070C0"/>
                </a:solidFill>
                <a:effectLst>
                  <a:outerShdw dist="53882" dir="2700000" algn="ctr" rotWithShape="0">
                    <a:srgbClr val="C0C0C0">
                      <a:alpha val="79999"/>
                    </a:srgbClr>
                  </a:outerShdw>
                </a:effectLst>
                <a:latin typeface="Vrinda" panose="020B0502040204020203" pitchFamily="34" charset="0"/>
                <a:ea typeface="华文彩云" panose="02010800040101010101" pitchFamily="2" charset="-122"/>
                <a:cs typeface="Vrinda" panose="020B0502040204020203" pitchFamily="34" charset="0"/>
              </a:rPr>
              <a:t> —— 乔恩 · 弗兰克林</a:t>
            </a:r>
          </a:p>
        </p:txBody>
      </p:sp>
      <p:pic>
        <p:nvPicPr>
          <p:cNvPr id="10" name="图片 9"/>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6950075" y="85725"/>
            <a:ext cx="4987290" cy="24028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7" nodeType="withEffect">
                                  <p:childTnLst>
                                    <p:set>
                                      <p:cBhvr>
                                        <p:cTn id="6" dur="1" fill="hold">
                                          <p:stCondLst>
                                            <p:cond delay="0"/>
                                          </p:stCondLst>
                                        </p:cTn>
                                        <p:tgtEl>
                                          <p:spTgt spid="18"/>
                                        </p:tgtEl>
                                        <p:attrNameLst>
                                          <p:attrName>style.visibility</p:attrName>
                                        </p:attrNameLst>
                                      </p:cBhvr>
                                      <p:to>
                                        <p:strVal val="visible"/>
                                      </p:to>
                                    </p:set>
                                    <p:animEffect transition="in" filter="fade">
                                      <p:cBhvr>
                                        <p:cTn id="7" dur="300"/>
                                        <p:tgtEl>
                                          <p:spTgt spid="18"/>
                                        </p:tgtEl>
                                      </p:cBhvr>
                                    </p:animEffect>
                                  </p:childTnLst>
                                </p:cTn>
                              </p:par>
                            </p:childTnLst>
                          </p:cTn>
                        </p:par>
                        <p:par>
                          <p:cTn id="8" fill="hold">
                            <p:stCondLst>
                              <p:cond delay="500"/>
                            </p:stCondLst>
                            <p:childTnLst>
                              <p:par>
                                <p:cTn id="9" presetID="10" presetClass="entr" presetSubtype="0" fill="hold" grpId="9" nodeType="afterEffect">
                                  <p:childTnLst>
                                    <p:set>
                                      <p:cBhvr>
                                        <p:cTn id="10" dur="1" fill="hold">
                                          <p:stCondLst>
                                            <p:cond delay="0"/>
                                          </p:stCondLst>
                                        </p:cTn>
                                        <p:tgtEl>
                                          <p:spTgt spid="19"/>
                                        </p:tgtEl>
                                        <p:attrNameLst>
                                          <p:attrName>style.visibility</p:attrName>
                                        </p:attrNameLst>
                                      </p:cBhvr>
                                      <p:to>
                                        <p:strVal val="visible"/>
                                      </p:to>
                                    </p:set>
                                    <p:animEffect transition="in" filter="fade">
                                      <p:cBhvr>
                                        <p:cTn id="11" dur="300"/>
                                        <p:tgtEl>
                                          <p:spTgt spid="19"/>
                                        </p:tgtEl>
                                      </p:cBhvr>
                                    </p:animEffect>
                                  </p:childTnLst>
                                </p:cTn>
                              </p:par>
                              <p:par>
                                <p:cTn id="12" presetID="8" presetClass="emph" presetSubtype="0" repeatCount="indefinite" fill="hold" grpId="6" nodeType="withEffect">
                                  <p:childTnLst>
                                    <p:animRot by="21600000">
                                      <p:cBhvr>
                                        <p:cTn id="13" dur="2000" fill="hold"/>
                                        <p:tgtEl>
                                          <p:spTgt spid="18"/>
                                        </p:tgtEl>
                                        <p:attrNameLst>
                                          <p:attrName>r</p:attrName>
                                        </p:attrNameLst>
                                      </p:cBhvr>
                                    </p:animRot>
                                  </p:childTnLst>
                                </p:cTn>
                              </p:par>
                              <p:par>
                                <p:cTn id="14" presetID="8" presetClass="emph" presetSubtype="0" repeatCount="indefinite" fill="hold" grpId="8" nodeType="withEffect">
                                  <p:childTnLst>
                                    <p:animRot by="21600000">
                                      <p:cBhvr>
                                        <p:cTn id="15" dur="2000" fill="hold"/>
                                        <p:tgtEl>
                                          <p:spTgt spid="19"/>
                                        </p:tgtEl>
                                        <p:attrNameLst>
                                          <p:attrName>r</p:attrName>
                                        </p:attrNameLst>
                                      </p:cBhvr>
                                    </p:animRot>
                                  </p:childTnLst>
                                </p:cTn>
                              </p:par>
                              <p:par>
                                <p:cTn id="16" presetID="53" presetClass="entr" presetSubtype="16" fill="hold" grpId="5" nodeType="withEffec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1000"/>
                            </p:stCondLst>
                            <p:childTnLst>
                              <p:par>
                                <p:cTn id="27" presetID="10" presetClass="entr" presetSubtype="0" fill="hold" grpId="3" nodeType="afterEffec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2" nodeType="withEffec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2" bldLvl="0" animBg="1"/>
      <p:bldP spid="9" grpId="3" bldLvl="0" animBg="1"/>
      <p:bldP spid="12" grpId="5" bldLvl="0" animBg="1"/>
      <p:bldP spid="18" grpId="6" bldLvl="0" animBg="1"/>
      <p:bldP spid="18" grpId="7" bldLvl="0" animBg="1"/>
      <p:bldP spid="19" grpId="8" bldLvl="0" animBg="1"/>
      <p:bldP spid="19" grpId="9" bldLvl="0" animBg="1"/>
      <p:bldP spid="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reeform 5"/>
          <p:cNvSpPr/>
          <p:nvPr/>
        </p:nvSpPr>
        <p:spPr bwMode="auto">
          <a:xfrm>
            <a:off x="3310233" y="1395413"/>
            <a:ext cx="8883355" cy="188118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8" name="Freeform 6"/>
          <p:cNvSpPr/>
          <p:nvPr/>
        </p:nvSpPr>
        <p:spPr bwMode="auto">
          <a:xfrm>
            <a:off x="1588" y="4075113"/>
            <a:ext cx="5693725" cy="1712912"/>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54" name="Freeform 7"/>
          <p:cNvSpPr/>
          <p:nvPr/>
        </p:nvSpPr>
        <p:spPr bwMode="auto">
          <a:xfrm>
            <a:off x="1588" y="2052639"/>
            <a:ext cx="10728896" cy="2981325"/>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0170C1"/>
          </a:solidFill>
          <a:ln>
            <a:noFill/>
          </a:ln>
        </p:spPr>
        <p:txBody>
          <a:bodyPr lIns="91416" tIns="45708" rIns="91416" bIns="45708"/>
          <a:lstStyle/>
          <a:p>
            <a:endParaRPr lang="zh-CN" altLang="en-US" sz="2400"/>
          </a:p>
        </p:txBody>
      </p:sp>
      <p:sp>
        <p:nvSpPr>
          <p:cNvPr id="55" name="Freeform 8"/>
          <p:cNvSpPr/>
          <p:nvPr/>
        </p:nvSpPr>
        <p:spPr bwMode="auto">
          <a:xfrm>
            <a:off x="11228765" y="1908175"/>
            <a:ext cx="556995" cy="900113"/>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9" name="Freeform 9"/>
          <p:cNvSpPr/>
          <p:nvPr/>
        </p:nvSpPr>
        <p:spPr bwMode="auto">
          <a:xfrm>
            <a:off x="10589252" y="6049964"/>
            <a:ext cx="1604336" cy="808037"/>
          </a:xfrm>
          <a:custGeom>
            <a:avLst/>
            <a:gdLst>
              <a:gd name="T0" fmla="*/ 2088 w 2088"/>
              <a:gd name="T1" fmla="*/ 0 h 1048"/>
              <a:gd name="T2" fmla="*/ 2088 w 2088"/>
              <a:gd name="T3" fmla="*/ 1048 h 1048"/>
              <a:gd name="T4" fmla="*/ 0 w 2088"/>
              <a:gd name="T5" fmla="*/ 1048 h 1048"/>
              <a:gd name="T6" fmla="*/ 662 w 2088"/>
              <a:gd name="T7" fmla="*/ 0 h 1048"/>
              <a:gd name="T8" fmla="*/ 2088 w 2088"/>
              <a:gd name="T9" fmla="*/ 0 h 1048"/>
            </a:gdLst>
            <a:ahLst/>
            <a:cxnLst>
              <a:cxn ang="0">
                <a:pos x="T0" y="T1"/>
              </a:cxn>
              <a:cxn ang="0">
                <a:pos x="T2" y="T3"/>
              </a:cxn>
              <a:cxn ang="0">
                <a:pos x="T4" y="T5"/>
              </a:cxn>
              <a:cxn ang="0">
                <a:pos x="T6" y="T7"/>
              </a:cxn>
              <a:cxn ang="0">
                <a:pos x="T8" y="T9"/>
              </a:cxn>
            </a:cxnLst>
            <a:rect l="0" t="0" r="r" b="b"/>
            <a:pathLst>
              <a:path w="2088" h="1048">
                <a:moveTo>
                  <a:pt x="2088" y="0"/>
                </a:moveTo>
                <a:lnTo>
                  <a:pt x="2088" y="1048"/>
                </a:lnTo>
                <a:lnTo>
                  <a:pt x="0" y="1048"/>
                </a:lnTo>
                <a:lnTo>
                  <a:pt x="662" y="0"/>
                </a:lnTo>
                <a:lnTo>
                  <a:pt x="2088" y="0"/>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57" name="Freeform 10"/>
          <p:cNvSpPr/>
          <p:nvPr/>
        </p:nvSpPr>
        <p:spPr bwMode="auto">
          <a:xfrm>
            <a:off x="10298853" y="6208713"/>
            <a:ext cx="1894735" cy="649287"/>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rgbClr val="0170C1"/>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58" name="TextBox 11"/>
          <p:cNvSpPr txBox="1">
            <a:spLocks noChangeArrowheads="1"/>
          </p:cNvSpPr>
          <p:nvPr/>
        </p:nvSpPr>
        <p:spPr bwMode="auto">
          <a:xfrm>
            <a:off x="2605405" y="2808605"/>
            <a:ext cx="739648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r>
              <a:rPr lang="zh-CN" altLang="en-US" sz="4000" b="1" dirty="0">
                <a:solidFill>
                  <a:srgbClr val="FFFFFF"/>
                </a:solidFill>
                <a:latin typeface="微软雅黑" panose="020B0503020204020204" pitchFamily="34" charset="-122"/>
                <a:ea typeface="微软雅黑" panose="020B0503020204020204" pitchFamily="34" charset="-122"/>
              </a:rPr>
              <a:t>变</a:t>
            </a:r>
            <a:r>
              <a:rPr lang="en-US" altLang="zh-CN" sz="4000" b="1" dirty="0">
                <a:solidFill>
                  <a:srgbClr val="FFFFFF"/>
                </a:solidFill>
                <a:latin typeface="微软雅黑" panose="020B0503020204020204" pitchFamily="34" charset="-122"/>
                <a:ea typeface="微软雅黑" panose="020B0503020204020204" pitchFamily="34" charset="-122"/>
              </a:rPr>
              <a:t>“</a:t>
            </a:r>
            <a:r>
              <a:rPr lang="zh-CN" altLang="en-US" sz="4000" b="1" dirty="0">
                <a:solidFill>
                  <a:srgbClr val="FFFFFF"/>
                </a:solidFill>
                <a:latin typeface="微软雅黑" panose="020B0503020204020204" pitchFamily="34" charset="-122"/>
                <a:ea typeface="微软雅黑" panose="020B0503020204020204" pitchFamily="34" charset="-122"/>
              </a:rPr>
              <a:t>有形的手</a:t>
            </a:r>
            <a:r>
              <a:rPr lang="en-US" altLang="zh-CN" sz="4000" b="1" dirty="0">
                <a:solidFill>
                  <a:srgbClr val="FFFFFF"/>
                </a:solidFill>
                <a:latin typeface="微软雅黑" panose="020B0503020204020204" pitchFamily="34" charset="-122"/>
                <a:ea typeface="微软雅黑" panose="020B0503020204020204" pitchFamily="34" charset="-122"/>
              </a:rPr>
              <a:t>”</a:t>
            </a:r>
            <a:r>
              <a:rPr lang="zh-CN" altLang="en-US" sz="4000" b="1" dirty="0">
                <a:solidFill>
                  <a:srgbClr val="FFFFFF"/>
                </a:solidFill>
                <a:latin typeface="微软雅黑" panose="020B0503020204020204" pitchFamily="34" charset="-122"/>
                <a:ea typeface="微软雅黑" panose="020B0503020204020204" pitchFamily="34" charset="-122"/>
              </a:rPr>
              <a:t>为</a:t>
            </a:r>
            <a:r>
              <a:rPr lang="en-US" altLang="zh-CN" sz="4000" b="1" dirty="0">
                <a:solidFill>
                  <a:srgbClr val="FFFFFF"/>
                </a:solidFill>
                <a:latin typeface="微软雅黑" panose="020B0503020204020204" pitchFamily="34" charset="-122"/>
                <a:ea typeface="微软雅黑" panose="020B0503020204020204" pitchFamily="34" charset="-122"/>
              </a:rPr>
              <a:t>“</a:t>
            </a:r>
            <a:r>
              <a:rPr lang="zh-CN" altLang="en-US" sz="4000" b="1" dirty="0">
                <a:solidFill>
                  <a:srgbClr val="FFFFFF"/>
                </a:solidFill>
                <a:latin typeface="微软雅黑" panose="020B0503020204020204" pitchFamily="34" charset="-122"/>
                <a:ea typeface="微软雅黑" panose="020B0503020204020204" pitchFamily="34" charset="-122"/>
              </a:rPr>
              <a:t>无形的手</a:t>
            </a:r>
            <a:r>
              <a:rPr lang="en-US" altLang="zh-CN" sz="4000" b="1" dirty="0">
                <a:solidFill>
                  <a:srgbClr val="FFFFFF"/>
                </a:solidFill>
                <a:latin typeface="微软雅黑" panose="020B0503020204020204" pitchFamily="34" charset="-122"/>
                <a:ea typeface="微软雅黑" panose="020B0503020204020204" pitchFamily="34" charset="-122"/>
              </a:rPr>
              <a:t>”</a:t>
            </a:r>
            <a:endParaRPr lang="zh-CN" altLang="en-US" sz="4000" b="1" dirty="0">
              <a:solidFill>
                <a:srgbClr val="FFFFFF"/>
              </a:solidFill>
              <a:latin typeface="微软雅黑" panose="020B0503020204020204" pitchFamily="34" charset="-122"/>
              <a:ea typeface="微软雅黑" panose="020B0503020204020204" pitchFamily="34" charset="-122"/>
            </a:endParaRPr>
          </a:p>
          <a:p>
            <a:pPr algn="l" eaLnBrk="1" hangingPunct="1"/>
            <a:r>
              <a:rPr lang="en-US" altLang="zh-CN" sz="4000" b="1" dirty="0">
                <a:solidFill>
                  <a:srgbClr val="FFFFFF"/>
                </a:solidFill>
                <a:latin typeface="微软雅黑" panose="020B0503020204020204" pitchFamily="34" charset="-122"/>
                <a:ea typeface="微软雅黑" panose="020B0503020204020204" pitchFamily="34" charset="-122"/>
              </a:rPr>
              <a:t>          </a:t>
            </a:r>
            <a:r>
              <a:rPr lang="en-US" altLang="zh-CN" sz="2400" b="1" dirty="0">
                <a:solidFill>
                  <a:srgbClr val="FFFF00"/>
                </a:solidFill>
                <a:latin typeface="微软雅黑" panose="020B0503020204020204" pitchFamily="34" charset="-122"/>
                <a:ea typeface="微软雅黑" panose="020B0503020204020204" pitchFamily="34" charset="-122"/>
              </a:rPr>
              <a:t>—— </a:t>
            </a:r>
            <a:r>
              <a:rPr lang="zh-CN" altLang="en-US" sz="2400" b="1" dirty="0">
                <a:solidFill>
                  <a:srgbClr val="FFFF00"/>
                </a:solidFill>
                <a:latin typeface="微软雅黑" panose="020B0503020204020204" pitchFamily="34" charset="-122"/>
                <a:ea typeface="微软雅黑" panose="020B0503020204020204" pitchFamily="34" charset="-122"/>
              </a:rPr>
              <a:t>利用词汇衔接实现语义的连贯</a:t>
            </a:r>
          </a:p>
        </p:txBody>
      </p:sp>
      <p:sp>
        <p:nvSpPr>
          <p:cNvPr id="59" name="TextBox 12"/>
          <p:cNvSpPr txBox="1">
            <a:spLocks noChangeArrowheads="1"/>
          </p:cNvSpPr>
          <p:nvPr/>
        </p:nvSpPr>
        <p:spPr bwMode="auto">
          <a:xfrm>
            <a:off x="1347262" y="2463800"/>
            <a:ext cx="1257935" cy="220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3735" b="1">
                <a:solidFill>
                  <a:srgbClr val="FFFFFF"/>
                </a:solidFill>
                <a:latin typeface="微软雅黑" panose="020B0503020204020204" pitchFamily="34" charset="-122"/>
                <a:ea typeface="微软雅黑" panose="020B0503020204020204" pitchFamily="34" charset="-122"/>
              </a:rPr>
              <a:t>1</a:t>
            </a:r>
            <a:endParaRPr lang="zh-CN" altLang="en-US" sz="13735" b="1">
              <a:solidFill>
                <a:srgbClr val="FFFFFF"/>
              </a:solidFill>
              <a:latin typeface="微软雅黑" panose="020B0503020204020204" pitchFamily="34" charset="-122"/>
              <a:ea typeface="微软雅黑" panose="020B0503020204020204" pitchFamily="34" charset="-122"/>
            </a:endParaRPr>
          </a:p>
        </p:txBody>
      </p:sp>
      <p:sp>
        <p:nvSpPr>
          <p:cNvPr id="61" name="TextBox 2"/>
          <p:cNvSpPr txBox="1">
            <a:spLocks noChangeArrowheads="1"/>
          </p:cNvSpPr>
          <p:nvPr/>
        </p:nvSpPr>
        <p:spPr bwMode="auto">
          <a:xfrm>
            <a:off x="491934" y="3813176"/>
            <a:ext cx="83375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a:solidFill>
                  <a:srgbClr val="FFFFFF"/>
                </a:solidFill>
              </a:rPr>
              <a:t>Part</a:t>
            </a:r>
            <a:endParaRPr lang="zh-CN" altLang="en-US" sz="28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right)">
                                      <p:cBhvr>
                                        <p:cTn id="10" dur="1000"/>
                                        <p:tgtEl>
                                          <p:spTgt spid="52"/>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additive="base">
                                        <p:cTn id="14" dur="500" fill="hold"/>
                                        <p:tgtEl>
                                          <p:spTgt spid="54"/>
                                        </p:tgtEl>
                                        <p:attrNameLst>
                                          <p:attrName>ppt_x</p:attrName>
                                        </p:attrNameLst>
                                      </p:cBhvr>
                                      <p:tavLst>
                                        <p:tav tm="0">
                                          <p:val>
                                            <p:strVal val="0-#ppt_w/2"/>
                                          </p:val>
                                        </p:tav>
                                        <p:tav tm="100000">
                                          <p:val>
                                            <p:strVal val="#ppt_x"/>
                                          </p:val>
                                        </p:tav>
                                      </p:tavLst>
                                    </p:anim>
                                    <p:anim calcmode="lin" valueType="num">
                                      <p:cBhvr additive="base">
                                        <p:cTn id="15" dur="500" fill="hold"/>
                                        <p:tgtEl>
                                          <p:spTgt spid="5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300" fill="hold"/>
                                        <p:tgtEl>
                                          <p:spTgt spid="55"/>
                                        </p:tgtEl>
                                        <p:attrNameLst>
                                          <p:attrName>ppt_w</p:attrName>
                                        </p:attrNameLst>
                                      </p:cBhvr>
                                      <p:tavLst>
                                        <p:tav tm="0">
                                          <p:val>
                                            <p:fltVal val="0"/>
                                          </p:val>
                                        </p:tav>
                                        <p:tav tm="100000">
                                          <p:val>
                                            <p:strVal val="#ppt_w"/>
                                          </p:val>
                                        </p:tav>
                                      </p:tavLst>
                                    </p:anim>
                                    <p:anim calcmode="lin" valueType="num">
                                      <p:cBhvr>
                                        <p:cTn id="20" dur="300" fill="hold"/>
                                        <p:tgtEl>
                                          <p:spTgt spid="55"/>
                                        </p:tgtEl>
                                        <p:attrNameLst>
                                          <p:attrName>ppt_h</p:attrName>
                                        </p:attrNameLst>
                                      </p:cBhvr>
                                      <p:tavLst>
                                        <p:tav tm="0">
                                          <p:val>
                                            <p:fltVal val="0"/>
                                          </p:val>
                                        </p:tav>
                                        <p:tav tm="100000">
                                          <p:val>
                                            <p:strVal val="#ppt_h"/>
                                          </p:val>
                                        </p:tav>
                                      </p:tavLst>
                                    </p:anim>
                                    <p:anim calcmode="lin" valueType="num">
                                      <p:cBhvr>
                                        <p:cTn id="21" dur="300" fill="hold"/>
                                        <p:tgtEl>
                                          <p:spTgt spid="55"/>
                                        </p:tgtEl>
                                        <p:attrNameLst>
                                          <p:attrName>style.rotation</p:attrName>
                                        </p:attrNameLst>
                                      </p:cBhvr>
                                      <p:tavLst>
                                        <p:tav tm="0">
                                          <p:val>
                                            <p:fltVal val="90"/>
                                          </p:val>
                                        </p:tav>
                                        <p:tav tm="100000">
                                          <p:val>
                                            <p:fltVal val="0"/>
                                          </p:val>
                                        </p:tav>
                                      </p:tavLst>
                                    </p:anim>
                                    <p:animEffect transition="in" filter="fade">
                                      <p:cBhvr>
                                        <p:cTn id="22" dur="300"/>
                                        <p:tgtEl>
                                          <p:spTgt spid="55"/>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400"/>
                                        <p:tgtEl>
                                          <p:spTgt spid="9"/>
                                        </p:tgtEl>
                                      </p:cBhvr>
                                    </p:animEffect>
                                    <p:anim calcmode="lin" valueType="num">
                                      <p:cBhvr>
                                        <p:cTn id="27" dur="400" fill="hold"/>
                                        <p:tgtEl>
                                          <p:spTgt spid="9"/>
                                        </p:tgtEl>
                                        <p:attrNameLst>
                                          <p:attrName>ppt_x</p:attrName>
                                        </p:attrNameLst>
                                      </p:cBhvr>
                                      <p:tavLst>
                                        <p:tav tm="0">
                                          <p:val>
                                            <p:strVal val="#ppt_x"/>
                                          </p:val>
                                        </p:tav>
                                        <p:tav tm="100000">
                                          <p:val>
                                            <p:strVal val="#ppt_x"/>
                                          </p:val>
                                        </p:tav>
                                      </p:tavLst>
                                    </p:anim>
                                    <p:anim calcmode="lin" valueType="num">
                                      <p:cBhvr>
                                        <p:cTn id="28" dur="4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400"/>
                                        <p:tgtEl>
                                          <p:spTgt spid="57"/>
                                        </p:tgtEl>
                                      </p:cBhvr>
                                    </p:animEffect>
                                    <p:anim calcmode="lin" valueType="num">
                                      <p:cBhvr>
                                        <p:cTn id="32" dur="400" fill="hold"/>
                                        <p:tgtEl>
                                          <p:spTgt spid="57"/>
                                        </p:tgtEl>
                                        <p:attrNameLst>
                                          <p:attrName>ppt_x</p:attrName>
                                        </p:attrNameLst>
                                      </p:cBhvr>
                                      <p:tavLst>
                                        <p:tav tm="0">
                                          <p:val>
                                            <p:strVal val="#ppt_x"/>
                                          </p:val>
                                        </p:tav>
                                        <p:tav tm="100000">
                                          <p:val>
                                            <p:strVal val="#ppt_x"/>
                                          </p:val>
                                        </p:tav>
                                      </p:tavLst>
                                    </p:anim>
                                    <p:anim calcmode="lin" valueType="num">
                                      <p:cBhvr>
                                        <p:cTn id="33" dur="400" fill="hold"/>
                                        <p:tgtEl>
                                          <p:spTgt spid="5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anim calcmode="lin" valueType="num">
                                      <p:cBhvr>
                                        <p:cTn id="38" dur="500" fill="hold"/>
                                        <p:tgtEl>
                                          <p:spTgt spid="61"/>
                                        </p:tgtEl>
                                        <p:attrNameLst>
                                          <p:attrName>ppt_x</p:attrName>
                                        </p:attrNameLst>
                                      </p:cBhvr>
                                      <p:tavLst>
                                        <p:tav tm="0">
                                          <p:val>
                                            <p:strVal val="#ppt_x"/>
                                          </p:val>
                                        </p:tav>
                                        <p:tav tm="100000">
                                          <p:val>
                                            <p:strVal val="#ppt_x"/>
                                          </p:val>
                                        </p:tav>
                                      </p:tavLst>
                                    </p:anim>
                                    <p:anim calcmode="lin" valueType="num">
                                      <p:cBhvr>
                                        <p:cTn id="39" dur="500" fill="hold"/>
                                        <p:tgtEl>
                                          <p:spTgt spid="61"/>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31" presetClass="entr" presetSubtype="0" fill="hold" grpId="0" nodeType="afterEffect">
                                  <p:stCondLst>
                                    <p:cond delay="0"/>
                                  </p:stCondLst>
                                  <p:childTnLst>
                                    <p:set>
                                      <p:cBhvr>
                                        <p:cTn id="42" dur="1" fill="hold">
                                          <p:stCondLst>
                                            <p:cond delay="0"/>
                                          </p:stCondLst>
                                        </p:cTn>
                                        <p:tgtEl>
                                          <p:spTgt spid="59"/>
                                        </p:tgtEl>
                                        <p:attrNameLst>
                                          <p:attrName>style.visibility</p:attrName>
                                        </p:attrNameLst>
                                      </p:cBhvr>
                                      <p:to>
                                        <p:strVal val="visible"/>
                                      </p:to>
                                    </p:set>
                                    <p:anim calcmode="lin" valueType="num">
                                      <p:cBhvr>
                                        <p:cTn id="43" dur="500" fill="hold"/>
                                        <p:tgtEl>
                                          <p:spTgt spid="59"/>
                                        </p:tgtEl>
                                        <p:attrNameLst>
                                          <p:attrName>ppt_w</p:attrName>
                                        </p:attrNameLst>
                                      </p:cBhvr>
                                      <p:tavLst>
                                        <p:tav tm="0">
                                          <p:val>
                                            <p:fltVal val="0"/>
                                          </p:val>
                                        </p:tav>
                                        <p:tav tm="100000">
                                          <p:val>
                                            <p:strVal val="#ppt_w"/>
                                          </p:val>
                                        </p:tav>
                                      </p:tavLst>
                                    </p:anim>
                                    <p:anim calcmode="lin" valueType="num">
                                      <p:cBhvr>
                                        <p:cTn id="44" dur="500" fill="hold"/>
                                        <p:tgtEl>
                                          <p:spTgt spid="59"/>
                                        </p:tgtEl>
                                        <p:attrNameLst>
                                          <p:attrName>ppt_h</p:attrName>
                                        </p:attrNameLst>
                                      </p:cBhvr>
                                      <p:tavLst>
                                        <p:tav tm="0">
                                          <p:val>
                                            <p:fltVal val="0"/>
                                          </p:val>
                                        </p:tav>
                                        <p:tav tm="100000">
                                          <p:val>
                                            <p:strVal val="#ppt_h"/>
                                          </p:val>
                                        </p:tav>
                                      </p:tavLst>
                                    </p:anim>
                                    <p:anim calcmode="lin" valueType="num">
                                      <p:cBhvr>
                                        <p:cTn id="45" dur="500" fill="hold"/>
                                        <p:tgtEl>
                                          <p:spTgt spid="59"/>
                                        </p:tgtEl>
                                        <p:attrNameLst>
                                          <p:attrName>style.rotation</p:attrName>
                                        </p:attrNameLst>
                                      </p:cBhvr>
                                      <p:tavLst>
                                        <p:tav tm="0">
                                          <p:val>
                                            <p:fltVal val="90"/>
                                          </p:val>
                                        </p:tav>
                                        <p:tav tm="100000">
                                          <p:val>
                                            <p:fltVal val="0"/>
                                          </p:val>
                                        </p:tav>
                                      </p:tavLst>
                                    </p:anim>
                                    <p:animEffect transition="in" filter="fade">
                                      <p:cBhvr>
                                        <p:cTn id="46" dur="500"/>
                                        <p:tgtEl>
                                          <p:spTgt spid="59"/>
                                        </p:tgtEl>
                                      </p:cBhvr>
                                    </p:animEffect>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wipe(left)">
                                      <p:cBhvr>
                                        <p:cTn id="5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nimBg="1"/>
      <p:bldP spid="8" grpId="0" bldLvl="0" animBg="1"/>
      <p:bldP spid="54" grpId="0" bldLvl="0" animBg="1"/>
      <p:bldP spid="55" grpId="0" bldLvl="0" animBg="1"/>
      <p:bldP spid="9" grpId="0" bldLvl="0" animBg="1"/>
      <p:bldP spid="57" grpId="0" bldLvl="0" animBg="1"/>
      <p:bldP spid="58" grpId="0" autoUpdateAnimBg="0"/>
      <p:bldP spid="59" grpId="0" autoUpdateAnimBg="0"/>
      <p:bldP spid="61"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accent1"/>
            </a:solidFill>
            <a:prstDash val="dashDot"/>
            <a:round/>
          </a:ln>
          <a:extLst>
            <a:ext uri="{909E8E84-426E-40DD-AFC4-6F175D3DCCD1}">
              <a14:hiddenFill xmlns:a14="http://schemas.microsoft.com/office/drawing/2010/main">
                <a:noFill/>
              </a14:hiddenFill>
            </a:ext>
          </a:extLst>
        </p:spPr>
      </p:cxnSp>
      <p:pic>
        <p:nvPicPr>
          <p:cNvPr id="7" name="图片 6" descr="8"/>
          <p:cNvPicPr>
            <a:picLocks noChangeAspect="1"/>
          </p:cNvPicPr>
          <p:nvPr>
            <p:custDataLst>
              <p:tags r:id="rId2"/>
            </p:custDataLst>
          </p:nvPr>
        </p:nvPicPr>
        <p:blipFill>
          <a:blip r:embed="rId4"/>
          <a:stretch>
            <a:fillRect/>
          </a:stretch>
        </p:blipFill>
        <p:spPr>
          <a:xfrm>
            <a:off x="0" y="-16510"/>
            <a:ext cx="1459230" cy="832485"/>
          </a:xfrm>
          <a:prstGeom prst="rect">
            <a:avLst/>
          </a:prstGeom>
        </p:spPr>
      </p:pic>
      <p:sp>
        <p:nvSpPr>
          <p:cNvPr id="5" name="文本框 4"/>
          <p:cNvSpPr txBox="1"/>
          <p:nvPr/>
        </p:nvSpPr>
        <p:spPr>
          <a:xfrm>
            <a:off x="10490200" y="404495"/>
            <a:ext cx="1133475" cy="368300"/>
          </a:xfrm>
          <a:prstGeom prst="rect">
            <a:avLst/>
          </a:prstGeom>
          <a:noFill/>
        </p:spPr>
        <p:txBody>
          <a:bodyPr wrap="square" rtlCol="0">
            <a:spAutoFit/>
          </a:bodyPr>
          <a:lstStyle/>
          <a:p>
            <a:r>
              <a:rPr lang="en-US" altLang="zh-CN">
                <a:solidFill>
                  <a:srgbClr val="0070C0"/>
                </a:solidFill>
              </a:rPr>
              <a:t>2022.12</a:t>
            </a:r>
          </a:p>
        </p:txBody>
      </p:sp>
      <p:sp>
        <p:nvSpPr>
          <p:cNvPr id="6" name="文本框 5"/>
          <p:cNvSpPr txBox="1"/>
          <p:nvPr/>
        </p:nvSpPr>
        <p:spPr>
          <a:xfrm>
            <a:off x="1489075" y="294005"/>
            <a:ext cx="8098790" cy="460375"/>
          </a:xfrm>
          <a:prstGeom prst="rect">
            <a:avLst/>
          </a:prstGeom>
          <a:noFill/>
        </p:spPr>
        <p:txBody>
          <a:bodyPr wrap="square" rtlCol="0">
            <a:spAutoFit/>
          </a:bodyPr>
          <a:lstStyle/>
          <a:p>
            <a:r>
              <a:rPr lang="zh-CN" altLang="en-US" sz="2400" b="1" dirty="0">
                <a:solidFill>
                  <a:srgbClr val="0170C1"/>
                </a:solidFill>
                <a:latin typeface="微软雅黑" panose="020B0503020204020204" pitchFamily="34" charset="-122"/>
                <a:ea typeface="微软雅黑" panose="020B0503020204020204" pitchFamily="34" charset="-122"/>
              </a:rPr>
              <a:t>2021.06 Zhejiang Gaokao continuation writing</a:t>
            </a:r>
          </a:p>
        </p:txBody>
      </p:sp>
      <p:pic>
        <p:nvPicPr>
          <p:cNvPr id="2" name="图片 1" descr="搜狗截图20221216045957"/>
          <p:cNvPicPr>
            <a:picLocks noChangeAspect="1"/>
          </p:cNvPicPr>
          <p:nvPr/>
        </p:nvPicPr>
        <p:blipFill>
          <a:blip r:embed="rId5"/>
          <a:srcRect l="4497" r="1404"/>
          <a:stretch>
            <a:fillRect/>
          </a:stretch>
        </p:blipFill>
        <p:spPr>
          <a:xfrm>
            <a:off x="448945" y="1349375"/>
            <a:ext cx="11175365" cy="5267325"/>
          </a:xfrm>
          <a:prstGeom prst="rect">
            <a:avLst/>
          </a:prstGeom>
        </p:spPr>
      </p:pic>
      <p:sp>
        <p:nvSpPr>
          <p:cNvPr id="3" name="文本框 2"/>
          <p:cNvSpPr txBox="1"/>
          <p:nvPr/>
        </p:nvSpPr>
        <p:spPr>
          <a:xfrm>
            <a:off x="553085" y="872490"/>
            <a:ext cx="7063105" cy="460375"/>
          </a:xfrm>
          <a:prstGeom prst="rect">
            <a:avLst/>
          </a:prstGeom>
          <a:noFill/>
        </p:spPr>
        <p:txBody>
          <a:bodyPr wrap="square" rtlCol="0">
            <a:spAutoFit/>
          </a:bodyPr>
          <a:lstStyle/>
          <a:p>
            <a:pPr marL="342900" indent="-342900">
              <a:buFont typeface="Wingdings" panose="05000000000000000000" charset="0"/>
              <a:buChar char="Ø"/>
            </a:pPr>
            <a:r>
              <a:rPr lang="en-US" altLang="zh-CN" sz="2400">
                <a:solidFill>
                  <a:srgbClr val="C00000"/>
                </a:solidFill>
              </a:rPr>
              <a:t>Please sort out the underlined words: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accent1"/>
            </a:solidFill>
            <a:prstDash val="dashDot"/>
            <a:round/>
          </a:ln>
          <a:extLst>
            <a:ext uri="{909E8E84-426E-40DD-AFC4-6F175D3DCCD1}">
              <a14:hiddenFill xmlns:a14="http://schemas.microsoft.com/office/drawing/2010/main">
                <a:noFill/>
              </a14:hiddenFill>
            </a:ext>
          </a:extLst>
        </p:spPr>
      </p:cxnSp>
      <p:pic>
        <p:nvPicPr>
          <p:cNvPr id="7" name="图片 6" descr="8"/>
          <p:cNvPicPr>
            <a:picLocks noChangeAspect="1"/>
          </p:cNvPicPr>
          <p:nvPr>
            <p:custDataLst>
              <p:tags r:id="rId2"/>
            </p:custDataLst>
          </p:nvPr>
        </p:nvPicPr>
        <p:blipFill>
          <a:blip r:embed="rId7"/>
          <a:stretch>
            <a:fillRect/>
          </a:stretch>
        </p:blipFill>
        <p:spPr>
          <a:xfrm>
            <a:off x="0" y="-16510"/>
            <a:ext cx="1459230" cy="832485"/>
          </a:xfrm>
          <a:prstGeom prst="rect">
            <a:avLst/>
          </a:prstGeom>
        </p:spPr>
      </p:pic>
      <p:sp>
        <p:nvSpPr>
          <p:cNvPr id="5" name="文本框 4"/>
          <p:cNvSpPr txBox="1"/>
          <p:nvPr/>
        </p:nvSpPr>
        <p:spPr>
          <a:xfrm>
            <a:off x="10490200" y="404495"/>
            <a:ext cx="1133475" cy="368300"/>
          </a:xfrm>
          <a:prstGeom prst="rect">
            <a:avLst/>
          </a:prstGeom>
          <a:noFill/>
        </p:spPr>
        <p:txBody>
          <a:bodyPr wrap="square" rtlCol="0">
            <a:spAutoFit/>
          </a:bodyPr>
          <a:lstStyle/>
          <a:p>
            <a:r>
              <a:rPr lang="en-US" altLang="zh-CN">
                <a:solidFill>
                  <a:srgbClr val="0070C0"/>
                </a:solidFill>
              </a:rPr>
              <a:t>2022.12</a:t>
            </a:r>
          </a:p>
        </p:txBody>
      </p:sp>
      <p:sp>
        <p:nvSpPr>
          <p:cNvPr id="6" name="文本框 5"/>
          <p:cNvSpPr txBox="1"/>
          <p:nvPr/>
        </p:nvSpPr>
        <p:spPr>
          <a:xfrm>
            <a:off x="1489075" y="294005"/>
            <a:ext cx="10142855" cy="460375"/>
          </a:xfrm>
          <a:prstGeom prst="rect">
            <a:avLst/>
          </a:prstGeom>
          <a:noFill/>
        </p:spPr>
        <p:txBody>
          <a:bodyPr wrap="square" rtlCol="0">
            <a:spAutoFit/>
          </a:bodyPr>
          <a:lstStyle/>
          <a:p>
            <a:r>
              <a:rPr lang="zh-CN" altLang="en-US" sz="2400" b="1" dirty="0">
                <a:solidFill>
                  <a:srgbClr val="0170C1"/>
                </a:solidFill>
                <a:latin typeface="微软雅黑" panose="020B0503020204020204" pitchFamily="34" charset="-122"/>
                <a:ea typeface="微软雅黑" panose="020B0503020204020204" pitchFamily="34" charset="-122"/>
              </a:rPr>
              <a:t>如何画出关键词？如何平衡限定性与开放性、逻辑性思维与创造性思维？</a:t>
            </a:r>
          </a:p>
        </p:txBody>
      </p:sp>
      <p:graphicFrame>
        <p:nvGraphicFramePr>
          <p:cNvPr id="8" name="表格 7"/>
          <p:cNvGraphicFramePr/>
          <p:nvPr>
            <p:custDataLst>
              <p:tags r:id="rId3"/>
            </p:custDataLst>
          </p:nvPr>
        </p:nvGraphicFramePr>
        <p:xfrm>
          <a:off x="771525" y="1440815"/>
          <a:ext cx="10789920" cy="2767330"/>
        </p:xfrm>
        <a:graphic>
          <a:graphicData uri="http://schemas.openxmlformats.org/drawingml/2006/table">
            <a:tbl>
              <a:tblPr firstRow="1" bandRow="1">
                <a:tableStyleId>{5C22544A-7EE6-4342-B048-85BDC9FD1C3A}</a:tableStyleId>
              </a:tblPr>
              <a:tblGrid>
                <a:gridCol w="3080385">
                  <a:extLst>
                    <a:ext uri="{9D8B030D-6E8A-4147-A177-3AD203B41FA5}">
                      <a16:colId xmlns:a16="http://schemas.microsoft.com/office/drawing/2014/main" val="20000"/>
                    </a:ext>
                  </a:extLst>
                </a:gridCol>
                <a:gridCol w="4469130">
                  <a:extLst>
                    <a:ext uri="{9D8B030D-6E8A-4147-A177-3AD203B41FA5}">
                      <a16:colId xmlns:a16="http://schemas.microsoft.com/office/drawing/2014/main" val="20001"/>
                    </a:ext>
                  </a:extLst>
                </a:gridCol>
                <a:gridCol w="3240405">
                  <a:extLst>
                    <a:ext uri="{9D8B030D-6E8A-4147-A177-3AD203B41FA5}">
                      <a16:colId xmlns:a16="http://schemas.microsoft.com/office/drawing/2014/main" val="20002"/>
                    </a:ext>
                  </a:extLst>
                </a:gridCol>
              </a:tblGrid>
              <a:tr h="504190">
                <a:tc>
                  <a:txBody>
                    <a:bodyPr/>
                    <a:lstStyle/>
                    <a:p>
                      <a:pPr algn="ctr">
                        <a:buNone/>
                      </a:pPr>
                      <a:r>
                        <a:rPr lang="zh-CN" altLang="en-US" sz="2400">
                          <a:latin typeface="黑体" panose="02010609060101010101" charset="-122"/>
                          <a:ea typeface="黑体" panose="02010609060101010101" charset="-122"/>
                          <a:sym typeface="+mn-ea"/>
                        </a:rPr>
                        <a:t>①时空线（明线）</a:t>
                      </a:r>
                    </a:p>
                  </a:txBody>
                  <a:tcPr/>
                </a:tc>
                <a:tc>
                  <a:txBody>
                    <a:bodyPr/>
                    <a:lstStyle/>
                    <a:p>
                      <a:pPr algn="ctr">
                        <a:buNone/>
                      </a:pPr>
                      <a:r>
                        <a:rPr lang="zh-CN" altLang="en-US" sz="2400">
                          <a:latin typeface="黑体" panose="02010609060101010101" charset="-122"/>
                          <a:ea typeface="黑体" panose="02010609060101010101" charset="-122"/>
                          <a:sym typeface="+mn-ea"/>
                        </a:rPr>
                        <a:t>②情节线（明线）</a:t>
                      </a:r>
                    </a:p>
                  </a:txBody>
                  <a:tcPr/>
                </a:tc>
                <a:tc>
                  <a:txBody>
                    <a:bodyPr/>
                    <a:lstStyle/>
                    <a:p>
                      <a:pPr algn="ctr">
                        <a:buNone/>
                      </a:pPr>
                      <a:r>
                        <a:rPr lang="zh-CN" altLang="en-US" sz="2400">
                          <a:latin typeface="黑体" panose="02010609060101010101" charset="-122"/>
                          <a:ea typeface="黑体" panose="02010609060101010101" charset="-122"/>
                          <a:sym typeface="+mn-ea"/>
                        </a:rPr>
                        <a:t>③情感线（暗线）</a:t>
                      </a:r>
                      <a:endParaRPr lang="zh-CN" altLang="en-US" sz="2400">
                        <a:latin typeface="黑体" panose="02010609060101010101" charset="-122"/>
                        <a:ea typeface="黑体" panose="02010609060101010101" charset="-122"/>
                      </a:endParaRPr>
                    </a:p>
                  </a:txBody>
                  <a:tcPr/>
                </a:tc>
                <a:extLst>
                  <a:ext uri="{0D108BD9-81ED-4DB2-BD59-A6C34878D82A}">
                    <a16:rowId xmlns:a16="http://schemas.microsoft.com/office/drawing/2014/main" val="10000"/>
                  </a:ext>
                </a:extLst>
              </a:tr>
              <a:tr h="2263140">
                <a:tc>
                  <a:txBody>
                    <a:bodyPr/>
                    <a:lstStyle/>
                    <a:p>
                      <a:pPr>
                        <a:buNone/>
                      </a:pPr>
                      <a:r>
                        <a:rPr lang="zh-CN" altLang="en-US" sz="2400">
                          <a:latin typeface="黑体" panose="02010609060101010101" charset="-122"/>
                          <a:ea typeface="黑体" panose="02010609060101010101" charset="-122"/>
                          <a:cs typeface="黑体" panose="02010609060101010101" charset="-122"/>
                          <a:sym typeface="+mn-ea"/>
                        </a:rPr>
                        <a:t>时间：</a:t>
                      </a:r>
                    </a:p>
                    <a:p>
                      <a:pPr>
                        <a:buNone/>
                      </a:pPr>
                      <a:endParaRPr lang="zh-CN" altLang="en-US" sz="2400">
                        <a:latin typeface="黑体" panose="02010609060101010101" charset="-122"/>
                        <a:ea typeface="黑体" panose="02010609060101010101" charset="-122"/>
                        <a:cs typeface="黑体" panose="02010609060101010101" charset="-122"/>
                        <a:sym typeface="+mn-ea"/>
                      </a:endParaRPr>
                    </a:p>
                    <a:p>
                      <a:pPr>
                        <a:buNone/>
                      </a:pPr>
                      <a:endParaRPr lang="zh-CN" altLang="en-US" sz="2400">
                        <a:latin typeface="黑体" panose="02010609060101010101" charset="-122"/>
                        <a:ea typeface="黑体" panose="02010609060101010101" charset="-122"/>
                        <a:cs typeface="黑体" panose="02010609060101010101" charset="-122"/>
                      </a:endParaRPr>
                    </a:p>
                    <a:p>
                      <a:pPr>
                        <a:buNone/>
                      </a:pPr>
                      <a:r>
                        <a:rPr lang="zh-CN" altLang="en-US" sz="2400">
                          <a:latin typeface="黑体" panose="02010609060101010101" charset="-122"/>
                          <a:ea typeface="黑体" panose="02010609060101010101" charset="-122"/>
                          <a:cs typeface="黑体" panose="02010609060101010101" charset="-122"/>
                          <a:sym typeface="+mn-ea"/>
                        </a:rPr>
                        <a:t>空间：	</a:t>
                      </a:r>
                      <a:endParaRPr lang="zh-CN" altLang="en-US" sz="2400">
                        <a:latin typeface="黑体" panose="02010609060101010101" charset="-122"/>
                        <a:ea typeface="黑体" panose="02010609060101010101" charset="-122"/>
                        <a:cs typeface="黑体" panose="02010609060101010101" charset="-122"/>
                      </a:endParaRPr>
                    </a:p>
                  </a:txBody>
                  <a:tcPr/>
                </a:tc>
                <a:tc>
                  <a:txBody>
                    <a:bodyPr/>
                    <a:lstStyle/>
                    <a:p>
                      <a:pPr>
                        <a:buNone/>
                      </a:pPr>
                      <a:r>
                        <a:rPr lang="zh-CN" altLang="en-US" sz="2400">
                          <a:latin typeface="黑体" panose="02010609060101010101" charset="-122"/>
                          <a:ea typeface="黑体" panose="02010609060101010101" charset="-122"/>
                          <a:sym typeface="+mn-ea"/>
                        </a:rPr>
                        <a:t>人物：</a:t>
                      </a:r>
                    </a:p>
                    <a:p>
                      <a:pPr>
                        <a:buNone/>
                      </a:pPr>
                      <a:endParaRPr lang="zh-CN" altLang="en-US" sz="2400">
                        <a:latin typeface="黑体" panose="02010609060101010101" charset="-122"/>
                        <a:ea typeface="黑体" panose="02010609060101010101" charset="-122"/>
                        <a:sym typeface="+mn-ea"/>
                      </a:endParaRPr>
                    </a:p>
                    <a:p>
                      <a:pPr>
                        <a:buNone/>
                      </a:pPr>
                      <a:r>
                        <a:rPr lang="zh-CN" altLang="en-US" sz="2400">
                          <a:latin typeface="黑体" panose="02010609060101010101" charset="-122"/>
                          <a:ea typeface="黑体" panose="02010609060101010101" charset="-122"/>
                          <a:sym typeface="+mn-ea"/>
                        </a:rPr>
                        <a:t>事物：</a:t>
                      </a:r>
                    </a:p>
                    <a:p>
                      <a:pPr>
                        <a:buNone/>
                      </a:pPr>
                      <a:endParaRPr lang="zh-CN" altLang="en-US" sz="2400">
                        <a:latin typeface="黑体" panose="02010609060101010101" charset="-122"/>
                        <a:ea typeface="黑体" panose="02010609060101010101" charset="-122"/>
                        <a:sym typeface="+mn-ea"/>
                      </a:endParaRPr>
                    </a:p>
                    <a:p>
                      <a:pPr>
                        <a:buNone/>
                      </a:pPr>
                      <a:r>
                        <a:rPr lang="zh-CN" altLang="en-US" sz="2400">
                          <a:latin typeface="黑体" panose="02010609060101010101" charset="-122"/>
                          <a:ea typeface="黑体" panose="02010609060101010101" charset="-122"/>
                          <a:sym typeface="+mn-ea"/>
                        </a:rPr>
                        <a:t>动作：</a:t>
                      </a:r>
                    </a:p>
                  </a:txBody>
                  <a:tcPr/>
                </a:tc>
                <a:tc>
                  <a:txBody>
                    <a:bodyPr/>
                    <a:lstStyle/>
                    <a:p>
                      <a:pPr>
                        <a:buNone/>
                      </a:pPr>
                      <a:r>
                        <a:rPr lang="zh-CN" altLang="en-US" sz="2400">
                          <a:latin typeface="黑体" panose="02010609060101010101" charset="-122"/>
                          <a:ea typeface="黑体" panose="02010609060101010101" charset="-122"/>
                        </a:rPr>
                        <a:t>正面：</a:t>
                      </a:r>
                    </a:p>
                    <a:p>
                      <a:pPr>
                        <a:buNone/>
                      </a:pPr>
                      <a:endParaRPr lang="zh-CN" altLang="en-US" sz="2400">
                        <a:latin typeface="黑体" panose="02010609060101010101" charset="-122"/>
                        <a:ea typeface="黑体" panose="02010609060101010101" charset="-122"/>
                      </a:endParaRPr>
                    </a:p>
                    <a:p>
                      <a:pPr>
                        <a:buNone/>
                      </a:pPr>
                      <a:endParaRPr lang="zh-CN" altLang="en-US" sz="2400">
                        <a:latin typeface="黑体" panose="02010609060101010101" charset="-122"/>
                        <a:ea typeface="黑体" panose="02010609060101010101" charset="-122"/>
                      </a:endParaRPr>
                    </a:p>
                    <a:p>
                      <a:pPr>
                        <a:buNone/>
                      </a:pPr>
                      <a:r>
                        <a:rPr lang="zh-CN" altLang="en-US" sz="2400">
                          <a:latin typeface="黑体" panose="02010609060101010101" charset="-122"/>
                          <a:ea typeface="黑体" panose="02010609060101010101" charset="-122"/>
                        </a:rPr>
                        <a:t>负面：</a:t>
                      </a:r>
                    </a:p>
                  </a:txBody>
                  <a:tcPr/>
                </a:tc>
                <a:extLst>
                  <a:ext uri="{0D108BD9-81ED-4DB2-BD59-A6C34878D82A}">
                    <a16:rowId xmlns:a16="http://schemas.microsoft.com/office/drawing/2014/main" val="10001"/>
                  </a:ext>
                </a:extLst>
              </a:tr>
            </a:tbl>
          </a:graphicData>
        </a:graphic>
      </p:graphicFrame>
      <p:sp>
        <p:nvSpPr>
          <p:cNvPr id="9" name="文本框 8"/>
          <p:cNvSpPr txBox="1"/>
          <p:nvPr/>
        </p:nvSpPr>
        <p:spPr>
          <a:xfrm>
            <a:off x="4873625" y="2017395"/>
            <a:ext cx="1953895" cy="460375"/>
          </a:xfrm>
          <a:prstGeom prst="rect">
            <a:avLst/>
          </a:prstGeom>
          <a:noFill/>
        </p:spPr>
        <p:txBody>
          <a:bodyPr wrap="square" rtlCol="0">
            <a:spAutoFit/>
          </a:bodyPr>
          <a:lstStyle/>
          <a:p>
            <a:r>
              <a:rPr lang="zh-CN" altLang="en-US" sz="2400">
                <a:latin typeface="Times New Roman" panose="02020603050405020304" pitchFamily="18" charset="0"/>
                <a:cs typeface="Times New Roman" panose="02020603050405020304" pitchFamily="18" charset="0"/>
                <a:sym typeface="+mn-ea"/>
              </a:rPr>
              <a:t>dad, farmer, </a:t>
            </a:r>
          </a:p>
        </p:txBody>
      </p:sp>
      <p:sp>
        <p:nvSpPr>
          <p:cNvPr id="10" name="文本框 9"/>
          <p:cNvSpPr txBox="1"/>
          <p:nvPr/>
        </p:nvSpPr>
        <p:spPr>
          <a:xfrm>
            <a:off x="4801235" y="2694305"/>
            <a:ext cx="2494280" cy="460375"/>
          </a:xfrm>
          <a:prstGeom prst="rect">
            <a:avLst/>
          </a:prstGeom>
          <a:noFill/>
        </p:spPr>
        <p:txBody>
          <a:bodyPr wrap="square" rtlCol="0">
            <a:spAutoFit/>
          </a:bodyPr>
          <a:lstStyle/>
          <a:p>
            <a:r>
              <a:rPr lang="zh-CN" altLang="en-US" sz="2400">
                <a:latin typeface="Times New Roman" panose="02020603050405020304" pitchFamily="18" charset="0"/>
                <a:cs typeface="Times New Roman" panose="02020603050405020304" pitchFamily="18" charset="0"/>
                <a:sym typeface="+mn-ea"/>
              </a:rPr>
              <a:t>family, future</a:t>
            </a:r>
            <a:endParaRPr lang="zh-CN" altLang="en-US" sz="2400">
              <a:latin typeface="Times New Roman" panose="02020603050405020304" pitchFamily="18" charset="0"/>
              <a:cs typeface="Times New Roman" panose="02020603050405020304" pitchFamily="18" charset="0"/>
            </a:endParaRPr>
          </a:p>
        </p:txBody>
      </p:sp>
      <p:sp>
        <p:nvSpPr>
          <p:cNvPr id="11" name="文本框 10"/>
          <p:cNvSpPr txBox="1"/>
          <p:nvPr/>
        </p:nvSpPr>
        <p:spPr>
          <a:xfrm>
            <a:off x="4801235" y="3371215"/>
            <a:ext cx="3452495" cy="829945"/>
          </a:xfrm>
          <a:prstGeom prst="rect">
            <a:avLst/>
          </a:prstGeom>
          <a:noFill/>
        </p:spPr>
        <p:txBody>
          <a:bodyPr wrap="square" rtlCol="0">
            <a:spAutoFit/>
          </a:bodyPr>
          <a:lstStyle/>
          <a:p>
            <a:r>
              <a:rPr lang="zh-CN" altLang="en-US" sz="2400">
                <a:latin typeface="Times New Roman" panose="02020603050405020304" pitchFamily="18" charset="0"/>
                <a:cs typeface="Times New Roman" panose="02020603050405020304" pitchFamily="18" charset="0"/>
                <a:sym typeface="+mn-ea"/>
              </a:rPr>
              <a:t>worked, learned, growing up, realize	</a:t>
            </a:r>
            <a:endParaRPr lang="zh-CN" altLang="en-US" sz="2400">
              <a:latin typeface="Times New Roman" panose="02020603050405020304" pitchFamily="18" charset="0"/>
              <a:cs typeface="Times New Roman" panose="02020603050405020304" pitchFamily="18" charset="0"/>
            </a:endParaRPr>
          </a:p>
        </p:txBody>
      </p:sp>
      <p:sp>
        <p:nvSpPr>
          <p:cNvPr id="3" name="文本框 2"/>
          <p:cNvSpPr txBox="1"/>
          <p:nvPr/>
        </p:nvSpPr>
        <p:spPr>
          <a:xfrm>
            <a:off x="9265920" y="3002280"/>
            <a:ext cx="1182370" cy="460375"/>
          </a:xfrm>
          <a:prstGeom prst="rect">
            <a:avLst/>
          </a:prstGeom>
          <a:noFill/>
        </p:spPr>
        <p:txBody>
          <a:bodyPr wrap="square" rtlCol="0" anchor="t">
            <a:spAutoFit/>
          </a:bodyPr>
          <a:lstStyle/>
          <a:p>
            <a:r>
              <a:rPr lang="zh-CN" altLang="en-US" sz="2400">
                <a:latin typeface="Times New Roman" panose="02020603050405020304" pitchFamily="18" charset="0"/>
                <a:cs typeface="Times New Roman" panose="02020603050405020304" pitchFamily="18" charset="0"/>
              </a:rPr>
              <a:t>tiring</a:t>
            </a:r>
          </a:p>
        </p:txBody>
      </p:sp>
      <p:sp>
        <p:nvSpPr>
          <p:cNvPr id="13" name="文本框 12"/>
          <p:cNvSpPr txBox="1"/>
          <p:nvPr/>
        </p:nvSpPr>
        <p:spPr>
          <a:xfrm>
            <a:off x="9193530" y="3529330"/>
            <a:ext cx="1819910" cy="460375"/>
          </a:xfrm>
          <a:prstGeom prst="rect">
            <a:avLst/>
          </a:prstGeom>
          <a:noFill/>
        </p:spPr>
        <p:txBody>
          <a:bodyPr wrap="square" rtlCol="0">
            <a:spAutoFit/>
          </a:bodyPr>
          <a:lstStyle/>
          <a:p>
            <a:r>
              <a:rPr lang="zh-CN" altLang="en-US" sz="2400">
                <a:latin typeface="Times New Roman" panose="02020603050405020304" pitchFamily="18" charset="0"/>
                <a:cs typeface="Times New Roman" panose="02020603050405020304" pitchFamily="18" charset="0"/>
                <a:sym typeface="+mn-ea"/>
              </a:rPr>
              <a:t>（</a:t>
            </a:r>
            <a:r>
              <a:rPr lang="en-US" altLang="zh-CN" sz="2400">
                <a:latin typeface="Times New Roman" panose="02020603050405020304" pitchFamily="18" charset="0"/>
                <a:cs typeface="Times New Roman" panose="02020603050405020304" pitchFamily="18" charset="0"/>
                <a:sym typeface="+mn-ea"/>
              </a:rPr>
              <a:t>not</a:t>
            </a:r>
            <a:r>
              <a:rPr lang="zh-CN" altLang="en-US" sz="2400">
                <a:latin typeface="Times New Roman" panose="02020603050405020304" pitchFamily="18" charset="0"/>
                <a:cs typeface="Times New Roman" panose="02020603050405020304" pitchFamily="18" charset="0"/>
                <a:sym typeface="+mn-ea"/>
              </a:rPr>
              <a:t>）fair</a:t>
            </a:r>
            <a:endParaRPr lang="zh-CN" altLang="en-US" sz="2400">
              <a:latin typeface="Times New Roman" panose="02020603050405020304" pitchFamily="18" charset="0"/>
              <a:cs typeface="Times New Roman" panose="02020603050405020304" pitchFamily="18" charset="0"/>
            </a:endParaRPr>
          </a:p>
        </p:txBody>
      </p:sp>
      <p:sp>
        <p:nvSpPr>
          <p:cNvPr id="14" name="文本框 13"/>
          <p:cNvSpPr txBox="1"/>
          <p:nvPr/>
        </p:nvSpPr>
        <p:spPr>
          <a:xfrm>
            <a:off x="553085" y="872490"/>
            <a:ext cx="7063105" cy="460375"/>
          </a:xfrm>
          <a:prstGeom prst="rect">
            <a:avLst/>
          </a:prstGeom>
          <a:noFill/>
        </p:spPr>
        <p:txBody>
          <a:bodyPr wrap="square" rtlCol="0">
            <a:spAutoFit/>
          </a:bodyPr>
          <a:lstStyle/>
          <a:p>
            <a:pPr marL="342900" indent="-342900">
              <a:buFont typeface="Wingdings" panose="05000000000000000000" charset="0"/>
              <a:buChar char="Ø"/>
            </a:pPr>
            <a:r>
              <a:rPr lang="en-US" altLang="zh-CN" sz="2400">
                <a:solidFill>
                  <a:srgbClr val="C00000"/>
                </a:solidFill>
              </a:rPr>
              <a:t>Please sort out the underlined words:</a:t>
            </a:r>
          </a:p>
        </p:txBody>
      </p:sp>
      <p:sp>
        <p:nvSpPr>
          <p:cNvPr id="15" name="文本框 14"/>
          <p:cNvSpPr txBox="1"/>
          <p:nvPr/>
        </p:nvSpPr>
        <p:spPr>
          <a:xfrm>
            <a:off x="480695" y="4293235"/>
            <a:ext cx="9457690" cy="460375"/>
          </a:xfrm>
          <a:prstGeom prst="rect">
            <a:avLst/>
          </a:prstGeom>
          <a:noFill/>
        </p:spPr>
        <p:txBody>
          <a:bodyPr wrap="square" rtlCol="0">
            <a:spAutoFit/>
          </a:bodyPr>
          <a:lstStyle/>
          <a:p>
            <a:pPr marL="342900" indent="-342900">
              <a:buFont typeface="Wingdings" panose="05000000000000000000" charset="0"/>
              <a:buChar char="Ø"/>
            </a:pPr>
            <a:r>
              <a:rPr lang="en-US" altLang="zh-CN" sz="2400">
                <a:solidFill>
                  <a:srgbClr val="C00000"/>
                </a:solidFill>
              </a:rPr>
              <a:t>What </a:t>
            </a:r>
            <a:r>
              <a:rPr lang="en-US" altLang="zh-CN" sz="2400" u="sng">
                <a:solidFill>
                  <a:srgbClr val="C00000"/>
                </a:solidFill>
              </a:rPr>
              <a:t>other </a:t>
            </a:r>
            <a:r>
              <a:rPr lang="en-US" altLang="zh-CN" sz="2400" b="1" u="sng">
                <a:solidFill>
                  <a:srgbClr val="C00000"/>
                </a:solidFill>
              </a:rPr>
              <a:t>key words</a:t>
            </a:r>
            <a:r>
              <a:rPr lang="en-US" altLang="zh-CN" sz="2400">
                <a:solidFill>
                  <a:srgbClr val="C00000"/>
                </a:solidFill>
              </a:rPr>
              <a:t> do you think should be underlined? And why?</a:t>
            </a:r>
          </a:p>
        </p:txBody>
      </p:sp>
      <p:sp>
        <p:nvSpPr>
          <p:cNvPr id="2" name="下箭头 1"/>
          <p:cNvSpPr/>
          <p:nvPr/>
        </p:nvSpPr>
        <p:spPr>
          <a:xfrm>
            <a:off x="3536315" y="1844675"/>
            <a:ext cx="201295" cy="22320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下箭头 3"/>
          <p:cNvSpPr/>
          <p:nvPr>
            <p:custDataLst>
              <p:tags r:id="rId4"/>
            </p:custDataLst>
          </p:nvPr>
        </p:nvSpPr>
        <p:spPr>
          <a:xfrm>
            <a:off x="8029575" y="1917065"/>
            <a:ext cx="201295" cy="2232025"/>
          </a:xfrm>
          <a:prstGeom prst="downArrow">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下箭头 11"/>
          <p:cNvSpPr/>
          <p:nvPr>
            <p:custDataLst>
              <p:tags r:id="rId5"/>
            </p:custDataLst>
          </p:nvPr>
        </p:nvSpPr>
        <p:spPr>
          <a:xfrm>
            <a:off x="11210290" y="1917065"/>
            <a:ext cx="201295" cy="2232025"/>
          </a:xfrm>
          <a:prstGeom prst="downArrow">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456565" y="4940935"/>
            <a:ext cx="11647170" cy="460375"/>
          </a:xfrm>
          <a:prstGeom prst="rect">
            <a:avLst/>
          </a:prstGeom>
          <a:noFill/>
        </p:spPr>
        <p:txBody>
          <a:bodyPr wrap="square" rtlCol="0">
            <a:spAutoFit/>
          </a:bodyPr>
          <a:lstStyle/>
          <a:p>
            <a:pPr marL="342900" indent="-342900">
              <a:buFont typeface="Wingdings" panose="05000000000000000000" charset="0"/>
              <a:buChar char="Ø"/>
            </a:pPr>
            <a:r>
              <a:rPr lang="en-US" altLang="zh-CN" sz="2400">
                <a:solidFill>
                  <a:srgbClr val="C00000"/>
                </a:solidFill>
              </a:rPr>
              <a:t>What </a:t>
            </a:r>
            <a:r>
              <a:rPr lang="en-US" altLang="zh-CN" sz="2400" u="sng">
                <a:solidFill>
                  <a:srgbClr val="C00000"/>
                </a:solidFill>
              </a:rPr>
              <a:t>other </a:t>
            </a:r>
            <a:r>
              <a:rPr lang="en-US" altLang="zh-CN" sz="2400" b="1" u="sng">
                <a:solidFill>
                  <a:srgbClr val="C00000"/>
                </a:solidFill>
              </a:rPr>
              <a:t>key phrases or topic sentences</a:t>
            </a:r>
            <a:r>
              <a:rPr lang="en-US" altLang="zh-CN" sz="2400">
                <a:solidFill>
                  <a:srgbClr val="C00000"/>
                </a:solidFill>
              </a:rPr>
              <a:t> do you think should be underlined? And why?</a:t>
            </a:r>
          </a:p>
        </p:txBody>
      </p:sp>
      <p:sp>
        <p:nvSpPr>
          <p:cNvPr id="17" name="文本框 16"/>
          <p:cNvSpPr txBox="1"/>
          <p:nvPr/>
        </p:nvSpPr>
        <p:spPr>
          <a:xfrm>
            <a:off x="624840" y="5517515"/>
            <a:ext cx="11153140" cy="1014730"/>
          </a:xfrm>
          <a:prstGeom prst="rect">
            <a:avLst/>
          </a:prstGeom>
          <a:noFill/>
        </p:spPr>
        <p:txBody>
          <a:bodyPr wrap="square" rtlCol="0" anchor="t">
            <a:spAutoFit/>
          </a:bodyPr>
          <a:lstStyle/>
          <a:p>
            <a:pPr marL="342900" indent="-342900">
              <a:buFont typeface="Wingdings" panose="05000000000000000000" charset="0"/>
              <a:buChar char="Ø"/>
            </a:pPr>
            <a:r>
              <a:rPr lang="en-US" altLang="zh-CN" sz="2000" b="1">
                <a:latin typeface="黑体" panose="02010609060101010101" charset="-122"/>
                <a:ea typeface="黑体" panose="02010609060101010101" charset="-122"/>
                <a:cs typeface="黑体" panose="02010609060101010101" charset="-122"/>
              </a:rPr>
              <a:t>  </a:t>
            </a:r>
            <a:r>
              <a:rPr lang="zh-CN" altLang="en-US" sz="2000" b="1">
                <a:latin typeface="黑体" panose="02010609060101010101" charset="-122"/>
                <a:ea typeface="黑体" panose="02010609060101010101" charset="-122"/>
                <a:cs typeface="黑体" panose="02010609060101010101" charset="-122"/>
              </a:rPr>
              <a:t>当文本没有明确的明线时，暗线则可能成为主线。显性线索（明线）多为时间线索、地点或空间线索、情节线索等，隐性线索（暗线）可以表现为</a:t>
            </a:r>
            <a:r>
              <a:rPr lang="zh-CN" altLang="en-US" sz="2000" b="1" u="sng">
                <a:solidFill>
                  <a:srgbClr val="C00000"/>
                </a:solidFill>
                <a:latin typeface="黑体" panose="02010609060101010101" charset="-122"/>
                <a:ea typeface="黑体" panose="02010609060101010101" charset="-122"/>
                <a:cs typeface="黑体" panose="02010609060101010101" charset="-122"/>
              </a:rPr>
              <a:t>主题词、关键词、中心句、中心话题或语言功能</a:t>
            </a:r>
            <a:r>
              <a:rPr lang="zh-CN" altLang="en-US" sz="2000" b="1">
                <a:latin typeface="黑体" panose="02010609060101010101" charset="-122"/>
                <a:ea typeface="黑体" panose="02010609060101010101" charset="-122"/>
                <a:cs typeface="黑体" panose="02010609060101010101" charset="-122"/>
              </a:rPr>
              <a:t>等（戴咏梅，2005）。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linds(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linds(horizont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linds(horizontal)">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P spid="3" grpId="0"/>
      <p:bldP spid="3" grpId="1"/>
      <p:bldP spid="13" grpId="0"/>
      <p:bldP spid="13" grpId="1"/>
      <p:bldP spid="15" grpId="0"/>
      <p:bldP spid="15" grpId="1"/>
      <p:bldP spid="16" grpId="0"/>
      <p:bldP spid="16" grpId="1"/>
      <p:bldP spid="17" grpId="0"/>
      <p:bldP spid="1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accent1"/>
            </a:solidFill>
            <a:prstDash val="dashDot"/>
            <a:round/>
          </a:ln>
          <a:extLst>
            <a:ext uri="{909E8E84-426E-40DD-AFC4-6F175D3DCCD1}">
              <a14:hiddenFill xmlns:a14="http://schemas.microsoft.com/office/drawing/2010/main">
                <a:noFill/>
              </a14:hiddenFill>
            </a:ext>
          </a:extLst>
        </p:spPr>
      </p:cxnSp>
      <p:pic>
        <p:nvPicPr>
          <p:cNvPr id="7" name="图片 6" descr="8"/>
          <p:cNvPicPr>
            <a:picLocks noChangeAspect="1"/>
          </p:cNvPicPr>
          <p:nvPr>
            <p:custDataLst>
              <p:tags r:id="rId2"/>
            </p:custDataLst>
          </p:nvPr>
        </p:nvPicPr>
        <p:blipFill>
          <a:blip r:embed="rId5"/>
          <a:stretch>
            <a:fillRect/>
          </a:stretch>
        </p:blipFill>
        <p:spPr>
          <a:xfrm>
            <a:off x="0" y="-16510"/>
            <a:ext cx="1510030" cy="832485"/>
          </a:xfrm>
          <a:prstGeom prst="rect">
            <a:avLst/>
          </a:prstGeom>
        </p:spPr>
      </p:pic>
      <p:sp>
        <p:nvSpPr>
          <p:cNvPr id="5" name="文本框 4"/>
          <p:cNvSpPr txBox="1"/>
          <p:nvPr/>
        </p:nvSpPr>
        <p:spPr>
          <a:xfrm>
            <a:off x="10490200" y="404495"/>
            <a:ext cx="1133475" cy="368300"/>
          </a:xfrm>
          <a:prstGeom prst="rect">
            <a:avLst/>
          </a:prstGeom>
          <a:noFill/>
        </p:spPr>
        <p:txBody>
          <a:bodyPr wrap="square" rtlCol="0">
            <a:spAutoFit/>
          </a:bodyPr>
          <a:lstStyle/>
          <a:p>
            <a:r>
              <a:rPr lang="en-US" altLang="zh-CN">
                <a:solidFill>
                  <a:srgbClr val="0070C0"/>
                </a:solidFill>
              </a:rPr>
              <a:t>2022.12</a:t>
            </a:r>
          </a:p>
        </p:txBody>
      </p:sp>
      <p:sp>
        <p:nvSpPr>
          <p:cNvPr id="6" name="文本框 5"/>
          <p:cNvSpPr txBox="1"/>
          <p:nvPr/>
        </p:nvSpPr>
        <p:spPr>
          <a:xfrm>
            <a:off x="1510030" y="242570"/>
            <a:ext cx="7593965" cy="521970"/>
          </a:xfrm>
          <a:prstGeom prst="rect">
            <a:avLst/>
          </a:prstGeom>
          <a:noFill/>
        </p:spPr>
        <p:txBody>
          <a:bodyPr wrap="square" rtlCol="0">
            <a:spAutoFit/>
          </a:bodyPr>
          <a:lstStyle/>
          <a:p>
            <a:r>
              <a:rPr lang="zh-CN" altLang="en-US" sz="2800" b="1" dirty="0">
                <a:solidFill>
                  <a:srgbClr val="0170C1"/>
                </a:solidFill>
                <a:latin typeface="微软雅黑" panose="020B0503020204020204" pitchFamily="34" charset="-122"/>
                <a:ea typeface="微软雅黑" panose="020B0503020204020204" pitchFamily="34" charset="-122"/>
              </a:rPr>
              <a:t>变“有形的手”为“无形的手”</a:t>
            </a:r>
          </a:p>
        </p:txBody>
      </p:sp>
      <p:graphicFrame>
        <p:nvGraphicFramePr>
          <p:cNvPr id="4" name="表格 3"/>
          <p:cNvGraphicFramePr/>
          <p:nvPr>
            <p:custDataLst>
              <p:tags r:id="rId3"/>
            </p:custDataLst>
          </p:nvPr>
        </p:nvGraphicFramePr>
        <p:xfrm>
          <a:off x="183515" y="836295"/>
          <a:ext cx="11765915" cy="5518150"/>
        </p:xfrm>
        <a:graphic>
          <a:graphicData uri="http://schemas.openxmlformats.org/drawingml/2006/table">
            <a:tbl>
              <a:tblPr firstRow="1" bandRow="1">
                <a:effectLst/>
                <a:tableStyleId>{5940675A-B579-460E-94D1-54222C63F5DA}</a:tableStyleId>
              </a:tblPr>
              <a:tblGrid>
                <a:gridCol w="455930">
                  <a:extLst>
                    <a:ext uri="{9D8B030D-6E8A-4147-A177-3AD203B41FA5}">
                      <a16:colId xmlns:a16="http://schemas.microsoft.com/office/drawing/2014/main" val="20000"/>
                    </a:ext>
                  </a:extLst>
                </a:gridCol>
                <a:gridCol w="4024630">
                  <a:extLst>
                    <a:ext uri="{9D8B030D-6E8A-4147-A177-3AD203B41FA5}">
                      <a16:colId xmlns:a16="http://schemas.microsoft.com/office/drawing/2014/main" val="20001"/>
                    </a:ext>
                  </a:extLst>
                </a:gridCol>
                <a:gridCol w="3653155">
                  <a:extLst>
                    <a:ext uri="{9D8B030D-6E8A-4147-A177-3AD203B41FA5}">
                      <a16:colId xmlns:a16="http://schemas.microsoft.com/office/drawing/2014/main" val="20002"/>
                    </a:ext>
                  </a:extLst>
                </a:gridCol>
                <a:gridCol w="3632200">
                  <a:extLst>
                    <a:ext uri="{9D8B030D-6E8A-4147-A177-3AD203B41FA5}">
                      <a16:colId xmlns:a16="http://schemas.microsoft.com/office/drawing/2014/main" val="20003"/>
                    </a:ext>
                  </a:extLst>
                </a:gridCol>
              </a:tblGrid>
              <a:tr h="341630">
                <a:tc>
                  <a:txBody>
                    <a:bodyPr/>
                    <a:lstStyle/>
                    <a:p>
                      <a:pPr algn="ctr">
                        <a:buNone/>
                      </a:pPr>
                      <a:endParaRPr lang="zh-CN" altLang="en-US" sz="2400" b="1">
                        <a:solidFill>
                          <a:sysClr val="window" lastClr="FFFFFF"/>
                        </a:solidFill>
                        <a:latin typeface="Times New Roman" panose="02020603050405020304" pitchFamily="18" charset="0"/>
                        <a:ea typeface="微软雅黑" panose="020B0503020204020204" pitchFamily="3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2B6F7D"/>
                    </a:solidFill>
                  </a:tcPr>
                </a:tc>
                <a:tc>
                  <a:txBody>
                    <a:bodyPr/>
                    <a:lstStyle/>
                    <a:p>
                      <a:pPr algn="ctr">
                        <a:buNone/>
                      </a:pPr>
                      <a:r>
                        <a:rPr lang="zh-CN" altLang="en-US" sz="2400" b="1">
                          <a:solidFill>
                            <a:sysClr val="window" lastClr="FFFFFF"/>
                          </a:solidFill>
                          <a:latin typeface="Times New Roman" panose="02020603050405020304" pitchFamily="18" charset="0"/>
                          <a:ea typeface="微软雅黑" panose="020B0503020204020204" pitchFamily="34" charset="-122"/>
                        </a:rPr>
                        <a:t>浙江</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2B6F7D"/>
                    </a:solidFill>
                  </a:tcPr>
                </a:tc>
                <a:tc>
                  <a:txBody>
                    <a:bodyPr/>
                    <a:lstStyle/>
                    <a:p>
                      <a:pPr algn="ctr">
                        <a:buNone/>
                      </a:pPr>
                      <a:r>
                        <a:rPr lang="zh-CN" altLang="en-US" sz="2400" b="1">
                          <a:solidFill>
                            <a:sysClr val="window" lastClr="FFFFFF"/>
                          </a:solidFill>
                          <a:latin typeface="Times New Roman" panose="02020603050405020304" pitchFamily="18" charset="0"/>
                          <a:ea typeface="微软雅黑" panose="020B0503020204020204" pitchFamily="34" charset="-122"/>
                        </a:rPr>
                        <a:t>新高考</a:t>
                      </a:r>
                      <a:r>
                        <a:rPr lang="en-US" altLang="zh-CN" sz="2400" b="1">
                          <a:solidFill>
                            <a:sysClr val="window" lastClr="FFFFFF"/>
                          </a:solidFill>
                          <a:latin typeface="Times New Roman" panose="02020603050405020304" pitchFamily="18" charset="0"/>
                          <a:ea typeface="微软雅黑" panose="020B0503020204020204" pitchFamily="34" charset="-122"/>
                        </a:rPr>
                        <a:t>Ⅰ</a:t>
                      </a:r>
                      <a:r>
                        <a:rPr lang="zh-CN" altLang="en-US" sz="2400" b="1">
                          <a:solidFill>
                            <a:sysClr val="window" lastClr="FFFFFF"/>
                          </a:solidFill>
                          <a:latin typeface="Times New Roman" panose="02020603050405020304" pitchFamily="18" charset="0"/>
                          <a:ea typeface="微软雅黑" panose="020B0503020204020204" pitchFamily="34" charset="-122"/>
                        </a:rPr>
                        <a:t>卷</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2B6F7D"/>
                    </a:solidFill>
                  </a:tcPr>
                </a:tc>
                <a:tc>
                  <a:txBody>
                    <a:bodyPr/>
                    <a:lstStyle/>
                    <a:p>
                      <a:pPr algn="ctr">
                        <a:buNone/>
                      </a:pPr>
                      <a:r>
                        <a:rPr lang="zh-CN" altLang="en-US" sz="2400" b="1">
                          <a:solidFill>
                            <a:sysClr val="window" lastClr="FFFFFF"/>
                          </a:solidFill>
                          <a:latin typeface="Times New Roman" panose="02020603050405020304" pitchFamily="18" charset="0"/>
                          <a:ea typeface="微软雅黑" panose="020B0503020204020204" pitchFamily="34" charset="-122"/>
                        </a:rPr>
                        <a:t>变化启示</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2B6F7D"/>
                    </a:solidFill>
                  </a:tcPr>
                </a:tc>
                <a:extLst>
                  <a:ext uri="{0D108BD9-81ED-4DB2-BD59-A6C34878D82A}">
                    <a16:rowId xmlns:a16="http://schemas.microsoft.com/office/drawing/2014/main" val="10000"/>
                  </a:ext>
                </a:extLst>
              </a:tr>
              <a:tr h="2442210">
                <a:tc>
                  <a:txBody>
                    <a:bodyPr/>
                    <a:lstStyle/>
                    <a:p>
                      <a:pPr algn="ctr" fontAlgn="base">
                        <a:buNone/>
                      </a:pPr>
                      <a:endParaRPr lang="zh-CN" altLang="en-US" sz="2400" b="1">
                        <a:solidFill>
                          <a:sysClr val="windowText" lastClr="000000"/>
                        </a:solidFill>
                        <a:latin typeface="Times New Roman" panose="02020603050405020304" pitchFamily="18" charset="0"/>
                        <a:ea typeface="微软雅黑" panose="020B0503020204020204" pitchFamily="34" charset="-122"/>
                      </a:endParaRPr>
                    </a:p>
                    <a:p>
                      <a:pPr algn="ctr" fontAlgn="base">
                        <a:buNone/>
                      </a:pPr>
                      <a:r>
                        <a:rPr lang="zh-CN" altLang="en-US" sz="2400" b="1">
                          <a:solidFill>
                            <a:sysClr val="windowText" lastClr="000000"/>
                          </a:solidFill>
                          <a:latin typeface="Times New Roman" panose="02020603050405020304" pitchFamily="18" charset="0"/>
                          <a:ea typeface="微软雅黑" panose="020B0503020204020204" pitchFamily="34" charset="-122"/>
                        </a:rPr>
                        <a:t>划线词</a:t>
                      </a:r>
                    </a:p>
                  </a:txBody>
                  <a:tcP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rgbClr val="2B6F7D">
                        <a:tint val="40000"/>
                      </a:srgbClr>
                    </a:solidFill>
                  </a:tcPr>
                </a:tc>
                <a:tc>
                  <a:txBody>
                    <a:bodyPr/>
                    <a:lstStyle/>
                    <a:p>
                      <a:pPr>
                        <a:buNone/>
                      </a:pPr>
                      <a:r>
                        <a:rPr lang="en-US" altLang="zh-CN" sz="2000">
                          <a:solidFill>
                            <a:sysClr val="windowText" lastClr="000000"/>
                          </a:solidFill>
                          <a:latin typeface="Times New Roman" panose="02020603050405020304" pitchFamily="18" charset="0"/>
                          <a:ea typeface="微软雅黑" panose="020B0503020204020204" pitchFamily="34" charset="-122"/>
                        </a:rPr>
                        <a:t>10</a:t>
                      </a:r>
                      <a:r>
                        <a:rPr lang="zh-CN" altLang="en-US" sz="2000">
                          <a:solidFill>
                            <a:sysClr val="windowText" lastClr="000000"/>
                          </a:solidFill>
                          <a:latin typeface="Times New Roman" panose="02020603050405020304" pitchFamily="18" charset="0"/>
                          <a:ea typeface="微软雅黑" panose="020B0503020204020204" pitchFamily="34" charset="-122"/>
                        </a:rPr>
                        <a:t>个</a:t>
                      </a:r>
                    </a:p>
                  </a:txBody>
                  <a:tcP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rgbClr val="2B6F7D">
                        <a:tint val="40000"/>
                      </a:srgbClr>
                    </a:solidFill>
                  </a:tcPr>
                </a:tc>
                <a:tc>
                  <a:txBody>
                    <a:bodyPr/>
                    <a:lstStyle/>
                    <a:p>
                      <a:pPr>
                        <a:buNone/>
                      </a:pPr>
                      <a:r>
                        <a:rPr lang="zh-CN" altLang="en-US" sz="2000">
                          <a:solidFill>
                            <a:sysClr val="windowText" lastClr="000000"/>
                          </a:solidFill>
                          <a:latin typeface="Times New Roman" panose="02020603050405020304" pitchFamily="18" charset="0"/>
                          <a:ea typeface="微软雅黑" panose="020B0503020204020204" pitchFamily="34" charset="-122"/>
                        </a:rPr>
                        <a:t>无</a:t>
                      </a:r>
                    </a:p>
                  </a:txBody>
                  <a:tcP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rgbClr val="2B6F7D">
                        <a:tint val="40000"/>
                      </a:srgbClr>
                    </a:solidFill>
                  </a:tcPr>
                </a:tc>
                <a:tc>
                  <a:txBody>
                    <a:bodyPr/>
                    <a:lstStyle/>
                    <a:p>
                      <a:pPr>
                        <a:buNone/>
                      </a:pPr>
                      <a:r>
                        <a:rPr lang="en-US" altLang="zh-CN" sz="2000">
                          <a:solidFill>
                            <a:sysClr val="windowText" lastClr="000000"/>
                          </a:solidFill>
                          <a:latin typeface="Times New Roman" panose="02020603050405020304" pitchFamily="18" charset="0"/>
                          <a:ea typeface="微软雅黑" panose="020B0503020204020204" pitchFamily="34" charset="-122"/>
                        </a:rPr>
                        <a:t>1. </a:t>
                      </a:r>
                      <a:r>
                        <a:rPr lang="zh-CN" altLang="en-US" sz="2000">
                          <a:solidFill>
                            <a:sysClr val="windowText" lastClr="000000"/>
                          </a:solidFill>
                          <a:latin typeface="Times New Roman" panose="02020603050405020304" pitchFamily="18" charset="0"/>
                          <a:ea typeface="微软雅黑" panose="020B0503020204020204" pitchFamily="34" charset="-122"/>
                        </a:rPr>
                        <a:t>增加读的难度</a:t>
                      </a:r>
                      <a:endParaRPr lang="zh-CN" altLang="en-US" sz="2000"/>
                    </a:p>
                    <a:p>
                      <a:pPr>
                        <a:buNone/>
                      </a:pPr>
                      <a:r>
                        <a:rPr lang="en-US" altLang="zh-CN" sz="2000">
                          <a:solidFill>
                            <a:sysClr val="windowText" lastClr="000000"/>
                          </a:solidFill>
                          <a:latin typeface="Times New Roman" panose="02020603050405020304" pitchFamily="18" charset="0"/>
                          <a:ea typeface="微软雅黑" panose="020B0503020204020204" pitchFamily="34" charset="-122"/>
                        </a:rPr>
                        <a:t>2. </a:t>
                      </a:r>
                      <a:r>
                        <a:rPr lang="zh-CN" altLang="en-US" sz="2000">
                          <a:solidFill>
                            <a:sysClr val="windowText" lastClr="000000"/>
                          </a:solidFill>
                          <a:latin typeface="Times New Roman" panose="02020603050405020304" pitchFamily="18" charset="0"/>
                          <a:ea typeface="微软雅黑" panose="020B0503020204020204" pitchFamily="34" charset="-122"/>
                        </a:rPr>
                        <a:t>语言协同难度加大，</a:t>
                      </a:r>
                      <a:r>
                        <a:rPr lang="zh-CN" altLang="en-US" sz="2000" b="1">
                          <a:solidFill>
                            <a:srgbClr val="FF0000"/>
                          </a:solidFill>
                          <a:latin typeface="Times New Roman" panose="02020603050405020304" pitchFamily="18" charset="0"/>
                          <a:ea typeface="微软雅黑" panose="020B0503020204020204" pitchFamily="34" charset="-122"/>
                        </a:rPr>
                        <a:t>语义连贯（语义链）</a:t>
                      </a:r>
                      <a:r>
                        <a:rPr lang="zh-CN" altLang="en-US" sz="2000">
                          <a:solidFill>
                            <a:sysClr val="windowText" lastClr="000000"/>
                          </a:solidFill>
                          <a:latin typeface="Times New Roman" panose="02020603050405020304" pitchFamily="18" charset="0"/>
                          <a:ea typeface="微软雅黑" panose="020B0503020204020204" pitchFamily="34" charset="-122"/>
                        </a:rPr>
                        <a:t>要求更高</a:t>
                      </a:r>
                    </a:p>
                  </a:txBody>
                  <a:tcP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solidFill>
                      <a:srgbClr val="2B6F7D">
                        <a:tint val="40000"/>
                      </a:srgbClr>
                    </a:solidFill>
                  </a:tcPr>
                </a:tc>
                <a:extLst>
                  <a:ext uri="{0D108BD9-81ED-4DB2-BD59-A6C34878D82A}">
                    <a16:rowId xmlns:a16="http://schemas.microsoft.com/office/drawing/2014/main" val="10001"/>
                  </a:ext>
                </a:extLst>
              </a:tr>
              <a:tr h="2618740">
                <a:tc>
                  <a:txBody>
                    <a:bodyPr/>
                    <a:lstStyle/>
                    <a:p>
                      <a:pPr algn="ctr" fontAlgn="base">
                        <a:buNone/>
                      </a:pPr>
                      <a:endParaRPr lang="zh-CN" altLang="en-US" sz="2400" b="1">
                        <a:sym typeface="微软雅黑" panose="020B0503020204020204" pitchFamily="34" charset="-122"/>
                      </a:endParaRPr>
                    </a:p>
                    <a:p>
                      <a:pPr algn="ctr" fontAlgn="base">
                        <a:buNone/>
                      </a:pPr>
                      <a:endParaRPr lang="zh-CN" altLang="en-US" sz="2400" b="1">
                        <a:sym typeface="微软雅黑" panose="020B0503020204020204" pitchFamily="34" charset="-122"/>
                      </a:endParaRPr>
                    </a:p>
                    <a:p>
                      <a:pPr algn="ctr" fontAlgn="base">
                        <a:buNone/>
                      </a:pPr>
                      <a:r>
                        <a:rPr lang="zh-CN" altLang="en-US" sz="2400" b="1">
                          <a:solidFill>
                            <a:sysClr val="windowText" lastClr="000000"/>
                          </a:solidFill>
                          <a:latin typeface="Times New Roman" panose="02020603050405020304" pitchFamily="18" charset="0"/>
                          <a:ea typeface="微软雅黑" panose="020B0503020204020204" pitchFamily="34" charset="-122"/>
                          <a:sym typeface="微软雅黑" panose="020B0503020204020204" pitchFamily="34" charset="-122"/>
                        </a:rPr>
                        <a:t>注意</a:t>
                      </a:r>
                      <a:endParaRPr lang="zh-CN" altLang="en-US" sz="2400" b="1"/>
                    </a:p>
                    <a:p>
                      <a:pPr algn="ctr" fontAlgn="base">
                        <a:buNone/>
                      </a:pPr>
                      <a:endParaRPr lang="zh-CN" altLang="en-US" sz="2400" b="1">
                        <a:solidFill>
                          <a:sysClr val="windowText" lastClr="000000"/>
                        </a:solidFill>
                        <a:latin typeface="Times New Roman" panose="02020603050405020304" pitchFamily="18" charset="0"/>
                        <a:ea typeface="微软雅黑" panose="020B0503020204020204" pitchFamily="34"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2B6F7D">
                        <a:tint val="40000"/>
                      </a:srgbClr>
                    </a:solidFill>
                  </a:tcPr>
                </a:tc>
                <a:tc>
                  <a:txBody>
                    <a:bodyPr/>
                    <a:lstStyle/>
                    <a:p>
                      <a:pPr indent="0" fontAlgn="auto">
                        <a:lnSpc>
                          <a:spcPts val="2520"/>
                        </a:lnSpc>
                        <a:buNone/>
                      </a:pPr>
                      <a:r>
                        <a:rPr lang="zh-CN" altLang="en-US" sz="2000">
                          <a:solidFill>
                            <a:sysClr val="windowText" lastClr="000000"/>
                          </a:solidFill>
                          <a:latin typeface="Times New Roman" panose="02020603050405020304" pitchFamily="18" charset="0"/>
                          <a:ea typeface="微软雅黑" panose="020B0503020204020204" pitchFamily="34" charset="-122"/>
                        </a:rPr>
                        <a:t>1. 所续写短文的词数应为150左右；</a:t>
                      </a:r>
                      <a:endParaRPr lang="zh-CN" altLang="en-US" sz="2000"/>
                    </a:p>
                    <a:p>
                      <a:pPr indent="0" fontAlgn="auto">
                        <a:lnSpc>
                          <a:spcPts val="2520"/>
                        </a:lnSpc>
                        <a:buNone/>
                      </a:pPr>
                      <a:r>
                        <a:rPr lang="zh-CN" altLang="en-US" sz="2000">
                          <a:solidFill>
                            <a:sysClr val="windowText" lastClr="000000"/>
                          </a:solidFill>
                          <a:latin typeface="Times New Roman" panose="02020603050405020304" pitchFamily="18" charset="0"/>
                          <a:ea typeface="微软雅黑" panose="020B0503020204020204" pitchFamily="34" charset="-122"/>
                        </a:rPr>
                        <a:t>2. </a:t>
                      </a:r>
                      <a:r>
                        <a:rPr lang="zh-CN" altLang="en-US" sz="2000">
                          <a:solidFill>
                            <a:srgbClr val="FF0000"/>
                          </a:solidFill>
                          <a:latin typeface="Times New Roman" panose="02020603050405020304" pitchFamily="18" charset="0"/>
                          <a:ea typeface="微软雅黑" panose="020B0503020204020204" pitchFamily="34" charset="-122"/>
                        </a:rPr>
                        <a:t>至少使用5个短文中标有下划线的关键词语</a:t>
                      </a:r>
                      <a:r>
                        <a:rPr lang="zh-CN" altLang="en-US" sz="2000">
                          <a:solidFill>
                            <a:sysClr val="windowText" lastClr="000000"/>
                          </a:solidFill>
                          <a:latin typeface="Times New Roman" panose="02020603050405020304" pitchFamily="18" charset="0"/>
                          <a:ea typeface="微软雅黑" panose="020B0503020204020204" pitchFamily="34" charset="-122"/>
                        </a:rPr>
                        <a:t>；</a:t>
                      </a:r>
                      <a:endParaRPr lang="zh-CN" altLang="en-US" sz="2000"/>
                    </a:p>
                    <a:p>
                      <a:pPr indent="0" fontAlgn="auto">
                        <a:lnSpc>
                          <a:spcPts val="2520"/>
                        </a:lnSpc>
                        <a:buNone/>
                      </a:pPr>
                      <a:r>
                        <a:rPr lang="zh-CN" altLang="en-US" sz="2000">
                          <a:solidFill>
                            <a:sysClr val="windowText" lastClr="000000"/>
                          </a:solidFill>
                          <a:latin typeface="Times New Roman" panose="02020603050405020304" pitchFamily="18" charset="0"/>
                          <a:ea typeface="微软雅黑" panose="020B0503020204020204" pitchFamily="34" charset="-122"/>
                        </a:rPr>
                        <a:t>3. 续写部分分为两段，每段的开头语已为你写好；</a:t>
                      </a:r>
                      <a:endParaRPr lang="zh-CN" altLang="en-US" sz="2000"/>
                    </a:p>
                    <a:p>
                      <a:pPr indent="0" fontAlgn="auto">
                        <a:lnSpc>
                          <a:spcPts val="2520"/>
                        </a:lnSpc>
                        <a:buNone/>
                      </a:pPr>
                      <a:r>
                        <a:rPr lang="zh-CN" altLang="en-US" sz="2000">
                          <a:solidFill>
                            <a:sysClr val="windowText" lastClr="000000"/>
                          </a:solidFill>
                          <a:latin typeface="Times New Roman" panose="02020603050405020304" pitchFamily="18" charset="0"/>
                          <a:ea typeface="微软雅黑" panose="020B0503020204020204" pitchFamily="34" charset="-122"/>
                        </a:rPr>
                        <a:t>4. 续写完成后，请用</a:t>
                      </a:r>
                      <a:r>
                        <a:rPr lang="zh-CN" altLang="en-US" sz="2000">
                          <a:solidFill>
                            <a:srgbClr val="FF0000"/>
                          </a:solidFill>
                          <a:latin typeface="Times New Roman" panose="02020603050405020304" pitchFamily="18" charset="0"/>
                          <a:ea typeface="微软雅黑" panose="020B0503020204020204" pitchFamily="34" charset="-122"/>
                        </a:rPr>
                        <a:t>下划线标出你所使用的关键词语</a:t>
                      </a:r>
                      <a:r>
                        <a:rPr lang="zh-CN" altLang="en-US" sz="2000">
                          <a:solidFill>
                            <a:sysClr val="windowText" lastClr="000000"/>
                          </a:solidFill>
                          <a:latin typeface="Times New Roman" panose="02020603050405020304" pitchFamily="18" charset="0"/>
                          <a:ea typeface="微软雅黑" panose="020B0503020204020204" pitchFamily="34" charset="-122"/>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2B6F7D">
                        <a:tint val="40000"/>
                      </a:srgbClr>
                    </a:solidFill>
                  </a:tcPr>
                </a:tc>
                <a:tc>
                  <a:txBody>
                    <a:bodyPr/>
                    <a:lstStyle/>
                    <a:p>
                      <a:pPr>
                        <a:buNone/>
                      </a:pPr>
                      <a:r>
                        <a:rPr lang="zh-CN" altLang="en-US" sz="2000">
                          <a:solidFill>
                            <a:sysClr val="windowText" lastClr="000000"/>
                          </a:solidFill>
                          <a:latin typeface="Times New Roman" panose="02020603050405020304" pitchFamily="18" charset="0"/>
                          <a:ea typeface="微软雅黑" panose="020B0503020204020204" pitchFamily="34" charset="-122"/>
                        </a:rPr>
                        <a:t>1. 续写词数应为150左右；</a:t>
                      </a:r>
                      <a:endParaRPr lang="zh-CN" altLang="en-US" sz="2000"/>
                    </a:p>
                    <a:p>
                      <a:pPr>
                        <a:buNone/>
                      </a:pPr>
                      <a:r>
                        <a:rPr lang="zh-CN" altLang="en-US" sz="2000">
                          <a:solidFill>
                            <a:sysClr val="windowText" lastClr="000000"/>
                          </a:solidFill>
                          <a:latin typeface="Times New Roman" panose="02020603050405020304" pitchFamily="18" charset="0"/>
                          <a:ea typeface="微软雅黑" panose="020B0503020204020204" pitchFamily="34" charset="-122"/>
                        </a:rPr>
                        <a:t>2. 请按如下格式在答题卡的相应位置作答。</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2B6F7D">
                        <a:tint val="40000"/>
                      </a:srgbClr>
                    </a:solidFill>
                  </a:tcPr>
                </a:tc>
                <a:tc>
                  <a:txBody>
                    <a:bodyPr/>
                    <a:lstStyle/>
                    <a:p>
                      <a:pPr>
                        <a:buNone/>
                      </a:pPr>
                      <a:r>
                        <a:rPr lang="en-US" altLang="zh-CN" sz="2000">
                          <a:solidFill>
                            <a:sysClr val="windowText" lastClr="000000"/>
                          </a:solidFill>
                          <a:latin typeface="Times New Roman" panose="02020603050405020304" pitchFamily="18" charset="0"/>
                          <a:ea typeface="微软雅黑" panose="020B0503020204020204" pitchFamily="34" charset="-122"/>
                        </a:rPr>
                        <a:t>1.</a:t>
                      </a:r>
                      <a:r>
                        <a:rPr lang="zh-CN" altLang="en-US" sz="2000">
                          <a:solidFill>
                            <a:sysClr val="windowText" lastClr="000000"/>
                          </a:solidFill>
                          <a:latin typeface="Times New Roman" panose="02020603050405020304" pitchFamily="18" charset="0"/>
                          <a:ea typeface="微软雅黑" panose="020B0503020204020204" pitchFamily="34" charset="-122"/>
                        </a:rPr>
                        <a:t>没有形式上的语义连贯；</a:t>
                      </a:r>
                      <a:endParaRPr lang="zh-CN" altLang="en-US" sz="2000"/>
                    </a:p>
                    <a:p>
                      <a:pPr>
                        <a:buNone/>
                      </a:pPr>
                      <a:r>
                        <a:rPr lang="en-US" altLang="zh-CN" sz="2000">
                          <a:solidFill>
                            <a:sysClr val="windowText" lastClr="000000"/>
                          </a:solidFill>
                          <a:latin typeface="Times New Roman" panose="02020603050405020304" pitchFamily="18" charset="0"/>
                          <a:ea typeface="微软雅黑" panose="020B0503020204020204" pitchFamily="34" charset="-122"/>
                        </a:rPr>
                        <a:t>2.</a:t>
                      </a:r>
                      <a:r>
                        <a:rPr lang="zh-CN" altLang="en-US" sz="2000">
                          <a:solidFill>
                            <a:sysClr val="windowText" lastClr="000000"/>
                          </a:solidFill>
                          <a:latin typeface="Times New Roman" panose="02020603050405020304" pitchFamily="18" charset="0"/>
                          <a:ea typeface="微软雅黑" panose="020B0503020204020204" pitchFamily="34" charset="-122"/>
                        </a:rPr>
                        <a:t>但要注重培养</a:t>
                      </a:r>
                      <a:r>
                        <a:rPr lang="zh-CN" altLang="en-US" sz="2000">
                          <a:solidFill>
                            <a:srgbClr val="FF0000"/>
                          </a:solidFill>
                          <a:latin typeface="Times New Roman" panose="02020603050405020304" pitchFamily="18" charset="0"/>
                          <a:ea typeface="微软雅黑" panose="020B0503020204020204" pitchFamily="34" charset="-122"/>
                        </a:rPr>
                        <a:t>语篇分析能力</a:t>
                      </a:r>
                      <a:r>
                        <a:rPr lang="zh-CN" altLang="en-US" sz="2000">
                          <a:solidFill>
                            <a:sysClr val="windowText" lastClr="000000"/>
                          </a:solidFill>
                          <a:latin typeface="Times New Roman" panose="02020603050405020304" pitchFamily="18" charset="0"/>
                          <a:ea typeface="微软雅黑" panose="020B0503020204020204" pitchFamily="34" charset="-122"/>
                        </a:rPr>
                        <a:t>和熟练掌握</a:t>
                      </a:r>
                      <a:r>
                        <a:rPr lang="zh-CN" altLang="en-US" sz="2000">
                          <a:solidFill>
                            <a:srgbClr val="FF0000"/>
                          </a:solidFill>
                          <a:latin typeface="Times New Roman" panose="02020603050405020304" pitchFamily="18" charset="0"/>
                          <a:ea typeface="微软雅黑" panose="020B0503020204020204" pitchFamily="34" charset="-122"/>
                        </a:rPr>
                        <a:t>读写全过程</a:t>
                      </a:r>
                      <a:r>
                        <a:rPr lang="zh-CN" altLang="en-US" sz="2000">
                          <a:solidFill>
                            <a:sysClr val="windowText" lastClr="000000"/>
                          </a:solidFill>
                          <a:latin typeface="Times New Roman" panose="02020603050405020304" pitchFamily="18" charset="0"/>
                          <a:ea typeface="微软雅黑" panose="020B0503020204020204" pitchFamily="34" charset="-122"/>
                        </a:rPr>
                        <a:t>的</a:t>
                      </a:r>
                      <a:r>
                        <a:rPr lang="zh-CN" altLang="en-US" sz="2000">
                          <a:solidFill>
                            <a:srgbClr val="FF0000"/>
                          </a:solidFill>
                          <a:latin typeface="Times New Roman" panose="02020603050405020304" pitchFamily="18" charset="0"/>
                          <a:ea typeface="微软雅黑" panose="020B0503020204020204" pitchFamily="34" charset="-122"/>
                        </a:rPr>
                        <a:t>衔接与连贯手段。</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2B6F7D">
                        <a:tint val="40000"/>
                      </a:srgbClr>
                    </a:solidFill>
                  </a:tcPr>
                </a:tc>
                <a:extLst>
                  <a:ext uri="{0D108BD9-81ED-4DB2-BD59-A6C34878D82A}">
                    <a16:rowId xmlns:a16="http://schemas.microsoft.com/office/drawing/2014/main" val="10002"/>
                  </a:ext>
                </a:extLst>
              </a:tr>
            </a:tbl>
          </a:graphicData>
        </a:graphic>
      </p:graphicFrame>
      <p:sp>
        <p:nvSpPr>
          <p:cNvPr id="3" name="文本框 2"/>
          <p:cNvSpPr txBox="1"/>
          <p:nvPr/>
        </p:nvSpPr>
        <p:spPr>
          <a:xfrm>
            <a:off x="697230" y="2132965"/>
            <a:ext cx="3804920" cy="706755"/>
          </a:xfrm>
          <a:prstGeom prst="rect">
            <a:avLst/>
          </a:prstGeom>
          <a:noFill/>
        </p:spPr>
        <p:txBody>
          <a:bodyPr wrap="square" rtlCol="0">
            <a:spAutoFit/>
          </a:bodyPr>
          <a:lstStyle/>
          <a:p>
            <a:r>
              <a:rPr lang="zh-CN" altLang="en-US" sz="20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以“有形的手”控制，划线词在续文中以</a:t>
            </a:r>
            <a:r>
              <a:rPr lang="en-US" altLang="zh-CN" sz="20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同词</a:t>
            </a:r>
            <a:r>
              <a:rPr lang="en-US" altLang="zh-CN" sz="20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的形式复现。</a:t>
            </a:r>
          </a:p>
        </p:txBody>
      </p:sp>
      <p:sp>
        <p:nvSpPr>
          <p:cNvPr id="2" name="文本框 1"/>
          <p:cNvSpPr txBox="1"/>
          <p:nvPr/>
        </p:nvSpPr>
        <p:spPr>
          <a:xfrm>
            <a:off x="4790440" y="2060575"/>
            <a:ext cx="3593465" cy="1322070"/>
          </a:xfrm>
          <a:prstGeom prst="rect">
            <a:avLst/>
          </a:prstGeom>
          <a:noFill/>
        </p:spPr>
        <p:txBody>
          <a:bodyPr wrap="square" rtlCol="0">
            <a:spAutoFit/>
          </a:bodyPr>
          <a:lstStyle/>
          <a:p>
            <a:pPr lvl="0" algn="l">
              <a:buClrTx/>
              <a:buSzTx/>
              <a:buFontTx/>
            </a:pPr>
            <a:r>
              <a:rPr lang="zh-CN" altLang="en-US" sz="2000" b="1">
                <a:solidFill>
                  <a:srgbClr val="0070C0"/>
                </a:solidFill>
                <a:latin typeface="微软雅黑" panose="020B0503020204020204" pitchFamily="34" charset="-122"/>
                <a:ea typeface="微软雅黑" panose="020B0503020204020204" pitchFamily="34" charset="-122"/>
                <a:sym typeface="+mn-ea"/>
              </a:rPr>
              <a:t>变划线词为关键词；形成相关语义场的空间更大。以“无形的手”操控语篇的连贯性，体现思维的灵活性。</a:t>
            </a:r>
            <a:endParaRPr lang="zh-CN" altLang="en-US">
              <a:latin typeface="微软雅黑" panose="020B0503020204020204" pitchFamily="34" charset="-122"/>
              <a:ea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a:cxnSpLocks noChangeShapeType="1"/>
          </p:cNvCxnSpPr>
          <p:nvPr>
            <p:custDataLst>
              <p:tags r:id="rId1"/>
            </p:custDataLst>
          </p:nvPr>
        </p:nvCxnSpPr>
        <p:spPr bwMode="auto">
          <a:xfrm>
            <a:off x="984673" y="755227"/>
            <a:ext cx="10513060" cy="0"/>
          </a:xfrm>
          <a:prstGeom prst="line">
            <a:avLst/>
          </a:prstGeom>
          <a:noFill/>
          <a:ln w="9525" algn="ctr">
            <a:solidFill>
              <a:schemeClr val="accent1"/>
            </a:solidFill>
            <a:prstDash val="dashDot"/>
            <a:round/>
          </a:ln>
          <a:extLst>
            <a:ext uri="{909E8E84-426E-40DD-AFC4-6F175D3DCCD1}">
              <a14:hiddenFill xmlns:a14="http://schemas.microsoft.com/office/drawing/2010/main">
                <a:noFill/>
              </a14:hiddenFill>
            </a:ext>
          </a:extLst>
        </p:spPr>
      </p:cxnSp>
      <p:pic>
        <p:nvPicPr>
          <p:cNvPr id="7" name="图片 6" descr="8"/>
          <p:cNvPicPr>
            <a:picLocks noChangeAspect="1"/>
          </p:cNvPicPr>
          <p:nvPr>
            <p:custDataLst>
              <p:tags r:id="rId2"/>
            </p:custDataLst>
          </p:nvPr>
        </p:nvPicPr>
        <p:blipFill>
          <a:blip r:embed="rId30"/>
          <a:stretch>
            <a:fillRect/>
          </a:stretch>
        </p:blipFill>
        <p:spPr>
          <a:xfrm>
            <a:off x="0" y="-16510"/>
            <a:ext cx="1510030" cy="832485"/>
          </a:xfrm>
          <a:prstGeom prst="rect">
            <a:avLst/>
          </a:prstGeom>
        </p:spPr>
      </p:pic>
      <p:sp>
        <p:nvSpPr>
          <p:cNvPr id="5" name="文本框 4"/>
          <p:cNvSpPr txBox="1"/>
          <p:nvPr/>
        </p:nvSpPr>
        <p:spPr>
          <a:xfrm>
            <a:off x="10565765" y="404495"/>
            <a:ext cx="1133475" cy="368300"/>
          </a:xfrm>
          <a:prstGeom prst="rect">
            <a:avLst/>
          </a:prstGeom>
          <a:noFill/>
        </p:spPr>
        <p:txBody>
          <a:bodyPr wrap="square" rtlCol="0">
            <a:spAutoFit/>
          </a:bodyPr>
          <a:lstStyle/>
          <a:p>
            <a:r>
              <a:rPr lang="en-US" altLang="zh-CN">
                <a:solidFill>
                  <a:srgbClr val="0070C0"/>
                </a:solidFill>
              </a:rPr>
              <a:t>2022.12</a:t>
            </a:r>
          </a:p>
        </p:txBody>
      </p:sp>
      <p:sp>
        <p:nvSpPr>
          <p:cNvPr id="6" name="文本框 5"/>
          <p:cNvSpPr txBox="1"/>
          <p:nvPr/>
        </p:nvSpPr>
        <p:spPr>
          <a:xfrm>
            <a:off x="1417320" y="258445"/>
            <a:ext cx="7593965" cy="521970"/>
          </a:xfrm>
          <a:prstGeom prst="rect">
            <a:avLst/>
          </a:prstGeom>
          <a:noFill/>
        </p:spPr>
        <p:txBody>
          <a:bodyPr wrap="square" rtlCol="0">
            <a:spAutoFit/>
          </a:bodyPr>
          <a:lstStyle/>
          <a:p>
            <a:r>
              <a:rPr lang="zh-CN" altLang="en-US" sz="2800" b="1" dirty="0">
                <a:solidFill>
                  <a:srgbClr val="0170C1"/>
                </a:solidFill>
                <a:latin typeface="微软雅黑" panose="020B0503020204020204" pitchFamily="34" charset="-122"/>
                <a:ea typeface="微软雅黑" panose="020B0503020204020204" pitchFamily="34" charset="-122"/>
              </a:rPr>
              <a:t>基于语义连贯理念的</a:t>
            </a:r>
            <a:r>
              <a:rPr lang="en-US" altLang="zh-CN" sz="2800" b="1" dirty="0">
                <a:solidFill>
                  <a:srgbClr val="0170C1"/>
                </a:solidFill>
                <a:latin typeface="微软雅黑" panose="020B0503020204020204" pitchFamily="34" charset="-122"/>
                <a:ea typeface="微软雅黑" panose="020B0503020204020204" pitchFamily="34" charset="-122"/>
              </a:rPr>
              <a:t>“</a:t>
            </a:r>
            <a:r>
              <a:rPr lang="zh-CN" altLang="en-US" sz="2800" b="1" dirty="0">
                <a:solidFill>
                  <a:srgbClr val="0170C1"/>
                </a:solidFill>
                <a:latin typeface="微软雅黑" panose="020B0503020204020204" pitchFamily="34" charset="-122"/>
                <a:ea typeface="微软雅黑" panose="020B0503020204020204" pitchFamily="34" charset="-122"/>
              </a:rPr>
              <a:t>词汇衔接</a:t>
            </a:r>
            <a:r>
              <a:rPr lang="en-US" altLang="zh-CN" sz="2800" b="1" dirty="0">
                <a:solidFill>
                  <a:srgbClr val="0170C1"/>
                </a:solidFill>
                <a:latin typeface="微软雅黑" panose="020B0503020204020204" pitchFamily="34" charset="-122"/>
                <a:ea typeface="微软雅黑" panose="020B0503020204020204" pitchFamily="34" charset="-122"/>
              </a:rPr>
              <a:t>”</a:t>
            </a:r>
          </a:p>
        </p:txBody>
      </p:sp>
      <p:sp>
        <p:nvSpPr>
          <p:cNvPr id="33" name="TextBox 32"/>
          <p:cNvSpPr txBox="1"/>
          <p:nvPr>
            <p:custDataLst>
              <p:tags r:id="rId3"/>
            </p:custDataLst>
          </p:nvPr>
        </p:nvSpPr>
        <p:spPr>
          <a:xfrm>
            <a:off x="1966595" y="1949450"/>
            <a:ext cx="2255520" cy="368300"/>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语义连贯</a:t>
            </a:r>
          </a:p>
        </p:txBody>
      </p:sp>
      <p:sp>
        <p:nvSpPr>
          <p:cNvPr id="34" name="椭圆 33"/>
          <p:cNvSpPr/>
          <p:nvPr>
            <p:custDataLst>
              <p:tags r:id="rId4"/>
            </p:custDataLst>
          </p:nvPr>
        </p:nvSpPr>
        <p:spPr>
          <a:xfrm>
            <a:off x="3499009" y="3181668"/>
            <a:ext cx="1852613" cy="2534126"/>
          </a:xfrm>
          <a:prstGeom prst="ellipse">
            <a:avLst/>
          </a:prstGeom>
          <a:noFill/>
          <a:ln w="28575" cap="flat" cmpd="sng" algn="ctr">
            <a:solidFill>
              <a:srgbClr val="A6A6A6"/>
            </a:solidFill>
            <a:prstDash val="solid"/>
            <a:headEnd type="none" w="lg" len="lg"/>
            <a:tailEnd type="triangle" w="sm" len="med"/>
          </a:ln>
          <a:effectLst/>
        </p:spPr>
        <p:txBody>
          <a:bodyPr rtlCol="0" anchor="ctr"/>
          <a:lstStyle/>
          <a:p>
            <a:pPr algn="ctr"/>
            <a:endParaRPr lang="zh-CN" altLang="en-US" sz="1350">
              <a:solidFill>
                <a:prstClr val="black"/>
              </a:solidFill>
              <a:latin typeface="DIN-BoldItalic" pitchFamily="50" charset="0"/>
            </a:endParaRPr>
          </a:p>
        </p:txBody>
      </p:sp>
      <p:grpSp>
        <p:nvGrpSpPr>
          <p:cNvPr id="35" name="组合 34"/>
          <p:cNvGrpSpPr/>
          <p:nvPr/>
        </p:nvGrpSpPr>
        <p:grpSpPr>
          <a:xfrm>
            <a:off x="3975281" y="3881828"/>
            <a:ext cx="1167461" cy="1146506"/>
            <a:chOff x="2472851" y="1545926"/>
            <a:chExt cx="1191517" cy="1170130"/>
          </a:xfrm>
        </p:grpSpPr>
        <p:sp>
          <p:nvSpPr>
            <p:cNvPr id="36" name="椭圆 35"/>
            <p:cNvSpPr/>
            <p:nvPr>
              <p:custDataLst>
                <p:tags r:id="rId27"/>
              </p:custDataLst>
            </p:nvPr>
          </p:nvSpPr>
          <p:spPr>
            <a:xfrm>
              <a:off x="2494238" y="1545926"/>
              <a:ext cx="1170130" cy="1170130"/>
            </a:xfrm>
            <a:prstGeom prst="ellipse">
              <a:avLst/>
            </a:prstGeom>
            <a:solidFill>
              <a:sysClr val="window" lastClr="FFFFFF">
                <a:lumMod val="95000"/>
              </a:sysClr>
            </a:solidFill>
            <a:ln w="25400" cap="flat" cmpd="sng" algn="ctr">
              <a:no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lstStyle/>
            <a:p>
              <a:pPr algn="ctr"/>
              <a:endParaRPr lang="zh-CN" altLang="en-US" sz="2700">
                <a:solidFill>
                  <a:sysClr val="window" lastClr="FFFFFF"/>
                </a:solidFill>
              </a:endParaRPr>
            </a:p>
          </p:txBody>
        </p:sp>
        <p:sp>
          <p:nvSpPr>
            <p:cNvPr id="37" name="椭圆 36"/>
            <p:cNvSpPr/>
            <p:nvPr>
              <p:custDataLst>
                <p:tags r:id="rId28"/>
              </p:custDataLst>
            </p:nvPr>
          </p:nvSpPr>
          <p:spPr>
            <a:xfrm>
              <a:off x="2472851" y="1684616"/>
              <a:ext cx="1052489" cy="892412"/>
            </a:xfrm>
            <a:prstGeom prst="ellipse">
              <a:avLst/>
            </a:prstGeom>
            <a:gradFill>
              <a:gsLst>
                <a:gs pos="0">
                  <a:srgbClr val="DC4A1B"/>
                </a:gs>
                <a:gs pos="100000">
                  <a:srgbClr val="F66C47"/>
                </a:gs>
              </a:gsLst>
              <a:lin ang="5400000" scaled="1"/>
            </a:gra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txBody>
            <a:bodyPr rtlCol="0" anchor="ctr"/>
            <a:lstStyle/>
            <a:p>
              <a:pPr algn="ctr"/>
              <a:r>
                <a:rPr lang="zh-CN" altLang="en-US" b="1">
                  <a:solidFill>
                    <a:sysClr val="window" lastClr="FFFFFF"/>
                  </a:solidFill>
                  <a:effectLst>
                    <a:outerShdw blurRad="38100" dist="38100" dir="2700000" algn="tl">
                      <a:srgbClr val="000000">
                        <a:alpha val="43137"/>
                      </a:srgbClr>
                    </a:outerShdw>
                  </a:effectLst>
                  <a:latin typeface="DIN-BoldItalic" pitchFamily="50" charset="0"/>
                </a:rPr>
                <a:t>词汇同现</a:t>
              </a:r>
            </a:p>
          </p:txBody>
        </p:sp>
      </p:grpSp>
      <p:sp>
        <p:nvSpPr>
          <p:cNvPr id="38" name="椭圆 37"/>
          <p:cNvSpPr/>
          <p:nvPr>
            <p:custDataLst>
              <p:tags r:id="rId5"/>
            </p:custDataLst>
          </p:nvPr>
        </p:nvSpPr>
        <p:spPr>
          <a:xfrm flipH="1">
            <a:off x="6044565" y="3188335"/>
            <a:ext cx="1844040" cy="2534126"/>
          </a:xfrm>
          <a:prstGeom prst="ellipse">
            <a:avLst/>
          </a:prstGeom>
          <a:noFill/>
          <a:ln w="28575" cap="flat" cmpd="sng" algn="ctr">
            <a:solidFill>
              <a:srgbClr val="A6A6A6"/>
            </a:solidFill>
            <a:prstDash val="solid"/>
            <a:headEnd type="none" w="lg" len="lg"/>
            <a:tailEnd type="triangle" w="sm" len="med"/>
          </a:ln>
          <a:effectLst/>
        </p:spPr>
        <p:txBody>
          <a:bodyPr rtlCol="0" anchor="ctr"/>
          <a:lstStyle/>
          <a:p>
            <a:pPr algn="ctr"/>
            <a:endParaRPr lang="zh-CN" altLang="en-US" sz="1350">
              <a:solidFill>
                <a:prstClr val="black"/>
              </a:solidFill>
              <a:latin typeface="DIN-BoldItalic" pitchFamily="50" charset="0"/>
            </a:endParaRPr>
          </a:p>
        </p:txBody>
      </p:sp>
      <p:grpSp>
        <p:nvGrpSpPr>
          <p:cNvPr id="39" name="组合 38"/>
          <p:cNvGrpSpPr/>
          <p:nvPr/>
        </p:nvGrpSpPr>
        <p:grpSpPr>
          <a:xfrm flipH="1">
            <a:off x="6519669" y="3850395"/>
            <a:ext cx="1146506" cy="1146506"/>
            <a:chOff x="2494238" y="1545926"/>
            <a:chExt cx="1170130" cy="1170130"/>
          </a:xfrm>
        </p:grpSpPr>
        <p:sp>
          <p:nvSpPr>
            <p:cNvPr id="40" name="椭圆 39"/>
            <p:cNvSpPr/>
            <p:nvPr>
              <p:custDataLst>
                <p:tags r:id="rId25"/>
              </p:custDataLst>
            </p:nvPr>
          </p:nvSpPr>
          <p:spPr>
            <a:xfrm>
              <a:off x="2494238" y="1545926"/>
              <a:ext cx="1170130" cy="1170130"/>
            </a:xfrm>
            <a:prstGeom prst="ellipse">
              <a:avLst/>
            </a:prstGeom>
            <a:solidFill>
              <a:sysClr val="window" lastClr="FFFFFF">
                <a:lumMod val="95000"/>
              </a:sysClr>
            </a:solidFill>
            <a:ln w="25400" cap="flat" cmpd="sng" algn="ctr">
              <a:no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lstStyle/>
            <a:p>
              <a:pPr algn="ctr"/>
              <a:endParaRPr lang="zh-CN" altLang="en-US" sz="2700">
                <a:solidFill>
                  <a:sysClr val="window" lastClr="FFFFFF"/>
                </a:solidFill>
              </a:endParaRPr>
            </a:p>
          </p:txBody>
        </p:sp>
        <p:sp>
          <p:nvSpPr>
            <p:cNvPr id="47" name="椭圆 46"/>
            <p:cNvSpPr/>
            <p:nvPr>
              <p:custDataLst>
                <p:tags r:id="rId26"/>
              </p:custDataLst>
            </p:nvPr>
          </p:nvSpPr>
          <p:spPr>
            <a:xfrm>
              <a:off x="2525994" y="1684616"/>
              <a:ext cx="999346" cy="892412"/>
            </a:xfrm>
            <a:prstGeom prst="ellipse">
              <a:avLst/>
            </a:prstGeom>
            <a:gradFill>
              <a:gsLst>
                <a:gs pos="0">
                  <a:srgbClr val="DC4A1B"/>
                </a:gs>
                <a:gs pos="100000">
                  <a:srgbClr val="F66C47"/>
                </a:gs>
              </a:gsLst>
              <a:lin ang="5400000" scaled="1"/>
            </a:gradFill>
            <a:ln w="120650" cap="flat" cmpd="sng" algn="ctr">
              <a:gradFill flip="none" rotWithShape="1">
                <a:gsLst>
                  <a:gs pos="0">
                    <a:sysClr val="window" lastClr="FFFFFF">
                      <a:lumMod val="78000"/>
                    </a:sysClr>
                  </a:gs>
                  <a:gs pos="100000">
                    <a:sysClr val="window" lastClr="FFFFFF">
                      <a:lumMod val="98000"/>
                    </a:sysClr>
                  </a:gs>
                </a:gsLst>
                <a:lin ang="5400000" scaled="1"/>
                <a:tileRect/>
              </a:gradFill>
              <a:prstDash val="solid"/>
            </a:ln>
            <a:effectLst>
              <a:innerShdw blurRad="330200" dist="165100" dir="16200000">
                <a:prstClr val="black">
                  <a:alpha val="53000"/>
                </a:prstClr>
              </a:innerShdw>
            </a:effectLst>
          </p:spPr>
          <p:txBody>
            <a:bodyPr rtlCol="0" anchor="ctr"/>
            <a:lstStyle/>
            <a:p>
              <a:pPr algn="ctr"/>
              <a:r>
                <a:rPr lang="zh-CN" altLang="en-US" b="1">
                  <a:solidFill>
                    <a:sysClr val="window" lastClr="FFFFFF"/>
                  </a:solidFill>
                  <a:effectLst>
                    <a:outerShdw blurRad="38100" dist="38100" dir="2700000" algn="tl">
                      <a:srgbClr val="000000">
                        <a:alpha val="43137"/>
                      </a:srgbClr>
                    </a:outerShdw>
                  </a:effectLst>
                  <a:latin typeface="DIN-BoldItalic" pitchFamily="50" charset="0"/>
                </a:rPr>
                <a:t>词汇复现</a:t>
              </a:r>
            </a:p>
          </p:txBody>
        </p:sp>
      </p:grpSp>
      <p:grpSp>
        <p:nvGrpSpPr>
          <p:cNvPr id="48" name="组合 47"/>
          <p:cNvGrpSpPr/>
          <p:nvPr/>
        </p:nvGrpSpPr>
        <p:grpSpPr>
          <a:xfrm>
            <a:off x="4902956" y="4173388"/>
            <a:ext cx="1677130" cy="536141"/>
            <a:chOff x="4968629" y="3252252"/>
            <a:chExt cx="2236173" cy="714855"/>
          </a:xfrm>
        </p:grpSpPr>
        <p:sp>
          <p:nvSpPr>
            <p:cNvPr id="49" name="圆角矩形 48"/>
            <p:cNvSpPr/>
            <p:nvPr>
              <p:custDataLst>
                <p:tags r:id="rId23"/>
              </p:custDataLst>
            </p:nvPr>
          </p:nvSpPr>
          <p:spPr>
            <a:xfrm>
              <a:off x="4968629" y="3252252"/>
              <a:ext cx="2236173" cy="714855"/>
            </a:xfrm>
            <a:prstGeom prst="roundRect">
              <a:avLst>
                <a:gd name="adj" fmla="val 50000"/>
              </a:avLst>
            </a:prstGeom>
            <a:gradFill>
              <a:gsLst>
                <a:gs pos="0">
                  <a:srgbClr val="DC4A1B"/>
                </a:gs>
                <a:gs pos="100000">
                  <a:srgbClr val="F66C47"/>
                </a:gs>
              </a:gsLst>
              <a:lin ang="5400000" scaled="1"/>
            </a:gradFill>
            <a:ln w="25400" cap="flat" cmpd="sng" algn="ctr">
              <a:no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lstStyle/>
            <a:p>
              <a:pPr algn="ctr"/>
              <a:endParaRPr lang="zh-CN" altLang="en-US" sz="2700">
                <a:solidFill>
                  <a:srgbClr val="00B0F0"/>
                </a:solidFill>
              </a:endParaRPr>
            </a:p>
          </p:txBody>
        </p:sp>
        <p:sp>
          <p:nvSpPr>
            <p:cNvPr id="62" name="TextBox 27"/>
            <p:cNvSpPr txBox="1"/>
            <p:nvPr>
              <p:custDataLst>
                <p:tags r:id="rId24"/>
              </p:custDataLst>
            </p:nvPr>
          </p:nvSpPr>
          <p:spPr>
            <a:xfrm>
              <a:off x="4968629" y="3312115"/>
              <a:ext cx="2236173" cy="613833"/>
            </a:xfrm>
            <a:prstGeom prst="rect">
              <a:avLst/>
            </a:prstGeom>
            <a:noFill/>
          </p:spPr>
          <p:txBody>
            <a:bodyPr wrap="square" rtlCol="0" anchor="ctr">
              <a:spAutoFit/>
            </a:bodyPr>
            <a:lstStyle/>
            <a:p>
              <a:pPr marL="0" lvl="1" algn="ctr"/>
              <a:r>
                <a:rPr lang="zh-CN" altLang="en-US" sz="2400" b="1" dirty="0">
                  <a:solidFill>
                    <a:sysClr val="window" lastClr="FFFFFF"/>
                  </a:solidFill>
                  <a:latin typeface="微软雅黑" panose="020B0503020204020204" pitchFamily="34" charset="-122"/>
                  <a:ea typeface="微软雅黑" panose="020B0503020204020204" pitchFamily="34" charset="-122"/>
                </a:rPr>
                <a:t>词汇衔接</a:t>
              </a:r>
            </a:p>
          </p:txBody>
        </p:sp>
      </p:grpSp>
      <p:sp>
        <p:nvSpPr>
          <p:cNvPr id="65" name="弧形 64"/>
          <p:cNvSpPr/>
          <p:nvPr>
            <p:custDataLst>
              <p:tags r:id="rId6"/>
            </p:custDataLst>
          </p:nvPr>
        </p:nvSpPr>
        <p:spPr>
          <a:xfrm flipV="1">
            <a:off x="4763297" y="4018963"/>
            <a:ext cx="1817089" cy="1817088"/>
          </a:xfrm>
          <a:prstGeom prst="arc">
            <a:avLst>
              <a:gd name="adj1" fmla="val 13200300"/>
              <a:gd name="adj2" fmla="val 19353242"/>
            </a:avLst>
          </a:prstGeom>
          <a:noFill/>
          <a:ln w="28575" cap="flat" cmpd="sng" algn="ctr">
            <a:solidFill>
              <a:srgbClr val="A6A6A6"/>
            </a:solidFill>
            <a:prstDash val="sysDash"/>
            <a:headEnd type="none" w="lg" len="lg"/>
            <a:tailEnd type="triangle" w="sm" len="med"/>
          </a:ln>
          <a:effectLst/>
        </p:spPr>
        <p:txBody>
          <a:bodyPr rtlCol="0" anchor="ctr"/>
          <a:lstStyle/>
          <a:p>
            <a:pPr algn="ctr"/>
            <a:endParaRPr lang="zh-CN" altLang="en-US" sz="1350">
              <a:solidFill>
                <a:prstClr val="black"/>
              </a:solidFill>
              <a:latin typeface="DIN-BoldItalic" pitchFamily="50" charset="0"/>
            </a:endParaRPr>
          </a:p>
        </p:txBody>
      </p:sp>
      <p:sp>
        <p:nvSpPr>
          <p:cNvPr id="66" name="弧形 65"/>
          <p:cNvSpPr/>
          <p:nvPr>
            <p:custDataLst>
              <p:tags r:id="rId7"/>
            </p:custDataLst>
          </p:nvPr>
        </p:nvSpPr>
        <p:spPr>
          <a:xfrm rot="10800000" flipV="1">
            <a:off x="4763297" y="3077173"/>
            <a:ext cx="1817089" cy="1817088"/>
          </a:xfrm>
          <a:prstGeom prst="arc">
            <a:avLst>
              <a:gd name="adj1" fmla="val 13200300"/>
              <a:gd name="adj2" fmla="val 19353242"/>
            </a:avLst>
          </a:prstGeom>
          <a:noFill/>
          <a:ln w="28575" cap="flat" cmpd="sng" algn="ctr">
            <a:solidFill>
              <a:srgbClr val="A6A6A6"/>
            </a:solidFill>
            <a:prstDash val="sysDash"/>
            <a:headEnd type="none" w="lg" len="lg"/>
            <a:tailEnd type="triangle" w="sm" len="med"/>
          </a:ln>
          <a:effectLst/>
        </p:spPr>
        <p:txBody>
          <a:bodyPr rtlCol="0" anchor="ctr"/>
          <a:lstStyle/>
          <a:p>
            <a:pPr algn="ctr"/>
            <a:endParaRPr lang="zh-CN" altLang="en-US" sz="1350">
              <a:solidFill>
                <a:prstClr val="black"/>
              </a:solidFill>
              <a:latin typeface="DIN-BoldItalic" pitchFamily="50" charset="0"/>
            </a:endParaRPr>
          </a:p>
        </p:txBody>
      </p:sp>
      <p:grpSp>
        <p:nvGrpSpPr>
          <p:cNvPr id="67" name="组合 66"/>
          <p:cNvGrpSpPr/>
          <p:nvPr/>
        </p:nvGrpSpPr>
        <p:grpSpPr>
          <a:xfrm>
            <a:off x="3678238" y="2838291"/>
            <a:ext cx="993775" cy="768668"/>
            <a:chOff x="2645679" y="1556792"/>
            <a:chExt cx="1036584" cy="1024579"/>
          </a:xfrm>
        </p:grpSpPr>
        <p:sp>
          <p:nvSpPr>
            <p:cNvPr id="68" name="椭圆 67"/>
            <p:cNvSpPr/>
            <p:nvPr>
              <p:custDataLst>
                <p:tags r:id="rId21"/>
              </p:custDataLst>
            </p:nvPr>
          </p:nvSpPr>
          <p:spPr>
            <a:xfrm>
              <a:off x="2656939" y="1556792"/>
              <a:ext cx="1024580" cy="1024579"/>
            </a:xfrm>
            <a:prstGeom prst="ellipse">
              <a:avLst/>
            </a:prstGeom>
            <a:gradFill>
              <a:gsLst>
                <a:gs pos="1000">
                  <a:srgbClr val="C72319"/>
                </a:gs>
                <a:gs pos="100000">
                  <a:srgbClr val="F34347"/>
                </a:gs>
              </a:gsLst>
              <a:lin ang="5400000" scaled="1"/>
            </a:gradFill>
            <a:ln w="25400" cap="flat" cmpd="sng" algn="ctr">
              <a:no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lstStyle/>
            <a:p>
              <a:pPr algn="ctr"/>
              <a:endParaRPr lang="zh-CN" altLang="en-US" sz="2700">
                <a:solidFill>
                  <a:sysClr val="window" lastClr="FFFFFF"/>
                </a:solidFill>
              </a:endParaRPr>
            </a:p>
          </p:txBody>
        </p:sp>
        <p:sp>
          <p:nvSpPr>
            <p:cNvPr id="69" name="矩形 68"/>
            <p:cNvSpPr/>
            <p:nvPr>
              <p:custDataLst>
                <p:tags r:id="rId22"/>
              </p:custDataLst>
            </p:nvPr>
          </p:nvSpPr>
          <p:spPr>
            <a:xfrm>
              <a:off x="2645679" y="1647358"/>
              <a:ext cx="1036584" cy="737223"/>
            </a:xfrm>
            <a:prstGeom prst="rect">
              <a:avLst/>
            </a:prstGeom>
          </p:spPr>
          <p:txBody>
            <a:bodyPr wrap="square">
              <a:spAutoFit/>
            </a:bodyPr>
            <a:lstStyle/>
            <a:p>
              <a:pPr marL="0" lvl="1" algn="ctr"/>
              <a:r>
                <a:rPr lang="zh-CN" altLang="en-US" sz="1500" b="1" dirty="0">
                  <a:solidFill>
                    <a:sysClr val="window" lastClr="FFFFFF"/>
                  </a:solidFill>
                  <a:latin typeface="微软雅黑" panose="020B0503020204020204" pitchFamily="34" charset="-122"/>
                  <a:ea typeface="微软雅黑" panose="020B0503020204020204" pitchFamily="34" charset="-122"/>
                </a:rPr>
                <a:t>话题词汇的同现</a:t>
              </a:r>
            </a:p>
          </p:txBody>
        </p:sp>
      </p:grpSp>
      <p:grpSp>
        <p:nvGrpSpPr>
          <p:cNvPr id="70" name="组合 69"/>
          <p:cNvGrpSpPr/>
          <p:nvPr/>
        </p:nvGrpSpPr>
        <p:grpSpPr>
          <a:xfrm>
            <a:off x="6044248" y="2382044"/>
            <a:ext cx="1390968" cy="919639"/>
            <a:chOff x="8512287" y="1660932"/>
            <a:chExt cx="1063416" cy="1024579"/>
          </a:xfrm>
        </p:grpSpPr>
        <p:sp>
          <p:nvSpPr>
            <p:cNvPr id="71" name="椭圆 70"/>
            <p:cNvSpPr/>
            <p:nvPr>
              <p:custDataLst>
                <p:tags r:id="rId19"/>
              </p:custDataLst>
            </p:nvPr>
          </p:nvSpPr>
          <p:spPr>
            <a:xfrm flipH="1">
              <a:off x="8551124" y="1660932"/>
              <a:ext cx="1024579" cy="1024579"/>
            </a:xfrm>
            <a:prstGeom prst="ellipse">
              <a:avLst/>
            </a:prstGeom>
            <a:gradFill>
              <a:gsLst>
                <a:gs pos="0">
                  <a:srgbClr val="03435C"/>
                </a:gs>
                <a:gs pos="100000">
                  <a:srgbClr val="037A9B"/>
                </a:gs>
              </a:gsLst>
              <a:lin ang="5400000" scaled="1"/>
            </a:gradFill>
            <a:ln w="25400" cap="flat" cmpd="sng" algn="ctr">
              <a:no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lstStyle/>
            <a:p>
              <a:pPr algn="ctr"/>
              <a:endParaRPr lang="zh-CN" altLang="en-US" sz="2700">
                <a:solidFill>
                  <a:sysClr val="window" lastClr="FFFFFF"/>
                </a:solidFill>
              </a:endParaRPr>
            </a:p>
          </p:txBody>
        </p:sp>
        <p:sp>
          <p:nvSpPr>
            <p:cNvPr id="72" name="矩形 71"/>
            <p:cNvSpPr/>
            <p:nvPr>
              <p:custDataLst>
                <p:tags r:id="rId20"/>
              </p:custDataLst>
            </p:nvPr>
          </p:nvSpPr>
          <p:spPr>
            <a:xfrm>
              <a:off x="8512287" y="1870340"/>
              <a:ext cx="1063173" cy="616198"/>
            </a:xfrm>
            <a:prstGeom prst="rect">
              <a:avLst/>
            </a:prstGeom>
          </p:spPr>
          <p:txBody>
            <a:bodyPr wrap="square">
              <a:spAutoFit/>
            </a:bodyPr>
            <a:lstStyle/>
            <a:p>
              <a:pPr marL="0" lvl="1" algn="ctr"/>
              <a:r>
                <a:rPr lang="zh-CN" altLang="en-US" sz="1500" b="1" dirty="0">
                  <a:solidFill>
                    <a:sysClr val="window" lastClr="FFFFFF"/>
                  </a:solidFill>
                  <a:latin typeface="微软雅黑" panose="020B0503020204020204" pitchFamily="34" charset="-122"/>
                  <a:ea typeface="微软雅黑" panose="020B0503020204020204" pitchFamily="34" charset="-122"/>
                </a:rPr>
                <a:t>同词或同源词</a:t>
              </a:r>
            </a:p>
            <a:p>
              <a:pPr marL="0" lvl="1" algn="ctr"/>
              <a:r>
                <a:rPr lang="zh-CN" altLang="en-US" sz="1500" b="1" dirty="0">
                  <a:solidFill>
                    <a:sysClr val="window" lastClr="FFFFFF"/>
                  </a:solidFill>
                  <a:latin typeface="微软雅黑" panose="020B0503020204020204" pitchFamily="34" charset="-122"/>
                  <a:ea typeface="微软雅黑" panose="020B0503020204020204" pitchFamily="34" charset="-122"/>
                </a:rPr>
                <a:t>的重复</a:t>
              </a:r>
            </a:p>
          </p:txBody>
        </p:sp>
      </p:grpSp>
      <p:grpSp>
        <p:nvGrpSpPr>
          <p:cNvPr id="73" name="组合 72"/>
          <p:cNvGrpSpPr/>
          <p:nvPr/>
        </p:nvGrpSpPr>
        <p:grpSpPr>
          <a:xfrm>
            <a:off x="7434978" y="3404553"/>
            <a:ext cx="1130219" cy="768434"/>
            <a:chOff x="9361919" y="3080416"/>
            <a:chExt cx="1024794" cy="1024579"/>
          </a:xfrm>
        </p:grpSpPr>
        <p:sp>
          <p:nvSpPr>
            <p:cNvPr id="74" name="椭圆 73"/>
            <p:cNvSpPr/>
            <p:nvPr>
              <p:custDataLst>
                <p:tags r:id="rId17"/>
              </p:custDataLst>
            </p:nvPr>
          </p:nvSpPr>
          <p:spPr>
            <a:xfrm flipH="1">
              <a:off x="9362134" y="3080416"/>
              <a:ext cx="1024579" cy="1024579"/>
            </a:xfrm>
            <a:prstGeom prst="ellipse">
              <a:avLst/>
            </a:prstGeom>
            <a:gradFill>
              <a:gsLst>
                <a:gs pos="1000">
                  <a:srgbClr val="C72319"/>
                </a:gs>
                <a:gs pos="100000">
                  <a:srgbClr val="F34347"/>
                </a:gs>
              </a:gsLst>
              <a:lin ang="5400000" scaled="1"/>
            </a:gradFill>
            <a:ln w="25400" cap="flat" cmpd="sng" algn="ctr">
              <a:no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lstStyle/>
            <a:p>
              <a:pPr algn="ctr"/>
              <a:endParaRPr lang="zh-CN" altLang="en-US" sz="2700">
                <a:solidFill>
                  <a:sysClr val="window" lastClr="FFFFFF"/>
                </a:solidFill>
              </a:endParaRPr>
            </a:p>
          </p:txBody>
        </p:sp>
        <p:sp>
          <p:nvSpPr>
            <p:cNvPr id="75" name="矩形 74"/>
            <p:cNvSpPr/>
            <p:nvPr>
              <p:custDataLst>
                <p:tags r:id="rId18"/>
              </p:custDataLst>
            </p:nvPr>
          </p:nvSpPr>
          <p:spPr>
            <a:xfrm>
              <a:off x="9361919" y="3239801"/>
              <a:ext cx="1024292" cy="737447"/>
            </a:xfrm>
            <a:prstGeom prst="rect">
              <a:avLst/>
            </a:prstGeom>
          </p:spPr>
          <p:txBody>
            <a:bodyPr wrap="square">
              <a:spAutoFit/>
            </a:bodyPr>
            <a:lstStyle/>
            <a:p>
              <a:pPr marL="0" lvl="1" algn="ctr"/>
              <a:r>
                <a:rPr lang="zh-CN" altLang="en-US" sz="1500" b="1" dirty="0">
                  <a:solidFill>
                    <a:sysClr val="window" lastClr="FFFFFF"/>
                  </a:solidFill>
                  <a:latin typeface="微软雅黑" panose="020B0503020204020204" pitchFamily="34" charset="-122"/>
                  <a:ea typeface="微软雅黑" panose="020B0503020204020204" pitchFamily="34" charset="-122"/>
                </a:rPr>
                <a:t>同/近义词复现</a:t>
              </a:r>
              <a:endParaRPr lang="zh-CN" altLang="en-US" sz="1500" b="1" kern="0" dirty="0">
                <a:solidFill>
                  <a:sysClr val="window" lastClr="FFFFFF"/>
                </a:solidFill>
                <a:latin typeface="微软雅黑" panose="020B0503020204020204" pitchFamily="34" charset="-122"/>
                <a:ea typeface="微软雅黑" panose="020B0503020204020204" pitchFamily="34" charset="-122"/>
              </a:endParaRPr>
            </a:p>
          </p:txBody>
        </p:sp>
      </p:grpSp>
      <p:grpSp>
        <p:nvGrpSpPr>
          <p:cNvPr id="76" name="组合 75"/>
          <p:cNvGrpSpPr/>
          <p:nvPr/>
        </p:nvGrpSpPr>
        <p:grpSpPr>
          <a:xfrm>
            <a:off x="3607118" y="5286216"/>
            <a:ext cx="1090250" cy="768668"/>
            <a:chOff x="2656939" y="4495639"/>
            <a:chExt cx="1024580" cy="1024579"/>
          </a:xfrm>
        </p:grpSpPr>
        <p:sp>
          <p:nvSpPr>
            <p:cNvPr id="77" name="椭圆 76"/>
            <p:cNvSpPr/>
            <p:nvPr>
              <p:custDataLst>
                <p:tags r:id="rId15"/>
              </p:custDataLst>
            </p:nvPr>
          </p:nvSpPr>
          <p:spPr>
            <a:xfrm>
              <a:off x="2656939" y="4495639"/>
              <a:ext cx="1024580" cy="1024579"/>
            </a:xfrm>
            <a:prstGeom prst="ellipse">
              <a:avLst/>
            </a:prstGeom>
            <a:gradFill>
              <a:gsLst>
                <a:gs pos="0">
                  <a:srgbClr val="03435C"/>
                </a:gs>
                <a:gs pos="100000">
                  <a:srgbClr val="037A9B"/>
                </a:gs>
              </a:gsLst>
              <a:lin ang="5400000" scaled="1"/>
            </a:gradFill>
            <a:ln w="25400" cap="flat" cmpd="sng" algn="ctr">
              <a:no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lstStyle/>
            <a:p>
              <a:pPr algn="ctr"/>
              <a:endParaRPr lang="zh-CN" altLang="en-US" sz="2700">
                <a:solidFill>
                  <a:sysClr val="window" lastClr="FFFFFF"/>
                </a:solidFill>
              </a:endParaRPr>
            </a:p>
          </p:txBody>
        </p:sp>
        <p:sp>
          <p:nvSpPr>
            <p:cNvPr id="78" name="矩形 77"/>
            <p:cNvSpPr/>
            <p:nvPr>
              <p:custDataLst>
                <p:tags r:id="rId16"/>
              </p:custDataLst>
            </p:nvPr>
          </p:nvSpPr>
          <p:spPr>
            <a:xfrm>
              <a:off x="2782704" y="4675924"/>
              <a:ext cx="772943" cy="737223"/>
            </a:xfrm>
            <a:prstGeom prst="rect">
              <a:avLst/>
            </a:prstGeom>
          </p:spPr>
          <p:txBody>
            <a:bodyPr wrap="square">
              <a:spAutoFit/>
            </a:bodyPr>
            <a:lstStyle/>
            <a:p>
              <a:pPr marL="0" lvl="1" algn="ctr"/>
              <a:r>
                <a:rPr lang="zh-CN" altLang="en-US" sz="1500" b="1" dirty="0">
                  <a:solidFill>
                    <a:sysClr val="window" lastClr="FFFFFF"/>
                  </a:solidFill>
                  <a:latin typeface="微软雅黑" panose="020B0503020204020204" pitchFamily="34" charset="-122"/>
                  <a:ea typeface="微软雅黑" panose="020B0503020204020204" pitchFamily="34" charset="-122"/>
                </a:rPr>
                <a:t>反义词</a:t>
              </a:r>
            </a:p>
            <a:p>
              <a:pPr marL="0" lvl="1" algn="ctr"/>
              <a:r>
                <a:rPr lang="zh-CN" altLang="en-US" sz="1500" b="1" dirty="0">
                  <a:solidFill>
                    <a:sysClr val="window" lastClr="FFFFFF"/>
                  </a:solidFill>
                  <a:latin typeface="微软雅黑" panose="020B0503020204020204" pitchFamily="34" charset="-122"/>
                  <a:ea typeface="微软雅黑" panose="020B0503020204020204" pitchFamily="34" charset="-122"/>
                </a:rPr>
                <a:t>关系</a:t>
              </a:r>
            </a:p>
          </p:txBody>
        </p:sp>
      </p:grpSp>
      <p:grpSp>
        <p:nvGrpSpPr>
          <p:cNvPr id="79" name="组合 78"/>
          <p:cNvGrpSpPr/>
          <p:nvPr/>
        </p:nvGrpSpPr>
        <p:grpSpPr>
          <a:xfrm>
            <a:off x="6580346" y="5301933"/>
            <a:ext cx="1146810" cy="768434"/>
            <a:chOff x="8529394" y="4495639"/>
            <a:chExt cx="1067884" cy="1024579"/>
          </a:xfrm>
        </p:grpSpPr>
        <p:sp>
          <p:nvSpPr>
            <p:cNvPr id="80" name="椭圆 79"/>
            <p:cNvSpPr/>
            <p:nvPr>
              <p:custDataLst>
                <p:tags r:id="rId13"/>
              </p:custDataLst>
            </p:nvPr>
          </p:nvSpPr>
          <p:spPr>
            <a:xfrm flipH="1">
              <a:off x="8551124" y="4495639"/>
              <a:ext cx="1024579" cy="1024579"/>
            </a:xfrm>
            <a:prstGeom prst="ellipse">
              <a:avLst/>
            </a:prstGeom>
            <a:gradFill>
              <a:gsLst>
                <a:gs pos="0">
                  <a:srgbClr val="026C68"/>
                </a:gs>
                <a:gs pos="100000">
                  <a:srgbClr val="059188"/>
                </a:gs>
              </a:gsLst>
              <a:lin ang="5400000" scaled="1"/>
            </a:gradFill>
            <a:ln w="25400" cap="flat" cmpd="sng" algn="ctr">
              <a:no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lstStyle/>
            <a:p>
              <a:pPr algn="ctr"/>
              <a:endParaRPr lang="zh-CN" altLang="en-US" sz="2700">
                <a:solidFill>
                  <a:sysClr val="window" lastClr="FFFFFF"/>
                </a:solidFill>
              </a:endParaRPr>
            </a:p>
          </p:txBody>
        </p:sp>
        <p:sp>
          <p:nvSpPr>
            <p:cNvPr id="81" name="矩形 80"/>
            <p:cNvSpPr/>
            <p:nvPr>
              <p:custDataLst>
                <p:tags r:id="rId14"/>
              </p:custDataLst>
            </p:nvPr>
          </p:nvSpPr>
          <p:spPr>
            <a:xfrm>
              <a:off x="8529394" y="4731859"/>
              <a:ext cx="1067884" cy="737447"/>
            </a:xfrm>
            <a:prstGeom prst="rect">
              <a:avLst/>
            </a:prstGeom>
          </p:spPr>
          <p:txBody>
            <a:bodyPr wrap="square">
              <a:spAutoFit/>
            </a:bodyPr>
            <a:lstStyle/>
            <a:p>
              <a:pPr marL="0" lvl="1" algn="ctr"/>
              <a:r>
                <a:rPr lang="zh-CN" altLang="en-US" sz="1500" b="1" dirty="0">
                  <a:solidFill>
                    <a:sysClr val="window" lastClr="FFFFFF"/>
                  </a:solidFill>
                  <a:latin typeface="微软雅黑" panose="020B0503020204020204" pitchFamily="34" charset="-122"/>
                  <a:ea typeface="微软雅黑" panose="020B0503020204020204" pitchFamily="34" charset="-122"/>
                </a:rPr>
                <a:t>上/下义词复现</a:t>
              </a:r>
            </a:p>
          </p:txBody>
        </p:sp>
      </p:grpSp>
      <p:sp>
        <p:nvSpPr>
          <p:cNvPr id="82" name="矩形 81"/>
          <p:cNvSpPr/>
          <p:nvPr>
            <p:custDataLst>
              <p:tags r:id="rId8"/>
            </p:custDataLst>
          </p:nvPr>
        </p:nvSpPr>
        <p:spPr>
          <a:xfrm>
            <a:off x="7435215" y="1793240"/>
            <a:ext cx="3968750" cy="1065530"/>
          </a:xfrm>
          <a:prstGeom prst="rect">
            <a:avLst/>
          </a:prstGeom>
        </p:spPr>
        <p:txBody>
          <a:bodyPr wrap="square" anchor="ctr">
            <a:spAutoFit/>
          </a:bodyPr>
          <a:lstStyle/>
          <a:p>
            <a:pPr marL="0" lvl="1" indent="-285750" algn="l" defTabSz="685800" fontAlgn="ctr">
              <a:lnSpc>
                <a:spcPts val="1900"/>
              </a:lnSpc>
              <a:spcBef>
                <a:spcPts val="1000"/>
              </a:spcBef>
              <a:buFont typeface="Wingdings" panose="05000000000000000000" charset="0"/>
              <a:buChar char="l"/>
            </a:pPr>
            <a:r>
              <a:rPr lang="zh-CN" altLang="en-US"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微软雅黑" panose="020B0503020204020204" pitchFamily="34" charset="-122"/>
              </a:rPr>
              <a:t> </a:t>
            </a:r>
            <a:r>
              <a:rPr lang="en-US" altLang="zh-CN"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微软雅黑" panose="020B0503020204020204" pitchFamily="34" charset="-122"/>
              </a:rPr>
              <a:t>Many teenagers don't know about </a:t>
            </a:r>
            <a:r>
              <a:rPr lang="en-US" altLang="zh-CN" sz="1600" b="1" u="sng" dirty="0">
                <a:solidFill>
                  <a:srgbClr val="00B050"/>
                </a:solidFill>
                <a:latin typeface="Segoe UI Black" panose="020B0A02040204020203" charset="0"/>
                <a:ea typeface="微软雅黑" panose="020B0503020204020204" pitchFamily="34" charset="-122"/>
                <a:cs typeface="Segoe UI Black" panose="020B0A02040204020203" charset="0"/>
                <a:sym typeface="微软雅黑" panose="020B0503020204020204" pitchFamily="34" charset="-122"/>
              </a:rPr>
              <a:t>tattoo inks</a:t>
            </a:r>
            <a:r>
              <a:rPr lang="en-US" altLang="zh-CN"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微软雅黑" panose="020B0503020204020204" pitchFamily="34" charset="-122"/>
              </a:rPr>
              <a:t> well and think</a:t>
            </a:r>
            <a:r>
              <a:rPr lang="en-US" altLang="zh-CN" sz="1600" b="1" u="sng"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微软雅黑" panose="020B0503020204020204" pitchFamily="34" charset="-122"/>
              </a:rPr>
              <a:t> </a:t>
            </a:r>
            <a:r>
              <a:rPr lang="en-US" altLang="zh-CN" sz="1600" b="1" u="sng" dirty="0">
                <a:solidFill>
                  <a:srgbClr val="00B050"/>
                </a:solidFill>
                <a:latin typeface="Segoe UI Black" panose="020B0A02040204020203" charset="0"/>
                <a:ea typeface="微软雅黑" panose="020B0503020204020204" pitchFamily="34" charset="-122"/>
                <a:cs typeface="Segoe UI Black" panose="020B0A02040204020203" charset="0"/>
                <a:sym typeface="微软雅黑" panose="020B0503020204020204" pitchFamily="34" charset="-122"/>
              </a:rPr>
              <a:t>tattoo inks</a:t>
            </a:r>
            <a:r>
              <a:rPr lang="en-US" altLang="zh-CN"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微软雅黑" panose="020B0503020204020204" pitchFamily="34" charset="-122"/>
              </a:rPr>
              <a:t> are safe to use. </a:t>
            </a:r>
            <a:r>
              <a:rPr lang="en-US" altLang="zh-CN" sz="1600" b="1" u="sng" dirty="0">
                <a:solidFill>
                  <a:srgbClr val="00B050"/>
                </a:solidFill>
                <a:latin typeface="Segoe UI Black" panose="020B0A02040204020203" charset="0"/>
                <a:ea typeface="微软雅黑" panose="020B0503020204020204" pitchFamily="34" charset="-122"/>
                <a:cs typeface="Segoe UI Black" panose="020B0A02040204020203" charset="0"/>
                <a:sym typeface="微软雅黑" panose="020B0503020204020204" pitchFamily="34" charset="-122"/>
              </a:rPr>
              <a:t>Tattoo inks</a:t>
            </a:r>
            <a:r>
              <a:rPr lang="en-US" altLang="zh-CN"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微软雅黑" panose="020B0503020204020204" pitchFamily="34" charset="-122"/>
              </a:rPr>
              <a:t> are made to be injected into the skin. </a:t>
            </a:r>
            <a:endParaRPr lang="zh-CN" altLang="en-US" sz="1600" dirty="0">
              <a:solidFill>
                <a:sysClr val="window" lastClr="FFFFFF">
                  <a:lumMod val="50000"/>
                </a:sysClr>
              </a:solidFill>
              <a:latin typeface="微软雅黑" panose="020B0503020204020204" pitchFamily="34" charset="-122"/>
              <a:ea typeface="微软雅黑" panose="020B0503020204020204" pitchFamily="34" charset="-122"/>
            </a:endParaRPr>
          </a:p>
        </p:txBody>
      </p:sp>
      <p:sp>
        <p:nvSpPr>
          <p:cNvPr id="83" name="矩形 82"/>
          <p:cNvSpPr/>
          <p:nvPr>
            <p:custDataLst>
              <p:tags r:id="rId9"/>
            </p:custDataLst>
          </p:nvPr>
        </p:nvSpPr>
        <p:spPr>
          <a:xfrm>
            <a:off x="8595995" y="3501390"/>
            <a:ext cx="3007360" cy="1065530"/>
          </a:xfrm>
          <a:prstGeom prst="rect">
            <a:avLst/>
          </a:prstGeom>
        </p:spPr>
        <p:txBody>
          <a:bodyPr wrap="square" anchor="ctr">
            <a:spAutoFit/>
          </a:bodyPr>
          <a:lstStyle/>
          <a:p>
            <a:pPr marL="0" lvl="1" indent="-285750" algn="l" defTabSz="685800" fontAlgn="ctr">
              <a:lnSpc>
                <a:spcPts val="1900"/>
              </a:lnSpc>
              <a:spcBef>
                <a:spcPts val="1000"/>
              </a:spcBef>
              <a:buFont typeface="Wingdings" panose="05000000000000000000" charset="0"/>
              <a:buChar char="l"/>
            </a:pPr>
            <a:r>
              <a:rPr lang="en-US" altLang="zh-CN"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微软雅黑" panose="020B0503020204020204" pitchFamily="34" charset="-122"/>
              </a:rPr>
              <a:t>Everything </a:t>
            </a:r>
            <a:r>
              <a:rPr lang="en-US" altLang="zh-CN" sz="1600" b="1" u="sng" dirty="0">
                <a:solidFill>
                  <a:srgbClr val="00B050"/>
                </a:solidFill>
                <a:latin typeface="Segoe UI Black" panose="020B0A02040204020203" charset="0"/>
                <a:ea typeface="微软雅黑" panose="020B0503020204020204" pitchFamily="34" charset="-122"/>
                <a:cs typeface="Segoe UI Black" panose="020B0A02040204020203" charset="0"/>
                <a:sym typeface="微软雅黑" panose="020B0503020204020204" pitchFamily="34" charset="-122"/>
              </a:rPr>
              <a:t>faded</a:t>
            </a:r>
            <a:r>
              <a:rPr lang="en-US" altLang="zh-CN"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微软雅黑" panose="020B0503020204020204" pitchFamily="34" charset="-122"/>
              </a:rPr>
              <a:t> into mist. The past was </a:t>
            </a:r>
            <a:r>
              <a:rPr lang="en-US" altLang="zh-CN" sz="1600" b="1" u="sng" dirty="0">
                <a:solidFill>
                  <a:srgbClr val="00B050"/>
                </a:solidFill>
                <a:latin typeface="Segoe UI Black" panose="020B0A02040204020203" charset="0"/>
                <a:ea typeface="微软雅黑" panose="020B0503020204020204" pitchFamily="34" charset="-122"/>
                <a:cs typeface="Segoe UI Black" panose="020B0A02040204020203" charset="0"/>
                <a:sym typeface="微软雅黑" panose="020B0503020204020204" pitchFamily="34" charset="-122"/>
              </a:rPr>
              <a:t>erased</a:t>
            </a:r>
            <a:r>
              <a:rPr lang="en-US" altLang="zh-CN"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微软雅黑" panose="020B0503020204020204" pitchFamily="34" charset="-122"/>
              </a:rPr>
              <a:t>, the erasure was </a:t>
            </a:r>
            <a:r>
              <a:rPr lang="en-US" altLang="zh-CN" sz="1600" b="1" u="sng" dirty="0">
                <a:solidFill>
                  <a:srgbClr val="00B050"/>
                </a:solidFill>
                <a:latin typeface="Segoe UI Black" panose="020B0A02040204020203" charset="0"/>
                <a:ea typeface="微软雅黑" panose="020B0503020204020204" pitchFamily="34" charset="-122"/>
                <a:cs typeface="Segoe UI Black" panose="020B0A02040204020203" charset="0"/>
                <a:sym typeface="微软雅黑" panose="020B0503020204020204" pitchFamily="34" charset="-122"/>
              </a:rPr>
              <a:t>forgotten</a:t>
            </a:r>
            <a:r>
              <a:rPr lang="en-US" altLang="zh-CN"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微软雅黑" panose="020B0503020204020204" pitchFamily="34" charset="-122"/>
              </a:rPr>
              <a:t>, the lie became truth.</a:t>
            </a:r>
            <a:endParaRPr lang="zh-CN" altLang="en-US" sz="1600" dirty="0">
              <a:solidFill>
                <a:sysClr val="window" lastClr="FFFFFF">
                  <a:lumMod val="50000"/>
                </a:sysClr>
              </a:solidFill>
              <a:latin typeface="微软雅黑" panose="020B0503020204020204" pitchFamily="34" charset="-122"/>
              <a:ea typeface="微软雅黑" panose="020B0503020204020204" pitchFamily="34" charset="-122"/>
            </a:endParaRPr>
          </a:p>
        </p:txBody>
      </p:sp>
      <p:sp>
        <p:nvSpPr>
          <p:cNvPr id="84" name="矩形 83"/>
          <p:cNvSpPr/>
          <p:nvPr>
            <p:custDataLst>
              <p:tags r:id="rId10"/>
            </p:custDataLst>
          </p:nvPr>
        </p:nvSpPr>
        <p:spPr>
          <a:xfrm>
            <a:off x="7753985" y="5084763"/>
            <a:ext cx="3886835" cy="1309370"/>
          </a:xfrm>
          <a:prstGeom prst="rect">
            <a:avLst/>
          </a:prstGeom>
        </p:spPr>
        <p:txBody>
          <a:bodyPr wrap="square" anchor="ctr">
            <a:spAutoFit/>
          </a:bodyPr>
          <a:lstStyle/>
          <a:p>
            <a:pPr marL="0" lvl="1" indent="-285750" algn="l" defTabSz="685800" fontAlgn="ctr">
              <a:lnSpc>
                <a:spcPts val="1900"/>
              </a:lnSpc>
              <a:spcBef>
                <a:spcPts val="1000"/>
              </a:spcBef>
              <a:buFont typeface="Wingdings" panose="05000000000000000000" charset="0"/>
              <a:buChar char="l"/>
            </a:pPr>
            <a:r>
              <a:rPr lang="en-US" altLang="zh-CN"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微软雅黑" panose="020B0503020204020204" pitchFamily="34" charset="-122"/>
              </a:rPr>
              <a:t>As the sun was rapidly sinking, everything changed </a:t>
            </a:r>
            <a:r>
              <a:rPr lang="en-US" altLang="zh-CN" sz="1600" b="1" u="sng" dirty="0">
                <a:solidFill>
                  <a:srgbClr val="00B050"/>
                </a:solidFill>
                <a:latin typeface="Segoe UI Black" panose="020B0A02040204020203" charset="0"/>
                <a:ea typeface="微软雅黑" panose="020B0503020204020204" pitchFamily="34" charset="-122"/>
                <a:cs typeface="Segoe UI Black" panose="020B0A02040204020203" charset="0"/>
                <a:sym typeface="微软雅黑" panose="020B0503020204020204" pitchFamily="34" charset="-122"/>
              </a:rPr>
              <a:t>colors</a:t>
            </a:r>
            <a:r>
              <a:rPr lang="en-US" altLang="zh-CN"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微软雅黑" panose="020B0503020204020204" pitchFamily="34" charset="-122"/>
              </a:rPr>
              <a:t>. The white clouds had turned </a:t>
            </a:r>
            <a:r>
              <a:rPr lang="en-US" altLang="zh-CN" sz="1600" b="1" u="sng" dirty="0">
                <a:solidFill>
                  <a:srgbClr val="00B050"/>
                </a:solidFill>
                <a:latin typeface="Segoe UI Black" panose="020B0A02040204020203" charset="0"/>
                <a:ea typeface="微软雅黑" panose="020B0503020204020204" pitchFamily="34" charset="-122"/>
                <a:cs typeface="Segoe UI Black" panose="020B0A02040204020203" charset="0"/>
                <a:sym typeface="微软雅黑" panose="020B0503020204020204" pitchFamily="34" charset="-122"/>
              </a:rPr>
              <a:t>red</a:t>
            </a:r>
            <a:r>
              <a:rPr lang="en-US" altLang="zh-CN"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微软雅黑" panose="020B0503020204020204" pitchFamily="34" charset="-122"/>
              </a:rPr>
              <a:t>, the hills were </a:t>
            </a:r>
            <a:r>
              <a:rPr lang="en-US" altLang="zh-CN" sz="1600" b="1" u="sng" dirty="0">
                <a:solidFill>
                  <a:srgbClr val="00B050"/>
                </a:solidFill>
                <a:latin typeface="Segoe UI Black" panose="020B0A02040204020203" charset="0"/>
                <a:ea typeface="微软雅黑" panose="020B0503020204020204" pitchFamily="34" charset="-122"/>
                <a:cs typeface="Segoe UI Black" panose="020B0A02040204020203" charset="0"/>
                <a:sym typeface="微软雅黑" panose="020B0503020204020204" pitchFamily="34" charset="-122"/>
              </a:rPr>
              <a:t>violet</a:t>
            </a:r>
            <a:r>
              <a:rPr lang="en-US" altLang="zh-CN"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微软雅黑" panose="020B0503020204020204" pitchFamily="34" charset="-122"/>
              </a:rPr>
              <a:t>, the woods </a:t>
            </a:r>
            <a:r>
              <a:rPr lang="en-US" altLang="zh-CN" sz="1600" b="1" u="sng" dirty="0">
                <a:solidFill>
                  <a:srgbClr val="00B050"/>
                </a:solidFill>
                <a:latin typeface="Segoe UI Black" panose="020B0A02040204020203" charset="0"/>
                <a:ea typeface="微软雅黑" panose="020B0503020204020204" pitchFamily="34" charset="-122"/>
                <a:cs typeface="Segoe UI Black" panose="020B0A02040204020203" charset="0"/>
                <a:sym typeface="微软雅黑" panose="020B0503020204020204" pitchFamily="34" charset="-122"/>
              </a:rPr>
              <a:t>purple</a:t>
            </a:r>
            <a:r>
              <a:rPr lang="en-US" altLang="zh-CN"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微软雅黑" panose="020B0503020204020204" pitchFamily="34" charset="-122"/>
              </a:rPr>
              <a:t>, the valleys </a:t>
            </a:r>
            <a:r>
              <a:rPr lang="en-US" altLang="zh-CN" sz="1600" b="1" u="sng" dirty="0">
                <a:solidFill>
                  <a:srgbClr val="00B050"/>
                </a:solidFill>
                <a:latin typeface="Segoe UI Black" panose="020B0A02040204020203" charset="0"/>
                <a:ea typeface="微软雅黑" panose="020B0503020204020204" pitchFamily="34" charset="-122"/>
                <a:cs typeface="Segoe UI Black" panose="020B0A02040204020203" charset="0"/>
                <a:sym typeface="微软雅黑" panose="020B0503020204020204" pitchFamily="34" charset="-122"/>
              </a:rPr>
              <a:t>black</a:t>
            </a:r>
            <a:r>
              <a:rPr lang="en-US" altLang="zh-CN"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微软雅黑" panose="020B0503020204020204" pitchFamily="34" charset="-122"/>
              </a:rPr>
              <a:t>. </a:t>
            </a:r>
            <a:endParaRPr lang="zh-CN" altLang="en-US" sz="1600" dirty="0">
              <a:solidFill>
                <a:sysClr val="window" lastClr="FFFFFF">
                  <a:lumMod val="50000"/>
                </a:sysClr>
              </a:solidFill>
              <a:latin typeface="微软雅黑" panose="020B0503020204020204" pitchFamily="34" charset="-122"/>
              <a:ea typeface="微软雅黑" panose="020B0503020204020204" pitchFamily="34" charset="-122"/>
            </a:endParaRPr>
          </a:p>
        </p:txBody>
      </p:sp>
      <p:sp>
        <p:nvSpPr>
          <p:cNvPr id="85" name="矩形 84"/>
          <p:cNvSpPr/>
          <p:nvPr>
            <p:custDataLst>
              <p:tags r:id="rId11"/>
            </p:custDataLst>
          </p:nvPr>
        </p:nvSpPr>
        <p:spPr>
          <a:xfrm>
            <a:off x="625475" y="1787208"/>
            <a:ext cx="3169920" cy="2527935"/>
          </a:xfrm>
          <a:prstGeom prst="rect">
            <a:avLst/>
          </a:prstGeom>
        </p:spPr>
        <p:txBody>
          <a:bodyPr wrap="square" anchor="ctr">
            <a:spAutoFit/>
          </a:bodyPr>
          <a:lstStyle/>
          <a:p>
            <a:pPr marL="0" lvl="1" indent="-285750" algn="l" defTabSz="685800" fontAlgn="ctr">
              <a:lnSpc>
                <a:spcPts val="1900"/>
              </a:lnSpc>
              <a:spcBef>
                <a:spcPts val="1000"/>
              </a:spcBef>
              <a:buFont typeface="Wingdings" panose="05000000000000000000" charset="0"/>
              <a:buChar char="l"/>
            </a:pPr>
            <a:r>
              <a:rPr lang="zh-CN" altLang="en-US"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黑体" panose="02010609060101010101" charset="-122"/>
              </a:rPr>
              <a:t>He led me </a:t>
            </a:r>
            <a:r>
              <a:rPr lang="en-US" altLang="zh-CN"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mn-ea"/>
              </a:rPr>
              <a:t>to</a:t>
            </a:r>
            <a:r>
              <a:rPr lang="zh-CN" altLang="en-US"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黑体" panose="02010609060101010101" charset="-122"/>
              </a:rPr>
              <a:t> the crowded </a:t>
            </a:r>
            <a:r>
              <a:rPr lang="zh-CN" altLang="en-US" sz="1600" b="1" dirty="0">
                <a:solidFill>
                  <a:srgbClr val="C00000"/>
                </a:solidFill>
                <a:latin typeface="Arial Rounded MT Bold" panose="020F0704030504030204" pitchFamily="34" charset="0"/>
                <a:ea typeface="微软雅黑" panose="020B0503020204020204" pitchFamily="34" charset="-122"/>
                <a:cs typeface="Arial Rounded MT Bold" panose="020F0704030504030204" pitchFamily="34" charset="0"/>
                <a:sym typeface="黑体" panose="02010609060101010101" charset="-122"/>
              </a:rPr>
              <a:t>shop </a:t>
            </a:r>
            <a:r>
              <a:rPr lang="zh-CN" altLang="en-US"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黑体" panose="02010609060101010101" charset="-122"/>
              </a:rPr>
              <a:t>and to a bench with a large professional </a:t>
            </a:r>
            <a:r>
              <a:rPr lang="zh-CN" altLang="en-US" sz="1600" b="1" dirty="0">
                <a:solidFill>
                  <a:srgbClr val="C00000"/>
                </a:solidFill>
                <a:latin typeface="Arial Rounded MT Bold" panose="020F0704030504030204" pitchFamily="34" charset="0"/>
                <a:ea typeface="微软雅黑" panose="020B0503020204020204" pitchFamily="34" charset="-122"/>
                <a:cs typeface="Arial Rounded MT Bold" panose="020F0704030504030204" pitchFamily="34" charset="0"/>
                <a:sym typeface="黑体" panose="02010609060101010101" charset="-122"/>
              </a:rPr>
              <a:t>karaoke</a:t>
            </a:r>
            <a:r>
              <a:rPr lang="zh-CN" altLang="en-US"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黑体" panose="02010609060101010101" charset="-122"/>
              </a:rPr>
              <a:t> </a:t>
            </a:r>
            <a:r>
              <a:rPr lang="zh-CN" altLang="en-US" sz="1600" b="1" dirty="0">
                <a:solidFill>
                  <a:srgbClr val="C00000"/>
                </a:solidFill>
                <a:latin typeface="Arial Rounded MT Bold" panose="020F0704030504030204" pitchFamily="34" charset="0"/>
                <a:ea typeface="微软雅黑" panose="020B0503020204020204" pitchFamily="34" charset="-122"/>
                <a:cs typeface="Arial Rounded MT Bold" panose="020F0704030504030204" pitchFamily="34" charset="0"/>
                <a:sym typeface="黑体" panose="02010609060101010101" charset="-122"/>
              </a:rPr>
              <a:t>box</a:t>
            </a:r>
            <a:r>
              <a:rPr lang="zh-CN" altLang="en-US"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黑体" panose="02010609060101010101" charset="-122"/>
              </a:rPr>
              <a:t> on it. He placed his  large hand  </a:t>
            </a:r>
            <a:r>
              <a:rPr lang="en-US" altLang="zh-CN"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mn-ea"/>
              </a:rPr>
              <a:t>lovingly</a:t>
            </a:r>
            <a:r>
              <a:rPr lang="zh-CN" altLang="en-US"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黑体" panose="02010609060101010101" charset="-122"/>
              </a:rPr>
              <a:t>  on his</a:t>
            </a:r>
            <a:r>
              <a:rPr lang="zh-CN" altLang="en-US" sz="1600" b="1" dirty="0">
                <a:solidFill>
                  <a:srgbClr val="C00000"/>
                </a:solidFill>
                <a:latin typeface="Arial Rounded MT Bold" panose="020F0704030504030204" pitchFamily="34" charset="0"/>
                <a:ea typeface="微软雅黑" panose="020B0503020204020204" pitchFamily="34" charset="-122"/>
                <a:cs typeface="Arial Rounded MT Bold" panose="020F0704030504030204" pitchFamily="34" charset="0"/>
                <a:sym typeface="黑体" panose="02010609060101010101" charset="-122"/>
              </a:rPr>
              <a:t> treasure</a:t>
            </a:r>
            <a:r>
              <a:rPr lang="zh-CN" altLang="en-US"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黑体" panose="02010609060101010101" charset="-122"/>
              </a:rPr>
              <a:t> and said</a:t>
            </a:r>
            <a:r>
              <a:rPr lang="en-US" altLang="zh-CN"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mn-ea"/>
              </a:rPr>
              <a:t>,</a:t>
            </a:r>
            <a:r>
              <a:rPr lang="zh-CN" altLang="en-US"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黑体" panose="02010609060101010101" charset="-122"/>
              </a:rPr>
              <a:t> "I have 800 </a:t>
            </a:r>
            <a:r>
              <a:rPr lang="zh-CN" altLang="en-US" sz="1600" b="1" dirty="0">
                <a:solidFill>
                  <a:srgbClr val="C00000"/>
                </a:solidFill>
                <a:latin typeface="Arial Rounded MT Bold" panose="020F0704030504030204" pitchFamily="34" charset="0"/>
                <a:ea typeface="微软雅黑" panose="020B0503020204020204" pitchFamily="34" charset="-122"/>
                <a:cs typeface="Arial Rounded MT Bold" panose="020F0704030504030204" pitchFamily="34" charset="0"/>
                <a:sym typeface="黑体" panose="02010609060101010101" charset="-122"/>
              </a:rPr>
              <a:t>karaoke songs</a:t>
            </a:r>
            <a:r>
              <a:rPr lang="zh-CN" altLang="en-US"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黑体" panose="02010609060101010101" charset="-122"/>
              </a:rPr>
              <a:t> in here. You can take your  </a:t>
            </a:r>
            <a:r>
              <a:rPr lang="en-US" altLang="zh-CN"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mn-ea"/>
              </a:rPr>
              <a:t>pick</a:t>
            </a:r>
            <a:r>
              <a:rPr lang="zh-CN" altLang="en-US"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黑体" panose="02010609060101010101" charset="-122"/>
              </a:rPr>
              <a:t>  and I'll </a:t>
            </a:r>
            <a:r>
              <a:rPr lang="zh-CN" altLang="en-US" sz="1600" b="1" dirty="0">
                <a:solidFill>
                  <a:srgbClr val="C00000"/>
                </a:solidFill>
                <a:latin typeface="Arial Rounded MT Bold" panose="020F0704030504030204" pitchFamily="34" charset="0"/>
                <a:ea typeface="微软雅黑" panose="020B0503020204020204" pitchFamily="34" charset="-122"/>
                <a:cs typeface="Arial Rounded MT Bold" panose="020F0704030504030204" pitchFamily="34" charset="0"/>
                <a:sym typeface="黑体" panose="02010609060101010101" charset="-122"/>
              </a:rPr>
              <a:t>record</a:t>
            </a:r>
            <a:r>
              <a:rPr lang="zh-CN" altLang="en-US"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黑体" panose="02010609060101010101" charset="-122"/>
              </a:rPr>
              <a:t> them for you. That should get you started."</a:t>
            </a:r>
            <a:endParaRPr lang="zh-CN" altLang="en-US" sz="1600" dirty="0">
              <a:solidFill>
                <a:sysClr val="window" lastClr="FFFFFF">
                  <a:lumMod val="50000"/>
                </a:sysClr>
              </a:solidFill>
              <a:latin typeface="微软雅黑" panose="020B0503020204020204" pitchFamily="34" charset="-122"/>
              <a:ea typeface="微软雅黑" panose="020B0503020204020204" pitchFamily="34" charset="-122"/>
            </a:endParaRPr>
          </a:p>
        </p:txBody>
      </p:sp>
      <p:sp>
        <p:nvSpPr>
          <p:cNvPr id="86" name="矩形 85"/>
          <p:cNvSpPr/>
          <p:nvPr>
            <p:custDataLst>
              <p:tags r:id="rId12"/>
            </p:custDataLst>
          </p:nvPr>
        </p:nvSpPr>
        <p:spPr>
          <a:xfrm>
            <a:off x="480695" y="4580890"/>
            <a:ext cx="3098165" cy="1797050"/>
          </a:xfrm>
          <a:prstGeom prst="rect">
            <a:avLst/>
          </a:prstGeom>
        </p:spPr>
        <p:txBody>
          <a:bodyPr wrap="square" anchor="ctr">
            <a:spAutoFit/>
          </a:bodyPr>
          <a:lstStyle/>
          <a:p>
            <a:pPr marL="0" lvl="1" indent="-285750" algn="l" defTabSz="685800" fontAlgn="ctr">
              <a:lnSpc>
                <a:spcPts val="1900"/>
              </a:lnSpc>
              <a:spcBef>
                <a:spcPts val="1000"/>
              </a:spcBef>
              <a:buFont typeface="Wingdings" panose="05000000000000000000" charset="0"/>
              <a:buChar char="l"/>
            </a:pPr>
            <a:r>
              <a:rPr lang="en-US" altLang="zh-CN"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微软雅黑" panose="020B0503020204020204" pitchFamily="34" charset="-122"/>
              </a:rPr>
              <a:t>Focusing on the </a:t>
            </a:r>
            <a:r>
              <a:rPr lang="en-US" altLang="zh-CN" sz="1600" b="1" dirty="0">
                <a:solidFill>
                  <a:srgbClr val="C00000"/>
                </a:solidFill>
                <a:latin typeface="Arial Rounded MT Bold" panose="020F0704030504030204" pitchFamily="34" charset="0"/>
                <a:ea typeface="微软雅黑" panose="020B0503020204020204" pitchFamily="34" charset="-122"/>
                <a:cs typeface="Arial Rounded MT Bold" panose="020F0704030504030204" pitchFamily="34" charset="0"/>
                <a:sym typeface="微软雅黑" panose="020B0503020204020204" pitchFamily="34" charset="-122"/>
              </a:rPr>
              <a:t>positive</a:t>
            </a:r>
            <a:r>
              <a:rPr lang="en-US" altLang="zh-CN"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微软雅黑" panose="020B0503020204020204" pitchFamily="34" charset="-122"/>
              </a:rPr>
              <a:t> has been shown to have </a:t>
            </a:r>
            <a:r>
              <a:rPr lang="en-US" altLang="zh-CN" sz="1600" b="1" dirty="0">
                <a:solidFill>
                  <a:srgbClr val="E4ECF8">
                    <a:lumMod val="50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微软雅黑" panose="020B0503020204020204" pitchFamily="34" charset="-122"/>
              </a:rPr>
              <a:t>benefits</a:t>
            </a:r>
            <a:r>
              <a:rPr lang="en-US" altLang="zh-CN"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微软雅黑" panose="020B0503020204020204" pitchFamily="34" charset="-122"/>
              </a:rPr>
              <a:t> to one's health and well-being, </a:t>
            </a:r>
            <a:r>
              <a:rPr lang="en-US" altLang="zh-CN" sz="1600" b="1" dirty="0" err="1">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微软雅黑" panose="020B0503020204020204" pitchFamily="34" charset="-122"/>
              </a:rPr>
              <a:t>jusst</a:t>
            </a:r>
            <a:r>
              <a:rPr lang="en-US" altLang="zh-CN"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微软雅黑" panose="020B0503020204020204" pitchFamily="34" charset="-122"/>
              </a:rPr>
              <a:t> as focusing on the </a:t>
            </a:r>
            <a:r>
              <a:rPr lang="en-US" altLang="zh-CN" sz="1600" b="1" dirty="0">
                <a:solidFill>
                  <a:srgbClr val="C00000"/>
                </a:solidFill>
                <a:latin typeface="Arial Rounded MT Bold" panose="020F0704030504030204" pitchFamily="34" charset="0"/>
                <a:ea typeface="微软雅黑" panose="020B0503020204020204" pitchFamily="34" charset="-122"/>
                <a:cs typeface="Arial Rounded MT Bold" panose="020F0704030504030204" pitchFamily="34" charset="0"/>
                <a:sym typeface="微软雅黑" panose="020B0503020204020204" pitchFamily="34" charset="-122"/>
              </a:rPr>
              <a:t>negative</a:t>
            </a:r>
            <a:r>
              <a:rPr lang="en-US" altLang="zh-CN"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微软雅黑" panose="020B0503020204020204" pitchFamily="34" charset="-122"/>
              </a:rPr>
              <a:t> has been proven to have a </a:t>
            </a:r>
            <a:r>
              <a:rPr lang="en-US" altLang="zh-CN" sz="1600" b="1" dirty="0">
                <a:solidFill>
                  <a:srgbClr val="E4ECF8">
                    <a:lumMod val="50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微软雅黑" panose="020B0503020204020204" pitchFamily="34" charset="-122"/>
              </a:rPr>
              <a:t>harmful effect</a:t>
            </a:r>
            <a:r>
              <a:rPr lang="en-US" altLang="zh-CN" sz="1600" b="1" dirty="0">
                <a:solidFill>
                  <a:srgbClr val="000000">
                    <a:lumMod val="75000"/>
                    <a:lumOff val="25000"/>
                  </a:srgbClr>
                </a:solidFill>
                <a:latin typeface="Arial Rounded MT Bold" panose="020F0704030504030204" pitchFamily="34" charset="0"/>
                <a:ea typeface="微软雅黑" panose="020B0503020204020204" pitchFamily="34" charset="-122"/>
                <a:cs typeface="Arial Rounded MT Bold" panose="020F0704030504030204" pitchFamily="34" charset="0"/>
                <a:sym typeface="微软雅黑" panose="020B0503020204020204" pitchFamily="34" charset="-122"/>
              </a:rPr>
              <a:t>.</a:t>
            </a:r>
            <a:endParaRPr lang="zh-CN" altLang="en-US" sz="1600" dirty="0">
              <a:solidFill>
                <a:sysClr val="window" lastClr="FFFFFF">
                  <a:lumMod val="50000"/>
                </a:sys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444500" y="836930"/>
            <a:ext cx="11158855" cy="922020"/>
          </a:xfrm>
          <a:prstGeom prst="rect">
            <a:avLst/>
          </a:prstGeom>
          <a:noFill/>
        </p:spPr>
        <p:txBody>
          <a:bodyPr wrap="square" rtlCol="0" anchor="t">
            <a:spAutoFit/>
          </a:bodyPr>
          <a:lstStyle/>
          <a:p>
            <a:pPr marL="285750" indent="-285750">
              <a:buFont typeface="Wingdings" panose="05000000000000000000" charset="0"/>
              <a:buChar char="Ø"/>
            </a:pPr>
            <a:r>
              <a:rPr lang="zh-CN" altLang="en-US" b="1">
                <a:solidFill>
                  <a:srgbClr val="0070C0"/>
                </a:solidFill>
                <a:latin typeface="黑体" panose="02010609060101010101" charset="-122"/>
                <a:ea typeface="黑体" panose="02010609060101010101" charset="-122"/>
              </a:rPr>
              <a:t>词汇衔接是创造语篇骨架的核心手段，主要体现在语篇的语义层面上，是语篇连贯性的黏合剂。在读后续写中利用词汇衔接手段，创生出衔接性、关联性和创新性强的优质词汇，能够对语篇在形式、内容、意义上的连贯产生促进作用。</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par>
                                <p:cTn id="12" presetID="22" presetClass="entr" presetSubtype="4" fill="hold" grpId="0" nodeType="withEffect">
                                  <p:stCondLst>
                                    <p:cond delay="500"/>
                                  </p:stCondLst>
                                  <p:childTnLst>
                                    <p:set>
                                      <p:cBhvr>
                                        <p:cTn id="13" dur="1" fill="hold">
                                          <p:stCondLst>
                                            <p:cond delay="0"/>
                                          </p:stCondLst>
                                        </p:cTn>
                                        <p:tgtEl>
                                          <p:spTgt spid="34"/>
                                        </p:tgtEl>
                                        <p:attrNameLst>
                                          <p:attrName>style.visibility</p:attrName>
                                        </p:attrNameLst>
                                      </p:cBhvr>
                                      <p:to>
                                        <p:strVal val="visible"/>
                                      </p:to>
                                    </p:set>
                                    <p:animEffect transition="in" filter="wipe(down)">
                                      <p:cBhvr>
                                        <p:cTn id="14" dur="500"/>
                                        <p:tgtEl>
                                          <p:spTgt spid="34"/>
                                        </p:tgtEl>
                                      </p:cBhvr>
                                    </p:animEffect>
                                  </p:childTnLst>
                                </p:cTn>
                              </p:par>
                              <p:par>
                                <p:cTn id="15" presetID="22" presetClass="entr" presetSubtype="4" fill="hold" grpId="0" nodeType="withEffect">
                                  <p:stCondLst>
                                    <p:cond delay="50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500"/>
                                        <p:tgtEl>
                                          <p:spTgt spid="38"/>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wipe(right)">
                                      <p:cBhvr>
                                        <p:cTn id="21" dur="500"/>
                                        <p:tgtEl>
                                          <p:spTgt spid="66"/>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ppt_w</p:attrName>
                                        </p:attrNameLst>
                                      </p:cBhvr>
                                      <p:tavLst>
                                        <p:tav tm="0">
                                          <p:val>
                                            <p:fltVal val="0"/>
                                          </p:val>
                                        </p:tav>
                                        <p:tav tm="100000">
                                          <p:val>
                                            <p:strVal val="#ppt_w"/>
                                          </p:val>
                                        </p:tav>
                                      </p:tavLst>
                                    </p:anim>
                                    <p:anim calcmode="lin" valueType="num">
                                      <p:cBhvr>
                                        <p:cTn id="26" dur="500" fill="hold"/>
                                        <p:tgtEl>
                                          <p:spTgt spid="35"/>
                                        </p:tgtEl>
                                        <p:attrNameLst>
                                          <p:attrName>ppt_h</p:attrName>
                                        </p:attrNameLst>
                                      </p:cBhvr>
                                      <p:tavLst>
                                        <p:tav tm="0">
                                          <p:val>
                                            <p:fltVal val="0"/>
                                          </p:val>
                                        </p:tav>
                                        <p:tav tm="100000">
                                          <p:val>
                                            <p:strVal val="#ppt_h"/>
                                          </p:val>
                                        </p:tav>
                                      </p:tavLst>
                                    </p:anim>
                                    <p:animEffect transition="in" filter="fade">
                                      <p:cBhvr>
                                        <p:cTn id="27" dur="500"/>
                                        <p:tgtEl>
                                          <p:spTgt spid="35"/>
                                        </p:tgtEl>
                                      </p:cBhvr>
                                    </p:animEffect>
                                  </p:childTnLst>
                                </p:cTn>
                              </p:par>
                              <p:par>
                                <p:cTn id="28" presetID="2" presetClass="entr" presetSubtype="8" fill="hold" nodeType="withEffect">
                                  <p:stCondLst>
                                    <p:cond delay="500"/>
                                  </p:stCondLst>
                                  <p:childTnLst>
                                    <p:set>
                                      <p:cBhvr>
                                        <p:cTn id="29" dur="1" fill="hold">
                                          <p:stCondLst>
                                            <p:cond delay="0"/>
                                          </p:stCondLst>
                                        </p:cTn>
                                        <p:tgtEl>
                                          <p:spTgt spid="67"/>
                                        </p:tgtEl>
                                        <p:attrNameLst>
                                          <p:attrName>style.visibility</p:attrName>
                                        </p:attrNameLst>
                                      </p:cBhvr>
                                      <p:to>
                                        <p:strVal val="visible"/>
                                      </p:to>
                                    </p:set>
                                    <p:anim calcmode="lin" valueType="num">
                                      <p:cBhvr additive="base">
                                        <p:cTn id="30" dur="500" fill="hold"/>
                                        <p:tgtEl>
                                          <p:spTgt spid="67"/>
                                        </p:tgtEl>
                                        <p:attrNameLst>
                                          <p:attrName>ppt_x</p:attrName>
                                        </p:attrNameLst>
                                      </p:cBhvr>
                                      <p:tavLst>
                                        <p:tav tm="0">
                                          <p:val>
                                            <p:strVal val="0-#ppt_w/2"/>
                                          </p:val>
                                        </p:tav>
                                        <p:tav tm="100000">
                                          <p:val>
                                            <p:strVal val="#ppt_x"/>
                                          </p:val>
                                        </p:tav>
                                      </p:tavLst>
                                    </p:anim>
                                    <p:anim calcmode="lin" valueType="num">
                                      <p:cBhvr additive="base">
                                        <p:cTn id="31" dur="500" fill="hold"/>
                                        <p:tgtEl>
                                          <p:spTgt spid="67"/>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500"/>
                                  </p:stCondLst>
                                  <p:childTnLst>
                                    <p:set>
                                      <p:cBhvr>
                                        <p:cTn id="33" dur="1" fill="hold">
                                          <p:stCondLst>
                                            <p:cond delay="0"/>
                                          </p:stCondLst>
                                        </p:cTn>
                                        <p:tgtEl>
                                          <p:spTgt spid="76"/>
                                        </p:tgtEl>
                                        <p:attrNameLst>
                                          <p:attrName>style.visibility</p:attrName>
                                        </p:attrNameLst>
                                      </p:cBhvr>
                                      <p:to>
                                        <p:strVal val="visible"/>
                                      </p:to>
                                    </p:set>
                                    <p:anim calcmode="lin" valueType="num">
                                      <p:cBhvr additive="base">
                                        <p:cTn id="34" dur="500" fill="hold"/>
                                        <p:tgtEl>
                                          <p:spTgt spid="76"/>
                                        </p:tgtEl>
                                        <p:attrNameLst>
                                          <p:attrName>ppt_x</p:attrName>
                                        </p:attrNameLst>
                                      </p:cBhvr>
                                      <p:tavLst>
                                        <p:tav tm="0">
                                          <p:val>
                                            <p:strVal val="0-#ppt_w/2"/>
                                          </p:val>
                                        </p:tav>
                                        <p:tav tm="100000">
                                          <p:val>
                                            <p:strVal val="#ppt_x"/>
                                          </p:val>
                                        </p:tav>
                                      </p:tavLst>
                                    </p:anim>
                                    <p:anim calcmode="lin" valueType="num">
                                      <p:cBhvr additive="base">
                                        <p:cTn id="35" dur="500" fill="hold"/>
                                        <p:tgtEl>
                                          <p:spTgt spid="76"/>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1000"/>
                                  </p:stCondLst>
                                  <p:childTnLst>
                                    <p:set>
                                      <p:cBhvr>
                                        <p:cTn id="37" dur="1" fill="hold">
                                          <p:stCondLst>
                                            <p:cond delay="0"/>
                                          </p:stCondLst>
                                        </p:cTn>
                                        <p:tgtEl>
                                          <p:spTgt spid="85"/>
                                        </p:tgtEl>
                                        <p:attrNameLst>
                                          <p:attrName>style.visibility</p:attrName>
                                        </p:attrNameLst>
                                      </p:cBhvr>
                                      <p:to>
                                        <p:strVal val="visible"/>
                                      </p:to>
                                    </p:set>
                                    <p:anim calcmode="lin" valueType="num">
                                      <p:cBhvr additive="base">
                                        <p:cTn id="38" dur="500" fill="hold"/>
                                        <p:tgtEl>
                                          <p:spTgt spid="85"/>
                                        </p:tgtEl>
                                        <p:attrNameLst>
                                          <p:attrName>ppt_x</p:attrName>
                                        </p:attrNameLst>
                                      </p:cBhvr>
                                      <p:tavLst>
                                        <p:tav tm="0">
                                          <p:val>
                                            <p:strVal val="0-#ppt_w/2"/>
                                          </p:val>
                                        </p:tav>
                                        <p:tav tm="100000">
                                          <p:val>
                                            <p:strVal val="#ppt_x"/>
                                          </p:val>
                                        </p:tav>
                                      </p:tavLst>
                                    </p:anim>
                                    <p:anim calcmode="lin" valueType="num">
                                      <p:cBhvr additive="base">
                                        <p:cTn id="39" dur="500" fill="hold"/>
                                        <p:tgtEl>
                                          <p:spTgt spid="85"/>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1000"/>
                                  </p:stCondLst>
                                  <p:childTnLst>
                                    <p:set>
                                      <p:cBhvr>
                                        <p:cTn id="41" dur="1" fill="hold">
                                          <p:stCondLst>
                                            <p:cond delay="0"/>
                                          </p:stCondLst>
                                        </p:cTn>
                                        <p:tgtEl>
                                          <p:spTgt spid="86"/>
                                        </p:tgtEl>
                                        <p:attrNameLst>
                                          <p:attrName>style.visibility</p:attrName>
                                        </p:attrNameLst>
                                      </p:cBhvr>
                                      <p:to>
                                        <p:strVal val="visible"/>
                                      </p:to>
                                    </p:set>
                                    <p:anim calcmode="lin" valueType="num">
                                      <p:cBhvr additive="base">
                                        <p:cTn id="42" dur="500" fill="hold"/>
                                        <p:tgtEl>
                                          <p:spTgt spid="86"/>
                                        </p:tgtEl>
                                        <p:attrNameLst>
                                          <p:attrName>ppt_x</p:attrName>
                                        </p:attrNameLst>
                                      </p:cBhvr>
                                      <p:tavLst>
                                        <p:tav tm="0">
                                          <p:val>
                                            <p:strVal val="0-#ppt_w/2"/>
                                          </p:val>
                                        </p:tav>
                                        <p:tav tm="100000">
                                          <p:val>
                                            <p:strVal val="#ppt_x"/>
                                          </p:val>
                                        </p:tav>
                                      </p:tavLst>
                                    </p:anim>
                                    <p:anim calcmode="lin" valueType="num">
                                      <p:cBhvr additive="base">
                                        <p:cTn id="43" dur="500" fill="hold"/>
                                        <p:tgtEl>
                                          <p:spTgt spid="86"/>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2" presetClass="entr" presetSubtype="8" fill="hold" grpId="0" nodeType="after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wipe(left)">
                                      <p:cBhvr>
                                        <p:cTn id="47" dur="500"/>
                                        <p:tgtEl>
                                          <p:spTgt spid="65"/>
                                        </p:tgtEl>
                                      </p:cBhvr>
                                    </p:animEffect>
                                  </p:childTnLst>
                                </p:cTn>
                              </p:par>
                            </p:childTnLst>
                          </p:cTn>
                        </p:par>
                        <p:par>
                          <p:cTn id="48" fill="hold">
                            <p:stCondLst>
                              <p:cond delay="2500"/>
                            </p:stCondLst>
                            <p:childTnLst>
                              <p:par>
                                <p:cTn id="49" presetID="53" presetClass="entr" presetSubtype="16" fill="hold" nodeType="after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p:cTn id="51" dur="500" fill="hold"/>
                                        <p:tgtEl>
                                          <p:spTgt spid="39"/>
                                        </p:tgtEl>
                                        <p:attrNameLst>
                                          <p:attrName>ppt_w</p:attrName>
                                        </p:attrNameLst>
                                      </p:cBhvr>
                                      <p:tavLst>
                                        <p:tav tm="0">
                                          <p:val>
                                            <p:fltVal val="0"/>
                                          </p:val>
                                        </p:tav>
                                        <p:tav tm="100000">
                                          <p:val>
                                            <p:strVal val="#ppt_w"/>
                                          </p:val>
                                        </p:tav>
                                      </p:tavLst>
                                    </p:anim>
                                    <p:anim calcmode="lin" valueType="num">
                                      <p:cBhvr>
                                        <p:cTn id="52" dur="500" fill="hold"/>
                                        <p:tgtEl>
                                          <p:spTgt spid="39"/>
                                        </p:tgtEl>
                                        <p:attrNameLst>
                                          <p:attrName>ppt_h</p:attrName>
                                        </p:attrNameLst>
                                      </p:cBhvr>
                                      <p:tavLst>
                                        <p:tav tm="0">
                                          <p:val>
                                            <p:fltVal val="0"/>
                                          </p:val>
                                        </p:tav>
                                        <p:tav tm="100000">
                                          <p:val>
                                            <p:strVal val="#ppt_h"/>
                                          </p:val>
                                        </p:tav>
                                      </p:tavLst>
                                    </p:anim>
                                    <p:animEffect transition="in" filter="fade">
                                      <p:cBhvr>
                                        <p:cTn id="53" dur="500"/>
                                        <p:tgtEl>
                                          <p:spTgt spid="39"/>
                                        </p:tgtEl>
                                      </p:cBhvr>
                                    </p:animEffect>
                                  </p:childTnLst>
                                </p:cTn>
                              </p:par>
                              <p:par>
                                <p:cTn id="54" presetID="2" presetClass="entr" presetSubtype="2" fill="hold" nodeType="withEffect">
                                  <p:stCondLst>
                                    <p:cond delay="500"/>
                                  </p:stCondLst>
                                  <p:childTnLst>
                                    <p:set>
                                      <p:cBhvr>
                                        <p:cTn id="55" dur="1" fill="hold">
                                          <p:stCondLst>
                                            <p:cond delay="0"/>
                                          </p:stCondLst>
                                        </p:cTn>
                                        <p:tgtEl>
                                          <p:spTgt spid="70"/>
                                        </p:tgtEl>
                                        <p:attrNameLst>
                                          <p:attrName>style.visibility</p:attrName>
                                        </p:attrNameLst>
                                      </p:cBhvr>
                                      <p:to>
                                        <p:strVal val="visible"/>
                                      </p:to>
                                    </p:set>
                                    <p:anim calcmode="lin" valueType="num">
                                      <p:cBhvr additive="base">
                                        <p:cTn id="56" dur="500" fill="hold"/>
                                        <p:tgtEl>
                                          <p:spTgt spid="70"/>
                                        </p:tgtEl>
                                        <p:attrNameLst>
                                          <p:attrName>ppt_x</p:attrName>
                                        </p:attrNameLst>
                                      </p:cBhvr>
                                      <p:tavLst>
                                        <p:tav tm="0">
                                          <p:val>
                                            <p:strVal val="1+#ppt_w/2"/>
                                          </p:val>
                                        </p:tav>
                                        <p:tav tm="100000">
                                          <p:val>
                                            <p:strVal val="#ppt_x"/>
                                          </p:val>
                                        </p:tav>
                                      </p:tavLst>
                                    </p:anim>
                                    <p:anim calcmode="lin" valueType="num">
                                      <p:cBhvr additive="base">
                                        <p:cTn id="57" dur="500" fill="hold"/>
                                        <p:tgtEl>
                                          <p:spTgt spid="70"/>
                                        </p:tgtEl>
                                        <p:attrNameLst>
                                          <p:attrName>ppt_y</p:attrName>
                                        </p:attrNameLst>
                                      </p:cBhvr>
                                      <p:tavLst>
                                        <p:tav tm="0">
                                          <p:val>
                                            <p:strVal val="#ppt_y"/>
                                          </p:val>
                                        </p:tav>
                                        <p:tav tm="100000">
                                          <p:val>
                                            <p:strVal val="#ppt_y"/>
                                          </p:val>
                                        </p:tav>
                                      </p:tavLst>
                                    </p:anim>
                                  </p:childTnLst>
                                </p:cTn>
                              </p:par>
                              <p:par>
                                <p:cTn id="58" presetID="2" presetClass="entr" presetSubtype="2" fill="hold" nodeType="withEffect">
                                  <p:stCondLst>
                                    <p:cond delay="500"/>
                                  </p:stCondLst>
                                  <p:childTnLst>
                                    <p:set>
                                      <p:cBhvr>
                                        <p:cTn id="59" dur="1" fill="hold">
                                          <p:stCondLst>
                                            <p:cond delay="0"/>
                                          </p:stCondLst>
                                        </p:cTn>
                                        <p:tgtEl>
                                          <p:spTgt spid="73"/>
                                        </p:tgtEl>
                                        <p:attrNameLst>
                                          <p:attrName>style.visibility</p:attrName>
                                        </p:attrNameLst>
                                      </p:cBhvr>
                                      <p:to>
                                        <p:strVal val="visible"/>
                                      </p:to>
                                    </p:set>
                                    <p:anim calcmode="lin" valueType="num">
                                      <p:cBhvr additive="base">
                                        <p:cTn id="60" dur="500" fill="hold"/>
                                        <p:tgtEl>
                                          <p:spTgt spid="73"/>
                                        </p:tgtEl>
                                        <p:attrNameLst>
                                          <p:attrName>ppt_x</p:attrName>
                                        </p:attrNameLst>
                                      </p:cBhvr>
                                      <p:tavLst>
                                        <p:tav tm="0">
                                          <p:val>
                                            <p:strVal val="1+#ppt_w/2"/>
                                          </p:val>
                                        </p:tav>
                                        <p:tav tm="100000">
                                          <p:val>
                                            <p:strVal val="#ppt_x"/>
                                          </p:val>
                                        </p:tav>
                                      </p:tavLst>
                                    </p:anim>
                                    <p:anim calcmode="lin" valueType="num">
                                      <p:cBhvr additive="base">
                                        <p:cTn id="61" dur="500" fill="hold"/>
                                        <p:tgtEl>
                                          <p:spTgt spid="73"/>
                                        </p:tgtEl>
                                        <p:attrNameLst>
                                          <p:attrName>ppt_y</p:attrName>
                                        </p:attrNameLst>
                                      </p:cBhvr>
                                      <p:tavLst>
                                        <p:tav tm="0">
                                          <p:val>
                                            <p:strVal val="#ppt_y"/>
                                          </p:val>
                                        </p:tav>
                                        <p:tav tm="100000">
                                          <p:val>
                                            <p:strVal val="#ppt_y"/>
                                          </p:val>
                                        </p:tav>
                                      </p:tavLst>
                                    </p:anim>
                                  </p:childTnLst>
                                </p:cTn>
                              </p:par>
                              <p:par>
                                <p:cTn id="62" presetID="2" presetClass="entr" presetSubtype="2" fill="hold" nodeType="withEffect">
                                  <p:stCondLst>
                                    <p:cond delay="500"/>
                                  </p:stCondLst>
                                  <p:childTnLst>
                                    <p:set>
                                      <p:cBhvr>
                                        <p:cTn id="63" dur="1" fill="hold">
                                          <p:stCondLst>
                                            <p:cond delay="0"/>
                                          </p:stCondLst>
                                        </p:cTn>
                                        <p:tgtEl>
                                          <p:spTgt spid="79"/>
                                        </p:tgtEl>
                                        <p:attrNameLst>
                                          <p:attrName>style.visibility</p:attrName>
                                        </p:attrNameLst>
                                      </p:cBhvr>
                                      <p:to>
                                        <p:strVal val="visible"/>
                                      </p:to>
                                    </p:set>
                                    <p:anim calcmode="lin" valueType="num">
                                      <p:cBhvr additive="base">
                                        <p:cTn id="64" dur="500" fill="hold"/>
                                        <p:tgtEl>
                                          <p:spTgt spid="79"/>
                                        </p:tgtEl>
                                        <p:attrNameLst>
                                          <p:attrName>ppt_x</p:attrName>
                                        </p:attrNameLst>
                                      </p:cBhvr>
                                      <p:tavLst>
                                        <p:tav tm="0">
                                          <p:val>
                                            <p:strVal val="1+#ppt_w/2"/>
                                          </p:val>
                                        </p:tav>
                                        <p:tav tm="100000">
                                          <p:val>
                                            <p:strVal val="#ppt_x"/>
                                          </p:val>
                                        </p:tav>
                                      </p:tavLst>
                                    </p:anim>
                                    <p:anim calcmode="lin" valueType="num">
                                      <p:cBhvr additive="base">
                                        <p:cTn id="65" dur="500" fill="hold"/>
                                        <p:tgtEl>
                                          <p:spTgt spid="79"/>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1000"/>
                                  </p:stCondLst>
                                  <p:childTnLst>
                                    <p:set>
                                      <p:cBhvr>
                                        <p:cTn id="67" dur="1" fill="hold">
                                          <p:stCondLst>
                                            <p:cond delay="0"/>
                                          </p:stCondLst>
                                        </p:cTn>
                                        <p:tgtEl>
                                          <p:spTgt spid="82"/>
                                        </p:tgtEl>
                                        <p:attrNameLst>
                                          <p:attrName>style.visibility</p:attrName>
                                        </p:attrNameLst>
                                      </p:cBhvr>
                                      <p:to>
                                        <p:strVal val="visible"/>
                                      </p:to>
                                    </p:set>
                                    <p:anim calcmode="lin" valueType="num">
                                      <p:cBhvr additive="base">
                                        <p:cTn id="68" dur="500" fill="hold"/>
                                        <p:tgtEl>
                                          <p:spTgt spid="82"/>
                                        </p:tgtEl>
                                        <p:attrNameLst>
                                          <p:attrName>ppt_x</p:attrName>
                                        </p:attrNameLst>
                                      </p:cBhvr>
                                      <p:tavLst>
                                        <p:tav tm="0">
                                          <p:val>
                                            <p:strVal val="1+#ppt_w/2"/>
                                          </p:val>
                                        </p:tav>
                                        <p:tav tm="100000">
                                          <p:val>
                                            <p:strVal val="#ppt_x"/>
                                          </p:val>
                                        </p:tav>
                                      </p:tavLst>
                                    </p:anim>
                                    <p:anim calcmode="lin" valueType="num">
                                      <p:cBhvr additive="base">
                                        <p:cTn id="69" dur="500" fill="hold"/>
                                        <p:tgtEl>
                                          <p:spTgt spid="82"/>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p:stCondLst>
                                    <p:cond delay="1000"/>
                                  </p:stCondLst>
                                  <p:childTnLst>
                                    <p:set>
                                      <p:cBhvr>
                                        <p:cTn id="71" dur="1" fill="hold">
                                          <p:stCondLst>
                                            <p:cond delay="0"/>
                                          </p:stCondLst>
                                        </p:cTn>
                                        <p:tgtEl>
                                          <p:spTgt spid="83"/>
                                        </p:tgtEl>
                                        <p:attrNameLst>
                                          <p:attrName>style.visibility</p:attrName>
                                        </p:attrNameLst>
                                      </p:cBhvr>
                                      <p:to>
                                        <p:strVal val="visible"/>
                                      </p:to>
                                    </p:set>
                                    <p:anim calcmode="lin" valueType="num">
                                      <p:cBhvr additive="base">
                                        <p:cTn id="72" dur="500" fill="hold"/>
                                        <p:tgtEl>
                                          <p:spTgt spid="83"/>
                                        </p:tgtEl>
                                        <p:attrNameLst>
                                          <p:attrName>ppt_x</p:attrName>
                                        </p:attrNameLst>
                                      </p:cBhvr>
                                      <p:tavLst>
                                        <p:tav tm="0">
                                          <p:val>
                                            <p:strVal val="1+#ppt_w/2"/>
                                          </p:val>
                                        </p:tav>
                                        <p:tav tm="100000">
                                          <p:val>
                                            <p:strVal val="#ppt_x"/>
                                          </p:val>
                                        </p:tav>
                                      </p:tavLst>
                                    </p:anim>
                                    <p:anim calcmode="lin" valueType="num">
                                      <p:cBhvr additive="base">
                                        <p:cTn id="73" dur="500" fill="hold"/>
                                        <p:tgtEl>
                                          <p:spTgt spid="83"/>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stCondLst>
                                    <p:cond delay="1000"/>
                                  </p:stCondLst>
                                  <p:childTnLst>
                                    <p:set>
                                      <p:cBhvr>
                                        <p:cTn id="75" dur="1" fill="hold">
                                          <p:stCondLst>
                                            <p:cond delay="0"/>
                                          </p:stCondLst>
                                        </p:cTn>
                                        <p:tgtEl>
                                          <p:spTgt spid="84"/>
                                        </p:tgtEl>
                                        <p:attrNameLst>
                                          <p:attrName>style.visibility</p:attrName>
                                        </p:attrNameLst>
                                      </p:cBhvr>
                                      <p:to>
                                        <p:strVal val="visible"/>
                                      </p:to>
                                    </p:set>
                                    <p:anim calcmode="lin" valueType="num">
                                      <p:cBhvr additive="base">
                                        <p:cTn id="76" dur="500" fill="hold"/>
                                        <p:tgtEl>
                                          <p:spTgt spid="84"/>
                                        </p:tgtEl>
                                        <p:attrNameLst>
                                          <p:attrName>ppt_x</p:attrName>
                                        </p:attrNameLst>
                                      </p:cBhvr>
                                      <p:tavLst>
                                        <p:tav tm="0">
                                          <p:val>
                                            <p:strVal val="1+#ppt_w/2"/>
                                          </p:val>
                                        </p:tav>
                                        <p:tav tm="100000">
                                          <p:val>
                                            <p:strVal val="#ppt_x"/>
                                          </p:val>
                                        </p:tav>
                                      </p:tavLst>
                                    </p:anim>
                                    <p:anim calcmode="lin" valueType="num">
                                      <p:cBhvr additive="base">
                                        <p:cTn id="77" dur="500" fill="hold"/>
                                        <p:tgtEl>
                                          <p:spTgt spid="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38" grpId="0" bldLvl="0" animBg="1"/>
      <p:bldP spid="65" grpId="0" bldLvl="0" animBg="1"/>
      <p:bldP spid="66" grpId="0" bldLvl="0" animBg="1"/>
      <p:bldP spid="82" grpId="0"/>
      <p:bldP spid="83" grpId="0"/>
      <p:bldP spid="84" grpId="0"/>
      <p:bldP spid="85" grpId="0"/>
      <p:bldP spid="8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椭圆 33"/>
          <p:cNvSpPr/>
          <p:nvPr/>
        </p:nvSpPr>
        <p:spPr>
          <a:xfrm>
            <a:off x="3537109" y="2375853"/>
            <a:ext cx="1852613" cy="2534126"/>
          </a:xfrm>
          <a:prstGeom prst="ellipse">
            <a:avLst/>
          </a:prstGeom>
          <a:noFill/>
          <a:ln w="28575" cap="flat" cmpd="sng" algn="ctr">
            <a:solidFill>
              <a:srgbClr val="A6A6A6"/>
            </a:solidFill>
            <a:prstDash val="solid"/>
            <a:headEnd type="none" w="lg" len="lg"/>
            <a:tailEnd type="triangle" w="sm" len="med"/>
          </a:ln>
          <a:effectLst/>
        </p:spPr>
        <p:txBody>
          <a:bodyPr rtlCol="0" anchor="ctr"/>
          <a:lstStyle/>
          <a:p>
            <a:pPr algn="ctr"/>
            <a:endParaRPr lang="zh-CN" altLang="en-US" sz="1350">
              <a:solidFill>
                <a:prstClr val="black"/>
              </a:solidFill>
              <a:latin typeface="DIN-BoldItalic" pitchFamily="50" charset="0"/>
            </a:endParaRPr>
          </a:p>
        </p:txBody>
      </p:sp>
      <p:cxnSp>
        <p:nvCxnSpPr>
          <p:cNvPr id="18" name="直接连接符 17"/>
          <p:cNvCxnSpPr>
            <a:cxnSpLocks noChangeShapeType="1"/>
          </p:cNvCxnSpPr>
          <p:nvPr>
            <p:custDataLst>
              <p:tags r:id="rId1"/>
            </p:custDataLst>
          </p:nvPr>
        </p:nvCxnSpPr>
        <p:spPr bwMode="auto">
          <a:xfrm>
            <a:off x="768773" y="764752"/>
            <a:ext cx="10513060" cy="0"/>
          </a:xfrm>
          <a:prstGeom prst="line">
            <a:avLst/>
          </a:prstGeom>
          <a:noFill/>
          <a:ln w="9525" algn="ctr">
            <a:solidFill>
              <a:schemeClr val="accent1"/>
            </a:solidFill>
            <a:prstDash val="dashDot"/>
            <a:round/>
          </a:ln>
          <a:extLst>
            <a:ext uri="{909E8E84-426E-40DD-AFC4-6F175D3DCCD1}">
              <a14:hiddenFill xmlns:a14="http://schemas.microsoft.com/office/drawing/2010/main">
                <a:noFill/>
              </a14:hiddenFill>
            </a:ext>
          </a:extLst>
        </p:spPr>
      </p:cxnSp>
      <p:pic>
        <p:nvPicPr>
          <p:cNvPr id="7" name="图片 6" descr="8"/>
          <p:cNvPicPr>
            <a:picLocks noChangeAspect="1"/>
          </p:cNvPicPr>
          <p:nvPr>
            <p:custDataLst>
              <p:tags r:id="rId2"/>
            </p:custDataLst>
          </p:nvPr>
        </p:nvPicPr>
        <p:blipFill>
          <a:blip r:embed="rId5"/>
          <a:stretch>
            <a:fillRect/>
          </a:stretch>
        </p:blipFill>
        <p:spPr>
          <a:xfrm>
            <a:off x="0" y="-16510"/>
            <a:ext cx="1430020" cy="832485"/>
          </a:xfrm>
          <a:prstGeom prst="rect">
            <a:avLst/>
          </a:prstGeom>
        </p:spPr>
      </p:pic>
      <p:sp>
        <p:nvSpPr>
          <p:cNvPr id="5" name="文本框 4"/>
          <p:cNvSpPr txBox="1"/>
          <p:nvPr/>
        </p:nvSpPr>
        <p:spPr>
          <a:xfrm>
            <a:off x="10490200" y="404495"/>
            <a:ext cx="1133475" cy="368300"/>
          </a:xfrm>
          <a:prstGeom prst="rect">
            <a:avLst/>
          </a:prstGeom>
          <a:noFill/>
        </p:spPr>
        <p:txBody>
          <a:bodyPr wrap="square" rtlCol="0">
            <a:spAutoFit/>
          </a:bodyPr>
          <a:lstStyle/>
          <a:p>
            <a:r>
              <a:rPr lang="en-US" altLang="zh-CN">
                <a:solidFill>
                  <a:srgbClr val="0070C0"/>
                </a:solidFill>
              </a:rPr>
              <a:t>2022.12</a:t>
            </a:r>
          </a:p>
        </p:txBody>
      </p:sp>
      <p:sp>
        <p:nvSpPr>
          <p:cNvPr id="6" name="文本框 5"/>
          <p:cNvSpPr txBox="1"/>
          <p:nvPr/>
        </p:nvSpPr>
        <p:spPr>
          <a:xfrm>
            <a:off x="1489075" y="234950"/>
            <a:ext cx="8905875" cy="521970"/>
          </a:xfrm>
          <a:prstGeom prst="rect">
            <a:avLst/>
          </a:prstGeom>
          <a:noFill/>
        </p:spPr>
        <p:txBody>
          <a:bodyPr wrap="square" rtlCol="0">
            <a:spAutoFit/>
          </a:bodyPr>
          <a:lstStyle/>
          <a:p>
            <a:r>
              <a:rPr lang="zh-CN" altLang="en-US" sz="2800" b="1" dirty="0">
                <a:solidFill>
                  <a:srgbClr val="0170C1"/>
                </a:solidFill>
                <a:latin typeface="微软雅黑" panose="020B0503020204020204" pitchFamily="34" charset="-122"/>
                <a:ea typeface="微软雅黑" panose="020B0503020204020204" pitchFamily="34" charset="-122"/>
              </a:rPr>
              <a:t>你在本篇写作中使用了多少种词汇衔接的方法?</a:t>
            </a:r>
            <a:endParaRPr lang="zh-CN" altLang="en-US" sz="1600" b="1" dirty="0">
              <a:solidFill>
                <a:srgbClr val="0170C1"/>
              </a:solidFill>
              <a:latin typeface="微软雅黑" panose="020B0503020204020204" pitchFamily="34" charset="-122"/>
              <a:ea typeface="微软雅黑" panose="020B0503020204020204" pitchFamily="34" charset="-122"/>
            </a:endParaRPr>
          </a:p>
        </p:txBody>
      </p:sp>
      <p:grpSp>
        <p:nvGrpSpPr>
          <p:cNvPr id="35" name="组合 34"/>
          <p:cNvGrpSpPr/>
          <p:nvPr/>
        </p:nvGrpSpPr>
        <p:grpSpPr>
          <a:xfrm>
            <a:off x="4013381" y="3076013"/>
            <a:ext cx="1167461" cy="1146506"/>
            <a:chOff x="2472851" y="1545926"/>
            <a:chExt cx="1191517" cy="1170130"/>
          </a:xfrm>
        </p:grpSpPr>
        <p:sp>
          <p:nvSpPr>
            <p:cNvPr id="36" name="椭圆 35"/>
            <p:cNvSpPr/>
            <p:nvPr/>
          </p:nvSpPr>
          <p:spPr>
            <a:xfrm>
              <a:off x="2494238" y="1545926"/>
              <a:ext cx="1170130" cy="1170130"/>
            </a:xfrm>
            <a:prstGeom prst="ellipse">
              <a:avLst/>
            </a:prstGeom>
            <a:solidFill>
              <a:sysClr val="window" lastClr="FFFFFF">
                <a:lumMod val="95000"/>
              </a:sysClr>
            </a:solidFill>
            <a:ln w="25400" cap="flat" cmpd="sng" algn="ctr">
              <a:solidFill>
                <a:schemeClr val="accent1"/>
              </a:solid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lstStyle/>
            <a:p>
              <a:pPr algn="ctr"/>
              <a:endParaRPr lang="zh-CN" altLang="en-US" sz="2700">
                <a:solidFill>
                  <a:sysClr val="window" lastClr="FFFFFF"/>
                </a:solidFill>
              </a:endParaRPr>
            </a:p>
          </p:txBody>
        </p:sp>
        <p:sp>
          <p:nvSpPr>
            <p:cNvPr id="37" name="椭圆 36"/>
            <p:cNvSpPr/>
            <p:nvPr/>
          </p:nvSpPr>
          <p:spPr>
            <a:xfrm>
              <a:off x="2472851" y="1684616"/>
              <a:ext cx="1052489" cy="892412"/>
            </a:xfrm>
            <a:prstGeom prst="ellipse">
              <a:avLst/>
            </a:prstGeom>
            <a:solidFill>
              <a:srgbClr val="000000">
                <a:alpha val="0"/>
              </a:srgbClr>
            </a:solidFill>
            <a:ln w="120650" cap="flat" cmpd="sng" algn="ctr">
              <a:solidFill>
                <a:schemeClr val="accent1"/>
              </a:solidFill>
              <a:prstDash val="solid"/>
            </a:ln>
            <a:effectLst>
              <a:innerShdw blurRad="330200" dist="165100" dir="16200000">
                <a:prstClr val="black">
                  <a:alpha val="53000"/>
                </a:prstClr>
              </a:innerShdw>
            </a:effectLst>
          </p:spPr>
          <p:txBody>
            <a:bodyPr rtlCol="0" anchor="ctr"/>
            <a:lstStyle/>
            <a:p>
              <a:pPr algn="ctr"/>
              <a:r>
                <a:rPr lang="zh-CN" altLang="en-US" b="1">
                  <a:solidFill>
                    <a:schemeClr val="tx1"/>
                  </a:solidFill>
                  <a:effectLst>
                    <a:outerShdw blurRad="38100" dist="38100" dir="2700000" algn="tl">
                      <a:srgbClr val="000000">
                        <a:alpha val="43137"/>
                      </a:srgbClr>
                    </a:outerShdw>
                  </a:effectLst>
                  <a:latin typeface="DIN-BoldItalic" pitchFamily="50" charset="0"/>
                </a:rPr>
                <a:t>词汇同现</a:t>
              </a:r>
            </a:p>
          </p:txBody>
        </p:sp>
      </p:grpSp>
      <p:sp>
        <p:nvSpPr>
          <p:cNvPr id="38" name="椭圆 37"/>
          <p:cNvSpPr/>
          <p:nvPr/>
        </p:nvSpPr>
        <p:spPr>
          <a:xfrm flipH="1">
            <a:off x="6082665" y="2382520"/>
            <a:ext cx="1844040" cy="2534126"/>
          </a:xfrm>
          <a:prstGeom prst="ellipse">
            <a:avLst/>
          </a:prstGeom>
          <a:noFill/>
          <a:ln w="28575" cap="flat" cmpd="sng" algn="ctr">
            <a:solidFill>
              <a:srgbClr val="A6A6A6"/>
            </a:solidFill>
            <a:prstDash val="solid"/>
            <a:headEnd type="none" w="lg" len="lg"/>
            <a:tailEnd type="triangle" w="sm" len="med"/>
          </a:ln>
          <a:effectLst/>
        </p:spPr>
        <p:txBody>
          <a:bodyPr rtlCol="0" anchor="ctr"/>
          <a:lstStyle/>
          <a:p>
            <a:pPr algn="ctr"/>
            <a:endParaRPr lang="zh-CN" altLang="en-US" sz="1350">
              <a:solidFill>
                <a:prstClr val="black"/>
              </a:solidFill>
              <a:latin typeface="DIN-BoldItalic" pitchFamily="50" charset="0"/>
            </a:endParaRPr>
          </a:p>
        </p:txBody>
      </p:sp>
      <p:grpSp>
        <p:nvGrpSpPr>
          <p:cNvPr id="39" name="组合 38"/>
          <p:cNvGrpSpPr/>
          <p:nvPr/>
        </p:nvGrpSpPr>
        <p:grpSpPr>
          <a:xfrm flipH="1">
            <a:off x="6557769" y="3044580"/>
            <a:ext cx="1146506" cy="1146506"/>
            <a:chOff x="2494238" y="1545926"/>
            <a:chExt cx="1170130" cy="1170130"/>
          </a:xfrm>
        </p:grpSpPr>
        <p:sp>
          <p:nvSpPr>
            <p:cNvPr id="40" name="椭圆 39"/>
            <p:cNvSpPr/>
            <p:nvPr/>
          </p:nvSpPr>
          <p:spPr>
            <a:xfrm>
              <a:off x="2494238" y="1545926"/>
              <a:ext cx="1170130" cy="1170130"/>
            </a:xfrm>
            <a:prstGeom prst="ellipse">
              <a:avLst/>
            </a:prstGeom>
            <a:solidFill>
              <a:sysClr val="window" lastClr="FFFFFF">
                <a:lumMod val="95000"/>
              </a:sysClr>
            </a:solidFill>
            <a:ln w="25400" cap="flat" cmpd="sng" algn="ctr">
              <a:solidFill>
                <a:schemeClr val="accent1"/>
              </a:solid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lstStyle/>
            <a:p>
              <a:pPr algn="ctr"/>
              <a:endParaRPr lang="zh-CN" altLang="en-US" sz="2700">
                <a:solidFill>
                  <a:sysClr val="window" lastClr="FFFFFF"/>
                </a:solidFill>
              </a:endParaRPr>
            </a:p>
          </p:txBody>
        </p:sp>
        <p:sp>
          <p:nvSpPr>
            <p:cNvPr id="47" name="椭圆 46"/>
            <p:cNvSpPr/>
            <p:nvPr/>
          </p:nvSpPr>
          <p:spPr>
            <a:xfrm>
              <a:off x="2525994" y="1684616"/>
              <a:ext cx="999346" cy="892412"/>
            </a:xfrm>
            <a:prstGeom prst="ellipse">
              <a:avLst/>
            </a:prstGeom>
            <a:solidFill>
              <a:srgbClr val="000000">
                <a:alpha val="0"/>
              </a:srgbClr>
            </a:solidFill>
            <a:ln w="120650" cap="flat" cmpd="sng" algn="ctr">
              <a:solidFill>
                <a:schemeClr val="accent1"/>
              </a:solidFill>
              <a:prstDash val="solid"/>
            </a:ln>
            <a:effectLst>
              <a:innerShdw blurRad="330200" dist="165100" dir="16200000">
                <a:prstClr val="black">
                  <a:alpha val="53000"/>
                </a:prstClr>
              </a:innerShdw>
            </a:effectLst>
          </p:spPr>
          <p:txBody>
            <a:bodyPr rtlCol="0" anchor="ctr"/>
            <a:lstStyle/>
            <a:p>
              <a:pPr algn="ctr"/>
              <a:r>
                <a:rPr lang="zh-CN" altLang="en-US" b="1">
                  <a:solidFill>
                    <a:schemeClr val="tx1"/>
                  </a:solidFill>
                  <a:effectLst>
                    <a:outerShdw blurRad="38100" dist="38100" dir="2700000" algn="tl">
                      <a:srgbClr val="000000">
                        <a:alpha val="43137"/>
                      </a:srgbClr>
                    </a:outerShdw>
                  </a:effectLst>
                  <a:latin typeface="DIN-BoldItalic" pitchFamily="50" charset="0"/>
                </a:rPr>
                <a:t>词汇复现</a:t>
              </a:r>
            </a:p>
          </p:txBody>
        </p:sp>
      </p:grpSp>
      <p:grpSp>
        <p:nvGrpSpPr>
          <p:cNvPr id="48" name="组合 47"/>
          <p:cNvGrpSpPr/>
          <p:nvPr/>
        </p:nvGrpSpPr>
        <p:grpSpPr>
          <a:xfrm>
            <a:off x="4801235" y="3129280"/>
            <a:ext cx="1906270" cy="806450"/>
            <a:chOff x="4889733" y="3252252"/>
            <a:chExt cx="2315069" cy="714855"/>
          </a:xfrm>
        </p:grpSpPr>
        <p:sp>
          <p:nvSpPr>
            <p:cNvPr id="49" name="圆角矩形 48"/>
            <p:cNvSpPr/>
            <p:nvPr/>
          </p:nvSpPr>
          <p:spPr>
            <a:xfrm>
              <a:off x="4968629" y="3252252"/>
              <a:ext cx="2236173" cy="714855"/>
            </a:xfrm>
            <a:prstGeom prst="roundRect">
              <a:avLst>
                <a:gd name="adj" fmla="val 50000"/>
              </a:avLst>
            </a:prstGeom>
            <a:solidFill>
              <a:schemeClr val="bg1"/>
            </a:solidFill>
            <a:ln w="25400" cap="flat" cmpd="sng" algn="ctr">
              <a:solidFill>
                <a:schemeClr val="accent1"/>
              </a:solid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lstStyle/>
            <a:p>
              <a:pPr algn="ctr"/>
              <a:endParaRPr lang="zh-CN" altLang="en-US" sz="2700">
                <a:solidFill>
                  <a:srgbClr val="00B0F0"/>
                </a:solidFill>
              </a:endParaRPr>
            </a:p>
          </p:txBody>
        </p:sp>
        <p:sp>
          <p:nvSpPr>
            <p:cNvPr id="62" name="TextBox 27"/>
            <p:cNvSpPr txBox="1"/>
            <p:nvPr/>
          </p:nvSpPr>
          <p:spPr>
            <a:xfrm>
              <a:off x="4889733" y="3390221"/>
              <a:ext cx="2236173" cy="408087"/>
            </a:xfrm>
            <a:prstGeom prst="rect">
              <a:avLst/>
            </a:prstGeom>
            <a:noFill/>
          </p:spPr>
          <p:txBody>
            <a:bodyPr wrap="square" rtlCol="0" anchor="ctr">
              <a:spAutoFit/>
            </a:bodyPr>
            <a:lstStyle/>
            <a:p>
              <a:pPr marL="0" lvl="1" algn="ctr"/>
              <a:r>
                <a:rPr lang="zh-CN" altLang="en-US" sz="2400" b="1" dirty="0">
                  <a:solidFill>
                    <a:schemeClr val="tx1"/>
                  </a:solidFill>
                  <a:latin typeface="微软雅黑" panose="020B0503020204020204" pitchFamily="34" charset="-122"/>
                  <a:ea typeface="微软雅黑" panose="020B0503020204020204" pitchFamily="34" charset="-122"/>
                </a:rPr>
                <a:t>词汇衔接</a:t>
              </a:r>
            </a:p>
          </p:txBody>
        </p:sp>
      </p:grpSp>
      <p:sp>
        <p:nvSpPr>
          <p:cNvPr id="65" name="弧形 64"/>
          <p:cNvSpPr/>
          <p:nvPr/>
        </p:nvSpPr>
        <p:spPr>
          <a:xfrm flipV="1">
            <a:off x="4801397" y="3213148"/>
            <a:ext cx="1817089" cy="1817088"/>
          </a:xfrm>
          <a:prstGeom prst="arc">
            <a:avLst>
              <a:gd name="adj1" fmla="val 13200300"/>
              <a:gd name="adj2" fmla="val 19353242"/>
            </a:avLst>
          </a:prstGeom>
          <a:noFill/>
          <a:ln w="28575" cap="flat" cmpd="sng" algn="ctr">
            <a:solidFill>
              <a:srgbClr val="A6A6A6"/>
            </a:solidFill>
            <a:prstDash val="sysDash"/>
            <a:headEnd type="none" w="lg" len="lg"/>
            <a:tailEnd type="triangle" w="sm" len="med"/>
          </a:ln>
          <a:effectLst/>
        </p:spPr>
        <p:txBody>
          <a:bodyPr rtlCol="0" anchor="ctr"/>
          <a:lstStyle/>
          <a:p>
            <a:pPr algn="ctr"/>
            <a:endParaRPr lang="zh-CN" altLang="en-US" sz="1350">
              <a:solidFill>
                <a:prstClr val="black"/>
              </a:solidFill>
              <a:latin typeface="DIN-BoldItalic" pitchFamily="50" charset="0"/>
            </a:endParaRPr>
          </a:p>
        </p:txBody>
      </p:sp>
      <p:sp>
        <p:nvSpPr>
          <p:cNvPr id="66" name="弧形 65"/>
          <p:cNvSpPr/>
          <p:nvPr/>
        </p:nvSpPr>
        <p:spPr>
          <a:xfrm rot="10800000" flipV="1">
            <a:off x="4801397" y="2271358"/>
            <a:ext cx="1817089" cy="1817088"/>
          </a:xfrm>
          <a:prstGeom prst="arc">
            <a:avLst>
              <a:gd name="adj1" fmla="val 13200300"/>
              <a:gd name="adj2" fmla="val 19353242"/>
            </a:avLst>
          </a:prstGeom>
          <a:noFill/>
          <a:ln w="28575" cap="flat" cmpd="sng" algn="ctr">
            <a:solidFill>
              <a:srgbClr val="A6A6A6"/>
            </a:solidFill>
            <a:prstDash val="sysDash"/>
            <a:headEnd type="none" w="lg" len="lg"/>
            <a:tailEnd type="triangle" w="sm" len="med"/>
          </a:ln>
          <a:effectLst/>
        </p:spPr>
        <p:txBody>
          <a:bodyPr rtlCol="0" anchor="ctr"/>
          <a:lstStyle/>
          <a:p>
            <a:pPr algn="ctr"/>
            <a:endParaRPr lang="zh-CN" altLang="en-US" sz="1350">
              <a:solidFill>
                <a:prstClr val="black"/>
              </a:solidFill>
              <a:latin typeface="DIN-BoldItalic" pitchFamily="50" charset="0"/>
            </a:endParaRPr>
          </a:p>
        </p:txBody>
      </p:sp>
      <p:grpSp>
        <p:nvGrpSpPr>
          <p:cNvPr id="67" name="组合 66"/>
          <p:cNvGrpSpPr/>
          <p:nvPr/>
        </p:nvGrpSpPr>
        <p:grpSpPr>
          <a:xfrm>
            <a:off x="3716338" y="2032476"/>
            <a:ext cx="993775" cy="768668"/>
            <a:chOff x="2645679" y="1556792"/>
            <a:chExt cx="1036584" cy="1024579"/>
          </a:xfrm>
          <a:solidFill>
            <a:schemeClr val="bg1"/>
          </a:solidFill>
        </p:grpSpPr>
        <p:sp>
          <p:nvSpPr>
            <p:cNvPr id="68" name="椭圆 67"/>
            <p:cNvSpPr/>
            <p:nvPr/>
          </p:nvSpPr>
          <p:spPr>
            <a:xfrm>
              <a:off x="2656939" y="1556792"/>
              <a:ext cx="1024580" cy="1024579"/>
            </a:xfrm>
            <a:prstGeom prst="ellipse">
              <a:avLst/>
            </a:prstGeom>
            <a:grpFill/>
            <a:ln w="25400" cap="flat" cmpd="sng" algn="ctr">
              <a:solidFill>
                <a:schemeClr val="accent1"/>
              </a:solid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lstStyle/>
            <a:p>
              <a:pPr algn="ctr"/>
              <a:endParaRPr lang="zh-CN" altLang="en-US" sz="2700">
                <a:solidFill>
                  <a:schemeClr val="tx1"/>
                </a:solidFill>
              </a:endParaRPr>
            </a:p>
          </p:txBody>
        </p:sp>
        <p:sp>
          <p:nvSpPr>
            <p:cNvPr id="69" name="矩形 68"/>
            <p:cNvSpPr/>
            <p:nvPr/>
          </p:nvSpPr>
          <p:spPr>
            <a:xfrm>
              <a:off x="2645679" y="1647358"/>
              <a:ext cx="1036584" cy="737223"/>
            </a:xfrm>
            <a:prstGeom prst="rect">
              <a:avLst/>
            </a:prstGeom>
            <a:noFill/>
            <a:extLst>
              <a:ext uri="{909E8E84-426E-40DD-AFC4-6F175D3DCCD1}">
                <a14:hiddenFill xmlns:a14="http://schemas.microsoft.com/office/drawing/2010/main">
                  <a:grpFill/>
                </a14:hiddenFill>
              </a:ext>
            </a:extLst>
          </p:spPr>
          <p:txBody>
            <a:bodyPr wrap="square">
              <a:spAutoFit/>
            </a:bodyPr>
            <a:lstStyle/>
            <a:p>
              <a:pPr marL="0" lvl="1" algn="ctr"/>
              <a:r>
                <a:rPr lang="zh-CN" altLang="en-US" sz="1500" b="1" dirty="0">
                  <a:solidFill>
                    <a:schemeClr val="tx1"/>
                  </a:solidFill>
                  <a:latin typeface="微软雅黑" panose="020B0503020204020204" pitchFamily="34" charset="-122"/>
                  <a:ea typeface="微软雅黑" panose="020B0503020204020204" pitchFamily="34" charset="-122"/>
                </a:rPr>
                <a:t>话题词汇的同现</a:t>
              </a:r>
            </a:p>
          </p:txBody>
        </p:sp>
      </p:grpSp>
      <p:grpSp>
        <p:nvGrpSpPr>
          <p:cNvPr id="70" name="组合 69"/>
          <p:cNvGrpSpPr/>
          <p:nvPr/>
        </p:nvGrpSpPr>
        <p:grpSpPr>
          <a:xfrm>
            <a:off x="6451283" y="1914049"/>
            <a:ext cx="1390968" cy="919639"/>
            <a:chOff x="8512287" y="1660932"/>
            <a:chExt cx="1063416" cy="1024579"/>
          </a:xfrm>
        </p:grpSpPr>
        <p:sp>
          <p:nvSpPr>
            <p:cNvPr id="71" name="椭圆 70"/>
            <p:cNvSpPr/>
            <p:nvPr/>
          </p:nvSpPr>
          <p:spPr>
            <a:xfrm flipH="1">
              <a:off x="8551124" y="1660932"/>
              <a:ext cx="1024579" cy="1024579"/>
            </a:xfrm>
            <a:prstGeom prst="ellipse">
              <a:avLst/>
            </a:prstGeom>
            <a:solidFill>
              <a:schemeClr val="bg1"/>
            </a:solidFill>
            <a:ln w="25400" cap="flat" cmpd="sng" algn="ctr">
              <a:solidFill>
                <a:schemeClr val="accent1"/>
              </a:solid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lstStyle/>
            <a:p>
              <a:pPr algn="ctr"/>
              <a:endParaRPr lang="zh-CN" altLang="en-US" sz="2700">
                <a:solidFill>
                  <a:sysClr val="window" lastClr="FFFFFF"/>
                </a:solidFill>
              </a:endParaRPr>
            </a:p>
          </p:txBody>
        </p:sp>
        <p:sp>
          <p:nvSpPr>
            <p:cNvPr id="72" name="矩形 71"/>
            <p:cNvSpPr/>
            <p:nvPr/>
          </p:nvSpPr>
          <p:spPr>
            <a:xfrm>
              <a:off x="8512287" y="1870340"/>
              <a:ext cx="1063173" cy="616198"/>
            </a:xfrm>
            <a:prstGeom prst="rect">
              <a:avLst/>
            </a:prstGeom>
          </p:spPr>
          <p:txBody>
            <a:bodyPr wrap="square">
              <a:spAutoFit/>
            </a:bodyPr>
            <a:lstStyle/>
            <a:p>
              <a:pPr marL="0" lvl="1" algn="ctr"/>
              <a:r>
                <a:rPr lang="zh-CN" altLang="en-US" sz="1500" b="1" dirty="0">
                  <a:solidFill>
                    <a:sysClr val="window" lastClr="FFFFFF"/>
                  </a:solidFill>
                  <a:latin typeface="微软雅黑" panose="020B0503020204020204" pitchFamily="34" charset="-122"/>
                  <a:ea typeface="微软雅黑" panose="020B0503020204020204" pitchFamily="34" charset="-122"/>
                </a:rPr>
                <a:t>同</a:t>
              </a:r>
              <a:r>
                <a:rPr lang="zh-CN" altLang="en-US" sz="1500" b="1" dirty="0">
                  <a:solidFill>
                    <a:schemeClr val="tx1"/>
                  </a:solidFill>
                  <a:latin typeface="微软雅黑" panose="020B0503020204020204" pitchFamily="34" charset="-122"/>
                  <a:ea typeface="微软雅黑" panose="020B0503020204020204" pitchFamily="34" charset="-122"/>
                </a:rPr>
                <a:t>词或同源词</a:t>
              </a:r>
            </a:p>
            <a:p>
              <a:pPr marL="0" lvl="1" algn="ctr"/>
              <a:r>
                <a:rPr lang="zh-CN" altLang="en-US" sz="1500" b="1" dirty="0">
                  <a:solidFill>
                    <a:schemeClr val="tx1"/>
                  </a:solidFill>
                  <a:latin typeface="微软雅黑" panose="020B0503020204020204" pitchFamily="34" charset="-122"/>
                  <a:ea typeface="微软雅黑" panose="020B0503020204020204" pitchFamily="34" charset="-122"/>
                </a:rPr>
                <a:t>的重复</a:t>
              </a:r>
            </a:p>
          </p:txBody>
        </p:sp>
      </p:grpSp>
      <p:grpSp>
        <p:nvGrpSpPr>
          <p:cNvPr id="73" name="组合 72"/>
          <p:cNvGrpSpPr/>
          <p:nvPr/>
        </p:nvGrpSpPr>
        <p:grpSpPr>
          <a:xfrm>
            <a:off x="7782323" y="3309303"/>
            <a:ext cx="1130219" cy="768434"/>
            <a:chOff x="9361919" y="3080416"/>
            <a:chExt cx="1024794" cy="1024579"/>
          </a:xfrm>
        </p:grpSpPr>
        <p:sp>
          <p:nvSpPr>
            <p:cNvPr id="74" name="椭圆 73"/>
            <p:cNvSpPr/>
            <p:nvPr/>
          </p:nvSpPr>
          <p:spPr>
            <a:xfrm flipH="1">
              <a:off x="9362134" y="3080416"/>
              <a:ext cx="1024579" cy="1024579"/>
            </a:xfrm>
            <a:prstGeom prst="ellipse">
              <a:avLst/>
            </a:prstGeom>
            <a:solidFill>
              <a:schemeClr val="bg1"/>
            </a:solidFill>
            <a:ln w="25400" cap="flat" cmpd="sng" algn="ctr">
              <a:solidFill>
                <a:schemeClr val="accent1"/>
              </a:solid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lstStyle/>
            <a:p>
              <a:pPr algn="ctr"/>
              <a:endParaRPr lang="zh-CN" altLang="en-US" sz="2700">
                <a:solidFill>
                  <a:sysClr val="window" lastClr="FFFFFF"/>
                </a:solidFill>
              </a:endParaRPr>
            </a:p>
          </p:txBody>
        </p:sp>
        <p:sp>
          <p:nvSpPr>
            <p:cNvPr id="75" name="矩形 74"/>
            <p:cNvSpPr/>
            <p:nvPr/>
          </p:nvSpPr>
          <p:spPr>
            <a:xfrm>
              <a:off x="9361919" y="3239801"/>
              <a:ext cx="1024292" cy="737447"/>
            </a:xfrm>
            <a:prstGeom prst="rect">
              <a:avLst/>
            </a:prstGeom>
          </p:spPr>
          <p:txBody>
            <a:bodyPr wrap="square">
              <a:spAutoFit/>
            </a:bodyPr>
            <a:lstStyle/>
            <a:p>
              <a:pPr marL="0" lvl="1" algn="ctr"/>
              <a:r>
                <a:rPr lang="zh-CN" altLang="en-US" sz="1500" b="1" dirty="0">
                  <a:solidFill>
                    <a:schemeClr val="tx1"/>
                  </a:solidFill>
                  <a:latin typeface="微软雅黑" panose="020B0503020204020204" pitchFamily="34" charset="-122"/>
                  <a:ea typeface="微软雅黑" panose="020B0503020204020204" pitchFamily="34" charset="-122"/>
                </a:rPr>
                <a:t>同/近义词复现</a:t>
              </a:r>
              <a:endParaRPr lang="zh-CN" altLang="en-US" sz="1500" b="1" kern="0" dirty="0">
                <a:solidFill>
                  <a:schemeClr val="tx1"/>
                </a:solidFill>
                <a:latin typeface="微软雅黑" panose="020B0503020204020204" pitchFamily="34" charset="-122"/>
                <a:ea typeface="微软雅黑" panose="020B0503020204020204" pitchFamily="34" charset="-122"/>
              </a:endParaRPr>
            </a:p>
          </p:txBody>
        </p:sp>
      </p:grpSp>
      <p:grpSp>
        <p:nvGrpSpPr>
          <p:cNvPr id="76" name="组合 75"/>
          <p:cNvGrpSpPr/>
          <p:nvPr/>
        </p:nvGrpSpPr>
        <p:grpSpPr>
          <a:xfrm>
            <a:off x="3645218" y="4480401"/>
            <a:ext cx="1090250" cy="768668"/>
            <a:chOff x="2656939" y="4495639"/>
            <a:chExt cx="1024580" cy="1024579"/>
          </a:xfrm>
          <a:solidFill>
            <a:schemeClr val="bg1"/>
          </a:solidFill>
        </p:grpSpPr>
        <p:sp>
          <p:nvSpPr>
            <p:cNvPr id="77" name="椭圆 76"/>
            <p:cNvSpPr/>
            <p:nvPr/>
          </p:nvSpPr>
          <p:spPr>
            <a:xfrm>
              <a:off x="2656939" y="4495639"/>
              <a:ext cx="1024580" cy="1024579"/>
            </a:xfrm>
            <a:prstGeom prst="ellipse">
              <a:avLst/>
            </a:prstGeom>
            <a:grpFill/>
            <a:ln w="25400" cap="flat" cmpd="sng" algn="ctr">
              <a:solidFill>
                <a:schemeClr val="accent1"/>
              </a:solid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lstStyle/>
            <a:p>
              <a:pPr algn="ctr"/>
              <a:endParaRPr lang="zh-CN" altLang="en-US" sz="2700">
                <a:solidFill>
                  <a:sysClr val="window" lastClr="FFFFFF"/>
                </a:solidFill>
              </a:endParaRPr>
            </a:p>
          </p:txBody>
        </p:sp>
        <p:sp>
          <p:nvSpPr>
            <p:cNvPr id="78" name="矩形 77"/>
            <p:cNvSpPr/>
            <p:nvPr/>
          </p:nvSpPr>
          <p:spPr>
            <a:xfrm>
              <a:off x="2782704" y="4675924"/>
              <a:ext cx="772943" cy="737223"/>
            </a:xfrm>
            <a:prstGeom prst="rect">
              <a:avLst/>
            </a:prstGeom>
            <a:noFill/>
            <a:extLst>
              <a:ext uri="{909E8E84-426E-40DD-AFC4-6F175D3DCCD1}">
                <a14:hiddenFill xmlns:a14="http://schemas.microsoft.com/office/drawing/2010/main">
                  <a:grpFill/>
                </a14:hiddenFill>
              </a:ext>
            </a:extLst>
          </p:spPr>
          <p:txBody>
            <a:bodyPr wrap="square">
              <a:spAutoFit/>
            </a:bodyPr>
            <a:lstStyle/>
            <a:p>
              <a:pPr marL="0" lvl="1" algn="ctr"/>
              <a:r>
                <a:rPr lang="zh-CN" altLang="en-US" sz="1500" b="1" dirty="0">
                  <a:solidFill>
                    <a:schemeClr val="tx1"/>
                  </a:solidFill>
                  <a:latin typeface="微软雅黑" panose="020B0503020204020204" pitchFamily="34" charset="-122"/>
                  <a:ea typeface="微软雅黑" panose="020B0503020204020204" pitchFamily="34" charset="-122"/>
                </a:rPr>
                <a:t>反义词</a:t>
              </a:r>
            </a:p>
            <a:p>
              <a:pPr marL="0" lvl="1" algn="ctr"/>
              <a:r>
                <a:rPr lang="zh-CN" altLang="en-US" sz="1500" b="1" dirty="0">
                  <a:solidFill>
                    <a:schemeClr val="tx1"/>
                  </a:solidFill>
                  <a:latin typeface="微软雅黑" panose="020B0503020204020204" pitchFamily="34" charset="-122"/>
                  <a:ea typeface="微软雅黑" panose="020B0503020204020204" pitchFamily="34" charset="-122"/>
                </a:rPr>
                <a:t>关系</a:t>
              </a:r>
            </a:p>
          </p:txBody>
        </p:sp>
      </p:grpSp>
      <p:grpSp>
        <p:nvGrpSpPr>
          <p:cNvPr id="79" name="组合 78"/>
          <p:cNvGrpSpPr/>
          <p:nvPr/>
        </p:nvGrpSpPr>
        <p:grpSpPr>
          <a:xfrm>
            <a:off x="6618446" y="4496118"/>
            <a:ext cx="1146810" cy="768434"/>
            <a:chOff x="8529394" y="4495639"/>
            <a:chExt cx="1067884" cy="1024579"/>
          </a:xfrm>
          <a:solidFill>
            <a:srgbClr val="000000">
              <a:alpha val="0"/>
            </a:srgbClr>
          </a:solidFill>
        </p:grpSpPr>
        <p:sp>
          <p:nvSpPr>
            <p:cNvPr id="80" name="椭圆 79"/>
            <p:cNvSpPr/>
            <p:nvPr/>
          </p:nvSpPr>
          <p:spPr>
            <a:xfrm flipH="1">
              <a:off x="8551124" y="4495639"/>
              <a:ext cx="1024579" cy="1024579"/>
            </a:xfrm>
            <a:prstGeom prst="ellipse">
              <a:avLst/>
            </a:prstGeom>
            <a:solidFill>
              <a:schemeClr val="bg1"/>
            </a:solidFill>
            <a:ln w="25400" cap="flat" cmpd="sng" algn="ctr">
              <a:solidFill>
                <a:schemeClr val="accent1"/>
              </a:solidFill>
              <a:prstDash val="solid"/>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txBody>
            <a:bodyPr rtlCol="0" anchor="ctr"/>
            <a:lstStyle/>
            <a:p>
              <a:pPr algn="ctr"/>
              <a:endParaRPr lang="zh-CN" altLang="en-US" sz="2700">
                <a:solidFill>
                  <a:sysClr val="window" lastClr="FFFFFF"/>
                </a:solidFill>
              </a:endParaRPr>
            </a:p>
          </p:txBody>
        </p:sp>
        <p:sp>
          <p:nvSpPr>
            <p:cNvPr id="81" name="矩形 80"/>
            <p:cNvSpPr/>
            <p:nvPr/>
          </p:nvSpPr>
          <p:spPr>
            <a:xfrm>
              <a:off x="8529394" y="4731859"/>
              <a:ext cx="1067884" cy="737447"/>
            </a:xfrm>
            <a:prstGeom prst="rect">
              <a:avLst/>
            </a:prstGeom>
            <a:grpFill/>
          </p:spPr>
          <p:txBody>
            <a:bodyPr wrap="square">
              <a:spAutoFit/>
            </a:bodyPr>
            <a:lstStyle/>
            <a:p>
              <a:pPr marL="0" lvl="1" algn="ctr"/>
              <a:r>
                <a:rPr lang="zh-CN" altLang="en-US" sz="1500" b="1" dirty="0">
                  <a:solidFill>
                    <a:schemeClr val="tx1"/>
                  </a:solidFill>
                  <a:latin typeface="微软雅黑" panose="020B0503020204020204" pitchFamily="34" charset="-122"/>
                  <a:ea typeface="微软雅黑" panose="020B0503020204020204" pitchFamily="34" charset="-122"/>
                </a:rPr>
                <a:t>上/下义词复现</a:t>
              </a:r>
            </a:p>
          </p:txBody>
        </p:sp>
      </p:grpSp>
      <p:sp>
        <p:nvSpPr>
          <p:cNvPr id="15" name="文本框 14"/>
          <p:cNvSpPr txBox="1"/>
          <p:nvPr/>
        </p:nvSpPr>
        <p:spPr>
          <a:xfrm>
            <a:off x="1200785" y="5643245"/>
            <a:ext cx="9216390" cy="829945"/>
          </a:xfrm>
          <a:prstGeom prst="rect">
            <a:avLst/>
          </a:prstGeom>
          <a:noFill/>
        </p:spPr>
        <p:txBody>
          <a:bodyPr wrap="square" rtlCol="0">
            <a:spAutoFit/>
          </a:bodyPr>
          <a:lstStyle/>
          <a:p>
            <a:pPr marL="342900" indent="-342900">
              <a:buFont typeface="Wingdings" panose="05000000000000000000" charset="0"/>
              <a:buChar char="Ø"/>
            </a:pPr>
            <a:r>
              <a:rPr lang="en-US" altLang="zh-CN" sz="2400">
                <a:solidFill>
                  <a:srgbClr val="C00000"/>
                </a:solidFill>
              </a:rPr>
              <a:t>How many methods of lexical cohesion did you use in your writing?</a:t>
            </a:r>
          </a:p>
          <a:p>
            <a:pPr indent="0">
              <a:buFont typeface="Wingdings" panose="05000000000000000000" charset="0"/>
              <a:buNone/>
            </a:pPr>
            <a:r>
              <a:rPr lang="en-US" altLang="zh-CN" sz="2400">
                <a:solidFill>
                  <a:srgbClr val="C00000"/>
                </a:solidFill>
              </a:rPr>
              <a:t>      你在</a:t>
            </a:r>
            <a:r>
              <a:rPr lang="zh-CN" altLang="en-US" sz="2400">
                <a:solidFill>
                  <a:srgbClr val="C00000"/>
                </a:solidFill>
              </a:rPr>
              <a:t>本篇</a:t>
            </a:r>
            <a:r>
              <a:rPr lang="en-US" altLang="zh-CN" sz="2400">
                <a:solidFill>
                  <a:srgbClr val="C00000"/>
                </a:solidFill>
              </a:rPr>
              <a:t>写作中使用了多少种词汇衔接的方法?</a:t>
            </a:r>
          </a:p>
        </p:txBody>
      </p:sp>
      <p:sp>
        <p:nvSpPr>
          <p:cNvPr id="3" name="文本框 2"/>
          <p:cNvSpPr txBox="1"/>
          <p:nvPr>
            <p:custDataLst>
              <p:tags r:id="rId3"/>
            </p:custDataLst>
          </p:nvPr>
        </p:nvSpPr>
        <p:spPr>
          <a:xfrm>
            <a:off x="457200" y="796925"/>
            <a:ext cx="11166475" cy="1076325"/>
          </a:xfrm>
          <a:prstGeom prst="rect">
            <a:avLst/>
          </a:prstGeom>
          <a:noFill/>
        </p:spPr>
        <p:txBody>
          <a:bodyPr wrap="square" rtlCol="0">
            <a:spAutoFit/>
          </a:bodyPr>
          <a:lstStyle/>
          <a:p>
            <a:pPr indent="0" fontAlgn="auto">
              <a:lnSpc>
                <a:spcPts val="2560"/>
              </a:lnSpc>
            </a:pP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    词汇</a:t>
            </a:r>
            <a:r>
              <a:rPr lang="zh-CN" altLang="en-US" sz="2000" b="1" baseline="-250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又称语汇</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，是一种语言中所有词和词组的总和。词是语言的建构材料，也是最小的能够独立运用的语言单位。词汇中的任何词语都是通过一定的</a:t>
            </a:r>
            <a:r>
              <a:rPr lang="zh-CN" altLang="en-US" sz="2000" b="1" dirty="0">
                <a:solidFill>
                  <a:srgbClr val="BC0000"/>
                </a:solidFill>
                <a:latin typeface="微软雅黑" panose="020B0503020204020204" pitchFamily="34" charset="-122"/>
                <a:ea typeface="微软雅黑" panose="020B0503020204020204" pitchFamily="34" charset="-122"/>
                <a:cs typeface="微软雅黑" panose="020B0503020204020204" pitchFamily="34" charset="-122"/>
              </a:rPr>
              <a:t>句法关系</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和</a:t>
            </a:r>
            <a:r>
              <a:rPr lang="zh-CN" altLang="en-US" sz="2000" b="1" dirty="0">
                <a:solidFill>
                  <a:srgbClr val="BC0000"/>
                </a:solidFill>
                <a:latin typeface="微软雅黑" panose="020B0503020204020204" pitchFamily="34" charset="-122"/>
                <a:ea typeface="微软雅黑" panose="020B0503020204020204" pitchFamily="34" charset="-122"/>
                <a:cs typeface="微软雅黑" panose="020B0503020204020204" pitchFamily="34" charset="-122"/>
              </a:rPr>
              <a:t>语义关系</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与</a:t>
            </a:r>
            <a:r>
              <a:rPr lang="zh-CN" altLang="en-US" sz="2000" b="1" dirty="0">
                <a:solidFill>
                  <a:srgbClr val="BC0000"/>
                </a:solidFill>
                <a:latin typeface="微软雅黑" panose="020B0503020204020204" pitchFamily="34" charset="-122"/>
                <a:ea typeface="微软雅黑" panose="020B0503020204020204" pitchFamily="34" charset="-122"/>
                <a:cs typeface="微软雅黑" panose="020B0503020204020204" pitchFamily="34" charset="-122"/>
              </a:rPr>
              <a:t>其他词语建立起一定的</a:t>
            </a:r>
            <a:r>
              <a:rPr lang="zh-CN" altLang="en-US" sz="20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rPr>
              <a:t>联系</a:t>
            </a:r>
            <a:r>
              <a:rPr lang="zh-CN" altLang="en-US" sz="2000" b="1" dirty="0">
                <a:solidFill>
                  <a:srgbClr val="BC0000"/>
                </a:solidFill>
                <a:latin typeface="微软雅黑" panose="020B0503020204020204" pitchFamily="34" charset="-122"/>
                <a:ea typeface="微软雅黑" panose="020B0503020204020204" pitchFamily="34" charset="-122"/>
                <a:cs typeface="微软雅黑" panose="020B0503020204020204" pitchFamily="34" charset="-122"/>
              </a:rPr>
              <a:t>的</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，并在</a:t>
            </a:r>
            <a:r>
              <a:rPr lang="zh-CN" altLang="en-US" sz="20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rPr>
              <a:t>语境</a:t>
            </a:r>
            <a:r>
              <a:rPr lang="zh-CN" altLang="en-US" sz="2000" b="1" dirty="0">
                <a:solidFill>
                  <a:srgbClr val="BC0000"/>
                </a:solidFill>
                <a:latin typeface="微软雅黑" panose="020B0503020204020204" pitchFamily="34" charset="-122"/>
                <a:ea typeface="微软雅黑" panose="020B0503020204020204" pitchFamily="34" charset="-122"/>
                <a:cs typeface="微软雅黑" panose="020B0503020204020204" pitchFamily="34" charset="-122"/>
              </a:rPr>
              <a:t>中传递</a:t>
            </a:r>
            <a:r>
              <a:rPr lang="zh-CN" altLang="en-US" sz="2000" b="1" baseline="-25000" dirty="0">
                <a:solidFill>
                  <a:srgbClr val="BC0000"/>
                </a:solidFill>
                <a:latin typeface="微软雅黑" panose="020B0503020204020204" pitchFamily="34" charset="-122"/>
                <a:ea typeface="微软雅黑" panose="020B0503020204020204" pitchFamily="34" charset="-122"/>
                <a:cs typeface="微软雅黑" panose="020B0503020204020204" pitchFamily="34" charset="-122"/>
              </a:rPr>
              <a:t>（主题）</a:t>
            </a:r>
            <a:r>
              <a:rPr lang="zh-CN" altLang="en-US" sz="2000" b="1" dirty="0">
                <a:solidFill>
                  <a:srgbClr val="BC0000"/>
                </a:solidFill>
                <a:latin typeface="微软雅黑" panose="020B0503020204020204" pitchFamily="34" charset="-122"/>
                <a:ea typeface="微软雅黑" panose="020B0503020204020204" pitchFamily="34" charset="-122"/>
                <a:cs typeface="微软雅黑" panose="020B0503020204020204" pitchFamily="34" charset="-122"/>
              </a:rPr>
              <a:t>信息</a:t>
            </a:r>
            <a:r>
              <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i="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b="1" i="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2017</a:t>
            </a:r>
            <a:r>
              <a:rPr lang="zh-CN" altLang="en-US" sz="2000" b="1" i="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版新课程标准</a:t>
            </a:r>
            <a:r>
              <a:rPr lang="en-US" altLang="zh-CN" sz="2000" b="1" i="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P </a:t>
            </a:r>
            <a:r>
              <a:rPr lang="en-US" altLang="zh-CN" sz="2000" b="1" i="1" baseline="-25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21</a:t>
            </a:r>
            <a:r>
              <a:rPr lang="zh-CN" altLang="en-US" sz="2000" b="1" i="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0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par>
                                <p:cTn id="12" presetID="22" presetClass="entr" presetSubtype="4" fill="hold" grpId="0" nodeType="withEffect">
                                  <p:stCondLst>
                                    <p:cond delay="500"/>
                                  </p:stCondLst>
                                  <p:childTnLst>
                                    <p:set>
                                      <p:cBhvr>
                                        <p:cTn id="13" dur="1" fill="hold">
                                          <p:stCondLst>
                                            <p:cond delay="0"/>
                                          </p:stCondLst>
                                        </p:cTn>
                                        <p:tgtEl>
                                          <p:spTgt spid="34"/>
                                        </p:tgtEl>
                                        <p:attrNameLst>
                                          <p:attrName>style.visibility</p:attrName>
                                        </p:attrNameLst>
                                      </p:cBhvr>
                                      <p:to>
                                        <p:strVal val="visible"/>
                                      </p:to>
                                    </p:set>
                                    <p:animEffect transition="in" filter="wipe(down)">
                                      <p:cBhvr>
                                        <p:cTn id="14" dur="500"/>
                                        <p:tgtEl>
                                          <p:spTgt spid="34"/>
                                        </p:tgtEl>
                                      </p:cBhvr>
                                    </p:animEffect>
                                  </p:childTnLst>
                                </p:cTn>
                              </p:par>
                              <p:par>
                                <p:cTn id="15" presetID="22" presetClass="entr" presetSubtype="4" fill="hold" grpId="0" nodeType="withEffect">
                                  <p:stCondLst>
                                    <p:cond delay="50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500"/>
                                        <p:tgtEl>
                                          <p:spTgt spid="38"/>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wipe(right)">
                                      <p:cBhvr>
                                        <p:cTn id="21" dur="500"/>
                                        <p:tgtEl>
                                          <p:spTgt spid="66"/>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ppt_w</p:attrName>
                                        </p:attrNameLst>
                                      </p:cBhvr>
                                      <p:tavLst>
                                        <p:tav tm="0">
                                          <p:val>
                                            <p:fltVal val="0"/>
                                          </p:val>
                                        </p:tav>
                                        <p:tav tm="100000">
                                          <p:val>
                                            <p:strVal val="#ppt_w"/>
                                          </p:val>
                                        </p:tav>
                                      </p:tavLst>
                                    </p:anim>
                                    <p:anim calcmode="lin" valueType="num">
                                      <p:cBhvr>
                                        <p:cTn id="26" dur="500" fill="hold"/>
                                        <p:tgtEl>
                                          <p:spTgt spid="35"/>
                                        </p:tgtEl>
                                        <p:attrNameLst>
                                          <p:attrName>ppt_h</p:attrName>
                                        </p:attrNameLst>
                                      </p:cBhvr>
                                      <p:tavLst>
                                        <p:tav tm="0">
                                          <p:val>
                                            <p:fltVal val="0"/>
                                          </p:val>
                                        </p:tav>
                                        <p:tav tm="100000">
                                          <p:val>
                                            <p:strVal val="#ppt_h"/>
                                          </p:val>
                                        </p:tav>
                                      </p:tavLst>
                                    </p:anim>
                                    <p:animEffect transition="in" filter="fade">
                                      <p:cBhvr>
                                        <p:cTn id="27" dur="500"/>
                                        <p:tgtEl>
                                          <p:spTgt spid="35"/>
                                        </p:tgtEl>
                                      </p:cBhvr>
                                    </p:animEffect>
                                  </p:childTnLst>
                                </p:cTn>
                              </p:par>
                              <p:par>
                                <p:cTn id="28" presetID="2" presetClass="entr" presetSubtype="8" fill="hold" nodeType="withEffect">
                                  <p:stCondLst>
                                    <p:cond delay="500"/>
                                  </p:stCondLst>
                                  <p:childTnLst>
                                    <p:set>
                                      <p:cBhvr>
                                        <p:cTn id="29" dur="1" fill="hold">
                                          <p:stCondLst>
                                            <p:cond delay="0"/>
                                          </p:stCondLst>
                                        </p:cTn>
                                        <p:tgtEl>
                                          <p:spTgt spid="67"/>
                                        </p:tgtEl>
                                        <p:attrNameLst>
                                          <p:attrName>style.visibility</p:attrName>
                                        </p:attrNameLst>
                                      </p:cBhvr>
                                      <p:to>
                                        <p:strVal val="visible"/>
                                      </p:to>
                                    </p:set>
                                    <p:anim calcmode="lin" valueType="num">
                                      <p:cBhvr additive="base">
                                        <p:cTn id="30" dur="500" fill="hold"/>
                                        <p:tgtEl>
                                          <p:spTgt spid="67"/>
                                        </p:tgtEl>
                                        <p:attrNameLst>
                                          <p:attrName>ppt_x</p:attrName>
                                        </p:attrNameLst>
                                      </p:cBhvr>
                                      <p:tavLst>
                                        <p:tav tm="0">
                                          <p:val>
                                            <p:strVal val="0-#ppt_w/2"/>
                                          </p:val>
                                        </p:tav>
                                        <p:tav tm="100000">
                                          <p:val>
                                            <p:strVal val="#ppt_x"/>
                                          </p:val>
                                        </p:tav>
                                      </p:tavLst>
                                    </p:anim>
                                    <p:anim calcmode="lin" valueType="num">
                                      <p:cBhvr additive="base">
                                        <p:cTn id="31" dur="500" fill="hold"/>
                                        <p:tgtEl>
                                          <p:spTgt spid="67"/>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500"/>
                                  </p:stCondLst>
                                  <p:childTnLst>
                                    <p:set>
                                      <p:cBhvr>
                                        <p:cTn id="33" dur="1" fill="hold">
                                          <p:stCondLst>
                                            <p:cond delay="0"/>
                                          </p:stCondLst>
                                        </p:cTn>
                                        <p:tgtEl>
                                          <p:spTgt spid="76"/>
                                        </p:tgtEl>
                                        <p:attrNameLst>
                                          <p:attrName>style.visibility</p:attrName>
                                        </p:attrNameLst>
                                      </p:cBhvr>
                                      <p:to>
                                        <p:strVal val="visible"/>
                                      </p:to>
                                    </p:set>
                                    <p:anim calcmode="lin" valueType="num">
                                      <p:cBhvr additive="base">
                                        <p:cTn id="34" dur="500" fill="hold"/>
                                        <p:tgtEl>
                                          <p:spTgt spid="76"/>
                                        </p:tgtEl>
                                        <p:attrNameLst>
                                          <p:attrName>ppt_x</p:attrName>
                                        </p:attrNameLst>
                                      </p:cBhvr>
                                      <p:tavLst>
                                        <p:tav tm="0">
                                          <p:val>
                                            <p:strVal val="0-#ppt_w/2"/>
                                          </p:val>
                                        </p:tav>
                                        <p:tav tm="100000">
                                          <p:val>
                                            <p:strVal val="#ppt_x"/>
                                          </p:val>
                                        </p:tav>
                                      </p:tavLst>
                                    </p:anim>
                                    <p:anim calcmode="lin" valueType="num">
                                      <p:cBhvr additive="base">
                                        <p:cTn id="35" dur="500" fill="hold"/>
                                        <p:tgtEl>
                                          <p:spTgt spid="76"/>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wipe(left)">
                                      <p:cBhvr>
                                        <p:cTn id="39" dur="500"/>
                                        <p:tgtEl>
                                          <p:spTgt spid="65"/>
                                        </p:tgtEl>
                                      </p:cBhvr>
                                    </p:animEffect>
                                  </p:childTnLst>
                                </p:cTn>
                              </p:par>
                            </p:childTnLst>
                          </p:cTn>
                        </p:par>
                        <p:par>
                          <p:cTn id="40" fill="hold">
                            <p:stCondLst>
                              <p:cond delay="2500"/>
                            </p:stCondLst>
                            <p:childTnLst>
                              <p:par>
                                <p:cTn id="41" presetID="53" presetClass="entr" presetSubtype="16" fill="hold" nodeType="after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p:cTn id="43" dur="500" fill="hold"/>
                                        <p:tgtEl>
                                          <p:spTgt spid="39"/>
                                        </p:tgtEl>
                                        <p:attrNameLst>
                                          <p:attrName>ppt_w</p:attrName>
                                        </p:attrNameLst>
                                      </p:cBhvr>
                                      <p:tavLst>
                                        <p:tav tm="0">
                                          <p:val>
                                            <p:fltVal val="0"/>
                                          </p:val>
                                        </p:tav>
                                        <p:tav tm="100000">
                                          <p:val>
                                            <p:strVal val="#ppt_w"/>
                                          </p:val>
                                        </p:tav>
                                      </p:tavLst>
                                    </p:anim>
                                    <p:anim calcmode="lin" valueType="num">
                                      <p:cBhvr>
                                        <p:cTn id="44" dur="500" fill="hold"/>
                                        <p:tgtEl>
                                          <p:spTgt spid="39"/>
                                        </p:tgtEl>
                                        <p:attrNameLst>
                                          <p:attrName>ppt_h</p:attrName>
                                        </p:attrNameLst>
                                      </p:cBhvr>
                                      <p:tavLst>
                                        <p:tav tm="0">
                                          <p:val>
                                            <p:fltVal val="0"/>
                                          </p:val>
                                        </p:tav>
                                        <p:tav tm="100000">
                                          <p:val>
                                            <p:strVal val="#ppt_h"/>
                                          </p:val>
                                        </p:tav>
                                      </p:tavLst>
                                    </p:anim>
                                    <p:animEffect transition="in" filter="fade">
                                      <p:cBhvr>
                                        <p:cTn id="45" dur="500"/>
                                        <p:tgtEl>
                                          <p:spTgt spid="39"/>
                                        </p:tgtEl>
                                      </p:cBhvr>
                                    </p:animEffect>
                                  </p:childTnLst>
                                </p:cTn>
                              </p:par>
                              <p:par>
                                <p:cTn id="46" presetID="2" presetClass="entr" presetSubtype="2" fill="hold" nodeType="withEffect">
                                  <p:stCondLst>
                                    <p:cond delay="500"/>
                                  </p:stCondLst>
                                  <p:childTnLst>
                                    <p:set>
                                      <p:cBhvr>
                                        <p:cTn id="47" dur="1" fill="hold">
                                          <p:stCondLst>
                                            <p:cond delay="0"/>
                                          </p:stCondLst>
                                        </p:cTn>
                                        <p:tgtEl>
                                          <p:spTgt spid="70"/>
                                        </p:tgtEl>
                                        <p:attrNameLst>
                                          <p:attrName>style.visibility</p:attrName>
                                        </p:attrNameLst>
                                      </p:cBhvr>
                                      <p:to>
                                        <p:strVal val="visible"/>
                                      </p:to>
                                    </p:set>
                                    <p:anim calcmode="lin" valueType="num">
                                      <p:cBhvr additive="base">
                                        <p:cTn id="48" dur="500" fill="hold"/>
                                        <p:tgtEl>
                                          <p:spTgt spid="70"/>
                                        </p:tgtEl>
                                        <p:attrNameLst>
                                          <p:attrName>ppt_x</p:attrName>
                                        </p:attrNameLst>
                                      </p:cBhvr>
                                      <p:tavLst>
                                        <p:tav tm="0">
                                          <p:val>
                                            <p:strVal val="1+#ppt_w/2"/>
                                          </p:val>
                                        </p:tav>
                                        <p:tav tm="100000">
                                          <p:val>
                                            <p:strVal val="#ppt_x"/>
                                          </p:val>
                                        </p:tav>
                                      </p:tavLst>
                                    </p:anim>
                                    <p:anim calcmode="lin" valueType="num">
                                      <p:cBhvr additive="base">
                                        <p:cTn id="49" dur="500" fill="hold"/>
                                        <p:tgtEl>
                                          <p:spTgt spid="70"/>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500"/>
                                  </p:stCondLst>
                                  <p:childTnLst>
                                    <p:set>
                                      <p:cBhvr>
                                        <p:cTn id="51" dur="1" fill="hold">
                                          <p:stCondLst>
                                            <p:cond delay="0"/>
                                          </p:stCondLst>
                                        </p:cTn>
                                        <p:tgtEl>
                                          <p:spTgt spid="73"/>
                                        </p:tgtEl>
                                        <p:attrNameLst>
                                          <p:attrName>style.visibility</p:attrName>
                                        </p:attrNameLst>
                                      </p:cBhvr>
                                      <p:to>
                                        <p:strVal val="visible"/>
                                      </p:to>
                                    </p:set>
                                    <p:anim calcmode="lin" valueType="num">
                                      <p:cBhvr additive="base">
                                        <p:cTn id="52" dur="500" fill="hold"/>
                                        <p:tgtEl>
                                          <p:spTgt spid="73"/>
                                        </p:tgtEl>
                                        <p:attrNameLst>
                                          <p:attrName>ppt_x</p:attrName>
                                        </p:attrNameLst>
                                      </p:cBhvr>
                                      <p:tavLst>
                                        <p:tav tm="0">
                                          <p:val>
                                            <p:strVal val="1+#ppt_w/2"/>
                                          </p:val>
                                        </p:tav>
                                        <p:tav tm="100000">
                                          <p:val>
                                            <p:strVal val="#ppt_x"/>
                                          </p:val>
                                        </p:tav>
                                      </p:tavLst>
                                    </p:anim>
                                    <p:anim calcmode="lin" valueType="num">
                                      <p:cBhvr additive="base">
                                        <p:cTn id="53" dur="500" fill="hold"/>
                                        <p:tgtEl>
                                          <p:spTgt spid="73"/>
                                        </p:tgtEl>
                                        <p:attrNameLst>
                                          <p:attrName>ppt_y</p:attrName>
                                        </p:attrNameLst>
                                      </p:cBhvr>
                                      <p:tavLst>
                                        <p:tav tm="0">
                                          <p:val>
                                            <p:strVal val="#ppt_y"/>
                                          </p:val>
                                        </p:tav>
                                        <p:tav tm="100000">
                                          <p:val>
                                            <p:strVal val="#ppt_y"/>
                                          </p:val>
                                        </p:tav>
                                      </p:tavLst>
                                    </p:anim>
                                  </p:childTnLst>
                                </p:cTn>
                              </p:par>
                              <p:par>
                                <p:cTn id="54" presetID="2" presetClass="entr" presetSubtype="2" fill="hold" nodeType="withEffect">
                                  <p:stCondLst>
                                    <p:cond delay="500"/>
                                  </p:stCondLst>
                                  <p:childTnLst>
                                    <p:set>
                                      <p:cBhvr>
                                        <p:cTn id="55" dur="1" fill="hold">
                                          <p:stCondLst>
                                            <p:cond delay="0"/>
                                          </p:stCondLst>
                                        </p:cTn>
                                        <p:tgtEl>
                                          <p:spTgt spid="79"/>
                                        </p:tgtEl>
                                        <p:attrNameLst>
                                          <p:attrName>style.visibility</p:attrName>
                                        </p:attrNameLst>
                                      </p:cBhvr>
                                      <p:to>
                                        <p:strVal val="visible"/>
                                      </p:to>
                                    </p:set>
                                    <p:anim calcmode="lin" valueType="num">
                                      <p:cBhvr additive="base">
                                        <p:cTn id="56" dur="500" fill="hold"/>
                                        <p:tgtEl>
                                          <p:spTgt spid="79"/>
                                        </p:tgtEl>
                                        <p:attrNameLst>
                                          <p:attrName>ppt_x</p:attrName>
                                        </p:attrNameLst>
                                      </p:cBhvr>
                                      <p:tavLst>
                                        <p:tav tm="0">
                                          <p:val>
                                            <p:strVal val="1+#ppt_w/2"/>
                                          </p:val>
                                        </p:tav>
                                        <p:tav tm="100000">
                                          <p:val>
                                            <p:strVal val="#ppt_x"/>
                                          </p:val>
                                        </p:tav>
                                      </p:tavLst>
                                    </p:anim>
                                    <p:anim calcmode="lin" valueType="num">
                                      <p:cBhvr additive="base">
                                        <p:cTn id="57" dur="500" fill="hold"/>
                                        <p:tgtEl>
                                          <p:spTgt spid="79"/>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ox(in)">
                                      <p:cBhvr>
                                        <p:cTn id="6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38" grpId="0" bldLvl="0" animBg="1"/>
      <p:bldP spid="65" grpId="0" bldLvl="0" animBg="1"/>
      <p:bldP spid="66" grpId="0" bldLvl="0" animBg="1"/>
      <p:bldP spid="15" grpId="0"/>
      <p:bldP spid="15" grpId="1"/>
    </p:bldLst>
  </p:timing>
</p:sld>
</file>

<file path=ppt/tags/tag1.xml><?xml version="1.0" encoding="utf-8"?>
<p:tagLst xmlns:a="http://schemas.openxmlformats.org/drawingml/2006/main" xmlns:r="http://schemas.openxmlformats.org/officeDocument/2006/relationships" xmlns:p="http://schemas.openxmlformats.org/presentationml/2006/main">
  <p:tag name="AS_UNIQUEID" val="235"/>
</p:tagLst>
</file>

<file path=ppt/tags/tag10.xml><?xml version="1.0" encoding="utf-8"?>
<p:tagLst xmlns:a="http://schemas.openxmlformats.org/drawingml/2006/main" xmlns:r="http://schemas.openxmlformats.org/officeDocument/2006/relationships" xmlns:p="http://schemas.openxmlformats.org/presentationml/2006/main">
  <p:tag name="AS_UNIQUEID" val="170"/>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AS_UNIQUEID" val="172"/>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AS_UNIQUEID" val="809"/>
</p:tagLst>
</file>

<file path=ppt/tags/tag113.xml><?xml version="1.0" encoding="utf-8"?>
<p:tagLst xmlns:a="http://schemas.openxmlformats.org/drawingml/2006/main" xmlns:r="http://schemas.openxmlformats.org/officeDocument/2006/relationships" xmlns:p="http://schemas.openxmlformats.org/presentationml/2006/main">
  <p:tag name="AS_UNIQUEID" val="823"/>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AS_UNIQUEID" val="809"/>
</p:tagLst>
</file>

<file path=ppt/tags/tag116.xml><?xml version="1.0" encoding="utf-8"?>
<p:tagLst xmlns:a="http://schemas.openxmlformats.org/drawingml/2006/main" xmlns:r="http://schemas.openxmlformats.org/officeDocument/2006/relationships" xmlns:p="http://schemas.openxmlformats.org/presentationml/2006/main">
  <p:tag name="AS_UNIQUEID" val="823"/>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AS_UNIQUEID" val="173"/>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AS_UNIQUEID" val="809"/>
</p:tagLst>
</file>

<file path=ppt/tags/tag123.xml><?xml version="1.0" encoding="utf-8"?>
<p:tagLst xmlns:a="http://schemas.openxmlformats.org/drawingml/2006/main" xmlns:r="http://schemas.openxmlformats.org/officeDocument/2006/relationships" xmlns:p="http://schemas.openxmlformats.org/presentationml/2006/main">
  <p:tag name="AS_UNIQUEID" val="823"/>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AS_UNIQUEID" val="809"/>
</p:tagLst>
</file>

<file path=ppt/tags/tag128.xml><?xml version="1.0" encoding="utf-8"?>
<p:tagLst xmlns:a="http://schemas.openxmlformats.org/drawingml/2006/main" xmlns:r="http://schemas.openxmlformats.org/officeDocument/2006/relationships" xmlns:p="http://schemas.openxmlformats.org/presentationml/2006/main">
  <p:tag name="AS_UNIQUEID" val="823"/>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AS_UNIQUEID" val="174"/>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AS_UNIQUEID" val="809"/>
</p:tagLst>
</file>

<file path=ppt/tags/tag135.xml><?xml version="1.0" encoding="utf-8"?>
<p:tagLst xmlns:a="http://schemas.openxmlformats.org/drawingml/2006/main" xmlns:r="http://schemas.openxmlformats.org/officeDocument/2006/relationships" xmlns:p="http://schemas.openxmlformats.org/presentationml/2006/main">
  <p:tag name="AS_UNIQUEID" val="823"/>
</p:tagLst>
</file>

<file path=ppt/tags/tag1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454,&quot;width&quot;:6763}"/>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AS_UNIQUEID" val="175"/>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AS_UNIQUEID" val="176"/>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AS_UNIQUEID" val="809"/>
</p:tagLst>
</file>

<file path=ppt/tags/tag152.xml><?xml version="1.0" encoding="utf-8"?>
<p:tagLst xmlns:a="http://schemas.openxmlformats.org/drawingml/2006/main" xmlns:r="http://schemas.openxmlformats.org/officeDocument/2006/relationships" xmlns:p="http://schemas.openxmlformats.org/presentationml/2006/main">
  <p:tag name="AS_UNIQUEID" val="823"/>
</p:tagLst>
</file>

<file path=ppt/tags/tag15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454,&quot;width&quot;:6763}"/>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AS_UNIQUEID" val="178"/>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AS_UNIQUEID" val="179"/>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AS_UNIQUEID" val="809"/>
</p:tagLst>
</file>

<file path=ppt/tags/tag174.xml><?xml version="1.0" encoding="utf-8"?>
<p:tagLst xmlns:a="http://schemas.openxmlformats.org/drawingml/2006/main" xmlns:r="http://schemas.openxmlformats.org/officeDocument/2006/relationships" xmlns:p="http://schemas.openxmlformats.org/presentationml/2006/main">
  <p:tag name="AS_UNIQUEID" val="823"/>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AS_UNIQUEID" val="180"/>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AS_UNIQUEID" val="809"/>
</p:tagLst>
</file>

<file path=ppt/tags/tag182.xml><?xml version="1.0" encoding="utf-8"?>
<p:tagLst xmlns:a="http://schemas.openxmlformats.org/drawingml/2006/main" xmlns:r="http://schemas.openxmlformats.org/officeDocument/2006/relationships" xmlns:p="http://schemas.openxmlformats.org/presentationml/2006/main">
  <p:tag name="AS_UNIQUEID" val="823"/>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AS_UNIQUEID" val="809"/>
</p:tagLst>
</file>

<file path=ppt/tags/tag186.xml><?xml version="1.0" encoding="utf-8"?>
<p:tagLst xmlns:a="http://schemas.openxmlformats.org/drawingml/2006/main" xmlns:r="http://schemas.openxmlformats.org/officeDocument/2006/relationships" xmlns:p="http://schemas.openxmlformats.org/presentationml/2006/main">
  <p:tag name="AS_UNIQUEID" val="823"/>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AS_UNIQUEID" val="181"/>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AS_UNIQUEID" val="809"/>
</p:tagLst>
</file>

<file path=ppt/tags/tag197.xml><?xml version="1.0" encoding="utf-8"?>
<p:tagLst xmlns:a="http://schemas.openxmlformats.org/drawingml/2006/main" xmlns:r="http://schemas.openxmlformats.org/officeDocument/2006/relationships" xmlns:p="http://schemas.openxmlformats.org/presentationml/2006/main">
  <p:tag name="AS_UNIQUEID" val="823"/>
</p:tagLst>
</file>

<file path=ppt/tags/tag19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499,&quot;width&quot;:11379}"/>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AS_UNIQUEID" val="236"/>
</p:tagLst>
</file>

<file path=ppt/tags/tag20.xml><?xml version="1.0" encoding="utf-8"?>
<p:tagLst xmlns:a="http://schemas.openxmlformats.org/drawingml/2006/main" xmlns:r="http://schemas.openxmlformats.org/officeDocument/2006/relationships" xmlns:p="http://schemas.openxmlformats.org/presentationml/2006/main">
  <p:tag name="AS_UNIQUEID" val="182"/>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AS_UNIQUEID" val="184"/>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AS_UNIQUEID" val="809"/>
</p:tagLst>
</file>

<file path=ppt/tags/tag214.xml><?xml version="1.0" encoding="utf-8"?>
<p:tagLst xmlns:a="http://schemas.openxmlformats.org/drawingml/2006/main" xmlns:r="http://schemas.openxmlformats.org/officeDocument/2006/relationships" xmlns:p="http://schemas.openxmlformats.org/presentationml/2006/main">
  <p:tag name="AS_UNIQUEID" val="823"/>
</p:tagLst>
</file>

<file path=ppt/tags/tag215.xml><?xml version="1.0" encoding="utf-8"?>
<p:tagLst xmlns:a="http://schemas.openxmlformats.org/drawingml/2006/main" xmlns:r="http://schemas.openxmlformats.org/officeDocument/2006/relationships" xmlns:p="http://schemas.openxmlformats.org/presentationml/2006/main">
  <p:tag name="KSO_WM_FULL_TEXT_BEAUTIFY_COPY_ID" val="75800"/>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AS_UNIQUEID" val="185"/>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AS_UNIQUEID" val="186"/>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AS_UNIQUEID" val="187"/>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AS_UNIQUEID" val="188"/>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AS_UNIQUEID" val="189"/>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AS_UNIQUEID" val="191"/>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AS_UNIQUEID" val="192"/>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AS_UNIQUEID" val="193"/>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AS_UNIQUEID" val="237"/>
</p:tagLst>
</file>

<file path=ppt/tags/tag30.xml><?xml version="1.0" encoding="utf-8"?>
<p:tagLst xmlns:a="http://schemas.openxmlformats.org/drawingml/2006/main" xmlns:r="http://schemas.openxmlformats.org/officeDocument/2006/relationships" xmlns:p="http://schemas.openxmlformats.org/presentationml/2006/main">
  <p:tag name="AS_UNIQUEID" val="194"/>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AS_UNIQUEID" val="809"/>
</p:tagLst>
</file>

<file path=ppt/tags/tag308.xml><?xml version="1.0" encoding="utf-8"?>
<p:tagLst xmlns:a="http://schemas.openxmlformats.org/drawingml/2006/main" xmlns:r="http://schemas.openxmlformats.org/officeDocument/2006/relationships" xmlns:p="http://schemas.openxmlformats.org/presentationml/2006/main">
  <p:tag name="AS_UNIQUEID" val="823"/>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AS_UNIQUEID" val="195"/>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AS_UNIQUEID" val="809"/>
</p:tagLst>
</file>

<file path=ppt/tags/tag314.xml><?xml version="1.0" encoding="utf-8"?>
<p:tagLst xmlns:a="http://schemas.openxmlformats.org/drawingml/2006/main" xmlns:r="http://schemas.openxmlformats.org/officeDocument/2006/relationships" xmlns:p="http://schemas.openxmlformats.org/presentationml/2006/main">
  <p:tag name="AS_UNIQUEID" val="823"/>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AS_UNIQUEID" val="809"/>
</p:tagLst>
</file>

<file path=ppt/tags/tag32.xml><?xml version="1.0" encoding="utf-8"?>
<p:tagLst xmlns:a="http://schemas.openxmlformats.org/drawingml/2006/main" xmlns:r="http://schemas.openxmlformats.org/officeDocument/2006/relationships" xmlns:p="http://schemas.openxmlformats.org/presentationml/2006/main">
  <p:tag name="AS_UNIQUEID" val="196"/>
</p:tagLst>
</file>

<file path=ppt/tags/tag320.xml><?xml version="1.0" encoding="utf-8"?>
<p:tagLst xmlns:a="http://schemas.openxmlformats.org/drawingml/2006/main" xmlns:r="http://schemas.openxmlformats.org/officeDocument/2006/relationships" xmlns:p="http://schemas.openxmlformats.org/presentationml/2006/main">
  <p:tag name="AS_UNIQUEID" val="823"/>
</p:tagLst>
</file>

<file path=ppt/tags/tag321.xml><?xml version="1.0" encoding="utf-8"?>
<p:tagLst xmlns:a="http://schemas.openxmlformats.org/drawingml/2006/main" xmlns:r="http://schemas.openxmlformats.org/officeDocument/2006/relationships" xmlns:p="http://schemas.openxmlformats.org/presentationml/2006/main">
  <p:tag name="AS_UNIQUEID" val="809"/>
</p:tagLst>
</file>

<file path=ppt/tags/tag322.xml><?xml version="1.0" encoding="utf-8"?>
<p:tagLst xmlns:a="http://schemas.openxmlformats.org/drawingml/2006/main" xmlns:r="http://schemas.openxmlformats.org/officeDocument/2006/relationships" xmlns:p="http://schemas.openxmlformats.org/presentationml/2006/main">
  <p:tag name="AS_UNIQUEID" val="823"/>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AS_UNIQUEID" val="197"/>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AS_UNIQUEID" val="809"/>
</p:tagLst>
</file>

<file path=ppt/tags/tag333.xml><?xml version="1.0" encoding="utf-8"?>
<p:tagLst xmlns:a="http://schemas.openxmlformats.org/drawingml/2006/main" xmlns:r="http://schemas.openxmlformats.org/officeDocument/2006/relationships" xmlns:p="http://schemas.openxmlformats.org/presentationml/2006/main">
  <p:tag name="AS_UNIQUEID" val="823"/>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AS_UNIQUEID" val="198"/>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AS_UNIQUEID" val="809"/>
</p:tagLst>
</file>

<file path=ppt/tags/tag343.xml><?xml version="1.0" encoding="utf-8"?>
<p:tagLst xmlns:a="http://schemas.openxmlformats.org/drawingml/2006/main" xmlns:r="http://schemas.openxmlformats.org/officeDocument/2006/relationships" xmlns:p="http://schemas.openxmlformats.org/presentationml/2006/main">
  <p:tag name="AS_UNIQUEID" val="823"/>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AS_UNIQUEID" val="200"/>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AS_UNIQUEID" val="809"/>
</p:tagLst>
</file>

<file path=ppt/tags/tag36.xml><?xml version="1.0" encoding="utf-8"?>
<p:tagLst xmlns:a="http://schemas.openxmlformats.org/drawingml/2006/main" xmlns:r="http://schemas.openxmlformats.org/officeDocument/2006/relationships" xmlns:p="http://schemas.openxmlformats.org/presentationml/2006/main">
  <p:tag name="AS_UNIQUEID" val="201"/>
</p:tagLst>
</file>

<file path=ppt/tags/tag360.xml><?xml version="1.0" encoding="utf-8"?>
<p:tagLst xmlns:a="http://schemas.openxmlformats.org/drawingml/2006/main" xmlns:r="http://schemas.openxmlformats.org/officeDocument/2006/relationships" xmlns:p="http://schemas.openxmlformats.org/presentationml/2006/main">
  <p:tag name="AS_UNIQUEID" val="823"/>
</p:tagLst>
</file>

<file path=ppt/tags/tag361.xml><?xml version="1.0" encoding="utf-8"?>
<p:tagLst xmlns:a="http://schemas.openxmlformats.org/drawingml/2006/main" xmlns:r="http://schemas.openxmlformats.org/officeDocument/2006/relationships" xmlns:p="http://schemas.openxmlformats.org/presentationml/2006/main">
  <p:tag name="KSO_WM_UNIT_TABLE_BEAUTIFY" val="smartTable{b9973585-9680-4d3a-b9dc-6eeb9341ed96}"/>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AS_UNIQUEID" val="202"/>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AS_UNIQUEID" val="809"/>
</p:tagLst>
</file>

<file path=ppt/tags/tag372.xml><?xml version="1.0" encoding="utf-8"?>
<p:tagLst xmlns:a="http://schemas.openxmlformats.org/drawingml/2006/main" xmlns:r="http://schemas.openxmlformats.org/officeDocument/2006/relationships" xmlns:p="http://schemas.openxmlformats.org/presentationml/2006/main">
  <p:tag name="AS_UNIQUEID" val="823"/>
</p:tagLst>
</file>

<file path=ppt/tags/tag373.xml><?xml version="1.0" encoding="utf-8"?>
<p:tagLst xmlns:a="http://schemas.openxmlformats.org/drawingml/2006/main" xmlns:r="http://schemas.openxmlformats.org/officeDocument/2006/relationships" xmlns:p="http://schemas.openxmlformats.org/presentationml/2006/main">
  <p:tag name="AS_UNIQUEID" val="809"/>
</p:tagLst>
</file>

<file path=ppt/tags/tag374.xml><?xml version="1.0" encoding="utf-8"?>
<p:tagLst xmlns:a="http://schemas.openxmlformats.org/drawingml/2006/main" xmlns:r="http://schemas.openxmlformats.org/officeDocument/2006/relationships" xmlns:p="http://schemas.openxmlformats.org/presentationml/2006/main">
  <p:tag name="AS_UNIQUEID" val="823"/>
</p:tagLst>
</file>

<file path=ppt/tags/tag375.xml><?xml version="1.0" encoding="utf-8"?>
<p:tagLst xmlns:a="http://schemas.openxmlformats.org/drawingml/2006/main" xmlns:r="http://schemas.openxmlformats.org/officeDocument/2006/relationships" xmlns:p="http://schemas.openxmlformats.org/presentationml/2006/main">
  <p:tag name="KSO_WM_UNIT_TABLE_BEAUTIFY" val="smartTable{4e729d96-c9a8-4b2a-acd5-c8821f58710f}"/>
  <p:tag name="TABLE_ENDDRAG_ORIGIN_RECT" val="837*222"/>
  <p:tag name="TABLE_ENDDRAG_RECT" val="72*88*837*222"/>
</p:tagLst>
</file>

<file path=ppt/tags/tag376.xml><?xml version="1.0" encoding="utf-8"?>
<p:tagLst xmlns:a="http://schemas.openxmlformats.org/drawingml/2006/main" xmlns:r="http://schemas.openxmlformats.org/officeDocument/2006/relationships" xmlns:p="http://schemas.openxmlformats.org/presentationml/2006/main">
  <p:tag name="KSO_WM_FULL_TEXT_BEAUTIFY_COPY_ID" val="4"/>
</p:tagLst>
</file>

<file path=ppt/tags/tag377.xml><?xml version="1.0" encoding="utf-8"?>
<p:tagLst xmlns:a="http://schemas.openxmlformats.org/drawingml/2006/main" xmlns:r="http://schemas.openxmlformats.org/officeDocument/2006/relationships" xmlns:p="http://schemas.openxmlformats.org/presentationml/2006/main">
  <p:tag name="KSO_WM_FULL_TEXT_BEAUTIFY_COPY_ID" val="9"/>
</p:tagLst>
</file>

<file path=ppt/tags/tag378.xml><?xml version="1.0" encoding="utf-8"?>
<p:tagLst xmlns:a="http://schemas.openxmlformats.org/drawingml/2006/main" xmlns:r="http://schemas.openxmlformats.org/officeDocument/2006/relationships" xmlns:p="http://schemas.openxmlformats.org/presentationml/2006/main">
  <p:tag name="KSO_WM_FULL_TEXT_BEAUTIFY_COPY_ID" val="12"/>
</p:tagLst>
</file>

<file path=ppt/tags/tag379.xml><?xml version="1.0" encoding="utf-8"?>
<p:tagLst xmlns:a="http://schemas.openxmlformats.org/drawingml/2006/main" xmlns:r="http://schemas.openxmlformats.org/officeDocument/2006/relationships" xmlns:p="http://schemas.openxmlformats.org/presentationml/2006/main">
  <p:tag name="KSO_WM_FULL_TEXT_BEAUTIFY_COPY_ID" val="18"/>
</p:tagLst>
</file>

<file path=ppt/tags/tag38.xml><?xml version="1.0" encoding="utf-8"?>
<p:tagLst xmlns:a="http://schemas.openxmlformats.org/drawingml/2006/main" xmlns:r="http://schemas.openxmlformats.org/officeDocument/2006/relationships" xmlns:p="http://schemas.openxmlformats.org/presentationml/2006/main">
  <p:tag name="AS_UNIQUEID" val="203"/>
</p:tagLst>
</file>

<file path=ppt/tags/tag380.xml><?xml version="1.0" encoding="utf-8"?>
<p:tagLst xmlns:a="http://schemas.openxmlformats.org/drawingml/2006/main" xmlns:r="http://schemas.openxmlformats.org/officeDocument/2006/relationships" xmlns:p="http://schemas.openxmlformats.org/presentationml/2006/main">
  <p:tag name="KSO_WM_FULL_TEXT_BEAUTIFY_COPY_ID" val="19"/>
</p:tagLst>
</file>

<file path=ppt/tags/tag381.xml><?xml version="1.0" encoding="utf-8"?>
<p:tagLst xmlns:a="http://schemas.openxmlformats.org/drawingml/2006/main" xmlns:r="http://schemas.openxmlformats.org/officeDocument/2006/relationships" xmlns:p="http://schemas.openxmlformats.org/presentationml/2006/main">
  <p:tag name="KSO_WM_FULL_TEXT_BEAUTIFY_COPY_ID" val="15"/>
</p:tagLst>
</file>

<file path=ppt/tags/tag382.xml><?xml version="1.0" encoding="utf-8"?>
<p:tagLst xmlns:a="http://schemas.openxmlformats.org/drawingml/2006/main" xmlns:r="http://schemas.openxmlformats.org/officeDocument/2006/relationships" xmlns:p="http://schemas.openxmlformats.org/presentationml/2006/main">
  <p:tag name="KSO_WM_FULL_TEXT_BEAUTIFY_COPY_ID" val="16"/>
</p:tagLst>
</file>

<file path=ppt/tags/tag383.xml><?xml version="1.0" encoding="utf-8"?>
<p:tagLst xmlns:a="http://schemas.openxmlformats.org/drawingml/2006/main" xmlns:r="http://schemas.openxmlformats.org/officeDocument/2006/relationships" xmlns:p="http://schemas.openxmlformats.org/presentationml/2006/main">
  <p:tag name="KSO_WM_FULL_TEXT_BEAUTIFY_COPY_ID" val="17"/>
</p:tagLst>
</file>

<file path=ppt/tags/tag39.xml><?xml version="1.0" encoding="utf-8"?>
<p:tagLst xmlns:a="http://schemas.openxmlformats.org/drawingml/2006/main" xmlns:r="http://schemas.openxmlformats.org/officeDocument/2006/relationships" xmlns:p="http://schemas.openxmlformats.org/presentationml/2006/main">
  <p:tag name="AS_UNIQUEID" val="205"/>
</p:tagLst>
</file>

<file path=ppt/tags/tag4.xml><?xml version="1.0" encoding="utf-8"?>
<p:tagLst xmlns:a="http://schemas.openxmlformats.org/drawingml/2006/main" xmlns:r="http://schemas.openxmlformats.org/officeDocument/2006/relationships" xmlns:p="http://schemas.openxmlformats.org/presentationml/2006/main">
  <p:tag name="AS_UNIQUEID" val="238"/>
</p:tagLst>
</file>

<file path=ppt/tags/tag40.xml><?xml version="1.0" encoding="utf-8"?>
<p:tagLst xmlns:a="http://schemas.openxmlformats.org/drawingml/2006/main" xmlns:r="http://schemas.openxmlformats.org/officeDocument/2006/relationships" xmlns:p="http://schemas.openxmlformats.org/presentationml/2006/main">
  <p:tag name="AS_UNIQUEID" val="206"/>
</p:tagLst>
</file>

<file path=ppt/tags/tag41.xml><?xml version="1.0" encoding="utf-8"?>
<p:tagLst xmlns:a="http://schemas.openxmlformats.org/drawingml/2006/main" xmlns:r="http://schemas.openxmlformats.org/officeDocument/2006/relationships" xmlns:p="http://schemas.openxmlformats.org/presentationml/2006/main">
  <p:tag name="AS_UNIQUEID" val="207"/>
</p:tagLst>
</file>

<file path=ppt/tags/tag42.xml><?xml version="1.0" encoding="utf-8"?>
<p:tagLst xmlns:a="http://schemas.openxmlformats.org/drawingml/2006/main" xmlns:r="http://schemas.openxmlformats.org/officeDocument/2006/relationships" xmlns:p="http://schemas.openxmlformats.org/presentationml/2006/main">
  <p:tag name="AS_UNIQUEID" val="209"/>
</p:tagLst>
</file>

<file path=ppt/tags/tag43.xml><?xml version="1.0" encoding="utf-8"?>
<p:tagLst xmlns:a="http://schemas.openxmlformats.org/drawingml/2006/main" xmlns:r="http://schemas.openxmlformats.org/officeDocument/2006/relationships" xmlns:p="http://schemas.openxmlformats.org/presentationml/2006/main">
  <p:tag name="AS_UNIQUEID" val="210"/>
</p:tagLst>
</file>

<file path=ppt/tags/tag44.xml><?xml version="1.0" encoding="utf-8"?>
<p:tagLst xmlns:a="http://schemas.openxmlformats.org/drawingml/2006/main" xmlns:r="http://schemas.openxmlformats.org/officeDocument/2006/relationships" xmlns:p="http://schemas.openxmlformats.org/presentationml/2006/main">
  <p:tag name="AS_UNIQUEID" val="211"/>
</p:tagLst>
</file>

<file path=ppt/tags/tag45.xml><?xml version="1.0" encoding="utf-8"?>
<p:tagLst xmlns:a="http://schemas.openxmlformats.org/drawingml/2006/main" xmlns:r="http://schemas.openxmlformats.org/officeDocument/2006/relationships" xmlns:p="http://schemas.openxmlformats.org/presentationml/2006/main">
  <p:tag name="AS_UNIQUEID" val="212"/>
</p:tagLst>
</file>

<file path=ppt/tags/tag46.xml><?xml version="1.0" encoding="utf-8"?>
<p:tagLst xmlns:a="http://schemas.openxmlformats.org/drawingml/2006/main" xmlns:r="http://schemas.openxmlformats.org/officeDocument/2006/relationships" xmlns:p="http://schemas.openxmlformats.org/presentationml/2006/main">
  <p:tag name="AS_UNIQUEID" val="213"/>
</p:tagLst>
</file>

<file path=ppt/tags/tag47.xml><?xml version="1.0" encoding="utf-8"?>
<p:tagLst xmlns:a="http://schemas.openxmlformats.org/drawingml/2006/main" xmlns:r="http://schemas.openxmlformats.org/officeDocument/2006/relationships" xmlns:p="http://schemas.openxmlformats.org/presentationml/2006/main">
  <p:tag name="AS_UNIQUEID" val="214"/>
</p:tagLst>
</file>

<file path=ppt/tags/tag48.xml><?xml version="1.0" encoding="utf-8"?>
<p:tagLst xmlns:a="http://schemas.openxmlformats.org/drawingml/2006/main" xmlns:r="http://schemas.openxmlformats.org/officeDocument/2006/relationships" xmlns:p="http://schemas.openxmlformats.org/presentationml/2006/main">
  <p:tag name="AS_UNIQUEID" val="216"/>
</p:tagLst>
</file>

<file path=ppt/tags/tag49.xml><?xml version="1.0" encoding="utf-8"?>
<p:tagLst xmlns:a="http://schemas.openxmlformats.org/drawingml/2006/main" xmlns:r="http://schemas.openxmlformats.org/officeDocument/2006/relationships" xmlns:p="http://schemas.openxmlformats.org/presentationml/2006/main">
  <p:tag name="AS_UNIQUEID" val="217"/>
</p:tagLst>
</file>

<file path=ppt/tags/tag5.xml><?xml version="1.0" encoding="utf-8"?>
<p:tagLst xmlns:a="http://schemas.openxmlformats.org/drawingml/2006/main" xmlns:r="http://schemas.openxmlformats.org/officeDocument/2006/relationships" xmlns:p="http://schemas.openxmlformats.org/presentationml/2006/main">
  <p:tag name="AS_UNIQUEID" val="239"/>
</p:tagLst>
</file>

<file path=ppt/tags/tag50.xml><?xml version="1.0" encoding="utf-8"?>
<p:tagLst xmlns:a="http://schemas.openxmlformats.org/drawingml/2006/main" xmlns:r="http://schemas.openxmlformats.org/officeDocument/2006/relationships" xmlns:p="http://schemas.openxmlformats.org/presentationml/2006/main">
  <p:tag name="AS_UNIQUEID" val="218"/>
</p:tagLst>
</file>

<file path=ppt/tags/tag51.xml><?xml version="1.0" encoding="utf-8"?>
<p:tagLst xmlns:a="http://schemas.openxmlformats.org/drawingml/2006/main" xmlns:r="http://schemas.openxmlformats.org/officeDocument/2006/relationships" xmlns:p="http://schemas.openxmlformats.org/presentationml/2006/main">
  <p:tag name="AS_UNIQUEID" val="219"/>
</p:tagLst>
</file>

<file path=ppt/tags/tag52.xml><?xml version="1.0" encoding="utf-8"?>
<p:tagLst xmlns:a="http://schemas.openxmlformats.org/drawingml/2006/main" xmlns:r="http://schemas.openxmlformats.org/officeDocument/2006/relationships" xmlns:p="http://schemas.openxmlformats.org/presentationml/2006/main">
  <p:tag name="AS_UNIQUEID" val="220"/>
</p:tagLst>
</file>

<file path=ppt/tags/tag53.xml><?xml version="1.0" encoding="utf-8"?>
<p:tagLst xmlns:a="http://schemas.openxmlformats.org/drawingml/2006/main" xmlns:r="http://schemas.openxmlformats.org/officeDocument/2006/relationships" xmlns:p="http://schemas.openxmlformats.org/presentationml/2006/main">
  <p:tag name="AS_UNIQUEID" val="221"/>
</p:tagLst>
</file>

<file path=ppt/tags/tag54.xml><?xml version="1.0" encoding="utf-8"?>
<p:tagLst xmlns:a="http://schemas.openxmlformats.org/drawingml/2006/main" xmlns:r="http://schemas.openxmlformats.org/officeDocument/2006/relationships" xmlns:p="http://schemas.openxmlformats.org/presentationml/2006/main">
  <p:tag name="AS_UNIQUEID" val="223"/>
</p:tagLst>
</file>

<file path=ppt/tags/tag55.xml><?xml version="1.0" encoding="utf-8"?>
<p:tagLst xmlns:a="http://schemas.openxmlformats.org/drawingml/2006/main" xmlns:r="http://schemas.openxmlformats.org/officeDocument/2006/relationships" xmlns:p="http://schemas.openxmlformats.org/presentationml/2006/main">
  <p:tag name="AS_UNIQUEID" val="224"/>
</p:tagLst>
</file>

<file path=ppt/tags/tag56.xml><?xml version="1.0" encoding="utf-8"?>
<p:tagLst xmlns:a="http://schemas.openxmlformats.org/drawingml/2006/main" xmlns:r="http://schemas.openxmlformats.org/officeDocument/2006/relationships" xmlns:p="http://schemas.openxmlformats.org/presentationml/2006/main">
  <p:tag name="AS_UNIQUEID" val="225"/>
</p:tagLst>
</file>

<file path=ppt/tags/tag57.xml><?xml version="1.0" encoding="utf-8"?>
<p:tagLst xmlns:a="http://schemas.openxmlformats.org/drawingml/2006/main" xmlns:r="http://schemas.openxmlformats.org/officeDocument/2006/relationships" xmlns:p="http://schemas.openxmlformats.org/presentationml/2006/main">
  <p:tag name="AS_UNIQUEID" val="226"/>
</p:tagLst>
</file>

<file path=ppt/tags/tag58.xml><?xml version="1.0" encoding="utf-8"?>
<p:tagLst xmlns:a="http://schemas.openxmlformats.org/drawingml/2006/main" xmlns:r="http://schemas.openxmlformats.org/officeDocument/2006/relationships" xmlns:p="http://schemas.openxmlformats.org/presentationml/2006/main">
  <p:tag name="AS_UNIQUEID" val="227"/>
</p:tagLst>
</file>

<file path=ppt/tags/tag59.xml><?xml version="1.0" encoding="utf-8"?>
<p:tagLst xmlns:a="http://schemas.openxmlformats.org/drawingml/2006/main" xmlns:r="http://schemas.openxmlformats.org/officeDocument/2006/relationships" xmlns:p="http://schemas.openxmlformats.org/presentationml/2006/main">
  <p:tag name="AS_UNIQUEID" val="229"/>
</p:tagLst>
</file>

<file path=ppt/tags/tag6.xml><?xml version="1.0" encoding="utf-8"?>
<p:tagLst xmlns:a="http://schemas.openxmlformats.org/drawingml/2006/main" xmlns:r="http://schemas.openxmlformats.org/officeDocument/2006/relationships" xmlns:p="http://schemas.openxmlformats.org/presentationml/2006/main">
  <p:tag name="AS_UNIQUEID" val="166"/>
</p:tagLst>
</file>

<file path=ppt/tags/tag60.xml><?xml version="1.0" encoding="utf-8"?>
<p:tagLst xmlns:a="http://schemas.openxmlformats.org/drawingml/2006/main" xmlns:r="http://schemas.openxmlformats.org/officeDocument/2006/relationships" xmlns:p="http://schemas.openxmlformats.org/presentationml/2006/main">
  <p:tag name="AS_UNIQUEID" val="230"/>
</p:tagLst>
</file>

<file path=ppt/tags/tag61.xml><?xml version="1.0" encoding="utf-8"?>
<p:tagLst xmlns:a="http://schemas.openxmlformats.org/drawingml/2006/main" xmlns:r="http://schemas.openxmlformats.org/officeDocument/2006/relationships" xmlns:p="http://schemas.openxmlformats.org/presentationml/2006/main">
  <p:tag name="AS_UNIQUEID" val="231"/>
</p:tagLst>
</file>

<file path=ppt/tags/tag62.xml><?xml version="1.0" encoding="utf-8"?>
<p:tagLst xmlns:a="http://schemas.openxmlformats.org/drawingml/2006/main" xmlns:r="http://schemas.openxmlformats.org/officeDocument/2006/relationships" xmlns:p="http://schemas.openxmlformats.org/presentationml/2006/main">
  <p:tag name="AS_UNIQUEID" val="232"/>
</p:tagLst>
</file>

<file path=ppt/tags/tag63.xml><?xml version="1.0" encoding="utf-8"?>
<p:tagLst xmlns:a="http://schemas.openxmlformats.org/drawingml/2006/main" xmlns:r="http://schemas.openxmlformats.org/officeDocument/2006/relationships" xmlns:p="http://schemas.openxmlformats.org/presentationml/2006/main">
  <p:tag name="AS_UNIQUEID" val="233"/>
</p:tagLst>
</file>

<file path=ppt/tags/tag64.xml><?xml version="1.0" encoding="utf-8"?>
<p:tagLst xmlns:a="http://schemas.openxmlformats.org/drawingml/2006/main" xmlns:r="http://schemas.openxmlformats.org/officeDocument/2006/relationships" xmlns:p="http://schemas.openxmlformats.org/presentationml/2006/main">
  <p:tag name="AS_UNIQUEID" val="387"/>
</p:tagLst>
</file>

<file path=ppt/tags/tag65.xml><?xml version="1.0" encoding="utf-8"?>
<p:tagLst xmlns:a="http://schemas.openxmlformats.org/drawingml/2006/main" xmlns:r="http://schemas.openxmlformats.org/officeDocument/2006/relationships" xmlns:p="http://schemas.openxmlformats.org/presentationml/2006/main">
  <p:tag name="AS_UNIQUEID" val="388"/>
</p:tagLst>
</file>

<file path=ppt/tags/tag66.xml><?xml version="1.0" encoding="utf-8"?>
<p:tagLst xmlns:a="http://schemas.openxmlformats.org/drawingml/2006/main" xmlns:r="http://schemas.openxmlformats.org/officeDocument/2006/relationships" xmlns:p="http://schemas.openxmlformats.org/presentationml/2006/main">
  <p:tag name="AS_UNIQUEID" val="389"/>
</p:tagLst>
</file>

<file path=ppt/tags/tag67.xml><?xml version="1.0" encoding="utf-8"?>
<p:tagLst xmlns:a="http://schemas.openxmlformats.org/drawingml/2006/main" xmlns:r="http://schemas.openxmlformats.org/officeDocument/2006/relationships" xmlns:p="http://schemas.openxmlformats.org/presentationml/2006/main">
  <p:tag name="AS_UNIQUEID" val="390"/>
</p:tagLst>
</file>

<file path=ppt/tags/tag68.xml><?xml version="1.0" encoding="utf-8"?>
<p:tagLst xmlns:a="http://schemas.openxmlformats.org/drawingml/2006/main" xmlns:r="http://schemas.openxmlformats.org/officeDocument/2006/relationships" xmlns:p="http://schemas.openxmlformats.org/presentationml/2006/main">
  <p:tag name="AS_UNIQUEID" val="391"/>
</p:tagLst>
</file>

<file path=ppt/tags/tag69.xml><?xml version="1.0" encoding="utf-8"?>
<p:tagLst xmlns:a="http://schemas.openxmlformats.org/drawingml/2006/main" xmlns:r="http://schemas.openxmlformats.org/officeDocument/2006/relationships" xmlns:p="http://schemas.openxmlformats.org/presentationml/2006/main">
  <p:tag name="AS_UNIQUEID" val="392"/>
</p:tagLst>
</file>

<file path=ppt/tags/tag7.xml><?xml version="1.0" encoding="utf-8"?>
<p:tagLst xmlns:a="http://schemas.openxmlformats.org/drawingml/2006/main" xmlns:r="http://schemas.openxmlformats.org/officeDocument/2006/relationships" xmlns:p="http://schemas.openxmlformats.org/presentationml/2006/main">
  <p:tag name="AS_UNIQUEID" val="167"/>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5400,&quot;width&quot;:9600}"/>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AS_UNIQUEID" val="809"/>
</p:tagLst>
</file>

<file path=ppt/tags/tag75.xml><?xml version="1.0" encoding="utf-8"?>
<p:tagLst xmlns:a="http://schemas.openxmlformats.org/drawingml/2006/main" xmlns:r="http://schemas.openxmlformats.org/officeDocument/2006/relationships" xmlns:p="http://schemas.openxmlformats.org/presentationml/2006/main">
  <p:tag name="AS_UNIQUEID" val="823"/>
</p:tagLst>
</file>

<file path=ppt/tags/tag76.xml><?xml version="1.0" encoding="utf-8"?>
<p:tagLst xmlns:a="http://schemas.openxmlformats.org/drawingml/2006/main" xmlns:r="http://schemas.openxmlformats.org/officeDocument/2006/relationships" xmlns:p="http://schemas.openxmlformats.org/presentationml/2006/main">
  <p:tag name="AS_UNIQUEID" val="809"/>
</p:tagLst>
</file>

<file path=ppt/tags/tag77.xml><?xml version="1.0" encoding="utf-8"?>
<p:tagLst xmlns:a="http://schemas.openxmlformats.org/drawingml/2006/main" xmlns:r="http://schemas.openxmlformats.org/officeDocument/2006/relationships" xmlns:p="http://schemas.openxmlformats.org/presentationml/2006/main">
  <p:tag name="AS_UNIQUEID" val="823"/>
</p:tagLst>
</file>

<file path=ppt/tags/tag78.xml><?xml version="1.0" encoding="utf-8"?>
<p:tagLst xmlns:a="http://schemas.openxmlformats.org/drawingml/2006/main" xmlns:r="http://schemas.openxmlformats.org/officeDocument/2006/relationships" xmlns:p="http://schemas.openxmlformats.org/presentationml/2006/main">
  <p:tag name="KSO_WM_UNIT_TABLE_BEAUTIFY" val="smartTable{7d7e1a17-3323-4328-994e-045fd63ea36b}"/>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AS_UNIQUEID" val="168"/>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AS_UNIQUEID" val="809"/>
</p:tagLst>
</file>

<file path=ppt/tags/tag82.xml><?xml version="1.0" encoding="utf-8"?>
<p:tagLst xmlns:a="http://schemas.openxmlformats.org/drawingml/2006/main" xmlns:r="http://schemas.openxmlformats.org/officeDocument/2006/relationships" xmlns:p="http://schemas.openxmlformats.org/presentationml/2006/main">
  <p:tag name="AS_UNIQUEID" val="823"/>
</p:tagLst>
</file>

<file path=ppt/tags/tag83.xml><?xml version="1.0" encoding="utf-8"?>
<p:tagLst xmlns:a="http://schemas.openxmlformats.org/drawingml/2006/main" xmlns:r="http://schemas.openxmlformats.org/officeDocument/2006/relationships" xmlns:p="http://schemas.openxmlformats.org/presentationml/2006/main">
  <p:tag name="KSO_WM_UNIT_TABLE_BEAUTIFY" val="smartTable{a308d00d-e4f0-4029-b607-03cd4ac2b592}"/>
  <p:tag name="TABLE_ENDDRAG_ORIGIN_RECT" val="663*154"/>
  <p:tag name="TABLE_ENDDRAG_RECT" val="30*96*663*154"/>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AS_UNIQUEID" val="809"/>
</p:tagLst>
</file>

<file path=ppt/tags/tag85.xml><?xml version="1.0" encoding="utf-8"?>
<p:tagLst xmlns:a="http://schemas.openxmlformats.org/drawingml/2006/main" xmlns:r="http://schemas.openxmlformats.org/officeDocument/2006/relationships" xmlns:p="http://schemas.openxmlformats.org/presentationml/2006/main">
  <p:tag name="AS_UNIQUEID" val="823"/>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AS_UNIQUEID" val="169"/>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9">
      <a:dk1>
        <a:sysClr val="windowText" lastClr="000000"/>
      </a:dk1>
      <a:lt1>
        <a:sysClr val="window" lastClr="FFFFFF"/>
      </a:lt1>
      <a:dk2>
        <a:srgbClr val="435258"/>
      </a:dk2>
      <a:lt2>
        <a:srgbClr val="EEECE1"/>
      </a:lt2>
      <a:accent1>
        <a:srgbClr val="2A8FBD"/>
      </a:accent1>
      <a:accent2>
        <a:srgbClr val="C0504D"/>
      </a:accent2>
      <a:accent3>
        <a:srgbClr val="435258"/>
      </a:accent3>
      <a:accent4>
        <a:srgbClr val="1E6787"/>
      </a:accent4>
      <a:accent5>
        <a:srgbClr val="2A8FBD"/>
      </a:accent5>
      <a:accent6>
        <a:srgbClr val="E44860"/>
      </a:accent6>
      <a:hlink>
        <a:srgbClr val="E44860"/>
      </a:hlink>
      <a:folHlink>
        <a:srgbClr val="43525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4501</Words>
  <Application>Microsoft Office PowerPoint</Application>
  <PresentationFormat>自定义</PresentationFormat>
  <Paragraphs>292</Paragraphs>
  <Slides>33</Slides>
  <Notes>8</Notes>
  <HiddenSlides>0</HiddenSlides>
  <MMClips>0</MMClips>
  <ScaleCrop>false</ScaleCrop>
  <HeadingPairs>
    <vt:vector size="6" baseType="variant">
      <vt:variant>
        <vt:lpstr>已用的字体</vt:lpstr>
      </vt:variant>
      <vt:variant>
        <vt:i4>22</vt:i4>
      </vt:variant>
      <vt:variant>
        <vt:lpstr>主题</vt:lpstr>
      </vt:variant>
      <vt:variant>
        <vt:i4>3</vt:i4>
      </vt:variant>
      <vt:variant>
        <vt:lpstr>幻灯片标题</vt:lpstr>
      </vt:variant>
      <vt:variant>
        <vt:i4>33</vt:i4>
      </vt:variant>
    </vt:vector>
  </HeadingPairs>
  <TitlesOfParts>
    <vt:vector size="58" baseType="lpstr">
      <vt:lpstr>Segoe UI Black</vt:lpstr>
      <vt:lpstr>Kozuka Gothic Pro M</vt:lpstr>
      <vt:lpstr>Calibri Light</vt:lpstr>
      <vt:lpstr>Gill Sans Ultra Bold</vt:lpstr>
      <vt:lpstr>DIN-BoldItalic</vt:lpstr>
      <vt:lpstr>Arial Rounded MT Bold</vt:lpstr>
      <vt:lpstr>HelveticaNeue</vt:lpstr>
      <vt:lpstr>Impact</vt:lpstr>
      <vt:lpstr>Gill Sans MT Condensed</vt:lpstr>
      <vt:lpstr>黑体</vt:lpstr>
      <vt:lpstr>Arial</vt:lpstr>
      <vt:lpstr>Lato Light</vt:lpstr>
      <vt:lpstr>Vrinda</vt:lpstr>
      <vt:lpstr>华文新魏</vt:lpstr>
      <vt:lpstr>微软雅黑</vt:lpstr>
      <vt:lpstr>Lato Hairline</vt:lpstr>
      <vt:lpstr>Franklin Gothic Medium</vt:lpstr>
      <vt:lpstr>Wingdings</vt:lpstr>
      <vt:lpstr>Times New Roman</vt:lpstr>
      <vt:lpstr>Calibri</vt:lpstr>
      <vt:lpstr>Helvetica Light</vt:lpstr>
      <vt:lpstr>Lato Regular</vt:lpstr>
      <vt:lpstr>Office Theme</vt:lpstr>
      <vt:lpstr>1_Office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rbm.xkw.com</dc:creator>
  <cp:lastModifiedBy>陈 顺坤</cp:lastModifiedBy>
  <cp:revision>41</cp:revision>
  <cp:lastPrinted>2021-10-24T20:52:00Z</cp:lastPrinted>
  <dcterms:created xsi:type="dcterms:W3CDTF">2021-10-24T20:52:00Z</dcterms:created>
  <dcterms:modified xsi:type="dcterms:W3CDTF">2022-12-21T12:25:28Z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09761F172DFE4D21862D5449302CA503</vt:lpwstr>
  </property>
  <property fmtid="{D5CDD505-2E9C-101B-9397-08002B2CF9AE}" pid="7" name="KSOProductBuildVer">
    <vt:lpwstr>2052-11.8.2.8411</vt:lpwstr>
  </property>
</Properties>
</file>