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notesMasterIdLst>
    <p:notesMasterId r:id="rId8"/>
  </p:notesMasterIdLst>
  <p:handoutMasterIdLst>
    <p:handoutMasterId r:id="rId25"/>
  </p:handoutMasterIdLst>
  <p:sldIdLst>
    <p:sldId id="979" r:id="rId5"/>
    <p:sldId id="961" r:id="rId6"/>
    <p:sldId id="937" r:id="rId7"/>
    <p:sldId id="911" r:id="rId9"/>
    <p:sldId id="938" r:id="rId10"/>
    <p:sldId id="913" r:id="rId11"/>
    <p:sldId id="936" r:id="rId12"/>
    <p:sldId id="941" r:id="rId13"/>
    <p:sldId id="945" r:id="rId14"/>
    <p:sldId id="947" r:id="rId15"/>
    <p:sldId id="948" r:id="rId16"/>
    <p:sldId id="914" r:id="rId17"/>
    <p:sldId id="951" r:id="rId18"/>
    <p:sldId id="955" r:id="rId19"/>
    <p:sldId id="956" r:id="rId20"/>
    <p:sldId id="946" r:id="rId21"/>
    <p:sldId id="944" r:id="rId22"/>
    <p:sldId id="953" r:id="rId23"/>
    <p:sldId id="940" r:id="rId24"/>
  </p:sldIdLst>
  <p:sldSz cx="12195175" cy="6858000"/>
  <p:notesSz cx="6858000" cy="9144000"/>
  <p:embeddedFontLst>
    <p:embeddedFont>
      <p:font typeface="Gill Sans Ultra Bold" panose="020B0A02020104020203" pitchFamily="34" charset="0"/>
      <p:regular r:id="rId30"/>
    </p:embeddedFont>
    <p:embeddedFont>
      <p:font typeface="Gill Sans MT Condensed" panose="020B0506020104020203" pitchFamily="34" charset="0"/>
      <p:regular r:id="rId31"/>
    </p:embeddedFont>
    <p:embeddedFont>
      <p:font typeface="微软雅黑" panose="020B0503020204020204" pitchFamily="34" charset="-122"/>
      <p:regular r:id="rId32"/>
    </p:embeddedFont>
    <p:embeddedFont>
      <p:font typeface="Impact" panose="020B0806030902050204" charset="0"/>
      <p:regular r:id="rId33"/>
    </p:embeddedFont>
    <p:embeddedFont>
      <p:font typeface="Franklin Gothic Medium" panose="020B0603020102020204" pitchFamily="34" charset="0"/>
      <p:regular r:id="rId34"/>
      <p:italic r:id="rId35"/>
    </p:embeddedFont>
    <p:embeddedFont>
      <p:font typeface="黑体" panose="02010609060101010101" charset="-122"/>
      <p:regular r:id="rId36"/>
    </p:embeddedFont>
    <p:embeddedFont>
      <p:font typeface="华文彩云" panose="02010800040101010101" pitchFamily="2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  <p:embeddedFont>
      <p:font typeface="华文新魏" panose="02010800040101010101" pitchFamily="2" charset="-122"/>
      <p:regular r:id="rId42"/>
    </p:embeddedFont>
    <p:embeddedFont>
      <p:font typeface="Calibri Light" panose="020F0302020204030204" charset="0"/>
      <p:regular r:id="rId43"/>
      <p:italic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" initials="P" lastIdx="5" clrIdx="0"/>
  <p:cmAuthor id="1" name="Microsoft" initials="M" lastIdx="0" clrIdx="0"/>
  <p:cmAuthor id="75" name="作者" initials="A" lastIdx="0" clrIdx="24"/>
  <p:cmAuthor id="2" name="vfy" initials="v" lastIdx="0" clrIdx="1"/>
  <p:cmAuthor id="3" name="张达" initials="张" lastIdx="0" clrIdx="1"/>
  <p:cmAuthor id="4" name="dell" initials="d" lastIdx="0" clrIdx="2"/>
  <p:cmAuthor id="5" name="Administrator" initials="A" lastIdx="0" clrIdx="4"/>
  <p:cmAuthor id="6" name="lenovo" initials="l" lastIdx="0" clrIdx="0"/>
  <p:cmAuthor id="7" name="雨林木风" initials="雨" lastIdx="0" clrIdx="0"/>
  <p:cmAuthor id="8" name="未知用户3" initials="未" lastIdx="0" clrIdx="0"/>
  <p:cmAuthor id="9" name="未知用户5" initials="未" lastIdx="0" clrIdx="0"/>
  <p:cmAuthor id="10" name="未知用户4" initials="未" lastIdx="0" clrIdx="0"/>
  <p:cmAuthor id="11" name="Admin" initials="A" lastIdx="0" clrIdx="0"/>
  <p:cmAuthor id="13" name="CommUser" initials="C" lastIdx="0" clrIdx="0"/>
  <p:cmAuthor id="14" name="zq" initials="z" lastIdx="0" clrIdx="0"/>
  <p:cmAuthor id="15" name="viola_yang" initials="v" lastIdx="0" clrIdx="0"/>
  <p:cmAuthor id="16" name="志龙 姜" initials="志" lastIdx="0" clrIdx="0"/>
  <p:cmAuthor id="17" name="SHMILY" initials="S" lastIdx="0" clrIdx="0"/>
  <p:cmAuthor id="18" name="admin" initials="a" lastIdx="0" clrIdx="0"/>
  <p:cmAuthor id="19" name="Tracy Chen" initials="T" lastIdx="0" clrIdx="0"/>
  <p:cmAuthor id="20" name="dongwc0205" initials="d" lastIdx="0" clrIdx="15"/>
  <p:cmAuthor id="21" name="Hi_ Young" initials="H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16" d="100"/>
          <a:sy n="116" d="100"/>
        </p:scale>
        <p:origin x="354" y="102"/>
      </p:cViewPr>
      <p:guideLst>
        <p:guide orient="horz" pos="4320"/>
        <p:guide pos="39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4" Type="http://schemas.openxmlformats.org/officeDocument/2006/relationships/font" Target="fonts/font15.fntdata"/><Relationship Id="rId43" Type="http://schemas.openxmlformats.org/officeDocument/2006/relationships/font" Target="fonts/font14.fntdata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4FFA8-7E0C-4803-A4C6-3DDD6AB6E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D64D-B72C-4FF8-85BB-4AA899BC1D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979" y="2130425"/>
            <a:ext cx="7774424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957" y="3886200"/>
            <a:ext cx="64024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31126" y="274638"/>
            <a:ext cx="20579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319" y="274638"/>
            <a:ext cx="602136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560"/>
            <a:ext cx="9146381" cy="23880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668"/>
            <a:ext cx="9146381" cy="16560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8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067" y="1710037"/>
            <a:ext cx="10518338" cy="28532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2067" y="4590267"/>
            <a:ext cx="10518338" cy="1500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8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418" y="1825944"/>
            <a:ext cx="5182949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807" y="1825944"/>
            <a:ext cx="5182949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365189"/>
            <a:ext cx="10518338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7084" y="1778749"/>
            <a:ext cx="4874844" cy="824056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835" indent="0">
              <a:buNone/>
              <a:defRPr sz="1800"/>
            </a:lvl7pPr>
            <a:lvl8pPr marL="3201035" indent="0">
              <a:buNone/>
              <a:defRPr sz="1800"/>
            </a:lvl8pPr>
            <a:lvl9pPr marL="3658235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7084" y="2665845"/>
            <a:ext cx="4874844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8568" y="1778749"/>
            <a:ext cx="4898851" cy="824056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835" indent="0">
              <a:buNone/>
              <a:defRPr sz="1800"/>
            </a:lvl7pPr>
            <a:lvl8pPr marL="3201035" indent="0">
              <a:buNone/>
              <a:defRPr sz="1800"/>
            </a:lvl8pPr>
            <a:lvl9pPr marL="3658235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8568" y="2665845"/>
            <a:ext cx="489885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280"/>
            <a:ext cx="4166434" cy="1600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4538" y="457281"/>
            <a:ext cx="6173807" cy="5404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835" indent="0">
              <a:buNone/>
              <a:defRPr sz="2000"/>
            </a:lvl7pPr>
            <a:lvl8pPr marL="3201035" indent="0">
              <a:buNone/>
              <a:defRPr sz="2000"/>
            </a:lvl8pPr>
            <a:lvl9pPr marL="3658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760"/>
            <a:ext cx="4166434" cy="381225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835" indent="0">
              <a:buNone/>
              <a:defRPr sz="1400"/>
            </a:lvl7pPr>
            <a:lvl8pPr marL="3201035" indent="0">
              <a:buNone/>
              <a:defRPr sz="1400"/>
            </a:lvl8pPr>
            <a:lvl9pPr marL="365823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7172" y="365189"/>
            <a:ext cx="262958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418" y="365189"/>
            <a:ext cx="7736314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418" y="365189"/>
            <a:ext cx="10518338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5058" y="442015"/>
            <a:ext cx="4369938" cy="3083945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735" y="3801920"/>
            <a:ext cx="4513139" cy="431833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5735" y="4385792"/>
            <a:ext cx="4513139" cy="2284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6202" y="4818420"/>
            <a:ext cx="4489207" cy="15370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97385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Teaching</a:t>
            </a:r>
            <a:r>
              <a:rPr lang="en-US" altLang="zh-CN" sz="2400" baseline="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analysis</a:t>
            </a: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Helvetica Light" pitchFamily="50" charset="0"/>
            </a:endParaRPr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41634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 userDrawn="1"/>
        </p:nvGrpSpPr>
        <p:grpSpPr>
          <a:xfrm>
            <a:off x="4420799" y="-355197"/>
            <a:ext cx="1743126" cy="1397180"/>
            <a:chOff x="3314736" y="-715238"/>
            <a:chExt cx="1307004" cy="1397180"/>
          </a:xfrm>
        </p:grpSpPr>
        <p:grpSp>
          <p:nvGrpSpPr>
            <p:cNvPr id="43" name="组合 42"/>
            <p:cNvGrpSpPr/>
            <p:nvPr userDrawn="1"/>
          </p:nvGrpSpPr>
          <p:grpSpPr>
            <a:xfrm>
              <a:off x="3314736" y="-715238"/>
              <a:ext cx="1307004" cy="1397180"/>
              <a:chOff x="4227737" y="323875"/>
              <a:chExt cx="920327" cy="4473277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4283968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4227737" y="323875"/>
                <a:ext cx="879048" cy="4323744"/>
              </a:xfrm>
              <a:prstGeom prst="roundRect">
                <a:avLst/>
              </a:prstGeom>
              <a:solidFill>
                <a:srgbClr val="4352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4" name="TextBox 43"/>
            <p:cNvSpPr txBox="1"/>
            <p:nvPr userDrawn="1"/>
          </p:nvSpPr>
          <p:spPr>
            <a:xfrm>
              <a:off x="3372889" y="44624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5" name="TextBox 44"/>
            <p:cNvSpPr txBox="1"/>
            <p:nvPr userDrawn="1"/>
          </p:nvSpPr>
          <p:spPr>
            <a:xfrm>
              <a:off x="3372889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教学分析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97385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Teaching</a:t>
            </a:r>
            <a:r>
              <a:rPr lang="en-US" altLang="zh-CN" sz="2400" baseline="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analysis</a:t>
            </a: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Helvetica Light" pitchFamily="50" charset="0"/>
            </a:endParaRPr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41634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 userDrawn="1"/>
        </p:nvGrpSpPr>
        <p:grpSpPr>
          <a:xfrm>
            <a:off x="4420799" y="-355197"/>
            <a:ext cx="1743126" cy="1397180"/>
            <a:chOff x="3314736" y="-715238"/>
            <a:chExt cx="1307004" cy="1397180"/>
          </a:xfrm>
        </p:grpSpPr>
        <p:grpSp>
          <p:nvGrpSpPr>
            <p:cNvPr id="43" name="组合 42"/>
            <p:cNvGrpSpPr/>
            <p:nvPr userDrawn="1"/>
          </p:nvGrpSpPr>
          <p:grpSpPr>
            <a:xfrm>
              <a:off x="3314736" y="-715238"/>
              <a:ext cx="1307004" cy="1397180"/>
              <a:chOff x="4227737" y="323875"/>
              <a:chExt cx="920327" cy="4473277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4283968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4227737" y="323875"/>
                <a:ext cx="879048" cy="4323744"/>
              </a:xfrm>
              <a:prstGeom prst="roundRect">
                <a:avLst/>
              </a:prstGeom>
              <a:solidFill>
                <a:srgbClr val="4352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4" name="TextBox 43"/>
            <p:cNvSpPr txBox="1"/>
            <p:nvPr userDrawn="1"/>
          </p:nvSpPr>
          <p:spPr>
            <a:xfrm>
              <a:off x="3372889" y="44624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5" name="TextBox 44"/>
            <p:cNvSpPr txBox="1"/>
            <p:nvPr userDrawn="1"/>
          </p:nvSpPr>
          <p:spPr>
            <a:xfrm>
              <a:off x="3372889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教学分析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策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6222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instructional strategies</a:t>
            </a:r>
            <a:endParaRPr lang="en-US" altLang="zh-CN" dirty="0"/>
          </a:p>
        </p:txBody>
      </p:sp>
      <p:grpSp>
        <p:nvGrpSpPr>
          <p:cNvPr id="60" name="组合 59"/>
          <p:cNvGrpSpPr/>
          <p:nvPr userDrawn="1"/>
        </p:nvGrpSpPr>
        <p:grpSpPr>
          <a:xfrm>
            <a:off x="6303594" y="-351837"/>
            <a:ext cx="1714742" cy="1394349"/>
            <a:chOff x="4726465" y="-711878"/>
            <a:chExt cx="1285722" cy="1394349"/>
          </a:xfrm>
        </p:grpSpPr>
        <p:grpSp>
          <p:nvGrpSpPr>
            <p:cNvPr id="61" name="组合 60"/>
            <p:cNvGrpSpPr/>
            <p:nvPr userDrawn="1"/>
          </p:nvGrpSpPr>
          <p:grpSpPr>
            <a:xfrm>
              <a:off x="4726465" y="-711878"/>
              <a:ext cx="1285722" cy="1394349"/>
              <a:chOff x="5322842" y="326129"/>
              <a:chExt cx="905342" cy="4464216"/>
            </a:xfrm>
          </p:grpSpPr>
          <p:sp>
            <p:nvSpPr>
              <p:cNvPr id="64" name="圆角矩形 63"/>
              <p:cNvSpPr/>
              <p:nvPr/>
            </p:nvSpPr>
            <p:spPr>
              <a:xfrm>
                <a:off x="5364088" y="422268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圆角矩形 64"/>
              <p:cNvSpPr/>
              <p:nvPr/>
            </p:nvSpPr>
            <p:spPr>
              <a:xfrm>
                <a:off x="5322842" y="326129"/>
                <a:ext cx="864096" cy="4323744"/>
              </a:xfrm>
              <a:prstGeom prst="roundRect">
                <a:avLst/>
              </a:prstGeom>
              <a:solidFill>
                <a:srgbClr val="1E6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TextBox 61"/>
            <p:cNvSpPr txBox="1"/>
            <p:nvPr userDrawn="1"/>
          </p:nvSpPr>
          <p:spPr>
            <a:xfrm>
              <a:off x="4794471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477994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教学策略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cxnSp>
        <p:nvCxnSpPr>
          <p:cNvPr id="33" name="直接连接符 32"/>
          <p:cNvCxnSpPr/>
          <p:nvPr userDrawn="1"/>
        </p:nvCxnSpPr>
        <p:spPr>
          <a:xfrm>
            <a:off x="75117" y="1016711"/>
            <a:ext cx="609758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策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6222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instructional strategies</a:t>
            </a:r>
            <a:endParaRPr lang="en-US" altLang="zh-CN" dirty="0"/>
          </a:p>
        </p:txBody>
      </p:sp>
      <p:grpSp>
        <p:nvGrpSpPr>
          <p:cNvPr id="60" name="组合 59"/>
          <p:cNvGrpSpPr/>
          <p:nvPr userDrawn="1"/>
        </p:nvGrpSpPr>
        <p:grpSpPr>
          <a:xfrm>
            <a:off x="6303594" y="-351837"/>
            <a:ext cx="1714742" cy="1394349"/>
            <a:chOff x="4726465" y="-711878"/>
            <a:chExt cx="1285722" cy="1394349"/>
          </a:xfrm>
        </p:grpSpPr>
        <p:grpSp>
          <p:nvGrpSpPr>
            <p:cNvPr id="61" name="组合 60"/>
            <p:cNvGrpSpPr/>
            <p:nvPr userDrawn="1"/>
          </p:nvGrpSpPr>
          <p:grpSpPr>
            <a:xfrm>
              <a:off x="4726465" y="-711878"/>
              <a:ext cx="1285722" cy="1394349"/>
              <a:chOff x="5322842" y="326129"/>
              <a:chExt cx="905342" cy="4464216"/>
            </a:xfrm>
          </p:grpSpPr>
          <p:sp>
            <p:nvSpPr>
              <p:cNvPr id="64" name="圆角矩形 63"/>
              <p:cNvSpPr/>
              <p:nvPr/>
            </p:nvSpPr>
            <p:spPr>
              <a:xfrm>
                <a:off x="5364088" y="422268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圆角矩形 64"/>
              <p:cNvSpPr/>
              <p:nvPr/>
            </p:nvSpPr>
            <p:spPr>
              <a:xfrm>
                <a:off x="5322842" y="326129"/>
                <a:ext cx="864096" cy="4323744"/>
              </a:xfrm>
              <a:prstGeom prst="roundRect">
                <a:avLst/>
              </a:prstGeom>
              <a:solidFill>
                <a:srgbClr val="1E6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TextBox 61"/>
            <p:cNvSpPr txBox="1"/>
            <p:nvPr userDrawn="1"/>
          </p:nvSpPr>
          <p:spPr>
            <a:xfrm>
              <a:off x="4794471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477994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教学策略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cxnSp>
        <p:nvCxnSpPr>
          <p:cNvPr id="33" name="直接连接符 32"/>
          <p:cNvCxnSpPr/>
          <p:nvPr userDrawn="1"/>
        </p:nvCxnSpPr>
        <p:spPr>
          <a:xfrm>
            <a:off x="75117" y="1016711"/>
            <a:ext cx="609758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97385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teaching process</a:t>
            </a:r>
            <a:endParaRPr lang="en-US" altLang="zh-CN" dirty="0"/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813797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 userDrawn="1"/>
        </p:nvGrpSpPr>
        <p:grpSpPr>
          <a:xfrm>
            <a:off x="8213094" y="-348031"/>
            <a:ext cx="1714637" cy="1393351"/>
            <a:chOff x="6158217" y="-708071"/>
            <a:chExt cx="1285643" cy="1393350"/>
          </a:xfrm>
        </p:grpSpPr>
        <p:grpSp>
          <p:nvGrpSpPr>
            <p:cNvPr id="49" name="组合 48"/>
            <p:cNvGrpSpPr/>
            <p:nvPr userDrawn="1"/>
          </p:nvGrpSpPr>
          <p:grpSpPr>
            <a:xfrm>
              <a:off x="6158217" y="-708071"/>
              <a:ext cx="1285643" cy="1393350"/>
              <a:chOff x="6475026" y="329329"/>
              <a:chExt cx="905286" cy="4461015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6516216" y="422267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圆角矩形 52"/>
              <p:cNvSpPr/>
              <p:nvPr/>
            </p:nvSpPr>
            <p:spPr>
              <a:xfrm>
                <a:off x="6475026" y="329329"/>
                <a:ext cx="864096" cy="4323744"/>
              </a:xfrm>
              <a:prstGeom prst="roundRect">
                <a:avLst/>
              </a:prstGeom>
              <a:solidFill>
                <a:srgbClr val="2A8F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TextBox 49"/>
            <p:cNvSpPr txBox="1"/>
            <p:nvPr userDrawn="1"/>
          </p:nvSpPr>
          <p:spPr>
            <a:xfrm>
              <a:off x="6226223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20951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教学过程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97385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teaching process</a:t>
            </a:r>
            <a:endParaRPr lang="en-US" altLang="zh-CN" dirty="0"/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813797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 userDrawn="1"/>
        </p:nvGrpSpPr>
        <p:grpSpPr>
          <a:xfrm>
            <a:off x="8213094" y="-348031"/>
            <a:ext cx="1714637" cy="1393351"/>
            <a:chOff x="6158217" y="-708071"/>
            <a:chExt cx="1285643" cy="1393350"/>
          </a:xfrm>
        </p:grpSpPr>
        <p:grpSp>
          <p:nvGrpSpPr>
            <p:cNvPr id="49" name="组合 48"/>
            <p:cNvGrpSpPr/>
            <p:nvPr userDrawn="1"/>
          </p:nvGrpSpPr>
          <p:grpSpPr>
            <a:xfrm>
              <a:off x="6158217" y="-708071"/>
              <a:ext cx="1285643" cy="1393350"/>
              <a:chOff x="6475026" y="329329"/>
              <a:chExt cx="905286" cy="4461015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6516216" y="422267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圆角矩形 52"/>
              <p:cNvSpPr/>
              <p:nvPr/>
            </p:nvSpPr>
            <p:spPr>
              <a:xfrm>
                <a:off x="6475026" y="329329"/>
                <a:ext cx="864096" cy="4323744"/>
              </a:xfrm>
              <a:prstGeom prst="roundRect">
                <a:avLst/>
              </a:prstGeom>
              <a:solidFill>
                <a:srgbClr val="2A8F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TextBox 49"/>
            <p:cNvSpPr txBox="1"/>
            <p:nvPr userDrawn="1"/>
          </p:nvSpPr>
          <p:spPr>
            <a:xfrm>
              <a:off x="6226223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20951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教学过程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2501" y="4406900"/>
            <a:ext cx="77744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2501" y="2906713"/>
            <a:ext cx="77744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效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10953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Teaching effect</a:t>
            </a:r>
            <a:endParaRPr lang="en-US" altLang="zh-CN" dirty="0"/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98638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 userDrawn="1"/>
        </p:nvGrpSpPr>
        <p:grpSpPr>
          <a:xfrm>
            <a:off x="10131383" y="-340367"/>
            <a:ext cx="1705740" cy="1393103"/>
            <a:chOff x="7596559" y="-700407"/>
            <a:chExt cx="1278972" cy="1393103"/>
          </a:xfrm>
        </p:grpSpPr>
        <p:grpSp>
          <p:nvGrpSpPr>
            <p:cNvPr id="55" name="组合 54"/>
            <p:cNvGrpSpPr/>
            <p:nvPr userDrawn="1"/>
          </p:nvGrpSpPr>
          <p:grpSpPr>
            <a:xfrm>
              <a:off x="7596559" y="-700407"/>
              <a:ext cx="1278972" cy="1393103"/>
              <a:chOff x="7631852" y="336928"/>
              <a:chExt cx="900588" cy="4460224"/>
            </a:xfrm>
          </p:grpSpPr>
          <p:sp>
            <p:nvSpPr>
              <p:cNvPr id="58" name="圆角矩形 57"/>
              <p:cNvSpPr/>
              <p:nvPr/>
            </p:nvSpPr>
            <p:spPr>
              <a:xfrm>
                <a:off x="7668344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圆角矩形 58"/>
              <p:cNvSpPr/>
              <p:nvPr/>
            </p:nvSpPr>
            <p:spPr>
              <a:xfrm>
                <a:off x="7631852" y="336928"/>
                <a:ext cx="864096" cy="4323744"/>
              </a:xfrm>
              <a:prstGeom prst="roundRect">
                <a:avLst/>
              </a:prstGeom>
              <a:solidFill>
                <a:srgbClr val="E448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TextBox 55"/>
            <p:cNvSpPr txBox="1"/>
            <p:nvPr userDrawn="1"/>
          </p:nvSpPr>
          <p:spPr>
            <a:xfrm>
              <a:off x="7692665" y="67741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769908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教学效果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效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10953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Teaching effect</a:t>
            </a:r>
            <a:endParaRPr lang="en-US" altLang="zh-CN" dirty="0"/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98638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 userDrawn="1"/>
        </p:nvGrpSpPr>
        <p:grpSpPr>
          <a:xfrm>
            <a:off x="10131383" y="-340367"/>
            <a:ext cx="1705740" cy="1393103"/>
            <a:chOff x="7596559" y="-700407"/>
            <a:chExt cx="1278972" cy="1393103"/>
          </a:xfrm>
        </p:grpSpPr>
        <p:grpSp>
          <p:nvGrpSpPr>
            <p:cNvPr id="55" name="组合 54"/>
            <p:cNvGrpSpPr/>
            <p:nvPr userDrawn="1"/>
          </p:nvGrpSpPr>
          <p:grpSpPr>
            <a:xfrm>
              <a:off x="7596559" y="-700407"/>
              <a:ext cx="1278972" cy="1393103"/>
              <a:chOff x="7631852" y="336928"/>
              <a:chExt cx="900588" cy="4460224"/>
            </a:xfrm>
          </p:grpSpPr>
          <p:sp>
            <p:nvSpPr>
              <p:cNvPr id="58" name="圆角矩形 57"/>
              <p:cNvSpPr/>
              <p:nvPr/>
            </p:nvSpPr>
            <p:spPr>
              <a:xfrm>
                <a:off x="7668344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圆角矩形 58"/>
              <p:cNvSpPr/>
              <p:nvPr/>
            </p:nvSpPr>
            <p:spPr>
              <a:xfrm>
                <a:off x="7631852" y="336928"/>
                <a:ext cx="864096" cy="4323744"/>
              </a:xfrm>
              <a:prstGeom prst="roundRect">
                <a:avLst/>
              </a:prstGeom>
              <a:solidFill>
                <a:srgbClr val="E448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TextBox 55"/>
            <p:cNvSpPr txBox="1"/>
            <p:nvPr userDrawn="1"/>
          </p:nvSpPr>
          <p:spPr>
            <a:xfrm>
              <a:off x="7692665" y="67741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769908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教学效果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B96E541-D01C-4BE1-A7B1-63E4BF3FBABE}" type="datetimeFigureOut">
              <a:rPr lang="zh-CN" altLang="en-US" sz="900">
                <a:solidFill>
                  <a:srgbClr val="898989"/>
                </a:solidFill>
              </a:rPr>
            </a:fld>
            <a:endParaRPr lang="zh-CN" altLang="en-US" sz="900">
              <a:solidFill>
                <a:srgbClr val="898989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>
              <a:solidFill>
                <a:srgbClr val="898989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B17DD60-47FA-4B32-81B4-CD6913E95DB4}" type="slidenum">
              <a:rPr lang="zh-CN" altLang="en-US" sz="900" smtClean="0">
                <a:solidFill>
                  <a:srgbClr val="898989"/>
                </a:solidFill>
              </a:rPr>
            </a:fld>
            <a:endParaRPr lang="zh-CN" altLang="en-US" sz="9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319" y="1600200"/>
            <a:ext cx="403965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9410" y="1600200"/>
            <a:ext cx="403965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319" y="1535113"/>
            <a:ext cx="4041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319" y="2174875"/>
            <a:ext cx="40412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6235" y="1535113"/>
            <a:ext cx="404282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6235" y="2174875"/>
            <a:ext cx="40428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319" y="273050"/>
            <a:ext cx="300909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981" y="273050"/>
            <a:ext cx="511308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319" y="1435100"/>
            <a:ext cx="300909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2755" y="4800600"/>
            <a:ext cx="548782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792755" y="612775"/>
            <a:ext cx="548782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792755" y="5367338"/>
            <a:ext cx="548782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7319" y="274638"/>
            <a:ext cx="82317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7319" y="1600200"/>
            <a:ext cx="82317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7319" y="6356350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125014" y="6356350"/>
            <a:ext cx="2896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554907" y="6356350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7883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18" y="365189"/>
            <a:ext cx="10518338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18" y="1825944"/>
            <a:ext cx="10518338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7463"/>
            <a:ext cx="2743914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7463"/>
            <a:ext cx="4115872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7463"/>
            <a:ext cx="2743914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7883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 hidden="1"/>
          <p:cNvSpPr txBox="1"/>
          <p:nvPr userDrawn="1"/>
        </p:nvSpPr>
        <p:spPr>
          <a:xfrm>
            <a:off x="25143" y="-14371"/>
            <a:ext cx="23004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333333"/>
                </a:solidFill>
                <a:latin typeface="Gill Sans Ultra Bold" panose="020B0A02020104020203" pitchFamily="34" charset="0"/>
              </a:rPr>
              <a:t>LOGO</a:t>
            </a:r>
            <a:endParaRPr lang="zh-CN" altLang="en-US" sz="3200" dirty="0">
              <a:solidFill>
                <a:srgbClr val="333333"/>
              </a:solidFill>
              <a:latin typeface="Gill Sans Ultra Bold" panose="020B0A02020104020203" pitchFamily="34" charset="0"/>
            </a:endParaRPr>
          </a:p>
        </p:txBody>
      </p:sp>
      <p:grpSp>
        <p:nvGrpSpPr>
          <p:cNvPr id="59" name="组合 58"/>
          <p:cNvGrpSpPr/>
          <p:nvPr userDrawn="1"/>
        </p:nvGrpSpPr>
        <p:grpSpPr>
          <a:xfrm>
            <a:off x="4420799" y="-715237"/>
            <a:ext cx="1743126" cy="1397180"/>
            <a:chOff x="3314736" y="-715238"/>
            <a:chExt cx="1307004" cy="1397180"/>
          </a:xfrm>
        </p:grpSpPr>
        <p:grpSp>
          <p:nvGrpSpPr>
            <p:cNvPr id="34" name="组合 33"/>
            <p:cNvGrpSpPr/>
            <p:nvPr userDrawn="1"/>
          </p:nvGrpSpPr>
          <p:grpSpPr>
            <a:xfrm>
              <a:off x="3314736" y="-715238"/>
              <a:ext cx="1307004" cy="1397180"/>
              <a:chOff x="4227737" y="323875"/>
              <a:chExt cx="920327" cy="4473277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4283968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圆角矩形 37"/>
              <p:cNvSpPr/>
              <p:nvPr/>
            </p:nvSpPr>
            <p:spPr>
              <a:xfrm>
                <a:off x="4227737" y="323875"/>
                <a:ext cx="879048" cy="4323744"/>
              </a:xfrm>
              <a:prstGeom prst="roundRect">
                <a:avLst/>
              </a:prstGeom>
              <a:solidFill>
                <a:srgbClr val="4352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TextBox 34"/>
            <p:cNvSpPr txBox="1"/>
            <p:nvPr userDrawn="1"/>
          </p:nvSpPr>
          <p:spPr>
            <a:xfrm>
              <a:off x="3372889" y="44624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372889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教学分析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61" name="组合 60"/>
          <p:cNvGrpSpPr/>
          <p:nvPr userDrawn="1"/>
        </p:nvGrpSpPr>
        <p:grpSpPr>
          <a:xfrm>
            <a:off x="8213094" y="-708071"/>
            <a:ext cx="1714637" cy="1393351"/>
            <a:chOff x="6158217" y="-708071"/>
            <a:chExt cx="1285643" cy="1393350"/>
          </a:xfrm>
        </p:grpSpPr>
        <p:grpSp>
          <p:nvGrpSpPr>
            <p:cNvPr id="40" name="组合 39"/>
            <p:cNvGrpSpPr/>
            <p:nvPr userDrawn="1"/>
          </p:nvGrpSpPr>
          <p:grpSpPr>
            <a:xfrm>
              <a:off x="6158217" y="-708071"/>
              <a:ext cx="1285643" cy="1393350"/>
              <a:chOff x="6475026" y="329329"/>
              <a:chExt cx="905286" cy="4461015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6516216" y="422267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圆角矩形 43"/>
              <p:cNvSpPr/>
              <p:nvPr/>
            </p:nvSpPr>
            <p:spPr>
              <a:xfrm>
                <a:off x="6475026" y="329329"/>
                <a:ext cx="864096" cy="4323744"/>
              </a:xfrm>
              <a:prstGeom prst="roundRect">
                <a:avLst/>
              </a:prstGeom>
              <a:solidFill>
                <a:srgbClr val="2A8F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TextBox 40"/>
            <p:cNvSpPr txBox="1"/>
            <p:nvPr userDrawn="1"/>
          </p:nvSpPr>
          <p:spPr>
            <a:xfrm>
              <a:off x="6226223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620951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教学过程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62" name="组合 61"/>
          <p:cNvGrpSpPr/>
          <p:nvPr userDrawn="1"/>
        </p:nvGrpSpPr>
        <p:grpSpPr>
          <a:xfrm>
            <a:off x="10131383" y="-700407"/>
            <a:ext cx="1705740" cy="1393103"/>
            <a:chOff x="7596559" y="-700407"/>
            <a:chExt cx="1278972" cy="1393103"/>
          </a:xfrm>
        </p:grpSpPr>
        <p:grpSp>
          <p:nvGrpSpPr>
            <p:cNvPr id="46" name="组合 45"/>
            <p:cNvGrpSpPr/>
            <p:nvPr userDrawn="1"/>
          </p:nvGrpSpPr>
          <p:grpSpPr>
            <a:xfrm>
              <a:off x="7596559" y="-700407"/>
              <a:ext cx="1278972" cy="1393103"/>
              <a:chOff x="7631852" y="336928"/>
              <a:chExt cx="900588" cy="4460224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7668344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7631852" y="336928"/>
                <a:ext cx="864096" cy="4323744"/>
              </a:xfrm>
              <a:prstGeom prst="roundRect">
                <a:avLst/>
              </a:prstGeom>
              <a:solidFill>
                <a:srgbClr val="E448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7" name="TextBox 46"/>
            <p:cNvSpPr txBox="1"/>
            <p:nvPr userDrawn="1"/>
          </p:nvSpPr>
          <p:spPr>
            <a:xfrm>
              <a:off x="7692665" y="67741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769908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教学效果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60" name="组合 59"/>
          <p:cNvGrpSpPr/>
          <p:nvPr userDrawn="1"/>
        </p:nvGrpSpPr>
        <p:grpSpPr>
          <a:xfrm>
            <a:off x="6303594" y="-711877"/>
            <a:ext cx="1714742" cy="1394349"/>
            <a:chOff x="4726465" y="-711878"/>
            <a:chExt cx="1285722" cy="1394349"/>
          </a:xfrm>
        </p:grpSpPr>
        <p:grpSp>
          <p:nvGrpSpPr>
            <p:cNvPr id="52" name="组合 51"/>
            <p:cNvGrpSpPr/>
            <p:nvPr userDrawn="1"/>
          </p:nvGrpSpPr>
          <p:grpSpPr>
            <a:xfrm>
              <a:off x="4726465" y="-711878"/>
              <a:ext cx="1285722" cy="1394349"/>
              <a:chOff x="5322842" y="326129"/>
              <a:chExt cx="905342" cy="4464216"/>
            </a:xfrm>
          </p:grpSpPr>
          <p:sp>
            <p:nvSpPr>
              <p:cNvPr id="55" name="圆角矩形 54"/>
              <p:cNvSpPr/>
              <p:nvPr/>
            </p:nvSpPr>
            <p:spPr>
              <a:xfrm>
                <a:off x="5364088" y="422268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圆角矩形 55"/>
              <p:cNvSpPr/>
              <p:nvPr/>
            </p:nvSpPr>
            <p:spPr>
              <a:xfrm>
                <a:off x="5322842" y="326129"/>
                <a:ext cx="864096" cy="4323744"/>
              </a:xfrm>
              <a:prstGeom prst="roundRect">
                <a:avLst/>
              </a:prstGeom>
              <a:solidFill>
                <a:srgbClr val="1E6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TextBox 52"/>
            <p:cNvSpPr txBox="1"/>
            <p:nvPr userDrawn="1"/>
          </p:nvSpPr>
          <p:spPr>
            <a:xfrm>
              <a:off x="4794471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477994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教学策略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cxnSp>
        <p:nvCxnSpPr>
          <p:cNvPr id="57" name="直接连接符 56"/>
          <p:cNvCxnSpPr/>
          <p:nvPr userDrawn="1"/>
        </p:nvCxnSpPr>
        <p:spPr>
          <a:xfrm>
            <a:off x="197956" y="6499448"/>
            <a:ext cx="1150276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 userDrawn="1"/>
        </p:nvSpPr>
        <p:spPr>
          <a:xfrm>
            <a:off x="5041195" y="6552783"/>
            <a:ext cx="6778163" cy="30670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在此处可以输入您的设计完整标题或删除文本框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87883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indent="-285115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image" Target="../media/image8.emf"/><Relationship Id="rId4" Type="http://schemas.openxmlformats.org/officeDocument/2006/relationships/tags" Target="../tags/tag124.xml"/><Relationship Id="rId3" Type="http://schemas.openxmlformats.org/officeDocument/2006/relationships/image" Target="../media/image5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39.xml"/><Relationship Id="rId20" Type="http://schemas.openxmlformats.org/officeDocument/2006/relationships/image" Target="../media/image9.png"/><Relationship Id="rId2" Type="http://schemas.openxmlformats.org/officeDocument/2006/relationships/tags" Target="../tags/tag123.xml"/><Relationship Id="rId19" Type="http://schemas.openxmlformats.org/officeDocument/2006/relationships/tags" Target="../tags/tag138.xml"/><Relationship Id="rId18" Type="http://schemas.openxmlformats.org/officeDocument/2006/relationships/tags" Target="../tags/tag137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tags" Target="../tags/tag12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image" Target="../media/image8.emf"/><Relationship Id="rId4" Type="http://schemas.openxmlformats.org/officeDocument/2006/relationships/tags" Target="../tags/tag142.xml"/><Relationship Id="rId3" Type="http://schemas.openxmlformats.org/officeDocument/2006/relationships/image" Target="../media/image5.png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60.xml"/><Relationship Id="rId23" Type="http://schemas.openxmlformats.org/officeDocument/2006/relationships/image" Target="../media/image9.png"/><Relationship Id="rId22" Type="http://schemas.openxmlformats.org/officeDocument/2006/relationships/tags" Target="../tags/tag159.xml"/><Relationship Id="rId21" Type="http://schemas.openxmlformats.org/officeDocument/2006/relationships/tags" Target="../tags/tag158.xml"/><Relationship Id="rId20" Type="http://schemas.openxmlformats.org/officeDocument/2006/relationships/tags" Target="../tags/tag157.xml"/><Relationship Id="rId2" Type="http://schemas.openxmlformats.org/officeDocument/2006/relationships/tags" Target="../tags/tag141.xml"/><Relationship Id="rId19" Type="http://schemas.openxmlformats.org/officeDocument/2006/relationships/tags" Target="../tags/tag156.xml"/><Relationship Id="rId18" Type="http://schemas.openxmlformats.org/officeDocument/2006/relationships/tags" Target="../tags/tag155.xml"/><Relationship Id="rId17" Type="http://schemas.openxmlformats.org/officeDocument/2006/relationships/tags" Target="../tags/tag154.xml"/><Relationship Id="rId16" Type="http://schemas.openxmlformats.org/officeDocument/2006/relationships/tags" Target="../tags/tag153.xml"/><Relationship Id="rId15" Type="http://schemas.openxmlformats.org/officeDocument/2006/relationships/tags" Target="../tags/tag152.xml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tags" Target="../tags/tag1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image" Target="../media/image10.emf"/><Relationship Id="rId4" Type="http://schemas.openxmlformats.org/officeDocument/2006/relationships/tags" Target="../tags/tag163.xml"/><Relationship Id="rId3" Type="http://schemas.openxmlformats.org/officeDocument/2006/relationships/image" Target="../media/image5.png"/><Relationship Id="rId2" Type="http://schemas.openxmlformats.org/officeDocument/2006/relationships/tags" Target="../tags/tag16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74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image" Target="../media/image11.png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tags" Target="../tags/tag16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image" Target="../media/image10.emf"/><Relationship Id="rId4" Type="http://schemas.openxmlformats.org/officeDocument/2006/relationships/tags" Target="../tags/tag177.xml"/><Relationship Id="rId3" Type="http://schemas.openxmlformats.org/officeDocument/2006/relationships/image" Target="../media/image5.png"/><Relationship Id="rId2" Type="http://schemas.openxmlformats.org/officeDocument/2006/relationships/tags" Target="../tags/tag176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89.xm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tags" Target="../tags/tag1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image" Target="../media/image10.emf"/><Relationship Id="rId4" Type="http://schemas.openxmlformats.org/officeDocument/2006/relationships/tags" Target="../tags/tag192.xml"/><Relationship Id="rId3" Type="http://schemas.openxmlformats.org/officeDocument/2006/relationships/image" Target="../media/image5.png"/><Relationship Id="rId2" Type="http://schemas.openxmlformats.org/officeDocument/2006/relationships/tags" Target="../tags/tag191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00.xml"/><Relationship Id="rId13" Type="http://schemas.openxmlformats.org/officeDocument/2006/relationships/image" Target="../media/image9.png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openxmlformats.org/officeDocument/2006/relationships/tags" Target="../tags/tag202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9.png"/><Relationship Id="rId13" Type="http://schemas.openxmlformats.org/officeDocument/2006/relationships/tags" Target="../tags/tag211.xml"/><Relationship Id="rId12" Type="http://schemas.openxmlformats.org/officeDocument/2006/relationships/tags" Target="../tags/tag210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tags" Target="../tags/tag20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image" Target="../media/image9.png"/><Relationship Id="rId5" Type="http://schemas.openxmlformats.org/officeDocument/2006/relationships/tags" Target="../tags/tag214.xml"/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tags" Target="../tags/tag213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24.xml"/><Relationship Id="rId15" Type="http://schemas.openxmlformats.org/officeDocument/2006/relationships/tags" Target="../tags/tag223.xml"/><Relationship Id="rId14" Type="http://schemas.openxmlformats.org/officeDocument/2006/relationships/tags" Target="../tags/tag222.xml"/><Relationship Id="rId13" Type="http://schemas.openxmlformats.org/officeDocument/2006/relationships/tags" Target="../tags/tag221.xml"/><Relationship Id="rId12" Type="http://schemas.openxmlformats.org/officeDocument/2006/relationships/tags" Target="../tags/tag220.xml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tags" Target="../tags/tag21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1" Type="http://schemas.openxmlformats.org/officeDocument/2006/relationships/slideLayout" Target="../slideLayouts/slideLayout23.xml"/><Relationship Id="rId10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67.xml"/><Relationship Id="rId3" Type="http://schemas.openxmlformats.org/officeDocument/2006/relationships/image" Target="../media/image5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image" Target="../media/image8.emf"/><Relationship Id="rId4" Type="http://schemas.openxmlformats.org/officeDocument/2006/relationships/tags" Target="../tags/tag72.xml"/><Relationship Id="rId3" Type="http://schemas.openxmlformats.org/officeDocument/2006/relationships/image" Target="../media/image5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87.xml"/><Relationship Id="rId20" Type="http://schemas.openxmlformats.org/officeDocument/2006/relationships/image" Target="../media/image9.png"/><Relationship Id="rId2" Type="http://schemas.openxmlformats.org/officeDocument/2006/relationships/tags" Target="../tags/tag71.xml"/><Relationship Id="rId19" Type="http://schemas.openxmlformats.org/officeDocument/2006/relationships/tags" Target="../tags/tag86.xml"/><Relationship Id="rId18" Type="http://schemas.openxmlformats.org/officeDocument/2006/relationships/tags" Target="../tags/tag85.xml"/><Relationship Id="rId17" Type="http://schemas.openxmlformats.org/officeDocument/2006/relationships/tags" Target="../tags/tag84.xml"/><Relationship Id="rId16" Type="http://schemas.openxmlformats.org/officeDocument/2006/relationships/tags" Target="../tags/tag83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7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image" Target="../media/image8.emf"/><Relationship Id="rId4" Type="http://schemas.openxmlformats.org/officeDocument/2006/relationships/tags" Target="../tags/tag90.xml"/><Relationship Id="rId3" Type="http://schemas.openxmlformats.org/officeDocument/2006/relationships/image" Target="../media/image5.png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07.xml"/><Relationship Id="rId21" Type="http://schemas.openxmlformats.org/officeDocument/2006/relationships/tags" Target="../tags/tag106.xml"/><Relationship Id="rId20" Type="http://schemas.openxmlformats.org/officeDocument/2006/relationships/tags" Target="../tags/tag105.xml"/><Relationship Id="rId2" Type="http://schemas.openxmlformats.org/officeDocument/2006/relationships/tags" Target="../tags/tag89.xml"/><Relationship Id="rId19" Type="http://schemas.openxmlformats.org/officeDocument/2006/relationships/tags" Target="../tags/tag104.xml"/><Relationship Id="rId18" Type="http://schemas.openxmlformats.org/officeDocument/2006/relationships/tags" Target="../tags/tag103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tags" Target="../tags/tag8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image" Target="../media/image8.emf"/><Relationship Id="rId4" Type="http://schemas.openxmlformats.org/officeDocument/2006/relationships/tags" Target="../tags/tag110.xml"/><Relationship Id="rId3" Type="http://schemas.openxmlformats.org/officeDocument/2006/relationships/image" Target="../media/image5.png"/><Relationship Id="rId2" Type="http://schemas.openxmlformats.org/officeDocument/2006/relationships/tags" Target="../tags/tag109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3588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973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2978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90200" y="404495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2023.01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9075" y="294005"/>
            <a:ext cx="4873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先读尾段，通览全文，快速答题</a:t>
            </a:r>
            <a:endParaRPr lang="zh-CN" altLang="en-US" sz="2400" b="1" dirty="0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3040" y="796925"/>
            <a:ext cx="11721465" cy="4569460"/>
          </a:xfrm>
          <a:prstGeom prst="rect">
            <a:avLst/>
          </a:prstGeom>
        </p:spPr>
      </p:pic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480695" y="5157470"/>
            <a:ext cx="3868420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5233670" y="4869180"/>
            <a:ext cx="2339340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8"/>
            </p:custDataLst>
          </p:nvPr>
        </p:nvSpPr>
        <p:spPr>
          <a:xfrm>
            <a:off x="10850245" y="4867910"/>
            <a:ext cx="831850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624840" y="4940935"/>
            <a:ext cx="2028190" cy="16954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>
            <a:off x="8329930" y="4940935"/>
            <a:ext cx="1887855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1"/>
            </p:custDataLst>
          </p:nvPr>
        </p:nvSpPr>
        <p:spPr>
          <a:xfrm>
            <a:off x="8617585" y="5196840"/>
            <a:ext cx="2530475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/>
          <p:nvPr>
            <p:custDataLst>
              <p:tags r:id="rId12"/>
            </p:custDataLst>
          </p:nvPr>
        </p:nvCxnSpPr>
        <p:spPr>
          <a:xfrm flipH="1" flipV="1">
            <a:off x="6999605" y="4227830"/>
            <a:ext cx="321945" cy="569595"/>
          </a:xfrm>
          <a:prstGeom prst="straightConnector1">
            <a:avLst/>
          </a:prstGeom>
          <a:noFill/>
          <a:ln w="34925" cap="flat" cmpd="sng" algn="ctr">
            <a:solidFill>
              <a:schemeClr val="accent3">
                <a:lumMod val="75000"/>
              </a:schemeClr>
            </a:solidFill>
            <a:prstDash val="solid"/>
            <a:tailEnd type="arrow" w="med" len="med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408940" y="5661025"/>
            <a:ext cx="11320780" cy="10528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 indent="0" fontAlgn="auto">
              <a:lnSpc>
                <a:spcPts val="2500"/>
              </a:lnSpc>
            </a:pPr>
            <a:r>
              <a:rPr sz="2400"/>
              <a:t>47.A.As ever	</a:t>
            </a:r>
            <a:r>
              <a:rPr lang="en-US" sz="2400"/>
              <a:t>   </a:t>
            </a:r>
            <a:r>
              <a:rPr sz="2400"/>
              <a:t>B.So far	</a:t>
            </a:r>
            <a:r>
              <a:rPr lang="en-US" sz="2400"/>
              <a:t>	</a:t>
            </a:r>
            <a:r>
              <a:rPr sz="2400"/>
              <a:t>C.In return	</a:t>
            </a:r>
            <a:r>
              <a:rPr lang="en-US" sz="2400"/>
              <a:t>	</a:t>
            </a:r>
            <a:r>
              <a:rPr sz="2400"/>
              <a:t>D.Once again</a:t>
            </a:r>
            <a:endParaRPr sz="2400"/>
          </a:p>
          <a:p>
            <a:pPr indent="0" fontAlgn="auto">
              <a:lnSpc>
                <a:spcPts val="2500"/>
              </a:lnSpc>
            </a:pPr>
            <a:r>
              <a:rPr sz="2400"/>
              <a:t>48.A.wasted	</a:t>
            </a:r>
            <a:r>
              <a:rPr lang="en-US" sz="2400"/>
              <a:t>   </a:t>
            </a:r>
            <a:r>
              <a:rPr sz="2400"/>
              <a:t>B.donated	</a:t>
            </a:r>
            <a:r>
              <a:rPr lang="en-US" sz="2400"/>
              <a:t>	</a:t>
            </a:r>
            <a:r>
              <a:rPr sz="2400"/>
              <a:t>C.expected	</a:t>
            </a:r>
            <a:r>
              <a:rPr lang="en-US" sz="2400"/>
              <a:t>	</a:t>
            </a:r>
            <a:r>
              <a:rPr sz="2400"/>
              <a:t>D.earned</a:t>
            </a:r>
            <a:endParaRPr sz="2400"/>
          </a:p>
          <a:p>
            <a:pPr indent="0" fontAlgn="auto">
              <a:lnSpc>
                <a:spcPts val="2500"/>
              </a:lnSpc>
            </a:pPr>
            <a:r>
              <a:rPr sz="2400"/>
              <a:t>49.A.imagine	</a:t>
            </a:r>
            <a:r>
              <a:rPr lang="en-US" sz="2400"/>
              <a:t>   </a:t>
            </a:r>
            <a:r>
              <a:rPr sz="2400"/>
              <a:t>B.confirm	</a:t>
            </a:r>
            <a:r>
              <a:rPr lang="en-US" sz="2400"/>
              <a:t>	</a:t>
            </a:r>
            <a:r>
              <a:rPr sz="2400"/>
              <a:t>C.remember	</a:t>
            </a:r>
            <a:r>
              <a:rPr lang="en-US" sz="2400"/>
              <a:t>             </a:t>
            </a:r>
            <a:r>
              <a:rPr sz="2400"/>
              <a:t>D.understand</a:t>
            </a:r>
            <a:endParaRPr sz="2400"/>
          </a:p>
        </p:txBody>
      </p:sp>
      <p:sp>
        <p:nvSpPr>
          <p:cNvPr id="14" name="椭圆 13"/>
          <p:cNvSpPr/>
          <p:nvPr>
            <p:custDataLst>
              <p:tags r:id="rId14"/>
            </p:custDataLst>
          </p:nvPr>
        </p:nvSpPr>
        <p:spPr bwMode="auto">
          <a:xfrm>
            <a:off x="7753350" y="6381115"/>
            <a:ext cx="281305" cy="188595"/>
          </a:xfrm>
          <a:prstGeom prst="ellipse">
            <a:avLst/>
          </a:prstGeom>
          <a:solidFill>
            <a:srgbClr val="FFC000">
              <a:alpha val="81000"/>
            </a:srgbClr>
          </a:solidFill>
          <a:ln w="9525" cap="flat" cmpd="sng" algn="ctr">
            <a:solidFill>
              <a:srgbClr val="FFFFFF">
                <a:lumMod val="6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marR="0" indent="0" algn="l" defTabSz="914400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 dirty="0">
              <a:ln>
                <a:solidFill>
                  <a:srgbClr val="92D050"/>
                </a:solidFill>
              </a:ln>
              <a:solidFill>
                <a:srgbClr val="92D050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15"/>
            </p:custDataLst>
          </p:nvPr>
        </p:nvSpPr>
        <p:spPr>
          <a:xfrm>
            <a:off x="1273175" y="4077335"/>
            <a:ext cx="3472815" cy="21907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16"/>
            </p:custDataLst>
          </p:nvPr>
        </p:nvSpPr>
        <p:spPr>
          <a:xfrm>
            <a:off x="5748020" y="3933190"/>
            <a:ext cx="1744980" cy="336550"/>
          </a:xfrm>
          <a:prstGeom prst="roundRect">
            <a:avLst/>
          </a:prstGeom>
          <a:solidFill>
            <a:srgbClr val="00B050">
              <a:alpha val="82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/>
                </a:solidFill>
              </a:rPr>
              <a:t>understand</a:t>
            </a:r>
            <a:endParaRPr lang="zh-CN" altLang="en-US" sz="2400">
              <a:solidFill>
                <a:schemeClr val="tx1"/>
              </a:solidFill>
            </a:endParaRPr>
          </a:p>
        </p:txBody>
      </p:sp>
      <p:cxnSp>
        <p:nvCxnSpPr>
          <p:cNvPr id="13" name="直接箭头连接符 12"/>
          <p:cNvCxnSpPr>
            <a:stCxn id="9" idx="0"/>
          </p:cNvCxnSpPr>
          <p:nvPr>
            <p:custDataLst>
              <p:tags r:id="rId17"/>
            </p:custDataLst>
          </p:nvPr>
        </p:nvCxnSpPr>
        <p:spPr>
          <a:xfrm flipH="1" flipV="1">
            <a:off x="7249795" y="4293235"/>
            <a:ext cx="4016375" cy="574675"/>
          </a:xfrm>
          <a:prstGeom prst="straightConnector1">
            <a:avLst/>
          </a:prstGeom>
          <a:noFill/>
          <a:ln w="34925" cap="flat" cmpd="sng" algn="ctr">
            <a:solidFill>
              <a:srgbClr val="9BBB59">
                <a:lumMod val="75000"/>
              </a:srgbClr>
            </a:solidFill>
            <a:prstDash val="solid"/>
            <a:tailEnd type="arrow" w="med" len="med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18"/>
            </p:custDataLst>
          </p:nvPr>
        </p:nvSpPr>
        <p:spPr>
          <a:xfrm>
            <a:off x="9387205" y="338455"/>
            <a:ext cx="1415415" cy="460375"/>
          </a:xfrm>
          <a:prstGeom prst="rect">
            <a:avLst/>
          </a:prstGeom>
          <a:solidFill>
            <a:srgbClr val="00B050">
              <a:alpha val="33000"/>
            </a:srgbClr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情感到位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040" y="2028825"/>
            <a:ext cx="1443355" cy="2073275"/>
          </a:xfrm>
          <a:prstGeom prst="rect">
            <a:avLst/>
          </a:prstGeom>
        </p:spPr>
      </p:pic>
      <p:sp>
        <p:nvSpPr>
          <p:cNvPr id="33" name="椭圆形标注 32"/>
          <p:cNvSpPr/>
          <p:nvPr>
            <p:custDataLst>
              <p:tags r:id="rId21"/>
            </p:custDataLst>
          </p:nvPr>
        </p:nvSpPr>
        <p:spPr>
          <a:xfrm>
            <a:off x="1489075" y="682625"/>
            <a:ext cx="10668000" cy="3227070"/>
          </a:xfrm>
          <a:prstGeom prst="wedgeEllipseCallout">
            <a:avLst>
              <a:gd name="adj1" fmla="val -48960"/>
              <a:gd name="adj2" fmla="val 28401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000" b="1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20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r>
              <a:rPr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高考完形填空题逐渐摒弃语法分析，朝着深层化和语境化的方面挖掘，因此</a:t>
            </a:r>
            <a:r>
              <a:rPr 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我们要</a:t>
            </a:r>
            <a:r>
              <a:rPr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借助上下文乃至全文语境来揣摩</a:t>
            </a:r>
            <a:r>
              <a:rPr b="1" u="sng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作者的</a:t>
            </a:r>
            <a:r>
              <a:rPr lang="zh-CN" b="1" u="sng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情感</a:t>
            </a:r>
            <a:r>
              <a:rPr b="1" u="sng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态度</a:t>
            </a:r>
            <a:r>
              <a:rPr lang="zh-CN" b="1" u="sng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价值观</a:t>
            </a:r>
            <a:r>
              <a:rPr lang="zh-CN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；</a:t>
            </a:r>
            <a:r>
              <a:rPr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把握作者在叙述或议论过程中语气、动作、形象、情绪、心态等的描写。</a:t>
            </a:r>
            <a:endParaRPr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algn="l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本篇</a:t>
            </a:r>
            <a:r>
              <a:rPr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叙述75岁的退休护士Beverley Burdeyney为大众健康事业无私服务的励志事件。</a:t>
            </a:r>
            <a:r>
              <a:rPr 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从最后一段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“</a:t>
            </a:r>
            <a:r>
              <a:rPr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hoping to do more</a:t>
            </a:r>
            <a:r>
              <a:rPr 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；just want to bring； still a long way to go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”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可以推断主人公的无私奉献，老当益壮，不畏艰难的人格品质，所以第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49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题可以推断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“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I'm trying to get more and more people to   </a:t>
            </a:r>
            <a:r>
              <a:rPr lang="zh-CN" altLang="en-US" b="1" u="sng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understand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that there are solutions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”让更多患者理解她的想法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，重拾生活信心和质量。</a:t>
            </a:r>
            <a:endParaRPr lang="zh-CN" altLang="en-US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bldLvl="0" animBg="1"/>
      <p:bldP spid="8" grpId="1" animBg="1"/>
      <p:bldP spid="9" grpId="0" bldLvl="0" animBg="1"/>
      <p:bldP spid="9" grpId="1" animBg="1"/>
      <p:bldP spid="15" grpId="0" bldLvl="0" animBg="1"/>
      <p:bldP spid="15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6" grpId="0" bldLvl="0" animBg="1"/>
      <p:bldP spid="16" grpId="1" animBg="1"/>
      <p:bldP spid="11" grpId="0" bldLvl="0" animBg="1"/>
      <p:bldP spid="11" grpId="1" animBg="1"/>
      <p:bldP spid="33" grpId="0" bldLvl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90200" y="404495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2023.01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9075" y="294005"/>
            <a:ext cx="4873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先读尾段，通览全文，快速答题</a:t>
            </a:r>
            <a:endParaRPr lang="zh-CN" altLang="en-US" sz="2400" b="1" dirty="0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3040" y="796925"/>
            <a:ext cx="11721465" cy="4569460"/>
          </a:xfrm>
          <a:prstGeom prst="rect">
            <a:avLst/>
          </a:prstGeom>
        </p:spPr>
      </p:pic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480695" y="5157470"/>
            <a:ext cx="3868420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5233670" y="4869180"/>
            <a:ext cx="2339340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8"/>
            </p:custDataLst>
          </p:nvPr>
        </p:nvSpPr>
        <p:spPr>
          <a:xfrm>
            <a:off x="10850245" y="4867910"/>
            <a:ext cx="831850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624840" y="4940935"/>
            <a:ext cx="2028190" cy="16954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>
            <a:off x="8329930" y="4940935"/>
            <a:ext cx="1887855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1"/>
            </p:custDataLst>
          </p:nvPr>
        </p:nvSpPr>
        <p:spPr>
          <a:xfrm>
            <a:off x="8617585" y="5196840"/>
            <a:ext cx="2530475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/>
          <p:nvPr>
            <p:custDataLst>
              <p:tags r:id="rId12"/>
            </p:custDataLst>
          </p:nvPr>
        </p:nvCxnSpPr>
        <p:spPr>
          <a:xfrm flipV="1">
            <a:off x="7321550" y="4725035"/>
            <a:ext cx="575945" cy="144145"/>
          </a:xfrm>
          <a:prstGeom prst="straightConnector1">
            <a:avLst/>
          </a:prstGeom>
          <a:noFill/>
          <a:ln w="34925" cap="flat" cmpd="sng" algn="ctr">
            <a:solidFill>
              <a:schemeClr val="accent3">
                <a:lumMod val="75000"/>
              </a:schemeClr>
            </a:solidFill>
            <a:prstDash val="solid"/>
            <a:tailEnd type="arrow" w="med" len="med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408940" y="5661025"/>
            <a:ext cx="11320780" cy="10528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 indent="0" fontAlgn="auto">
              <a:lnSpc>
                <a:spcPts val="2500"/>
              </a:lnSpc>
            </a:pPr>
            <a:r>
              <a:rPr sz="2400"/>
              <a:t>47.A.As ever	</a:t>
            </a:r>
            <a:r>
              <a:rPr lang="en-US" sz="2400"/>
              <a:t>   </a:t>
            </a:r>
            <a:r>
              <a:rPr sz="2400"/>
              <a:t>B.So far	</a:t>
            </a:r>
            <a:r>
              <a:rPr lang="en-US" sz="2400"/>
              <a:t>	</a:t>
            </a:r>
            <a:r>
              <a:rPr sz="2400"/>
              <a:t>C.In return	</a:t>
            </a:r>
            <a:r>
              <a:rPr lang="en-US" sz="2400"/>
              <a:t>	</a:t>
            </a:r>
            <a:r>
              <a:rPr sz="2400"/>
              <a:t>D.Once again</a:t>
            </a:r>
            <a:endParaRPr sz="2400"/>
          </a:p>
          <a:p>
            <a:pPr indent="0" fontAlgn="auto">
              <a:lnSpc>
                <a:spcPts val="2500"/>
              </a:lnSpc>
            </a:pPr>
            <a:r>
              <a:rPr sz="2400"/>
              <a:t>48.A.wasted	</a:t>
            </a:r>
            <a:r>
              <a:rPr lang="en-US" sz="2400"/>
              <a:t>   </a:t>
            </a:r>
            <a:r>
              <a:rPr sz="2400"/>
              <a:t>B.donated	</a:t>
            </a:r>
            <a:r>
              <a:rPr lang="en-US" sz="2400"/>
              <a:t>	</a:t>
            </a:r>
            <a:r>
              <a:rPr sz="2400"/>
              <a:t>C.expected	</a:t>
            </a:r>
            <a:r>
              <a:rPr lang="en-US" sz="2400"/>
              <a:t>	</a:t>
            </a:r>
            <a:r>
              <a:rPr sz="2400"/>
              <a:t>D.earned</a:t>
            </a:r>
            <a:endParaRPr sz="2400"/>
          </a:p>
          <a:p>
            <a:pPr indent="0" fontAlgn="auto">
              <a:lnSpc>
                <a:spcPts val="2500"/>
              </a:lnSpc>
            </a:pPr>
            <a:r>
              <a:rPr sz="2400"/>
              <a:t>49.A.imagine	</a:t>
            </a:r>
            <a:r>
              <a:rPr lang="en-US" sz="2400"/>
              <a:t>   </a:t>
            </a:r>
            <a:r>
              <a:rPr sz="2400"/>
              <a:t>B.confirm	</a:t>
            </a:r>
            <a:r>
              <a:rPr lang="en-US" sz="2400"/>
              <a:t>	</a:t>
            </a:r>
            <a:r>
              <a:rPr sz="2400"/>
              <a:t>C.remember	</a:t>
            </a:r>
            <a:r>
              <a:rPr lang="en-US" sz="2400"/>
              <a:t>             </a:t>
            </a:r>
            <a:r>
              <a:rPr sz="2400"/>
              <a:t>D.understand</a:t>
            </a:r>
            <a:endParaRPr sz="2400"/>
          </a:p>
        </p:txBody>
      </p:sp>
      <p:sp>
        <p:nvSpPr>
          <p:cNvPr id="14" name="椭圆 13"/>
          <p:cNvSpPr/>
          <p:nvPr>
            <p:custDataLst>
              <p:tags r:id="rId14"/>
            </p:custDataLst>
          </p:nvPr>
        </p:nvSpPr>
        <p:spPr bwMode="auto">
          <a:xfrm>
            <a:off x="7753350" y="6381115"/>
            <a:ext cx="281305" cy="188595"/>
          </a:xfrm>
          <a:prstGeom prst="ellipse">
            <a:avLst/>
          </a:prstGeom>
          <a:solidFill>
            <a:srgbClr val="FFC000">
              <a:alpha val="81000"/>
            </a:srgbClr>
          </a:solidFill>
          <a:ln w="9525" cap="flat" cmpd="sng" algn="ctr">
            <a:solidFill>
              <a:srgbClr val="FFFFFF">
                <a:lumMod val="6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marR="0" indent="0" algn="l" defTabSz="914400" rtl="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400" b="0" i="0" u="none" strike="noStrike" cap="none" normalizeH="0" baseline="0" dirty="0">
              <a:ln>
                <a:solidFill>
                  <a:srgbClr val="92D050"/>
                </a:solidFill>
              </a:ln>
              <a:solidFill>
                <a:srgbClr val="92D050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15"/>
            </p:custDataLst>
          </p:nvPr>
        </p:nvSpPr>
        <p:spPr>
          <a:xfrm>
            <a:off x="1057275" y="4604385"/>
            <a:ext cx="4277995" cy="21907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>
            <p:custDataLst>
              <p:tags r:id="rId16"/>
            </p:custDataLst>
          </p:nvPr>
        </p:nvCxnSpPr>
        <p:spPr>
          <a:xfrm>
            <a:off x="5204460" y="4652010"/>
            <a:ext cx="2477135" cy="1270"/>
          </a:xfrm>
          <a:prstGeom prst="straightConnector1">
            <a:avLst/>
          </a:prstGeom>
          <a:noFill/>
          <a:ln w="34925" cap="flat" cmpd="sng" algn="ctr">
            <a:solidFill>
              <a:srgbClr val="9BBB59">
                <a:lumMod val="75000"/>
              </a:srgbClr>
            </a:solidFill>
            <a:prstDash val="solid"/>
            <a:tailEnd type="arrow" w="med" len="med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9387205" y="338455"/>
            <a:ext cx="1415415" cy="460375"/>
          </a:xfrm>
          <a:prstGeom prst="rect">
            <a:avLst/>
          </a:prstGeom>
          <a:solidFill>
            <a:srgbClr val="00B050">
              <a:alpha val="33000"/>
            </a:srgbClr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情感到位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3" name="椭圆形标注 32"/>
          <p:cNvSpPr/>
          <p:nvPr>
            <p:custDataLst>
              <p:tags r:id="rId18"/>
            </p:custDataLst>
          </p:nvPr>
        </p:nvSpPr>
        <p:spPr>
          <a:xfrm>
            <a:off x="4459605" y="836930"/>
            <a:ext cx="7164070" cy="1908810"/>
          </a:xfrm>
          <a:prstGeom prst="wedgeEllipseCallout">
            <a:avLst>
              <a:gd name="adj1" fmla="val 21357"/>
              <a:gd name="adj2" fmla="val 70936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000" b="1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20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</a:t>
            </a:r>
            <a:r>
              <a:rPr 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从最后一段作者的</a:t>
            </a:r>
            <a:r>
              <a:rPr lang="zh-CN" b="1" u="sng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情感态度价值观</a:t>
            </a:r>
            <a:r>
              <a:rPr 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，以及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52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题上下文语境，前文中已经提到大家</a:t>
            </a:r>
            <a:r>
              <a:rPr lang="zh-CN" altLang="en-US" b="1" u="sng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保持静默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，这里再次重申不要在那不动，stand still与前文的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in 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silence</a:t>
            </a:r>
            <a:r>
              <a:rPr lang="zh-CN" altLang="en-US" b="1" u="sng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形成呼应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，且与后文do something about it</a:t>
            </a:r>
            <a:r>
              <a:rPr lang="zh-CN" altLang="en-US" b="1" u="sng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形成递进的逻辑关系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。</a:t>
            </a:r>
            <a:endParaRPr lang="zh-CN" altLang="en-US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7" name="圆角矩形 16"/>
          <p:cNvSpPr/>
          <p:nvPr>
            <p:custDataLst>
              <p:tags r:id="rId19"/>
            </p:custDataLst>
          </p:nvPr>
        </p:nvSpPr>
        <p:spPr>
          <a:xfrm>
            <a:off x="7969885" y="4509135"/>
            <a:ext cx="665480" cy="330200"/>
          </a:xfrm>
          <a:prstGeom prst="roundRect">
            <a:avLst/>
          </a:prstGeom>
          <a:solidFill>
            <a:srgbClr val="00B050">
              <a:alpha val="9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/>
                </a:solidFill>
              </a:rPr>
              <a:t>still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20" name="圆角矩形 19"/>
          <p:cNvSpPr/>
          <p:nvPr>
            <p:custDataLst>
              <p:tags r:id="rId20"/>
            </p:custDataLst>
          </p:nvPr>
        </p:nvSpPr>
        <p:spPr>
          <a:xfrm>
            <a:off x="2839085" y="2204720"/>
            <a:ext cx="1510030" cy="21907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>
            <p:custDataLst>
              <p:tags r:id="rId21"/>
            </p:custDataLst>
          </p:nvPr>
        </p:nvSpPr>
        <p:spPr>
          <a:xfrm>
            <a:off x="8905875" y="4657090"/>
            <a:ext cx="2725420" cy="21907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70" y="2132965"/>
            <a:ext cx="1437640" cy="2073275"/>
          </a:xfrm>
          <a:prstGeom prst="rect">
            <a:avLst/>
          </a:prstGeom>
        </p:spPr>
      </p:pic>
      <p:cxnSp>
        <p:nvCxnSpPr>
          <p:cNvPr id="22" name="直接箭头连接符 21"/>
          <p:cNvCxnSpPr/>
          <p:nvPr>
            <p:custDataLst>
              <p:tags r:id="rId24"/>
            </p:custDataLst>
          </p:nvPr>
        </p:nvCxnSpPr>
        <p:spPr>
          <a:xfrm>
            <a:off x="4009390" y="2348865"/>
            <a:ext cx="3888105" cy="2160270"/>
          </a:xfrm>
          <a:prstGeom prst="straightConnector1">
            <a:avLst/>
          </a:prstGeom>
          <a:noFill/>
          <a:ln w="34925" cap="flat" cmpd="sng" algn="ctr">
            <a:solidFill>
              <a:srgbClr val="9BBB59">
                <a:lumMod val="75000"/>
              </a:srgbClr>
            </a:solidFill>
            <a:prstDash val="solid"/>
            <a:tailEnd type="arrow" w="med" len="med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bldLvl="0" animBg="1"/>
      <p:bldP spid="8" grpId="1" animBg="1"/>
      <p:bldP spid="9" grpId="0" bldLvl="0" animBg="1"/>
      <p:bldP spid="9" grpId="1" animBg="1"/>
      <p:bldP spid="15" grpId="0" bldLvl="0" animBg="1"/>
      <p:bldP spid="15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6" grpId="0" bldLvl="0" animBg="1"/>
      <p:bldP spid="16" grpId="1" animBg="1"/>
      <p:bldP spid="33" grpId="0" bldLvl="0" animBg="1"/>
      <p:bldP spid="33" grpId="1" animBg="1"/>
      <p:bldP spid="17" grpId="0" bldLvl="0" animBg="1"/>
      <p:bldP spid="17" grpId="1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/>
          <p:cNvSpPr/>
          <p:nvPr/>
        </p:nvSpPr>
        <p:spPr bwMode="auto">
          <a:xfrm>
            <a:off x="3310233" y="1395413"/>
            <a:ext cx="8883355" cy="1881187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8" name="Freeform 6"/>
          <p:cNvSpPr/>
          <p:nvPr/>
        </p:nvSpPr>
        <p:spPr bwMode="auto">
          <a:xfrm>
            <a:off x="1588" y="4075113"/>
            <a:ext cx="5693725" cy="1712912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4" name="Freeform 7"/>
          <p:cNvSpPr/>
          <p:nvPr/>
        </p:nvSpPr>
        <p:spPr bwMode="auto">
          <a:xfrm>
            <a:off x="1588" y="2052639"/>
            <a:ext cx="10728896" cy="2981325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5" name="Freeform 8"/>
          <p:cNvSpPr/>
          <p:nvPr/>
        </p:nvSpPr>
        <p:spPr bwMode="auto">
          <a:xfrm>
            <a:off x="11228765" y="1908175"/>
            <a:ext cx="556995" cy="900113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9" name="Freeform 9"/>
          <p:cNvSpPr/>
          <p:nvPr/>
        </p:nvSpPr>
        <p:spPr bwMode="auto">
          <a:xfrm>
            <a:off x="10589252" y="6049964"/>
            <a:ext cx="1604336" cy="808037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7" name="Freeform 10"/>
          <p:cNvSpPr/>
          <p:nvPr/>
        </p:nvSpPr>
        <p:spPr bwMode="auto">
          <a:xfrm>
            <a:off x="10298853" y="6208713"/>
            <a:ext cx="1894735" cy="649287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2785110" y="2708910"/>
            <a:ext cx="711136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词汇衔接</a:t>
            </a:r>
            <a:r>
              <a:rPr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语义语境</a:t>
            </a:r>
            <a:r>
              <a:rPr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</a:t>
            </a:r>
            <a:r>
              <a:rPr 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连贯</a:t>
            </a:r>
            <a:endParaRPr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从语块、句子和语篇三个层次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12"/>
          <p:cNvSpPr txBox="1">
            <a:spLocks noChangeArrowheads="1"/>
          </p:cNvSpPr>
          <p:nvPr/>
        </p:nvSpPr>
        <p:spPr bwMode="auto">
          <a:xfrm>
            <a:off x="1347262" y="2463800"/>
            <a:ext cx="1257935" cy="22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3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13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2"/>
          <p:cNvSpPr txBox="1">
            <a:spLocks noChangeArrowheads="1"/>
          </p:cNvSpPr>
          <p:nvPr/>
        </p:nvSpPr>
        <p:spPr bwMode="auto">
          <a:xfrm>
            <a:off x="491934" y="3813176"/>
            <a:ext cx="83375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FFFF"/>
                </a:solidFill>
              </a:rPr>
              <a:t>Part</a:t>
            </a:r>
            <a:endParaRPr lang="zh-CN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8" grpId="0" bldLvl="0" animBg="1"/>
      <p:bldP spid="54" grpId="0" bldLvl="0" animBg="1"/>
      <p:bldP spid="55" grpId="0" bldLvl="0" animBg="1"/>
      <p:bldP spid="9" grpId="0" bldLvl="0" animBg="1"/>
      <p:bldP spid="57" grpId="0" bldLvl="0" animBg="1"/>
      <p:bldP spid="58" grpId="0" autoUpdateAnimBg="0"/>
      <p:bldP spid="59" grpId="0" autoUpdateAnimBg="0"/>
      <p:bldP spid="6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90200" y="404495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2023.01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9075" y="294005"/>
            <a:ext cx="8098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2021年6月浙江高考 完形填空</a:t>
            </a:r>
            <a:r>
              <a:rPr lang="en-US" altLang="zh-CN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精通词汇衔接的方式</a:t>
            </a:r>
            <a:endParaRPr lang="zh-CN" altLang="en-US" sz="2400" b="1" dirty="0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8280" y="852805"/>
            <a:ext cx="11486515" cy="478218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207645" y="5695315"/>
            <a:ext cx="11465560" cy="8299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44. A. store         	B. select            	C. deliver          	D. </a:t>
            </a:r>
            <a:r>
              <a:rPr lang="zh-CN" altLang="en-US" sz="2400" b="1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bag</a:t>
            </a:r>
            <a:endParaRPr lang="zh-CN" altLang="en-US" sz="2400" b="1"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45. A.</a:t>
            </a:r>
            <a:r>
              <a:rPr lang="zh-CN" altLang="en-US" sz="2400" b="1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 stranger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	B. cashier          	C. friend            	D. doctor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1057275" y="6093460"/>
            <a:ext cx="12833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stranger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8906510" y="5671820"/>
            <a:ext cx="6572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bag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6602095" y="3284855"/>
            <a:ext cx="570865" cy="215900"/>
          </a:xfrm>
          <a:prstGeom prst="roundRect">
            <a:avLst/>
          </a:prstGeom>
          <a:solidFill>
            <a:schemeClr val="accent2">
              <a:alpha val="33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>
            <a:stCxn id="9" idx="3"/>
          </p:cNvCxnSpPr>
          <p:nvPr>
            <p:custDataLst>
              <p:tags r:id="rId10"/>
            </p:custDataLst>
          </p:nvPr>
        </p:nvCxnSpPr>
        <p:spPr>
          <a:xfrm flipV="1">
            <a:off x="7172960" y="3068955"/>
            <a:ext cx="1301115" cy="323850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>
            <p:custDataLst>
              <p:tags r:id="rId11"/>
            </p:custDataLst>
          </p:nvPr>
        </p:nvSpPr>
        <p:spPr>
          <a:xfrm>
            <a:off x="208280" y="4077335"/>
            <a:ext cx="2279015" cy="21590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>
            <p:custDataLst>
              <p:tags r:id="rId12"/>
            </p:custDataLst>
          </p:nvPr>
        </p:nvCxnSpPr>
        <p:spPr>
          <a:xfrm flipV="1">
            <a:off x="1777365" y="3429000"/>
            <a:ext cx="6480810" cy="756285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图片 97"/>
          <p:cNvPicPr>
            <a:picLocks noChangeAspect="1"/>
          </p:cNvPicPr>
          <p:nvPr/>
        </p:nvPicPr>
        <p:blipFill>
          <a:blip r:embed="rId13"/>
          <a:srcRect l="39677" t="24722" r="11635" b="19722"/>
          <a:stretch>
            <a:fillRect/>
          </a:stretch>
        </p:blipFill>
        <p:spPr>
          <a:xfrm>
            <a:off x="207645" y="885190"/>
            <a:ext cx="5017135" cy="2722880"/>
          </a:xfrm>
          <a:prstGeom prst="rect">
            <a:avLst/>
          </a:prstGeom>
        </p:spPr>
      </p:pic>
      <p:sp>
        <p:nvSpPr>
          <p:cNvPr id="99" name="圆角矩形 98"/>
          <p:cNvSpPr/>
          <p:nvPr>
            <p:custDataLst>
              <p:tags r:id="rId14"/>
            </p:custDataLst>
          </p:nvPr>
        </p:nvSpPr>
        <p:spPr>
          <a:xfrm>
            <a:off x="7826375" y="2060575"/>
            <a:ext cx="3739515" cy="685165"/>
          </a:xfrm>
          <a:prstGeom prst="roundRect">
            <a:avLst/>
          </a:prstGeom>
          <a:solidFill>
            <a:schemeClr val="accent2">
              <a:alpha val="92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词汇复现，但不是原词的机械重复，由名词变成动词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装袋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0" name="圆角矩形 99"/>
          <p:cNvSpPr/>
          <p:nvPr>
            <p:custDataLst>
              <p:tags r:id="rId15"/>
            </p:custDataLst>
          </p:nvPr>
        </p:nvSpPr>
        <p:spPr>
          <a:xfrm>
            <a:off x="6962140" y="3933190"/>
            <a:ext cx="4639310" cy="69596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话题词汇同现，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asked 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the woman’s name and address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说明是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“stranger”</a:t>
            </a:r>
            <a:endParaRPr lang="en-US" altLang="zh-CN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01" name="直接箭头连接符 100"/>
          <p:cNvCxnSpPr/>
          <p:nvPr>
            <p:custDataLst>
              <p:tags r:id="rId16"/>
            </p:custDataLst>
          </p:nvPr>
        </p:nvCxnSpPr>
        <p:spPr>
          <a:xfrm>
            <a:off x="1057275" y="1593215"/>
            <a:ext cx="6049010" cy="2339975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箭头连接符 101"/>
          <p:cNvCxnSpPr/>
          <p:nvPr>
            <p:custDataLst>
              <p:tags r:id="rId17"/>
            </p:custDataLst>
          </p:nvPr>
        </p:nvCxnSpPr>
        <p:spPr>
          <a:xfrm>
            <a:off x="4153535" y="1304290"/>
            <a:ext cx="3600450" cy="828675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87399 -0.423519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-2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79224 -0.422037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" y="-2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  <p:bldP spid="9" grpId="1" animBg="1"/>
      <p:bldP spid="3" grpId="0"/>
      <p:bldP spid="11" grpId="0" bldLvl="0" animBg="1"/>
      <p:bldP spid="11" grpId="1" animBg="1"/>
      <p:bldP spid="99" grpId="0" bldLvl="0" animBg="1"/>
      <p:bldP spid="99" grpId="1" animBg="1"/>
      <p:bldP spid="100" grpId="0" bldLvl="0" animBg="1"/>
      <p:bldP spid="10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90200" y="404495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2023.01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0" y="294005"/>
            <a:ext cx="10114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运用内在逻辑推理，精通语境生成的方式</a:t>
            </a:r>
            <a:endParaRPr lang="zh-CN" altLang="en-US" sz="2400" b="1" dirty="0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8280" y="852805"/>
            <a:ext cx="11486515" cy="478218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193040" y="4570095"/>
            <a:ext cx="11430635" cy="549275"/>
          </a:xfrm>
          <a:prstGeom prst="roundRect">
            <a:avLst/>
          </a:prstGeom>
          <a:solidFill>
            <a:schemeClr val="accent2">
              <a:alpha val="33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>
            <p:custDataLst>
              <p:tags r:id="rId7"/>
            </p:custDataLst>
          </p:nvPr>
        </p:nvCxnSpPr>
        <p:spPr>
          <a:xfrm flipV="1">
            <a:off x="5449570" y="4220845"/>
            <a:ext cx="4752975" cy="396240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>
            <p:custDataLst>
              <p:tags r:id="rId8"/>
            </p:custDataLst>
          </p:nvPr>
        </p:nvSpPr>
        <p:spPr>
          <a:xfrm>
            <a:off x="985520" y="3789045"/>
            <a:ext cx="4608830" cy="21590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>
            <p:custDataLst>
              <p:tags r:id="rId9"/>
            </p:custDataLst>
          </p:nvPr>
        </p:nvCxnSpPr>
        <p:spPr>
          <a:xfrm flipH="1">
            <a:off x="3505835" y="4004945"/>
            <a:ext cx="575945" cy="432435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圆角矩形 98"/>
          <p:cNvSpPr/>
          <p:nvPr>
            <p:custDataLst>
              <p:tags r:id="rId10"/>
            </p:custDataLst>
          </p:nvPr>
        </p:nvSpPr>
        <p:spPr>
          <a:xfrm>
            <a:off x="6386195" y="1844675"/>
            <a:ext cx="5379720" cy="1890395"/>
          </a:xfrm>
          <a:prstGeom prst="round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20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通过由抽象到具体的思维转化，形成语境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</a:t>
            </a:r>
            <a:r>
              <a:rPr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give the cashier</a:t>
            </a:r>
            <a:r>
              <a:rPr 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five-dollar bill to keep on hand  in case  the same happened to someone else if they didn’t have enough   </a:t>
            </a:r>
            <a:r>
              <a:rPr 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money</a:t>
            </a:r>
            <a:r>
              <a:rPr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for all of their groceries</a:t>
            </a:r>
            <a:r>
              <a:rPr 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具体动作，抽象为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“gift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赠送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的概念，共同生成上下文语境。</a:t>
            </a:r>
            <a:r>
              <a:rPr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193040" y="5859145"/>
            <a:ext cx="11501120" cy="8299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50. A. luck         	B. chance          	C. </a:t>
            </a:r>
            <a:r>
              <a:rPr lang="zh-CN" altLang="en-US" sz="2400" b="1">
                <a:solidFill>
                  <a:srgbClr val="000000">
                    <a:alpha val="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gift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	D. turn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51. A. surprised    	B. amused         	C. </a:t>
            </a:r>
            <a:r>
              <a:rPr lang="zh-CN" altLang="en-US" sz="2400" b="1">
                <a:solidFill>
                  <a:srgbClr val="000000">
                    <a:alpha val="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touched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	D. convinced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6242050" y="6228715"/>
            <a:ext cx="12160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touched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6313805" y="5805170"/>
            <a:ext cx="6991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gift 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14"/>
            </p:custDataLst>
          </p:nvPr>
        </p:nvSpPr>
        <p:spPr>
          <a:xfrm>
            <a:off x="207645" y="5419090"/>
            <a:ext cx="1462405" cy="21590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>
            <p:custDataLst>
              <p:tags r:id="rId15"/>
            </p:custDataLst>
          </p:nvPr>
        </p:nvSpPr>
        <p:spPr>
          <a:xfrm>
            <a:off x="10436860" y="5157470"/>
            <a:ext cx="1257300" cy="21590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圆角矩形 99"/>
          <p:cNvSpPr/>
          <p:nvPr>
            <p:custDataLst>
              <p:tags r:id="rId16"/>
            </p:custDataLst>
          </p:nvPr>
        </p:nvSpPr>
        <p:spPr>
          <a:xfrm>
            <a:off x="265430" y="1454785"/>
            <a:ext cx="5320665" cy="180594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20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通过观点和事实的逻辑关联，形成语境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通过上下文的事实</a:t>
            </a:r>
            <a:r>
              <a:rPr 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 mother, who is never speechless, was speechless</a:t>
            </a:r>
            <a:r>
              <a:rPr 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helped my mother out</a:t>
            </a:r>
            <a:r>
              <a:rPr 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，形成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 mother was so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touched”d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的观点，创设以情感为基础的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语境，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很好地考查了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高阶思维的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概括能力。</a:t>
            </a:r>
            <a:endParaRPr lang="zh-CN" altLang="en-US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/>
          <p:cNvCxnSpPr/>
          <p:nvPr>
            <p:custDataLst>
              <p:tags r:id="rId17"/>
            </p:custDataLst>
          </p:nvPr>
        </p:nvCxnSpPr>
        <p:spPr>
          <a:xfrm flipV="1">
            <a:off x="1273175" y="4509135"/>
            <a:ext cx="2016125" cy="935990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299 -0.00398148 L 0.345826 -0.266697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-1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7719 -0.0388889 L -0.256496 -0.294722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-1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1" grpId="0" bldLvl="0" animBg="1"/>
      <p:bldP spid="11" grpId="1" animBg="1"/>
      <p:bldP spid="99" grpId="0" bldLvl="0" animBg="1"/>
      <p:bldP spid="99" grpId="1" animBg="1"/>
      <p:bldP spid="100" grpId="0" bldLvl="0" animBg="1"/>
      <p:bldP spid="100" grpId="1" animBg="1"/>
      <p:bldP spid="14" grpId="0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90200" y="404495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2023.01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3500" y="294005"/>
            <a:ext cx="10114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建立“语义场”的概念和意识，整体推进理解和精准答题</a:t>
            </a:r>
            <a:endParaRPr lang="zh-CN" altLang="en-US" sz="2400" b="1" dirty="0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8280" y="852805"/>
            <a:ext cx="11486515" cy="478218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6" name="圆角矩形 15"/>
          <p:cNvSpPr/>
          <p:nvPr>
            <p:custDataLst>
              <p:tags r:id="rId6"/>
            </p:custDataLst>
          </p:nvPr>
        </p:nvSpPr>
        <p:spPr>
          <a:xfrm>
            <a:off x="207645" y="5419090"/>
            <a:ext cx="1462405" cy="21590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>
            <p:custDataLst>
              <p:tags r:id="rId7"/>
            </p:custDataLst>
          </p:nvPr>
        </p:nvSpPr>
        <p:spPr>
          <a:xfrm>
            <a:off x="10436860" y="5157470"/>
            <a:ext cx="1257300" cy="21590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193040" y="5805170"/>
            <a:ext cx="11489690" cy="8299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54. A. faith         	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B. courage        	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zh-CN" altLang="en-US" sz="2400" b="1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kindness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D. honor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55. A. </a:t>
            </a:r>
            <a:r>
              <a:rPr lang="zh-CN" altLang="en-US" sz="2400" b="1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made her day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B. changed her mind 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C. caught her eye  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D. met her demand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圆角矩形 7"/>
          <p:cNvSpPr/>
          <p:nvPr>
            <p:custDataLst>
              <p:tags r:id="rId9"/>
            </p:custDataLst>
          </p:nvPr>
        </p:nvSpPr>
        <p:spPr>
          <a:xfrm>
            <a:off x="10346055" y="3971925"/>
            <a:ext cx="1009650" cy="32131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rgbClr val="C00000"/>
                </a:solidFill>
              </a:rPr>
              <a:t>gift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  <p:sp>
        <p:nvSpPr>
          <p:cNvPr id="20" name="圆角矩形 19"/>
          <p:cNvSpPr/>
          <p:nvPr>
            <p:custDataLst>
              <p:tags r:id="rId10"/>
            </p:custDataLst>
          </p:nvPr>
        </p:nvSpPr>
        <p:spPr>
          <a:xfrm>
            <a:off x="3073400" y="4293235"/>
            <a:ext cx="1248410" cy="26860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C00000"/>
                </a:solidFill>
              </a:rPr>
              <a:t>touched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6457950" y="5805170"/>
            <a:ext cx="13182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kindness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85520" y="6174740"/>
            <a:ext cx="2251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made her day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695" y="2708910"/>
            <a:ext cx="1443355" cy="2073275"/>
          </a:xfrm>
          <a:prstGeom prst="rect">
            <a:avLst/>
          </a:prstGeom>
        </p:spPr>
      </p:pic>
      <p:sp>
        <p:nvSpPr>
          <p:cNvPr id="33" name="椭圆形标注 32"/>
          <p:cNvSpPr/>
          <p:nvPr>
            <p:custDataLst>
              <p:tags r:id="rId14"/>
            </p:custDataLst>
          </p:nvPr>
        </p:nvSpPr>
        <p:spPr>
          <a:xfrm>
            <a:off x="1633220" y="1039495"/>
            <a:ext cx="9288780" cy="3168015"/>
          </a:xfrm>
          <a:prstGeom prst="wedgeEllipseCallout">
            <a:avLst>
              <a:gd name="adj1" fmla="val -42999"/>
              <a:gd name="adj2" fmla="val 3677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000" b="1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语</a:t>
            </a:r>
            <a:r>
              <a:rPr lang="zh-CN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义场指在意义上相互关联的词组成的完整而又变化的词汇系统。</a:t>
            </a:r>
            <a:r>
              <a:rPr lang="en-US" sz="20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建立“</a:t>
            </a:r>
            <a:r>
              <a:rPr lang="zh-CN" altLang="en-US" sz="20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语义</a:t>
            </a:r>
            <a:r>
              <a:rPr lang="en-US" sz="20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场”的概念和意识</a:t>
            </a:r>
            <a:r>
              <a:rPr lang="zh-CN" altLang="en-US" sz="20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，形成</a:t>
            </a:r>
            <a:r>
              <a:rPr sz="20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语篇语场、方式和基调的综合</a:t>
            </a:r>
            <a:r>
              <a:rPr lang="zh-CN" sz="20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认知，</a:t>
            </a:r>
            <a:r>
              <a:rPr lang="zh-CN" altLang="en-US" sz="20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对完形填空整体推进和精准答题有着重要意义和作用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/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本篇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gift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;</a:t>
            </a:r>
            <a:r>
              <a:rPr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kindness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; helped my mother out; </a:t>
            </a:r>
            <a:r>
              <a:rPr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made her day</a:t>
            </a:r>
            <a:r>
              <a:rPr lang="zh-CN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（熟词新义）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”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共同形成上下义义场、复现义场、同义义场、反义义场和语境义场等建构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“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积极助人，爱心接力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”</a:t>
            </a:r>
            <a:r>
              <a: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的语义场。</a:t>
            </a:r>
            <a:endParaRPr sz="20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99297 -0.0964815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75423 -0.129352 " pathEditMode="relative" rAng="0" ptsTypes="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 bldLvl="0" animBg="1"/>
      <p:bldP spid="17" grpId="1" animBg="1"/>
      <p:bldP spid="8" grpId="0" bldLvl="0" animBg="1"/>
      <p:bldP spid="8" grpId="1" animBg="1"/>
      <p:bldP spid="20" grpId="0" bldLvl="0" animBg="1"/>
      <p:bldP spid="20" grpId="1" animBg="1"/>
      <p:bldP spid="21" grpId="0"/>
      <p:bldP spid="22" grpId="0"/>
      <p:bldP spid="33" grpId="0" bldLvl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/>
          <p:cNvSpPr/>
          <p:nvPr/>
        </p:nvSpPr>
        <p:spPr bwMode="auto">
          <a:xfrm>
            <a:off x="3310233" y="1395413"/>
            <a:ext cx="8883355" cy="1881187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8" name="Freeform 6"/>
          <p:cNvSpPr/>
          <p:nvPr/>
        </p:nvSpPr>
        <p:spPr bwMode="auto">
          <a:xfrm>
            <a:off x="1588" y="4075113"/>
            <a:ext cx="5693725" cy="1712912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4" name="Freeform 7"/>
          <p:cNvSpPr/>
          <p:nvPr/>
        </p:nvSpPr>
        <p:spPr bwMode="auto">
          <a:xfrm>
            <a:off x="1588" y="2052639"/>
            <a:ext cx="10728896" cy="2981325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5" name="Freeform 8"/>
          <p:cNvSpPr/>
          <p:nvPr/>
        </p:nvSpPr>
        <p:spPr bwMode="auto">
          <a:xfrm>
            <a:off x="11228765" y="1908175"/>
            <a:ext cx="556995" cy="900113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9" name="Freeform 9"/>
          <p:cNvSpPr/>
          <p:nvPr/>
        </p:nvSpPr>
        <p:spPr bwMode="auto">
          <a:xfrm>
            <a:off x="10589252" y="6049964"/>
            <a:ext cx="1604336" cy="808037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7" name="Freeform 10"/>
          <p:cNvSpPr/>
          <p:nvPr/>
        </p:nvSpPr>
        <p:spPr bwMode="auto">
          <a:xfrm>
            <a:off x="10298853" y="6208713"/>
            <a:ext cx="1894735" cy="649287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2670810" y="2708910"/>
            <a:ext cx="722566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合理推敲</a:t>
            </a:r>
            <a:r>
              <a:rPr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文化意识更精准</a:t>
            </a:r>
            <a:endParaRPr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从文化背景、风俗习惯、生活常识强化理解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12"/>
          <p:cNvSpPr txBox="1">
            <a:spLocks noChangeArrowheads="1"/>
          </p:cNvSpPr>
          <p:nvPr/>
        </p:nvSpPr>
        <p:spPr bwMode="auto">
          <a:xfrm>
            <a:off x="1347262" y="2463800"/>
            <a:ext cx="1257935" cy="22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3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13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2"/>
          <p:cNvSpPr txBox="1">
            <a:spLocks noChangeArrowheads="1"/>
          </p:cNvSpPr>
          <p:nvPr/>
        </p:nvSpPr>
        <p:spPr bwMode="auto">
          <a:xfrm>
            <a:off x="491934" y="3813176"/>
            <a:ext cx="83375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FFFF"/>
                </a:solidFill>
              </a:rPr>
              <a:t>Part</a:t>
            </a:r>
            <a:endParaRPr lang="zh-CN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8" grpId="0" bldLvl="0" animBg="1"/>
      <p:bldP spid="54" grpId="0" bldLvl="0" animBg="1"/>
      <p:bldP spid="55" grpId="0" bldLvl="0" animBg="1"/>
      <p:bldP spid="9" grpId="0" bldLvl="0" animBg="1"/>
      <p:bldP spid="57" grpId="0" bldLvl="0" animBg="1"/>
      <p:bldP spid="58" grpId="0" autoUpdateAnimBg="0"/>
      <p:bldP spid="59" grpId="0" autoUpdateAnimBg="0"/>
      <p:bldP spid="6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90200" y="404495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2023.01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9075" y="294005"/>
            <a:ext cx="8098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2021年6月新高考全国I卷 完形填空</a:t>
            </a:r>
            <a:endParaRPr lang="zh-CN" altLang="en-US" sz="2400" b="1" dirty="0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35" y="921385"/>
            <a:ext cx="11579225" cy="4056380"/>
          </a:xfrm>
          <a:prstGeom prst="rect">
            <a:avLst/>
          </a:prstGeom>
        </p:spPr>
      </p:pic>
      <p:sp>
        <p:nvSpPr>
          <p:cNvPr id="16" name="圆角矩形 15"/>
          <p:cNvSpPr/>
          <p:nvPr>
            <p:custDataLst>
              <p:tags r:id="rId5"/>
            </p:custDataLst>
          </p:nvPr>
        </p:nvSpPr>
        <p:spPr>
          <a:xfrm>
            <a:off x="2209165" y="920750"/>
            <a:ext cx="2445385" cy="27559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4807585" y="4389755"/>
            <a:ext cx="6774180" cy="26352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841375" y="4678045"/>
            <a:ext cx="3406775" cy="29972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93040" y="5229225"/>
            <a:ext cx="11597640" cy="119888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47. A. ambition	B. permission		C. experience		D. invitation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54. A. tasting		B. finding		C. sharing		D. delivering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55. A. withdraw	B. donate		C. receive		D. appreciate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>
            <p:custDataLst>
              <p:tags r:id="rId8"/>
            </p:custDataLst>
          </p:nvPr>
        </p:nvSpPr>
        <p:spPr>
          <a:xfrm>
            <a:off x="3320415" y="5339715"/>
            <a:ext cx="1632585" cy="27559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9"/>
            </p:custDataLst>
          </p:nvPr>
        </p:nvSpPr>
        <p:spPr>
          <a:xfrm>
            <a:off x="8836660" y="6093460"/>
            <a:ext cx="1520825" cy="27559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0"/>
            </p:custDataLst>
          </p:nvPr>
        </p:nvSpPr>
        <p:spPr>
          <a:xfrm>
            <a:off x="8905875" y="5690870"/>
            <a:ext cx="1487805" cy="27559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11"/>
            </p:custDataLst>
          </p:nvPr>
        </p:nvSpPr>
        <p:spPr>
          <a:xfrm>
            <a:off x="4153535" y="2637155"/>
            <a:ext cx="6024245" cy="27559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圆角矩形 99"/>
          <p:cNvSpPr/>
          <p:nvPr>
            <p:custDataLst>
              <p:tags r:id="rId12"/>
            </p:custDataLst>
          </p:nvPr>
        </p:nvSpPr>
        <p:spPr>
          <a:xfrm>
            <a:off x="1344930" y="1268730"/>
            <a:ext cx="10775315" cy="302006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英语核心素养包括，语言能力、思维品质、</a:t>
            </a:r>
            <a:r>
              <a:rPr lang="zh-CN" altLang="en-US" b="1" u="sng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文化意识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和学习能力。完形填空在遣词造句、行文布局、逻辑思维方面会保留原汁原味的英文，对英美文化了解和“跨文化意识”有助于对文章的深层理解。   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本文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“a tax-paying employed person 一名纳税从业人员”的文化背景，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根据美国纳税制度，学生兼职收入也是依据法律要纳税。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美国的父母很注重培养孩子出去打工的意识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“不管是来自富裕家庭还是贫困家庭，很小就通过送报、超市或餐馆工作，甚至baby-sit来赚取零花钱。”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（My parents thought all of this was a grand idea and called Betsy’s dad </a:t>
            </a:r>
            <a:r>
              <a:rPr lang="zh-CN" altLang="en-US" b="1" u="sng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their permission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.），提升与人交流和合作的能力；明白劳动的真正含义（This was the sort of work that made you   </a:t>
            </a:r>
            <a:r>
              <a:rPr lang="zh-CN" altLang="en-US" b="1" u="sng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appreciate 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the dollars you earned and</a:t>
            </a:r>
            <a:r>
              <a:rPr lang="zh-CN" altLang="en-US" b="1" u="sng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respect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those who did the work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这种工作让你珍惜你赚到的钱，并尊重那些做这项工作的人）,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当孩子挣钱，成为一个可以纳税的公民时，标志着孩子的成熟和责任。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75" y="2316480"/>
            <a:ext cx="1443355" cy="2073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4" grpId="0" bldLvl="0" animBg="1"/>
      <p:bldP spid="4" grpId="1" animBg="1"/>
      <p:bldP spid="8" grpId="0" bldLvl="0" animBg="1"/>
      <p:bldP spid="8" grpId="1" animBg="1"/>
      <p:bldP spid="100" grpId="0" bldLvl="0" animBg="1"/>
      <p:bldP spid="100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90200" y="404495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2023.01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9075" y="294005"/>
            <a:ext cx="8098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2022年6月新高考全国I卷 完形填空</a:t>
            </a:r>
            <a:endParaRPr lang="zh-CN" altLang="en-US" sz="2400" b="1" dirty="0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85" y="883285"/>
            <a:ext cx="11401425" cy="425323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75" y="2316480"/>
            <a:ext cx="1443355" cy="20732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5925" y="5300980"/>
            <a:ext cx="11099800" cy="119888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51. A. luck		B. answer		C. wonder		D. signal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54. A. relief		B. duty			C. pride		D. excitement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55. A. failure		B. adventure		C. performance	D. conflict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7013575" y="883285"/>
            <a:ext cx="2427605" cy="29972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8"/>
            </p:custDataLst>
          </p:nvPr>
        </p:nvSpPr>
        <p:spPr>
          <a:xfrm>
            <a:off x="8905240" y="2316480"/>
            <a:ext cx="2687955" cy="29972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1273175" y="2597150"/>
            <a:ext cx="7994015" cy="29972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>
            <a:off x="1777365" y="3933190"/>
            <a:ext cx="1701800" cy="29972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11"/>
            </p:custDataLst>
          </p:nvPr>
        </p:nvSpPr>
        <p:spPr>
          <a:xfrm>
            <a:off x="553085" y="4797425"/>
            <a:ext cx="1433195" cy="29972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2"/>
            </p:custDataLst>
          </p:nvPr>
        </p:nvSpPr>
        <p:spPr>
          <a:xfrm>
            <a:off x="4850765" y="4797425"/>
            <a:ext cx="2066290" cy="29972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圆角矩形 99"/>
          <p:cNvSpPr/>
          <p:nvPr>
            <p:custDataLst>
              <p:tags r:id="rId13"/>
            </p:custDataLst>
          </p:nvPr>
        </p:nvSpPr>
        <p:spPr>
          <a:xfrm>
            <a:off x="1057275" y="1412875"/>
            <a:ext cx="10775315" cy="2439035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营地教育在北美已经有超过150年的历史，可以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激发孩子的好奇心，培养孩子的冒险精神和创新精神。很多家长认为这是家庭和孩子们在成长路上的必修课，陪孩子宿营和旅游已成为很多家庭的历史传统。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本文在camping experiences的文化背景下，展示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b="1" u="sng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instead of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tying him up, I just kept a close eye on him. It  </a:t>
            </a:r>
            <a:r>
              <a:rPr lang="zh-CN" altLang="en-US" b="1" u="sng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worked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-he didn’t end up in the creek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培养孩子独立精神，释放天性。以及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 are filled with</a:t>
            </a:r>
            <a:r>
              <a:rPr lang="zh-CN" altLang="en-US" b="1" u="sng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 sense of  excitement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, wondering what camping</a:t>
            </a:r>
            <a:r>
              <a:rPr lang="zh-CN" altLang="en-US" b="1" u="sng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fun and  adventure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we will experience next冒险精神</a:t>
            </a:r>
            <a:r>
              <a:rPr lang="en-US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1题</a:t>
            </a:r>
            <a:r>
              <a:rPr 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也是一道很有文化背景的题目</a:t>
            </a:r>
            <a:r>
              <a:rPr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，考生容易受中文思维的影响以及看到发动机没启动，认为是发动机“没做出回答”而选择B. </a:t>
            </a:r>
            <a:r>
              <a:rPr 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而</a:t>
            </a:r>
            <a:r>
              <a:rPr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b="1" u="sng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 luck”是非常地道的用语</a:t>
            </a:r>
            <a:r>
              <a:rPr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，表示尝试着做某事但未能成功，相当于“but in vain”；</a:t>
            </a:r>
            <a:endParaRPr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圆角矩形 12"/>
          <p:cNvSpPr/>
          <p:nvPr>
            <p:custDataLst>
              <p:tags r:id="rId14"/>
            </p:custDataLst>
          </p:nvPr>
        </p:nvSpPr>
        <p:spPr>
          <a:xfrm>
            <a:off x="1273175" y="5422900"/>
            <a:ext cx="1023620" cy="29972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>
            <p:custDataLst>
              <p:tags r:id="rId15"/>
            </p:custDataLst>
          </p:nvPr>
        </p:nvSpPr>
        <p:spPr>
          <a:xfrm>
            <a:off x="9063990" y="5733415"/>
            <a:ext cx="1808480" cy="29972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6"/>
            </p:custDataLst>
          </p:nvPr>
        </p:nvSpPr>
        <p:spPr>
          <a:xfrm>
            <a:off x="3577590" y="6093460"/>
            <a:ext cx="1633855" cy="29972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 animBg="1"/>
      <p:bldP spid="8" grpId="0" bldLvl="0" animBg="1"/>
      <p:bldP spid="8" grpId="1" animBg="1"/>
      <p:bldP spid="4" grpId="0" bldLvl="0" animBg="1"/>
      <p:bldP spid="4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0" y="1927860"/>
            <a:ext cx="8745220" cy="4930140"/>
          </a:xfrm>
          <a:prstGeom prst="rect">
            <a:avLst/>
          </a:prstGeom>
        </p:spPr>
      </p:pic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11328777" y="6839313"/>
            <a:ext cx="268029" cy="261324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1905">
              <a:solidFill>
                <a:sysClr val="windowText" lastClr="000000"/>
              </a:solidFill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 rot="2331050">
            <a:off x="10889048" y="6454393"/>
            <a:ext cx="439729" cy="447575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1905">
              <a:solidFill>
                <a:sysClr val="windowText" lastClr="000000"/>
              </a:solidFill>
            </a:endParaRPr>
          </a:p>
        </p:txBody>
      </p:sp>
      <p:sp>
        <p:nvSpPr>
          <p:cNvPr id="12" name="Freeform 7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11308937" y="3402868"/>
            <a:ext cx="613425" cy="964233"/>
          </a:xfrm>
          <a:custGeom>
            <a:avLst/>
            <a:gdLst>
              <a:gd name="T0" fmla="*/ 3 w 223"/>
              <a:gd name="T1" fmla="*/ 196 h 351"/>
              <a:gd name="T2" fmla="*/ 10 w 223"/>
              <a:gd name="T3" fmla="*/ 177 h 351"/>
              <a:gd name="T4" fmla="*/ 53 w 223"/>
              <a:gd name="T5" fmla="*/ 157 h 351"/>
              <a:gd name="T6" fmla="*/ 76 w 223"/>
              <a:gd name="T7" fmla="*/ 97 h 351"/>
              <a:gd name="T8" fmla="*/ 90 w 223"/>
              <a:gd name="T9" fmla="*/ 88 h 351"/>
              <a:gd name="T10" fmla="*/ 90 w 223"/>
              <a:gd name="T11" fmla="*/ 88 h 351"/>
              <a:gd name="T12" fmla="*/ 119 w 223"/>
              <a:gd name="T13" fmla="*/ 88 h 351"/>
              <a:gd name="T14" fmla="*/ 119 w 223"/>
              <a:gd name="T15" fmla="*/ 88 h 351"/>
              <a:gd name="T16" fmla="*/ 125 w 223"/>
              <a:gd name="T17" fmla="*/ 89 h 351"/>
              <a:gd name="T18" fmla="*/ 184 w 223"/>
              <a:gd name="T19" fmla="*/ 118 h 351"/>
              <a:gd name="T20" fmla="*/ 190 w 223"/>
              <a:gd name="T21" fmla="*/ 123 h 351"/>
              <a:gd name="T22" fmla="*/ 219 w 223"/>
              <a:gd name="T23" fmla="*/ 167 h 351"/>
              <a:gd name="T24" fmla="*/ 215 w 223"/>
              <a:gd name="T25" fmla="*/ 187 h 351"/>
              <a:gd name="T26" fmla="*/ 207 w 223"/>
              <a:gd name="T27" fmla="*/ 190 h 351"/>
              <a:gd name="T28" fmla="*/ 195 w 223"/>
              <a:gd name="T29" fmla="*/ 183 h 351"/>
              <a:gd name="T30" fmla="*/ 167 w 223"/>
              <a:gd name="T31" fmla="*/ 143 h 351"/>
              <a:gd name="T32" fmla="*/ 134 w 223"/>
              <a:gd name="T33" fmla="*/ 126 h 351"/>
              <a:gd name="T34" fmla="*/ 135 w 223"/>
              <a:gd name="T35" fmla="*/ 131 h 351"/>
              <a:gd name="T36" fmla="*/ 148 w 223"/>
              <a:gd name="T37" fmla="*/ 190 h 351"/>
              <a:gd name="T38" fmla="*/ 138 w 223"/>
              <a:gd name="T39" fmla="*/ 222 h 351"/>
              <a:gd name="T40" fmla="*/ 87 w 223"/>
              <a:gd name="T41" fmla="*/ 273 h 351"/>
              <a:gd name="T42" fmla="*/ 59 w 223"/>
              <a:gd name="T43" fmla="*/ 342 h 351"/>
              <a:gd name="T44" fmla="*/ 46 w 223"/>
              <a:gd name="T45" fmla="*/ 351 h 351"/>
              <a:gd name="T46" fmla="*/ 40 w 223"/>
              <a:gd name="T47" fmla="*/ 350 h 351"/>
              <a:gd name="T48" fmla="*/ 32 w 223"/>
              <a:gd name="T49" fmla="*/ 331 h 351"/>
              <a:gd name="T50" fmla="*/ 61 w 223"/>
              <a:gd name="T51" fmla="*/ 258 h 351"/>
              <a:gd name="T52" fmla="*/ 63 w 223"/>
              <a:gd name="T53" fmla="*/ 254 h 351"/>
              <a:gd name="T54" fmla="*/ 72 w 223"/>
              <a:gd name="T55" fmla="*/ 242 h 351"/>
              <a:gd name="T56" fmla="*/ 97 w 223"/>
              <a:gd name="T57" fmla="*/ 203 h 351"/>
              <a:gd name="T58" fmla="*/ 86 w 223"/>
              <a:gd name="T59" fmla="*/ 152 h 351"/>
              <a:gd name="T60" fmla="*/ 78 w 223"/>
              <a:gd name="T61" fmla="*/ 173 h 351"/>
              <a:gd name="T62" fmla="*/ 71 w 223"/>
              <a:gd name="T63" fmla="*/ 181 h 351"/>
              <a:gd name="T64" fmla="*/ 22 w 223"/>
              <a:gd name="T65" fmla="*/ 203 h 351"/>
              <a:gd name="T66" fmla="*/ 16 w 223"/>
              <a:gd name="T67" fmla="*/ 205 h 351"/>
              <a:gd name="T68" fmla="*/ 3 w 223"/>
              <a:gd name="T69" fmla="*/ 196 h 351"/>
              <a:gd name="T70" fmla="*/ 82 w 223"/>
              <a:gd name="T71" fmla="*/ 73 h 351"/>
              <a:gd name="T72" fmla="*/ 119 w 223"/>
              <a:gd name="T73" fmla="*/ 36 h 351"/>
              <a:gd name="T74" fmla="*/ 82 w 223"/>
              <a:gd name="T75" fmla="*/ 0 h 351"/>
              <a:gd name="T76" fmla="*/ 46 w 223"/>
              <a:gd name="T77" fmla="*/ 36 h 351"/>
              <a:gd name="T78" fmla="*/ 82 w 223"/>
              <a:gd name="T79" fmla="*/ 73 h 351"/>
              <a:gd name="T80" fmla="*/ 153 w 223"/>
              <a:gd name="T81" fmla="*/ 225 h 351"/>
              <a:gd name="T82" fmla="*/ 147 w 223"/>
              <a:gd name="T83" fmla="*/ 232 h 351"/>
              <a:gd name="T84" fmla="*/ 123 w 223"/>
              <a:gd name="T85" fmla="*/ 256 h 351"/>
              <a:gd name="T86" fmla="*/ 133 w 223"/>
              <a:gd name="T87" fmla="*/ 281 h 351"/>
              <a:gd name="T88" fmla="*/ 138 w 223"/>
              <a:gd name="T89" fmla="*/ 288 h 351"/>
              <a:gd name="T90" fmla="*/ 180 w 223"/>
              <a:gd name="T91" fmla="*/ 345 h 351"/>
              <a:gd name="T92" fmla="*/ 192 w 223"/>
              <a:gd name="T93" fmla="*/ 351 h 351"/>
              <a:gd name="T94" fmla="*/ 201 w 223"/>
              <a:gd name="T95" fmla="*/ 348 h 351"/>
              <a:gd name="T96" fmla="*/ 204 w 223"/>
              <a:gd name="T97" fmla="*/ 328 h 351"/>
              <a:gd name="T98" fmla="*/ 162 w 223"/>
              <a:gd name="T99" fmla="*/ 272 h 351"/>
              <a:gd name="T100" fmla="*/ 153 w 223"/>
              <a:gd name="T101" fmla="*/ 225 h 351"/>
              <a:gd name="T102" fmla="*/ 153 w 223"/>
              <a:gd name="T103" fmla="*/ 225 h 351"/>
              <a:gd name="T104" fmla="*/ 153 w 223"/>
              <a:gd name="T105" fmla="*/ 225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3" h="351">
                <a:moveTo>
                  <a:pt x="3" y="196"/>
                </a:moveTo>
                <a:cubicBezTo>
                  <a:pt x="0" y="189"/>
                  <a:pt x="3" y="180"/>
                  <a:pt x="10" y="177"/>
                </a:cubicBezTo>
                <a:cubicBezTo>
                  <a:pt x="53" y="157"/>
                  <a:pt x="53" y="157"/>
                  <a:pt x="53" y="157"/>
                </a:cubicBezTo>
                <a:cubicBezTo>
                  <a:pt x="76" y="97"/>
                  <a:pt x="76" y="97"/>
                  <a:pt x="76" y="97"/>
                </a:cubicBezTo>
                <a:cubicBezTo>
                  <a:pt x="78" y="91"/>
                  <a:pt x="84" y="88"/>
                  <a:pt x="90" y="88"/>
                </a:cubicBezTo>
                <a:cubicBezTo>
                  <a:pt x="90" y="88"/>
                  <a:pt x="90" y="88"/>
                  <a:pt x="90" y="88"/>
                </a:cubicBezTo>
                <a:cubicBezTo>
                  <a:pt x="119" y="88"/>
                  <a:pt x="119" y="88"/>
                  <a:pt x="119" y="88"/>
                </a:cubicBezTo>
                <a:cubicBezTo>
                  <a:pt x="119" y="88"/>
                  <a:pt x="119" y="88"/>
                  <a:pt x="119" y="88"/>
                </a:cubicBezTo>
                <a:cubicBezTo>
                  <a:pt x="121" y="88"/>
                  <a:pt x="123" y="88"/>
                  <a:pt x="125" y="89"/>
                </a:cubicBezTo>
                <a:cubicBezTo>
                  <a:pt x="184" y="118"/>
                  <a:pt x="184" y="118"/>
                  <a:pt x="184" y="118"/>
                </a:cubicBezTo>
                <a:cubicBezTo>
                  <a:pt x="186" y="119"/>
                  <a:pt x="188" y="121"/>
                  <a:pt x="190" y="123"/>
                </a:cubicBezTo>
                <a:cubicBezTo>
                  <a:pt x="219" y="167"/>
                  <a:pt x="219" y="167"/>
                  <a:pt x="219" y="167"/>
                </a:cubicBezTo>
                <a:cubicBezTo>
                  <a:pt x="223" y="174"/>
                  <a:pt x="222" y="183"/>
                  <a:pt x="215" y="187"/>
                </a:cubicBezTo>
                <a:cubicBezTo>
                  <a:pt x="212" y="189"/>
                  <a:pt x="209" y="190"/>
                  <a:pt x="207" y="190"/>
                </a:cubicBezTo>
                <a:cubicBezTo>
                  <a:pt x="202" y="190"/>
                  <a:pt x="197" y="188"/>
                  <a:pt x="195" y="183"/>
                </a:cubicBezTo>
                <a:cubicBezTo>
                  <a:pt x="167" y="143"/>
                  <a:pt x="167" y="143"/>
                  <a:pt x="167" y="143"/>
                </a:cubicBezTo>
                <a:cubicBezTo>
                  <a:pt x="134" y="126"/>
                  <a:pt x="134" y="126"/>
                  <a:pt x="134" y="126"/>
                </a:cubicBezTo>
                <a:cubicBezTo>
                  <a:pt x="135" y="129"/>
                  <a:pt x="135" y="131"/>
                  <a:pt x="135" y="131"/>
                </a:cubicBezTo>
                <a:cubicBezTo>
                  <a:pt x="139" y="153"/>
                  <a:pt x="145" y="181"/>
                  <a:pt x="148" y="190"/>
                </a:cubicBezTo>
                <a:cubicBezTo>
                  <a:pt x="153" y="210"/>
                  <a:pt x="138" y="222"/>
                  <a:pt x="138" y="222"/>
                </a:cubicBezTo>
                <a:cubicBezTo>
                  <a:pt x="87" y="273"/>
                  <a:pt x="87" y="273"/>
                  <a:pt x="87" y="273"/>
                </a:cubicBezTo>
                <a:cubicBezTo>
                  <a:pt x="59" y="342"/>
                  <a:pt x="59" y="342"/>
                  <a:pt x="59" y="342"/>
                </a:cubicBezTo>
                <a:cubicBezTo>
                  <a:pt x="57" y="348"/>
                  <a:pt x="52" y="351"/>
                  <a:pt x="46" y="351"/>
                </a:cubicBezTo>
                <a:cubicBezTo>
                  <a:pt x="44" y="351"/>
                  <a:pt x="42" y="351"/>
                  <a:pt x="40" y="350"/>
                </a:cubicBezTo>
                <a:cubicBezTo>
                  <a:pt x="33" y="347"/>
                  <a:pt x="29" y="338"/>
                  <a:pt x="32" y="331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2" y="256"/>
                  <a:pt x="62" y="255"/>
                  <a:pt x="63" y="254"/>
                </a:cubicBezTo>
                <a:cubicBezTo>
                  <a:pt x="72" y="242"/>
                  <a:pt x="72" y="242"/>
                  <a:pt x="72" y="242"/>
                </a:cubicBezTo>
                <a:cubicBezTo>
                  <a:pt x="97" y="203"/>
                  <a:pt x="97" y="203"/>
                  <a:pt x="97" y="203"/>
                </a:cubicBezTo>
                <a:cubicBezTo>
                  <a:pt x="86" y="152"/>
                  <a:pt x="86" y="152"/>
                  <a:pt x="86" y="152"/>
                </a:cubicBezTo>
                <a:cubicBezTo>
                  <a:pt x="78" y="173"/>
                  <a:pt x="78" y="173"/>
                  <a:pt x="78" y="173"/>
                </a:cubicBezTo>
                <a:cubicBezTo>
                  <a:pt x="77" y="177"/>
                  <a:pt x="74" y="180"/>
                  <a:pt x="71" y="181"/>
                </a:cubicBezTo>
                <a:cubicBezTo>
                  <a:pt x="22" y="203"/>
                  <a:pt x="22" y="203"/>
                  <a:pt x="22" y="203"/>
                </a:cubicBezTo>
                <a:cubicBezTo>
                  <a:pt x="20" y="204"/>
                  <a:pt x="18" y="205"/>
                  <a:pt x="16" y="205"/>
                </a:cubicBezTo>
                <a:cubicBezTo>
                  <a:pt x="11" y="205"/>
                  <a:pt x="6" y="201"/>
                  <a:pt x="3" y="196"/>
                </a:cubicBezTo>
                <a:close/>
                <a:moveTo>
                  <a:pt x="82" y="73"/>
                </a:moveTo>
                <a:cubicBezTo>
                  <a:pt x="102" y="73"/>
                  <a:pt x="119" y="56"/>
                  <a:pt x="119" y="36"/>
                </a:cubicBezTo>
                <a:cubicBezTo>
                  <a:pt x="119" y="16"/>
                  <a:pt x="102" y="0"/>
                  <a:pt x="82" y="0"/>
                </a:cubicBezTo>
                <a:cubicBezTo>
                  <a:pt x="62" y="0"/>
                  <a:pt x="46" y="16"/>
                  <a:pt x="46" y="36"/>
                </a:cubicBezTo>
                <a:cubicBezTo>
                  <a:pt x="46" y="56"/>
                  <a:pt x="62" y="73"/>
                  <a:pt x="82" y="73"/>
                </a:cubicBezTo>
                <a:close/>
                <a:moveTo>
                  <a:pt x="153" y="225"/>
                </a:moveTo>
                <a:cubicBezTo>
                  <a:pt x="151" y="228"/>
                  <a:pt x="148" y="231"/>
                  <a:pt x="147" y="232"/>
                </a:cubicBezTo>
                <a:cubicBezTo>
                  <a:pt x="123" y="256"/>
                  <a:pt x="123" y="256"/>
                  <a:pt x="123" y="256"/>
                </a:cubicBezTo>
                <a:cubicBezTo>
                  <a:pt x="133" y="281"/>
                  <a:pt x="133" y="281"/>
                  <a:pt x="133" y="281"/>
                </a:cubicBezTo>
                <a:cubicBezTo>
                  <a:pt x="134" y="284"/>
                  <a:pt x="136" y="286"/>
                  <a:pt x="138" y="288"/>
                </a:cubicBezTo>
                <a:cubicBezTo>
                  <a:pt x="180" y="345"/>
                  <a:pt x="180" y="345"/>
                  <a:pt x="180" y="345"/>
                </a:cubicBezTo>
                <a:cubicBezTo>
                  <a:pt x="183" y="349"/>
                  <a:pt x="188" y="351"/>
                  <a:pt x="192" y="351"/>
                </a:cubicBezTo>
                <a:cubicBezTo>
                  <a:pt x="195" y="351"/>
                  <a:pt x="198" y="350"/>
                  <a:pt x="201" y="348"/>
                </a:cubicBezTo>
                <a:cubicBezTo>
                  <a:pt x="207" y="343"/>
                  <a:pt x="209" y="334"/>
                  <a:pt x="204" y="328"/>
                </a:cubicBezTo>
                <a:cubicBezTo>
                  <a:pt x="162" y="272"/>
                  <a:pt x="162" y="272"/>
                  <a:pt x="162" y="272"/>
                </a:cubicBezTo>
                <a:cubicBezTo>
                  <a:pt x="153" y="225"/>
                  <a:pt x="153" y="225"/>
                  <a:pt x="153" y="225"/>
                </a:cubicBezTo>
                <a:close/>
                <a:moveTo>
                  <a:pt x="153" y="225"/>
                </a:moveTo>
                <a:cubicBezTo>
                  <a:pt x="153" y="225"/>
                  <a:pt x="153" y="225"/>
                  <a:pt x="153" y="225"/>
                </a:cubicBezTo>
              </a:path>
            </a:pathLst>
          </a:custGeom>
          <a:solidFill>
            <a:srgbClr val="0070C0"/>
          </a:solidFill>
          <a:ln w="9525">
            <a:solidFill>
              <a:srgbClr val="D7F5AB"/>
            </a:solidFill>
            <a:miter lim="800000"/>
          </a:ln>
        </p:spPr>
        <p:txBody>
          <a:bodyPr/>
          <a:p>
            <a:pPr algn="ctr" defTabSz="1151890"/>
            <a:endParaRPr lang="zh-CN" altLang="en-US" sz="4025">
              <a:solidFill>
                <a:sysClr val="windowText" lastClr="000000"/>
              </a:solidFill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487372" y="1816629"/>
            <a:ext cx="823125" cy="889760"/>
            <a:chOff x="6902450" y="3638551"/>
            <a:chExt cx="666750" cy="720725"/>
          </a:xfrm>
          <a:solidFill>
            <a:srgbClr val="0070C0"/>
          </a:solidFill>
        </p:grpSpPr>
        <p:sp>
          <p:nvSpPr>
            <p:cNvPr id="6" name="Oval 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996112" y="3638551"/>
              <a:ext cx="150813" cy="150813"/>
            </a:xfrm>
            <a:prstGeom prst="ellipse">
              <a:avLst/>
            </a:prstGeom>
            <a:grpFill/>
            <a:ln w="9525">
              <a:solidFill>
                <a:srgbClr val="D7F5AB"/>
              </a:solidFill>
              <a:miter lim="800000"/>
            </a:ln>
          </p:spPr>
          <p:txBody>
            <a:bodyPr/>
            <a:p>
              <a:pPr algn="ctr" defTabSz="1151890"/>
              <a:endParaRPr lang="zh-CN" altLang="en-US" sz="4025">
                <a:solidFill>
                  <a:sysClr val="windowText" lastClr="000000"/>
                </a:solidFill>
                <a:latin typeface="Impact" panose="020B0806030902050204" charset="0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9"/>
            <p:cNvSpPr/>
            <p:nvPr>
              <p:custDataLst>
                <p:tags r:id="rId6"/>
              </p:custDataLst>
            </p:nvPr>
          </p:nvSpPr>
          <p:spPr bwMode="auto">
            <a:xfrm>
              <a:off x="7286625" y="4048126"/>
              <a:ext cx="282575" cy="134938"/>
            </a:xfrm>
            <a:custGeom>
              <a:avLst/>
              <a:gdLst>
                <a:gd name="T0" fmla="*/ 27 w 127"/>
                <a:gd name="T1" fmla="*/ 0 h 61"/>
                <a:gd name="T2" fmla="*/ 0 w 127"/>
                <a:gd name="T3" fmla="*/ 26 h 61"/>
                <a:gd name="T4" fmla="*/ 17 w 127"/>
                <a:gd name="T5" fmla="*/ 51 h 61"/>
                <a:gd name="T6" fmla="*/ 34 w 127"/>
                <a:gd name="T7" fmla="*/ 61 h 61"/>
                <a:gd name="T8" fmla="*/ 108 w 127"/>
                <a:gd name="T9" fmla="*/ 61 h 61"/>
                <a:gd name="T10" fmla="*/ 127 w 127"/>
                <a:gd name="T11" fmla="*/ 42 h 61"/>
                <a:gd name="T12" fmla="*/ 108 w 127"/>
                <a:gd name="T13" fmla="*/ 24 h 61"/>
                <a:gd name="T14" fmla="*/ 44 w 127"/>
                <a:gd name="T15" fmla="*/ 24 h 61"/>
                <a:gd name="T16" fmla="*/ 27 w 127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61">
                  <a:moveTo>
                    <a:pt x="27" y="0"/>
                  </a:moveTo>
                  <a:cubicBezTo>
                    <a:pt x="25" y="9"/>
                    <a:pt x="1" y="26"/>
                    <a:pt x="0" y="26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1" y="58"/>
                    <a:pt x="27" y="61"/>
                    <a:pt x="34" y="61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19" y="61"/>
                    <a:pt x="127" y="53"/>
                    <a:pt x="127" y="42"/>
                  </a:cubicBezTo>
                  <a:cubicBezTo>
                    <a:pt x="127" y="32"/>
                    <a:pt x="118" y="24"/>
                    <a:pt x="108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grpFill/>
            <a:ln w="9525">
              <a:solidFill>
                <a:srgbClr val="D7F5AB"/>
              </a:solidFill>
              <a:miter lim="800000"/>
            </a:ln>
          </p:spPr>
          <p:txBody>
            <a:bodyPr/>
            <a:p>
              <a:pPr algn="ctr" defTabSz="1151890"/>
              <a:endParaRPr lang="zh-CN" altLang="en-US" sz="4025">
                <a:solidFill>
                  <a:sysClr val="windowText" lastClr="000000"/>
                </a:solidFill>
                <a:latin typeface="Impact" panose="020B0806030902050204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0"/>
            <p:cNvSpPr/>
            <p:nvPr>
              <p:custDataLst>
                <p:tags r:id="rId7"/>
              </p:custDataLst>
            </p:nvPr>
          </p:nvSpPr>
          <p:spPr bwMode="auto">
            <a:xfrm>
              <a:off x="6902450" y="3729038"/>
              <a:ext cx="549275" cy="630238"/>
            </a:xfrm>
            <a:custGeom>
              <a:avLst/>
              <a:gdLst>
                <a:gd name="T0" fmla="*/ 14 w 247"/>
                <a:gd name="T1" fmla="*/ 106 h 283"/>
                <a:gd name="T2" fmla="*/ 3 w 247"/>
                <a:gd name="T3" fmla="*/ 125 h 283"/>
                <a:gd name="T4" fmla="*/ 19 w 247"/>
                <a:gd name="T5" fmla="*/ 137 h 283"/>
                <a:gd name="T6" fmla="*/ 20 w 247"/>
                <a:gd name="T7" fmla="*/ 137 h 283"/>
                <a:gd name="T8" fmla="*/ 79 w 247"/>
                <a:gd name="T9" fmla="*/ 122 h 283"/>
                <a:gd name="T10" fmla="*/ 90 w 247"/>
                <a:gd name="T11" fmla="*/ 112 h 283"/>
                <a:gd name="T12" fmla="*/ 99 w 247"/>
                <a:gd name="T13" fmla="*/ 83 h 283"/>
                <a:gd name="T14" fmla="*/ 131 w 247"/>
                <a:gd name="T15" fmla="*/ 136 h 283"/>
                <a:gd name="T16" fmla="*/ 91 w 247"/>
                <a:gd name="T17" fmla="*/ 166 h 283"/>
                <a:gd name="T18" fmla="*/ 86 w 247"/>
                <a:gd name="T19" fmla="*/ 188 h 283"/>
                <a:gd name="T20" fmla="*/ 122 w 247"/>
                <a:gd name="T21" fmla="*/ 272 h 283"/>
                <a:gd name="T22" fmla="*/ 139 w 247"/>
                <a:gd name="T23" fmla="*/ 283 h 283"/>
                <a:gd name="T24" fmla="*/ 147 w 247"/>
                <a:gd name="T25" fmla="*/ 281 h 283"/>
                <a:gd name="T26" fmla="*/ 156 w 247"/>
                <a:gd name="T27" fmla="*/ 257 h 283"/>
                <a:gd name="T28" fmla="*/ 125 w 247"/>
                <a:gd name="T29" fmla="*/ 188 h 283"/>
                <a:gd name="T30" fmla="*/ 177 w 247"/>
                <a:gd name="T31" fmla="*/ 150 h 283"/>
                <a:gd name="T32" fmla="*/ 183 w 247"/>
                <a:gd name="T33" fmla="*/ 143 h 283"/>
                <a:gd name="T34" fmla="*/ 179 w 247"/>
                <a:gd name="T35" fmla="*/ 106 h 283"/>
                <a:gd name="T36" fmla="*/ 139 w 247"/>
                <a:gd name="T37" fmla="*/ 44 h 283"/>
                <a:gd name="T38" fmla="*/ 170 w 247"/>
                <a:gd name="T39" fmla="*/ 33 h 283"/>
                <a:gd name="T40" fmla="*/ 223 w 247"/>
                <a:gd name="T41" fmla="*/ 60 h 283"/>
                <a:gd name="T42" fmla="*/ 231 w 247"/>
                <a:gd name="T43" fmla="*/ 61 h 283"/>
                <a:gd name="T44" fmla="*/ 243 w 247"/>
                <a:gd name="T45" fmla="*/ 53 h 283"/>
                <a:gd name="T46" fmla="*/ 236 w 247"/>
                <a:gd name="T47" fmla="*/ 33 h 283"/>
                <a:gd name="T48" fmla="*/ 178 w 247"/>
                <a:gd name="T49" fmla="*/ 1 h 283"/>
                <a:gd name="T50" fmla="*/ 166 w 247"/>
                <a:gd name="T51" fmla="*/ 1 h 283"/>
                <a:gd name="T52" fmla="*/ 114 w 247"/>
                <a:gd name="T53" fmla="*/ 19 h 283"/>
                <a:gd name="T54" fmla="*/ 108 w 247"/>
                <a:gd name="T55" fmla="*/ 23 h 283"/>
                <a:gd name="T56" fmla="*/ 86 w 247"/>
                <a:gd name="T57" fmla="*/ 38 h 283"/>
                <a:gd name="T58" fmla="*/ 80 w 247"/>
                <a:gd name="T59" fmla="*/ 45 h 283"/>
                <a:gd name="T60" fmla="*/ 79 w 247"/>
                <a:gd name="T61" fmla="*/ 48 h 283"/>
                <a:gd name="T62" fmla="*/ 64 w 247"/>
                <a:gd name="T63" fmla="*/ 94 h 283"/>
                <a:gd name="T64" fmla="*/ 14 w 247"/>
                <a:gd name="T65" fmla="*/ 10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6" h="283">
                  <a:moveTo>
                    <a:pt x="14" y="106"/>
                  </a:moveTo>
                  <a:cubicBezTo>
                    <a:pt x="5" y="107"/>
                    <a:pt x="0" y="116"/>
                    <a:pt x="3" y="125"/>
                  </a:cubicBezTo>
                  <a:cubicBezTo>
                    <a:pt x="4" y="133"/>
                    <a:pt x="11" y="139"/>
                    <a:pt x="19" y="137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79" y="122"/>
                    <a:pt x="79" y="122"/>
                    <a:pt x="79" y="122"/>
                  </a:cubicBezTo>
                  <a:cubicBezTo>
                    <a:pt x="84" y="121"/>
                    <a:pt x="88" y="117"/>
                    <a:pt x="90" y="112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84" y="171"/>
                    <a:pt x="82" y="181"/>
                    <a:pt x="86" y="188"/>
                  </a:cubicBezTo>
                  <a:cubicBezTo>
                    <a:pt x="122" y="272"/>
                    <a:pt x="122" y="272"/>
                    <a:pt x="122" y="272"/>
                  </a:cubicBezTo>
                  <a:cubicBezTo>
                    <a:pt x="125" y="279"/>
                    <a:pt x="132" y="283"/>
                    <a:pt x="139" y="283"/>
                  </a:cubicBezTo>
                  <a:cubicBezTo>
                    <a:pt x="141" y="283"/>
                    <a:pt x="144" y="283"/>
                    <a:pt x="147" y="281"/>
                  </a:cubicBezTo>
                  <a:cubicBezTo>
                    <a:pt x="156" y="277"/>
                    <a:pt x="160" y="266"/>
                    <a:pt x="156" y="257"/>
                  </a:cubicBezTo>
                  <a:cubicBezTo>
                    <a:pt x="125" y="188"/>
                    <a:pt x="125" y="188"/>
                    <a:pt x="125" y="188"/>
                  </a:cubicBezTo>
                  <a:cubicBezTo>
                    <a:pt x="177" y="150"/>
                    <a:pt x="177" y="150"/>
                    <a:pt x="177" y="150"/>
                  </a:cubicBezTo>
                  <a:cubicBezTo>
                    <a:pt x="180" y="148"/>
                    <a:pt x="182" y="145"/>
                    <a:pt x="183" y="143"/>
                  </a:cubicBezTo>
                  <a:cubicBezTo>
                    <a:pt x="191" y="132"/>
                    <a:pt x="187" y="119"/>
                    <a:pt x="179" y="106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70" y="33"/>
                    <a:pt x="170" y="33"/>
                    <a:pt x="170" y="33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6" y="61"/>
                    <a:pt x="228" y="61"/>
                    <a:pt x="231" y="61"/>
                  </a:cubicBezTo>
                  <a:cubicBezTo>
                    <a:pt x="236" y="61"/>
                    <a:pt x="241" y="58"/>
                    <a:pt x="243" y="53"/>
                  </a:cubicBezTo>
                  <a:cubicBezTo>
                    <a:pt x="247" y="46"/>
                    <a:pt x="245" y="37"/>
                    <a:pt x="236" y="33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175" y="0"/>
                    <a:pt x="170" y="0"/>
                    <a:pt x="166" y="1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2" y="20"/>
                    <a:pt x="110" y="21"/>
                    <a:pt x="108" y="23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3" y="40"/>
                    <a:pt x="81" y="43"/>
                    <a:pt x="80" y="45"/>
                  </a:cubicBezTo>
                  <a:cubicBezTo>
                    <a:pt x="80" y="46"/>
                    <a:pt x="79" y="47"/>
                    <a:pt x="79" y="48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14" y="106"/>
                    <a:pt x="14" y="106"/>
                    <a:pt x="14" y="106"/>
                  </a:cubicBezTo>
                  <a:close/>
                </a:path>
              </a:pathLst>
            </a:custGeom>
            <a:grpFill/>
            <a:ln w="9525">
              <a:solidFill>
                <a:srgbClr val="D7F5AB"/>
              </a:solidFill>
              <a:miter lim="800000"/>
            </a:ln>
          </p:spPr>
          <p:txBody>
            <a:bodyPr/>
            <a:p>
              <a:pPr algn="ctr" defTabSz="1151890"/>
              <a:endParaRPr lang="zh-CN" altLang="en-US" sz="4025">
                <a:solidFill>
                  <a:sysClr val="windowText" lastClr="000000"/>
                </a:solidFill>
                <a:latin typeface="Impact" panose="020B080603090205020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Freeform 18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>
            <a:off x="8652722" y="2812647"/>
            <a:ext cx="2300813" cy="2283533"/>
          </a:xfrm>
          <a:custGeom>
            <a:avLst/>
            <a:gdLst>
              <a:gd name="T0" fmla="*/ 664 w 664"/>
              <a:gd name="T1" fmla="*/ 312 h 659"/>
              <a:gd name="T2" fmla="*/ 592 w 664"/>
              <a:gd name="T3" fmla="*/ 226 h 659"/>
              <a:gd name="T4" fmla="*/ 551 w 664"/>
              <a:gd name="T5" fmla="*/ 156 h 659"/>
              <a:gd name="T6" fmla="*/ 513 w 664"/>
              <a:gd name="T7" fmla="*/ 51 h 659"/>
              <a:gd name="T8" fmla="*/ 483 w 664"/>
              <a:gd name="T9" fmla="*/ 33 h 659"/>
              <a:gd name="T10" fmla="*/ 372 w 664"/>
              <a:gd name="T11" fmla="*/ 53 h 659"/>
              <a:gd name="T12" fmla="*/ 292 w 664"/>
              <a:gd name="T13" fmla="*/ 53 h 659"/>
              <a:gd name="T14" fmla="*/ 181 w 664"/>
              <a:gd name="T15" fmla="*/ 33 h 659"/>
              <a:gd name="T16" fmla="*/ 151 w 664"/>
              <a:gd name="T17" fmla="*/ 51 h 659"/>
              <a:gd name="T18" fmla="*/ 113 w 664"/>
              <a:gd name="T19" fmla="*/ 156 h 659"/>
              <a:gd name="T20" fmla="*/ 73 w 664"/>
              <a:gd name="T21" fmla="*/ 226 h 659"/>
              <a:gd name="T22" fmla="*/ 0 w 664"/>
              <a:gd name="T23" fmla="*/ 312 h 659"/>
              <a:gd name="T24" fmla="*/ 53 w 664"/>
              <a:gd name="T25" fmla="*/ 337 h 659"/>
              <a:gd name="T26" fmla="*/ 67 w 664"/>
              <a:gd name="T27" fmla="*/ 417 h 659"/>
              <a:gd name="T28" fmla="*/ 67 w 664"/>
              <a:gd name="T29" fmla="*/ 529 h 659"/>
              <a:gd name="T30" fmla="*/ 89 w 664"/>
              <a:gd name="T31" fmla="*/ 556 h 659"/>
              <a:gd name="T32" fmla="*/ 200 w 664"/>
              <a:gd name="T33" fmla="*/ 575 h 659"/>
              <a:gd name="T34" fmla="*/ 275 w 664"/>
              <a:gd name="T35" fmla="*/ 603 h 659"/>
              <a:gd name="T36" fmla="*/ 372 w 664"/>
              <a:gd name="T37" fmla="*/ 659 h 659"/>
              <a:gd name="T38" fmla="*/ 407 w 664"/>
              <a:gd name="T39" fmla="*/ 653 h 659"/>
              <a:gd name="T40" fmla="*/ 479 w 664"/>
              <a:gd name="T41" fmla="*/ 567 h 659"/>
              <a:gd name="T42" fmla="*/ 540 w 664"/>
              <a:gd name="T43" fmla="*/ 515 h 659"/>
              <a:gd name="T44" fmla="*/ 638 w 664"/>
              <a:gd name="T45" fmla="*/ 459 h 659"/>
              <a:gd name="T46" fmla="*/ 650 w 664"/>
              <a:gd name="T47" fmla="*/ 426 h 659"/>
              <a:gd name="T48" fmla="*/ 611 w 664"/>
              <a:gd name="T49" fmla="*/ 329 h 659"/>
              <a:gd name="T50" fmla="*/ 511 w 664"/>
              <a:gd name="T51" fmla="*/ 201 h 659"/>
              <a:gd name="T52" fmla="*/ 439 w 664"/>
              <a:gd name="T53" fmla="*/ 232 h 659"/>
              <a:gd name="T54" fmla="*/ 439 w 664"/>
              <a:gd name="T55" fmla="*/ 232 h 659"/>
              <a:gd name="T56" fmla="*/ 429 w 664"/>
              <a:gd name="T57" fmla="*/ 222 h 659"/>
              <a:gd name="T58" fmla="*/ 314 w 664"/>
              <a:gd name="T59" fmla="*/ 322 h 659"/>
              <a:gd name="T60" fmla="*/ 235 w 664"/>
              <a:gd name="T61" fmla="*/ 222 h 659"/>
              <a:gd name="T62" fmla="*/ 235 w 664"/>
              <a:gd name="T63" fmla="*/ 222 h 659"/>
              <a:gd name="T64" fmla="*/ 188 w 664"/>
              <a:gd name="T65" fmla="*/ 337 h 659"/>
              <a:gd name="T66" fmla="*/ 325 w 664"/>
              <a:gd name="T67" fmla="*/ 473 h 659"/>
              <a:gd name="T68" fmla="*/ 340 w 664"/>
              <a:gd name="T69" fmla="*/ 347 h 659"/>
              <a:gd name="T70" fmla="*/ 340 w 664"/>
              <a:gd name="T71" fmla="*/ 347 h 659"/>
              <a:gd name="T72" fmla="*/ 476 w 664"/>
              <a:gd name="T73" fmla="*/ 337 h 659"/>
              <a:gd name="T74" fmla="*/ 311 w 664"/>
              <a:gd name="T75" fmla="*/ 110 h 659"/>
              <a:gd name="T76" fmla="*/ 311 w 664"/>
              <a:gd name="T77" fmla="*/ 83 h 659"/>
              <a:gd name="T78" fmla="*/ 108 w 664"/>
              <a:gd name="T79" fmla="*/ 224 h 659"/>
              <a:gd name="T80" fmla="*/ 132 w 664"/>
              <a:gd name="T81" fmla="*/ 420 h 659"/>
              <a:gd name="T82" fmla="*/ 129 w 664"/>
              <a:gd name="T83" fmla="*/ 471 h 659"/>
              <a:gd name="T84" fmla="*/ 311 w 664"/>
              <a:gd name="T85" fmla="*/ 575 h 659"/>
              <a:gd name="T86" fmla="*/ 511 w 664"/>
              <a:gd name="T87" fmla="*/ 457 h 659"/>
              <a:gd name="T88" fmla="*/ 556 w 664"/>
              <a:gd name="T89" fmla="*/ 434 h 659"/>
              <a:gd name="T90" fmla="*/ 532 w 664"/>
              <a:gd name="T91" fmla="*/ 238 h 659"/>
              <a:gd name="T92" fmla="*/ 556 w 664"/>
              <a:gd name="T93" fmla="*/ 434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64" h="659">
                <a:moveTo>
                  <a:pt x="611" y="329"/>
                </a:moveTo>
                <a:cubicBezTo>
                  <a:pt x="611" y="326"/>
                  <a:pt x="611" y="324"/>
                  <a:pt x="611" y="321"/>
                </a:cubicBezTo>
                <a:cubicBezTo>
                  <a:pt x="664" y="312"/>
                  <a:pt x="664" y="312"/>
                  <a:pt x="664" y="312"/>
                </a:cubicBezTo>
                <a:cubicBezTo>
                  <a:pt x="650" y="232"/>
                  <a:pt x="650" y="232"/>
                  <a:pt x="650" y="232"/>
                </a:cubicBezTo>
                <a:cubicBezTo>
                  <a:pt x="597" y="242"/>
                  <a:pt x="597" y="242"/>
                  <a:pt x="597" y="242"/>
                </a:cubicBezTo>
                <a:cubicBezTo>
                  <a:pt x="595" y="236"/>
                  <a:pt x="594" y="231"/>
                  <a:pt x="592" y="226"/>
                </a:cubicBezTo>
                <a:cubicBezTo>
                  <a:pt x="638" y="199"/>
                  <a:pt x="638" y="199"/>
                  <a:pt x="638" y="199"/>
                </a:cubicBezTo>
                <a:cubicBezTo>
                  <a:pt x="597" y="129"/>
                  <a:pt x="597" y="129"/>
                  <a:pt x="597" y="129"/>
                </a:cubicBezTo>
                <a:cubicBezTo>
                  <a:pt x="551" y="156"/>
                  <a:pt x="551" y="156"/>
                  <a:pt x="551" y="156"/>
                </a:cubicBezTo>
                <a:cubicBezTo>
                  <a:pt x="548" y="152"/>
                  <a:pt x="544" y="148"/>
                  <a:pt x="540" y="143"/>
                </a:cubicBezTo>
                <a:cubicBezTo>
                  <a:pt x="575" y="103"/>
                  <a:pt x="575" y="103"/>
                  <a:pt x="575" y="103"/>
                </a:cubicBezTo>
                <a:cubicBezTo>
                  <a:pt x="513" y="51"/>
                  <a:pt x="513" y="51"/>
                  <a:pt x="513" y="51"/>
                </a:cubicBezTo>
                <a:cubicBezTo>
                  <a:pt x="479" y="92"/>
                  <a:pt x="479" y="92"/>
                  <a:pt x="479" y="92"/>
                </a:cubicBezTo>
                <a:cubicBezTo>
                  <a:pt x="474" y="89"/>
                  <a:pt x="469" y="86"/>
                  <a:pt x="464" y="83"/>
                </a:cubicBezTo>
                <a:cubicBezTo>
                  <a:pt x="483" y="33"/>
                  <a:pt x="483" y="33"/>
                  <a:pt x="483" y="33"/>
                </a:cubicBezTo>
                <a:cubicBezTo>
                  <a:pt x="407" y="6"/>
                  <a:pt x="407" y="6"/>
                  <a:pt x="407" y="6"/>
                </a:cubicBezTo>
                <a:cubicBezTo>
                  <a:pt x="389" y="56"/>
                  <a:pt x="389" y="56"/>
                  <a:pt x="389" y="56"/>
                </a:cubicBezTo>
                <a:cubicBezTo>
                  <a:pt x="383" y="55"/>
                  <a:pt x="378" y="54"/>
                  <a:pt x="372" y="53"/>
                </a:cubicBezTo>
                <a:cubicBezTo>
                  <a:pt x="372" y="0"/>
                  <a:pt x="372" y="0"/>
                  <a:pt x="372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92" y="53"/>
                  <a:pt x="292" y="53"/>
                  <a:pt x="292" y="53"/>
                </a:cubicBezTo>
                <a:cubicBezTo>
                  <a:pt x="286" y="54"/>
                  <a:pt x="281" y="55"/>
                  <a:pt x="275" y="56"/>
                </a:cubicBezTo>
                <a:cubicBezTo>
                  <a:pt x="257" y="6"/>
                  <a:pt x="257" y="6"/>
                  <a:pt x="257" y="6"/>
                </a:cubicBezTo>
                <a:cubicBezTo>
                  <a:pt x="181" y="33"/>
                  <a:pt x="181" y="33"/>
                  <a:pt x="181" y="33"/>
                </a:cubicBezTo>
                <a:cubicBezTo>
                  <a:pt x="200" y="83"/>
                  <a:pt x="200" y="83"/>
                  <a:pt x="200" y="83"/>
                </a:cubicBezTo>
                <a:cubicBezTo>
                  <a:pt x="195" y="86"/>
                  <a:pt x="190" y="89"/>
                  <a:pt x="185" y="92"/>
                </a:cubicBezTo>
                <a:cubicBezTo>
                  <a:pt x="151" y="51"/>
                  <a:pt x="151" y="51"/>
                  <a:pt x="151" y="51"/>
                </a:cubicBezTo>
                <a:cubicBezTo>
                  <a:pt x="89" y="103"/>
                  <a:pt x="89" y="103"/>
                  <a:pt x="89" y="103"/>
                </a:cubicBezTo>
                <a:cubicBezTo>
                  <a:pt x="124" y="143"/>
                  <a:pt x="124" y="143"/>
                  <a:pt x="124" y="143"/>
                </a:cubicBezTo>
                <a:cubicBezTo>
                  <a:pt x="120" y="147"/>
                  <a:pt x="116" y="152"/>
                  <a:pt x="113" y="156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26" y="199"/>
                  <a:pt x="26" y="199"/>
                  <a:pt x="26" y="199"/>
                </a:cubicBezTo>
                <a:cubicBezTo>
                  <a:pt x="73" y="226"/>
                  <a:pt x="73" y="226"/>
                  <a:pt x="73" y="226"/>
                </a:cubicBezTo>
                <a:cubicBezTo>
                  <a:pt x="70" y="231"/>
                  <a:pt x="69" y="236"/>
                  <a:pt x="67" y="242"/>
                </a:cubicBezTo>
                <a:cubicBezTo>
                  <a:pt x="14" y="232"/>
                  <a:pt x="14" y="232"/>
                  <a:pt x="14" y="232"/>
                </a:cubicBezTo>
                <a:cubicBezTo>
                  <a:pt x="0" y="312"/>
                  <a:pt x="0" y="312"/>
                  <a:pt x="0" y="312"/>
                </a:cubicBezTo>
                <a:cubicBezTo>
                  <a:pt x="53" y="321"/>
                  <a:pt x="53" y="321"/>
                  <a:pt x="53" y="321"/>
                </a:cubicBezTo>
                <a:cubicBezTo>
                  <a:pt x="53" y="324"/>
                  <a:pt x="53" y="326"/>
                  <a:pt x="53" y="329"/>
                </a:cubicBezTo>
                <a:cubicBezTo>
                  <a:pt x="53" y="332"/>
                  <a:pt x="53" y="335"/>
                  <a:pt x="53" y="337"/>
                </a:cubicBezTo>
                <a:cubicBezTo>
                  <a:pt x="0" y="347"/>
                  <a:pt x="0" y="347"/>
                  <a:pt x="0" y="347"/>
                </a:cubicBezTo>
                <a:cubicBezTo>
                  <a:pt x="14" y="426"/>
                  <a:pt x="14" y="426"/>
                  <a:pt x="14" y="426"/>
                </a:cubicBezTo>
                <a:cubicBezTo>
                  <a:pt x="67" y="417"/>
                  <a:pt x="67" y="417"/>
                  <a:pt x="67" y="417"/>
                </a:cubicBezTo>
                <a:cubicBezTo>
                  <a:pt x="69" y="422"/>
                  <a:pt x="70" y="427"/>
                  <a:pt x="73" y="432"/>
                </a:cubicBezTo>
                <a:cubicBezTo>
                  <a:pt x="26" y="459"/>
                  <a:pt x="26" y="459"/>
                  <a:pt x="26" y="459"/>
                </a:cubicBezTo>
                <a:cubicBezTo>
                  <a:pt x="67" y="529"/>
                  <a:pt x="67" y="529"/>
                  <a:pt x="67" y="529"/>
                </a:cubicBezTo>
                <a:cubicBezTo>
                  <a:pt x="113" y="502"/>
                  <a:pt x="113" y="502"/>
                  <a:pt x="113" y="502"/>
                </a:cubicBezTo>
                <a:cubicBezTo>
                  <a:pt x="116" y="507"/>
                  <a:pt x="120" y="511"/>
                  <a:pt x="124" y="515"/>
                </a:cubicBezTo>
                <a:cubicBezTo>
                  <a:pt x="89" y="556"/>
                  <a:pt x="89" y="556"/>
                  <a:pt x="89" y="556"/>
                </a:cubicBezTo>
                <a:cubicBezTo>
                  <a:pt x="151" y="608"/>
                  <a:pt x="151" y="608"/>
                  <a:pt x="151" y="608"/>
                </a:cubicBezTo>
                <a:cubicBezTo>
                  <a:pt x="185" y="567"/>
                  <a:pt x="185" y="567"/>
                  <a:pt x="185" y="567"/>
                </a:cubicBezTo>
                <a:cubicBezTo>
                  <a:pt x="190" y="570"/>
                  <a:pt x="195" y="572"/>
                  <a:pt x="200" y="575"/>
                </a:cubicBezTo>
                <a:cubicBezTo>
                  <a:pt x="181" y="625"/>
                  <a:pt x="181" y="625"/>
                  <a:pt x="181" y="625"/>
                </a:cubicBezTo>
                <a:cubicBezTo>
                  <a:pt x="257" y="653"/>
                  <a:pt x="257" y="653"/>
                  <a:pt x="257" y="653"/>
                </a:cubicBezTo>
                <a:cubicBezTo>
                  <a:pt x="275" y="603"/>
                  <a:pt x="275" y="603"/>
                  <a:pt x="275" y="603"/>
                </a:cubicBezTo>
                <a:cubicBezTo>
                  <a:pt x="281" y="604"/>
                  <a:pt x="286" y="605"/>
                  <a:pt x="292" y="606"/>
                </a:cubicBezTo>
                <a:cubicBezTo>
                  <a:pt x="292" y="659"/>
                  <a:pt x="292" y="659"/>
                  <a:pt x="292" y="659"/>
                </a:cubicBezTo>
                <a:cubicBezTo>
                  <a:pt x="372" y="659"/>
                  <a:pt x="372" y="659"/>
                  <a:pt x="372" y="659"/>
                </a:cubicBezTo>
                <a:cubicBezTo>
                  <a:pt x="372" y="606"/>
                  <a:pt x="372" y="606"/>
                  <a:pt x="372" y="606"/>
                </a:cubicBezTo>
                <a:cubicBezTo>
                  <a:pt x="378" y="605"/>
                  <a:pt x="383" y="604"/>
                  <a:pt x="389" y="603"/>
                </a:cubicBezTo>
                <a:cubicBezTo>
                  <a:pt x="407" y="653"/>
                  <a:pt x="407" y="653"/>
                  <a:pt x="407" y="653"/>
                </a:cubicBezTo>
                <a:cubicBezTo>
                  <a:pt x="483" y="625"/>
                  <a:pt x="483" y="625"/>
                  <a:pt x="483" y="625"/>
                </a:cubicBezTo>
                <a:cubicBezTo>
                  <a:pt x="464" y="575"/>
                  <a:pt x="464" y="575"/>
                  <a:pt x="464" y="575"/>
                </a:cubicBezTo>
                <a:cubicBezTo>
                  <a:pt x="469" y="572"/>
                  <a:pt x="474" y="570"/>
                  <a:pt x="479" y="567"/>
                </a:cubicBezTo>
                <a:cubicBezTo>
                  <a:pt x="513" y="608"/>
                  <a:pt x="513" y="608"/>
                  <a:pt x="513" y="608"/>
                </a:cubicBezTo>
                <a:cubicBezTo>
                  <a:pt x="575" y="556"/>
                  <a:pt x="575" y="556"/>
                  <a:pt x="575" y="556"/>
                </a:cubicBezTo>
                <a:cubicBezTo>
                  <a:pt x="540" y="515"/>
                  <a:pt x="540" y="515"/>
                  <a:pt x="540" y="515"/>
                </a:cubicBezTo>
                <a:cubicBezTo>
                  <a:pt x="544" y="511"/>
                  <a:pt x="548" y="507"/>
                  <a:pt x="551" y="502"/>
                </a:cubicBezTo>
                <a:cubicBezTo>
                  <a:pt x="597" y="529"/>
                  <a:pt x="597" y="529"/>
                  <a:pt x="597" y="529"/>
                </a:cubicBezTo>
                <a:cubicBezTo>
                  <a:pt x="638" y="459"/>
                  <a:pt x="638" y="459"/>
                  <a:pt x="638" y="459"/>
                </a:cubicBezTo>
                <a:cubicBezTo>
                  <a:pt x="592" y="432"/>
                  <a:pt x="592" y="432"/>
                  <a:pt x="592" y="432"/>
                </a:cubicBezTo>
                <a:cubicBezTo>
                  <a:pt x="594" y="427"/>
                  <a:pt x="595" y="422"/>
                  <a:pt x="597" y="417"/>
                </a:cubicBezTo>
                <a:cubicBezTo>
                  <a:pt x="650" y="426"/>
                  <a:pt x="650" y="426"/>
                  <a:pt x="650" y="426"/>
                </a:cubicBezTo>
                <a:cubicBezTo>
                  <a:pt x="664" y="347"/>
                  <a:pt x="664" y="347"/>
                  <a:pt x="664" y="347"/>
                </a:cubicBezTo>
                <a:cubicBezTo>
                  <a:pt x="611" y="337"/>
                  <a:pt x="611" y="337"/>
                  <a:pt x="611" y="337"/>
                </a:cubicBezTo>
                <a:cubicBezTo>
                  <a:pt x="611" y="335"/>
                  <a:pt x="611" y="332"/>
                  <a:pt x="611" y="329"/>
                </a:cubicBezTo>
                <a:close/>
                <a:moveTo>
                  <a:pt x="353" y="83"/>
                </a:moveTo>
                <a:cubicBezTo>
                  <a:pt x="428" y="89"/>
                  <a:pt x="494" y="129"/>
                  <a:pt x="535" y="188"/>
                </a:cubicBezTo>
                <a:cubicBezTo>
                  <a:pt x="511" y="201"/>
                  <a:pt x="511" y="201"/>
                  <a:pt x="511" y="201"/>
                </a:cubicBezTo>
                <a:cubicBezTo>
                  <a:pt x="475" y="151"/>
                  <a:pt x="418" y="116"/>
                  <a:pt x="353" y="110"/>
                </a:cubicBezTo>
                <a:lnTo>
                  <a:pt x="353" y="83"/>
                </a:lnTo>
                <a:close/>
                <a:moveTo>
                  <a:pt x="439" y="232"/>
                </a:moveTo>
                <a:cubicBezTo>
                  <a:pt x="461" y="256"/>
                  <a:pt x="475" y="287"/>
                  <a:pt x="476" y="322"/>
                </a:cubicBezTo>
                <a:cubicBezTo>
                  <a:pt x="350" y="322"/>
                  <a:pt x="350" y="322"/>
                  <a:pt x="350" y="322"/>
                </a:cubicBezTo>
                <a:lnTo>
                  <a:pt x="439" y="232"/>
                </a:lnTo>
                <a:close/>
                <a:moveTo>
                  <a:pt x="340" y="311"/>
                </a:moveTo>
                <a:cubicBezTo>
                  <a:pt x="340" y="185"/>
                  <a:pt x="340" y="185"/>
                  <a:pt x="340" y="185"/>
                </a:cubicBezTo>
                <a:cubicBezTo>
                  <a:pt x="374" y="187"/>
                  <a:pt x="405" y="200"/>
                  <a:pt x="429" y="222"/>
                </a:cubicBezTo>
                <a:lnTo>
                  <a:pt x="340" y="311"/>
                </a:lnTo>
                <a:close/>
                <a:moveTo>
                  <a:pt x="225" y="232"/>
                </a:moveTo>
                <a:cubicBezTo>
                  <a:pt x="314" y="322"/>
                  <a:pt x="314" y="322"/>
                  <a:pt x="314" y="322"/>
                </a:cubicBezTo>
                <a:cubicBezTo>
                  <a:pt x="188" y="322"/>
                  <a:pt x="188" y="322"/>
                  <a:pt x="188" y="322"/>
                </a:cubicBezTo>
                <a:cubicBezTo>
                  <a:pt x="190" y="287"/>
                  <a:pt x="203" y="256"/>
                  <a:pt x="225" y="232"/>
                </a:cubicBezTo>
                <a:close/>
                <a:moveTo>
                  <a:pt x="235" y="222"/>
                </a:moveTo>
                <a:cubicBezTo>
                  <a:pt x="259" y="200"/>
                  <a:pt x="290" y="187"/>
                  <a:pt x="325" y="185"/>
                </a:cubicBezTo>
                <a:cubicBezTo>
                  <a:pt x="325" y="311"/>
                  <a:pt x="325" y="311"/>
                  <a:pt x="325" y="311"/>
                </a:cubicBezTo>
                <a:lnTo>
                  <a:pt x="235" y="222"/>
                </a:lnTo>
                <a:close/>
                <a:moveTo>
                  <a:pt x="314" y="337"/>
                </a:moveTo>
                <a:cubicBezTo>
                  <a:pt x="225" y="426"/>
                  <a:pt x="225" y="426"/>
                  <a:pt x="225" y="426"/>
                </a:cubicBezTo>
                <a:cubicBezTo>
                  <a:pt x="203" y="402"/>
                  <a:pt x="189" y="371"/>
                  <a:pt x="188" y="337"/>
                </a:cubicBezTo>
                <a:lnTo>
                  <a:pt x="314" y="337"/>
                </a:lnTo>
                <a:close/>
                <a:moveTo>
                  <a:pt x="325" y="347"/>
                </a:moveTo>
                <a:cubicBezTo>
                  <a:pt x="325" y="473"/>
                  <a:pt x="325" y="473"/>
                  <a:pt x="325" y="473"/>
                </a:cubicBezTo>
                <a:cubicBezTo>
                  <a:pt x="290" y="472"/>
                  <a:pt x="259" y="458"/>
                  <a:pt x="235" y="436"/>
                </a:cubicBezTo>
                <a:lnTo>
                  <a:pt x="325" y="347"/>
                </a:lnTo>
                <a:close/>
                <a:moveTo>
                  <a:pt x="340" y="347"/>
                </a:moveTo>
                <a:cubicBezTo>
                  <a:pt x="429" y="436"/>
                  <a:pt x="429" y="436"/>
                  <a:pt x="429" y="436"/>
                </a:cubicBezTo>
                <a:cubicBezTo>
                  <a:pt x="405" y="458"/>
                  <a:pt x="374" y="472"/>
                  <a:pt x="340" y="473"/>
                </a:cubicBezTo>
                <a:lnTo>
                  <a:pt x="340" y="347"/>
                </a:lnTo>
                <a:close/>
                <a:moveTo>
                  <a:pt x="439" y="426"/>
                </a:moveTo>
                <a:cubicBezTo>
                  <a:pt x="350" y="337"/>
                  <a:pt x="350" y="337"/>
                  <a:pt x="350" y="337"/>
                </a:cubicBezTo>
                <a:cubicBezTo>
                  <a:pt x="476" y="337"/>
                  <a:pt x="476" y="337"/>
                  <a:pt x="476" y="337"/>
                </a:cubicBezTo>
                <a:cubicBezTo>
                  <a:pt x="475" y="371"/>
                  <a:pt x="461" y="402"/>
                  <a:pt x="439" y="426"/>
                </a:cubicBezTo>
                <a:close/>
                <a:moveTo>
                  <a:pt x="311" y="83"/>
                </a:moveTo>
                <a:cubicBezTo>
                  <a:pt x="311" y="110"/>
                  <a:pt x="311" y="110"/>
                  <a:pt x="311" y="110"/>
                </a:cubicBezTo>
                <a:cubicBezTo>
                  <a:pt x="246" y="116"/>
                  <a:pt x="189" y="151"/>
                  <a:pt x="153" y="201"/>
                </a:cubicBezTo>
                <a:cubicBezTo>
                  <a:pt x="129" y="188"/>
                  <a:pt x="129" y="188"/>
                  <a:pt x="129" y="188"/>
                </a:cubicBezTo>
                <a:cubicBezTo>
                  <a:pt x="170" y="129"/>
                  <a:pt x="236" y="89"/>
                  <a:pt x="311" y="83"/>
                </a:cubicBezTo>
                <a:close/>
                <a:moveTo>
                  <a:pt x="108" y="434"/>
                </a:moveTo>
                <a:cubicBezTo>
                  <a:pt x="93" y="402"/>
                  <a:pt x="85" y="367"/>
                  <a:pt x="85" y="329"/>
                </a:cubicBezTo>
                <a:cubicBezTo>
                  <a:pt x="85" y="292"/>
                  <a:pt x="93" y="256"/>
                  <a:pt x="108" y="224"/>
                </a:cubicBezTo>
                <a:cubicBezTo>
                  <a:pt x="132" y="238"/>
                  <a:pt x="132" y="238"/>
                  <a:pt x="132" y="238"/>
                </a:cubicBezTo>
                <a:cubicBezTo>
                  <a:pt x="119" y="266"/>
                  <a:pt x="112" y="297"/>
                  <a:pt x="112" y="329"/>
                </a:cubicBezTo>
                <a:cubicBezTo>
                  <a:pt x="112" y="362"/>
                  <a:pt x="119" y="393"/>
                  <a:pt x="132" y="420"/>
                </a:cubicBezTo>
                <a:lnTo>
                  <a:pt x="108" y="434"/>
                </a:lnTo>
                <a:close/>
                <a:moveTo>
                  <a:pt x="311" y="575"/>
                </a:moveTo>
                <a:cubicBezTo>
                  <a:pt x="236" y="569"/>
                  <a:pt x="170" y="529"/>
                  <a:pt x="129" y="471"/>
                </a:cubicBezTo>
                <a:cubicBezTo>
                  <a:pt x="153" y="457"/>
                  <a:pt x="153" y="457"/>
                  <a:pt x="153" y="457"/>
                </a:cubicBezTo>
                <a:cubicBezTo>
                  <a:pt x="189" y="507"/>
                  <a:pt x="246" y="542"/>
                  <a:pt x="311" y="548"/>
                </a:cubicBezTo>
                <a:lnTo>
                  <a:pt x="311" y="575"/>
                </a:lnTo>
                <a:close/>
                <a:moveTo>
                  <a:pt x="353" y="575"/>
                </a:moveTo>
                <a:cubicBezTo>
                  <a:pt x="353" y="548"/>
                  <a:pt x="353" y="548"/>
                  <a:pt x="353" y="548"/>
                </a:cubicBezTo>
                <a:cubicBezTo>
                  <a:pt x="418" y="542"/>
                  <a:pt x="475" y="507"/>
                  <a:pt x="511" y="457"/>
                </a:cubicBezTo>
                <a:cubicBezTo>
                  <a:pt x="535" y="471"/>
                  <a:pt x="535" y="471"/>
                  <a:pt x="535" y="471"/>
                </a:cubicBezTo>
                <a:cubicBezTo>
                  <a:pt x="494" y="529"/>
                  <a:pt x="428" y="569"/>
                  <a:pt x="353" y="575"/>
                </a:cubicBezTo>
                <a:close/>
                <a:moveTo>
                  <a:pt x="556" y="434"/>
                </a:moveTo>
                <a:cubicBezTo>
                  <a:pt x="532" y="420"/>
                  <a:pt x="532" y="420"/>
                  <a:pt x="532" y="420"/>
                </a:cubicBezTo>
                <a:cubicBezTo>
                  <a:pt x="545" y="393"/>
                  <a:pt x="552" y="362"/>
                  <a:pt x="552" y="329"/>
                </a:cubicBezTo>
                <a:cubicBezTo>
                  <a:pt x="552" y="297"/>
                  <a:pt x="545" y="266"/>
                  <a:pt x="532" y="238"/>
                </a:cubicBezTo>
                <a:cubicBezTo>
                  <a:pt x="556" y="224"/>
                  <a:pt x="556" y="224"/>
                  <a:pt x="556" y="224"/>
                </a:cubicBezTo>
                <a:cubicBezTo>
                  <a:pt x="571" y="256"/>
                  <a:pt x="579" y="292"/>
                  <a:pt x="579" y="329"/>
                </a:cubicBezTo>
                <a:cubicBezTo>
                  <a:pt x="579" y="367"/>
                  <a:pt x="571" y="402"/>
                  <a:pt x="556" y="434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rgbClr val="D7F5AB"/>
            </a:solidFill>
            <a:miter lim="800000"/>
          </a:ln>
        </p:spPr>
        <p:txBody>
          <a:bodyPr/>
          <a:p>
            <a:pPr algn="ctr" defTabSz="1151890"/>
            <a:endParaRPr lang="zh-CN" altLang="en-US" sz="4025">
              <a:solidFill>
                <a:prstClr val="black"/>
              </a:solidFill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9" name="Freeform 19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10491892" y="4451853"/>
            <a:ext cx="1673768" cy="1666363"/>
          </a:xfrm>
          <a:custGeom>
            <a:avLst/>
            <a:gdLst>
              <a:gd name="T0" fmla="*/ 431 w 483"/>
              <a:gd name="T1" fmla="*/ 165 h 481"/>
              <a:gd name="T2" fmla="*/ 435 w 483"/>
              <a:gd name="T3" fmla="*/ 95 h 481"/>
              <a:gd name="T4" fmla="*/ 394 w 483"/>
              <a:gd name="T5" fmla="*/ 105 h 481"/>
              <a:gd name="T6" fmla="*/ 374 w 483"/>
              <a:gd name="T7" fmla="*/ 38 h 481"/>
              <a:gd name="T8" fmla="*/ 338 w 483"/>
              <a:gd name="T9" fmla="*/ 61 h 481"/>
              <a:gd name="T10" fmla="*/ 296 w 483"/>
              <a:gd name="T11" fmla="*/ 5 h 481"/>
              <a:gd name="T12" fmla="*/ 271 w 483"/>
              <a:gd name="T13" fmla="*/ 39 h 481"/>
              <a:gd name="T14" fmla="*/ 212 w 483"/>
              <a:gd name="T15" fmla="*/ 0 h 481"/>
              <a:gd name="T16" fmla="*/ 200 w 483"/>
              <a:gd name="T17" fmla="*/ 41 h 481"/>
              <a:gd name="T18" fmla="*/ 132 w 483"/>
              <a:gd name="T19" fmla="*/ 25 h 481"/>
              <a:gd name="T20" fmla="*/ 135 w 483"/>
              <a:gd name="T21" fmla="*/ 68 h 481"/>
              <a:gd name="T22" fmla="*/ 65 w 483"/>
              <a:gd name="T23" fmla="*/ 76 h 481"/>
              <a:gd name="T24" fmla="*/ 82 w 483"/>
              <a:gd name="T25" fmla="*/ 115 h 481"/>
              <a:gd name="T26" fmla="*/ 19 w 483"/>
              <a:gd name="T27" fmla="*/ 146 h 481"/>
              <a:gd name="T28" fmla="*/ 48 w 483"/>
              <a:gd name="T29" fmla="*/ 177 h 481"/>
              <a:gd name="T30" fmla="*/ 0 w 483"/>
              <a:gd name="T31" fmla="*/ 228 h 481"/>
              <a:gd name="T32" fmla="*/ 38 w 483"/>
              <a:gd name="T33" fmla="*/ 241 h 481"/>
              <a:gd name="T34" fmla="*/ 0 w 483"/>
              <a:gd name="T35" fmla="*/ 254 h 481"/>
              <a:gd name="T36" fmla="*/ 48 w 483"/>
              <a:gd name="T37" fmla="*/ 305 h 481"/>
              <a:gd name="T38" fmla="*/ 19 w 483"/>
              <a:gd name="T39" fmla="*/ 335 h 481"/>
              <a:gd name="T40" fmla="*/ 82 w 483"/>
              <a:gd name="T41" fmla="*/ 367 h 481"/>
              <a:gd name="T42" fmla="*/ 65 w 483"/>
              <a:gd name="T43" fmla="*/ 406 h 481"/>
              <a:gd name="T44" fmla="*/ 135 w 483"/>
              <a:gd name="T45" fmla="*/ 414 h 481"/>
              <a:gd name="T46" fmla="*/ 132 w 483"/>
              <a:gd name="T47" fmla="*/ 456 h 481"/>
              <a:gd name="T48" fmla="*/ 200 w 483"/>
              <a:gd name="T49" fmla="*/ 440 h 481"/>
              <a:gd name="T50" fmla="*/ 212 w 483"/>
              <a:gd name="T51" fmla="*/ 481 h 481"/>
              <a:gd name="T52" fmla="*/ 271 w 483"/>
              <a:gd name="T53" fmla="*/ 442 h 481"/>
              <a:gd name="T54" fmla="*/ 296 w 483"/>
              <a:gd name="T55" fmla="*/ 476 h 481"/>
              <a:gd name="T56" fmla="*/ 338 w 483"/>
              <a:gd name="T57" fmla="*/ 420 h 481"/>
              <a:gd name="T58" fmla="*/ 374 w 483"/>
              <a:gd name="T59" fmla="*/ 444 h 481"/>
              <a:gd name="T60" fmla="*/ 394 w 483"/>
              <a:gd name="T61" fmla="*/ 376 h 481"/>
              <a:gd name="T62" fmla="*/ 435 w 483"/>
              <a:gd name="T63" fmla="*/ 386 h 481"/>
              <a:gd name="T64" fmla="*/ 431 w 483"/>
              <a:gd name="T65" fmla="*/ 316 h 481"/>
              <a:gd name="T66" fmla="*/ 473 w 483"/>
              <a:gd name="T67" fmla="*/ 311 h 481"/>
              <a:gd name="T68" fmla="*/ 445 w 483"/>
              <a:gd name="T69" fmla="*/ 247 h 481"/>
              <a:gd name="T70" fmla="*/ 445 w 483"/>
              <a:gd name="T71" fmla="*/ 235 h 481"/>
              <a:gd name="T72" fmla="*/ 473 w 483"/>
              <a:gd name="T73" fmla="*/ 170 h 481"/>
              <a:gd name="T74" fmla="*/ 271 w 483"/>
              <a:gd name="T75" fmla="*/ 405 h 481"/>
              <a:gd name="T76" fmla="*/ 328 w 483"/>
              <a:gd name="T77" fmla="*/ 270 h 481"/>
              <a:gd name="T78" fmla="*/ 271 w 483"/>
              <a:gd name="T79" fmla="*/ 405 h 481"/>
              <a:gd name="T80" fmla="*/ 287 w 483"/>
              <a:gd name="T81" fmla="*/ 241 h 481"/>
              <a:gd name="T82" fmla="*/ 196 w 483"/>
              <a:gd name="T83" fmla="*/ 241 h 481"/>
              <a:gd name="T84" fmla="*/ 77 w 483"/>
              <a:gd name="T85" fmla="*/ 270 h 481"/>
              <a:gd name="T86" fmla="*/ 212 w 483"/>
              <a:gd name="T87" fmla="*/ 327 h 481"/>
              <a:gd name="T88" fmla="*/ 77 w 483"/>
              <a:gd name="T89" fmla="*/ 270 h 481"/>
              <a:gd name="T90" fmla="*/ 212 w 483"/>
              <a:gd name="T91" fmla="*/ 155 h 481"/>
              <a:gd name="T92" fmla="*/ 77 w 483"/>
              <a:gd name="T93" fmla="*/ 211 h 481"/>
              <a:gd name="T94" fmla="*/ 406 w 483"/>
              <a:gd name="T95" fmla="*/ 211 h 481"/>
              <a:gd name="T96" fmla="*/ 271 w 483"/>
              <a:gd name="T97" fmla="*/ 155 h 481"/>
              <a:gd name="T98" fmla="*/ 406 w 483"/>
              <a:gd name="T99" fmla="*/ 21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82" h="481">
                <a:moveTo>
                  <a:pt x="435" y="177"/>
                </a:moveTo>
                <a:cubicBezTo>
                  <a:pt x="434" y="173"/>
                  <a:pt x="432" y="169"/>
                  <a:pt x="431" y="165"/>
                </a:cubicBezTo>
                <a:cubicBezTo>
                  <a:pt x="464" y="146"/>
                  <a:pt x="464" y="146"/>
                  <a:pt x="464" y="146"/>
                </a:cubicBezTo>
                <a:cubicBezTo>
                  <a:pt x="435" y="95"/>
                  <a:pt x="435" y="95"/>
                  <a:pt x="435" y="95"/>
                </a:cubicBezTo>
                <a:cubicBezTo>
                  <a:pt x="401" y="115"/>
                  <a:pt x="401" y="115"/>
                  <a:pt x="401" y="115"/>
                </a:cubicBezTo>
                <a:cubicBezTo>
                  <a:pt x="399" y="111"/>
                  <a:pt x="396" y="108"/>
                  <a:pt x="394" y="105"/>
                </a:cubicBezTo>
                <a:cubicBezTo>
                  <a:pt x="419" y="76"/>
                  <a:pt x="419" y="76"/>
                  <a:pt x="419" y="76"/>
                </a:cubicBezTo>
                <a:cubicBezTo>
                  <a:pt x="374" y="38"/>
                  <a:pt x="374" y="38"/>
                  <a:pt x="374" y="38"/>
                </a:cubicBezTo>
                <a:cubicBezTo>
                  <a:pt x="349" y="68"/>
                  <a:pt x="349" y="68"/>
                  <a:pt x="349" y="68"/>
                </a:cubicBezTo>
                <a:cubicBezTo>
                  <a:pt x="345" y="65"/>
                  <a:pt x="342" y="63"/>
                  <a:pt x="338" y="61"/>
                </a:cubicBezTo>
                <a:cubicBezTo>
                  <a:pt x="351" y="25"/>
                  <a:pt x="351" y="25"/>
                  <a:pt x="351" y="25"/>
                </a:cubicBezTo>
                <a:cubicBezTo>
                  <a:pt x="296" y="5"/>
                  <a:pt x="296" y="5"/>
                  <a:pt x="296" y="5"/>
                </a:cubicBezTo>
                <a:cubicBezTo>
                  <a:pt x="283" y="41"/>
                  <a:pt x="283" y="41"/>
                  <a:pt x="283" y="41"/>
                </a:cubicBezTo>
                <a:cubicBezTo>
                  <a:pt x="279" y="41"/>
                  <a:pt x="275" y="40"/>
                  <a:pt x="271" y="39"/>
                </a:cubicBezTo>
                <a:cubicBezTo>
                  <a:pt x="271" y="0"/>
                  <a:pt x="271" y="0"/>
                  <a:pt x="271" y="0"/>
                </a:cubicBezTo>
                <a:cubicBezTo>
                  <a:pt x="212" y="0"/>
                  <a:pt x="212" y="0"/>
                  <a:pt x="212" y="0"/>
                </a:cubicBezTo>
                <a:cubicBezTo>
                  <a:pt x="212" y="39"/>
                  <a:pt x="212" y="39"/>
                  <a:pt x="212" y="39"/>
                </a:cubicBezTo>
                <a:cubicBezTo>
                  <a:pt x="208" y="40"/>
                  <a:pt x="204" y="41"/>
                  <a:pt x="200" y="41"/>
                </a:cubicBezTo>
                <a:cubicBezTo>
                  <a:pt x="187" y="5"/>
                  <a:pt x="187" y="5"/>
                  <a:pt x="187" y="5"/>
                </a:cubicBezTo>
                <a:cubicBezTo>
                  <a:pt x="132" y="25"/>
                  <a:pt x="132" y="25"/>
                  <a:pt x="132" y="25"/>
                </a:cubicBezTo>
                <a:cubicBezTo>
                  <a:pt x="145" y="61"/>
                  <a:pt x="145" y="61"/>
                  <a:pt x="145" y="61"/>
                </a:cubicBezTo>
                <a:cubicBezTo>
                  <a:pt x="142" y="63"/>
                  <a:pt x="138" y="65"/>
                  <a:pt x="135" y="68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65" y="76"/>
                  <a:pt x="65" y="76"/>
                  <a:pt x="65" y="76"/>
                </a:cubicBezTo>
                <a:cubicBezTo>
                  <a:pt x="90" y="105"/>
                  <a:pt x="90" y="105"/>
                  <a:pt x="90" y="105"/>
                </a:cubicBezTo>
                <a:cubicBezTo>
                  <a:pt x="87" y="108"/>
                  <a:pt x="84" y="111"/>
                  <a:pt x="82" y="115"/>
                </a:cubicBezTo>
                <a:cubicBezTo>
                  <a:pt x="48" y="95"/>
                  <a:pt x="48" y="95"/>
                  <a:pt x="48" y="95"/>
                </a:cubicBezTo>
                <a:cubicBezTo>
                  <a:pt x="19" y="146"/>
                  <a:pt x="19" y="146"/>
                  <a:pt x="19" y="146"/>
                </a:cubicBezTo>
                <a:cubicBezTo>
                  <a:pt x="52" y="165"/>
                  <a:pt x="52" y="165"/>
                  <a:pt x="52" y="165"/>
                </a:cubicBezTo>
                <a:cubicBezTo>
                  <a:pt x="51" y="169"/>
                  <a:pt x="50" y="173"/>
                  <a:pt x="48" y="177"/>
                </a:cubicBezTo>
                <a:cubicBezTo>
                  <a:pt x="10" y="170"/>
                  <a:pt x="10" y="170"/>
                  <a:pt x="10" y="170"/>
                </a:cubicBezTo>
                <a:cubicBezTo>
                  <a:pt x="0" y="228"/>
                  <a:pt x="0" y="228"/>
                  <a:pt x="0" y="228"/>
                </a:cubicBezTo>
                <a:cubicBezTo>
                  <a:pt x="38" y="235"/>
                  <a:pt x="38" y="235"/>
                  <a:pt x="38" y="235"/>
                </a:cubicBezTo>
                <a:cubicBezTo>
                  <a:pt x="38" y="237"/>
                  <a:pt x="38" y="239"/>
                  <a:pt x="38" y="241"/>
                </a:cubicBezTo>
                <a:cubicBezTo>
                  <a:pt x="38" y="243"/>
                  <a:pt x="38" y="245"/>
                  <a:pt x="38" y="247"/>
                </a:cubicBezTo>
                <a:cubicBezTo>
                  <a:pt x="0" y="254"/>
                  <a:pt x="0" y="254"/>
                  <a:pt x="0" y="254"/>
                </a:cubicBezTo>
                <a:cubicBezTo>
                  <a:pt x="10" y="311"/>
                  <a:pt x="10" y="311"/>
                  <a:pt x="10" y="311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50" y="308"/>
                  <a:pt x="51" y="312"/>
                  <a:pt x="52" y="316"/>
                </a:cubicBezTo>
                <a:cubicBezTo>
                  <a:pt x="19" y="335"/>
                  <a:pt x="19" y="335"/>
                  <a:pt x="19" y="335"/>
                </a:cubicBezTo>
                <a:cubicBezTo>
                  <a:pt x="48" y="386"/>
                  <a:pt x="48" y="386"/>
                  <a:pt x="48" y="386"/>
                </a:cubicBezTo>
                <a:cubicBezTo>
                  <a:pt x="82" y="367"/>
                  <a:pt x="82" y="367"/>
                  <a:pt x="82" y="367"/>
                </a:cubicBezTo>
                <a:cubicBezTo>
                  <a:pt x="84" y="370"/>
                  <a:pt x="87" y="373"/>
                  <a:pt x="90" y="376"/>
                </a:cubicBezTo>
                <a:cubicBezTo>
                  <a:pt x="65" y="406"/>
                  <a:pt x="65" y="406"/>
                  <a:pt x="65" y="406"/>
                </a:cubicBezTo>
                <a:cubicBezTo>
                  <a:pt x="110" y="444"/>
                  <a:pt x="110" y="444"/>
                  <a:pt x="110" y="444"/>
                </a:cubicBezTo>
                <a:cubicBezTo>
                  <a:pt x="135" y="414"/>
                  <a:pt x="135" y="414"/>
                  <a:pt x="135" y="414"/>
                </a:cubicBezTo>
                <a:cubicBezTo>
                  <a:pt x="138" y="416"/>
                  <a:pt x="142" y="418"/>
                  <a:pt x="145" y="420"/>
                </a:cubicBezTo>
                <a:cubicBezTo>
                  <a:pt x="132" y="456"/>
                  <a:pt x="132" y="456"/>
                  <a:pt x="132" y="456"/>
                </a:cubicBezTo>
                <a:cubicBezTo>
                  <a:pt x="187" y="476"/>
                  <a:pt x="187" y="476"/>
                  <a:pt x="187" y="476"/>
                </a:cubicBezTo>
                <a:cubicBezTo>
                  <a:pt x="200" y="440"/>
                  <a:pt x="200" y="440"/>
                  <a:pt x="200" y="440"/>
                </a:cubicBezTo>
                <a:cubicBezTo>
                  <a:pt x="204" y="441"/>
                  <a:pt x="208" y="442"/>
                  <a:pt x="212" y="442"/>
                </a:cubicBezTo>
                <a:cubicBezTo>
                  <a:pt x="212" y="481"/>
                  <a:pt x="212" y="481"/>
                  <a:pt x="212" y="481"/>
                </a:cubicBezTo>
                <a:cubicBezTo>
                  <a:pt x="271" y="481"/>
                  <a:pt x="271" y="481"/>
                  <a:pt x="271" y="481"/>
                </a:cubicBezTo>
                <a:cubicBezTo>
                  <a:pt x="271" y="442"/>
                  <a:pt x="271" y="442"/>
                  <a:pt x="271" y="442"/>
                </a:cubicBezTo>
                <a:cubicBezTo>
                  <a:pt x="275" y="442"/>
                  <a:pt x="279" y="441"/>
                  <a:pt x="283" y="440"/>
                </a:cubicBezTo>
                <a:cubicBezTo>
                  <a:pt x="296" y="476"/>
                  <a:pt x="296" y="476"/>
                  <a:pt x="296" y="476"/>
                </a:cubicBezTo>
                <a:cubicBezTo>
                  <a:pt x="351" y="456"/>
                  <a:pt x="351" y="456"/>
                  <a:pt x="351" y="456"/>
                </a:cubicBezTo>
                <a:cubicBezTo>
                  <a:pt x="338" y="420"/>
                  <a:pt x="338" y="420"/>
                  <a:pt x="338" y="420"/>
                </a:cubicBezTo>
                <a:cubicBezTo>
                  <a:pt x="342" y="418"/>
                  <a:pt x="345" y="416"/>
                  <a:pt x="349" y="414"/>
                </a:cubicBezTo>
                <a:cubicBezTo>
                  <a:pt x="374" y="444"/>
                  <a:pt x="374" y="444"/>
                  <a:pt x="374" y="444"/>
                </a:cubicBezTo>
                <a:cubicBezTo>
                  <a:pt x="419" y="406"/>
                  <a:pt x="419" y="406"/>
                  <a:pt x="419" y="406"/>
                </a:cubicBezTo>
                <a:cubicBezTo>
                  <a:pt x="394" y="376"/>
                  <a:pt x="394" y="376"/>
                  <a:pt x="394" y="376"/>
                </a:cubicBezTo>
                <a:cubicBezTo>
                  <a:pt x="396" y="373"/>
                  <a:pt x="399" y="370"/>
                  <a:pt x="401" y="367"/>
                </a:cubicBezTo>
                <a:cubicBezTo>
                  <a:pt x="435" y="386"/>
                  <a:pt x="435" y="386"/>
                  <a:pt x="435" y="386"/>
                </a:cubicBezTo>
                <a:cubicBezTo>
                  <a:pt x="464" y="335"/>
                  <a:pt x="464" y="335"/>
                  <a:pt x="464" y="335"/>
                </a:cubicBezTo>
                <a:cubicBezTo>
                  <a:pt x="431" y="316"/>
                  <a:pt x="431" y="316"/>
                  <a:pt x="431" y="316"/>
                </a:cubicBezTo>
                <a:cubicBezTo>
                  <a:pt x="432" y="312"/>
                  <a:pt x="434" y="308"/>
                  <a:pt x="435" y="305"/>
                </a:cubicBezTo>
                <a:cubicBezTo>
                  <a:pt x="473" y="311"/>
                  <a:pt x="473" y="311"/>
                  <a:pt x="473" y="311"/>
                </a:cubicBezTo>
                <a:cubicBezTo>
                  <a:pt x="483" y="254"/>
                  <a:pt x="483" y="254"/>
                  <a:pt x="483" y="254"/>
                </a:cubicBezTo>
                <a:cubicBezTo>
                  <a:pt x="445" y="247"/>
                  <a:pt x="445" y="247"/>
                  <a:pt x="445" y="247"/>
                </a:cubicBezTo>
                <a:cubicBezTo>
                  <a:pt x="445" y="245"/>
                  <a:pt x="445" y="243"/>
                  <a:pt x="445" y="241"/>
                </a:cubicBezTo>
                <a:cubicBezTo>
                  <a:pt x="445" y="239"/>
                  <a:pt x="445" y="237"/>
                  <a:pt x="445" y="235"/>
                </a:cubicBezTo>
                <a:cubicBezTo>
                  <a:pt x="483" y="228"/>
                  <a:pt x="483" y="228"/>
                  <a:pt x="483" y="228"/>
                </a:cubicBezTo>
                <a:cubicBezTo>
                  <a:pt x="473" y="170"/>
                  <a:pt x="473" y="170"/>
                  <a:pt x="473" y="170"/>
                </a:cubicBezTo>
                <a:lnTo>
                  <a:pt x="435" y="177"/>
                </a:lnTo>
                <a:close/>
                <a:moveTo>
                  <a:pt x="271" y="405"/>
                </a:moveTo>
                <a:cubicBezTo>
                  <a:pt x="271" y="327"/>
                  <a:pt x="271" y="327"/>
                  <a:pt x="271" y="327"/>
                </a:cubicBezTo>
                <a:cubicBezTo>
                  <a:pt x="297" y="318"/>
                  <a:pt x="318" y="297"/>
                  <a:pt x="328" y="270"/>
                </a:cubicBezTo>
                <a:cubicBezTo>
                  <a:pt x="406" y="270"/>
                  <a:pt x="406" y="270"/>
                  <a:pt x="406" y="270"/>
                </a:cubicBezTo>
                <a:cubicBezTo>
                  <a:pt x="394" y="339"/>
                  <a:pt x="340" y="393"/>
                  <a:pt x="271" y="405"/>
                </a:cubicBezTo>
                <a:close/>
                <a:moveTo>
                  <a:pt x="242" y="195"/>
                </a:moveTo>
                <a:cubicBezTo>
                  <a:pt x="267" y="195"/>
                  <a:pt x="287" y="215"/>
                  <a:pt x="287" y="241"/>
                </a:cubicBezTo>
                <a:cubicBezTo>
                  <a:pt x="287" y="266"/>
                  <a:pt x="267" y="287"/>
                  <a:pt x="242" y="287"/>
                </a:cubicBezTo>
                <a:cubicBezTo>
                  <a:pt x="216" y="287"/>
                  <a:pt x="196" y="266"/>
                  <a:pt x="196" y="241"/>
                </a:cubicBezTo>
                <a:cubicBezTo>
                  <a:pt x="196" y="215"/>
                  <a:pt x="216" y="195"/>
                  <a:pt x="242" y="195"/>
                </a:cubicBezTo>
                <a:close/>
                <a:moveTo>
                  <a:pt x="77" y="270"/>
                </a:moveTo>
                <a:cubicBezTo>
                  <a:pt x="156" y="270"/>
                  <a:pt x="156" y="270"/>
                  <a:pt x="156" y="270"/>
                </a:cubicBezTo>
                <a:cubicBezTo>
                  <a:pt x="165" y="297"/>
                  <a:pt x="186" y="318"/>
                  <a:pt x="212" y="327"/>
                </a:cubicBezTo>
                <a:cubicBezTo>
                  <a:pt x="212" y="405"/>
                  <a:pt x="212" y="405"/>
                  <a:pt x="212" y="405"/>
                </a:cubicBezTo>
                <a:cubicBezTo>
                  <a:pt x="144" y="393"/>
                  <a:pt x="90" y="339"/>
                  <a:pt x="77" y="270"/>
                </a:cubicBezTo>
                <a:close/>
                <a:moveTo>
                  <a:pt x="212" y="76"/>
                </a:moveTo>
                <a:cubicBezTo>
                  <a:pt x="212" y="155"/>
                  <a:pt x="212" y="155"/>
                  <a:pt x="212" y="155"/>
                </a:cubicBezTo>
                <a:cubicBezTo>
                  <a:pt x="186" y="164"/>
                  <a:pt x="165" y="185"/>
                  <a:pt x="156" y="211"/>
                </a:cubicBezTo>
                <a:cubicBezTo>
                  <a:pt x="77" y="211"/>
                  <a:pt x="77" y="211"/>
                  <a:pt x="77" y="211"/>
                </a:cubicBezTo>
                <a:cubicBezTo>
                  <a:pt x="90" y="143"/>
                  <a:pt x="144" y="89"/>
                  <a:pt x="212" y="76"/>
                </a:cubicBezTo>
                <a:close/>
                <a:moveTo>
                  <a:pt x="406" y="211"/>
                </a:moveTo>
                <a:cubicBezTo>
                  <a:pt x="328" y="211"/>
                  <a:pt x="328" y="211"/>
                  <a:pt x="328" y="211"/>
                </a:cubicBezTo>
                <a:cubicBezTo>
                  <a:pt x="318" y="185"/>
                  <a:pt x="297" y="164"/>
                  <a:pt x="271" y="155"/>
                </a:cubicBezTo>
                <a:cubicBezTo>
                  <a:pt x="271" y="76"/>
                  <a:pt x="271" y="76"/>
                  <a:pt x="271" y="76"/>
                </a:cubicBezTo>
                <a:cubicBezTo>
                  <a:pt x="340" y="89"/>
                  <a:pt x="394" y="143"/>
                  <a:pt x="406" y="211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rgbClr val="D7F5AB"/>
            </a:solidFill>
            <a:miter lim="800000"/>
          </a:ln>
        </p:spPr>
        <p:txBody>
          <a:bodyPr/>
          <a:p>
            <a:pPr algn="ctr" defTabSz="1151890"/>
            <a:endParaRPr lang="zh-CN" altLang="en-US" sz="4025">
              <a:solidFill>
                <a:sysClr val="windowText" lastClr="000000"/>
              </a:solidFill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553085" y="476885"/>
            <a:ext cx="8437245" cy="183705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30"/>
              </a:avLst>
            </a:prstTxWarp>
          </a:bodyPr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" dirty="0">
                <a:ln w="9525">
                  <a:solidFill>
                    <a:srgbClr val="0070C0"/>
                  </a:solidFill>
                  <a:rou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Vrinda" panose="020B0502040204020203" pitchFamily="34" charset="0"/>
                <a:ea typeface="华文彩云" panose="02010800040101010101" pitchFamily="2" charset="-122"/>
                <a:cs typeface="Vrinda" panose="020B0502040204020203" pitchFamily="34" charset="0"/>
              </a:rPr>
              <a:t>所有满分的完形填空，都有迹可循！</a:t>
            </a:r>
            <a:endParaRPr lang="en-US" altLang="zh-CN" sz="2800" b="1" kern="10" dirty="0">
              <a:ln w="9525">
                <a:solidFill>
                  <a:srgbClr val="0070C0"/>
                </a:solidFill>
                <a:round/>
              </a:ln>
              <a:solidFill>
                <a:srgbClr val="0070C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Vrinda" panose="020B0502040204020203" pitchFamily="34" charset="0"/>
              <a:ea typeface="华文彩云" panose="02010800040101010101" pitchFamily="2" charset="-122"/>
              <a:cs typeface="Vrinda" panose="020B0502040204020203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1685" y="692785"/>
            <a:ext cx="3759200" cy="2122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7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9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6" nodeType="withEffect"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8" nodeType="withEffect"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5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3" nodeType="after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bldLvl="0" animBg="1"/>
      <p:bldP spid="9" grpId="3" bldLvl="0" animBg="1"/>
      <p:bldP spid="12" grpId="5" bldLvl="0" animBg="1"/>
      <p:bldP spid="18" grpId="6" bldLvl="0" animBg="1"/>
      <p:bldP spid="18" grpId="7" bldLvl="0" animBg="1"/>
      <p:bldP spid="19" grpId="8" bldLvl="0" animBg="1"/>
      <p:bldP spid="19" grpId="9" bldLvl="0" animBg="1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635"/>
            <a:ext cx="12195175" cy="68707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0454" y="1024"/>
            <a:ext cx="4059813" cy="6911575"/>
          </a:xfrm>
          <a:prstGeom prst="rect">
            <a:avLst/>
          </a:prstGeom>
          <a:solidFill>
            <a:srgbClr val="0170C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 dirty="0"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86117" y="2123316"/>
            <a:ext cx="2866671" cy="1483089"/>
            <a:chOff x="1819275" y="1143000"/>
            <a:chExt cx="2867025" cy="1483273"/>
          </a:xfrm>
        </p:grpSpPr>
        <p:sp>
          <p:nvSpPr>
            <p:cNvPr id="3" name="矩形 2"/>
            <p:cNvSpPr/>
            <p:nvPr/>
          </p:nvSpPr>
          <p:spPr>
            <a:xfrm>
              <a:off x="1819275" y="1143000"/>
              <a:ext cx="2590800" cy="12668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/>
            </a:p>
          </p:txBody>
        </p:sp>
        <p:sp>
          <p:nvSpPr>
            <p:cNvPr id="17" name="矩形 16"/>
            <p:cNvSpPr/>
            <p:nvPr/>
          </p:nvSpPr>
          <p:spPr>
            <a:xfrm>
              <a:off x="2095500" y="1359448"/>
              <a:ext cx="2590800" cy="126682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b="1" dirty="0">
                <a:solidFill>
                  <a:srgbClr val="4EB7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633978" y="3783287"/>
            <a:ext cx="2770948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95" dirty="0">
                <a:solidFill>
                  <a:schemeClr val="bg1"/>
                </a:solidFill>
                <a:latin typeface="Kozuka Gothic Pro M" panose="020B0700000000000000" pitchFamily="34" charset="-128"/>
                <a:ea typeface="Kozuka Gothic Pro M" panose="020B0700000000000000" pitchFamily="34" charset="-128"/>
              </a:rPr>
              <a:t>CONTENTS</a:t>
            </a:r>
            <a:endParaRPr lang="zh-CN" altLang="en-US" sz="3795" dirty="0">
              <a:solidFill>
                <a:schemeClr val="bg1"/>
              </a:solidFill>
              <a:latin typeface="Kozuka Gothic Pro M" panose="020B0700000000000000" pitchFamily="34" charset="-128"/>
              <a:ea typeface="Kozuka Gothic Pro M" panose="020B0700000000000000" pitchFamily="34" charset="-128"/>
            </a:endParaRPr>
          </a:p>
        </p:txBody>
      </p:sp>
      <p:sp>
        <p:nvSpPr>
          <p:cNvPr id="23" name="剪去单角的矩形 22"/>
          <p:cNvSpPr/>
          <p:nvPr/>
        </p:nvSpPr>
        <p:spPr>
          <a:xfrm>
            <a:off x="5862320" y="1356360"/>
            <a:ext cx="5349875" cy="623570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21" name="六边形 20"/>
          <p:cNvSpPr/>
          <p:nvPr/>
        </p:nvSpPr>
        <p:spPr>
          <a:xfrm>
            <a:off x="5178189" y="1291023"/>
            <a:ext cx="874623" cy="753985"/>
          </a:xfrm>
          <a:prstGeom prst="hexagon">
            <a:avLst/>
          </a:prstGeom>
          <a:solidFill>
            <a:srgbClr val="0170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55" dirty="0">
                <a:latin typeface="Impact" panose="020B0806030902050204" charset="0"/>
              </a:rPr>
              <a:t>01</a:t>
            </a:r>
            <a:endParaRPr lang="zh-CN" altLang="en-US" sz="2655" dirty="0">
              <a:latin typeface="Impact" panose="020B080603090205020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375400" y="1404620"/>
            <a:ext cx="4852035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调整节奏，时间分配更科学</a:t>
            </a:r>
            <a:endParaRPr lang="zh-CN" altLang="en-US" sz="2400" b="1" dirty="0">
              <a:solidFill>
                <a:schemeClr val="bg1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剪去单角的矩形 22"/>
          <p:cNvSpPr/>
          <p:nvPr/>
        </p:nvSpPr>
        <p:spPr>
          <a:xfrm>
            <a:off x="5862320" y="2446655"/>
            <a:ext cx="5365115" cy="623570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54" name="六边形 53"/>
          <p:cNvSpPr/>
          <p:nvPr/>
        </p:nvSpPr>
        <p:spPr>
          <a:xfrm>
            <a:off x="5178189" y="2381634"/>
            <a:ext cx="874623" cy="753985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55" dirty="0">
                <a:latin typeface="Impact" panose="020B0806030902050204" charset="0"/>
              </a:rPr>
              <a:t>02</a:t>
            </a:r>
            <a:endParaRPr lang="zh-CN" altLang="en-US" sz="2655" dirty="0">
              <a:latin typeface="Impact" panose="020B080603090205020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375400" y="2494915"/>
            <a:ext cx="4442460" cy="62484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立足尾段，语篇把握更快捷</a:t>
            </a:r>
            <a:endParaRPr lang="zh-CN" altLang="en-US" sz="2400" b="1" dirty="0">
              <a:solidFill>
                <a:schemeClr val="bg1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65" b="1" dirty="0">
              <a:solidFill>
                <a:schemeClr val="bg1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剪去单角的矩形 22"/>
          <p:cNvSpPr/>
          <p:nvPr/>
        </p:nvSpPr>
        <p:spPr>
          <a:xfrm>
            <a:off x="5862320" y="3539490"/>
            <a:ext cx="5365115" cy="623570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57" name="六边形 56"/>
          <p:cNvSpPr/>
          <p:nvPr/>
        </p:nvSpPr>
        <p:spPr>
          <a:xfrm>
            <a:off x="5178189" y="3474022"/>
            <a:ext cx="874623" cy="753985"/>
          </a:xfrm>
          <a:prstGeom prst="hexagon">
            <a:avLst/>
          </a:prstGeom>
          <a:solidFill>
            <a:srgbClr val="0170C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55" dirty="0">
                <a:latin typeface="Impact" panose="020B0806030902050204" charset="0"/>
              </a:rPr>
              <a:t>03</a:t>
            </a:r>
            <a:endParaRPr lang="zh-CN" altLang="en-US" sz="2655" dirty="0">
              <a:latin typeface="Impact" panose="020B0806030902050204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375400" y="3587115"/>
            <a:ext cx="4358640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词汇衔接，语义语境更连贯</a:t>
            </a:r>
            <a:endParaRPr lang="zh-CN" altLang="en-US" sz="2400" b="1" dirty="0">
              <a:solidFill>
                <a:schemeClr val="bg1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剪去单角的矩形 22"/>
          <p:cNvSpPr/>
          <p:nvPr/>
        </p:nvSpPr>
        <p:spPr>
          <a:xfrm>
            <a:off x="5862320" y="4631690"/>
            <a:ext cx="5419090" cy="623570"/>
          </a:xfrm>
          <a:custGeom>
            <a:avLst/>
            <a:gdLst>
              <a:gd name="connsiteX0" fmla="*/ 0 w 4648200"/>
              <a:gd name="connsiteY0" fmla="*/ 0 h 476250"/>
              <a:gd name="connsiteX1" fmla="*/ 4568823 w 4648200"/>
              <a:gd name="connsiteY1" fmla="*/ 0 h 476250"/>
              <a:gd name="connsiteX2" fmla="*/ 4648200 w 4648200"/>
              <a:gd name="connsiteY2" fmla="*/ 79377 h 476250"/>
              <a:gd name="connsiteX3" fmla="*/ 4648200 w 4648200"/>
              <a:gd name="connsiteY3" fmla="*/ 476250 h 476250"/>
              <a:gd name="connsiteX4" fmla="*/ 0 w 4648200"/>
              <a:gd name="connsiteY4" fmla="*/ 476250 h 476250"/>
              <a:gd name="connsiteX5" fmla="*/ 0 w 4648200"/>
              <a:gd name="connsiteY5" fmla="*/ 0 h 476250"/>
              <a:gd name="connsiteX0-1" fmla="*/ 0 w 4772025"/>
              <a:gd name="connsiteY0-2" fmla="*/ 0 h 476250"/>
              <a:gd name="connsiteX1-3" fmla="*/ 4568823 w 4772025"/>
              <a:gd name="connsiteY1-4" fmla="*/ 0 h 476250"/>
              <a:gd name="connsiteX2-5" fmla="*/ 4772025 w 4772025"/>
              <a:gd name="connsiteY2-6" fmla="*/ 241302 h 476250"/>
              <a:gd name="connsiteX3-7" fmla="*/ 4648200 w 4772025"/>
              <a:gd name="connsiteY3-8" fmla="*/ 476250 h 476250"/>
              <a:gd name="connsiteX4-9" fmla="*/ 0 w 4772025"/>
              <a:gd name="connsiteY4-10" fmla="*/ 476250 h 476250"/>
              <a:gd name="connsiteX5-11" fmla="*/ 0 w 4772025"/>
              <a:gd name="connsiteY5-12" fmla="*/ 0 h 476250"/>
              <a:gd name="connsiteX0-13" fmla="*/ 0 w 4767262"/>
              <a:gd name="connsiteY0-14" fmla="*/ 0 h 476250"/>
              <a:gd name="connsiteX1-15" fmla="*/ 4568823 w 4767262"/>
              <a:gd name="connsiteY1-16" fmla="*/ 0 h 476250"/>
              <a:gd name="connsiteX2-17" fmla="*/ 4767262 w 4767262"/>
              <a:gd name="connsiteY2-18" fmla="*/ 207964 h 476250"/>
              <a:gd name="connsiteX3-19" fmla="*/ 4648200 w 4767262"/>
              <a:gd name="connsiteY3-20" fmla="*/ 476250 h 476250"/>
              <a:gd name="connsiteX4-21" fmla="*/ 0 w 4767262"/>
              <a:gd name="connsiteY4-22" fmla="*/ 476250 h 476250"/>
              <a:gd name="connsiteX5-23" fmla="*/ 0 w 4767262"/>
              <a:gd name="connsiteY5-24" fmla="*/ 0 h 476250"/>
              <a:gd name="connsiteX0-25" fmla="*/ 0 w 4872037"/>
              <a:gd name="connsiteY0-26" fmla="*/ 0 h 476250"/>
              <a:gd name="connsiteX1-27" fmla="*/ 4568823 w 4872037"/>
              <a:gd name="connsiteY1-28" fmla="*/ 0 h 476250"/>
              <a:gd name="connsiteX2-29" fmla="*/ 4872037 w 4872037"/>
              <a:gd name="connsiteY2-30" fmla="*/ 231777 h 476250"/>
              <a:gd name="connsiteX3-31" fmla="*/ 4648200 w 4872037"/>
              <a:gd name="connsiteY3-32" fmla="*/ 476250 h 476250"/>
              <a:gd name="connsiteX4-33" fmla="*/ 0 w 4872037"/>
              <a:gd name="connsiteY4-34" fmla="*/ 476250 h 476250"/>
              <a:gd name="connsiteX5-35" fmla="*/ 0 w 4872037"/>
              <a:gd name="connsiteY5-36" fmla="*/ 0 h 476250"/>
              <a:gd name="connsiteX0-37" fmla="*/ 0 w 4872037"/>
              <a:gd name="connsiteY0-38" fmla="*/ 0 h 481012"/>
              <a:gd name="connsiteX1-39" fmla="*/ 4568823 w 4872037"/>
              <a:gd name="connsiteY1-40" fmla="*/ 0 h 481012"/>
              <a:gd name="connsiteX2-41" fmla="*/ 4872037 w 4872037"/>
              <a:gd name="connsiteY2-42" fmla="*/ 231777 h 481012"/>
              <a:gd name="connsiteX3-43" fmla="*/ 4586288 w 4872037"/>
              <a:gd name="connsiteY3-44" fmla="*/ 481012 h 481012"/>
              <a:gd name="connsiteX4-45" fmla="*/ 0 w 4872037"/>
              <a:gd name="connsiteY4-46" fmla="*/ 476250 h 481012"/>
              <a:gd name="connsiteX5-47" fmla="*/ 0 w 4872037"/>
              <a:gd name="connsiteY5-48" fmla="*/ 0 h 481012"/>
              <a:gd name="connsiteX0-49" fmla="*/ 0 w 4872037"/>
              <a:gd name="connsiteY0-50" fmla="*/ 0 h 485775"/>
              <a:gd name="connsiteX1-51" fmla="*/ 4568823 w 4872037"/>
              <a:gd name="connsiteY1-52" fmla="*/ 0 h 485775"/>
              <a:gd name="connsiteX2-53" fmla="*/ 4872037 w 4872037"/>
              <a:gd name="connsiteY2-54" fmla="*/ 231777 h 485775"/>
              <a:gd name="connsiteX3-55" fmla="*/ 4581525 w 4872037"/>
              <a:gd name="connsiteY3-56" fmla="*/ 485775 h 485775"/>
              <a:gd name="connsiteX4-57" fmla="*/ 0 w 4872037"/>
              <a:gd name="connsiteY4-58" fmla="*/ 476250 h 485775"/>
              <a:gd name="connsiteX5-59" fmla="*/ 0 w 4872037"/>
              <a:gd name="connsiteY5-60" fmla="*/ 0 h 485775"/>
              <a:gd name="connsiteX0-61" fmla="*/ 0 w 4872037"/>
              <a:gd name="connsiteY0-62" fmla="*/ 0 h 490538"/>
              <a:gd name="connsiteX1-63" fmla="*/ 4568823 w 4872037"/>
              <a:gd name="connsiteY1-64" fmla="*/ 0 h 490538"/>
              <a:gd name="connsiteX2-65" fmla="*/ 4872037 w 4872037"/>
              <a:gd name="connsiteY2-66" fmla="*/ 231777 h 490538"/>
              <a:gd name="connsiteX3-67" fmla="*/ 4567237 w 4872037"/>
              <a:gd name="connsiteY3-68" fmla="*/ 490538 h 490538"/>
              <a:gd name="connsiteX4-69" fmla="*/ 0 w 4872037"/>
              <a:gd name="connsiteY4-70" fmla="*/ 476250 h 490538"/>
              <a:gd name="connsiteX5-71" fmla="*/ 0 w 4872037"/>
              <a:gd name="connsiteY5-72" fmla="*/ 0 h 490538"/>
              <a:gd name="connsiteX0-73" fmla="*/ 0 w 4876800"/>
              <a:gd name="connsiteY0-74" fmla="*/ 0 h 490538"/>
              <a:gd name="connsiteX1-75" fmla="*/ 4568823 w 4876800"/>
              <a:gd name="connsiteY1-76" fmla="*/ 0 h 490538"/>
              <a:gd name="connsiteX2-77" fmla="*/ 4876800 w 4876800"/>
              <a:gd name="connsiteY2-78" fmla="*/ 236540 h 490538"/>
              <a:gd name="connsiteX3-79" fmla="*/ 4567237 w 4876800"/>
              <a:gd name="connsiteY3-80" fmla="*/ 490538 h 490538"/>
              <a:gd name="connsiteX4-81" fmla="*/ 0 w 4876800"/>
              <a:gd name="connsiteY4-82" fmla="*/ 476250 h 490538"/>
              <a:gd name="connsiteX5-83" fmla="*/ 0 w 4876800"/>
              <a:gd name="connsiteY5-84" fmla="*/ 0 h 4905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876800" h="490538">
                <a:moveTo>
                  <a:pt x="0" y="0"/>
                </a:moveTo>
                <a:lnTo>
                  <a:pt x="4568823" y="0"/>
                </a:lnTo>
                <a:lnTo>
                  <a:pt x="4876800" y="236540"/>
                </a:lnTo>
                <a:lnTo>
                  <a:pt x="4567237" y="490538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60" name="六边形 59"/>
          <p:cNvSpPr/>
          <p:nvPr/>
        </p:nvSpPr>
        <p:spPr>
          <a:xfrm>
            <a:off x="5178189" y="4566410"/>
            <a:ext cx="874623" cy="753985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55" dirty="0">
                <a:latin typeface="Impact" panose="020B0806030902050204" charset="0"/>
              </a:rPr>
              <a:t>04</a:t>
            </a:r>
            <a:endParaRPr lang="zh-CN" altLang="en-US" sz="2655" dirty="0">
              <a:latin typeface="Impact" panose="020B0806030902050204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6375400" y="4679950"/>
            <a:ext cx="4453890" cy="4603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合理推敲，文化意识更精准</a:t>
            </a:r>
            <a:endParaRPr lang="zh-CN" altLang="en-US" sz="2400" b="1" dirty="0">
              <a:solidFill>
                <a:schemeClr val="bg1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85595" y="2340927"/>
            <a:ext cx="186771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9" grpId="0"/>
      <p:bldP spid="23" grpId="0" bldLvl="0" animBg="1"/>
      <p:bldP spid="21" grpId="0" bldLvl="0" animBg="1"/>
      <p:bldP spid="46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/>
          <p:cNvSpPr/>
          <p:nvPr/>
        </p:nvSpPr>
        <p:spPr bwMode="auto">
          <a:xfrm>
            <a:off x="3310233" y="1395413"/>
            <a:ext cx="8883355" cy="1881187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8" name="Freeform 6"/>
          <p:cNvSpPr/>
          <p:nvPr/>
        </p:nvSpPr>
        <p:spPr bwMode="auto">
          <a:xfrm>
            <a:off x="1588" y="4075113"/>
            <a:ext cx="5693725" cy="1712912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4" name="Freeform 7"/>
          <p:cNvSpPr/>
          <p:nvPr/>
        </p:nvSpPr>
        <p:spPr bwMode="auto">
          <a:xfrm>
            <a:off x="1588" y="2052639"/>
            <a:ext cx="10728896" cy="2981325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5" name="Freeform 8"/>
          <p:cNvSpPr/>
          <p:nvPr/>
        </p:nvSpPr>
        <p:spPr bwMode="auto">
          <a:xfrm>
            <a:off x="11228765" y="1908175"/>
            <a:ext cx="556995" cy="900113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9" name="Freeform 9"/>
          <p:cNvSpPr/>
          <p:nvPr/>
        </p:nvSpPr>
        <p:spPr bwMode="auto">
          <a:xfrm>
            <a:off x="10589252" y="6049964"/>
            <a:ext cx="1604336" cy="808037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7" name="Freeform 10"/>
          <p:cNvSpPr/>
          <p:nvPr/>
        </p:nvSpPr>
        <p:spPr bwMode="auto">
          <a:xfrm>
            <a:off x="10298853" y="6208713"/>
            <a:ext cx="1894735" cy="649287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2399665" y="2853055"/>
            <a:ext cx="739648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调整节奏，时间分配更科学</a:t>
            </a:r>
            <a:endParaRPr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三遍法改变为 6m’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-4m’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-2m’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12"/>
          <p:cNvSpPr txBox="1">
            <a:spLocks noChangeArrowheads="1"/>
          </p:cNvSpPr>
          <p:nvPr/>
        </p:nvSpPr>
        <p:spPr bwMode="auto">
          <a:xfrm>
            <a:off x="1347262" y="2463800"/>
            <a:ext cx="1257935" cy="22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3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3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2"/>
          <p:cNvSpPr txBox="1">
            <a:spLocks noChangeArrowheads="1"/>
          </p:cNvSpPr>
          <p:nvPr/>
        </p:nvSpPr>
        <p:spPr bwMode="auto">
          <a:xfrm>
            <a:off x="491934" y="3813176"/>
            <a:ext cx="83375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FFFF"/>
                </a:solidFill>
              </a:rPr>
              <a:t>Part</a:t>
            </a:r>
            <a:endParaRPr lang="zh-CN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8" grpId="0" bldLvl="0" animBg="1"/>
      <p:bldP spid="54" grpId="0" bldLvl="0" animBg="1"/>
      <p:bldP spid="55" grpId="0" bldLvl="0" animBg="1"/>
      <p:bldP spid="9" grpId="0" bldLvl="0" animBg="1"/>
      <p:bldP spid="57" grpId="0" bldLvl="0" animBg="1"/>
      <p:bldP spid="58" grpId="0" autoUpdateAnimBg="0"/>
      <p:bldP spid="59" grpId="0" autoUpdateAnimBg="0"/>
      <p:bldP spid="6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510030" cy="83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90200" y="404495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2023.01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10030" y="242570"/>
            <a:ext cx="7593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15空的完形填空应考策略</a:t>
            </a:r>
            <a:endParaRPr lang="zh-CN" altLang="en-US" sz="2800" b="1" dirty="0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4"/>
            </p:custDataLst>
          </p:nvPr>
        </p:nvGraphicFramePr>
        <p:xfrm>
          <a:off x="183515" y="836295"/>
          <a:ext cx="11882755" cy="588645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634365"/>
                <a:gridCol w="5782310"/>
                <a:gridCol w="5466080"/>
              </a:tblGrid>
              <a:tr h="50863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ysClr val="window" lastClr="FFFFFF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2B6F7D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ysClr val="window" lastClr="FFFFFF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浙江高考卷</a:t>
                      </a:r>
                      <a:endParaRPr lang="zh-CN" altLang="en-US" sz="2400" b="1">
                        <a:solidFill>
                          <a:sysClr val="window" lastClr="FFFFFF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2B6F7D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ysClr val="window" lastClr="FFFFFF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新高考</a:t>
                      </a:r>
                      <a:r>
                        <a:rPr lang="en-US" altLang="zh-CN" sz="2400" b="1">
                          <a:solidFill>
                            <a:sysClr val="window" lastClr="FFFFFF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Ⅰ</a:t>
                      </a:r>
                      <a:r>
                        <a:rPr lang="zh-CN" altLang="en-US" sz="2400" b="1">
                          <a:solidFill>
                            <a:sysClr val="window" lastClr="FFFFFF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卷</a:t>
                      </a:r>
                      <a:endParaRPr lang="zh-CN" altLang="en-US" sz="2400" b="1">
                        <a:solidFill>
                          <a:sysClr val="window" lastClr="FFFFFF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2B6F7D"/>
                    </a:solidFill>
                  </a:tcPr>
                </a:tc>
              </a:tr>
              <a:tr h="2168525">
                <a:tc>
                  <a:txBody>
                    <a:bodyPr/>
                    <a:p>
                      <a:pPr algn="ctr" fontAlgn="base">
                        <a:buNone/>
                      </a:pPr>
                      <a:endParaRPr lang="zh-CN" altLang="en-US" sz="2400" b="1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  <a:p>
                      <a:pPr algn="ctr" fontAlgn="base">
                        <a:buNone/>
                      </a:pPr>
                      <a:r>
                        <a:rPr lang="zh-CN" altLang="en-US" sz="24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题型变化</a:t>
                      </a:r>
                      <a:endParaRPr lang="zh-CN" altLang="en-US" sz="2400" b="1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2B6F7D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00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2B6F7D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00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2B6F7D">
                        <a:tint val="40000"/>
                      </a:srgbClr>
                    </a:solidFill>
                  </a:tcPr>
                </a:tc>
              </a:tr>
              <a:tr h="3209290">
                <a:tc>
                  <a:txBody>
                    <a:bodyPr/>
                    <a:p>
                      <a:pPr algn="ctr" fontAlgn="base">
                        <a:buNone/>
                      </a:pPr>
                      <a:endParaRPr lang="zh-CN" altLang="en-US" sz="2400" b="1">
                        <a:sym typeface="微软雅黑" panose="020B0503020204020204" pitchFamily="34" charset="-122"/>
                      </a:endParaRPr>
                    </a:p>
                    <a:p>
                      <a:pPr algn="ctr" fontAlgn="base">
                        <a:buNone/>
                      </a:pPr>
                      <a:endParaRPr lang="zh-CN" altLang="en-US" sz="2400" b="1">
                        <a:sym typeface="微软雅黑" panose="020B0503020204020204" pitchFamily="34" charset="-122"/>
                      </a:endParaRPr>
                    </a:p>
                    <a:p>
                      <a:pPr algn="ctr" fontAlgn="base">
                        <a:buNone/>
                      </a:pPr>
                      <a:r>
                        <a:rPr lang="zh-CN" altLang="en-US" sz="24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应试策略</a:t>
                      </a:r>
                      <a:endParaRPr lang="zh-CN" altLang="en-US" sz="2400" b="1"/>
                    </a:p>
                    <a:p>
                      <a:pPr algn="ctr" fontAlgn="base">
                        <a:buNone/>
                      </a:pPr>
                      <a:endParaRPr lang="zh-CN" altLang="en-US" sz="2400" b="1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indent="0" fontAlgn="auto">
                        <a:lnSpc>
                          <a:spcPts val="2520"/>
                        </a:lnSpc>
                        <a:buNone/>
                      </a:pPr>
                      <a:endParaRPr lang="zh-CN" altLang="en-US" sz="200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2B6F7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913130" y="3644900"/>
            <a:ext cx="111525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</a:t>
            </a:r>
            <a:r>
              <a:rPr lang="zh-CN" altLang="en-US" sz="20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调整节奏，时间分配更科学：</a:t>
            </a:r>
            <a:endParaRPr lang="zh-CN" altLang="en-US" sz="2000" b="1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浙江高考</a:t>
            </a:r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空的</a:t>
            </a:r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17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减少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到</a:t>
            </a: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新高考全国I卷</a:t>
            </a:r>
            <a:r>
              <a:rPr lang="en-US" altLang="zh-CN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</a:t>
            </a: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空的</a:t>
            </a:r>
            <a:r>
              <a:rPr lang="en-US" altLang="zh-CN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三遍法：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浙江高考</a:t>
            </a:r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8m’--6m’--3m’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改变为</a:t>
            </a: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新高考全国I卷</a:t>
            </a:r>
            <a:r>
              <a:rPr lang="en-US" altLang="zh-CN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6m’</a:t>
            </a:r>
            <a:r>
              <a:rPr lang="en-US" altLang="zh-CN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-4m’-</a:t>
            </a:r>
            <a:r>
              <a:rPr lang="en-US" altLang="zh-CN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2m’</a:t>
            </a:r>
            <a:endParaRPr lang="en-US" altLang="zh-CN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13673" t="10325" b="3537"/>
          <a:stretch>
            <a:fillRect/>
          </a:stretch>
        </p:blipFill>
        <p:spPr>
          <a:xfrm>
            <a:off x="6620510" y="1347470"/>
            <a:ext cx="5387340" cy="2087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457" t="10258" b="2979"/>
          <a:stretch>
            <a:fillRect/>
          </a:stretch>
        </p:blipFill>
        <p:spPr>
          <a:xfrm>
            <a:off x="866775" y="1368425"/>
            <a:ext cx="5673725" cy="205676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866775" y="4796790"/>
            <a:ext cx="11140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zh-CN" altLang="en-US" sz="20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三维一体，解题策略更精炼：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由于字数减少，设空间距增加，难度稍微减小。熟练把握</a:t>
            </a:r>
            <a:r>
              <a:rPr lang="zh-CN" altLang="en-US" sz="2000" b="1" u="sng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人物、情节、情感三位一体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的理解到位；精通</a:t>
            </a:r>
            <a:r>
              <a:rPr lang="zh-CN" altLang="en-US" sz="2000" b="1" u="sng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语义的贯通方式，从语块、句子和语篇三个层次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精准理解文章的外显语境和内在逻辑。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866775" y="5948680"/>
            <a:ext cx="111410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</a:t>
            </a:r>
            <a:r>
              <a:rPr lang="zh-CN" altLang="en-US" sz="20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合理推敲，难题决策更</a:t>
            </a:r>
            <a:r>
              <a:rPr lang="zh-CN" altLang="en-US" sz="20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果断</a:t>
            </a:r>
            <a:r>
              <a:rPr lang="zh-CN" altLang="en-US" sz="20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对于确实很纠结的选项，仔细推敲后，果敢选择，不拖泥带水，毕竟只有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分的分值。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  <p:bldP spid="10" grpId="1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/>
          <p:cNvSpPr/>
          <p:nvPr/>
        </p:nvSpPr>
        <p:spPr bwMode="auto">
          <a:xfrm>
            <a:off x="3310233" y="1395413"/>
            <a:ext cx="8883355" cy="1881187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8" name="Freeform 6"/>
          <p:cNvSpPr/>
          <p:nvPr/>
        </p:nvSpPr>
        <p:spPr bwMode="auto">
          <a:xfrm>
            <a:off x="1588" y="4075113"/>
            <a:ext cx="5693725" cy="1712912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4" name="Freeform 7"/>
          <p:cNvSpPr/>
          <p:nvPr/>
        </p:nvSpPr>
        <p:spPr bwMode="auto">
          <a:xfrm>
            <a:off x="1588" y="2052639"/>
            <a:ext cx="10728896" cy="2981325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5" name="Freeform 8"/>
          <p:cNvSpPr/>
          <p:nvPr/>
        </p:nvSpPr>
        <p:spPr bwMode="auto">
          <a:xfrm>
            <a:off x="11228765" y="1908175"/>
            <a:ext cx="556995" cy="900113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9" name="Freeform 9"/>
          <p:cNvSpPr/>
          <p:nvPr/>
        </p:nvSpPr>
        <p:spPr bwMode="auto">
          <a:xfrm>
            <a:off x="10589252" y="6049964"/>
            <a:ext cx="1604336" cy="808037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7" name="Freeform 10"/>
          <p:cNvSpPr/>
          <p:nvPr/>
        </p:nvSpPr>
        <p:spPr bwMode="auto">
          <a:xfrm>
            <a:off x="10298853" y="6208713"/>
            <a:ext cx="1894735" cy="649287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rgbClr val="017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2856865" y="2753995"/>
            <a:ext cx="690753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立足尾段，语篇把握更快捷</a:t>
            </a:r>
            <a:endParaRPr lang="zh-CN" altLang="en-US"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人物、情节、情感的理解到位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12"/>
          <p:cNvSpPr txBox="1">
            <a:spLocks noChangeArrowheads="1"/>
          </p:cNvSpPr>
          <p:nvPr/>
        </p:nvSpPr>
        <p:spPr bwMode="auto">
          <a:xfrm>
            <a:off x="1347262" y="2463800"/>
            <a:ext cx="1257935" cy="22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3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13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2"/>
          <p:cNvSpPr txBox="1">
            <a:spLocks noChangeArrowheads="1"/>
          </p:cNvSpPr>
          <p:nvPr/>
        </p:nvSpPr>
        <p:spPr bwMode="auto">
          <a:xfrm>
            <a:off x="491934" y="3813176"/>
            <a:ext cx="83375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FFFF"/>
                </a:solidFill>
              </a:rPr>
              <a:t>Part</a:t>
            </a:r>
            <a:endParaRPr lang="zh-CN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8" grpId="0" bldLvl="0" animBg="1"/>
      <p:bldP spid="54" grpId="0" bldLvl="0" animBg="1"/>
      <p:bldP spid="55" grpId="0" bldLvl="0" animBg="1"/>
      <p:bldP spid="9" grpId="0" bldLvl="0" animBg="1"/>
      <p:bldP spid="57" grpId="0" bldLvl="0" animBg="1"/>
      <p:bldP spid="58" grpId="0" autoUpdateAnimBg="0"/>
      <p:bldP spid="59" grpId="0" autoUpdateAnimBg="0"/>
      <p:bldP spid="6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90200" y="404495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2023.01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44930" y="297180"/>
            <a:ext cx="8098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2022年1月浙江高考 完形填空</a:t>
            </a:r>
            <a:endParaRPr lang="zh-CN" altLang="en-US" sz="2400" b="1" dirty="0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8430" y="771525"/>
            <a:ext cx="11509375" cy="468503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80695" y="5589270"/>
            <a:ext cx="10923270" cy="1198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/>
              <a:t>53.</a:t>
            </a:r>
            <a:r>
              <a:rPr lang="en-US" altLang="zh-CN" sz="2400"/>
              <a:t> </a:t>
            </a:r>
            <a:r>
              <a:rPr lang="zh-CN" altLang="en-US" sz="2400"/>
              <a:t>A.commented	B.learned	</a:t>
            </a:r>
            <a:r>
              <a:rPr lang="en-US" altLang="zh-CN" sz="2400"/>
              <a:t>	</a:t>
            </a:r>
            <a:r>
              <a:rPr lang="zh-CN" altLang="en-US" sz="2400"/>
              <a:t>C.reminded	</a:t>
            </a:r>
            <a:r>
              <a:rPr lang="en-US" altLang="zh-CN" sz="2400"/>
              <a:t>        </a:t>
            </a:r>
            <a:r>
              <a:rPr lang="zh-CN" altLang="en-US" sz="2400"/>
              <a:t>D.added</a:t>
            </a:r>
            <a:endParaRPr lang="zh-CN" altLang="en-US" sz="2400"/>
          </a:p>
          <a:p>
            <a:r>
              <a:rPr lang="zh-CN" altLang="en-US" sz="2400"/>
              <a:t>54.</a:t>
            </a:r>
            <a:r>
              <a:rPr lang="en-US" altLang="zh-CN" sz="2400"/>
              <a:t> </a:t>
            </a:r>
            <a:r>
              <a:rPr lang="zh-CN" altLang="en-US" sz="2400"/>
              <a:t>A.light	</a:t>
            </a:r>
            <a:r>
              <a:rPr lang="en-US" altLang="zh-CN" sz="2400"/>
              <a:t>	</a:t>
            </a:r>
            <a:r>
              <a:rPr lang="zh-CN" altLang="en-US" sz="2400"/>
              <a:t>B.joy	</a:t>
            </a:r>
            <a:r>
              <a:rPr lang="en-US" altLang="zh-CN" sz="2400"/>
              <a:t>	             </a:t>
            </a:r>
            <a:r>
              <a:rPr lang="zh-CN" altLang="en-US" sz="2400"/>
              <a:t>C.color	</a:t>
            </a:r>
            <a:r>
              <a:rPr lang="en-US" altLang="zh-CN" sz="2400"/>
              <a:t>	        </a:t>
            </a:r>
            <a:r>
              <a:rPr lang="zh-CN" altLang="en-US" sz="2400"/>
              <a:t>D.beauty</a:t>
            </a:r>
            <a:endParaRPr lang="zh-CN" altLang="en-US" sz="2400"/>
          </a:p>
          <a:p>
            <a:r>
              <a:rPr lang="zh-CN" altLang="en-US" sz="2400"/>
              <a:t>55.</a:t>
            </a:r>
            <a:r>
              <a:rPr lang="en-US" altLang="zh-CN" sz="2400"/>
              <a:t> </a:t>
            </a:r>
            <a:r>
              <a:rPr lang="zh-CN" altLang="en-US" sz="2400"/>
              <a:t>A.future	</a:t>
            </a:r>
            <a:r>
              <a:rPr lang="en-US" altLang="zh-CN" sz="2400"/>
              <a:t>             </a:t>
            </a:r>
            <a:r>
              <a:rPr lang="zh-CN" altLang="en-US" sz="2400"/>
              <a:t>B.beginning	</a:t>
            </a:r>
            <a:r>
              <a:rPr lang="en-US" altLang="zh-CN" sz="2400"/>
              <a:t>             </a:t>
            </a:r>
            <a:r>
              <a:rPr lang="zh-CN" altLang="en-US" sz="2400"/>
              <a:t>C.truth	</a:t>
            </a:r>
            <a:r>
              <a:rPr lang="en-US" altLang="zh-CN" sz="2400"/>
              <a:t>	        </a:t>
            </a:r>
            <a:r>
              <a:rPr lang="zh-CN" altLang="en-US" sz="2400"/>
              <a:t>D.meaning</a:t>
            </a:r>
            <a:endParaRPr lang="zh-CN" altLang="en-US" sz="2400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8977630" y="5295900"/>
            <a:ext cx="2083435" cy="217170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8"/>
            </p:custDataLst>
          </p:nvPr>
        </p:nvSpPr>
        <p:spPr>
          <a:xfrm>
            <a:off x="10584815" y="4912995"/>
            <a:ext cx="1059180" cy="26733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9"/>
            </p:custDataLst>
          </p:nvPr>
        </p:nvSpPr>
        <p:spPr>
          <a:xfrm>
            <a:off x="7886065" y="4939030"/>
            <a:ext cx="2301875" cy="28130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2640965" y="4842510"/>
            <a:ext cx="978535" cy="28956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noAutofit/>
          </a:bodyPr>
          <a:p>
            <a:r>
              <a:rPr lang="zh-CN" altLang="en-US" sz="2400" b="1">
                <a:solidFill>
                  <a:srgbClr val="002060"/>
                </a:solidFill>
                <a:sym typeface="+mn-ea"/>
              </a:rPr>
              <a:t>added</a:t>
            </a:r>
            <a:endParaRPr lang="zh-CN" altLang="en-US" sz="2400" b="1">
              <a:solidFill>
                <a:srgbClr val="00206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1140460" y="5128895"/>
            <a:ext cx="8883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002060"/>
                </a:solidFill>
                <a:sym typeface="+mn-ea"/>
              </a:rPr>
              <a:t>light</a:t>
            </a:r>
            <a:endParaRPr lang="zh-CN" altLang="en-US" sz="2400" b="1">
              <a:solidFill>
                <a:srgbClr val="002060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6325870" y="5157470"/>
            <a:ext cx="148463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002060"/>
                </a:solidFill>
                <a:sym typeface="+mn-ea"/>
              </a:rPr>
              <a:t>beginning</a:t>
            </a:r>
            <a:endParaRPr lang="zh-CN" altLang="en-US" sz="2400" b="1">
              <a:solidFill>
                <a:srgbClr val="002060"/>
              </a:solidFill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9387205" y="338455"/>
            <a:ext cx="1415415" cy="460375"/>
          </a:xfrm>
          <a:prstGeom prst="rect">
            <a:avLst/>
          </a:prstGeom>
          <a:solidFill>
            <a:srgbClr val="00B050">
              <a:alpha val="33000"/>
            </a:srgbClr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情感到位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矩形 19"/>
          <p:cNvSpPr/>
          <p:nvPr>
            <p:custDataLst>
              <p:tags r:id="rId14"/>
            </p:custDataLst>
          </p:nvPr>
        </p:nvSpPr>
        <p:spPr>
          <a:xfrm>
            <a:off x="7465695" y="389255"/>
            <a:ext cx="1680210" cy="368300"/>
          </a:xfrm>
          <a:prstGeom prst="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情节到位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5"/>
            </p:custDataLst>
          </p:nvPr>
        </p:nvSpPr>
        <p:spPr>
          <a:xfrm>
            <a:off x="5743575" y="389255"/>
            <a:ext cx="1480820" cy="368300"/>
          </a:xfrm>
          <a:prstGeom prst="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人物到位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9" name="圆角矩形 8"/>
          <p:cNvSpPr/>
          <p:nvPr>
            <p:custDataLst>
              <p:tags r:id="rId16"/>
            </p:custDataLst>
          </p:nvPr>
        </p:nvSpPr>
        <p:spPr>
          <a:xfrm>
            <a:off x="395605" y="5202555"/>
            <a:ext cx="2890520" cy="25971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7"/>
            </p:custDataLst>
          </p:nvPr>
        </p:nvSpPr>
        <p:spPr>
          <a:xfrm>
            <a:off x="697230" y="4939030"/>
            <a:ext cx="2014220" cy="22669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18"/>
            </p:custDataLst>
          </p:nvPr>
        </p:nvSpPr>
        <p:spPr>
          <a:xfrm>
            <a:off x="5233670" y="4939665"/>
            <a:ext cx="2146300" cy="27876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695" y="2708910"/>
            <a:ext cx="1443355" cy="2073275"/>
          </a:xfrm>
          <a:prstGeom prst="rect">
            <a:avLst/>
          </a:prstGeom>
        </p:spPr>
      </p:pic>
      <p:sp>
        <p:nvSpPr>
          <p:cNvPr id="33" name="椭圆形标注 32"/>
          <p:cNvSpPr/>
          <p:nvPr>
            <p:custDataLst>
              <p:tags r:id="rId21"/>
            </p:custDataLst>
          </p:nvPr>
        </p:nvSpPr>
        <p:spPr>
          <a:xfrm>
            <a:off x="1704975" y="1327150"/>
            <a:ext cx="9288780" cy="2987040"/>
          </a:xfrm>
          <a:prstGeom prst="wedgeEllipseCallout">
            <a:avLst>
              <a:gd name="adj1" fmla="val -42999"/>
              <a:gd name="adj2" fmla="val 3677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000" b="1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根据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完形填空的夹叙夹议语篇特点：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有情节变化，有哲理意义，有育人功能，是综合考查考生语言能力、文化意识、思维品质和学习能力的重要语篇。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en-US" altLang="zh-CN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/>
            <a:r>
              <a:rPr lang="en-US" altLang="zh-CN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最后一段通常是叙事性评议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，为了快速理解全文，我们</a:t>
            </a:r>
            <a:r>
              <a:rPr lang="zh-CN" altLang="en-US" sz="2000" b="1" u="sng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可以直接从最后一段开始读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，做到人物、情节、情感的理解到位；有利于通览全文的高度，精准把握故事的发展，可以少走弯路，节省时间，提高解题效率</a:t>
            </a:r>
            <a:r>
              <a:rPr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。</a:t>
            </a:r>
            <a:endParaRPr lang="zh-CN" altLang="en-US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12" grpId="0" bldLvl="0" animBg="1"/>
      <p:bldP spid="12" grpId="1" animBg="1"/>
      <p:bldP spid="9" grpId="0" bldLvl="0" animBg="1"/>
      <p:bldP spid="9" grpId="1" animBg="1"/>
      <p:bldP spid="13" grpId="0" bldLvl="0" animBg="1"/>
      <p:bldP spid="13" grpId="1" animBg="1"/>
      <p:bldP spid="10" grpId="0" bldLvl="0" animBg="1"/>
      <p:bldP spid="10" grpId="1" animBg="1"/>
      <p:bldP spid="11" grpId="0" bldLvl="0" animBg="1"/>
      <p:bldP spid="11" grpId="1" animBg="1"/>
      <p:bldP spid="14" grpId="0" bldLvl="0" animBg="1"/>
      <p:bldP spid="14" grpId="1"/>
      <p:bldP spid="16" grpId="0" bldLvl="0" animBg="1"/>
      <p:bldP spid="16" grpId="1"/>
      <p:bldP spid="17" grpId="0" bldLvl="0" animBg="1"/>
      <p:bldP spid="17" grpId="1"/>
      <p:bldP spid="33" grpId="0" bldLvl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90200" y="404495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2023.01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9075" y="294005"/>
            <a:ext cx="4873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先读尾段，通览全文，快速答题</a:t>
            </a:r>
            <a:endParaRPr lang="zh-CN" altLang="en-US" sz="2400" b="1" dirty="0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8430" y="771525"/>
            <a:ext cx="11721465" cy="448881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99060" y="5445125"/>
            <a:ext cx="11852910" cy="1198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r>
              <a:rPr sz="2400"/>
              <a:t>36.A.throat	</a:t>
            </a:r>
            <a:r>
              <a:rPr lang="en-US" sz="2400"/>
              <a:t>	</a:t>
            </a:r>
            <a:r>
              <a:rPr sz="2400"/>
              <a:t>B.skin	</a:t>
            </a:r>
            <a:r>
              <a:rPr lang="en-US" sz="2400"/>
              <a:t>	              </a:t>
            </a:r>
            <a:r>
              <a:rPr sz="2400"/>
              <a:t>C.lungs	</a:t>
            </a:r>
            <a:r>
              <a:rPr lang="en-US" sz="2400"/>
              <a:t>	</a:t>
            </a:r>
            <a:r>
              <a:rPr sz="2400"/>
              <a:t>D.eyes</a:t>
            </a:r>
            <a:endParaRPr sz="2400"/>
          </a:p>
          <a:p>
            <a:r>
              <a:rPr sz="2400"/>
              <a:t>37.A.getting over	B.going through	C.holding on	</a:t>
            </a:r>
            <a:r>
              <a:rPr lang="en-US" sz="2400"/>
              <a:t>             </a:t>
            </a:r>
            <a:r>
              <a:rPr sz="2400"/>
              <a:t>D.passing down</a:t>
            </a:r>
            <a:endParaRPr sz="2400"/>
          </a:p>
          <a:p>
            <a:r>
              <a:rPr sz="2400"/>
              <a:t>38.A.story	</a:t>
            </a:r>
            <a:r>
              <a:rPr lang="en-US" sz="2400"/>
              <a:t>	</a:t>
            </a:r>
            <a:r>
              <a:rPr sz="2400"/>
              <a:t>B.treatment	</a:t>
            </a:r>
            <a:r>
              <a:rPr lang="en-US" sz="2400"/>
              <a:t>              </a:t>
            </a:r>
            <a:r>
              <a:rPr sz="2400"/>
              <a:t>C.life	</a:t>
            </a:r>
            <a:r>
              <a:rPr lang="en-US" sz="2400"/>
              <a:t>	             </a:t>
            </a:r>
            <a:r>
              <a:rPr sz="2400"/>
              <a:t>D.relationship</a:t>
            </a:r>
            <a:endParaRPr sz="2400"/>
          </a:p>
        </p:txBody>
      </p:sp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480695" y="5090795"/>
            <a:ext cx="3868420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8"/>
            </p:custDataLst>
          </p:nvPr>
        </p:nvSpPr>
        <p:spPr>
          <a:xfrm>
            <a:off x="5144770" y="4796790"/>
            <a:ext cx="2339340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10777855" y="4796790"/>
            <a:ext cx="831850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0"/>
            </p:custDataLst>
          </p:nvPr>
        </p:nvSpPr>
        <p:spPr>
          <a:xfrm>
            <a:off x="624840" y="4796790"/>
            <a:ext cx="2028190" cy="16954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1"/>
            </p:custDataLst>
          </p:nvPr>
        </p:nvSpPr>
        <p:spPr>
          <a:xfrm>
            <a:off x="8329930" y="4796790"/>
            <a:ext cx="1887855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2"/>
            </p:custDataLst>
          </p:nvPr>
        </p:nvSpPr>
        <p:spPr>
          <a:xfrm>
            <a:off x="8617585" y="5085080"/>
            <a:ext cx="2530475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13"/>
            </p:custDataLst>
          </p:nvPr>
        </p:nvSpPr>
        <p:spPr>
          <a:xfrm>
            <a:off x="612140" y="1052830"/>
            <a:ext cx="1047115" cy="255905"/>
          </a:xfrm>
          <a:prstGeom prst="roundRect">
            <a:avLst/>
          </a:prstGeom>
          <a:solidFill>
            <a:srgbClr val="FF0000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sz="2400">
                <a:solidFill>
                  <a:schemeClr val="tx1"/>
                </a:solidFill>
                <a:sym typeface="+mn-ea"/>
              </a:rPr>
              <a:t>eyes</a:t>
            </a:r>
            <a:endParaRPr lang="zh-CN" altLang="en-US" sz="2400">
              <a:solidFill>
                <a:schemeClr val="tx1"/>
              </a:solidFill>
              <a:sym typeface="+mn-ea"/>
            </a:endParaRPr>
          </a:p>
        </p:txBody>
      </p:sp>
      <p:sp>
        <p:nvSpPr>
          <p:cNvPr id="14" name="圆角矩形 13"/>
          <p:cNvSpPr/>
          <p:nvPr>
            <p:custDataLst>
              <p:tags r:id="rId14"/>
            </p:custDataLst>
          </p:nvPr>
        </p:nvSpPr>
        <p:spPr>
          <a:xfrm>
            <a:off x="1920875" y="1322705"/>
            <a:ext cx="2153285" cy="266700"/>
          </a:xfrm>
          <a:prstGeom prst="roundRect">
            <a:avLst/>
          </a:prstGeom>
          <a:solidFill>
            <a:srgbClr val="FF0000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sz="2400">
                <a:solidFill>
                  <a:schemeClr val="tx1"/>
                </a:solidFill>
                <a:sym typeface="+mn-ea"/>
              </a:rPr>
              <a:t>going through</a:t>
            </a:r>
            <a:endParaRPr sz="2400">
              <a:solidFill>
                <a:schemeClr val="tx1"/>
              </a:solidFill>
              <a:sym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15"/>
            </p:custDataLst>
          </p:nvPr>
        </p:nvSpPr>
        <p:spPr>
          <a:xfrm>
            <a:off x="6745605" y="1517650"/>
            <a:ext cx="1071245" cy="280670"/>
          </a:xfrm>
          <a:prstGeom prst="roundRect">
            <a:avLst/>
          </a:prstGeom>
          <a:solidFill>
            <a:srgbClr val="FF0000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sz="2400">
                <a:solidFill>
                  <a:schemeClr val="tx1"/>
                </a:solidFill>
                <a:sym typeface="+mn-ea"/>
              </a:rPr>
              <a:t>life</a:t>
            </a:r>
            <a:endParaRPr sz="240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16"/>
            </p:custDataLst>
          </p:nvPr>
        </p:nvSpPr>
        <p:spPr bwMode="auto">
          <a:xfrm>
            <a:off x="8401685" y="5589270"/>
            <a:ext cx="219710" cy="188595"/>
          </a:xfrm>
          <a:prstGeom prst="ellipse">
            <a:avLst/>
          </a:prstGeom>
          <a:solidFill>
            <a:srgbClr val="FFC000">
              <a:alpha val="81000"/>
            </a:srgbClr>
          </a:solidFill>
          <a:ln w="9525" cap="flat" cmpd="sng" algn="ctr">
            <a:solidFill>
              <a:srgbClr val="FFFFFF">
                <a:lumMod val="6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solidFill>
                  <a:srgbClr val="92D050"/>
                </a:solidFill>
              </a:ln>
              <a:solidFill>
                <a:srgbClr val="92D050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椭圆 18"/>
          <p:cNvSpPr/>
          <p:nvPr>
            <p:custDataLst>
              <p:tags r:id="rId17"/>
            </p:custDataLst>
          </p:nvPr>
        </p:nvSpPr>
        <p:spPr bwMode="auto">
          <a:xfrm>
            <a:off x="2929255" y="6021070"/>
            <a:ext cx="219710" cy="188595"/>
          </a:xfrm>
          <a:prstGeom prst="ellipse">
            <a:avLst/>
          </a:prstGeom>
          <a:solidFill>
            <a:srgbClr val="FFC000">
              <a:alpha val="81000"/>
            </a:srgbClr>
          </a:solidFill>
          <a:ln w="9525" cap="flat" cmpd="sng" algn="ctr">
            <a:solidFill>
              <a:srgbClr val="FFFFFF">
                <a:lumMod val="6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solidFill>
                  <a:srgbClr val="92D050"/>
                </a:solidFill>
              </a:ln>
              <a:solidFill>
                <a:srgbClr val="92D050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椭圆 19"/>
          <p:cNvSpPr/>
          <p:nvPr>
            <p:custDataLst>
              <p:tags r:id="rId18"/>
            </p:custDataLst>
          </p:nvPr>
        </p:nvSpPr>
        <p:spPr bwMode="auto">
          <a:xfrm>
            <a:off x="5737225" y="6309360"/>
            <a:ext cx="219710" cy="188595"/>
          </a:xfrm>
          <a:prstGeom prst="ellipse">
            <a:avLst/>
          </a:prstGeom>
          <a:solidFill>
            <a:srgbClr val="FFC000">
              <a:alpha val="81000"/>
            </a:srgbClr>
          </a:solidFill>
          <a:ln w="9525" cap="flat" cmpd="sng" algn="ctr">
            <a:solidFill>
              <a:srgbClr val="FFFFFF">
                <a:lumMod val="6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solidFill>
                  <a:srgbClr val="92D050"/>
                </a:solidFill>
              </a:ln>
              <a:solidFill>
                <a:srgbClr val="92D050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>
            <p:custDataLst>
              <p:tags r:id="rId19"/>
            </p:custDataLst>
          </p:nvPr>
        </p:nvSpPr>
        <p:spPr>
          <a:xfrm>
            <a:off x="7586345" y="363220"/>
            <a:ext cx="1680210" cy="368300"/>
          </a:xfrm>
          <a:prstGeom prst="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情节到位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cxnSp>
        <p:nvCxnSpPr>
          <p:cNvPr id="28" name="直接箭头连接符 27"/>
          <p:cNvCxnSpPr/>
          <p:nvPr>
            <p:custDataLst>
              <p:tags r:id="rId20"/>
            </p:custDataLst>
          </p:nvPr>
        </p:nvCxnSpPr>
        <p:spPr>
          <a:xfrm flipH="1" flipV="1">
            <a:off x="1056640" y="1340485"/>
            <a:ext cx="2808605" cy="381635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21"/>
            </p:custDataLst>
          </p:nvPr>
        </p:nvCxnSpPr>
        <p:spPr>
          <a:xfrm flipH="1" flipV="1">
            <a:off x="3721100" y="1628775"/>
            <a:ext cx="144145" cy="3384550"/>
          </a:xfrm>
          <a:prstGeom prst="straightConnector1">
            <a:avLst/>
          </a:prstGeom>
          <a:noFill/>
          <a:ln w="9525" cap="flat" cmpd="sng" algn="ctr">
            <a:solidFill>
              <a:srgbClr val="C0504D"/>
            </a:solidFill>
            <a:prstDash val="solid"/>
            <a:tailEnd type="arrow" w="med" len="med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>
            <p:custDataLst>
              <p:tags r:id="rId22"/>
            </p:custDataLst>
          </p:nvPr>
        </p:nvCxnSpPr>
        <p:spPr>
          <a:xfrm flipV="1">
            <a:off x="3865245" y="1772920"/>
            <a:ext cx="3312160" cy="3312160"/>
          </a:xfrm>
          <a:prstGeom prst="straightConnector1">
            <a:avLst/>
          </a:prstGeom>
          <a:noFill/>
          <a:ln w="9525" cap="flat" cmpd="sng" algn="ctr">
            <a:solidFill>
              <a:srgbClr val="C0504D"/>
            </a:solidFill>
            <a:prstDash val="solid"/>
            <a:tailEnd type="arrow" w="med" len="med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bldLvl="0" animBg="1"/>
      <p:bldP spid="8" grpId="1" animBg="1"/>
      <p:bldP spid="9" grpId="0" bldLvl="0" animBg="1"/>
      <p:bldP spid="9" grpId="1" animBg="1"/>
      <p:bldP spid="15" grpId="0" bldLvl="0" animBg="1"/>
      <p:bldP spid="15" grpId="1" animBg="1"/>
      <p:bldP spid="10" grpId="0" bldLvl="0" animBg="1"/>
      <p:bldP spid="10" grpId="1" animBg="1"/>
      <p:bldP spid="12" grpId="0" bldLvl="0" animBg="1"/>
      <p:bldP spid="12" grpId="1" animBg="1"/>
      <p:bldP spid="17" grpId="0" bldLvl="0" animBg="1"/>
      <p:bldP spid="19" grpId="0" bldLvl="0" animBg="1"/>
      <p:bldP spid="20" grpId="0" bldLvl="0" animBg="1"/>
      <p:bldP spid="13" grpId="0" bldLvl="0" animBg="1"/>
      <p:bldP spid="13" grpId="1" animBg="1"/>
      <p:bldP spid="14" grpId="0" bldLvl="0" animBg="1"/>
      <p:bldP spid="14" grpId="1" animBg="1"/>
      <p:bldP spid="16" grpId="0" bldLvl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90200" y="404495"/>
            <a:ext cx="1133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70C0"/>
                </a:solidFill>
              </a:rPr>
              <a:t>2023.01</a:t>
            </a:r>
            <a:endParaRPr lang="en-US" altLang="zh-CN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9075" y="294005"/>
            <a:ext cx="4873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先读尾段，通览全文，快速答题</a:t>
            </a:r>
            <a:endParaRPr lang="zh-CN" altLang="en-US" sz="2400" b="1" dirty="0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8430" y="771525"/>
            <a:ext cx="11721465" cy="4488815"/>
          </a:xfrm>
          <a:prstGeom prst="rect">
            <a:avLst/>
          </a:prstGeom>
        </p:spPr>
      </p:pic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480695" y="5090795"/>
            <a:ext cx="3868420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5144770" y="4796790"/>
            <a:ext cx="2339340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8"/>
            </p:custDataLst>
          </p:nvPr>
        </p:nvSpPr>
        <p:spPr>
          <a:xfrm>
            <a:off x="10777855" y="4796790"/>
            <a:ext cx="831850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624840" y="4796790"/>
            <a:ext cx="2028190" cy="16954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0"/>
            </p:custDataLst>
          </p:nvPr>
        </p:nvSpPr>
        <p:spPr>
          <a:xfrm>
            <a:off x="8329930" y="4796790"/>
            <a:ext cx="1887855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1"/>
            </p:custDataLst>
          </p:nvPr>
        </p:nvSpPr>
        <p:spPr>
          <a:xfrm>
            <a:off x="8617585" y="5085080"/>
            <a:ext cx="2530475" cy="16954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8496300" y="363220"/>
            <a:ext cx="1680210" cy="368300"/>
          </a:xfrm>
          <a:prstGeom prst="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情节到位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cxnSp>
        <p:nvCxnSpPr>
          <p:cNvPr id="25" name="直接箭头连接符 24"/>
          <p:cNvCxnSpPr>
            <a:stCxn id="10" idx="0"/>
          </p:cNvCxnSpPr>
          <p:nvPr>
            <p:custDataLst>
              <p:tags r:id="rId13"/>
            </p:custDataLst>
          </p:nvPr>
        </p:nvCxnSpPr>
        <p:spPr>
          <a:xfrm flipV="1">
            <a:off x="9274175" y="2780665"/>
            <a:ext cx="567690" cy="2016125"/>
          </a:xfrm>
          <a:prstGeom prst="straightConnector1">
            <a:avLst/>
          </a:prstGeom>
          <a:noFill/>
          <a:ln w="9525" cap="flat" cmpd="sng" algn="ctr">
            <a:solidFill>
              <a:srgbClr val="C0504D"/>
            </a:solidFill>
            <a:prstDash val="solid"/>
            <a:tailEnd type="arrow" w="med" len="med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>
            <p:custDataLst>
              <p:tags r:id="rId14"/>
            </p:custDataLst>
          </p:nvPr>
        </p:nvSpPr>
        <p:spPr>
          <a:xfrm>
            <a:off x="193040" y="5373370"/>
            <a:ext cx="11254740" cy="1383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 indent="0" fontAlgn="auto">
              <a:lnSpc>
                <a:spcPts val="2520"/>
              </a:lnSpc>
            </a:pPr>
            <a:r>
              <a:rPr sz="2400"/>
              <a:t>43.A.course	</a:t>
            </a:r>
            <a:r>
              <a:rPr lang="en-US" sz="2400"/>
              <a:t>    </a:t>
            </a:r>
            <a:r>
              <a:rPr sz="2400"/>
              <a:t>B.program	</a:t>
            </a:r>
            <a:r>
              <a:rPr lang="en-US" sz="2400"/>
              <a:t>	</a:t>
            </a:r>
            <a:r>
              <a:rPr sz="2400"/>
              <a:t>C.paper	</a:t>
            </a:r>
            <a:r>
              <a:rPr lang="en-US" sz="2400"/>
              <a:t>	</a:t>
            </a:r>
            <a:r>
              <a:rPr sz="2400"/>
              <a:t>D.conference</a:t>
            </a:r>
            <a:endParaRPr sz="2400"/>
          </a:p>
          <a:p>
            <a:pPr indent="0" fontAlgn="auto">
              <a:lnSpc>
                <a:spcPts val="2520"/>
              </a:lnSpc>
            </a:pPr>
            <a:r>
              <a:rPr sz="2400"/>
              <a:t>44.A.informed	</a:t>
            </a:r>
            <a:r>
              <a:rPr lang="en-US" sz="2400"/>
              <a:t>    </a:t>
            </a:r>
            <a:r>
              <a:rPr sz="2400"/>
              <a:t>B.doubted	</a:t>
            </a:r>
            <a:r>
              <a:rPr lang="en-US" sz="2400"/>
              <a:t>	</a:t>
            </a:r>
            <a:r>
              <a:rPr sz="2400"/>
              <a:t>C.included	</a:t>
            </a:r>
            <a:r>
              <a:rPr lang="en-US" sz="2400"/>
              <a:t>	</a:t>
            </a:r>
            <a:r>
              <a:rPr sz="2400"/>
              <a:t>D.dismissed</a:t>
            </a:r>
            <a:endParaRPr sz="2400"/>
          </a:p>
          <a:p>
            <a:pPr indent="0" fontAlgn="auto">
              <a:lnSpc>
                <a:spcPts val="2520"/>
              </a:lnSpc>
            </a:pPr>
            <a:r>
              <a:rPr sz="2400"/>
              <a:t>45.A.part-time	</a:t>
            </a:r>
            <a:r>
              <a:rPr lang="en-US" sz="2400"/>
              <a:t>    </a:t>
            </a:r>
            <a:r>
              <a:rPr sz="2400"/>
              <a:t>B.controversial	C.voluntary	</a:t>
            </a:r>
            <a:r>
              <a:rPr lang="en-US" sz="2400"/>
              <a:t>             </a:t>
            </a:r>
            <a:r>
              <a:rPr sz="2400"/>
              <a:t>D.ground-breaking</a:t>
            </a:r>
            <a:endParaRPr sz="2400"/>
          </a:p>
          <a:p>
            <a:pPr indent="0" fontAlgn="auto">
              <a:lnSpc>
                <a:spcPts val="2520"/>
              </a:lnSpc>
            </a:pPr>
            <a:r>
              <a:rPr sz="2400"/>
              <a:t>46.A.money	</a:t>
            </a:r>
            <a:r>
              <a:rPr lang="en-US" sz="2400"/>
              <a:t>    </a:t>
            </a:r>
            <a:r>
              <a:rPr sz="2400"/>
              <a:t>B.standards	</a:t>
            </a:r>
            <a:r>
              <a:rPr lang="en-US" sz="2400"/>
              <a:t>             </a:t>
            </a:r>
            <a:r>
              <a:rPr sz="2400"/>
              <a:t>C.awareness	</a:t>
            </a:r>
            <a:r>
              <a:rPr lang="en-US" sz="2400"/>
              <a:t>             </a:t>
            </a:r>
            <a:r>
              <a:rPr sz="2400"/>
              <a:t>D.questions</a:t>
            </a:r>
            <a:endParaRPr sz="2400"/>
          </a:p>
        </p:txBody>
      </p:sp>
      <p:sp>
        <p:nvSpPr>
          <p:cNvPr id="17" name="椭圆 16"/>
          <p:cNvSpPr/>
          <p:nvPr>
            <p:custDataLst>
              <p:tags r:id="rId15"/>
            </p:custDataLst>
          </p:nvPr>
        </p:nvSpPr>
        <p:spPr bwMode="auto">
          <a:xfrm>
            <a:off x="2353310" y="5445125"/>
            <a:ext cx="219710" cy="188595"/>
          </a:xfrm>
          <a:prstGeom prst="ellipse">
            <a:avLst/>
          </a:prstGeom>
          <a:solidFill>
            <a:srgbClr val="FFC000">
              <a:alpha val="81000"/>
            </a:srgbClr>
          </a:solidFill>
          <a:ln w="9525" cap="flat" cmpd="sng" algn="ctr">
            <a:solidFill>
              <a:srgbClr val="FFFFFF">
                <a:lumMod val="6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solidFill>
                  <a:srgbClr val="92D050"/>
                </a:solidFill>
              </a:ln>
              <a:solidFill>
                <a:srgbClr val="92D050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圆角矩形 26"/>
          <p:cNvSpPr/>
          <p:nvPr>
            <p:custDataLst>
              <p:tags r:id="rId16"/>
            </p:custDataLst>
          </p:nvPr>
        </p:nvSpPr>
        <p:spPr>
          <a:xfrm>
            <a:off x="9239885" y="2636520"/>
            <a:ext cx="1320800" cy="282575"/>
          </a:xfrm>
          <a:prstGeom prst="roundRect">
            <a:avLst/>
          </a:prstGeom>
          <a:solidFill>
            <a:srgbClr val="FF0000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sz="2400">
                <a:solidFill>
                  <a:schemeClr val="tx1"/>
                </a:solidFill>
                <a:sym typeface="+mn-ea"/>
              </a:rPr>
              <a:t>program</a:t>
            </a:r>
            <a:endParaRPr sz="240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bldLvl="0" animBg="1"/>
      <p:bldP spid="8" grpId="1" animBg="1"/>
      <p:bldP spid="9" grpId="0" bldLvl="0" animBg="1"/>
      <p:bldP spid="9" grpId="1" animBg="1"/>
      <p:bldP spid="15" grpId="0" bldLvl="0" animBg="1"/>
      <p:bldP spid="15" grpId="1" animBg="1"/>
      <p:bldP spid="10" grpId="0" bldLvl="0" animBg="1"/>
      <p:bldP spid="10" grpId="1" animBg="1"/>
      <p:bldP spid="12" grpId="0" bldLvl="0" animBg="1"/>
      <p:bldP spid="12" grpId="1" animBg="1"/>
      <p:bldP spid="17" grpId="0" bldLvl="0" animBg="1"/>
      <p:bldP spid="27" grpId="0" bldLvl="0" animBg="1"/>
      <p:bldP spid="27" grpId="1" animBg="1"/>
    </p:bldLst>
  </p:timing>
</p:sld>
</file>

<file path=ppt/tags/tag1.xml><?xml version="1.0" encoding="utf-8"?>
<p:tagLst xmlns:p="http://schemas.openxmlformats.org/presentationml/2006/main">
  <p:tag name="AS_UNIQUEID" val="166"/>
</p:tagLst>
</file>

<file path=ppt/tags/tag10.xml><?xml version="1.0" encoding="utf-8"?>
<p:tagLst xmlns:p="http://schemas.openxmlformats.org/presentationml/2006/main">
  <p:tag name="AS_UNIQUEID" val="176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AS_UNIQUEID" val="809"/>
</p:tagLst>
</file>

<file path=ppt/tags/tag109.xml><?xml version="1.0" encoding="utf-8"?>
<p:tagLst xmlns:p="http://schemas.openxmlformats.org/presentationml/2006/main">
  <p:tag name="AS_UNIQUEID" val="823"/>
</p:tagLst>
</file>

<file path=ppt/tags/tag11.xml><?xml version="1.0" encoding="utf-8"?>
<p:tagLst xmlns:p="http://schemas.openxmlformats.org/presentationml/2006/main">
  <p:tag name="AS_UNIQUEID" val="178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AS_UNIQUEID" val="179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AS_UNIQUEID" val="809"/>
</p:tagLst>
</file>

<file path=ppt/tags/tag123.xml><?xml version="1.0" encoding="utf-8"?>
<p:tagLst xmlns:p="http://schemas.openxmlformats.org/presentationml/2006/main">
  <p:tag name="AS_UNIQUEID" val="823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AS_UNIQUEID" val="180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AS_UNIQUEID" val="181"/>
</p:tagLst>
</file>

<file path=ppt/tags/tag140.xml><?xml version="1.0" encoding="utf-8"?>
<p:tagLst xmlns:p="http://schemas.openxmlformats.org/presentationml/2006/main">
  <p:tag name="AS_UNIQUEID" val="809"/>
</p:tagLst>
</file>

<file path=ppt/tags/tag141.xml><?xml version="1.0" encoding="utf-8"?>
<p:tagLst xmlns:p="http://schemas.openxmlformats.org/presentationml/2006/main">
  <p:tag name="AS_UNIQUEID" val="823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AS_UNIQUEID" val="182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AS_UNIQUEID" val="184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AS_UNIQUEID" val="809"/>
</p:tagLst>
</file>

<file path=ppt/tags/tag162.xml><?xml version="1.0" encoding="utf-8"?>
<p:tagLst xmlns:p="http://schemas.openxmlformats.org/presentationml/2006/main">
  <p:tag name="AS_UNIQUEID" val="823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AS_UNIQUEID" val="185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AS_UNIQUEID" val="809"/>
</p:tagLst>
</file>

<file path=ppt/tags/tag176.xml><?xml version="1.0" encoding="utf-8"?>
<p:tagLst xmlns:p="http://schemas.openxmlformats.org/presentationml/2006/main">
  <p:tag name="AS_UNIQUEID" val="823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AS_UNIQUEID" val="186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AS_UNIQUEID" val="187"/>
</p:tagLst>
</file>

<file path=ppt/tags/tag190.xml><?xml version="1.0" encoding="utf-8"?>
<p:tagLst xmlns:p="http://schemas.openxmlformats.org/presentationml/2006/main">
  <p:tag name="AS_UNIQUEID" val="809"/>
</p:tagLst>
</file>

<file path=ppt/tags/tag191.xml><?xml version="1.0" encoding="utf-8"?>
<p:tagLst xmlns:p="http://schemas.openxmlformats.org/presentationml/2006/main">
  <p:tag name="AS_UNIQUEID" val="823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AS_UNIQUEID" val="167"/>
</p:tagLst>
</file>

<file path=ppt/tags/tag20.xml><?xml version="1.0" encoding="utf-8"?>
<p:tagLst xmlns:p="http://schemas.openxmlformats.org/presentationml/2006/main">
  <p:tag name="AS_UNIQUEID" val="188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AS_UNIQUEID" val="809"/>
</p:tagLst>
</file>

<file path=ppt/tags/tag202.xml><?xml version="1.0" encoding="utf-8"?>
<p:tagLst xmlns:p="http://schemas.openxmlformats.org/presentationml/2006/main">
  <p:tag name="AS_UNIQUEID" val="823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AS_UNIQUEID" val="189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AS_UNIQUEID" val="809"/>
</p:tagLst>
</file>

<file path=ppt/tags/tag213.xml><?xml version="1.0" encoding="utf-8"?>
<p:tagLst xmlns:p="http://schemas.openxmlformats.org/presentationml/2006/main">
  <p:tag name="AS_UNIQUEID" val="823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AS_UNIQUEID" val="191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FULL_TEXT_BEAUTIFY_COPY_ID" val="4"/>
</p:tagLst>
</file>

<file path=ppt/tags/tag226.xml><?xml version="1.0" encoding="utf-8"?>
<p:tagLst xmlns:p="http://schemas.openxmlformats.org/presentationml/2006/main">
  <p:tag name="KSO_WM_FULL_TEXT_BEAUTIFY_COPY_ID" val="9"/>
</p:tagLst>
</file>

<file path=ppt/tags/tag227.xml><?xml version="1.0" encoding="utf-8"?>
<p:tagLst xmlns:p="http://schemas.openxmlformats.org/presentationml/2006/main">
  <p:tag name="KSO_WM_FULL_TEXT_BEAUTIFY_COPY_ID" val="12"/>
</p:tagLst>
</file>

<file path=ppt/tags/tag228.xml><?xml version="1.0" encoding="utf-8"?>
<p:tagLst xmlns:p="http://schemas.openxmlformats.org/presentationml/2006/main">
  <p:tag name="KSO_WM_FULL_TEXT_BEAUTIFY_COPY_ID" val="15"/>
</p:tagLst>
</file>

<file path=ppt/tags/tag229.xml><?xml version="1.0" encoding="utf-8"?>
<p:tagLst xmlns:p="http://schemas.openxmlformats.org/presentationml/2006/main">
  <p:tag name="KSO_WM_FULL_TEXT_BEAUTIFY_COPY_ID" val="16"/>
</p:tagLst>
</file>

<file path=ppt/tags/tag23.xml><?xml version="1.0" encoding="utf-8"?>
<p:tagLst xmlns:p="http://schemas.openxmlformats.org/presentationml/2006/main">
  <p:tag name="AS_UNIQUEID" val="192"/>
</p:tagLst>
</file>

<file path=ppt/tags/tag230.xml><?xml version="1.0" encoding="utf-8"?>
<p:tagLst xmlns:p="http://schemas.openxmlformats.org/presentationml/2006/main">
  <p:tag name="KSO_WM_FULL_TEXT_BEAUTIFY_COPY_ID" val="17"/>
</p:tagLst>
</file>

<file path=ppt/tags/tag231.xml><?xml version="1.0" encoding="utf-8"?>
<p:tagLst xmlns:p="http://schemas.openxmlformats.org/presentationml/2006/main">
  <p:tag name="KSO_WM_FULL_TEXT_BEAUTIFY_COPY_ID" val="18"/>
</p:tagLst>
</file>

<file path=ppt/tags/tag232.xml><?xml version="1.0" encoding="utf-8"?>
<p:tagLst xmlns:p="http://schemas.openxmlformats.org/presentationml/2006/main">
  <p:tag name="KSO_WM_FULL_TEXT_BEAUTIFY_COPY_ID" val="19"/>
</p:tagLst>
</file>

<file path=ppt/tags/tag233.xml><?xml version="1.0" encoding="utf-8"?>
<p:tagLst xmlns:p="http://schemas.openxmlformats.org/presentationml/2006/main">
  <p:tag name="AS_UNIQUEID" val="387"/>
</p:tagLst>
</file>

<file path=ppt/tags/tag234.xml><?xml version="1.0" encoding="utf-8"?>
<p:tagLst xmlns:p="http://schemas.openxmlformats.org/presentationml/2006/main">
  <p:tag name="AS_UNIQUEID" val="388"/>
</p:tagLst>
</file>

<file path=ppt/tags/tag235.xml><?xml version="1.0" encoding="utf-8"?>
<p:tagLst xmlns:p="http://schemas.openxmlformats.org/presentationml/2006/main">
  <p:tag name="AS_UNIQUEID" val="389"/>
</p:tagLst>
</file>

<file path=ppt/tags/tag236.xml><?xml version="1.0" encoding="utf-8"?>
<p:tagLst xmlns:p="http://schemas.openxmlformats.org/presentationml/2006/main">
  <p:tag name="AS_UNIQUEID" val="390"/>
</p:tagLst>
</file>

<file path=ppt/tags/tag237.xml><?xml version="1.0" encoding="utf-8"?>
<p:tagLst xmlns:p="http://schemas.openxmlformats.org/presentationml/2006/main">
  <p:tag name="AS_UNIQUEID" val="391"/>
</p:tagLst>
</file>

<file path=ppt/tags/tag238.xml><?xml version="1.0" encoding="utf-8"?>
<p:tagLst xmlns:p="http://schemas.openxmlformats.org/presentationml/2006/main">
  <p:tag name="AS_UNIQUEID" val="392"/>
</p:tagLst>
</file>

<file path=ppt/tags/tag24.xml><?xml version="1.0" encoding="utf-8"?>
<p:tagLst xmlns:p="http://schemas.openxmlformats.org/presentationml/2006/main">
  <p:tag name="AS_UNIQUEID" val="193"/>
</p:tagLst>
</file>

<file path=ppt/tags/tag25.xml><?xml version="1.0" encoding="utf-8"?>
<p:tagLst xmlns:p="http://schemas.openxmlformats.org/presentationml/2006/main">
  <p:tag name="AS_UNIQUEID" val="194"/>
</p:tagLst>
</file>

<file path=ppt/tags/tag26.xml><?xml version="1.0" encoding="utf-8"?>
<p:tagLst xmlns:p="http://schemas.openxmlformats.org/presentationml/2006/main">
  <p:tag name="AS_UNIQUEID" val="195"/>
</p:tagLst>
</file>

<file path=ppt/tags/tag27.xml><?xml version="1.0" encoding="utf-8"?>
<p:tagLst xmlns:p="http://schemas.openxmlformats.org/presentationml/2006/main">
  <p:tag name="AS_UNIQUEID" val="196"/>
</p:tagLst>
</file>

<file path=ppt/tags/tag28.xml><?xml version="1.0" encoding="utf-8"?>
<p:tagLst xmlns:p="http://schemas.openxmlformats.org/presentationml/2006/main">
  <p:tag name="AS_UNIQUEID" val="197"/>
</p:tagLst>
</file>

<file path=ppt/tags/tag29.xml><?xml version="1.0" encoding="utf-8"?>
<p:tagLst xmlns:p="http://schemas.openxmlformats.org/presentationml/2006/main">
  <p:tag name="AS_UNIQUEID" val="198"/>
</p:tagLst>
</file>

<file path=ppt/tags/tag3.xml><?xml version="1.0" encoding="utf-8"?>
<p:tagLst xmlns:p="http://schemas.openxmlformats.org/presentationml/2006/main">
  <p:tag name="AS_UNIQUEID" val="168"/>
</p:tagLst>
</file>

<file path=ppt/tags/tag30.xml><?xml version="1.0" encoding="utf-8"?>
<p:tagLst xmlns:p="http://schemas.openxmlformats.org/presentationml/2006/main">
  <p:tag name="AS_UNIQUEID" val="200"/>
</p:tagLst>
</file>

<file path=ppt/tags/tag31.xml><?xml version="1.0" encoding="utf-8"?>
<p:tagLst xmlns:p="http://schemas.openxmlformats.org/presentationml/2006/main">
  <p:tag name="AS_UNIQUEID" val="201"/>
</p:tagLst>
</file>

<file path=ppt/tags/tag32.xml><?xml version="1.0" encoding="utf-8"?>
<p:tagLst xmlns:p="http://schemas.openxmlformats.org/presentationml/2006/main">
  <p:tag name="AS_UNIQUEID" val="202"/>
</p:tagLst>
</file>

<file path=ppt/tags/tag33.xml><?xml version="1.0" encoding="utf-8"?>
<p:tagLst xmlns:p="http://schemas.openxmlformats.org/presentationml/2006/main">
  <p:tag name="AS_UNIQUEID" val="203"/>
</p:tagLst>
</file>

<file path=ppt/tags/tag34.xml><?xml version="1.0" encoding="utf-8"?>
<p:tagLst xmlns:p="http://schemas.openxmlformats.org/presentationml/2006/main">
  <p:tag name="AS_UNIQUEID" val="205"/>
</p:tagLst>
</file>

<file path=ppt/tags/tag35.xml><?xml version="1.0" encoding="utf-8"?>
<p:tagLst xmlns:p="http://schemas.openxmlformats.org/presentationml/2006/main">
  <p:tag name="AS_UNIQUEID" val="206"/>
</p:tagLst>
</file>

<file path=ppt/tags/tag36.xml><?xml version="1.0" encoding="utf-8"?>
<p:tagLst xmlns:p="http://schemas.openxmlformats.org/presentationml/2006/main">
  <p:tag name="AS_UNIQUEID" val="207"/>
</p:tagLst>
</file>

<file path=ppt/tags/tag37.xml><?xml version="1.0" encoding="utf-8"?>
<p:tagLst xmlns:p="http://schemas.openxmlformats.org/presentationml/2006/main">
  <p:tag name="AS_UNIQUEID" val="209"/>
</p:tagLst>
</file>

<file path=ppt/tags/tag38.xml><?xml version="1.0" encoding="utf-8"?>
<p:tagLst xmlns:p="http://schemas.openxmlformats.org/presentationml/2006/main">
  <p:tag name="AS_UNIQUEID" val="210"/>
</p:tagLst>
</file>

<file path=ppt/tags/tag39.xml><?xml version="1.0" encoding="utf-8"?>
<p:tagLst xmlns:p="http://schemas.openxmlformats.org/presentationml/2006/main">
  <p:tag name="AS_UNIQUEID" val="211"/>
</p:tagLst>
</file>

<file path=ppt/tags/tag4.xml><?xml version="1.0" encoding="utf-8"?>
<p:tagLst xmlns:p="http://schemas.openxmlformats.org/presentationml/2006/main">
  <p:tag name="AS_UNIQUEID" val="169"/>
</p:tagLst>
</file>

<file path=ppt/tags/tag40.xml><?xml version="1.0" encoding="utf-8"?>
<p:tagLst xmlns:p="http://schemas.openxmlformats.org/presentationml/2006/main">
  <p:tag name="AS_UNIQUEID" val="212"/>
</p:tagLst>
</file>

<file path=ppt/tags/tag41.xml><?xml version="1.0" encoding="utf-8"?>
<p:tagLst xmlns:p="http://schemas.openxmlformats.org/presentationml/2006/main">
  <p:tag name="AS_UNIQUEID" val="213"/>
</p:tagLst>
</file>

<file path=ppt/tags/tag42.xml><?xml version="1.0" encoding="utf-8"?>
<p:tagLst xmlns:p="http://schemas.openxmlformats.org/presentationml/2006/main">
  <p:tag name="AS_UNIQUEID" val="214"/>
</p:tagLst>
</file>

<file path=ppt/tags/tag43.xml><?xml version="1.0" encoding="utf-8"?>
<p:tagLst xmlns:p="http://schemas.openxmlformats.org/presentationml/2006/main">
  <p:tag name="AS_UNIQUEID" val="216"/>
</p:tagLst>
</file>

<file path=ppt/tags/tag44.xml><?xml version="1.0" encoding="utf-8"?>
<p:tagLst xmlns:p="http://schemas.openxmlformats.org/presentationml/2006/main">
  <p:tag name="AS_UNIQUEID" val="217"/>
</p:tagLst>
</file>

<file path=ppt/tags/tag45.xml><?xml version="1.0" encoding="utf-8"?>
<p:tagLst xmlns:p="http://schemas.openxmlformats.org/presentationml/2006/main">
  <p:tag name="AS_UNIQUEID" val="218"/>
</p:tagLst>
</file>

<file path=ppt/tags/tag46.xml><?xml version="1.0" encoding="utf-8"?>
<p:tagLst xmlns:p="http://schemas.openxmlformats.org/presentationml/2006/main">
  <p:tag name="AS_UNIQUEID" val="219"/>
</p:tagLst>
</file>

<file path=ppt/tags/tag47.xml><?xml version="1.0" encoding="utf-8"?>
<p:tagLst xmlns:p="http://schemas.openxmlformats.org/presentationml/2006/main">
  <p:tag name="AS_UNIQUEID" val="220"/>
</p:tagLst>
</file>

<file path=ppt/tags/tag48.xml><?xml version="1.0" encoding="utf-8"?>
<p:tagLst xmlns:p="http://schemas.openxmlformats.org/presentationml/2006/main">
  <p:tag name="AS_UNIQUEID" val="221"/>
</p:tagLst>
</file>

<file path=ppt/tags/tag49.xml><?xml version="1.0" encoding="utf-8"?>
<p:tagLst xmlns:p="http://schemas.openxmlformats.org/presentationml/2006/main">
  <p:tag name="AS_UNIQUEID" val="223"/>
</p:tagLst>
</file>

<file path=ppt/tags/tag5.xml><?xml version="1.0" encoding="utf-8"?>
<p:tagLst xmlns:p="http://schemas.openxmlformats.org/presentationml/2006/main">
  <p:tag name="AS_UNIQUEID" val="170"/>
</p:tagLst>
</file>

<file path=ppt/tags/tag50.xml><?xml version="1.0" encoding="utf-8"?>
<p:tagLst xmlns:p="http://schemas.openxmlformats.org/presentationml/2006/main">
  <p:tag name="AS_UNIQUEID" val="224"/>
</p:tagLst>
</file>

<file path=ppt/tags/tag51.xml><?xml version="1.0" encoding="utf-8"?>
<p:tagLst xmlns:p="http://schemas.openxmlformats.org/presentationml/2006/main">
  <p:tag name="AS_UNIQUEID" val="225"/>
</p:tagLst>
</file>

<file path=ppt/tags/tag52.xml><?xml version="1.0" encoding="utf-8"?>
<p:tagLst xmlns:p="http://schemas.openxmlformats.org/presentationml/2006/main">
  <p:tag name="AS_UNIQUEID" val="226"/>
</p:tagLst>
</file>

<file path=ppt/tags/tag53.xml><?xml version="1.0" encoding="utf-8"?>
<p:tagLst xmlns:p="http://schemas.openxmlformats.org/presentationml/2006/main">
  <p:tag name="AS_UNIQUEID" val="227"/>
</p:tagLst>
</file>

<file path=ppt/tags/tag54.xml><?xml version="1.0" encoding="utf-8"?>
<p:tagLst xmlns:p="http://schemas.openxmlformats.org/presentationml/2006/main">
  <p:tag name="AS_UNIQUEID" val="229"/>
</p:tagLst>
</file>

<file path=ppt/tags/tag55.xml><?xml version="1.0" encoding="utf-8"?>
<p:tagLst xmlns:p="http://schemas.openxmlformats.org/presentationml/2006/main">
  <p:tag name="AS_UNIQUEID" val="230"/>
</p:tagLst>
</file>

<file path=ppt/tags/tag56.xml><?xml version="1.0" encoding="utf-8"?>
<p:tagLst xmlns:p="http://schemas.openxmlformats.org/presentationml/2006/main">
  <p:tag name="AS_UNIQUEID" val="231"/>
</p:tagLst>
</file>

<file path=ppt/tags/tag57.xml><?xml version="1.0" encoding="utf-8"?>
<p:tagLst xmlns:p="http://schemas.openxmlformats.org/presentationml/2006/main">
  <p:tag name="AS_UNIQUEID" val="232"/>
</p:tagLst>
</file>

<file path=ppt/tags/tag58.xml><?xml version="1.0" encoding="utf-8"?>
<p:tagLst xmlns:p="http://schemas.openxmlformats.org/presentationml/2006/main">
  <p:tag name="AS_UNIQUEID" val="233"/>
</p:tagLst>
</file>

<file path=ppt/tags/tag59.xml><?xml version="1.0" encoding="utf-8"?>
<p:tagLst xmlns:p="http://schemas.openxmlformats.org/presentationml/2006/main">
  <p:tag name="AS_UNIQUEID" val="235"/>
</p:tagLst>
</file>

<file path=ppt/tags/tag6.xml><?xml version="1.0" encoding="utf-8"?>
<p:tagLst xmlns:p="http://schemas.openxmlformats.org/presentationml/2006/main">
  <p:tag name="AS_UNIQUEID" val="172"/>
</p:tagLst>
</file>

<file path=ppt/tags/tag60.xml><?xml version="1.0" encoding="utf-8"?>
<p:tagLst xmlns:p="http://schemas.openxmlformats.org/presentationml/2006/main">
  <p:tag name="AS_UNIQUEID" val="236"/>
</p:tagLst>
</file>

<file path=ppt/tags/tag61.xml><?xml version="1.0" encoding="utf-8"?>
<p:tagLst xmlns:p="http://schemas.openxmlformats.org/presentationml/2006/main">
  <p:tag name="AS_UNIQUEID" val="237"/>
</p:tagLst>
</file>

<file path=ppt/tags/tag62.xml><?xml version="1.0" encoding="utf-8"?>
<p:tagLst xmlns:p="http://schemas.openxmlformats.org/presentationml/2006/main">
  <p:tag name="AS_UNIQUEID" val="238"/>
</p:tagLst>
</file>

<file path=ppt/tags/tag63.xml><?xml version="1.0" encoding="utf-8"?>
<p:tagLst xmlns:p="http://schemas.openxmlformats.org/presentationml/2006/main">
  <p:tag name="AS_UNIQUEID" val="239"/>
</p:tagLst>
</file>

<file path=ppt/tags/tag64.xml><?xml version="1.0" encoding="utf-8"?>
<p:tagLst xmlns:p="http://schemas.openxmlformats.org/presentationml/2006/main">
  <p:tag name="KSO_WM_BEAUTIFY_FLAG" val=""/>
  <p:tag name="KSO_WM_UNIT_PLACING_PICTURE_USER_VIEWPORT" val="{&quot;height&quot;:5400,&quot;width&quot;:9600}"/>
</p:tagLst>
</file>

<file path=ppt/tags/tag65.xml><?xml version="1.0" encoding="utf-8"?>
<p:tagLst xmlns:p="http://schemas.openxmlformats.org/presentationml/2006/main">
  <p:tag name="AS_UNIQUEID" val="809"/>
</p:tagLst>
</file>

<file path=ppt/tags/tag66.xml><?xml version="1.0" encoding="utf-8"?>
<p:tagLst xmlns:p="http://schemas.openxmlformats.org/presentationml/2006/main">
  <p:tag name="AS_UNIQUEID" val="823"/>
</p:tagLst>
</file>

<file path=ppt/tags/tag67.xml><?xml version="1.0" encoding="utf-8"?>
<p:tagLst xmlns:p="http://schemas.openxmlformats.org/presentationml/2006/main">
  <p:tag name="KSO_WM_UNIT_TABLE_BEAUTIFY" val="smartTable{a308d00d-e4f0-4029-b607-03cd4ac2b592}"/>
  <p:tag name="TABLE_ENDDRAG_ORIGIN_RECT" val="935*458"/>
  <p:tag name="TABLE_ENDDRAG_RECT" val="14*65*935*458"/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AS_UNIQUEID" val="173"/>
</p:tagLst>
</file>

<file path=ppt/tags/tag70.xml><?xml version="1.0" encoding="utf-8"?>
<p:tagLst xmlns:p="http://schemas.openxmlformats.org/presentationml/2006/main">
  <p:tag name="AS_UNIQUEID" val="809"/>
</p:tagLst>
</file>

<file path=ppt/tags/tag71.xml><?xml version="1.0" encoding="utf-8"?>
<p:tagLst xmlns:p="http://schemas.openxmlformats.org/presentationml/2006/main">
  <p:tag name="AS_UNIQUEID" val="823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AS_UNIQUEID" val="174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AS_UNIQUEID" val="809"/>
</p:tagLst>
</file>

<file path=ppt/tags/tag89.xml><?xml version="1.0" encoding="utf-8"?>
<p:tagLst xmlns:p="http://schemas.openxmlformats.org/presentationml/2006/main">
  <p:tag name="AS_UNIQUEID" val="823"/>
</p:tagLst>
</file>

<file path=ppt/tags/tag9.xml><?xml version="1.0" encoding="utf-8"?>
<p:tagLst xmlns:p="http://schemas.openxmlformats.org/presentationml/2006/main">
  <p:tag name="AS_UNIQUEID" val="175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435258"/>
      </a:dk2>
      <a:lt2>
        <a:srgbClr val="EEECE1"/>
      </a:lt2>
      <a:accent1>
        <a:srgbClr val="2A8FBD"/>
      </a:accent1>
      <a:accent2>
        <a:srgbClr val="C0504D"/>
      </a:accent2>
      <a:accent3>
        <a:srgbClr val="435258"/>
      </a:accent3>
      <a:accent4>
        <a:srgbClr val="1E6787"/>
      </a:accent4>
      <a:accent5>
        <a:srgbClr val="2A8FBD"/>
      </a:accent5>
      <a:accent6>
        <a:srgbClr val="E44860"/>
      </a:accent6>
      <a:hlink>
        <a:srgbClr val="E44860"/>
      </a:hlink>
      <a:folHlink>
        <a:srgbClr val="4352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5076</Words>
  <Application>WPS 演示</Application>
  <PresentationFormat/>
  <Paragraphs>234</Paragraphs>
  <Slides>19</Slides>
  <Notes>35</Notes>
  <HiddenSlides>0</HiddenSlides>
  <MMClips>2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50" baseType="lpstr">
      <vt:lpstr>Arial</vt:lpstr>
      <vt:lpstr>宋体</vt:lpstr>
      <vt:lpstr>Wingdings</vt:lpstr>
      <vt:lpstr>Lato Regular</vt:lpstr>
      <vt:lpstr>Segoe Print</vt:lpstr>
      <vt:lpstr>Lato Hairline</vt:lpstr>
      <vt:lpstr>Lato Light</vt:lpstr>
      <vt:lpstr>Gill Sans Ultra Bold</vt:lpstr>
      <vt:lpstr>Gill Sans MT Condensed</vt:lpstr>
      <vt:lpstr>Arial Unicode MS</vt:lpstr>
      <vt:lpstr>微软雅黑</vt:lpstr>
      <vt:lpstr>Helvetica Light</vt:lpstr>
      <vt:lpstr>Kozuka Gothic Pro M</vt:lpstr>
      <vt:lpstr>Yu Gothic UI Semibold</vt:lpstr>
      <vt:lpstr>Impact</vt:lpstr>
      <vt:lpstr>Franklin Gothic Medium</vt:lpstr>
      <vt:lpstr>Times New Roman</vt:lpstr>
      <vt:lpstr>黑体</vt:lpstr>
      <vt:lpstr>Wingdings</vt:lpstr>
      <vt:lpstr>Vrinda</vt:lpstr>
      <vt:lpstr>Segoe UI Symbol</vt:lpstr>
      <vt:lpstr>华文彩云</vt:lpstr>
      <vt:lpstr>Calibri</vt:lpstr>
      <vt:lpstr>Arial Unicode MS</vt:lpstr>
      <vt:lpstr>HelveticaNeue</vt:lpstr>
      <vt:lpstr>Corbel</vt:lpstr>
      <vt:lpstr>华文新魏</vt:lpstr>
      <vt:lpstr>Calibri Light</vt:lpstr>
      <vt:lpstr>Office Theme</vt:lpstr>
      <vt:lpstr>1_Office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24147</cp:lastModifiedBy>
  <cp:revision>27</cp:revision>
  <cp:lastPrinted>2021-10-24T20:52:00Z</cp:lastPrinted>
  <dcterms:created xsi:type="dcterms:W3CDTF">2021-10-24T20:52:00Z</dcterms:created>
  <dcterms:modified xsi:type="dcterms:W3CDTF">2023-01-04T00:17:36Z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09761F172DFE4D21862D5449302CA503</vt:lpwstr>
  </property>
  <property fmtid="{D5CDD505-2E9C-101B-9397-08002B2CF9AE}" pid="7" name="KSOProductBuildVer">
    <vt:lpwstr>2052-11.8.2.8411</vt:lpwstr>
  </property>
</Properties>
</file>