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1.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2.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handoutMasterIdLst>
    <p:handoutMasterId r:id="rId24"/>
  </p:handoutMasterIdLst>
  <p:sldIdLst>
    <p:sldId id="782" r:id="rId2"/>
    <p:sldId id="558" r:id="rId3"/>
    <p:sldId id="634" r:id="rId4"/>
    <p:sldId id="595" r:id="rId5"/>
    <p:sldId id="421" r:id="rId6"/>
    <p:sldId id="596" r:id="rId7"/>
    <p:sldId id="557" r:id="rId8"/>
    <p:sldId id="556" r:id="rId9"/>
    <p:sldId id="709" r:id="rId10"/>
    <p:sldId id="674" r:id="rId11"/>
    <p:sldId id="688" r:id="rId12"/>
    <p:sldId id="692" r:id="rId13"/>
    <p:sldId id="762" r:id="rId14"/>
    <p:sldId id="763" r:id="rId15"/>
    <p:sldId id="689" r:id="rId16"/>
    <p:sldId id="764" r:id="rId17"/>
    <p:sldId id="748" r:id="rId18"/>
    <p:sldId id="678" r:id="rId19"/>
    <p:sldId id="679" r:id="rId20"/>
    <p:sldId id="749" r:id="rId21"/>
    <p:sldId id="781" r:id="rId22"/>
  </p:sldIdLst>
  <p:sldSz cx="12192000" cy="6858000"/>
  <p:notesSz cx="6858000" cy="9144000"/>
  <p:defaultTex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43">
          <p15:clr>
            <a:srgbClr val="A4A3A4"/>
          </p15:clr>
        </p15:guide>
        <p15:guide id="2" pos="3744">
          <p15:clr>
            <a:srgbClr val="A4A3A4"/>
          </p15:clr>
        </p15:guide>
      </p15:sldGuideLst>
    </p:ext>
    <p:ext uri="{2D200454-40CA-4A62-9FC3-DE9A4176ACB9}">
      <p15:notesGuideLst xmlns:p15="http://schemas.microsoft.com/office/powerpoint/2012/main">
        <p15:guide id="1" orient="horz" pos="3074">
          <p15:clr>
            <a:srgbClr val="A4A3A4"/>
          </p15:clr>
        </p15:guide>
        <p15:guide id="2" pos="210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ww.xkb1.com" initials="w" lastIdx="2" clrIdx="0"/>
  <p:cmAuthor id="2" name="walkinnet" initials="w" lastIdx="0" clrIdx="0"/>
  <p:cmAuthor id="3" name="新课标第一网" initials="新" lastIdx="2" clrIdx="0"/>
  <p:cmAuthor id="75" name="作者" initials="A" lastIdx="0" clrIdx="2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A4C24"/>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108" d="100"/>
          <a:sy n="108" d="100"/>
        </p:scale>
        <p:origin x="66" y="156"/>
      </p:cViewPr>
      <p:guideLst>
        <p:guide orient="horz" pos="2143"/>
        <p:guide pos="3744"/>
      </p:guideLst>
    </p:cSldViewPr>
  </p:slideViewPr>
  <p:notesTextViewPr>
    <p:cViewPr>
      <p:scale>
        <a:sx n="3" d="2"/>
        <a:sy n="3" d="2"/>
      </p:scale>
      <p:origin x="0" y="0"/>
    </p:cViewPr>
  </p:notesTextViewPr>
  <p:notesViewPr>
    <p:cSldViewPr snapToGrid="0">
      <p:cViewPr varScale="1">
        <p:scale>
          <a:sx n="87" d="100"/>
          <a:sy n="87" d="100"/>
        </p:scale>
        <p:origin x="-3870" y="-90"/>
      </p:cViewPr>
      <p:guideLst>
        <p:guide orient="horz" pos="3074"/>
        <p:guide pos="210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075C31D-9E4C-4951-B0E9-2973F0E09399}" type="datetimeFigureOut">
              <a:rPr lang="zh-CN" altLang="en-US" smtClean="0"/>
              <a:t>2023/1/27</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D686BA2-6C79-4041-9D7E-1D43D8041ACE}"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2023/1/27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41E78739-7610-4052-AC11-035C401B25E3}" type="datetimeFigureOut">
              <a:rPr lang="zh-CN" altLang="en-US" smtClean="0"/>
              <a:t>2023/1/27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E911A9B-A15E-46BD-A6CE-53BB8B5BDAF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41E78739-7610-4052-AC11-035C401B25E3}" type="datetimeFigureOut">
              <a:rPr lang="zh-CN" altLang="en-US" smtClean="0"/>
              <a:t>2023/1/27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E911A9B-A15E-46BD-A6CE-53BB8B5BDAF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41E78739-7610-4052-AC11-035C401B25E3}" type="datetimeFigureOut">
              <a:rPr lang="zh-CN" altLang="en-US" smtClean="0"/>
              <a:t>2023/1/27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E911A9B-A15E-46BD-A6CE-53BB8B5BDAF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41E78739-7610-4052-AC11-035C401B25E3}" type="datetimeFigureOut">
              <a:rPr lang="zh-CN" altLang="en-US" smtClean="0"/>
              <a:t>2023/1/27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E911A9B-A15E-46BD-A6CE-53BB8B5BDAF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41E78739-7610-4052-AC11-035C401B25E3}" type="datetimeFigureOut">
              <a:rPr lang="zh-CN" altLang="en-US" smtClean="0"/>
              <a:t>2023/1/27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E911A9B-A15E-46BD-A6CE-53BB8B5BDAF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41E78739-7610-4052-AC11-035C401B25E3}" type="datetimeFigureOut">
              <a:rPr lang="zh-CN" altLang="en-US" smtClean="0"/>
              <a:t>2023/1/27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E911A9B-A15E-46BD-A6CE-53BB8B5BDAF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41E78739-7610-4052-AC11-035C401B25E3}" type="datetimeFigureOut">
              <a:rPr lang="zh-CN" altLang="en-US" smtClean="0"/>
              <a:t>2023/1/27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E911A9B-A15E-46BD-A6CE-53BB8B5BDAF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1E78739-7610-4052-AC11-035C401B25E3}" type="datetimeFigureOut">
              <a:rPr lang="zh-CN" altLang="en-US" smtClean="0"/>
              <a:t>2023/1/27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E911A9B-A15E-46BD-A6CE-53BB8B5BDAF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1E78739-7610-4052-AC11-035C401B25E3}" type="datetimeFigureOut">
              <a:rPr lang="zh-CN" altLang="en-US" smtClean="0"/>
              <a:t>2023/1/27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E911A9B-A15E-46BD-A6CE-53BB8B5BDAF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1E78739-7610-4052-AC11-035C401B25E3}" type="datetimeFigureOut">
              <a:rPr lang="zh-CN" altLang="en-US" smtClean="0"/>
              <a:t>2023/1/27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E911A9B-A15E-46BD-A6CE-53BB8B5BDAF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1E78739-7610-4052-AC11-035C401B25E3}" type="datetimeFigureOut">
              <a:rPr lang="zh-CN" altLang="en-US" smtClean="0"/>
              <a:t>2023/1/27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E911A9B-A15E-46BD-A6CE-53BB8B5BDAF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微软雅黑" panose="020B0503020204020204" pitchFamily="34" charset="-122"/>
                <a:ea typeface="微软雅黑" panose="020B0503020204020204" pitchFamily="34" charset="-122"/>
              </a:defRPr>
            </a:lvl1pPr>
          </a:lstStyle>
          <a:p>
            <a:fld id="{41E78739-7610-4052-AC11-035C401B25E3}" type="datetimeFigureOut">
              <a:rPr lang="zh-CN" altLang="en-US" smtClean="0"/>
              <a:t>2023/1/27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微软雅黑" panose="020B0503020204020204" pitchFamily="34" charset="-122"/>
                <a:ea typeface="微软雅黑" panose="020B0503020204020204" pitchFamily="34" charset="-122"/>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微软雅黑" panose="020B0503020204020204" pitchFamily="34" charset="-122"/>
                <a:ea typeface="微软雅黑" panose="020B0503020204020204" pitchFamily="34" charset="-122"/>
              </a:defRPr>
            </a:lvl1pPr>
          </a:lstStyle>
          <a:p>
            <a:fld id="{8E911A9B-A15E-46BD-A6CE-53BB8B5BDAF0}" type="slidenum">
              <a:rPr lang="zh-CN" altLang="en-US" smtClean="0"/>
              <a:t>‹#›</a:t>
            </a:fld>
            <a:endParaRPr lang="zh-CN" altLang="en-US"/>
          </a:p>
        </p:txBody>
      </p:sp>
      <p:pic>
        <p:nvPicPr>
          <p:cNvPr id="7" name="图片 6"/>
          <p:cNvPicPr>
            <a:picLocks noChangeAspect="1"/>
          </p:cNvPicPr>
          <p:nvPr userDrawn="1"/>
        </p:nvPicPr>
        <p:blipFill>
          <a:blip r:embed="rId13"/>
          <a:stretch>
            <a:fillRect/>
          </a:stretch>
        </p:blipFill>
        <p:spPr>
          <a:xfrm>
            <a:off x="0" y="0"/>
            <a:ext cx="12192000" cy="6858000"/>
          </a:xfrm>
          <a:prstGeom prst="rect">
            <a:avLst/>
          </a:prstGeom>
        </p:spPr>
      </p:pic>
      <p:pic>
        <p:nvPicPr>
          <p:cNvPr id="12" name="图片 11" descr="水印"/>
          <p:cNvPicPr>
            <a:picLocks noChangeAspect="1"/>
          </p:cNvPicPr>
          <p:nvPr userDrawn="1"/>
        </p:nvPicPr>
        <p:blipFill>
          <a:blip r:embed="rId14"/>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55.xml"/><Relationship Id="rId7" Type="http://schemas.openxmlformats.org/officeDocument/2006/relationships/tags" Target="../tags/tag59.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tags" Target="../tags/tag58.xml"/><Relationship Id="rId5" Type="http://schemas.openxmlformats.org/officeDocument/2006/relationships/tags" Target="../tags/tag57.xml"/><Relationship Id="rId10" Type="http://schemas.openxmlformats.org/officeDocument/2006/relationships/image" Target="../media/image6.png"/><Relationship Id="rId4" Type="http://schemas.openxmlformats.org/officeDocument/2006/relationships/tags" Target="../tags/tag56.xml"/><Relationship Id="rId9"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8" Type="http://schemas.openxmlformats.org/officeDocument/2006/relationships/tags" Target="../tags/tag67.xml"/><Relationship Id="rId3" Type="http://schemas.openxmlformats.org/officeDocument/2006/relationships/tags" Target="../tags/tag62.xml"/><Relationship Id="rId7" Type="http://schemas.openxmlformats.org/officeDocument/2006/relationships/tags" Target="../tags/tag66.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tags" Target="../tags/tag65.xml"/><Relationship Id="rId5" Type="http://schemas.openxmlformats.org/officeDocument/2006/relationships/tags" Target="../tags/tag64.xml"/><Relationship Id="rId10" Type="http://schemas.openxmlformats.org/officeDocument/2006/relationships/slideLayout" Target="../slideLayouts/slideLayout2.xml"/><Relationship Id="rId4" Type="http://schemas.openxmlformats.org/officeDocument/2006/relationships/tags" Target="../tags/tag63.xml"/><Relationship Id="rId9" Type="http://schemas.openxmlformats.org/officeDocument/2006/relationships/tags" Target="../tags/tag68.xml"/></Relationships>
</file>

<file path=ppt/slides/_rels/slide12.xml.rels><?xml version="1.0" encoding="UTF-8" standalone="yes"?>
<Relationships xmlns="http://schemas.openxmlformats.org/package/2006/relationships"><Relationship Id="rId3" Type="http://schemas.openxmlformats.org/officeDocument/2006/relationships/tags" Target="../tags/tag71.xml"/><Relationship Id="rId7" Type="http://schemas.openxmlformats.org/officeDocument/2006/relationships/image" Target="../media/image12.jpeg"/><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image" Target="../media/image11.jpeg"/><Relationship Id="rId5" Type="http://schemas.openxmlformats.org/officeDocument/2006/relationships/slideLayout" Target="../slideLayouts/slideLayout2.xml"/><Relationship Id="rId4" Type="http://schemas.openxmlformats.org/officeDocument/2006/relationships/tags" Target="../tags/tag72.xml"/></Relationships>
</file>

<file path=ppt/slides/_rels/slide1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tags" Target="../tags/tag75.xml"/><Relationship Id="rId7" Type="http://schemas.openxmlformats.org/officeDocument/2006/relationships/image" Target="../media/image13.jpeg"/><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slideLayout" Target="../slideLayouts/slideLayout2.xml"/><Relationship Id="rId5" Type="http://schemas.openxmlformats.org/officeDocument/2006/relationships/tags" Target="../tags/tag77.xml"/><Relationship Id="rId4" Type="http://schemas.openxmlformats.org/officeDocument/2006/relationships/tags" Target="../tags/tag76.xml"/><Relationship Id="rId9" Type="http://schemas.openxmlformats.org/officeDocument/2006/relationships/image" Target="../media/image15.png"/></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80.xml"/><Relationship Id="rId7" Type="http://schemas.openxmlformats.org/officeDocument/2006/relationships/image" Target="../media/image16.jpeg"/><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slideLayout" Target="../slideLayouts/slideLayout2.xml"/><Relationship Id="rId5" Type="http://schemas.openxmlformats.org/officeDocument/2006/relationships/tags" Target="../tags/tag82.xml"/><Relationship Id="rId4" Type="http://schemas.openxmlformats.org/officeDocument/2006/relationships/tags" Target="../tags/tag81.xml"/></Relationships>
</file>

<file path=ppt/slides/_rels/slide15.xml.rels><?xml version="1.0" encoding="UTF-8" standalone="yes"?>
<Relationships xmlns="http://schemas.openxmlformats.org/package/2006/relationships"><Relationship Id="rId3" Type="http://schemas.openxmlformats.org/officeDocument/2006/relationships/tags" Target="../tags/tag85.xml"/><Relationship Id="rId7" Type="http://schemas.openxmlformats.org/officeDocument/2006/relationships/image" Target="../media/image19.png"/><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image" Target="../media/image18.png"/><Relationship Id="rId5" Type="http://schemas.openxmlformats.org/officeDocument/2006/relationships/slideLayout" Target="../slideLayouts/slideLayout2.xml"/><Relationship Id="rId4" Type="http://schemas.openxmlformats.org/officeDocument/2006/relationships/tags" Target="../tags/tag86.xml"/></Relationships>
</file>

<file path=ppt/slides/_rels/slide16.xml.rels><?xml version="1.0" encoding="UTF-8" standalone="yes"?>
<Relationships xmlns="http://schemas.openxmlformats.org/package/2006/relationships"><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image" Target="../media/image22.jpeg"/><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2.xml"/><Relationship Id="rId1" Type="http://schemas.openxmlformats.org/officeDocument/2006/relationships/tags" Target="../tags/tag93.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2.xml"/><Relationship Id="rId1" Type="http://schemas.openxmlformats.org/officeDocument/2006/relationships/tags" Target="../tags/tag94.xml"/></Relationships>
</file>

<file path=ppt/slides/_rels/slide2.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6.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tags" Target="../tags/tag95.xml"/><Relationship Id="rId4"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ags" Target="../tags/tag98.xml"/></Relationships>
</file>

<file path=ppt/slides/_rels/slide3.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tags" Target="../tags/tag17.xml"/><Relationship Id="rId3" Type="http://schemas.openxmlformats.org/officeDocument/2006/relationships/tags" Target="../tags/tag12.xml"/><Relationship Id="rId7" Type="http://schemas.openxmlformats.org/officeDocument/2006/relationships/tags" Target="../tags/tag16.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9"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tags" Target="../tags/tag28.xml"/><Relationship Id="rId3" Type="http://schemas.openxmlformats.org/officeDocument/2006/relationships/tags" Target="../tags/tag23.xml"/><Relationship Id="rId7" Type="http://schemas.openxmlformats.org/officeDocument/2006/relationships/tags" Target="../tags/tag27.xml"/><Relationship Id="rId12" Type="http://schemas.openxmlformats.org/officeDocument/2006/relationships/notesSlide" Target="../notesSlides/notesSlide1.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slideLayout" Target="../slideLayouts/slideLayout2.xml"/><Relationship Id="rId5" Type="http://schemas.openxmlformats.org/officeDocument/2006/relationships/tags" Target="../tags/tag25.xml"/><Relationship Id="rId10" Type="http://schemas.openxmlformats.org/officeDocument/2006/relationships/tags" Target="../tags/tag30.xml"/><Relationship Id="rId4" Type="http://schemas.openxmlformats.org/officeDocument/2006/relationships/tags" Target="../tags/tag24.xml"/><Relationship Id="rId9" Type="http://schemas.openxmlformats.org/officeDocument/2006/relationships/tags" Target="../tags/tag29.xml"/></Relationships>
</file>

<file path=ppt/slides/_rels/slide8.xml.rels><?xml version="1.0" encoding="UTF-8" standalone="yes"?>
<Relationships xmlns="http://schemas.openxmlformats.org/package/2006/relationships"><Relationship Id="rId8" Type="http://schemas.openxmlformats.org/officeDocument/2006/relationships/tags" Target="../tags/tag38.xml"/><Relationship Id="rId3" Type="http://schemas.openxmlformats.org/officeDocument/2006/relationships/tags" Target="../tags/tag33.xml"/><Relationship Id="rId7" Type="http://schemas.openxmlformats.org/officeDocument/2006/relationships/tags" Target="../tags/tag37.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tags" Target="../tags/tag36.xml"/><Relationship Id="rId11" Type="http://schemas.openxmlformats.org/officeDocument/2006/relationships/image" Target="../media/image6.png"/><Relationship Id="rId5" Type="http://schemas.openxmlformats.org/officeDocument/2006/relationships/tags" Target="../tags/tag35.xml"/><Relationship Id="rId10" Type="http://schemas.openxmlformats.org/officeDocument/2006/relationships/slideLayout" Target="../slideLayouts/slideLayout2.xml"/><Relationship Id="rId4" Type="http://schemas.openxmlformats.org/officeDocument/2006/relationships/tags" Target="../tags/tag34.xml"/><Relationship Id="rId9" Type="http://schemas.openxmlformats.org/officeDocument/2006/relationships/tags" Target="../tags/tag39.xml"/></Relationships>
</file>

<file path=ppt/slides/_rels/slide9.xml.rels><?xml version="1.0" encoding="UTF-8" standalone="yes"?>
<Relationships xmlns="http://schemas.openxmlformats.org/package/2006/relationships"><Relationship Id="rId8" Type="http://schemas.openxmlformats.org/officeDocument/2006/relationships/tags" Target="../tags/tag47.xml"/><Relationship Id="rId13" Type="http://schemas.openxmlformats.org/officeDocument/2006/relationships/tags" Target="../tags/tag52.xml"/><Relationship Id="rId3" Type="http://schemas.openxmlformats.org/officeDocument/2006/relationships/tags" Target="../tags/tag42.xml"/><Relationship Id="rId7" Type="http://schemas.openxmlformats.org/officeDocument/2006/relationships/tags" Target="../tags/tag46.xml"/><Relationship Id="rId12" Type="http://schemas.openxmlformats.org/officeDocument/2006/relationships/tags" Target="../tags/tag51.xml"/><Relationship Id="rId2" Type="http://schemas.openxmlformats.org/officeDocument/2006/relationships/tags" Target="../tags/tag41.xml"/><Relationship Id="rId16" Type="http://schemas.openxmlformats.org/officeDocument/2006/relationships/image" Target="../media/image6.png"/><Relationship Id="rId1" Type="http://schemas.openxmlformats.org/officeDocument/2006/relationships/tags" Target="../tags/tag40.xml"/><Relationship Id="rId6" Type="http://schemas.openxmlformats.org/officeDocument/2006/relationships/tags" Target="../tags/tag45.xml"/><Relationship Id="rId11" Type="http://schemas.openxmlformats.org/officeDocument/2006/relationships/tags" Target="../tags/tag50.xml"/><Relationship Id="rId5" Type="http://schemas.openxmlformats.org/officeDocument/2006/relationships/tags" Target="../tags/tag44.xml"/><Relationship Id="rId15" Type="http://schemas.openxmlformats.org/officeDocument/2006/relationships/image" Target="../media/image10.png"/><Relationship Id="rId10" Type="http://schemas.openxmlformats.org/officeDocument/2006/relationships/tags" Target="../tags/tag49.xml"/><Relationship Id="rId4" Type="http://schemas.openxmlformats.org/officeDocument/2006/relationships/tags" Target="../tags/tag43.xml"/><Relationship Id="rId9" Type="http://schemas.openxmlformats.org/officeDocument/2006/relationships/tags" Target="../tags/tag48.xml"/><Relationship Id="rId1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p>
        </p:txBody>
      </p:sp>
      <p:pic>
        <p:nvPicPr>
          <p:cNvPr id="14338"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custDataLst>
              <p:tags r:id="rId2"/>
            </p:custDataLst>
          </p:nvPr>
        </p:nvSpPr>
        <p:spPr>
          <a:xfrm>
            <a:off x="652145" y="172085"/>
            <a:ext cx="5257800" cy="53086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a:solidFill>
                  <a:schemeClr val="tx1"/>
                </a:solidFill>
                <a:latin typeface="宋体" panose="02010600030101010101" pitchFamily="2" charset="-122"/>
                <a:ea typeface="宋体" panose="02010600030101010101" pitchFamily="2" charset="-122"/>
                <a:cs typeface="宋体" panose="02010600030101010101" pitchFamily="2" charset="-122"/>
              </a:rPr>
              <a:t>3. </a:t>
            </a:r>
            <a:r>
              <a:rPr lang="zh-CN" altLang="en-US" sz="3600">
                <a:solidFill>
                  <a:schemeClr val="tx1"/>
                </a:solidFill>
                <a:latin typeface="宋体" panose="02010600030101010101" pitchFamily="2" charset="-122"/>
                <a:ea typeface="宋体" panose="02010600030101010101" pitchFamily="2" charset="-122"/>
                <a:cs typeface="宋体" panose="02010600030101010101" pitchFamily="2" charset="-122"/>
              </a:rPr>
              <a:t>蜂鸟的心理活动</a:t>
            </a:r>
            <a:r>
              <a:rPr lang="zh-CN" altLang="en-US" sz="36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分析</a:t>
            </a:r>
          </a:p>
        </p:txBody>
      </p:sp>
      <p:sp>
        <p:nvSpPr>
          <p:cNvPr id="2" name="文本框 1"/>
          <p:cNvSpPr txBox="1"/>
          <p:nvPr/>
        </p:nvSpPr>
        <p:spPr>
          <a:xfrm>
            <a:off x="218440" y="702945"/>
            <a:ext cx="11755120" cy="6000750"/>
          </a:xfrm>
          <a:prstGeom prst="rect">
            <a:avLst/>
          </a:prstGeom>
          <a:noFill/>
        </p:spPr>
        <p:txBody>
          <a:bodyPr wrap="square" rtlCol="0" anchor="t">
            <a:spAutoFit/>
          </a:bodyPr>
          <a:lstStyle/>
          <a:p>
            <a:pPr indent="266700"/>
            <a:r>
              <a:rPr lang="en-US" sz="2400">
                <a:latin typeface="Times New Roman" panose="02020603050405020304" pitchFamily="18" charset="0"/>
                <a:ea typeface="宋体" panose="02010600030101010101" pitchFamily="2" charset="-122"/>
                <a:sym typeface="+mn-ea"/>
              </a:rPr>
              <a:t>    </a:t>
            </a:r>
            <a:r>
              <a:rPr lang="en-US" sz="2000">
                <a:latin typeface="Times New Roman" panose="02020603050405020304" pitchFamily="18" charset="0"/>
                <a:ea typeface="宋体" panose="02010600030101010101" pitchFamily="2" charset="-122"/>
                <a:sym typeface="+mn-ea"/>
              </a:rPr>
              <a:t>I was invited to a cookout on an old friend’s farm in western Washington. I parked my car outside the farm and walked past  a milking house which had apparently not been used in many years. A noise at a window caught my attention, so I entered it. It was a hummingbird (</a:t>
            </a:r>
            <a:r>
              <a:rPr lang="zh-CN" sz="2000">
                <a:ea typeface="宋体" panose="02010600030101010101" pitchFamily="2" charset="-122"/>
                <a:sym typeface="+mn-ea"/>
              </a:rPr>
              <a:t>蜂鸟</a:t>
            </a:r>
            <a:r>
              <a:rPr lang="en-US" sz="2000">
                <a:latin typeface="Times New Roman" panose="02020603050405020304" pitchFamily="18" charset="0"/>
                <a:ea typeface="宋体" panose="02010600030101010101" pitchFamily="2" charset="-122"/>
                <a:sym typeface="+mn-ea"/>
              </a:rPr>
              <a:t>), desperately trying to escape. She was covered in spider-webs (</a:t>
            </a:r>
            <a:r>
              <a:rPr lang="zh-CN" sz="2000">
                <a:ea typeface="宋体" panose="02010600030101010101" pitchFamily="2" charset="-122"/>
                <a:sym typeface="+mn-ea"/>
              </a:rPr>
              <a:t>蛛网</a:t>
            </a:r>
            <a:r>
              <a:rPr lang="en-US" sz="2000">
                <a:latin typeface="Times New Roman" panose="02020603050405020304" pitchFamily="18" charset="0"/>
                <a:ea typeface="宋体" panose="02010600030101010101" pitchFamily="2" charset="-122"/>
                <a:sym typeface="+mn-ea"/>
              </a:rPr>
              <a:t>) and was barely able to move her wings. She ceased  her struggle  the instant  I picked her up.</a:t>
            </a:r>
          </a:p>
          <a:p>
            <a:pPr indent="266700"/>
            <a:r>
              <a:rPr lang="en-US" sz="2000">
                <a:latin typeface="Times New Roman" panose="02020603050405020304" pitchFamily="18" charset="0"/>
                <a:ea typeface="宋体" panose="02010600030101010101" pitchFamily="2" charset="-122"/>
                <a:sym typeface="+mn-ea"/>
              </a:rPr>
              <a:t>        With the bird in my cupped hand, I looked around to see how she had gotten in. The broken window glass was the likely answer. I stuffed a piece of cloth into the hole and took her outside, closing the door securely behind me.</a:t>
            </a:r>
          </a:p>
          <a:p>
            <a:pPr indent="266700"/>
            <a:r>
              <a:rPr lang="en-US" sz="2000">
                <a:latin typeface="Times New Roman" panose="02020603050405020304" pitchFamily="18" charset="0"/>
                <a:ea typeface="宋体" panose="02010600030101010101" pitchFamily="2" charset="-122"/>
                <a:sym typeface="+mn-ea"/>
              </a:rPr>
              <a:t>        When I opened my hand, the bird did not fly away; she sat looking at me with her bright eyes. I removed the sticky spider-webs that covered her head and wings. Still, she made no attempt to fly, Perhaps she had been struggling against the window too long and was too tired? Or too thirsty?</a:t>
            </a:r>
          </a:p>
          <a:p>
            <a:pPr indent="266700" fontAlgn="auto"/>
            <a:r>
              <a:rPr lang="en-US" sz="2000">
                <a:latin typeface="Times New Roman" panose="02020603050405020304" pitchFamily="18" charset="0"/>
                <a:ea typeface="宋体" panose="02010600030101010101" pitchFamily="2" charset="-122"/>
                <a:sym typeface="+mn-ea"/>
              </a:rPr>
              <a:t>   As I carried her up the blackberry-lined path toward my car where I kept a water bottle, she began to move. I stopped, and she soon took wing but did not immediately fly away. </a:t>
            </a:r>
          </a:p>
          <a:p>
            <a:pPr indent="266700" fontAlgn="auto"/>
            <a:r>
              <a:rPr lang="en-US" sz="2000">
                <a:latin typeface="Times New Roman" panose="02020603050405020304" pitchFamily="18" charset="0"/>
                <a:ea typeface="宋体" panose="02010600030101010101" pitchFamily="2" charset="-122"/>
                <a:sym typeface="+mn-ea"/>
              </a:rPr>
              <a:t>   Hovering (</a:t>
            </a:r>
            <a:r>
              <a:rPr lang="zh-CN" sz="2000">
                <a:ea typeface="宋体" panose="02010600030101010101" pitchFamily="2" charset="-122"/>
                <a:sym typeface="+mn-ea"/>
              </a:rPr>
              <a:t>悬停</a:t>
            </a:r>
            <a:r>
              <a:rPr lang="en-US" sz="2000">
                <a:latin typeface="Times New Roman" panose="02020603050405020304" pitchFamily="18" charset="0"/>
                <a:ea typeface="宋体" panose="02010600030101010101" pitchFamily="2" charset="-122"/>
                <a:sym typeface="+mn-ea"/>
              </a:rPr>
              <a:t>), she approached within six inches of my face. For a very long moment, this tiny creature looked into my eyes, turning her head from side to side. Then she flew quickly out of sight.</a:t>
            </a:r>
            <a:endParaRPr lang="en-US" sz="2000" b="0">
              <a:latin typeface="Times New Roman" panose="02020603050405020304" pitchFamily="18" charset="0"/>
              <a:ea typeface="宋体" panose="02010600030101010101" pitchFamily="2" charset="-122"/>
            </a:endParaRPr>
          </a:p>
          <a:p>
            <a:pPr indent="266700" fontAlgn="auto"/>
            <a:r>
              <a:rPr lang="en-US" sz="2000">
                <a:latin typeface="Times New Roman" panose="02020603050405020304" pitchFamily="18" charset="0"/>
                <a:ea typeface="宋体" panose="02010600030101010101" pitchFamily="2" charset="-122"/>
                <a:sym typeface="+mn-ea"/>
              </a:rPr>
              <a:t>  During the cookout, I told my hosts about the hummingbird incident. They promised to fix the window, As I was departing, my friends walked me to my car. I was standing by the car when a hummingbird flew to the center of our group and began hovering. She turned from person to person until she came to me. She again looked directly into my eyes, then let out a squeaking call and was gone. For a moment, all were speechless. Then someone said, “She must have come to say good-bye.”</a:t>
            </a:r>
            <a:endParaRPr lang="en-US" altLang="en-US" sz="2000">
              <a:latin typeface="Times New Roman" panose="02020603050405020304" pitchFamily="18" charset="0"/>
              <a:ea typeface="宋体" panose="02010600030101010101" pitchFamily="2" charset="-122"/>
              <a:sym typeface="+mn-ea"/>
            </a:endParaRPr>
          </a:p>
        </p:txBody>
      </p:sp>
      <p:sp>
        <p:nvSpPr>
          <p:cNvPr id="3" name="矩形 2"/>
          <p:cNvSpPr/>
          <p:nvPr>
            <p:custDataLst>
              <p:tags r:id="rId3"/>
            </p:custDataLst>
          </p:nvPr>
        </p:nvSpPr>
        <p:spPr>
          <a:xfrm>
            <a:off x="3215005" y="1428750"/>
            <a:ext cx="6024880" cy="321945"/>
          </a:xfrm>
          <a:prstGeom prst="rect">
            <a:avLst/>
          </a:prstGeom>
          <a:noFill/>
          <a:ln w="38100">
            <a:solidFill>
              <a:srgbClr val="00B05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custDataLst>
              <p:tags r:id="rId4"/>
            </p:custDataLst>
          </p:nvPr>
        </p:nvSpPr>
        <p:spPr>
          <a:xfrm>
            <a:off x="6395085" y="1750695"/>
            <a:ext cx="5487035" cy="321945"/>
          </a:xfrm>
          <a:prstGeom prst="rect">
            <a:avLst/>
          </a:prstGeom>
          <a:noFill/>
          <a:ln w="38100">
            <a:solidFill>
              <a:srgbClr val="00B0F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52145" y="2935605"/>
            <a:ext cx="9758045" cy="321945"/>
          </a:xfrm>
          <a:prstGeom prst="rect">
            <a:avLst/>
          </a:prstGeom>
          <a:noFill/>
          <a:ln w="3810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09245" y="4780915"/>
            <a:ext cx="5700395" cy="321945"/>
          </a:xfrm>
          <a:prstGeom prst="rect">
            <a:avLst/>
          </a:prstGeom>
          <a:noFill/>
          <a:ln w="3810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602740" y="4120515"/>
            <a:ext cx="5599430" cy="321945"/>
          </a:xfrm>
          <a:prstGeom prst="rect">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9741535" y="4458970"/>
            <a:ext cx="2019935" cy="321945"/>
          </a:xfrm>
          <a:prstGeom prst="rect">
            <a:avLst/>
          </a:prstGeom>
          <a:noFill/>
          <a:ln w="3810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3702050" y="5687060"/>
            <a:ext cx="5680075" cy="321945"/>
          </a:xfrm>
          <a:prstGeom prst="rect">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5603875" y="3257550"/>
            <a:ext cx="3438525" cy="321945"/>
          </a:xfrm>
          <a:prstGeom prst="rect">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9382125" y="5687060"/>
            <a:ext cx="2019935" cy="321945"/>
          </a:xfrm>
          <a:prstGeom prst="rect">
            <a:avLst/>
          </a:prstGeom>
          <a:noFill/>
          <a:ln w="3810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47955" y="6009005"/>
            <a:ext cx="6746875" cy="321945"/>
          </a:xfrm>
          <a:prstGeom prst="rect">
            <a:avLst/>
          </a:prstGeom>
          <a:noFill/>
          <a:ln w="3810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流程图: 资料带 13"/>
          <p:cNvSpPr/>
          <p:nvPr>
            <p:custDataLst>
              <p:tags r:id="rId5"/>
            </p:custDataLst>
          </p:nvPr>
        </p:nvSpPr>
        <p:spPr>
          <a:xfrm>
            <a:off x="3939540" y="621665"/>
            <a:ext cx="6957695" cy="790575"/>
          </a:xfrm>
          <a:prstGeom prst="flowChartPunchedTap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a:solidFill>
                  <a:schemeClr val="tx1"/>
                </a:solidFill>
                <a:latin typeface="Times New Roman" panose="02020603050405020304" pitchFamily="18" charset="0"/>
                <a:cs typeface="Times New Roman" panose="02020603050405020304" pitchFamily="18" charset="0"/>
              </a:rPr>
              <a:t>a strong survival instinct</a:t>
            </a:r>
            <a:r>
              <a:rPr lang="en-US" altLang="zh-CN" sz="2800">
                <a:solidFill>
                  <a:schemeClr val="tx1"/>
                </a:solidFill>
                <a:latin typeface="Times New Roman" panose="02020603050405020304" pitchFamily="18" charset="0"/>
                <a:cs typeface="Times New Roman" panose="02020603050405020304" pitchFamily="18" charset="0"/>
              </a:rPr>
              <a:t> </a:t>
            </a:r>
            <a:r>
              <a:rPr lang="zh-CN" altLang="en-US" sz="2800">
                <a:solidFill>
                  <a:schemeClr val="tx1"/>
                </a:solidFill>
                <a:latin typeface="宋体" panose="02010600030101010101" pitchFamily="2" charset="-122"/>
                <a:ea typeface="宋体" panose="02010600030101010101" pitchFamily="2" charset="-122"/>
                <a:cs typeface="Times New Roman" panose="02020603050405020304" pitchFamily="18" charset="0"/>
              </a:rPr>
              <a:t>（强烈的求生欲）</a:t>
            </a:r>
          </a:p>
        </p:txBody>
      </p:sp>
      <p:sp>
        <p:nvSpPr>
          <p:cNvPr id="15" name="流程图: 资料带 14"/>
          <p:cNvSpPr/>
          <p:nvPr>
            <p:custDataLst>
              <p:tags r:id="rId6"/>
            </p:custDataLst>
          </p:nvPr>
        </p:nvSpPr>
        <p:spPr>
          <a:xfrm>
            <a:off x="848360" y="1556385"/>
            <a:ext cx="5345430" cy="790575"/>
          </a:xfrm>
          <a:prstGeom prst="flowChartPunchedTape">
            <a:avLst/>
          </a:prstGeom>
          <a:solidFill>
            <a:srgbClr val="00B0F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2800">
                <a:solidFill>
                  <a:schemeClr val="tx1"/>
                </a:solidFill>
                <a:latin typeface="Times New Roman" panose="02020603050405020304" pitchFamily="18" charset="0"/>
                <a:cs typeface="Times New Roman" panose="02020603050405020304" pitchFamily="18" charset="0"/>
              </a:rPr>
              <a:t>at a loss</a:t>
            </a:r>
            <a:r>
              <a:rPr lang="zh-CN" altLang="en-US" sz="2800">
                <a:solidFill>
                  <a:schemeClr val="tx1"/>
                </a:solidFill>
                <a:latin typeface="宋体" panose="02010600030101010101" pitchFamily="2" charset="-122"/>
                <a:ea typeface="宋体" panose="02010600030101010101" pitchFamily="2" charset="-122"/>
                <a:cs typeface="Times New Roman" panose="02020603050405020304" pitchFamily="18" charset="0"/>
              </a:rPr>
              <a:t>（茫然不知所措）</a:t>
            </a:r>
          </a:p>
        </p:txBody>
      </p:sp>
      <p:sp>
        <p:nvSpPr>
          <p:cNvPr id="16" name="流程图: 资料带 15"/>
          <p:cNvSpPr/>
          <p:nvPr>
            <p:custDataLst>
              <p:tags r:id="rId7"/>
            </p:custDataLst>
          </p:nvPr>
        </p:nvSpPr>
        <p:spPr>
          <a:xfrm>
            <a:off x="5453380" y="1527175"/>
            <a:ext cx="5629275" cy="1348740"/>
          </a:xfrm>
          <a:prstGeom prst="flowChartPunchedTape">
            <a:avLst/>
          </a:prstGeom>
          <a:solidFill>
            <a:srgbClr val="FFC0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a:solidFill>
                  <a:schemeClr val="tx1"/>
                </a:solidFill>
                <a:latin typeface="Times New Roman" panose="02020603050405020304" pitchFamily="18" charset="0"/>
                <a:ea typeface="宋体" panose="02010600030101010101" pitchFamily="2" charset="-122"/>
                <a:cs typeface="Times New Roman" panose="02020603050405020304" pitchFamily="18" charset="0"/>
              </a:rPr>
              <a:t>Keep the benefactor in mind</a:t>
            </a:r>
          </a:p>
          <a:p>
            <a:pPr algn="ctr"/>
            <a:r>
              <a:rPr lang="zh-CN" altLang="en-US" sz="2800">
                <a:solidFill>
                  <a:schemeClr val="tx1"/>
                </a:solidFill>
                <a:latin typeface="宋体" panose="02010600030101010101" pitchFamily="2" charset="-122"/>
                <a:ea typeface="宋体" panose="02010600030101010101" pitchFamily="2" charset="-122"/>
                <a:cs typeface="Times New Roman" panose="02020603050405020304" pitchFamily="18" charset="0"/>
              </a:rPr>
              <a:t>（将恩人牢记于心）</a:t>
            </a:r>
          </a:p>
        </p:txBody>
      </p:sp>
      <p:sp>
        <p:nvSpPr>
          <p:cNvPr id="17" name="流程图: 资料带 16"/>
          <p:cNvSpPr/>
          <p:nvPr/>
        </p:nvSpPr>
        <p:spPr>
          <a:xfrm>
            <a:off x="2418715" y="3846195"/>
            <a:ext cx="6821170" cy="1348740"/>
          </a:xfrm>
          <a:prstGeom prst="flowChartPunchedTape">
            <a:avLst/>
          </a:prstGeom>
          <a:solidFill>
            <a:srgbClr val="C000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chemeClr val="tx1"/>
                </a:solidFill>
                <a:latin typeface="Times New Roman" panose="02020603050405020304" pitchFamily="18" charset="0"/>
                <a:ea typeface="宋体" panose="02010600030101010101" pitchFamily="2" charset="-122"/>
                <a:cs typeface="Times New Roman" panose="02020603050405020304" pitchFamily="18" charset="0"/>
              </a:rPr>
              <a:t>Sh</a:t>
            </a:r>
            <a:r>
              <a:rPr lang="zh-CN" altLang="en-US" sz="2800">
                <a:solidFill>
                  <a:schemeClr val="tx1"/>
                </a:solidFill>
                <a:latin typeface="Times New Roman" panose="02020603050405020304" pitchFamily="18" charset="0"/>
                <a:ea typeface="宋体" panose="02010600030101010101" pitchFamily="2" charset="-122"/>
                <a:cs typeface="Times New Roman" panose="02020603050405020304" pitchFamily="18" charset="0"/>
              </a:rPr>
              <a:t>e was reluctant to part with his benefactor</a:t>
            </a:r>
            <a:r>
              <a:rPr lang="en-US" altLang="zh-CN" sz="2800">
                <a:solidFill>
                  <a:schemeClr val="tx1"/>
                </a:solidFill>
                <a:latin typeface="Times New Roman" panose="02020603050405020304" pitchFamily="18" charset="0"/>
                <a:ea typeface="宋体" panose="02010600030101010101" pitchFamily="2" charset="-122"/>
                <a:cs typeface="Times New Roman" panose="02020603050405020304" pitchFamily="18" charset="0"/>
              </a:rPr>
              <a:t>.</a:t>
            </a:r>
            <a:endParaRPr lang="zh-CN" altLang="en-US" sz="280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pPr algn="ctr"/>
            <a:r>
              <a:rPr lang="zh-CN" altLang="en-US" sz="2800">
                <a:solidFill>
                  <a:schemeClr val="tx1"/>
                </a:solidFill>
                <a:latin typeface="宋体" panose="02010600030101010101" pitchFamily="2" charset="-122"/>
                <a:ea typeface="宋体" panose="02010600030101010101" pitchFamily="2" charset="-122"/>
                <a:cs typeface="Times New Roman" panose="02020603050405020304" pitchFamily="18" charset="0"/>
              </a:rPr>
              <a:t>（对救命恩人恋恋不舍）</a:t>
            </a:r>
          </a:p>
        </p:txBody>
      </p:sp>
      <p:sp>
        <p:nvSpPr>
          <p:cNvPr id="18" name="圆角矩形 17"/>
          <p:cNvSpPr/>
          <p:nvPr/>
        </p:nvSpPr>
        <p:spPr>
          <a:xfrm>
            <a:off x="508000" y="705485"/>
            <a:ext cx="11176000" cy="5757545"/>
          </a:xfrm>
          <a:prstGeom prst="roundRect">
            <a:avLst/>
          </a:prstGeom>
          <a:gradFill>
            <a:gsLst>
              <a:gs pos="0">
                <a:srgbClr val="FBFB11"/>
              </a:gs>
              <a:gs pos="100000">
                <a:srgbClr val="838309"/>
              </a:gs>
            </a:gsLst>
            <a:lin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3200">
                <a:solidFill>
                  <a:schemeClr val="tx1"/>
                </a:solidFill>
                <a:latin typeface="宋体" panose="02010600030101010101" pitchFamily="2" charset="-122"/>
                <a:ea typeface="宋体" panose="02010600030101010101" pitchFamily="2" charset="-122"/>
              </a:rPr>
              <a:t>作用：</a:t>
            </a:r>
          </a:p>
          <a:p>
            <a:pPr algn="ctr"/>
            <a:r>
              <a:rPr lang="zh-CN" altLang="en-US" sz="3200">
                <a:solidFill>
                  <a:schemeClr val="tx1"/>
                </a:solidFill>
                <a:latin typeface="宋体" panose="02010600030101010101" pitchFamily="2" charset="-122"/>
                <a:ea typeface="宋体" panose="02010600030101010101" pitchFamily="2" charset="-122"/>
              </a:rPr>
              <a:t>通过分析蜂鸟的心理活动，暗示故事后续发展的第二段</a:t>
            </a:r>
          </a:p>
          <a:p>
            <a:pPr algn="l"/>
            <a:r>
              <a:rPr lang="en-US" altLang="zh-CN" sz="3200">
                <a:solidFill>
                  <a:schemeClr val="tx1"/>
                </a:solidFill>
                <a:latin typeface="宋体" panose="02010600030101010101" pitchFamily="2" charset="-122"/>
                <a:ea typeface="宋体" panose="02010600030101010101" pitchFamily="2" charset="-122"/>
              </a:rPr>
              <a:t>“</a:t>
            </a:r>
            <a:r>
              <a:rPr lang="en-US" sz="3200">
                <a:solidFill>
                  <a:schemeClr val="tx1"/>
                </a:solidFill>
                <a:latin typeface="Times New Roman" panose="02020603050405020304" pitchFamily="18" charset="0"/>
                <a:ea typeface="宋体" panose="02010600030101010101" pitchFamily="2" charset="-122"/>
                <a:sym typeface="+mn-ea"/>
              </a:rPr>
              <a:t>I was just about to leave when the hummingbird appeared.</a:t>
            </a:r>
            <a:r>
              <a:rPr lang="en-US" altLang="zh-CN" sz="3200">
                <a:solidFill>
                  <a:schemeClr val="tx1"/>
                </a:solidFill>
                <a:latin typeface="宋体" panose="02010600030101010101" pitchFamily="2" charset="-122"/>
                <a:ea typeface="宋体" panose="02010600030101010101" pitchFamily="2" charset="-122"/>
              </a:rPr>
              <a:t>”</a:t>
            </a:r>
          </a:p>
          <a:p>
            <a:pPr algn="l"/>
            <a:r>
              <a:rPr lang="zh-CN" altLang="en-US" sz="3200">
                <a:solidFill>
                  <a:schemeClr val="tx1"/>
                </a:solidFill>
                <a:latin typeface="宋体" panose="02010600030101010101" pitchFamily="2" charset="-122"/>
                <a:ea typeface="宋体" panose="02010600030101010101" pitchFamily="2" charset="-122"/>
              </a:rPr>
              <a:t>蜂鸟为什么会再次出现，她来这儿的目的是什么？她又做了什么，为什么要这样做？</a:t>
            </a:r>
          </a:p>
          <a:p>
            <a:pPr algn="l"/>
            <a:endParaRPr lang="zh-CN" altLang="en-US" sz="3200">
              <a:solidFill>
                <a:schemeClr val="tx1"/>
              </a:solidFill>
              <a:latin typeface="宋体" panose="02010600030101010101" pitchFamily="2" charset="-122"/>
              <a:ea typeface="宋体" panose="02010600030101010101" pitchFamily="2" charset="-122"/>
            </a:endParaRPr>
          </a:p>
          <a:p>
            <a:pPr algn="l"/>
            <a:endParaRPr lang="zh-CN" altLang="en-US" sz="3200">
              <a:solidFill>
                <a:schemeClr val="tx1"/>
              </a:solidFill>
              <a:latin typeface="宋体" panose="02010600030101010101" pitchFamily="2" charset="-122"/>
              <a:ea typeface="宋体" panose="02010600030101010101" pitchFamily="2" charset="-122"/>
            </a:endParaRPr>
          </a:p>
          <a:p>
            <a:pPr algn="l"/>
            <a:endParaRPr lang="zh-CN" altLang="en-US" sz="3200">
              <a:solidFill>
                <a:schemeClr val="tx1"/>
              </a:solidFill>
              <a:latin typeface="宋体" panose="02010600030101010101" pitchFamily="2" charset="-122"/>
              <a:ea typeface="宋体" panose="02010600030101010101" pitchFamily="2" charset="-122"/>
            </a:endParaRPr>
          </a:p>
          <a:p>
            <a:pPr algn="l"/>
            <a:endParaRPr lang="zh-CN" altLang="en-US" sz="3200">
              <a:solidFill>
                <a:schemeClr val="tx1"/>
              </a:solidFill>
              <a:latin typeface="宋体" panose="02010600030101010101" pitchFamily="2" charset="-122"/>
              <a:ea typeface="宋体" panose="02010600030101010101" pitchFamily="2" charset="-122"/>
            </a:endParaRPr>
          </a:p>
          <a:p>
            <a:pPr algn="l"/>
            <a:endParaRPr lang="zh-CN" altLang="en-US" sz="3200">
              <a:solidFill>
                <a:schemeClr val="tx1"/>
              </a:solidFill>
              <a:latin typeface="宋体" panose="02010600030101010101" pitchFamily="2" charset="-122"/>
              <a:ea typeface="宋体" panose="02010600030101010101" pitchFamily="2" charset="-122"/>
            </a:endParaRPr>
          </a:p>
        </p:txBody>
      </p:sp>
      <p:pic>
        <p:nvPicPr>
          <p:cNvPr id="19" name="图片 18" descr="fengniaotupian-15749283_1"/>
          <p:cNvPicPr>
            <a:picLocks noChangeAspect="1"/>
          </p:cNvPicPr>
          <p:nvPr/>
        </p:nvPicPr>
        <p:blipFill>
          <a:blip r:embed="rId10"/>
          <a:stretch>
            <a:fillRect/>
          </a:stretch>
        </p:blipFill>
        <p:spPr>
          <a:xfrm>
            <a:off x="6976110" y="2990850"/>
            <a:ext cx="4002405" cy="3377565"/>
          </a:xfrm>
          <a:prstGeom prst="rect">
            <a:avLst/>
          </a:prstGeom>
        </p:spPr>
      </p:pic>
      <p:sp>
        <p:nvSpPr>
          <p:cNvPr id="21" name="圆角矩形 20"/>
          <p:cNvSpPr/>
          <p:nvPr/>
        </p:nvSpPr>
        <p:spPr>
          <a:xfrm>
            <a:off x="1099185" y="3846195"/>
            <a:ext cx="5624195" cy="2306955"/>
          </a:xfrm>
          <a:prstGeom prst="roundRect">
            <a:avLst/>
          </a:prstGeom>
          <a:gradFill>
            <a:gsLst>
              <a:gs pos="19000">
                <a:srgbClr val="FFB9B9"/>
              </a:gs>
              <a:gs pos="64000">
                <a:srgbClr val="FF8F8E"/>
              </a:gs>
              <a:gs pos="44000">
                <a:srgbClr val="FE9E9F"/>
              </a:gs>
              <a:gs pos="84000">
                <a:srgbClr val="FF7373"/>
              </a:gs>
            </a:gsLst>
            <a:lin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36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因为蜂鸟想用自己的方式报答和感谢救命恩人。</a:t>
            </a:r>
            <a:endParaRPr lang="zh-CN" altLang="en-US" sz="3600">
              <a:latin typeface="宋体" panose="02010600030101010101" pitchFamily="2" charset="-122"/>
              <a:ea typeface="宋体" panose="02010600030101010101" pitchFamily="2" charset="-122"/>
              <a:cs typeface="宋体" panose="02010600030101010101" pitchFamily="2" charset="-122"/>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linds(horizont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linds(horizontal)">
                                      <p:cBhvr>
                                        <p:cTn id="30" dur="500"/>
                                        <p:tgtEl>
                                          <p:spTgt spid="9"/>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linds(horizontal)">
                                      <p:cBhvr>
                                        <p:cTn id="33" dur="500"/>
                                        <p:tgtEl>
                                          <p:spTgt spid="7"/>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linds(horizontal)">
                                      <p:cBhvr>
                                        <p:cTn id="36" dur="500"/>
                                        <p:tgtEl>
                                          <p:spTgt spid="12"/>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blinds(horizontal)">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blinds(horizontal)">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blinds(horizontal)">
                                      <p:cBhvr>
                                        <p:cTn id="49" dur="500"/>
                                        <p:tgtEl>
                                          <p:spTgt spid="11"/>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blinds(horizontal)">
                                      <p:cBhvr>
                                        <p:cTn id="52" dur="500"/>
                                        <p:tgtEl>
                                          <p:spTgt spid="8"/>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blinds(horizontal)">
                                      <p:cBhvr>
                                        <p:cTn id="55" dur="500"/>
                                        <p:tgtEl>
                                          <p:spTgt spid="10"/>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blinds(horizontal)">
                                      <p:cBhvr>
                                        <p:cTn id="60" dur="500"/>
                                        <p:tgtEl>
                                          <p:spTgt spid="17"/>
                                        </p:tgtEl>
                                      </p:cBhvr>
                                    </p:animEffect>
                                  </p:childTnLst>
                                </p:cTn>
                              </p:par>
                            </p:childTnLst>
                          </p:cTn>
                        </p:par>
                      </p:childTnLst>
                    </p:cTn>
                  </p:par>
                  <p:par>
                    <p:cTn id="61" fill="hold">
                      <p:stCondLst>
                        <p:cond delay="indefinite"/>
                      </p:stCondLst>
                      <p:childTnLst>
                        <p:par>
                          <p:cTn id="62" fill="hold">
                            <p:stCondLst>
                              <p:cond delay="0"/>
                            </p:stCondLst>
                            <p:childTnLst>
                              <p:par>
                                <p:cTn id="63" presetID="55" presetClass="entr" presetSubtype="0" fill="hold" grpId="0" nodeType="click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1000" fill="hold"/>
                                        <p:tgtEl>
                                          <p:spTgt spid="18"/>
                                        </p:tgtEl>
                                        <p:attrNameLst>
                                          <p:attrName>ppt_w</p:attrName>
                                        </p:attrNameLst>
                                      </p:cBhvr>
                                      <p:tavLst>
                                        <p:tav tm="0">
                                          <p:val>
                                            <p:strVal val="#ppt_w*0.70"/>
                                          </p:val>
                                        </p:tav>
                                        <p:tav tm="100000">
                                          <p:val>
                                            <p:strVal val="#ppt_w"/>
                                          </p:val>
                                        </p:tav>
                                      </p:tavLst>
                                    </p:anim>
                                    <p:anim calcmode="lin" valueType="num">
                                      <p:cBhvr>
                                        <p:cTn id="66" dur="1000" fill="hold"/>
                                        <p:tgtEl>
                                          <p:spTgt spid="18"/>
                                        </p:tgtEl>
                                        <p:attrNameLst>
                                          <p:attrName>ppt_h</p:attrName>
                                        </p:attrNameLst>
                                      </p:cBhvr>
                                      <p:tavLst>
                                        <p:tav tm="0">
                                          <p:val>
                                            <p:strVal val="#ppt_h"/>
                                          </p:val>
                                        </p:tav>
                                        <p:tav tm="100000">
                                          <p:val>
                                            <p:strVal val="#ppt_h"/>
                                          </p:val>
                                        </p:tav>
                                      </p:tavLst>
                                    </p:anim>
                                    <p:animEffect transition="in" filter="fade">
                                      <p:cBhvr>
                                        <p:cTn id="67" dur="1000"/>
                                        <p:tgtEl>
                                          <p:spTgt spid="18"/>
                                        </p:tgtEl>
                                      </p:cBhvr>
                                    </p:animEffect>
                                  </p:childTnLst>
                                </p:cTn>
                              </p:par>
                            </p:childTnLst>
                          </p:cTn>
                        </p:par>
                      </p:childTnLst>
                    </p:cTn>
                  </p:par>
                  <p:par>
                    <p:cTn id="68" fill="hold">
                      <p:stCondLst>
                        <p:cond delay="indefinite"/>
                      </p:stCondLst>
                      <p:childTnLst>
                        <p:par>
                          <p:cTn id="69" fill="hold">
                            <p:stCondLst>
                              <p:cond delay="0"/>
                            </p:stCondLst>
                            <p:childTnLst>
                              <p:par>
                                <p:cTn id="70" presetID="55" presetClass="entr" presetSubtype="0" fill="hold" grpId="0" nodeType="clickEffect">
                                  <p:stCondLst>
                                    <p:cond delay="0"/>
                                  </p:stCondLst>
                                  <p:childTnLst>
                                    <p:set>
                                      <p:cBhvr>
                                        <p:cTn id="71" dur="1" fill="hold">
                                          <p:stCondLst>
                                            <p:cond delay="0"/>
                                          </p:stCondLst>
                                        </p:cTn>
                                        <p:tgtEl>
                                          <p:spTgt spid="21"/>
                                        </p:tgtEl>
                                        <p:attrNameLst>
                                          <p:attrName>style.visibility</p:attrName>
                                        </p:attrNameLst>
                                      </p:cBhvr>
                                      <p:to>
                                        <p:strVal val="visible"/>
                                      </p:to>
                                    </p:set>
                                    <p:anim calcmode="lin" valueType="num">
                                      <p:cBhvr>
                                        <p:cTn id="72" dur="1000" fill="hold"/>
                                        <p:tgtEl>
                                          <p:spTgt spid="21"/>
                                        </p:tgtEl>
                                        <p:attrNameLst>
                                          <p:attrName>ppt_w</p:attrName>
                                        </p:attrNameLst>
                                      </p:cBhvr>
                                      <p:tavLst>
                                        <p:tav tm="0">
                                          <p:val>
                                            <p:strVal val="#ppt_w*0.70"/>
                                          </p:val>
                                        </p:tav>
                                        <p:tav tm="100000">
                                          <p:val>
                                            <p:strVal val="#ppt_w"/>
                                          </p:val>
                                        </p:tav>
                                      </p:tavLst>
                                    </p:anim>
                                    <p:anim calcmode="lin" valueType="num">
                                      <p:cBhvr>
                                        <p:cTn id="73" dur="1000" fill="hold"/>
                                        <p:tgtEl>
                                          <p:spTgt spid="21"/>
                                        </p:tgtEl>
                                        <p:attrNameLst>
                                          <p:attrName>ppt_h</p:attrName>
                                        </p:attrNameLst>
                                      </p:cBhvr>
                                      <p:tavLst>
                                        <p:tav tm="0">
                                          <p:val>
                                            <p:strVal val="#ppt_h"/>
                                          </p:val>
                                        </p:tav>
                                        <p:tav tm="100000">
                                          <p:val>
                                            <p:strVal val="#ppt_h"/>
                                          </p:val>
                                        </p:tav>
                                      </p:tavLst>
                                    </p:anim>
                                    <p:animEffect transition="in" filter="fade">
                                      <p:cBhvr>
                                        <p:cTn id="74" dur="1000"/>
                                        <p:tgtEl>
                                          <p:spTgt spid="21"/>
                                        </p:tgtEl>
                                      </p:cBhvr>
                                    </p:animEffect>
                                  </p:childTnLst>
                                </p:cTn>
                              </p:par>
                              <p:par>
                                <p:cTn id="75" presetID="55" presetClass="entr" presetSubtype="0" fill="hold" nodeType="withEffect">
                                  <p:stCondLst>
                                    <p:cond delay="0"/>
                                  </p:stCondLst>
                                  <p:childTnLst>
                                    <p:set>
                                      <p:cBhvr>
                                        <p:cTn id="76" dur="1" fill="hold">
                                          <p:stCondLst>
                                            <p:cond delay="0"/>
                                          </p:stCondLst>
                                        </p:cTn>
                                        <p:tgtEl>
                                          <p:spTgt spid="19"/>
                                        </p:tgtEl>
                                        <p:attrNameLst>
                                          <p:attrName>style.visibility</p:attrName>
                                        </p:attrNameLst>
                                      </p:cBhvr>
                                      <p:to>
                                        <p:strVal val="visible"/>
                                      </p:to>
                                    </p:set>
                                    <p:anim calcmode="lin" valueType="num">
                                      <p:cBhvr>
                                        <p:cTn id="77" dur="1000" fill="hold"/>
                                        <p:tgtEl>
                                          <p:spTgt spid="19"/>
                                        </p:tgtEl>
                                        <p:attrNameLst>
                                          <p:attrName>ppt_w</p:attrName>
                                        </p:attrNameLst>
                                      </p:cBhvr>
                                      <p:tavLst>
                                        <p:tav tm="0">
                                          <p:val>
                                            <p:strVal val="#ppt_w*0.70"/>
                                          </p:val>
                                        </p:tav>
                                        <p:tav tm="100000">
                                          <p:val>
                                            <p:strVal val="#ppt_w"/>
                                          </p:val>
                                        </p:tav>
                                      </p:tavLst>
                                    </p:anim>
                                    <p:anim calcmode="lin" valueType="num">
                                      <p:cBhvr>
                                        <p:cTn id="78" dur="1000" fill="hold"/>
                                        <p:tgtEl>
                                          <p:spTgt spid="19"/>
                                        </p:tgtEl>
                                        <p:attrNameLst>
                                          <p:attrName>ppt_h</p:attrName>
                                        </p:attrNameLst>
                                      </p:cBhvr>
                                      <p:tavLst>
                                        <p:tav tm="0">
                                          <p:val>
                                            <p:strVal val="#ppt_h"/>
                                          </p:val>
                                        </p:tav>
                                        <p:tav tm="100000">
                                          <p:val>
                                            <p:strVal val="#ppt_h"/>
                                          </p:val>
                                        </p:tav>
                                      </p:tavLst>
                                    </p:anim>
                                    <p:animEffect transition="in" filter="fade">
                                      <p:cBhvr>
                                        <p:cTn id="7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animBg="1"/>
      <p:bldP spid="5" grpId="0" bldLvl="0" animBg="1"/>
      <p:bldP spid="5" grpId="1" animBg="1"/>
      <p:bldP spid="6" grpId="0" bldLvl="0" animBg="1"/>
      <p:bldP spid="6" grpId="1" animBg="1"/>
      <p:bldP spid="7" grpId="0" bldLvl="0" animBg="1"/>
      <p:bldP spid="7" grpId="1" animBg="1"/>
      <p:bldP spid="8" grpId="0" animBg="1"/>
      <p:bldP spid="8" grpId="1" animBg="1"/>
      <p:bldP spid="9" grpId="0" bldLvl="0" animBg="1"/>
      <p:bldP spid="9" grpId="1" animBg="1"/>
      <p:bldP spid="10" grpId="0" animBg="1"/>
      <p:bldP spid="10" grpId="1" animBg="1"/>
      <p:bldP spid="11" grpId="0" animBg="1"/>
      <p:bldP spid="11" grpId="1" animBg="1"/>
      <p:bldP spid="12" grpId="0" bldLvl="0" animBg="1"/>
      <p:bldP spid="12" grpId="1" animBg="1"/>
      <p:bldP spid="13" grpId="0" bldLvl="0" animBg="1"/>
      <p:bldP spid="13" grpId="1" animBg="1"/>
      <p:bldP spid="14" grpId="0" bldLvl="0" animBg="1"/>
      <p:bldP spid="14" grpId="1" animBg="1"/>
      <p:bldP spid="15" grpId="0" bldLvl="0" animBg="1"/>
      <p:bldP spid="15" grpId="1" animBg="1"/>
      <p:bldP spid="16" grpId="0" bldLvl="0" animBg="1"/>
      <p:bldP spid="16" grpId="1" animBg="1"/>
      <p:bldP spid="17" grpId="0" bldLvl="0" animBg="1"/>
      <p:bldP spid="17" grpId="1" animBg="1"/>
      <p:bldP spid="18" grpId="0" animBg="1"/>
      <p:bldP spid="18" grpId="1" animBg="1"/>
      <p:bldP spid="21" grpId="0" bldLvl="0" animBg="1"/>
      <p:bldP spid="21"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custDataLst>
              <p:tags r:id="rId2"/>
            </p:custDataLst>
          </p:nvPr>
        </p:nvSpPr>
        <p:spPr>
          <a:xfrm>
            <a:off x="0" y="0"/>
            <a:ext cx="12192635" cy="685800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 name="圆角矩形 3"/>
          <p:cNvSpPr/>
          <p:nvPr>
            <p:custDataLst>
              <p:tags r:id="rId3"/>
            </p:custDataLst>
          </p:nvPr>
        </p:nvSpPr>
        <p:spPr>
          <a:xfrm>
            <a:off x="429895" y="172085"/>
            <a:ext cx="4771390" cy="69278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a:solidFill>
                  <a:schemeClr val="tx1"/>
                </a:solidFill>
                <a:latin typeface="宋体" panose="02010600030101010101" pitchFamily="2" charset="-122"/>
                <a:ea typeface="宋体" panose="02010600030101010101" pitchFamily="2" charset="-122"/>
                <a:cs typeface="宋体" panose="02010600030101010101" pitchFamily="2" charset="-122"/>
              </a:rPr>
              <a:t>4. </a:t>
            </a:r>
            <a:r>
              <a:rPr lang="zh-CN" altLang="en-US" sz="3600">
                <a:solidFill>
                  <a:schemeClr val="tx1"/>
                </a:solidFill>
                <a:latin typeface="宋体" panose="02010600030101010101" pitchFamily="2" charset="-122"/>
                <a:ea typeface="宋体" panose="02010600030101010101" pitchFamily="2" charset="-122"/>
                <a:cs typeface="宋体" panose="02010600030101010101" pitchFamily="2" charset="-122"/>
              </a:rPr>
              <a:t>推断故事情节</a:t>
            </a:r>
            <a:endParaRPr lang="zh-CN" altLang="en-US" sz="360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2" name="文本框 1"/>
          <p:cNvSpPr txBox="1"/>
          <p:nvPr/>
        </p:nvSpPr>
        <p:spPr>
          <a:xfrm>
            <a:off x="607695" y="933450"/>
            <a:ext cx="6390640" cy="306705"/>
          </a:xfrm>
          <a:prstGeom prst="rect">
            <a:avLst/>
          </a:prstGeom>
          <a:noFill/>
        </p:spPr>
        <p:txBody>
          <a:bodyPr wrap="square" rtlCol="0">
            <a:spAutoFit/>
          </a:bodyPr>
          <a:lstStyle/>
          <a:p>
            <a:endParaRPr lang="zh-CN" altLang="en-US"/>
          </a:p>
        </p:txBody>
      </p:sp>
      <p:sp>
        <p:nvSpPr>
          <p:cNvPr id="17" name="文本框 16"/>
          <p:cNvSpPr txBox="1"/>
          <p:nvPr/>
        </p:nvSpPr>
        <p:spPr>
          <a:xfrm>
            <a:off x="429260" y="933450"/>
            <a:ext cx="11331575" cy="5779770"/>
          </a:xfrm>
          <a:prstGeom prst="rect">
            <a:avLst/>
          </a:prstGeom>
          <a:noFill/>
        </p:spPr>
        <p:txBody>
          <a:bodyPr wrap="square" rtlCol="0" anchor="t">
            <a:noAutofit/>
          </a:bodyPr>
          <a:lstStyle/>
          <a:p>
            <a:pPr indent="266700"/>
            <a:r>
              <a:rPr lang="en-US" sz="2800">
                <a:latin typeface="Times New Roman" panose="02020603050405020304" pitchFamily="18" charset="0"/>
                <a:ea typeface="宋体" panose="02010600030101010101" pitchFamily="2" charset="-122"/>
                <a:sym typeface="+mn-ea"/>
              </a:rPr>
              <a:t>Paragraph1:</a:t>
            </a:r>
            <a:r>
              <a:rPr lang="en-US" sz="28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sz="2800">
                <a:latin typeface="Times New Roman" panose="02020603050405020304" pitchFamily="18" charset="0"/>
                <a:ea typeface="宋体" panose="02010600030101010101" pitchFamily="2" charset="-122"/>
                <a:sym typeface="+mn-ea"/>
              </a:rPr>
              <a:t>A few weeks later, I went to the farm again.</a:t>
            </a:r>
          </a:p>
          <a:p>
            <a:pPr indent="266700"/>
            <a:endParaRPr lang="en-US" sz="2800" b="0">
              <a:latin typeface="Times New Roman" panose="02020603050405020304" pitchFamily="18" charset="0"/>
              <a:ea typeface="宋体" panose="02010600030101010101" pitchFamily="2" charset="-122"/>
            </a:endParaRPr>
          </a:p>
          <a:p>
            <a:pPr indent="266700"/>
            <a:endParaRPr lang="en-US" sz="2800" b="0">
              <a:latin typeface="Times New Roman" panose="02020603050405020304" pitchFamily="18" charset="0"/>
              <a:ea typeface="宋体" panose="02010600030101010101" pitchFamily="2" charset="-122"/>
            </a:endParaRPr>
          </a:p>
          <a:p>
            <a:pPr indent="266700"/>
            <a:endParaRPr lang="en-US" sz="2800" b="0">
              <a:latin typeface="Times New Roman" panose="02020603050405020304" pitchFamily="18" charset="0"/>
              <a:ea typeface="宋体" panose="02010600030101010101" pitchFamily="2" charset="-122"/>
            </a:endParaRPr>
          </a:p>
          <a:p>
            <a:pPr indent="266700"/>
            <a:endParaRPr lang="en-US" sz="2800" b="0">
              <a:latin typeface="Times New Roman" panose="02020603050405020304" pitchFamily="18" charset="0"/>
              <a:ea typeface="宋体" panose="02010600030101010101" pitchFamily="2" charset="-122"/>
            </a:endParaRPr>
          </a:p>
          <a:p>
            <a:pPr indent="266700"/>
            <a:endParaRPr lang="en-US" sz="2800" b="0">
              <a:latin typeface="Times New Roman" panose="02020603050405020304" pitchFamily="18" charset="0"/>
              <a:ea typeface="宋体" panose="02010600030101010101" pitchFamily="2" charset="-122"/>
            </a:endParaRPr>
          </a:p>
          <a:p>
            <a:pPr indent="266700"/>
            <a:r>
              <a:rPr lang="en-US" sz="2800">
                <a:latin typeface="Times New Roman" panose="02020603050405020304" pitchFamily="18" charset="0"/>
                <a:ea typeface="宋体" panose="02010600030101010101" pitchFamily="2" charset="-122"/>
                <a:sym typeface="+mn-ea"/>
              </a:rPr>
              <a:t>Paragraph2:</a:t>
            </a:r>
            <a:r>
              <a:rPr lang="en-US" sz="28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sz="2800">
                <a:latin typeface="Times New Roman" panose="02020603050405020304" pitchFamily="18" charset="0"/>
                <a:ea typeface="宋体" panose="02010600030101010101" pitchFamily="2" charset="-122"/>
                <a:sym typeface="+mn-ea"/>
              </a:rPr>
              <a:t>I was just about to leave when the hummingbird appeared.</a:t>
            </a:r>
            <a:endParaRPr lang="en-US" altLang="en-US" sz="2800">
              <a:latin typeface="Times New Roman" panose="02020603050405020304" pitchFamily="18" charset="0"/>
              <a:ea typeface="宋体" panose="02010600030101010101" pitchFamily="2" charset="-122"/>
              <a:sym typeface="+mn-ea"/>
            </a:endParaRPr>
          </a:p>
        </p:txBody>
      </p:sp>
      <p:cxnSp>
        <p:nvCxnSpPr>
          <p:cNvPr id="18" name="直接连接符 17"/>
          <p:cNvCxnSpPr/>
          <p:nvPr/>
        </p:nvCxnSpPr>
        <p:spPr>
          <a:xfrm>
            <a:off x="7961630" y="1389380"/>
            <a:ext cx="90297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下箭头 18"/>
          <p:cNvSpPr/>
          <p:nvPr/>
        </p:nvSpPr>
        <p:spPr>
          <a:xfrm>
            <a:off x="8377555" y="1379220"/>
            <a:ext cx="101600" cy="2032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607695" y="1593215"/>
            <a:ext cx="9544050" cy="521970"/>
          </a:xfrm>
          <a:prstGeom prst="rect">
            <a:avLst/>
          </a:prstGeom>
          <a:noFill/>
          <a:ln w="38100">
            <a:solidFill>
              <a:srgbClr val="92D050"/>
            </a:solidFill>
          </a:ln>
        </p:spPr>
        <p:txBody>
          <a:bodyPr wrap="square" rtlCol="0">
            <a:spAutoFit/>
          </a:bodyPr>
          <a:lstStyle/>
          <a:p>
            <a:r>
              <a:rPr lang="en-US" altLang="zh-CN" sz="2800">
                <a:latin typeface="Times New Roman" panose="02020603050405020304" pitchFamily="18" charset="0"/>
                <a:cs typeface="Times New Roman" panose="02020603050405020304" pitchFamily="18" charset="0"/>
              </a:rPr>
              <a:t>1. Why did I go to th farm again?  My mood?  </a:t>
            </a:r>
          </a:p>
        </p:txBody>
      </p:sp>
      <p:sp>
        <p:nvSpPr>
          <p:cNvPr id="21" name="文本框 20"/>
          <p:cNvSpPr txBox="1"/>
          <p:nvPr/>
        </p:nvSpPr>
        <p:spPr>
          <a:xfrm>
            <a:off x="607695" y="2220595"/>
            <a:ext cx="9544050" cy="521970"/>
          </a:xfrm>
          <a:prstGeom prst="rect">
            <a:avLst/>
          </a:prstGeom>
          <a:noFill/>
          <a:ln w="38100">
            <a:solidFill>
              <a:srgbClr val="92D050"/>
            </a:solidFill>
          </a:ln>
        </p:spPr>
        <p:txBody>
          <a:bodyPr wrap="square" rtlCol="0">
            <a:spAutoFit/>
          </a:bodyPr>
          <a:lstStyle/>
          <a:p>
            <a:pPr lvl="0" algn="l">
              <a:buClrTx/>
              <a:buSzTx/>
              <a:buFontTx/>
            </a:pPr>
            <a:r>
              <a:rPr lang="en-US" altLang="zh-CN" sz="2800">
                <a:latin typeface="Times New Roman" panose="02020603050405020304" pitchFamily="18" charset="0"/>
                <a:cs typeface="Times New Roman" panose="02020603050405020304" pitchFamily="18" charset="0"/>
                <a:sym typeface="+mn-ea"/>
              </a:rPr>
              <a:t>2. What did I do on the farm?  </a:t>
            </a:r>
          </a:p>
        </p:txBody>
      </p:sp>
      <p:sp>
        <p:nvSpPr>
          <p:cNvPr id="22" name="文本框 21"/>
          <p:cNvSpPr txBox="1"/>
          <p:nvPr/>
        </p:nvSpPr>
        <p:spPr>
          <a:xfrm>
            <a:off x="607695" y="2838450"/>
            <a:ext cx="9544050" cy="521970"/>
          </a:xfrm>
          <a:prstGeom prst="rect">
            <a:avLst/>
          </a:prstGeom>
          <a:noFill/>
          <a:ln w="38100">
            <a:solidFill>
              <a:srgbClr val="92D050"/>
            </a:solidFill>
          </a:ln>
        </p:spPr>
        <p:txBody>
          <a:bodyPr wrap="square" rtlCol="0">
            <a:spAutoFit/>
          </a:bodyPr>
          <a:lstStyle/>
          <a:p>
            <a:pPr lvl="0" algn="l">
              <a:buClrTx/>
              <a:buSzTx/>
              <a:buFontTx/>
            </a:pPr>
            <a:r>
              <a:rPr lang="en-US" altLang="zh-CN" sz="2800">
                <a:latin typeface="Times New Roman" panose="02020603050405020304" pitchFamily="18" charset="0"/>
                <a:cs typeface="Times New Roman" panose="02020603050405020304" pitchFamily="18" charset="0"/>
                <a:sym typeface="+mn-ea"/>
              </a:rPr>
              <a:t>3. What were my feelings when the hummingbird was absent?</a:t>
            </a:r>
          </a:p>
        </p:txBody>
      </p:sp>
      <p:cxnSp>
        <p:nvCxnSpPr>
          <p:cNvPr id="23" name="直接连接符 22"/>
          <p:cNvCxnSpPr/>
          <p:nvPr/>
        </p:nvCxnSpPr>
        <p:spPr>
          <a:xfrm>
            <a:off x="6998335" y="3965575"/>
            <a:ext cx="3853815" cy="63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4066540" y="3965575"/>
            <a:ext cx="201866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文本框 24"/>
          <p:cNvSpPr txBox="1"/>
          <p:nvPr>
            <p:custDataLst>
              <p:tags r:id="rId4"/>
            </p:custDataLst>
          </p:nvPr>
        </p:nvSpPr>
        <p:spPr>
          <a:xfrm>
            <a:off x="536575" y="4138930"/>
            <a:ext cx="9544050" cy="521970"/>
          </a:xfrm>
          <a:prstGeom prst="rect">
            <a:avLst/>
          </a:prstGeom>
          <a:noFill/>
          <a:ln w="38100">
            <a:solidFill>
              <a:srgbClr val="92D050"/>
            </a:solidFill>
          </a:ln>
        </p:spPr>
        <p:txBody>
          <a:bodyPr wrap="square" rtlCol="0">
            <a:spAutoFit/>
          </a:bodyPr>
          <a:lstStyle/>
          <a:p>
            <a:r>
              <a:rPr lang="en-US" altLang="zh-CN" sz="2800">
                <a:latin typeface="Times New Roman" panose="02020603050405020304" pitchFamily="18" charset="0"/>
                <a:cs typeface="Times New Roman" panose="02020603050405020304" pitchFamily="18" charset="0"/>
              </a:rPr>
              <a:t>1. Why did the hummingbird appear? </a:t>
            </a:r>
          </a:p>
        </p:txBody>
      </p:sp>
      <p:sp>
        <p:nvSpPr>
          <p:cNvPr id="26" name="下箭头 25"/>
          <p:cNvSpPr/>
          <p:nvPr>
            <p:custDataLst>
              <p:tags r:id="rId5"/>
            </p:custDataLst>
          </p:nvPr>
        </p:nvSpPr>
        <p:spPr>
          <a:xfrm>
            <a:off x="8606155" y="3937000"/>
            <a:ext cx="101600" cy="2032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custDataLst>
              <p:tags r:id="rId6"/>
            </p:custDataLst>
          </p:nvPr>
        </p:nvSpPr>
        <p:spPr>
          <a:xfrm>
            <a:off x="536575" y="4809490"/>
            <a:ext cx="9544050" cy="521970"/>
          </a:xfrm>
          <a:prstGeom prst="rect">
            <a:avLst/>
          </a:prstGeom>
          <a:noFill/>
          <a:ln w="38100">
            <a:solidFill>
              <a:srgbClr val="92D050"/>
            </a:solidFill>
          </a:ln>
        </p:spPr>
        <p:txBody>
          <a:bodyPr wrap="square" rtlCol="0">
            <a:spAutoFit/>
          </a:bodyPr>
          <a:lstStyle/>
          <a:p>
            <a:r>
              <a:rPr lang="en-US" altLang="zh-CN" sz="2800">
                <a:latin typeface="Times New Roman" panose="02020603050405020304" pitchFamily="18" charset="0"/>
                <a:cs typeface="Times New Roman" panose="02020603050405020304" pitchFamily="18" charset="0"/>
              </a:rPr>
              <a:t>2. What did the hummingbird do ? </a:t>
            </a:r>
          </a:p>
        </p:txBody>
      </p:sp>
      <p:sp>
        <p:nvSpPr>
          <p:cNvPr id="28" name="文本框 27"/>
          <p:cNvSpPr txBox="1"/>
          <p:nvPr>
            <p:custDataLst>
              <p:tags r:id="rId7"/>
            </p:custDataLst>
          </p:nvPr>
        </p:nvSpPr>
        <p:spPr>
          <a:xfrm>
            <a:off x="536575" y="5439410"/>
            <a:ext cx="9544050" cy="521970"/>
          </a:xfrm>
          <a:prstGeom prst="rect">
            <a:avLst/>
          </a:prstGeom>
          <a:noFill/>
          <a:ln w="38100">
            <a:solidFill>
              <a:srgbClr val="92D050"/>
            </a:solidFill>
          </a:ln>
        </p:spPr>
        <p:txBody>
          <a:bodyPr wrap="square" rtlCol="0">
            <a:spAutoFit/>
          </a:bodyPr>
          <a:lstStyle/>
          <a:p>
            <a:r>
              <a:rPr lang="en-US" altLang="zh-CN" sz="2800">
                <a:latin typeface="Times New Roman" panose="02020603050405020304" pitchFamily="18" charset="0"/>
                <a:cs typeface="Times New Roman" panose="02020603050405020304" pitchFamily="18" charset="0"/>
              </a:rPr>
              <a:t>3. What did I do ? What were my feeling</a:t>
            </a:r>
            <a:r>
              <a:rPr lang="en-US" altLang="zh-CN" sz="2800">
                <a:solidFill>
                  <a:schemeClr val="tx1"/>
                </a:solidFill>
                <a:latin typeface="Times New Roman" panose="02020603050405020304" pitchFamily="18" charset="0"/>
                <a:cs typeface="Times New Roman" panose="02020603050405020304" pitchFamily="18" charset="0"/>
              </a:rPr>
              <a:t>s</a:t>
            </a:r>
            <a:r>
              <a:rPr lang="en-US" altLang="zh-CN" sz="2800">
                <a:latin typeface="Times New Roman" panose="02020603050405020304" pitchFamily="18" charset="0"/>
                <a:cs typeface="Times New Roman" panose="02020603050405020304" pitchFamily="18" charset="0"/>
              </a:rPr>
              <a:t>?</a:t>
            </a:r>
          </a:p>
        </p:txBody>
      </p:sp>
      <p:sp>
        <p:nvSpPr>
          <p:cNvPr id="29" name="文本框 28"/>
          <p:cNvSpPr txBox="1"/>
          <p:nvPr>
            <p:custDataLst>
              <p:tags r:id="rId8"/>
            </p:custDataLst>
          </p:nvPr>
        </p:nvSpPr>
        <p:spPr>
          <a:xfrm>
            <a:off x="536575" y="6069330"/>
            <a:ext cx="9544050" cy="521970"/>
          </a:xfrm>
          <a:prstGeom prst="rect">
            <a:avLst/>
          </a:prstGeom>
          <a:noFill/>
          <a:ln w="38100">
            <a:solidFill>
              <a:srgbClr val="92D050"/>
            </a:solidFill>
          </a:ln>
        </p:spPr>
        <p:txBody>
          <a:bodyPr wrap="square" rtlCol="0">
            <a:spAutoFit/>
          </a:bodyPr>
          <a:lstStyle/>
          <a:p>
            <a:r>
              <a:rPr lang="en-US" altLang="zh-CN" sz="2800">
                <a:latin typeface="Times New Roman" panose="02020603050405020304" pitchFamily="18" charset="0"/>
                <a:cs typeface="Times New Roman" panose="02020603050405020304" pitchFamily="18" charset="0"/>
              </a:rPr>
              <a:t>4. What  does the story tell us? </a:t>
            </a:r>
          </a:p>
        </p:txBody>
      </p:sp>
      <p:sp>
        <p:nvSpPr>
          <p:cNvPr id="3" name="下箭头 2"/>
          <p:cNvSpPr/>
          <p:nvPr>
            <p:custDataLst>
              <p:tags r:id="rId9"/>
            </p:custDataLst>
          </p:nvPr>
        </p:nvSpPr>
        <p:spPr>
          <a:xfrm rot="8100000">
            <a:off x="8155305" y="3213735"/>
            <a:ext cx="173355" cy="49657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linds(horizont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linds(horizont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linds(horizontal)">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blinds(horizontal)">
                                      <p:cBhvr>
                                        <p:cTn id="27" dur="500"/>
                                        <p:tgtEl>
                                          <p:spTgt spid="24"/>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blinds(horizontal)">
                                      <p:cBhvr>
                                        <p:cTn id="30" dur="500"/>
                                        <p:tgtEl>
                                          <p:spTgt spid="3"/>
                                        </p:tgtEl>
                                      </p:cBhvr>
                                    </p:animEffect>
                                  </p:childTnLst>
                                </p:cTn>
                              </p:par>
                              <p:par>
                                <p:cTn id="31" presetID="3" presetClass="entr" presetSubtype="1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blinds(horizontal)">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55" presetClass="entr" presetSubtype="0" fill="hold" grpId="0" nodeType="click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1000" fill="hold"/>
                                        <p:tgtEl>
                                          <p:spTgt spid="22"/>
                                        </p:tgtEl>
                                        <p:attrNameLst>
                                          <p:attrName>ppt_w</p:attrName>
                                        </p:attrNameLst>
                                      </p:cBhvr>
                                      <p:tavLst>
                                        <p:tav tm="0">
                                          <p:val>
                                            <p:strVal val="#ppt_w*0.70"/>
                                          </p:val>
                                        </p:tav>
                                        <p:tav tm="100000">
                                          <p:val>
                                            <p:strVal val="#ppt_w"/>
                                          </p:val>
                                        </p:tav>
                                      </p:tavLst>
                                    </p:anim>
                                    <p:anim calcmode="lin" valueType="num">
                                      <p:cBhvr>
                                        <p:cTn id="39" dur="1000" fill="hold"/>
                                        <p:tgtEl>
                                          <p:spTgt spid="22"/>
                                        </p:tgtEl>
                                        <p:attrNameLst>
                                          <p:attrName>ppt_h</p:attrName>
                                        </p:attrNameLst>
                                      </p:cBhvr>
                                      <p:tavLst>
                                        <p:tav tm="0">
                                          <p:val>
                                            <p:strVal val="#ppt_h"/>
                                          </p:val>
                                        </p:tav>
                                        <p:tav tm="100000">
                                          <p:val>
                                            <p:strVal val="#ppt_h"/>
                                          </p:val>
                                        </p:tav>
                                      </p:tavLst>
                                    </p:anim>
                                    <p:animEffect transition="in" filter="fade">
                                      <p:cBhvr>
                                        <p:cTn id="40" dur="1000"/>
                                        <p:tgtEl>
                                          <p:spTgt spid="22"/>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blinds(horizontal)">
                                      <p:cBhvr>
                                        <p:cTn id="45" dur="500"/>
                                        <p:tgtEl>
                                          <p:spTgt spid="26"/>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blinds(horizontal)">
                                      <p:cBhvr>
                                        <p:cTn id="50" dur="500"/>
                                        <p:tgtEl>
                                          <p:spTgt spid="25"/>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blinds(horizontal)">
                                      <p:cBhvr>
                                        <p:cTn id="55" dur="500"/>
                                        <p:tgtEl>
                                          <p:spTgt spid="27"/>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blinds(horizontal)">
                                      <p:cBhvr>
                                        <p:cTn id="60" dur="500"/>
                                        <p:tgtEl>
                                          <p:spTgt spid="28"/>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blinds(horizontal)">
                                      <p:cBhvr>
                                        <p:cTn id="6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19" grpId="1" animBg="1"/>
      <p:bldP spid="20" grpId="0" bldLvl="0" animBg="1"/>
      <p:bldP spid="20" grpId="1" animBg="1"/>
      <p:bldP spid="21" grpId="0" bldLvl="0" animBg="1"/>
      <p:bldP spid="21" grpId="1" animBg="1"/>
      <p:bldP spid="22" grpId="0" animBg="1"/>
      <p:bldP spid="22" grpId="1" animBg="1"/>
      <p:bldP spid="25" grpId="0" bldLvl="0" animBg="1"/>
      <p:bldP spid="25" grpId="1" animBg="1"/>
      <p:bldP spid="26" grpId="0" bldLvl="0" animBg="1"/>
      <p:bldP spid="26" grpId="1" animBg="1"/>
      <p:bldP spid="27" grpId="0" bldLvl="0" animBg="1"/>
      <p:bldP spid="27" grpId="1" animBg="1"/>
      <p:bldP spid="28" grpId="0" bldLvl="0" animBg="1"/>
      <p:bldP spid="28" grpId="1" animBg="1"/>
      <p:bldP spid="29" grpId="0" bldLvl="0" animBg="1"/>
      <p:bldP spid="29" grpId="1" animBg="1"/>
      <p:bldP spid="3" grpId="0" bldLvl="0" animBg="1"/>
      <p:bldP spid="3"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custDataLst>
              <p:tags r:id="rId2"/>
            </p:custDataLst>
          </p:nvPr>
        </p:nvSpPr>
        <p:spPr>
          <a:xfrm>
            <a:off x="0" y="0"/>
            <a:ext cx="12192635" cy="685800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 name="圆角矩形 3"/>
          <p:cNvSpPr/>
          <p:nvPr>
            <p:custDataLst>
              <p:tags r:id="rId3"/>
            </p:custDataLst>
          </p:nvPr>
        </p:nvSpPr>
        <p:spPr>
          <a:xfrm>
            <a:off x="342900" y="172085"/>
            <a:ext cx="6363970" cy="69278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5. </a:t>
            </a:r>
            <a:r>
              <a:rPr lang="zh-CN" altLang="en-US" sz="360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丰富语言（</a:t>
            </a:r>
            <a:r>
              <a:rPr lang="en-US" altLang="zh-CN" sz="360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Show, Don’t tell</a:t>
            </a:r>
            <a:r>
              <a:rPr lang="zh-CN" altLang="en-US" sz="360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a:t>
            </a:r>
          </a:p>
        </p:txBody>
      </p:sp>
      <p:sp>
        <p:nvSpPr>
          <p:cNvPr id="2" name="文本框 1"/>
          <p:cNvSpPr txBox="1"/>
          <p:nvPr/>
        </p:nvSpPr>
        <p:spPr>
          <a:xfrm>
            <a:off x="7006590" y="134620"/>
            <a:ext cx="5096510" cy="829945"/>
          </a:xfrm>
          <a:prstGeom prst="rect">
            <a:avLst/>
          </a:prstGeom>
          <a:noFill/>
          <a:ln w="19050">
            <a:solidFill>
              <a:schemeClr val="accent1"/>
            </a:solidFill>
          </a:ln>
        </p:spPr>
        <p:txBody>
          <a:bodyPr wrap="square" rtlCol="0">
            <a:spAutoFit/>
          </a:bodyPr>
          <a:lstStyle/>
          <a:p>
            <a:pPr algn="ctr"/>
            <a:r>
              <a:rPr lang="zh-CN" altLang="en-US" sz="2400" b="1">
                <a:latin typeface="宋体" panose="02010600030101010101" pitchFamily="2" charset="-122"/>
                <a:ea typeface="宋体" panose="02010600030101010101" pitchFamily="2" charset="-122"/>
              </a:rPr>
              <a:t>利用五感</a:t>
            </a:r>
            <a:r>
              <a:rPr lang="zh-CN" altLang="en-US" sz="2400" b="1">
                <a:latin typeface="宋体" panose="02010600030101010101" pitchFamily="2" charset="-122"/>
                <a:ea typeface="宋体" panose="02010600030101010101" pitchFamily="2" charset="-122"/>
                <a:sym typeface="+mn-ea"/>
              </a:rPr>
              <a:t>描写</a:t>
            </a:r>
            <a:r>
              <a:rPr lang="zh-CN" altLang="en-US" sz="2400" b="1">
                <a:latin typeface="宋体" panose="02010600030101010101" pitchFamily="2" charset="-122"/>
                <a:ea typeface="宋体" panose="02010600030101010101" pitchFamily="2" charset="-122"/>
              </a:rPr>
              <a:t>农场</a:t>
            </a:r>
            <a:r>
              <a:rPr lang="zh-CN" altLang="en-US" sz="2400" b="1">
                <a:latin typeface="宋体" panose="02010600030101010101" pitchFamily="2" charset="-122"/>
                <a:ea typeface="宋体" panose="02010600030101010101" pitchFamily="2" charset="-122"/>
                <a:sym typeface="+mn-ea"/>
              </a:rPr>
              <a:t>的</a:t>
            </a:r>
            <a:r>
              <a:rPr lang="zh-CN" altLang="en-US" sz="2400" b="1">
                <a:latin typeface="宋体" panose="02010600030101010101" pitchFamily="2" charset="-122"/>
                <a:ea typeface="宋体" panose="02010600030101010101" pitchFamily="2" charset="-122"/>
              </a:rPr>
              <a:t>环境</a:t>
            </a:r>
          </a:p>
          <a:p>
            <a:r>
              <a:rPr lang="zh-CN" altLang="en-US" sz="2400" b="1">
                <a:latin typeface="宋体" panose="02010600030101010101" pitchFamily="2" charset="-122"/>
                <a:ea typeface="宋体" panose="02010600030101010101" pitchFamily="2" charset="-122"/>
              </a:rPr>
              <a:t>（视觉、听觉、嗅觉、味觉、触觉）</a:t>
            </a:r>
          </a:p>
        </p:txBody>
      </p:sp>
      <p:sp>
        <p:nvSpPr>
          <p:cNvPr id="3" name="文本框 2"/>
          <p:cNvSpPr txBox="1"/>
          <p:nvPr/>
        </p:nvSpPr>
        <p:spPr>
          <a:xfrm>
            <a:off x="340995" y="1066800"/>
            <a:ext cx="11405235" cy="953135"/>
          </a:xfrm>
          <a:prstGeom prst="rect">
            <a:avLst/>
          </a:prstGeom>
          <a:noFill/>
          <a:ln w="28575">
            <a:solidFill>
              <a:srgbClr val="C00000"/>
            </a:solidFill>
          </a:ln>
        </p:spPr>
        <p:txBody>
          <a:bodyPr wrap="square" rtlCol="0" anchor="t">
            <a:spAutoFit/>
          </a:bodyPr>
          <a:lstStyle/>
          <a:p>
            <a:r>
              <a:rPr lang="zh-CN" altLang="en-US" sz="2800">
                <a:latin typeface="宋体" panose="02010600030101010101" pitchFamily="2" charset="-122"/>
                <a:ea typeface="宋体" panose="02010600030101010101" pitchFamily="2" charset="-122"/>
                <a:cs typeface="Times New Roman" panose="02020603050405020304" pitchFamily="18" charset="0"/>
              </a:rPr>
              <a:t>翻译：</a:t>
            </a:r>
            <a:r>
              <a:rPr lang="en-US" altLang="zh-CN" sz="2800">
                <a:latin typeface="宋体" panose="02010600030101010101" pitchFamily="2" charset="-122"/>
                <a:ea typeface="宋体" panose="02010600030101010101" pitchFamily="2" charset="-122"/>
                <a:cs typeface="Times New Roman" panose="02020603050405020304" pitchFamily="18" charset="0"/>
              </a:rPr>
              <a:t>1. </a:t>
            </a:r>
            <a:r>
              <a:rPr lang="zh-CN" altLang="en-US" sz="2800">
                <a:latin typeface="宋体" panose="02010600030101010101" pitchFamily="2" charset="-122"/>
                <a:ea typeface="宋体" panose="02010600030101010101" pitchFamily="2" charset="-122"/>
                <a:cs typeface="Times New Roman" panose="02020603050405020304" pitchFamily="18" charset="0"/>
              </a:rPr>
              <a:t>当我再次来到农场时，农场看上去和我上次来时一样：相同的山、相同的水，相同的风景</a:t>
            </a:r>
          </a:p>
        </p:txBody>
      </p:sp>
      <p:sp>
        <p:nvSpPr>
          <p:cNvPr id="8" name="文本框 7"/>
          <p:cNvSpPr txBox="1"/>
          <p:nvPr/>
        </p:nvSpPr>
        <p:spPr>
          <a:xfrm>
            <a:off x="4384040" y="2301240"/>
            <a:ext cx="7470140" cy="1565910"/>
          </a:xfrm>
          <a:prstGeom prst="rect">
            <a:avLst/>
          </a:prstGeom>
          <a:noFill/>
          <a:ln w="28575">
            <a:solidFill>
              <a:srgbClr val="00B050"/>
            </a:solidFill>
          </a:ln>
        </p:spPr>
        <p:txBody>
          <a:bodyPr wrap="square" rtlCol="0" anchor="t">
            <a:noAutofit/>
          </a:bodyPr>
          <a:lstStyle/>
          <a:p>
            <a:r>
              <a:rPr lang="en-US" altLang="zh-CN" sz="2800">
                <a:latin typeface="Times New Roman" panose="02020603050405020304" pitchFamily="18" charset="0"/>
                <a:cs typeface="Times New Roman" panose="02020603050405020304" pitchFamily="18" charset="0"/>
              </a:rPr>
              <a:t>When I went to the farm again, the farm looked the same as I came last time : t</a:t>
            </a:r>
            <a:r>
              <a:rPr lang="zh-CN" altLang="en-US" sz="2800">
                <a:latin typeface="Times New Roman" panose="02020603050405020304" pitchFamily="18" charset="0"/>
                <a:cs typeface="Times New Roman" panose="02020603050405020304" pitchFamily="18" charset="0"/>
              </a:rPr>
              <a:t>he same mountain, the same water, the same </a:t>
            </a:r>
            <a:r>
              <a:rPr lang="en-US" altLang="zh-CN" sz="2800">
                <a:latin typeface="Times New Roman" panose="02020603050405020304" pitchFamily="18" charset="0"/>
                <a:cs typeface="Times New Roman" panose="02020603050405020304" pitchFamily="18" charset="0"/>
              </a:rPr>
              <a:t>scenery. </a:t>
            </a:r>
            <a:endParaRPr lang="zh-CN" altLang="en-US" sz="2800">
              <a:latin typeface="宋体" panose="02010600030101010101" pitchFamily="2" charset="-122"/>
              <a:ea typeface="宋体" panose="02010600030101010101" pitchFamily="2" charset="-122"/>
              <a:cs typeface="Times New Roman" panose="02020603050405020304" pitchFamily="18" charset="0"/>
            </a:endParaRPr>
          </a:p>
        </p:txBody>
      </p:sp>
      <p:sp>
        <p:nvSpPr>
          <p:cNvPr id="9" name="流程图: 资料带 8"/>
          <p:cNvSpPr/>
          <p:nvPr/>
        </p:nvSpPr>
        <p:spPr>
          <a:xfrm>
            <a:off x="10290810" y="3276600"/>
            <a:ext cx="1302385" cy="527685"/>
          </a:xfrm>
          <a:prstGeom prst="flowChartPunchedTap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tx1"/>
                </a:solidFill>
                <a:latin typeface="宋体" panose="02010600030101010101" pitchFamily="2" charset="-122"/>
                <a:ea typeface="宋体" panose="02010600030101010101" pitchFamily="2" charset="-122"/>
                <a:sym typeface="+mn-ea"/>
              </a:rPr>
              <a:t>视觉</a:t>
            </a:r>
            <a:endParaRPr lang="zh-CN" altLang="en-US" sz="2800">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endParaRPr>
          </a:p>
        </p:txBody>
      </p:sp>
      <p:pic>
        <p:nvPicPr>
          <p:cNvPr id="10" name="图片 9"/>
          <p:cNvPicPr/>
          <p:nvPr>
            <p:custDataLst>
              <p:tags r:id="rId4"/>
            </p:custDataLst>
          </p:nvPr>
        </p:nvPicPr>
        <p:blipFill>
          <a:blip r:embed="rId6"/>
          <a:srcRect b="7956"/>
          <a:stretch>
            <a:fillRect/>
          </a:stretch>
        </p:blipFill>
        <p:spPr>
          <a:xfrm>
            <a:off x="405130" y="2122170"/>
            <a:ext cx="3846830" cy="1835785"/>
          </a:xfrm>
          <a:prstGeom prst="rect">
            <a:avLst/>
          </a:prstGeom>
          <a:noFill/>
          <a:ln w="9525">
            <a:noFill/>
          </a:ln>
        </p:spPr>
      </p:pic>
      <p:sp>
        <p:nvSpPr>
          <p:cNvPr id="11" name="文本框 10"/>
          <p:cNvSpPr txBox="1"/>
          <p:nvPr/>
        </p:nvSpPr>
        <p:spPr>
          <a:xfrm>
            <a:off x="224790" y="4060190"/>
            <a:ext cx="8435340" cy="953135"/>
          </a:xfrm>
          <a:prstGeom prst="rect">
            <a:avLst/>
          </a:prstGeom>
          <a:noFill/>
          <a:ln w="28575">
            <a:solidFill>
              <a:srgbClr val="C00000"/>
            </a:solidFill>
          </a:ln>
        </p:spPr>
        <p:txBody>
          <a:bodyPr wrap="square" rtlCol="0" anchor="t">
            <a:spAutoFit/>
          </a:bodyPr>
          <a:lstStyle/>
          <a:p>
            <a:pPr>
              <a:buClrTx/>
              <a:buSzTx/>
              <a:buFontTx/>
            </a:pPr>
            <a:r>
              <a:rPr lang="zh-CN" altLang="en-US" sz="2800">
                <a:latin typeface="宋体" panose="02010600030101010101" pitchFamily="2" charset="-122"/>
                <a:ea typeface="宋体" panose="02010600030101010101" pitchFamily="2" charset="-122"/>
                <a:cs typeface="Times New Roman" panose="02020603050405020304" pitchFamily="18" charset="0"/>
                <a:sym typeface="+mn-ea"/>
              </a:rPr>
              <a:t>翻译：</a:t>
            </a:r>
            <a:r>
              <a:rPr lang="en-US" altLang="zh-CN" sz="2800">
                <a:latin typeface="宋体" panose="02010600030101010101" pitchFamily="2" charset="-122"/>
                <a:ea typeface="宋体" panose="02010600030101010101" pitchFamily="2" charset="-122"/>
                <a:cs typeface="Times New Roman" panose="02020603050405020304" pitchFamily="18" charset="0"/>
                <a:sym typeface="+mn-ea"/>
              </a:rPr>
              <a:t>2.</a:t>
            </a:r>
            <a:r>
              <a:rPr lang="zh-CN" altLang="en-US" sz="2800">
                <a:latin typeface="宋体" panose="02010600030101010101" pitchFamily="2" charset="-122"/>
                <a:ea typeface="宋体" panose="02010600030101010101" pitchFamily="2" charset="-122"/>
                <a:cs typeface="Times New Roman" panose="02020603050405020304" pitchFamily="18" charset="0"/>
                <a:sym typeface="+mn-ea"/>
              </a:rPr>
              <a:t>河岸两边有各种各样的花，鲜花的香味沁人心脾，同时引来了很多蝴蝶，围着他们转来转去。</a:t>
            </a:r>
          </a:p>
        </p:txBody>
      </p:sp>
      <p:pic>
        <p:nvPicPr>
          <p:cNvPr id="101" name="图片 100"/>
          <p:cNvPicPr/>
          <p:nvPr/>
        </p:nvPicPr>
        <p:blipFill>
          <a:blip r:embed="rId7"/>
          <a:stretch>
            <a:fillRect/>
          </a:stretch>
        </p:blipFill>
        <p:spPr>
          <a:xfrm>
            <a:off x="8768715" y="3957955"/>
            <a:ext cx="3085465" cy="2675255"/>
          </a:xfrm>
          <a:prstGeom prst="rect">
            <a:avLst/>
          </a:prstGeom>
          <a:noFill/>
          <a:ln w="9525">
            <a:noFill/>
          </a:ln>
        </p:spPr>
      </p:pic>
      <p:sp>
        <p:nvSpPr>
          <p:cNvPr id="12" name="文本框 11"/>
          <p:cNvSpPr txBox="1"/>
          <p:nvPr/>
        </p:nvSpPr>
        <p:spPr>
          <a:xfrm>
            <a:off x="283845" y="5203825"/>
            <a:ext cx="8376920" cy="1383665"/>
          </a:xfrm>
          <a:prstGeom prst="rect">
            <a:avLst/>
          </a:prstGeom>
          <a:noFill/>
          <a:ln w="28575">
            <a:solidFill>
              <a:srgbClr val="00B050"/>
            </a:solidFill>
          </a:ln>
        </p:spPr>
        <p:txBody>
          <a:bodyPr wrap="square" rtlCol="0" anchor="t">
            <a:noAutofit/>
          </a:bodyPr>
          <a:lstStyle/>
          <a:p>
            <a:pPr lvl="0" algn="l">
              <a:buClrTx/>
              <a:buSzTx/>
              <a:buFontTx/>
            </a:pPr>
            <a:r>
              <a:rPr lang="en-US" altLang="zh-CN" sz="2800">
                <a:latin typeface="Times New Roman" panose="02020603050405020304" pitchFamily="18" charset="0"/>
                <a:cs typeface="Times New Roman" panose="02020603050405020304" pitchFamily="18" charset="0"/>
                <a:sym typeface="+mn-ea"/>
              </a:rPr>
              <a:t>With a variety of flowers on both sides of the river, the fragrant flowers delighted the heart, and attracted lots of butterflies, lingering around them .</a:t>
            </a:r>
          </a:p>
        </p:txBody>
      </p:sp>
      <p:sp>
        <p:nvSpPr>
          <p:cNvPr id="13" name="流程图: 资料带 12"/>
          <p:cNvSpPr/>
          <p:nvPr/>
        </p:nvSpPr>
        <p:spPr>
          <a:xfrm>
            <a:off x="6506210" y="6105525"/>
            <a:ext cx="1302385" cy="527685"/>
          </a:xfrm>
          <a:prstGeom prst="flowChartPunchedTap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tx1"/>
                </a:solidFill>
                <a:latin typeface="宋体" panose="02010600030101010101" pitchFamily="2" charset="-122"/>
                <a:ea typeface="宋体" panose="02010600030101010101" pitchFamily="2" charset="-122"/>
                <a:sym typeface="+mn-ea"/>
              </a:rPr>
              <a:t>嗅觉</a:t>
            </a:r>
            <a:endParaRPr lang="zh-CN" altLang="en-US" sz="2800">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cBhvr>
                                    </p:anim>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par>
                                <p:cTn id="13" presetID="3" presetClass="entr" presetSubtype="1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linds(horizont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linds(horizont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linds(horizontal)">
                                      <p:cBhvr>
                                        <p:cTn id="30" dur="500"/>
                                        <p:tgtEl>
                                          <p:spTgt spid="11"/>
                                        </p:tgtEl>
                                      </p:cBhvr>
                                    </p:animEffect>
                                  </p:childTnLst>
                                </p:cTn>
                              </p:par>
                              <p:par>
                                <p:cTn id="31" presetID="3" presetClass="entr" presetSubtype="10" fill="hold" nodeType="withEffect">
                                  <p:stCondLst>
                                    <p:cond delay="0"/>
                                  </p:stCondLst>
                                  <p:childTnLst>
                                    <p:set>
                                      <p:cBhvr>
                                        <p:cTn id="32" dur="1" fill="hold">
                                          <p:stCondLst>
                                            <p:cond delay="0"/>
                                          </p:stCondLst>
                                        </p:cTn>
                                        <p:tgtEl>
                                          <p:spTgt spid="101"/>
                                        </p:tgtEl>
                                        <p:attrNameLst>
                                          <p:attrName>style.visibility</p:attrName>
                                        </p:attrNameLst>
                                      </p:cBhvr>
                                      <p:to>
                                        <p:strVal val="visible"/>
                                      </p:to>
                                    </p:set>
                                    <p:animEffect transition="in" filter="blinds(horizontal)">
                                      <p:cBhvr>
                                        <p:cTn id="33" dur="500"/>
                                        <p:tgtEl>
                                          <p:spTgt spid="101"/>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blinds(horizontal)">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blinds(horizontal)">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bldLvl="0" animBg="1"/>
      <p:bldP spid="3" grpId="1" animBg="1"/>
      <p:bldP spid="8" grpId="0" animBg="1"/>
      <p:bldP spid="8" grpId="1" animBg="1"/>
      <p:bldP spid="9" grpId="0" bldLvl="0" animBg="1"/>
      <p:bldP spid="9" grpId="1" animBg="1"/>
      <p:bldP spid="11" grpId="0" bldLvl="0" animBg="1"/>
      <p:bldP spid="11" grpId="1" animBg="1"/>
      <p:bldP spid="12" grpId="0" animBg="1"/>
      <p:bldP spid="12" grpId="1" animBg="1"/>
      <p:bldP spid="13" grpId="0" animBg="1"/>
      <p:bldP spid="13"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custDataLst>
              <p:tags r:id="rId2"/>
            </p:custDataLst>
          </p:nvPr>
        </p:nvSpPr>
        <p:spPr>
          <a:xfrm>
            <a:off x="0" y="0"/>
            <a:ext cx="12192635" cy="685800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 name="圆角矩形 3"/>
          <p:cNvSpPr/>
          <p:nvPr>
            <p:custDataLst>
              <p:tags r:id="rId3"/>
            </p:custDataLst>
          </p:nvPr>
        </p:nvSpPr>
        <p:spPr>
          <a:xfrm>
            <a:off x="342900" y="172085"/>
            <a:ext cx="6363970" cy="69278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5. </a:t>
            </a:r>
            <a:r>
              <a:rPr lang="zh-CN" altLang="en-US" sz="360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丰富语言（</a:t>
            </a:r>
            <a:r>
              <a:rPr lang="en-US" altLang="zh-CN" sz="360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Show, Don’t tell</a:t>
            </a:r>
            <a:r>
              <a:rPr lang="zh-CN" altLang="en-US" sz="360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a:t>
            </a:r>
          </a:p>
        </p:txBody>
      </p:sp>
      <p:sp>
        <p:nvSpPr>
          <p:cNvPr id="100" name="文本框 99"/>
          <p:cNvSpPr txBox="1"/>
          <p:nvPr/>
        </p:nvSpPr>
        <p:spPr>
          <a:xfrm>
            <a:off x="2583815" y="3566795"/>
            <a:ext cx="7481570" cy="521970"/>
          </a:xfrm>
          <a:prstGeom prst="rect">
            <a:avLst/>
          </a:prstGeom>
          <a:noFill/>
          <a:ln w="28575">
            <a:solidFill>
              <a:srgbClr val="00B050"/>
            </a:solidFill>
          </a:ln>
        </p:spPr>
        <p:txBody>
          <a:bodyPr wrap="square" rtlCol="0" anchor="t">
            <a:noAutofit/>
          </a:bodyPr>
          <a:lstStyle/>
          <a:p>
            <a:pPr lvl="0" algn="l">
              <a:buClrTx/>
              <a:buSzTx/>
              <a:buFontTx/>
            </a:pPr>
            <a:r>
              <a:rPr lang="en-US" altLang="zh-CN" sz="2800">
                <a:latin typeface="Times New Roman" panose="02020603050405020304" pitchFamily="18" charset="0"/>
                <a:cs typeface="Times New Roman" panose="02020603050405020304" pitchFamily="18" charset="0"/>
                <a:sym typeface="+mn-ea"/>
              </a:rPr>
              <a:t>The melodious song of birds made me spellbound.  </a:t>
            </a:r>
          </a:p>
        </p:txBody>
      </p:sp>
      <p:sp>
        <p:nvSpPr>
          <p:cNvPr id="8" name="文本框 7"/>
          <p:cNvSpPr txBox="1"/>
          <p:nvPr/>
        </p:nvSpPr>
        <p:spPr>
          <a:xfrm>
            <a:off x="407035" y="1109980"/>
            <a:ext cx="6364605" cy="521970"/>
          </a:xfrm>
          <a:prstGeom prst="rect">
            <a:avLst/>
          </a:prstGeom>
          <a:noFill/>
          <a:ln w="28575">
            <a:solidFill>
              <a:srgbClr val="C00000"/>
            </a:solidFill>
          </a:ln>
        </p:spPr>
        <p:txBody>
          <a:bodyPr wrap="square" rtlCol="0" anchor="t">
            <a:spAutoFit/>
          </a:bodyPr>
          <a:lstStyle/>
          <a:p>
            <a:pPr>
              <a:buClrTx/>
              <a:buSzTx/>
              <a:buFontTx/>
            </a:pPr>
            <a:r>
              <a:rPr lang="zh-CN" altLang="en-US" sz="2800">
                <a:latin typeface="宋体" panose="02010600030101010101" pitchFamily="2" charset="-122"/>
                <a:ea typeface="宋体" panose="02010600030101010101" pitchFamily="2" charset="-122"/>
                <a:cs typeface="Times New Roman" panose="02020603050405020304" pitchFamily="18" charset="0"/>
                <a:sym typeface="+mn-ea"/>
              </a:rPr>
              <a:t> 翻译：</a:t>
            </a:r>
            <a:r>
              <a:rPr lang="en-US" altLang="zh-CN" sz="2800">
                <a:latin typeface="宋体" panose="02010600030101010101" pitchFamily="2" charset="-122"/>
                <a:ea typeface="宋体" panose="02010600030101010101" pitchFamily="2" charset="-122"/>
                <a:cs typeface="Times New Roman" panose="02020603050405020304" pitchFamily="18" charset="0"/>
                <a:sym typeface="+mn-ea"/>
              </a:rPr>
              <a:t>3. </a:t>
            </a:r>
            <a:r>
              <a:rPr lang="zh-CN" altLang="en-US" sz="2800">
                <a:latin typeface="宋体" panose="02010600030101010101" pitchFamily="2" charset="-122"/>
                <a:ea typeface="宋体" panose="02010600030101010101" pitchFamily="2" charset="-122"/>
                <a:cs typeface="Times New Roman" panose="02020603050405020304" pitchFamily="18" charset="0"/>
                <a:sym typeface="+mn-ea"/>
              </a:rPr>
              <a:t>潺潺的流水声让我很放松。</a:t>
            </a:r>
          </a:p>
        </p:txBody>
      </p:sp>
      <p:pic>
        <p:nvPicPr>
          <p:cNvPr id="103" name="图片 102"/>
          <p:cNvPicPr/>
          <p:nvPr/>
        </p:nvPicPr>
        <p:blipFill>
          <a:blip r:embed="rId7"/>
          <a:srcRect b="3091"/>
          <a:stretch>
            <a:fillRect/>
          </a:stretch>
        </p:blipFill>
        <p:spPr>
          <a:xfrm>
            <a:off x="8762365" y="1109980"/>
            <a:ext cx="2856865" cy="2011045"/>
          </a:xfrm>
          <a:prstGeom prst="rect">
            <a:avLst/>
          </a:prstGeom>
          <a:noFill/>
          <a:ln w="9525">
            <a:noFill/>
          </a:ln>
        </p:spPr>
      </p:pic>
      <p:sp>
        <p:nvSpPr>
          <p:cNvPr id="9" name="文本框 8"/>
          <p:cNvSpPr txBox="1"/>
          <p:nvPr>
            <p:custDataLst>
              <p:tags r:id="rId4"/>
            </p:custDataLst>
          </p:nvPr>
        </p:nvSpPr>
        <p:spPr>
          <a:xfrm>
            <a:off x="7006590" y="134620"/>
            <a:ext cx="5096510" cy="829945"/>
          </a:xfrm>
          <a:prstGeom prst="rect">
            <a:avLst/>
          </a:prstGeom>
          <a:noFill/>
          <a:ln w="19050">
            <a:solidFill>
              <a:schemeClr val="accent1"/>
            </a:solidFill>
          </a:ln>
        </p:spPr>
        <p:txBody>
          <a:bodyPr wrap="square" rtlCol="0">
            <a:spAutoFit/>
          </a:bodyPr>
          <a:lstStyle/>
          <a:p>
            <a:pPr algn="ctr"/>
            <a:r>
              <a:rPr lang="zh-CN" altLang="en-US" sz="2400" b="1">
                <a:latin typeface="宋体" panose="02010600030101010101" pitchFamily="2" charset="-122"/>
                <a:ea typeface="宋体" panose="02010600030101010101" pitchFamily="2" charset="-122"/>
              </a:rPr>
              <a:t>利用五感</a:t>
            </a:r>
            <a:r>
              <a:rPr lang="zh-CN" altLang="en-US" sz="2400" b="1">
                <a:latin typeface="宋体" panose="02010600030101010101" pitchFamily="2" charset="-122"/>
                <a:ea typeface="宋体" panose="02010600030101010101" pitchFamily="2" charset="-122"/>
                <a:sym typeface="+mn-ea"/>
              </a:rPr>
              <a:t>描写</a:t>
            </a:r>
            <a:r>
              <a:rPr lang="zh-CN" altLang="en-US" sz="2400" b="1">
                <a:latin typeface="宋体" panose="02010600030101010101" pitchFamily="2" charset="-122"/>
                <a:ea typeface="宋体" panose="02010600030101010101" pitchFamily="2" charset="-122"/>
              </a:rPr>
              <a:t>农场</a:t>
            </a:r>
            <a:r>
              <a:rPr lang="zh-CN" altLang="en-US" sz="2400" b="1">
                <a:latin typeface="宋体" panose="02010600030101010101" pitchFamily="2" charset="-122"/>
                <a:ea typeface="宋体" panose="02010600030101010101" pitchFamily="2" charset="-122"/>
                <a:sym typeface="+mn-ea"/>
              </a:rPr>
              <a:t>的</a:t>
            </a:r>
            <a:r>
              <a:rPr lang="zh-CN" altLang="en-US" sz="2400" b="1">
                <a:latin typeface="宋体" panose="02010600030101010101" pitchFamily="2" charset="-122"/>
                <a:ea typeface="宋体" panose="02010600030101010101" pitchFamily="2" charset="-122"/>
              </a:rPr>
              <a:t>环境</a:t>
            </a:r>
          </a:p>
          <a:p>
            <a:r>
              <a:rPr lang="zh-CN" altLang="en-US" sz="2400" b="1">
                <a:latin typeface="宋体" panose="02010600030101010101" pitchFamily="2" charset="-122"/>
                <a:ea typeface="宋体" panose="02010600030101010101" pitchFamily="2" charset="-122"/>
              </a:rPr>
              <a:t>（视觉、听觉、嗅觉、味觉、触觉）</a:t>
            </a:r>
          </a:p>
        </p:txBody>
      </p:sp>
      <p:sp>
        <p:nvSpPr>
          <p:cNvPr id="10" name="文本框 9"/>
          <p:cNvSpPr txBox="1"/>
          <p:nvPr/>
        </p:nvSpPr>
        <p:spPr>
          <a:xfrm>
            <a:off x="342900" y="1812925"/>
            <a:ext cx="7090410" cy="608330"/>
          </a:xfrm>
          <a:prstGeom prst="rect">
            <a:avLst/>
          </a:prstGeom>
          <a:noFill/>
          <a:ln w="28575">
            <a:solidFill>
              <a:srgbClr val="00B050"/>
            </a:solidFill>
          </a:ln>
        </p:spPr>
        <p:txBody>
          <a:bodyPr wrap="square" rtlCol="0" anchor="t">
            <a:noAutofit/>
          </a:bodyPr>
          <a:lstStyle/>
          <a:p>
            <a:pPr>
              <a:buClrTx/>
              <a:buSzTx/>
              <a:buFontTx/>
            </a:pPr>
            <a:r>
              <a:rPr lang="en-US" altLang="zh-CN" sz="2800">
                <a:latin typeface="Times New Roman" panose="02020603050405020304" pitchFamily="18" charset="0"/>
                <a:cs typeface="Times New Roman" panose="02020603050405020304" pitchFamily="18" charset="0"/>
                <a:sym typeface="+mn-ea"/>
              </a:rPr>
              <a:t>The gurgling/burbling stream soothed me.  </a:t>
            </a:r>
          </a:p>
        </p:txBody>
      </p:sp>
      <p:sp>
        <p:nvSpPr>
          <p:cNvPr id="13" name="流程图: 资料带 12"/>
          <p:cNvSpPr/>
          <p:nvPr/>
        </p:nvSpPr>
        <p:spPr>
          <a:xfrm>
            <a:off x="6771640" y="1812925"/>
            <a:ext cx="1302385" cy="600710"/>
          </a:xfrm>
          <a:prstGeom prst="flowChartPunchedTap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tx1"/>
                </a:solidFill>
                <a:latin typeface="宋体" panose="02010600030101010101" pitchFamily="2" charset="-122"/>
                <a:ea typeface="宋体" panose="02010600030101010101" pitchFamily="2" charset="-122"/>
                <a:sym typeface="+mn-ea"/>
              </a:rPr>
              <a:t>听觉</a:t>
            </a:r>
            <a:endParaRPr lang="zh-CN" altLang="en-US" sz="2800">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11" name="文本框 10"/>
          <p:cNvSpPr txBox="1"/>
          <p:nvPr/>
        </p:nvSpPr>
        <p:spPr>
          <a:xfrm>
            <a:off x="2583815" y="2823845"/>
            <a:ext cx="5796915" cy="521970"/>
          </a:xfrm>
          <a:prstGeom prst="rect">
            <a:avLst/>
          </a:prstGeom>
          <a:noFill/>
          <a:ln w="28575">
            <a:solidFill>
              <a:srgbClr val="C00000"/>
            </a:solidFill>
          </a:ln>
        </p:spPr>
        <p:txBody>
          <a:bodyPr wrap="square" rtlCol="0" anchor="t">
            <a:spAutoFit/>
          </a:bodyPr>
          <a:lstStyle/>
          <a:p>
            <a:pPr lvl="0" algn="l">
              <a:buClrTx/>
              <a:buSzTx/>
              <a:buFontTx/>
            </a:pPr>
            <a:r>
              <a:rPr lang="zh-CN" altLang="en-US" sz="2800">
                <a:latin typeface="宋体" panose="02010600030101010101" pitchFamily="2" charset="-122"/>
                <a:ea typeface="宋体" panose="02010600030101010101" pitchFamily="2" charset="-122"/>
                <a:cs typeface="Times New Roman" panose="02020603050405020304" pitchFamily="18" charset="0"/>
                <a:sym typeface="+mn-ea"/>
              </a:rPr>
              <a:t>翻译4：我沉浸在小鸟悦耳的歌声中。</a:t>
            </a:r>
          </a:p>
        </p:txBody>
      </p:sp>
      <p:pic>
        <p:nvPicPr>
          <p:cNvPr id="105" name="图片 104"/>
          <p:cNvPicPr/>
          <p:nvPr/>
        </p:nvPicPr>
        <p:blipFill>
          <a:blip r:embed="rId8"/>
          <a:stretch>
            <a:fillRect/>
          </a:stretch>
        </p:blipFill>
        <p:spPr>
          <a:xfrm>
            <a:off x="8634730" y="1042670"/>
            <a:ext cx="2984500" cy="2225675"/>
          </a:xfrm>
          <a:prstGeom prst="rect">
            <a:avLst/>
          </a:prstGeom>
          <a:noFill/>
          <a:ln w="9525">
            <a:noFill/>
          </a:ln>
        </p:spPr>
      </p:pic>
      <p:sp>
        <p:nvSpPr>
          <p:cNvPr id="12" name="流程图: 资料带 11"/>
          <p:cNvSpPr/>
          <p:nvPr/>
        </p:nvSpPr>
        <p:spPr>
          <a:xfrm>
            <a:off x="10316845" y="3345815"/>
            <a:ext cx="1302385" cy="600710"/>
          </a:xfrm>
          <a:prstGeom prst="flowChartPunchedTap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tx1"/>
                </a:solidFill>
                <a:latin typeface="宋体" panose="02010600030101010101" pitchFamily="2" charset="-122"/>
                <a:ea typeface="宋体" panose="02010600030101010101" pitchFamily="2" charset="-122"/>
                <a:sym typeface="+mn-ea"/>
              </a:rPr>
              <a:t>听觉</a:t>
            </a:r>
            <a:endParaRPr lang="zh-CN" altLang="en-US" sz="2800">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14" name="文本框 13"/>
          <p:cNvSpPr txBox="1"/>
          <p:nvPr/>
        </p:nvSpPr>
        <p:spPr>
          <a:xfrm>
            <a:off x="286385" y="4257040"/>
            <a:ext cx="11332845" cy="953135"/>
          </a:xfrm>
          <a:prstGeom prst="rect">
            <a:avLst/>
          </a:prstGeom>
          <a:noFill/>
          <a:ln w="28575">
            <a:solidFill>
              <a:srgbClr val="C00000"/>
            </a:solidFill>
          </a:ln>
        </p:spPr>
        <p:txBody>
          <a:bodyPr wrap="square" rtlCol="0" anchor="t">
            <a:spAutoFit/>
          </a:bodyPr>
          <a:lstStyle/>
          <a:p>
            <a:pPr lvl="0" algn="l">
              <a:buClrTx/>
              <a:buSzTx/>
              <a:buFontTx/>
            </a:pPr>
            <a:r>
              <a:rPr lang="zh-CN" altLang="en-US" sz="2800">
                <a:latin typeface="宋体" panose="02010600030101010101" pitchFamily="2" charset="-122"/>
                <a:ea typeface="宋体" panose="02010600030101010101" pitchFamily="2" charset="-122"/>
                <a:cs typeface="Times New Roman" panose="02020603050405020304" pitchFamily="18" charset="0"/>
                <a:sym typeface="+mn-ea"/>
              </a:rPr>
              <a:t>翻译：</a:t>
            </a:r>
            <a:r>
              <a:rPr lang="en-US" altLang="zh-CN" sz="2800">
                <a:latin typeface="宋体" panose="02010600030101010101" pitchFamily="2" charset="-122"/>
                <a:ea typeface="宋体" panose="02010600030101010101" pitchFamily="2" charset="-122"/>
                <a:cs typeface="Times New Roman" panose="02020603050405020304" pitchFamily="18" charset="0"/>
                <a:sym typeface="+mn-ea"/>
              </a:rPr>
              <a:t>5. </a:t>
            </a:r>
            <a:r>
              <a:rPr lang="zh-CN" altLang="en-US" sz="2800">
                <a:latin typeface="宋体" panose="02010600030101010101" pitchFamily="2" charset="-122"/>
                <a:ea typeface="宋体" panose="02010600030101010101" pitchFamily="2" charset="-122"/>
                <a:cs typeface="Times New Roman" panose="02020603050405020304" pitchFamily="18" charset="0"/>
                <a:sym typeface="+mn-ea"/>
              </a:rPr>
              <a:t>古老的风叶像张开的翅膀，迎风转动，不仅与绿草、野花构成了独特的风景，更为这童话般的世界增添了神奇的色彩！</a:t>
            </a:r>
          </a:p>
        </p:txBody>
      </p:sp>
      <p:sp>
        <p:nvSpPr>
          <p:cNvPr id="16" name="文本框 15"/>
          <p:cNvSpPr txBox="1"/>
          <p:nvPr/>
        </p:nvSpPr>
        <p:spPr>
          <a:xfrm>
            <a:off x="186690" y="5304790"/>
            <a:ext cx="11818620" cy="1392555"/>
          </a:xfrm>
          <a:prstGeom prst="rect">
            <a:avLst/>
          </a:prstGeom>
          <a:noFill/>
          <a:ln w="28575">
            <a:solidFill>
              <a:srgbClr val="00B050"/>
            </a:solidFill>
          </a:ln>
        </p:spPr>
        <p:txBody>
          <a:bodyPr wrap="square" rtlCol="0" anchor="t">
            <a:noAutofit/>
          </a:bodyPr>
          <a:lstStyle/>
          <a:p>
            <a:pPr lvl="0" algn="l">
              <a:buClrTx/>
              <a:buSzTx/>
              <a:buFontTx/>
            </a:pPr>
            <a:r>
              <a:rPr lang="en-US" altLang="zh-CN" sz="2800">
                <a:latin typeface="Times New Roman" panose="02020603050405020304" pitchFamily="18" charset="0"/>
                <a:cs typeface="Times New Roman" panose="02020603050405020304" pitchFamily="18" charset="0"/>
                <a:sym typeface="+mn-ea"/>
              </a:rPr>
              <a:t>Ancient windmill's leaves opened like the birds’ wings, rotating against the wind. The windmill, the green grass and the wild flower not only constituted the unique view,  but also added mysterious color to the fairy-tale world  !</a:t>
            </a:r>
          </a:p>
        </p:txBody>
      </p:sp>
      <p:pic>
        <p:nvPicPr>
          <p:cNvPr id="17" name="图片 16"/>
          <p:cNvPicPr>
            <a:picLocks noChangeAspect="1"/>
          </p:cNvPicPr>
          <p:nvPr/>
        </p:nvPicPr>
        <p:blipFill>
          <a:blip r:embed="rId9"/>
          <a:stretch>
            <a:fillRect/>
          </a:stretch>
        </p:blipFill>
        <p:spPr>
          <a:xfrm>
            <a:off x="186690" y="2493010"/>
            <a:ext cx="2217420" cy="1691640"/>
          </a:xfrm>
          <a:prstGeom prst="rect">
            <a:avLst/>
          </a:prstGeom>
        </p:spPr>
      </p:pic>
      <p:sp>
        <p:nvSpPr>
          <p:cNvPr id="18" name="流程图: 资料带 17"/>
          <p:cNvSpPr/>
          <p:nvPr>
            <p:custDataLst>
              <p:tags r:id="rId5"/>
            </p:custDataLst>
          </p:nvPr>
        </p:nvSpPr>
        <p:spPr>
          <a:xfrm>
            <a:off x="10197465" y="6198870"/>
            <a:ext cx="1302385" cy="600710"/>
          </a:xfrm>
          <a:prstGeom prst="flowChartPunchedTap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tx1"/>
                </a:solidFill>
                <a:latin typeface="宋体" panose="02010600030101010101" pitchFamily="2" charset="-122"/>
                <a:ea typeface="宋体" panose="02010600030101010101" pitchFamily="2" charset="-122"/>
                <a:sym typeface="+mn-ea"/>
              </a:rPr>
              <a:t>视觉</a:t>
            </a:r>
            <a:endParaRPr lang="zh-CN" altLang="en-US" sz="2800">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to="" calcmode="lin" valueType="num">
                                      <p:cBhvr>
                                        <p:cTn id="7" dur="1" fill="hold"/>
                                        <p:tgtEl>
                                          <p:spTgt spid="9"/>
                                        </p:tgtEl>
                                      </p:cBhvr>
                                    </p:anim>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par>
                                <p:cTn id="13" presetID="3" presetClass="entr" presetSubtype="10" fill="hold" nodeType="withEffect">
                                  <p:stCondLst>
                                    <p:cond delay="0"/>
                                  </p:stCondLst>
                                  <p:childTnLst>
                                    <p:set>
                                      <p:cBhvr>
                                        <p:cTn id="14" dur="1" fill="hold">
                                          <p:stCondLst>
                                            <p:cond delay="0"/>
                                          </p:stCondLst>
                                        </p:cTn>
                                        <p:tgtEl>
                                          <p:spTgt spid="103"/>
                                        </p:tgtEl>
                                        <p:attrNameLst>
                                          <p:attrName>style.visibility</p:attrName>
                                        </p:attrNameLst>
                                      </p:cBhvr>
                                      <p:to>
                                        <p:strVal val="visible"/>
                                      </p:to>
                                    </p:set>
                                    <p:animEffect transition="in" filter="blinds(horizontal)">
                                      <p:cBhvr>
                                        <p:cTn id="15" dur="500"/>
                                        <p:tgtEl>
                                          <p:spTgt spid="103"/>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linds(horizont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linds(horizontal)">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linds(horizontal)">
                                      <p:cBhvr>
                                        <p:cTn id="30" dur="500"/>
                                        <p:tgtEl>
                                          <p:spTgt spid="11"/>
                                        </p:tgtEl>
                                      </p:cBhvr>
                                    </p:animEffect>
                                  </p:childTnLst>
                                </p:cTn>
                              </p:par>
                              <p:par>
                                <p:cTn id="31" presetID="3" presetClass="entr" presetSubtype="10" fill="hold" nodeType="withEffect">
                                  <p:stCondLst>
                                    <p:cond delay="0"/>
                                  </p:stCondLst>
                                  <p:childTnLst>
                                    <p:set>
                                      <p:cBhvr>
                                        <p:cTn id="32" dur="1" fill="hold">
                                          <p:stCondLst>
                                            <p:cond delay="0"/>
                                          </p:stCondLst>
                                        </p:cTn>
                                        <p:tgtEl>
                                          <p:spTgt spid="105"/>
                                        </p:tgtEl>
                                        <p:attrNameLst>
                                          <p:attrName>style.visibility</p:attrName>
                                        </p:attrNameLst>
                                      </p:cBhvr>
                                      <p:to>
                                        <p:strVal val="visible"/>
                                      </p:to>
                                    </p:set>
                                    <p:animEffect transition="in" filter="blinds(horizontal)">
                                      <p:cBhvr>
                                        <p:cTn id="33" dur="500"/>
                                        <p:tgtEl>
                                          <p:spTgt spid="105"/>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00"/>
                                        </p:tgtEl>
                                        <p:attrNameLst>
                                          <p:attrName>style.visibility</p:attrName>
                                        </p:attrNameLst>
                                      </p:cBhvr>
                                      <p:to>
                                        <p:strVal val="visible"/>
                                      </p:to>
                                    </p:set>
                                    <p:animEffect transition="in" filter="blinds(horizontal)">
                                      <p:cBhvr>
                                        <p:cTn id="38" dur="500"/>
                                        <p:tgtEl>
                                          <p:spTgt spid="100"/>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blinds(horizontal)">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blinds(horizontal)">
                                      <p:cBhvr>
                                        <p:cTn id="48" dur="500"/>
                                        <p:tgtEl>
                                          <p:spTgt spid="14"/>
                                        </p:tgtEl>
                                      </p:cBhvr>
                                    </p:animEffect>
                                  </p:childTnLst>
                                </p:cTn>
                              </p:par>
                              <p:par>
                                <p:cTn id="49" presetID="3" presetClass="entr" presetSubtype="10"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blinds(horizontal)">
                                      <p:cBhvr>
                                        <p:cTn id="51" dur="500"/>
                                        <p:tgtEl>
                                          <p:spTgt spid="17"/>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blinds(horizontal)">
                                      <p:cBhvr>
                                        <p:cTn id="56" dur="500"/>
                                        <p:tgtEl>
                                          <p:spTgt spid="16"/>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blinds(horizontal)">
                                      <p:cBhvr>
                                        <p:cTn id="6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P spid="100" grpId="1" animBg="1"/>
      <p:bldP spid="8" grpId="0" animBg="1"/>
      <p:bldP spid="8" grpId="1" animBg="1"/>
      <p:bldP spid="9" grpId="0" bldLvl="0" animBg="1"/>
      <p:bldP spid="9" grpId="1" animBg="1"/>
      <p:bldP spid="10" grpId="0" animBg="1"/>
      <p:bldP spid="10" grpId="1" animBg="1"/>
      <p:bldP spid="13" grpId="0" bldLvl="0" animBg="1"/>
      <p:bldP spid="13" grpId="1" animBg="1"/>
      <p:bldP spid="11" grpId="0" bldLvl="0" animBg="1"/>
      <p:bldP spid="11" grpId="1" animBg="1"/>
      <p:bldP spid="12" grpId="0" animBg="1"/>
      <p:bldP spid="12" grpId="1" animBg="1"/>
      <p:bldP spid="14" grpId="0" animBg="1"/>
      <p:bldP spid="14" grpId="1" animBg="1"/>
      <p:bldP spid="16" grpId="0" bldLvl="0" animBg="1"/>
      <p:bldP spid="16" grpId="1" animBg="1"/>
      <p:bldP spid="18" grpId="0" bldLvl="0" animBg="1"/>
      <p:bldP spid="18"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custDataLst>
              <p:tags r:id="rId2"/>
            </p:custDataLst>
          </p:nvPr>
        </p:nvSpPr>
        <p:spPr>
          <a:xfrm>
            <a:off x="0" y="0"/>
            <a:ext cx="12192635" cy="685800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 name="圆角矩形 3"/>
          <p:cNvSpPr/>
          <p:nvPr>
            <p:custDataLst>
              <p:tags r:id="rId3"/>
            </p:custDataLst>
          </p:nvPr>
        </p:nvSpPr>
        <p:spPr>
          <a:xfrm>
            <a:off x="342900" y="172085"/>
            <a:ext cx="6363970" cy="69278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5. </a:t>
            </a:r>
            <a:r>
              <a:rPr lang="zh-CN" altLang="en-US" sz="360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丰富语言（</a:t>
            </a:r>
            <a:r>
              <a:rPr lang="en-US" altLang="zh-CN" sz="360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Show, Don’t tell</a:t>
            </a:r>
            <a:r>
              <a:rPr lang="zh-CN" altLang="en-US" sz="360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a:t>
            </a:r>
          </a:p>
        </p:txBody>
      </p:sp>
      <p:sp>
        <p:nvSpPr>
          <p:cNvPr id="8" name="文本框 7"/>
          <p:cNvSpPr txBox="1"/>
          <p:nvPr/>
        </p:nvSpPr>
        <p:spPr>
          <a:xfrm>
            <a:off x="425450" y="1101090"/>
            <a:ext cx="8331200" cy="953135"/>
          </a:xfrm>
          <a:prstGeom prst="rect">
            <a:avLst/>
          </a:prstGeom>
          <a:noFill/>
          <a:ln w="28575">
            <a:solidFill>
              <a:srgbClr val="C00000"/>
            </a:solidFill>
          </a:ln>
        </p:spPr>
        <p:txBody>
          <a:bodyPr wrap="square" rtlCol="0" anchor="t">
            <a:spAutoFit/>
          </a:bodyPr>
          <a:lstStyle/>
          <a:p>
            <a:pPr>
              <a:buClrTx/>
              <a:buSzTx/>
              <a:buFontTx/>
            </a:pPr>
            <a:r>
              <a:rPr lang="zh-CN" altLang="en-US" sz="2800">
                <a:latin typeface="宋体" panose="02010600030101010101" pitchFamily="2" charset="-122"/>
                <a:ea typeface="宋体" panose="02010600030101010101" pitchFamily="2" charset="-122"/>
                <a:cs typeface="Times New Roman" panose="02020603050405020304" pitchFamily="18" charset="0"/>
                <a:sym typeface="+mn-ea"/>
              </a:rPr>
              <a:t> 翻译：</a:t>
            </a:r>
            <a:r>
              <a:rPr lang="en-US" altLang="zh-CN" sz="2800">
                <a:latin typeface="宋体" panose="02010600030101010101" pitchFamily="2" charset="-122"/>
                <a:ea typeface="宋体" panose="02010600030101010101" pitchFamily="2" charset="-122"/>
                <a:cs typeface="Times New Roman" panose="02020603050405020304" pitchFamily="18" charset="0"/>
                <a:sym typeface="+mn-ea"/>
              </a:rPr>
              <a:t>6.</a:t>
            </a:r>
            <a:r>
              <a:rPr lang="zh-CN" altLang="en-US" sz="2800">
                <a:latin typeface="宋体" panose="02010600030101010101" pitchFamily="2" charset="-122"/>
                <a:ea typeface="宋体" panose="02010600030101010101" pitchFamily="2" charset="-122"/>
                <a:cs typeface="Times New Roman" panose="02020603050405020304" pitchFamily="18" charset="0"/>
                <a:sym typeface="+mn-ea"/>
              </a:rPr>
              <a:t>岸边的</a:t>
            </a:r>
            <a:r>
              <a:rPr lang="en-US" altLang="zh-CN" sz="2800">
                <a:latin typeface="宋体" panose="02010600030101010101" pitchFamily="2" charset="-122"/>
                <a:ea typeface="宋体" panose="02010600030101010101" pitchFamily="2" charset="-122"/>
                <a:cs typeface="Times New Roman" panose="02020603050405020304" pitchFamily="18" charset="0"/>
                <a:sym typeface="+mn-ea"/>
              </a:rPr>
              <a:t>柳树很</a:t>
            </a:r>
            <a:r>
              <a:rPr lang="zh-CN" altLang="en-US" sz="2800">
                <a:latin typeface="宋体" panose="02010600030101010101" pitchFamily="2" charset="-122"/>
                <a:ea typeface="宋体" panose="02010600030101010101" pitchFamily="2" charset="-122"/>
                <a:cs typeface="Times New Roman" panose="02020603050405020304" pitchFamily="18" charset="0"/>
                <a:sym typeface="+mn-ea"/>
              </a:rPr>
              <a:t>诱</a:t>
            </a:r>
            <a:r>
              <a:rPr lang="en-US" altLang="zh-CN" sz="2800">
                <a:latin typeface="宋体" panose="02010600030101010101" pitchFamily="2" charset="-122"/>
                <a:ea typeface="宋体" panose="02010600030101010101" pitchFamily="2" charset="-122"/>
                <a:cs typeface="Times New Roman" panose="02020603050405020304" pitchFamily="18" charset="0"/>
                <a:sym typeface="+mn-ea"/>
              </a:rPr>
              <a:t>人，</a:t>
            </a:r>
            <a:r>
              <a:rPr lang="zh-CN" altLang="en-US" sz="2800">
                <a:latin typeface="宋体" panose="02010600030101010101" pitchFamily="2" charset="-122"/>
                <a:ea typeface="宋体" panose="02010600030101010101" pitchFamily="2" charset="-122"/>
                <a:cs typeface="Times New Roman" panose="02020603050405020304" pitchFamily="18" charset="0"/>
                <a:sym typeface="+mn-ea"/>
              </a:rPr>
              <a:t>我轻触</a:t>
            </a:r>
            <a:r>
              <a:rPr lang="en-US" altLang="zh-CN" sz="2800">
                <a:latin typeface="宋体" panose="02010600030101010101" pitchFamily="2" charset="-122"/>
                <a:ea typeface="宋体" panose="02010600030101010101" pitchFamily="2" charset="-122"/>
                <a:cs typeface="Times New Roman" panose="02020603050405020304" pitchFamily="18" charset="0"/>
                <a:sym typeface="+mn-ea"/>
              </a:rPr>
              <a:t>长长的垂柳真像是柳树姑娘的辫子，</a:t>
            </a:r>
            <a:r>
              <a:rPr lang="zh-CN" altLang="en-US" sz="2800">
                <a:latin typeface="宋体" panose="02010600030101010101" pitchFamily="2" charset="-122"/>
                <a:ea typeface="宋体" panose="02010600030101010101" pitchFamily="2" charset="-122"/>
                <a:cs typeface="Times New Roman" panose="02020603050405020304" pitchFamily="18" charset="0"/>
                <a:sym typeface="+mn-ea"/>
              </a:rPr>
              <a:t>它看上去</a:t>
            </a:r>
            <a:r>
              <a:rPr lang="en-US" altLang="zh-CN" sz="2800">
                <a:latin typeface="宋体" panose="02010600030101010101" pitchFamily="2" charset="-122"/>
                <a:ea typeface="宋体" panose="02010600030101010101" pitchFamily="2" charset="-122"/>
                <a:cs typeface="Times New Roman" panose="02020603050405020304" pitchFamily="18" charset="0"/>
                <a:sym typeface="+mn-ea"/>
              </a:rPr>
              <a:t>鲜嫩、</a:t>
            </a:r>
            <a:r>
              <a:rPr lang="zh-CN" altLang="en-US" sz="2800">
                <a:latin typeface="宋体" panose="02010600030101010101" pitchFamily="2" charset="-122"/>
                <a:ea typeface="宋体" panose="02010600030101010101" pitchFamily="2" charset="-122"/>
                <a:cs typeface="Times New Roman" panose="02020603050405020304" pitchFamily="18" charset="0"/>
                <a:sym typeface="+mn-ea"/>
              </a:rPr>
              <a:t>摸上去</a:t>
            </a:r>
            <a:r>
              <a:rPr lang="en-US" altLang="zh-CN" sz="2800">
                <a:latin typeface="宋体" panose="02010600030101010101" pitchFamily="2" charset="-122"/>
                <a:ea typeface="宋体" panose="02010600030101010101" pitchFamily="2" charset="-122"/>
                <a:cs typeface="Times New Roman" panose="02020603050405020304" pitchFamily="18" charset="0"/>
                <a:sym typeface="+mn-ea"/>
              </a:rPr>
              <a:t>柔滑</a:t>
            </a:r>
            <a:r>
              <a:rPr lang="zh-CN" altLang="en-US" sz="2800">
                <a:latin typeface="宋体" panose="02010600030101010101" pitchFamily="2" charset="-122"/>
                <a:ea typeface="宋体" panose="02010600030101010101" pitchFamily="2" charset="-122"/>
                <a:cs typeface="Times New Roman" panose="02020603050405020304" pitchFamily="18" charset="0"/>
                <a:sym typeface="+mn-ea"/>
              </a:rPr>
              <a:t>。</a:t>
            </a:r>
            <a:r>
              <a:rPr lang="en-US" altLang="zh-CN" sz="2800">
                <a:latin typeface="宋体" panose="02010600030101010101" pitchFamily="2" charset="-122"/>
                <a:ea typeface="宋体" panose="02010600030101010101" pitchFamily="2" charset="-122"/>
                <a:cs typeface="Times New Roman" panose="02020603050405020304" pitchFamily="18" charset="0"/>
                <a:sym typeface="+mn-ea"/>
              </a:rPr>
              <a:t> </a:t>
            </a:r>
            <a:endParaRPr lang="zh-CN" altLang="en-US" sz="2800">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9" name="文本框 8"/>
          <p:cNvSpPr txBox="1"/>
          <p:nvPr>
            <p:custDataLst>
              <p:tags r:id="rId4"/>
            </p:custDataLst>
          </p:nvPr>
        </p:nvSpPr>
        <p:spPr>
          <a:xfrm>
            <a:off x="7006590" y="134620"/>
            <a:ext cx="5096510" cy="829945"/>
          </a:xfrm>
          <a:prstGeom prst="rect">
            <a:avLst/>
          </a:prstGeom>
          <a:noFill/>
          <a:ln w="19050">
            <a:solidFill>
              <a:schemeClr val="accent1"/>
            </a:solidFill>
          </a:ln>
        </p:spPr>
        <p:txBody>
          <a:bodyPr wrap="square" rtlCol="0">
            <a:spAutoFit/>
          </a:bodyPr>
          <a:lstStyle/>
          <a:p>
            <a:pPr algn="ctr"/>
            <a:r>
              <a:rPr lang="zh-CN" altLang="en-US" sz="2400" b="1">
                <a:latin typeface="宋体" panose="02010600030101010101" pitchFamily="2" charset="-122"/>
                <a:ea typeface="宋体" panose="02010600030101010101" pitchFamily="2" charset="-122"/>
              </a:rPr>
              <a:t>利用五感</a:t>
            </a:r>
            <a:r>
              <a:rPr lang="zh-CN" altLang="en-US" sz="2400" b="1">
                <a:latin typeface="宋体" panose="02010600030101010101" pitchFamily="2" charset="-122"/>
                <a:ea typeface="宋体" panose="02010600030101010101" pitchFamily="2" charset="-122"/>
                <a:sym typeface="+mn-ea"/>
              </a:rPr>
              <a:t>描写</a:t>
            </a:r>
            <a:r>
              <a:rPr lang="zh-CN" altLang="en-US" sz="2400" b="1">
                <a:latin typeface="宋体" panose="02010600030101010101" pitchFamily="2" charset="-122"/>
                <a:ea typeface="宋体" panose="02010600030101010101" pitchFamily="2" charset="-122"/>
              </a:rPr>
              <a:t>农场</a:t>
            </a:r>
            <a:r>
              <a:rPr lang="zh-CN" altLang="en-US" sz="2400" b="1">
                <a:latin typeface="宋体" panose="02010600030101010101" pitchFamily="2" charset="-122"/>
                <a:ea typeface="宋体" panose="02010600030101010101" pitchFamily="2" charset="-122"/>
                <a:sym typeface="+mn-ea"/>
              </a:rPr>
              <a:t>的</a:t>
            </a:r>
            <a:r>
              <a:rPr lang="zh-CN" altLang="en-US" sz="2400" b="1">
                <a:latin typeface="宋体" panose="02010600030101010101" pitchFamily="2" charset="-122"/>
                <a:ea typeface="宋体" panose="02010600030101010101" pitchFamily="2" charset="-122"/>
              </a:rPr>
              <a:t>环境</a:t>
            </a:r>
          </a:p>
          <a:p>
            <a:r>
              <a:rPr lang="zh-CN" altLang="en-US" sz="2400" b="1">
                <a:latin typeface="宋体" panose="02010600030101010101" pitchFamily="2" charset="-122"/>
                <a:ea typeface="宋体" panose="02010600030101010101" pitchFamily="2" charset="-122"/>
              </a:rPr>
              <a:t>（视觉、听觉、嗅觉、味觉、触觉）</a:t>
            </a:r>
          </a:p>
        </p:txBody>
      </p:sp>
      <p:sp>
        <p:nvSpPr>
          <p:cNvPr id="10" name="文本框 9"/>
          <p:cNvSpPr txBox="1"/>
          <p:nvPr/>
        </p:nvSpPr>
        <p:spPr>
          <a:xfrm>
            <a:off x="342900" y="2190750"/>
            <a:ext cx="8477885" cy="1454785"/>
          </a:xfrm>
          <a:prstGeom prst="rect">
            <a:avLst/>
          </a:prstGeom>
          <a:noFill/>
          <a:ln w="28575">
            <a:solidFill>
              <a:srgbClr val="00B050"/>
            </a:solidFill>
          </a:ln>
        </p:spPr>
        <p:txBody>
          <a:bodyPr wrap="square" rtlCol="0" anchor="t">
            <a:noAutofit/>
          </a:bodyPr>
          <a:lstStyle/>
          <a:p>
            <a:pPr>
              <a:buClrTx/>
              <a:buSzTx/>
              <a:buFontTx/>
            </a:pPr>
            <a:r>
              <a:rPr lang="en-US" altLang="zh-CN" sz="2800">
                <a:latin typeface="Times New Roman" panose="02020603050405020304" pitchFamily="18" charset="0"/>
                <a:cs typeface="Times New Roman" panose="02020603050405020304" pitchFamily="18" charset="0"/>
                <a:sym typeface="+mn-ea"/>
              </a:rPr>
              <a:t>The willows on the bank were very attractive. I lightly touched  the long willow twigs really like the willow girl's braid, and they looked fresh and tender and felt silky.</a:t>
            </a:r>
          </a:p>
        </p:txBody>
      </p:sp>
      <p:pic>
        <p:nvPicPr>
          <p:cNvPr id="106" name="图片 105"/>
          <p:cNvPicPr/>
          <p:nvPr/>
        </p:nvPicPr>
        <p:blipFill>
          <a:blip r:embed="rId7"/>
          <a:stretch>
            <a:fillRect/>
          </a:stretch>
        </p:blipFill>
        <p:spPr>
          <a:xfrm>
            <a:off x="9320530" y="1028065"/>
            <a:ext cx="2451735" cy="2617470"/>
          </a:xfrm>
          <a:prstGeom prst="rect">
            <a:avLst/>
          </a:prstGeom>
          <a:noFill/>
          <a:ln w="9525">
            <a:noFill/>
          </a:ln>
        </p:spPr>
      </p:pic>
      <p:sp>
        <p:nvSpPr>
          <p:cNvPr id="2" name="流程图: 资料带 1"/>
          <p:cNvSpPr/>
          <p:nvPr>
            <p:custDataLst>
              <p:tags r:id="rId5"/>
            </p:custDataLst>
          </p:nvPr>
        </p:nvSpPr>
        <p:spPr>
          <a:xfrm>
            <a:off x="8288020" y="2290445"/>
            <a:ext cx="2038350" cy="782955"/>
          </a:xfrm>
          <a:prstGeom prst="flowChartPunchedTap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tx1"/>
                </a:solidFill>
                <a:latin typeface="宋体" panose="02010600030101010101" pitchFamily="2" charset="-122"/>
                <a:ea typeface="宋体" panose="02010600030101010101" pitchFamily="2" charset="-122"/>
                <a:sym typeface="+mn-ea"/>
              </a:rPr>
              <a:t>触觉</a:t>
            </a:r>
            <a:r>
              <a:rPr lang="en-US" altLang="zh-CN" sz="2800" b="1">
                <a:solidFill>
                  <a:schemeClr val="tx1"/>
                </a:solidFill>
                <a:latin typeface="宋体" panose="02010600030101010101" pitchFamily="2" charset="-122"/>
                <a:ea typeface="宋体" panose="02010600030101010101" pitchFamily="2" charset="-122"/>
                <a:sym typeface="+mn-ea"/>
              </a:rPr>
              <a:t>+</a:t>
            </a:r>
            <a:r>
              <a:rPr lang="zh-CN" altLang="en-US" sz="2800" b="1">
                <a:solidFill>
                  <a:schemeClr val="tx1"/>
                </a:solidFill>
                <a:latin typeface="宋体" panose="02010600030101010101" pitchFamily="2" charset="-122"/>
                <a:ea typeface="宋体" panose="02010600030101010101" pitchFamily="2" charset="-122"/>
                <a:sym typeface="+mn-ea"/>
              </a:rPr>
              <a:t>视觉</a:t>
            </a:r>
            <a:endParaRPr lang="zh-CN" altLang="en-US" sz="2800" b="1">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3" name="文本框 2"/>
          <p:cNvSpPr txBox="1"/>
          <p:nvPr/>
        </p:nvSpPr>
        <p:spPr>
          <a:xfrm>
            <a:off x="3239135" y="3754120"/>
            <a:ext cx="8414385" cy="1383665"/>
          </a:xfrm>
          <a:prstGeom prst="rect">
            <a:avLst/>
          </a:prstGeom>
          <a:noFill/>
          <a:ln w="28575">
            <a:solidFill>
              <a:srgbClr val="C00000"/>
            </a:solidFill>
          </a:ln>
        </p:spPr>
        <p:txBody>
          <a:bodyPr wrap="square" rtlCol="0" anchor="t">
            <a:noAutofit/>
          </a:bodyPr>
          <a:lstStyle/>
          <a:p>
            <a:pPr lvl="0" algn="l">
              <a:buClrTx/>
              <a:buSzTx/>
              <a:buFontTx/>
            </a:pPr>
            <a:r>
              <a:rPr lang="zh-CN" altLang="en-US" sz="2800">
                <a:latin typeface="宋体" panose="02010600030101010101" pitchFamily="2" charset="-122"/>
                <a:ea typeface="宋体" panose="02010600030101010101" pitchFamily="2" charset="-122"/>
                <a:cs typeface="Times New Roman" panose="02020603050405020304" pitchFamily="18" charset="0"/>
                <a:sym typeface="+mn-ea"/>
              </a:rPr>
              <a:t>翻译：</a:t>
            </a:r>
            <a:r>
              <a:rPr lang="en-US" altLang="zh-CN" sz="2800">
                <a:latin typeface="宋体" panose="02010600030101010101" pitchFamily="2" charset="-122"/>
                <a:ea typeface="宋体" panose="02010600030101010101" pitchFamily="2" charset="-122"/>
                <a:cs typeface="Times New Roman" panose="02020603050405020304" pitchFamily="18" charset="0"/>
                <a:sym typeface="+mn-ea"/>
              </a:rPr>
              <a:t>7. </a:t>
            </a:r>
            <a:r>
              <a:rPr lang="zh-CN" altLang="en-US" sz="2800">
                <a:latin typeface="宋体" panose="02010600030101010101" pitchFamily="2" charset="-122"/>
                <a:ea typeface="宋体" panose="02010600030101010101" pitchFamily="2" charset="-122"/>
                <a:cs typeface="Times New Roman" panose="02020603050405020304" pitchFamily="18" charset="0"/>
                <a:sym typeface="+mn-ea"/>
              </a:rPr>
              <a:t>沐浴在暖阳下，呼吸着清新的空气，欣赏着优美的风景，感受着农场的惬意</a:t>
            </a:r>
            <a:r>
              <a:rPr lang="en-US" altLang="zh-CN" sz="2800">
                <a:latin typeface="宋体" panose="02010600030101010101" pitchFamily="2" charset="-122"/>
                <a:ea typeface="宋体" panose="02010600030101010101" pitchFamily="2" charset="-122"/>
                <a:cs typeface="Times New Roman" panose="02020603050405020304" pitchFamily="18" charset="0"/>
                <a:sym typeface="+mn-ea"/>
              </a:rPr>
              <a:t>, </a:t>
            </a:r>
            <a:r>
              <a:rPr lang="zh-CN" altLang="en-US" sz="2800">
                <a:latin typeface="宋体" panose="02010600030101010101" pitchFamily="2" charset="-122"/>
                <a:ea typeface="宋体" panose="02010600030101010101" pitchFamily="2" charset="-122"/>
                <a:cs typeface="Times New Roman" panose="02020603050405020304" pitchFamily="18" charset="0"/>
                <a:sym typeface="+mn-ea"/>
              </a:rPr>
              <a:t>我仿佛正在享受大自然赋予我的人间</a:t>
            </a:r>
            <a:r>
              <a:rPr lang="en-US" altLang="zh-CN" sz="2800">
                <a:latin typeface="宋体" panose="02010600030101010101" pitchFamily="2" charset="-122"/>
                <a:ea typeface="宋体" panose="02010600030101010101" pitchFamily="2" charset="-122"/>
                <a:cs typeface="Times New Roman" panose="02020603050405020304" pitchFamily="18" charset="0"/>
                <a:sym typeface="+mn-ea"/>
              </a:rPr>
              <a:t>“</a:t>
            </a:r>
            <a:r>
              <a:rPr lang="zh-CN" altLang="en-US" sz="2800">
                <a:latin typeface="宋体" panose="02010600030101010101" pitchFamily="2" charset="-122"/>
                <a:ea typeface="宋体" panose="02010600030101010101" pitchFamily="2" charset="-122"/>
                <a:cs typeface="Times New Roman" panose="02020603050405020304" pitchFamily="18" charset="0"/>
                <a:sym typeface="+mn-ea"/>
              </a:rPr>
              <a:t>美味</a:t>
            </a:r>
            <a:r>
              <a:rPr lang="en-US" altLang="zh-CN" sz="2800">
                <a:latin typeface="宋体" panose="02010600030101010101" pitchFamily="2" charset="-122"/>
                <a:ea typeface="宋体" panose="02010600030101010101" pitchFamily="2" charset="-122"/>
                <a:cs typeface="Times New Roman" panose="02020603050405020304" pitchFamily="18" charset="0"/>
                <a:sym typeface="+mn-ea"/>
              </a:rPr>
              <a:t>”</a:t>
            </a:r>
            <a:r>
              <a:rPr lang="zh-CN" altLang="en-US" sz="2800">
                <a:latin typeface="宋体" panose="02010600030101010101" pitchFamily="2" charset="-122"/>
                <a:ea typeface="宋体" panose="02010600030101010101" pitchFamily="2" charset="-122"/>
                <a:cs typeface="Times New Roman" panose="02020603050405020304" pitchFamily="18" charset="0"/>
                <a:sym typeface="+mn-ea"/>
              </a:rPr>
              <a:t>。</a:t>
            </a:r>
          </a:p>
        </p:txBody>
      </p:sp>
      <p:sp>
        <p:nvSpPr>
          <p:cNvPr id="5" name="文本框 4"/>
          <p:cNvSpPr txBox="1"/>
          <p:nvPr/>
        </p:nvSpPr>
        <p:spPr>
          <a:xfrm>
            <a:off x="3001645" y="5247005"/>
            <a:ext cx="9001760" cy="1395730"/>
          </a:xfrm>
          <a:prstGeom prst="rect">
            <a:avLst/>
          </a:prstGeom>
          <a:noFill/>
          <a:ln w="28575">
            <a:solidFill>
              <a:srgbClr val="00B050"/>
            </a:solidFill>
          </a:ln>
        </p:spPr>
        <p:txBody>
          <a:bodyPr wrap="square" rtlCol="0" anchor="t">
            <a:noAutofit/>
          </a:bodyPr>
          <a:lstStyle/>
          <a:p>
            <a:pPr lvl="0" algn="l">
              <a:buClrTx/>
              <a:buSzTx/>
              <a:buFontTx/>
            </a:pPr>
            <a:r>
              <a:rPr lang="en-US" altLang="zh-CN" sz="2800">
                <a:latin typeface="Times New Roman" panose="02020603050405020304" pitchFamily="18" charset="0"/>
                <a:cs typeface="Times New Roman" panose="02020603050405020304" pitchFamily="18" charset="0"/>
                <a:sym typeface="+mn-ea"/>
              </a:rPr>
              <a:t>Bathed in the warm sun, breathing the fresh air, enjoying  the beautiful scenery and feeling the comfortable farm, I seemed to be enjoying the “delicious food”  endowed by nature.</a:t>
            </a:r>
          </a:p>
        </p:txBody>
      </p:sp>
      <p:pic>
        <p:nvPicPr>
          <p:cNvPr id="6" name="图片 5"/>
          <p:cNvPicPr>
            <a:picLocks noChangeAspect="1"/>
          </p:cNvPicPr>
          <p:nvPr/>
        </p:nvPicPr>
        <p:blipFill>
          <a:blip r:embed="rId8"/>
          <a:stretch>
            <a:fillRect/>
          </a:stretch>
        </p:blipFill>
        <p:spPr>
          <a:xfrm>
            <a:off x="288290" y="3745230"/>
            <a:ext cx="2543175" cy="2897505"/>
          </a:xfrm>
          <a:prstGeom prst="rect">
            <a:avLst/>
          </a:prstGeom>
        </p:spPr>
      </p:pic>
      <p:sp>
        <p:nvSpPr>
          <p:cNvPr id="7" name="流程图: 资料带 6"/>
          <p:cNvSpPr/>
          <p:nvPr/>
        </p:nvSpPr>
        <p:spPr>
          <a:xfrm>
            <a:off x="8756650" y="4587240"/>
            <a:ext cx="1483360" cy="782955"/>
          </a:xfrm>
          <a:prstGeom prst="flowChartPunchedTap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tx1"/>
                </a:solidFill>
                <a:latin typeface="宋体" panose="02010600030101010101" pitchFamily="2" charset="-122"/>
                <a:ea typeface="宋体" panose="02010600030101010101" pitchFamily="2" charset="-122"/>
                <a:sym typeface="+mn-ea"/>
              </a:rPr>
              <a:t>味觉</a:t>
            </a:r>
            <a:endParaRPr lang="zh-CN" altLang="en-US" sz="2800" b="1">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to="" calcmode="lin" valueType="num">
                                      <p:cBhvr>
                                        <p:cTn id="7" dur="1" fill="hold"/>
                                        <p:tgtEl>
                                          <p:spTgt spid="9"/>
                                        </p:tgtEl>
                                      </p:cBhvr>
                                    </p:anim>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par>
                                <p:cTn id="13" presetID="3" presetClass="entr" presetSubtype="10" fill="hold" nodeType="withEffect">
                                  <p:stCondLst>
                                    <p:cond delay="0"/>
                                  </p:stCondLst>
                                  <p:childTnLst>
                                    <p:set>
                                      <p:cBhvr>
                                        <p:cTn id="14" dur="1" fill="hold">
                                          <p:stCondLst>
                                            <p:cond delay="0"/>
                                          </p:stCondLst>
                                        </p:cTn>
                                        <p:tgtEl>
                                          <p:spTgt spid="106"/>
                                        </p:tgtEl>
                                        <p:attrNameLst>
                                          <p:attrName>style.visibility</p:attrName>
                                        </p:attrNameLst>
                                      </p:cBhvr>
                                      <p:to>
                                        <p:strVal val="visible"/>
                                      </p:to>
                                    </p:set>
                                    <p:animEffect transition="in" filter="blinds(horizontal)">
                                      <p:cBhvr>
                                        <p:cTn id="15" dur="500"/>
                                        <p:tgtEl>
                                          <p:spTgt spid="10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linds(horizont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linds(horizontal)">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blinds(horizontal)">
                                      <p:cBhvr>
                                        <p:cTn id="30" dur="500"/>
                                        <p:tgtEl>
                                          <p:spTgt spid="3"/>
                                        </p:tgtEl>
                                      </p:cBhvr>
                                    </p:animEffect>
                                  </p:childTnLst>
                                </p:cTn>
                              </p:par>
                              <p:par>
                                <p:cTn id="31" presetID="3" presetClass="entr" presetSubtype="1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linds(horizontal)">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blinds(horizontal)">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blinds(horizontal)">
                                      <p:cBhvr>
                                        <p:cTn id="4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8" grpId="1" animBg="1"/>
      <p:bldP spid="9" grpId="0" bldLvl="0" animBg="1"/>
      <p:bldP spid="9" grpId="1" animBg="1"/>
      <p:bldP spid="10" grpId="0" bldLvl="0" animBg="1"/>
      <p:bldP spid="10" grpId="1" animBg="1"/>
      <p:bldP spid="2" grpId="0" bldLvl="0" animBg="1"/>
      <p:bldP spid="2" grpId="1" animBg="1"/>
      <p:bldP spid="3" grpId="0" bldLvl="0" animBg="1"/>
      <p:bldP spid="3" grpId="1" animBg="1"/>
      <p:bldP spid="5" grpId="0" animBg="1"/>
      <p:bldP spid="5" grpId="1" animBg="1"/>
      <p:bldP spid="7" grpId="0" animBg="1"/>
      <p:bldP spid="7"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custDataLst>
              <p:tags r:id="rId2"/>
            </p:custDataLst>
          </p:nvPr>
        </p:nvSpPr>
        <p:spPr>
          <a:xfrm>
            <a:off x="0" y="0"/>
            <a:ext cx="12192635" cy="685800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 name="圆角矩形 3"/>
          <p:cNvSpPr/>
          <p:nvPr>
            <p:custDataLst>
              <p:tags r:id="rId3"/>
            </p:custDataLst>
          </p:nvPr>
        </p:nvSpPr>
        <p:spPr>
          <a:xfrm>
            <a:off x="342900" y="172085"/>
            <a:ext cx="6363970" cy="69278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5. </a:t>
            </a:r>
            <a:r>
              <a:rPr lang="zh-CN" altLang="en-US" sz="360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丰富语言（</a:t>
            </a:r>
            <a:r>
              <a:rPr lang="en-US" altLang="zh-CN" sz="360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Show, Don’t tell</a:t>
            </a:r>
            <a:r>
              <a:rPr lang="zh-CN" altLang="en-US" sz="360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a:t>
            </a:r>
          </a:p>
        </p:txBody>
      </p:sp>
      <p:sp>
        <p:nvSpPr>
          <p:cNvPr id="9" name="文本框 8"/>
          <p:cNvSpPr txBox="1"/>
          <p:nvPr/>
        </p:nvSpPr>
        <p:spPr>
          <a:xfrm>
            <a:off x="7036435" y="288290"/>
            <a:ext cx="4314190" cy="575945"/>
          </a:xfrm>
          <a:prstGeom prst="rect">
            <a:avLst/>
          </a:prstGeom>
          <a:solidFill>
            <a:schemeClr val="accent2">
              <a:lumMod val="20000"/>
              <a:lumOff val="80000"/>
            </a:schemeClr>
          </a:solidFill>
          <a:ln w="19050">
            <a:solidFill>
              <a:schemeClr val="accent1"/>
            </a:solidFill>
          </a:ln>
        </p:spPr>
        <p:txBody>
          <a:bodyPr wrap="square" rtlCol="0">
            <a:noAutofit/>
          </a:bodyPr>
          <a:lstStyle/>
          <a:p>
            <a:pPr algn="ctr"/>
            <a:r>
              <a:rPr lang="zh-CN" altLang="en-US" sz="3200" b="1">
                <a:latin typeface="宋体" panose="02010600030101010101" pitchFamily="2" charset="-122"/>
                <a:ea typeface="宋体" panose="02010600030101010101" pitchFamily="2" charset="-122"/>
              </a:rPr>
              <a:t>没看到蜂鸟时的失望</a:t>
            </a:r>
          </a:p>
        </p:txBody>
      </p:sp>
      <p:sp>
        <p:nvSpPr>
          <p:cNvPr id="8" name="文本框 7"/>
          <p:cNvSpPr txBox="1"/>
          <p:nvPr/>
        </p:nvSpPr>
        <p:spPr>
          <a:xfrm>
            <a:off x="342900" y="1697355"/>
            <a:ext cx="6511925" cy="588010"/>
          </a:xfrm>
          <a:prstGeom prst="rect">
            <a:avLst/>
          </a:prstGeom>
          <a:noFill/>
          <a:ln w="28575">
            <a:solidFill>
              <a:srgbClr val="C00000"/>
            </a:solidFill>
          </a:ln>
        </p:spPr>
        <p:txBody>
          <a:bodyPr wrap="square" rtlCol="0" anchor="t">
            <a:noAutofit/>
          </a:bodyPr>
          <a:lstStyle/>
          <a:p>
            <a:pPr>
              <a:buClrTx/>
              <a:buSzTx/>
              <a:buFontTx/>
            </a:pPr>
            <a:r>
              <a:rPr lang="en-US" altLang="zh-CN" sz="2800">
                <a:latin typeface="Times New Roman" panose="02020603050405020304" pitchFamily="18" charset="0"/>
                <a:ea typeface="宋体" panose="02010600030101010101" pitchFamily="2" charset="-122"/>
                <a:cs typeface="Times New Roman" panose="02020603050405020304" pitchFamily="18" charset="0"/>
                <a:sym typeface="+mn-ea"/>
              </a:rPr>
              <a:t>2. Disappointment overwhelmed my heart.</a:t>
            </a:r>
          </a:p>
        </p:txBody>
      </p:sp>
      <p:sp>
        <p:nvSpPr>
          <p:cNvPr id="3" name="文本框 2"/>
          <p:cNvSpPr txBox="1"/>
          <p:nvPr/>
        </p:nvSpPr>
        <p:spPr>
          <a:xfrm>
            <a:off x="342900" y="6097270"/>
            <a:ext cx="9545955" cy="578485"/>
          </a:xfrm>
          <a:prstGeom prst="rect">
            <a:avLst/>
          </a:prstGeom>
          <a:noFill/>
          <a:ln w="28575">
            <a:solidFill>
              <a:srgbClr val="C00000"/>
            </a:solidFill>
          </a:ln>
        </p:spPr>
        <p:txBody>
          <a:bodyPr wrap="square" rtlCol="0" anchor="t">
            <a:noAutofit/>
          </a:bodyPr>
          <a:lstStyle/>
          <a:p>
            <a:pPr>
              <a:buClrTx/>
              <a:buSzTx/>
              <a:buFontTx/>
            </a:pPr>
            <a:r>
              <a:rPr lang="en-US" altLang="zh-CN" sz="2800">
                <a:latin typeface="宋体" panose="02010600030101010101" pitchFamily="2" charset="-122"/>
                <a:ea typeface="宋体" panose="02010600030101010101" pitchFamily="2" charset="-122"/>
                <a:cs typeface="Times New Roman" panose="02020603050405020304" pitchFamily="18" charset="0"/>
                <a:sym typeface="+mn-ea"/>
              </a:rPr>
              <a:t>7.N</a:t>
            </a:r>
            <a:r>
              <a:rPr lang="en-US" altLang="zh-CN" sz="2800">
                <a:latin typeface="Times New Roman" panose="02020603050405020304" pitchFamily="18" charset="0"/>
                <a:ea typeface="宋体" panose="02010600030101010101" pitchFamily="2" charset="-122"/>
                <a:cs typeface="Times New Roman" panose="02020603050405020304" pitchFamily="18" charset="0"/>
                <a:sym typeface="+mn-ea"/>
              </a:rPr>
              <a:t>ot seeing the hummingbird, I felt </a:t>
            </a:r>
            <a:r>
              <a:rPr lang="en-US" altLang="zh-CN" sz="280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no end </a:t>
            </a:r>
            <a:r>
              <a:rPr lang="en-US" altLang="zh-CN" sz="2800">
                <a:latin typeface="Times New Roman" panose="02020603050405020304" pitchFamily="18" charset="0"/>
                <a:ea typeface="宋体" panose="02010600030101010101" pitchFamily="2" charset="-122"/>
                <a:cs typeface="Times New Roman" panose="02020603050405020304" pitchFamily="18" charset="0"/>
                <a:sym typeface="+mn-ea"/>
              </a:rPr>
              <a:t>(</a:t>
            </a:r>
            <a:r>
              <a:rPr lang="zh-CN" altLang="en-US" sz="2800">
                <a:latin typeface="Times New Roman" panose="02020603050405020304" pitchFamily="18" charset="0"/>
                <a:ea typeface="宋体" panose="02010600030101010101" pitchFamily="2" charset="-122"/>
                <a:cs typeface="Times New Roman" panose="02020603050405020304" pitchFamily="18" charset="0"/>
                <a:sym typeface="+mn-ea"/>
              </a:rPr>
              <a:t>非常</a:t>
            </a:r>
            <a:r>
              <a:rPr lang="en-US" altLang="zh-CN" sz="2800">
                <a:latin typeface="Times New Roman" panose="02020603050405020304" pitchFamily="18" charset="0"/>
                <a:ea typeface="宋体" panose="02010600030101010101" pitchFamily="2" charset="-122"/>
                <a:cs typeface="Times New Roman" panose="02020603050405020304" pitchFamily="18" charset="0"/>
                <a:sym typeface="+mn-ea"/>
              </a:rPr>
              <a:t>) disappointed .</a:t>
            </a:r>
          </a:p>
        </p:txBody>
      </p:sp>
      <p:sp>
        <p:nvSpPr>
          <p:cNvPr id="5" name="文本框 4"/>
          <p:cNvSpPr txBox="1"/>
          <p:nvPr/>
        </p:nvSpPr>
        <p:spPr>
          <a:xfrm>
            <a:off x="342900" y="3576320"/>
            <a:ext cx="8714740" cy="619125"/>
          </a:xfrm>
          <a:prstGeom prst="rect">
            <a:avLst/>
          </a:prstGeom>
          <a:noFill/>
          <a:ln w="28575">
            <a:solidFill>
              <a:srgbClr val="C00000"/>
            </a:solidFill>
          </a:ln>
        </p:spPr>
        <p:txBody>
          <a:bodyPr wrap="square" rtlCol="0" anchor="t">
            <a:noAutofit/>
          </a:bodyPr>
          <a:lstStyle/>
          <a:p>
            <a:pPr>
              <a:buClrTx/>
              <a:buSzTx/>
              <a:buFontTx/>
            </a:pPr>
            <a:r>
              <a:rPr lang="en-US" altLang="zh-CN" sz="2800">
                <a:latin typeface="Times New Roman" panose="02020603050405020304" pitchFamily="18" charset="0"/>
                <a:ea typeface="宋体" panose="02010600030101010101" pitchFamily="2" charset="-122"/>
                <a:cs typeface="Times New Roman" panose="02020603050405020304" pitchFamily="18" charset="0"/>
                <a:sym typeface="+mn-ea"/>
              </a:rPr>
              <a:t>4. I was more than </a:t>
            </a:r>
            <a:r>
              <a:rPr lang="en-US" altLang="zh-CN" sz="280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gutted,</a:t>
            </a:r>
            <a:r>
              <a:rPr lang="en-US" altLang="zh-CN" sz="280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2800">
                <a:latin typeface="Times New Roman" panose="02020603050405020304" pitchFamily="18" charset="0"/>
                <a:ea typeface="宋体" panose="02010600030101010101" pitchFamily="2" charset="-122"/>
                <a:cs typeface="Times New Roman" panose="02020603050405020304" pitchFamily="18" charset="0"/>
                <a:sym typeface="+mn-ea"/>
              </a:rPr>
              <a:t>tears streaming down my cheeks.</a:t>
            </a:r>
          </a:p>
          <a:p>
            <a:pPr>
              <a:buClrTx/>
              <a:buSzTx/>
              <a:buFontTx/>
            </a:pPr>
            <a:endParaRPr lang="en-US" altLang="zh-CN" sz="2800" b="1">
              <a:solidFill>
                <a:srgbClr val="7030A0"/>
              </a:solid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7" name="文本框 6"/>
          <p:cNvSpPr txBox="1"/>
          <p:nvPr/>
        </p:nvSpPr>
        <p:spPr>
          <a:xfrm>
            <a:off x="342900" y="4413885"/>
            <a:ext cx="9293225" cy="618490"/>
          </a:xfrm>
          <a:prstGeom prst="rect">
            <a:avLst/>
          </a:prstGeom>
          <a:noFill/>
          <a:ln w="28575">
            <a:solidFill>
              <a:srgbClr val="C00000"/>
            </a:solidFill>
          </a:ln>
        </p:spPr>
        <p:txBody>
          <a:bodyPr wrap="square" rtlCol="0" anchor="t">
            <a:noAutofit/>
          </a:bodyPr>
          <a:lstStyle/>
          <a:p>
            <a:pPr lvl="0" algn="l">
              <a:buClrTx/>
              <a:buSzTx/>
              <a:buFontTx/>
            </a:pPr>
            <a:r>
              <a:rPr lang="en-US" altLang="zh-CN" sz="2800">
                <a:latin typeface="Times New Roman" panose="02020603050405020304" pitchFamily="18" charset="0"/>
                <a:ea typeface="宋体" panose="02010600030101010101" pitchFamily="2" charset="-122"/>
                <a:cs typeface="Times New Roman" panose="02020603050405020304" pitchFamily="18" charset="0"/>
                <a:sym typeface="+mn-ea"/>
              </a:rPr>
              <a:t>5. </a:t>
            </a:r>
            <a:r>
              <a:rPr lang="zh-CN" altLang="en-US" sz="2800">
                <a:latin typeface="Times New Roman" panose="02020603050405020304" pitchFamily="18" charset="0"/>
                <a:ea typeface="宋体" panose="02010600030101010101" pitchFamily="2" charset="-122"/>
                <a:cs typeface="Times New Roman" panose="02020603050405020304" pitchFamily="18" charset="0"/>
                <a:sym typeface="+mn-ea"/>
              </a:rPr>
              <a:t>I couldn't </a:t>
            </a:r>
            <a:r>
              <a:rPr lang="en-US" altLang="zh-CN" sz="2800">
                <a:latin typeface="Times New Roman" panose="02020603050405020304" pitchFamily="18" charset="0"/>
                <a:ea typeface="宋体" panose="02010600030101010101" pitchFamily="2" charset="-122"/>
                <a:cs typeface="Times New Roman" panose="02020603050405020304" pitchFamily="18" charset="0"/>
                <a:sym typeface="+mn-ea"/>
              </a:rPr>
              <a:t>resist</a:t>
            </a:r>
            <a:r>
              <a:rPr lang="zh-CN" altLang="en-US" sz="2800">
                <a:latin typeface="Times New Roman" panose="02020603050405020304" pitchFamily="18" charset="0"/>
                <a:ea typeface="宋体" panose="02010600030101010101" pitchFamily="2" charset="-122"/>
                <a:cs typeface="Times New Roman" panose="02020603050405020304" pitchFamily="18" charset="0"/>
                <a:sym typeface="+mn-ea"/>
              </a:rPr>
              <a:t> crying bitterly</a:t>
            </a:r>
            <a:r>
              <a:rPr lang="en-US" altLang="zh-CN" sz="2800">
                <a:latin typeface="Times New Roman" panose="02020603050405020304" pitchFamily="18" charset="0"/>
                <a:ea typeface="宋体" panose="02010600030101010101" pitchFamily="2" charset="-122"/>
                <a:cs typeface="Times New Roman" panose="02020603050405020304" pitchFamily="18" charset="0"/>
                <a:sym typeface="+mn-ea"/>
              </a:rPr>
              <a:t>, burying my face in my hands.</a:t>
            </a:r>
          </a:p>
        </p:txBody>
      </p:sp>
      <p:sp>
        <p:nvSpPr>
          <p:cNvPr id="6" name="文本框 5"/>
          <p:cNvSpPr txBox="1"/>
          <p:nvPr/>
        </p:nvSpPr>
        <p:spPr>
          <a:xfrm>
            <a:off x="342900" y="5238115"/>
            <a:ext cx="9352915" cy="653415"/>
          </a:xfrm>
          <a:prstGeom prst="rect">
            <a:avLst/>
          </a:prstGeom>
          <a:noFill/>
          <a:ln w="28575">
            <a:solidFill>
              <a:srgbClr val="C00000"/>
            </a:solidFill>
          </a:ln>
        </p:spPr>
        <p:txBody>
          <a:bodyPr wrap="square" rtlCol="0" anchor="t">
            <a:noAutofit/>
          </a:bodyPr>
          <a:lstStyle/>
          <a:p>
            <a:pPr lvl="0" algn="l">
              <a:buClrTx/>
              <a:buSzTx/>
              <a:buFontTx/>
            </a:pPr>
            <a:r>
              <a:rPr lang="en-US" altLang="zh-CN" sz="2800">
                <a:latin typeface="Times New Roman" panose="02020603050405020304" pitchFamily="18" charset="0"/>
                <a:ea typeface="宋体" panose="02010600030101010101" pitchFamily="2" charset="-122"/>
                <a:cs typeface="Times New Roman" panose="02020603050405020304" pitchFamily="18" charset="0"/>
                <a:sym typeface="+mn-ea"/>
              </a:rPr>
              <a:t>6. </a:t>
            </a:r>
            <a:r>
              <a:rPr lang="zh-CN" altLang="en-US" sz="2800">
                <a:latin typeface="Times New Roman" panose="02020603050405020304" pitchFamily="18" charset="0"/>
                <a:ea typeface="宋体" panose="02010600030101010101" pitchFamily="2" charset="-122"/>
                <a:cs typeface="Times New Roman" panose="02020603050405020304" pitchFamily="18" charset="0"/>
                <a:sym typeface="+mn-ea"/>
              </a:rPr>
              <a:t>My heart sank, just like a stone falling</a:t>
            </a:r>
            <a:r>
              <a:rPr lang="en-US" altLang="zh-CN" sz="2800">
                <a:latin typeface="Times New Roman" panose="02020603050405020304" pitchFamily="18" charset="0"/>
                <a:ea typeface="宋体" panose="02010600030101010101" pitchFamily="2" charset="-122"/>
                <a:cs typeface="Times New Roman" panose="02020603050405020304" pitchFamily="18" charset="0"/>
                <a:sym typeface="+mn-ea"/>
              </a:rPr>
              <a:t> </a:t>
            </a:r>
            <a:r>
              <a:rPr lang="zh-CN" altLang="en-US" sz="2800">
                <a:latin typeface="Times New Roman" panose="02020603050405020304" pitchFamily="18" charset="0"/>
                <a:ea typeface="宋体" panose="02010600030101010101" pitchFamily="2" charset="-122"/>
                <a:cs typeface="Times New Roman" panose="02020603050405020304" pitchFamily="18" charset="0"/>
                <a:sym typeface="+mn-ea"/>
              </a:rPr>
              <a:t>heav</a:t>
            </a:r>
            <a:r>
              <a:rPr lang="en-US" altLang="zh-CN" sz="2800">
                <a:latin typeface="Times New Roman" panose="02020603050405020304" pitchFamily="18" charset="0"/>
                <a:ea typeface="宋体" panose="02010600030101010101" pitchFamily="2" charset="-122"/>
                <a:cs typeface="Times New Roman" panose="02020603050405020304" pitchFamily="18" charset="0"/>
                <a:sym typeface="+mn-ea"/>
              </a:rPr>
              <a:t>ily </a:t>
            </a:r>
            <a:r>
              <a:rPr lang="zh-CN" altLang="en-US" sz="2800">
                <a:latin typeface="Times New Roman" panose="02020603050405020304" pitchFamily="18" charset="0"/>
                <a:ea typeface="宋体" panose="02010600030101010101" pitchFamily="2" charset="-122"/>
                <a:cs typeface="Times New Roman" panose="02020603050405020304" pitchFamily="18" charset="0"/>
                <a:sym typeface="+mn-ea"/>
              </a:rPr>
              <a:t>to the ground</a:t>
            </a:r>
            <a:r>
              <a:rPr lang="en-US" altLang="zh-CN" sz="2800">
                <a:latin typeface="Times New Roman" panose="02020603050405020304" pitchFamily="18" charset="0"/>
                <a:ea typeface="宋体" panose="02010600030101010101" pitchFamily="2" charset="-122"/>
                <a:cs typeface="Times New Roman" panose="02020603050405020304" pitchFamily="18" charset="0"/>
                <a:sym typeface="+mn-ea"/>
              </a:rPr>
              <a:t>. </a:t>
            </a:r>
          </a:p>
        </p:txBody>
      </p:sp>
      <p:sp>
        <p:nvSpPr>
          <p:cNvPr id="10" name="文本框 9"/>
          <p:cNvSpPr txBox="1"/>
          <p:nvPr/>
        </p:nvSpPr>
        <p:spPr>
          <a:xfrm>
            <a:off x="342900" y="2429510"/>
            <a:ext cx="7296785" cy="953135"/>
          </a:xfrm>
          <a:prstGeom prst="rect">
            <a:avLst/>
          </a:prstGeom>
          <a:noFill/>
          <a:ln w="28575">
            <a:solidFill>
              <a:srgbClr val="C00000"/>
            </a:solidFill>
          </a:ln>
        </p:spPr>
        <p:txBody>
          <a:bodyPr wrap="square" rtlCol="0" anchor="t">
            <a:spAutoFit/>
          </a:bodyPr>
          <a:lstStyle/>
          <a:p>
            <a:pPr lvl="0" algn="l">
              <a:buClrTx/>
              <a:buSzTx/>
              <a:buFontTx/>
            </a:pPr>
            <a:r>
              <a:rPr lang="en-US" altLang="zh-CN" sz="2800">
                <a:latin typeface="Times New Roman" panose="02020603050405020304" pitchFamily="18" charset="0"/>
                <a:ea typeface="宋体" panose="02010600030101010101" pitchFamily="2" charset="-122"/>
                <a:cs typeface="Times New Roman" panose="02020603050405020304" pitchFamily="18" charset="0"/>
                <a:sym typeface="+mn-ea"/>
              </a:rPr>
              <a:t>3. </a:t>
            </a:r>
            <a:r>
              <a:rPr lang="zh-CN" altLang="en-US" sz="2800">
                <a:latin typeface="Times New Roman" panose="02020603050405020304" pitchFamily="18" charset="0"/>
                <a:ea typeface="宋体" panose="02010600030101010101" pitchFamily="2" charset="-122"/>
                <a:cs typeface="Times New Roman" panose="02020603050405020304" pitchFamily="18" charset="0"/>
                <a:sym typeface="+mn-ea"/>
              </a:rPr>
              <a:t>My heart </a:t>
            </a:r>
            <a:r>
              <a:rPr lang="en-US" altLang="zh-CN" sz="2800">
                <a:latin typeface="Times New Roman" panose="02020603050405020304" pitchFamily="18" charset="0"/>
                <a:ea typeface="宋体" panose="02010600030101010101" pitchFamily="2" charset="-122"/>
                <a:cs typeface="Times New Roman" panose="02020603050405020304" pitchFamily="18" charset="0"/>
                <a:sym typeface="+mn-ea"/>
              </a:rPr>
              <a:t>was</a:t>
            </a:r>
            <a:r>
              <a:rPr lang="zh-CN" altLang="en-US" sz="2800">
                <a:latin typeface="Times New Roman" panose="02020603050405020304" pitchFamily="18" charset="0"/>
                <a:ea typeface="宋体" panose="02010600030101010101" pitchFamily="2" charset="-122"/>
                <a:cs typeface="Times New Roman" panose="02020603050405020304" pitchFamily="18" charset="0"/>
                <a:sym typeface="+mn-ea"/>
              </a:rPr>
              <a:t> </a:t>
            </a:r>
            <a:r>
              <a:rPr sz="2800">
                <a:latin typeface="Times New Roman" panose="02020603050405020304" pitchFamily="18" charset="0"/>
                <a:ea typeface="宋体" panose="02010600030101010101" pitchFamily="2" charset="-122"/>
                <a:cs typeface="Times New Roman" panose="02020603050405020304" pitchFamily="18" charset="0"/>
                <a:sym typeface="+mn-ea"/>
              </a:rPr>
              <a:t>drizzling</a:t>
            </a:r>
            <a:r>
              <a:rPr lang="en-US" sz="2800">
                <a:latin typeface="Times New Roman" panose="02020603050405020304" pitchFamily="18" charset="0"/>
                <a:ea typeface="宋体" panose="02010600030101010101" pitchFamily="2" charset="-122"/>
                <a:cs typeface="Times New Roman" panose="02020603050405020304" pitchFamily="18" charset="0"/>
                <a:sym typeface="+mn-ea"/>
              </a:rPr>
              <a:t>, heart wet. </a:t>
            </a:r>
          </a:p>
          <a:p>
            <a:pPr lvl="0" algn="l">
              <a:buClrTx/>
              <a:buSzTx/>
              <a:buFontTx/>
            </a:pPr>
            <a:r>
              <a:rPr lang="en-US" altLang="zh-CN" sz="2800">
                <a:latin typeface="Times New Roman" panose="02020603050405020304" pitchFamily="18" charset="0"/>
                <a:ea typeface="宋体" panose="02010600030101010101" pitchFamily="2" charset="-122"/>
                <a:cs typeface="Times New Roman" panose="02020603050405020304" pitchFamily="18" charset="0"/>
                <a:sym typeface="+mn-ea"/>
              </a:rPr>
              <a:t>   </a:t>
            </a:r>
            <a:r>
              <a:rPr lang="zh-CN" altLang="en-US" sz="2800">
                <a:latin typeface="Times New Roman" panose="02020603050405020304" pitchFamily="18" charset="0"/>
                <a:ea typeface="宋体" panose="02010600030101010101" pitchFamily="2" charset="-122"/>
                <a:cs typeface="Times New Roman" panose="02020603050405020304" pitchFamily="18" charset="0"/>
                <a:sym typeface="+mn-ea"/>
              </a:rPr>
              <a:t>我的心下着淅淅沥沥的小雨，心里湿漉漉的。</a:t>
            </a:r>
            <a:r>
              <a:rPr lang="en-US" altLang="zh-CN" sz="2800">
                <a:latin typeface="Times New Roman" panose="02020603050405020304" pitchFamily="18" charset="0"/>
                <a:ea typeface="宋体" panose="02010600030101010101" pitchFamily="2" charset="-122"/>
                <a:cs typeface="Times New Roman" panose="02020603050405020304" pitchFamily="18" charset="0"/>
                <a:sym typeface="+mn-ea"/>
              </a:rPr>
              <a:t> </a:t>
            </a:r>
          </a:p>
        </p:txBody>
      </p:sp>
      <p:sp>
        <p:nvSpPr>
          <p:cNvPr id="11" name="文本框 10"/>
          <p:cNvSpPr txBox="1"/>
          <p:nvPr/>
        </p:nvSpPr>
        <p:spPr>
          <a:xfrm>
            <a:off x="342900" y="970280"/>
            <a:ext cx="4483100" cy="599440"/>
          </a:xfrm>
          <a:prstGeom prst="rect">
            <a:avLst/>
          </a:prstGeom>
          <a:noFill/>
          <a:ln w="28575">
            <a:solidFill>
              <a:srgbClr val="C00000"/>
            </a:solidFill>
          </a:ln>
        </p:spPr>
        <p:txBody>
          <a:bodyPr wrap="square" rtlCol="0" anchor="t">
            <a:noAutofit/>
          </a:bodyPr>
          <a:lstStyle/>
          <a:p>
            <a:pPr lvl="0" algn="l">
              <a:buClrTx/>
              <a:buSzTx/>
              <a:buFontTx/>
            </a:pPr>
            <a:r>
              <a:rPr lang="en-US" altLang="zh-CN" sz="2800">
                <a:latin typeface="Times New Roman" panose="02020603050405020304" pitchFamily="18" charset="0"/>
                <a:ea typeface="宋体" panose="02010600030101010101" pitchFamily="2" charset="-122"/>
                <a:cs typeface="Times New Roman" panose="02020603050405020304" pitchFamily="18" charset="0"/>
                <a:sym typeface="+mn-ea"/>
              </a:rPr>
              <a:t>1. </a:t>
            </a:r>
            <a:r>
              <a:rPr lang="zh-CN" altLang="en-US" sz="2800">
                <a:latin typeface="Times New Roman" panose="02020603050405020304" pitchFamily="18" charset="0"/>
                <a:ea typeface="宋体" panose="02010600030101010101" pitchFamily="2" charset="-122"/>
                <a:cs typeface="Times New Roman" panose="02020603050405020304" pitchFamily="18" charset="0"/>
                <a:sym typeface="+mn-ea"/>
              </a:rPr>
              <a:t>I broke down emotionally.</a:t>
            </a:r>
          </a:p>
        </p:txBody>
      </p:sp>
      <p:pic>
        <p:nvPicPr>
          <p:cNvPr id="12" name="图片 11" descr="262227166749786152"/>
          <p:cNvPicPr>
            <a:picLocks noChangeAspect="1"/>
          </p:cNvPicPr>
          <p:nvPr>
            <p:custDataLst>
              <p:tags r:id="rId4"/>
            </p:custDataLst>
          </p:nvPr>
        </p:nvPicPr>
        <p:blipFill>
          <a:blip r:embed="rId6"/>
          <a:srcRect l="7547" t="14336" r="6950" b="15520"/>
          <a:stretch>
            <a:fillRect/>
          </a:stretch>
        </p:blipFill>
        <p:spPr>
          <a:xfrm>
            <a:off x="8375015" y="864235"/>
            <a:ext cx="3749675" cy="3209925"/>
          </a:xfrm>
          <a:prstGeom prst="rect">
            <a:avLst/>
          </a:prstGeom>
        </p:spPr>
      </p:pic>
      <p:pic>
        <p:nvPicPr>
          <p:cNvPr id="13" name="图片 12" descr="1793f62d3e5017fa78ad95945ba59fe71853aeb4937e-1AMDmo_fw658"/>
          <p:cNvPicPr>
            <a:picLocks noChangeAspect="1"/>
          </p:cNvPicPr>
          <p:nvPr/>
        </p:nvPicPr>
        <p:blipFill>
          <a:blip r:embed="rId7"/>
          <a:stretch>
            <a:fillRect/>
          </a:stretch>
        </p:blipFill>
        <p:spPr>
          <a:xfrm>
            <a:off x="9540240" y="4195445"/>
            <a:ext cx="2584450" cy="2662555"/>
          </a:xfrm>
          <a:prstGeom prst="rect">
            <a:avLst/>
          </a:prstGeom>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0.70"/>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strVal val="#ppt_w*0.70"/>
                                          </p:val>
                                        </p:tav>
                                        <p:tav tm="100000">
                                          <p:val>
                                            <p:strVal val="#ppt_w"/>
                                          </p:val>
                                        </p:tav>
                                      </p:tavLst>
                                    </p:anim>
                                    <p:anim calcmode="lin" valueType="num">
                                      <p:cBhvr>
                                        <p:cTn id="15" dur="1000" fill="hold"/>
                                        <p:tgtEl>
                                          <p:spTgt spid="8"/>
                                        </p:tgtEl>
                                        <p:attrNameLst>
                                          <p:attrName>ppt_h</p:attrName>
                                        </p:attrNameLst>
                                      </p:cBhvr>
                                      <p:tavLst>
                                        <p:tav tm="0">
                                          <p:val>
                                            <p:strVal val="#ppt_h"/>
                                          </p:val>
                                        </p:tav>
                                        <p:tav tm="100000">
                                          <p:val>
                                            <p:strVal val="#ppt_h"/>
                                          </p:val>
                                        </p:tav>
                                      </p:tavLst>
                                    </p:anim>
                                    <p:animEffect transition="in" filter="fade">
                                      <p:cBhvr>
                                        <p:cTn id="16" dur="1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ppt_w</p:attrName>
                                        </p:attrNameLst>
                                      </p:cBhvr>
                                      <p:tavLst>
                                        <p:tav tm="0">
                                          <p:val>
                                            <p:strVal val="#ppt_w*0.70"/>
                                          </p:val>
                                        </p:tav>
                                        <p:tav tm="100000">
                                          <p:val>
                                            <p:strVal val="#ppt_w"/>
                                          </p:val>
                                        </p:tav>
                                      </p:tavLst>
                                    </p:anim>
                                    <p:anim calcmode="lin" valueType="num">
                                      <p:cBhvr>
                                        <p:cTn id="22" dur="1000" fill="hold"/>
                                        <p:tgtEl>
                                          <p:spTgt spid="10"/>
                                        </p:tgtEl>
                                        <p:attrNameLst>
                                          <p:attrName>ppt_h</p:attrName>
                                        </p:attrNameLst>
                                      </p:cBhvr>
                                      <p:tavLst>
                                        <p:tav tm="0">
                                          <p:val>
                                            <p:strVal val="#ppt_h"/>
                                          </p:val>
                                        </p:tav>
                                        <p:tav tm="100000">
                                          <p:val>
                                            <p:strVal val="#ppt_h"/>
                                          </p:val>
                                        </p:tav>
                                      </p:tavLst>
                                    </p:anim>
                                    <p:animEffect transition="in" filter="fade">
                                      <p:cBhvr>
                                        <p:cTn id="23" dur="10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strVal val="#ppt_w*0.70"/>
                                          </p:val>
                                        </p:tav>
                                        <p:tav tm="100000">
                                          <p:val>
                                            <p:strVal val="#ppt_w"/>
                                          </p:val>
                                        </p:tav>
                                      </p:tavLst>
                                    </p:anim>
                                    <p:anim calcmode="lin" valueType="num">
                                      <p:cBhvr>
                                        <p:cTn id="29" dur="1000" fill="hold"/>
                                        <p:tgtEl>
                                          <p:spTgt spid="5"/>
                                        </p:tgtEl>
                                        <p:attrNameLst>
                                          <p:attrName>ppt_h</p:attrName>
                                        </p:attrNameLst>
                                      </p:cBhvr>
                                      <p:tavLst>
                                        <p:tav tm="0">
                                          <p:val>
                                            <p:strVal val="#ppt_h"/>
                                          </p:val>
                                        </p:tav>
                                        <p:tav tm="100000">
                                          <p:val>
                                            <p:strVal val="#ppt_h"/>
                                          </p:val>
                                        </p:tav>
                                      </p:tavLst>
                                    </p:anim>
                                    <p:animEffect transition="in" filter="fade">
                                      <p:cBhvr>
                                        <p:cTn id="30" dur="10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1000" fill="hold"/>
                                        <p:tgtEl>
                                          <p:spTgt spid="7"/>
                                        </p:tgtEl>
                                        <p:attrNameLst>
                                          <p:attrName>ppt_w</p:attrName>
                                        </p:attrNameLst>
                                      </p:cBhvr>
                                      <p:tavLst>
                                        <p:tav tm="0">
                                          <p:val>
                                            <p:strVal val="#ppt_w*0.70"/>
                                          </p:val>
                                        </p:tav>
                                        <p:tav tm="100000">
                                          <p:val>
                                            <p:strVal val="#ppt_w"/>
                                          </p:val>
                                        </p:tav>
                                      </p:tavLst>
                                    </p:anim>
                                    <p:anim calcmode="lin" valueType="num">
                                      <p:cBhvr>
                                        <p:cTn id="36" dur="1000" fill="hold"/>
                                        <p:tgtEl>
                                          <p:spTgt spid="7"/>
                                        </p:tgtEl>
                                        <p:attrNameLst>
                                          <p:attrName>ppt_h</p:attrName>
                                        </p:attrNameLst>
                                      </p:cBhvr>
                                      <p:tavLst>
                                        <p:tav tm="0">
                                          <p:val>
                                            <p:strVal val="#ppt_h"/>
                                          </p:val>
                                        </p:tav>
                                        <p:tav tm="100000">
                                          <p:val>
                                            <p:strVal val="#ppt_h"/>
                                          </p:val>
                                        </p:tav>
                                      </p:tavLst>
                                    </p:anim>
                                    <p:animEffect transition="in" filter="fade">
                                      <p:cBhvr>
                                        <p:cTn id="37" dur="10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p:cTn id="42" dur="1000" fill="hold"/>
                                        <p:tgtEl>
                                          <p:spTgt spid="6"/>
                                        </p:tgtEl>
                                        <p:attrNameLst>
                                          <p:attrName>ppt_w</p:attrName>
                                        </p:attrNameLst>
                                      </p:cBhvr>
                                      <p:tavLst>
                                        <p:tav tm="0">
                                          <p:val>
                                            <p:strVal val="#ppt_w*0.70"/>
                                          </p:val>
                                        </p:tav>
                                        <p:tav tm="100000">
                                          <p:val>
                                            <p:strVal val="#ppt_w"/>
                                          </p:val>
                                        </p:tav>
                                      </p:tavLst>
                                    </p:anim>
                                    <p:anim calcmode="lin" valueType="num">
                                      <p:cBhvr>
                                        <p:cTn id="43" dur="1000" fill="hold"/>
                                        <p:tgtEl>
                                          <p:spTgt spid="6"/>
                                        </p:tgtEl>
                                        <p:attrNameLst>
                                          <p:attrName>ppt_h</p:attrName>
                                        </p:attrNameLst>
                                      </p:cBhvr>
                                      <p:tavLst>
                                        <p:tav tm="0">
                                          <p:val>
                                            <p:strVal val="#ppt_h"/>
                                          </p:val>
                                        </p:tav>
                                        <p:tav tm="100000">
                                          <p:val>
                                            <p:strVal val="#ppt_h"/>
                                          </p:val>
                                        </p:tav>
                                      </p:tavLst>
                                    </p:anim>
                                    <p:animEffect transition="in" filter="fade">
                                      <p:cBhvr>
                                        <p:cTn id="44" dur="10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p:cTn id="49" dur="1000" fill="hold"/>
                                        <p:tgtEl>
                                          <p:spTgt spid="3"/>
                                        </p:tgtEl>
                                        <p:attrNameLst>
                                          <p:attrName>ppt_w</p:attrName>
                                        </p:attrNameLst>
                                      </p:cBhvr>
                                      <p:tavLst>
                                        <p:tav tm="0">
                                          <p:val>
                                            <p:strVal val="#ppt_w*0.70"/>
                                          </p:val>
                                        </p:tav>
                                        <p:tav tm="100000">
                                          <p:val>
                                            <p:strVal val="#ppt_w"/>
                                          </p:val>
                                        </p:tav>
                                      </p:tavLst>
                                    </p:anim>
                                    <p:anim calcmode="lin" valueType="num">
                                      <p:cBhvr>
                                        <p:cTn id="50" dur="1000" fill="hold"/>
                                        <p:tgtEl>
                                          <p:spTgt spid="3"/>
                                        </p:tgtEl>
                                        <p:attrNameLst>
                                          <p:attrName>ppt_h</p:attrName>
                                        </p:attrNameLst>
                                      </p:cBhvr>
                                      <p:tavLst>
                                        <p:tav tm="0">
                                          <p:val>
                                            <p:strVal val="#ppt_h"/>
                                          </p:val>
                                        </p:tav>
                                        <p:tav tm="100000">
                                          <p:val>
                                            <p:strVal val="#ppt_h"/>
                                          </p:val>
                                        </p:tav>
                                      </p:tavLst>
                                    </p:anim>
                                    <p:animEffect transition="in" filter="fade">
                                      <p:cBhvr>
                                        <p:cTn id="5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3" grpId="0" bldLvl="0" animBg="1"/>
      <p:bldP spid="3" grpId="1" animBg="1"/>
      <p:bldP spid="5" grpId="0" bldLvl="0" animBg="1"/>
      <p:bldP spid="5" grpId="1" animBg="1"/>
      <p:bldP spid="7" grpId="0" animBg="1"/>
      <p:bldP spid="7" grpId="1" animBg="1"/>
      <p:bldP spid="6" grpId="0" animBg="1"/>
      <p:bldP spid="6" grpId="1" animBg="1"/>
      <p:bldP spid="10" grpId="0" animBg="1"/>
      <p:bldP spid="10" grpId="1" animBg="1"/>
      <p:bldP spid="11" grpId="0" animBg="1"/>
      <p:bldP spid="11"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custDataLst>
              <p:tags r:id="rId2"/>
            </p:custDataLst>
          </p:nvPr>
        </p:nvSpPr>
        <p:spPr>
          <a:xfrm>
            <a:off x="0" y="0"/>
            <a:ext cx="12192635" cy="685800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 name="圆角矩形 3"/>
          <p:cNvSpPr/>
          <p:nvPr>
            <p:custDataLst>
              <p:tags r:id="rId3"/>
            </p:custDataLst>
          </p:nvPr>
        </p:nvSpPr>
        <p:spPr>
          <a:xfrm>
            <a:off x="342900" y="172085"/>
            <a:ext cx="6363970" cy="69278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5. </a:t>
            </a:r>
            <a:r>
              <a:rPr lang="zh-CN" altLang="en-US" sz="360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丰富语言（</a:t>
            </a:r>
            <a:r>
              <a:rPr lang="en-US" altLang="zh-CN" sz="360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Show, Don’t tell</a:t>
            </a:r>
            <a:r>
              <a:rPr lang="zh-CN" altLang="en-US" sz="360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a:t>
            </a:r>
          </a:p>
        </p:txBody>
      </p:sp>
      <p:sp>
        <p:nvSpPr>
          <p:cNvPr id="9" name="文本框 8"/>
          <p:cNvSpPr txBox="1"/>
          <p:nvPr/>
        </p:nvSpPr>
        <p:spPr>
          <a:xfrm>
            <a:off x="6924675" y="288290"/>
            <a:ext cx="4852035" cy="460375"/>
          </a:xfrm>
          <a:prstGeom prst="rect">
            <a:avLst/>
          </a:prstGeom>
          <a:solidFill>
            <a:schemeClr val="accent2">
              <a:lumMod val="20000"/>
              <a:lumOff val="80000"/>
            </a:schemeClr>
          </a:solidFill>
          <a:ln w="19050">
            <a:solidFill>
              <a:schemeClr val="accent1"/>
            </a:solidFill>
          </a:ln>
        </p:spPr>
        <p:txBody>
          <a:bodyPr wrap="square" rtlCol="0">
            <a:noAutofit/>
          </a:bodyPr>
          <a:lstStyle/>
          <a:p>
            <a:pPr lvl="0" algn="ctr">
              <a:buClrTx/>
              <a:buSzTx/>
              <a:buFontTx/>
            </a:pPr>
            <a:r>
              <a:rPr lang="zh-CN" altLang="en-US" sz="3200" b="1">
                <a:latin typeface="宋体" panose="02010600030101010101" pitchFamily="2" charset="-122"/>
                <a:ea typeface="宋体" panose="02010600030101010101" pitchFamily="2" charset="-122"/>
                <a:sym typeface="+mn-ea"/>
              </a:rPr>
              <a:t>看到蜂鸟时的欣喜/开心</a:t>
            </a:r>
          </a:p>
        </p:txBody>
      </p:sp>
      <p:sp>
        <p:nvSpPr>
          <p:cNvPr id="2" name="文本框 1"/>
          <p:cNvSpPr txBox="1"/>
          <p:nvPr/>
        </p:nvSpPr>
        <p:spPr>
          <a:xfrm>
            <a:off x="516255" y="3854450"/>
            <a:ext cx="9208770" cy="521970"/>
          </a:xfrm>
          <a:prstGeom prst="rect">
            <a:avLst/>
          </a:prstGeom>
          <a:noFill/>
          <a:ln w="28575">
            <a:solidFill>
              <a:srgbClr val="C00000"/>
            </a:solidFill>
          </a:ln>
        </p:spPr>
        <p:txBody>
          <a:bodyPr wrap="square" rtlCol="0" anchor="t">
            <a:spAutoFit/>
          </a:bodyPr>
          <a:lstStyle/>
          <a:p>
            <a:pPr lvl="0" algn="l">
              <a:buClrTx/>
              <a:buSzTx/>
              <a:buFontTx/>
            </a:pPr>
            <a:r>
              <a:rPr lang="en-US" altLang="zh-CN" sz="2800">
                <a:latin typeface="Times New Roman" panose="02020603050405020304" pitchFamily="18" charset="0"/>
                <a:cs typeface="Times New Roman" panose="02020603050405020304" pitchFamily="18" charset="0"/>
                <a:sym typeface="+mn-ea"/>
              </a:rPr>
              <a:t>5. Seeing the hummingbird, my eyes twinkled with excitement.</a:t>
            </a:r>
          </a:p>
        </p:txBody>
      </p:sp>
      <p:sp>
        <p:nvSpPr>
          <p:cNvPr id="3" name="文本框 2"/>
          <p:cNvSpPr txBox="1"/>
          <p:nvPr/>
        </p:nvSpPr>
        <p:spPr>
          <a:xfrm>
            <a:off x="516255" y="5961380"/>
            <a:ext cx="10189210" cy="521970"/>
          </a:xfrm>
          <a:prstGeom prst="rect">
            <a:avLst/>
          </a:prstGeom>
          <a:noFill/>
          <a:ln w="28575">
            <a:solidFill>
              <a:srgbClr val="C00000"/>
            </a:solidFill>
          </a:ln>
        </p:spPr>
        <p:txBody>
          <a:bodyPr wrap="square" rtlCol="0" anchor="t">
            <a:spAutoFit/>
          </a:bodyPr>
          <a:lstStyle/>
          <a:p>
            <a:pPr lvl="0" algn="l">
              <a:buClrTx/>
              <a:buSzTx/>
              <a:buFontTx/>
            </a:pPr>
            <a:r>
              <a:rPr lang="en-US" altLang="zh-CN" sz="2800">
                <a:latin typeface="Times New Roman" panose="02020603050405020304" pitchFamily="18" charset="0"/>
                <a:cs typeface="Times New Roman" panose="02020603050405020304" pitchFamily="18" charset="0"/>
                <a:sym typeface="+mn-ea"/>
              </a:rPr>
              <a:t>8. The hummingbird in sight, my eyes danced with joy and sweetness.</a:t>
            </a:r>
          </a:p>
        </p:txBody>
      </p:sp>
      <p:sp>
        <p:nvSpPr>
          <p:cNvPr id="6" name="文本框 5"/>
          <p:cNvSpPr txBox="1"/>
          <p:nvPr/>
        </p:nvSpPr>
        <p:spPr>
          <a:xfrm>
            <a:off x="516255" y="5293360"/>
            <a:ext cx="10026650" cy="521970"/>
          </a:xfrm>
          <a:prstGeom prst="rect">
            <a:avLst/>
          </a:prstGeom>
          <a:noFill/>
          <a:ln w="28575">
            <a:solidFill>
              <a:srgbClr val="C00000"/>
            </a:solidFill>
          </a:ln>
        </p:spPr>
        <p:txBody>
          <a:bodyPr wrap="square" rtlCol="0">
            <a:spAutoFit/>
          </a:bodyPr>
          <a:lstStyle/>
          <a:p>
            <a:r>
              <a:rPr lang="en-US" altLang="zh-CN" sz="2800">
                <a:latin typeface="Times New Roman" panose="02020603050405020304" pitchFamily="18" charset="0"/>
                <a:cs typeface="Times New Roman" panose="02020603050405020304" pitchFamily="18" charset="0"/>
              </a:rPr>
              <a:t>7. Exhilaration took </a:t>
            </a:r>
            <a:r>
              <a:rPr lang="en-US" altLang="zh-CN" sz="2800">
                <a:latin typeface="Times New Roman" panose="02020603050405020304" pitchFamily="18" charset="0"/>
                <a:ea typeface="宋体" panose="02010600030101010101" pitchFamily="2" charset="-122"/>
                <a:cs typeface="Times New Roman" panose="02020603050405020304" pitchFamily="18" charset="0"/>
              </a:rPr>
              <a:t>possession </a:t>
            </a:r>
            <a:r>
              <a:rPr lang="en-US" altLang="zh-CN" sz="2800">
                <a:latin typeface="Times New Roman" panose="02020603050405020304" pitchFamily="18" charset="0"/>
                <a:cs typeface="Times New Roman" panose="02020603050405020304" pitchFamily="18" charset="0"/>
              </a:rPr>
              <a:t>of me upon seeing the hummingbird. </a:t>
            </a:r>
          </a:p>
        </p:txBody>
      </p:sp>
      <p:sp>
        <p:nvSpPr>
          <p:cNvPr id="8" name="文本框 7"/>
          <p:cNvSpPr txBox="1"/>
          <p:nvPr/>
        </p:nvSpPr>
        <p:spPr>
          <a:xfrm>
            <a:off x="542925" y="1747520"/>
            <a:ext cx="5376545" cy="521970"/>
          </a:xfrm>
          <a:prstGeom prst="rect">
            <a:avLst/>
          </a:prstGeom>
          <a:noFill/>
          <a:ln w="28575">
            <a:solidFill>
              <a:srgbClr val="C00000"/>
            </a:solidFill>
          </a:ln>
        </p:spPr>
        <p:txBody>
          <a:bodyPr wrap="square" rtlCol="0" anchor="t">
            <a:spAutoFit/>
          </a:bodyPr>
          <a:lstStyle/>
          <a:p>
            <a:pPr lvl="0" algn="l">
              <a:buClrTx/>
              <a:buSzTx/>
              <a:buFontTx/>
            </a:pPr>
            <a:r>
              <a:rPr lang="en-US" altLang="zh-CN" sz="2800">
                <a:latin typeface="Times New Roman" panose="02020603050405020304" pitchFamily="18" charset="0"/>
                <a:cs typeface="Times New Roman" panose="02020603050405020304" pitchFamily="18" charset="0"/>
                <a:sym typeface="+mn-ea"/>
              </a:rPr>
              <a:t>2. she cheered and jumped with joy.</a:t>
            </a:r>
          </a:p>
        </p:txBody>
      </p:sp>
      <p:sp>
        <p:nvSpPr>
          <p:cNvPr id="10" name="文本框 9"/>
          <p:cNvSpPr txBox="1"/>
          <p:nvPr/>
        </p:nvSpPr>
        <p:spPr>
          <a:xfrm>
            <a:off x="542925" y="1068070"/>
            <a:ext cx="4756785" cy="521970"/>
          </a:xfrm>
          <a:prstGeom prst="rect">
            <a:avLst/>
          </a:prstGeom>
          <a:noFill/>
          <a:ln w="28575">
            <a:solidFill>
              <a:srgbClr val="C00000"/>
            </a:solidFill>
          </a:ln>
        </p:spPr>
        <p:txBody>
          <a:bodyPr wrap="square" rtlCol="0" anchor="t">
            <a:spAutoFit/>
          </a:bodyPr>
          <a:lstStyle/>
          <a:p>
            <a:pPr lvl="0" algn="l">
              <a:buClrTx/>
              <a:buSzTx/>
              <a:buFontTx/>
            </a:pPr>
            <a:r>
              <a:rPr lang="en-US" altLang="zh-CN" sz="2800">
                <a:latin typeface="Times New Roman" panose="02020603050405020304" pitchFamily="18" charset="0"/>
                <a:cs typeface="Times New Roman" panose="02020603050405020304" pitchFamily="18" charset="0"/>
                <a:sym typeface="+mn-ea"/>
              </a:rPr>
              <a:t>1. I was at the top of the world.</a:t>
            </a:r>
          </a:p>
        </p:txBody>
      </p:sp>
      <p:sp>
        <p:nvSpPr>
          <p:cNvPr id="11" name="文本框 10"/>
          <p:cNvSpPr txBox="1"/>
          <p:nvPr/>
        </p:nvSpPr>
        <p:spPr>
          <a:xfrm>
            <a:off x="516255" y="2426970"/>
            <a:ext cx="6918960" cy="521970"/>
          </a:xfrm>
          <a:prstGeom prst="rect">
            <a:avLst/>
          </a:prstGeom>
          <a:noFill/>
          <a:ln w="28575">
            <a:solidFill>
              <a:srgbClr val="C00000"/>
            </a:solidFill>
          </a:ln>
        </p:spPr>
        <p:txBody>
          <a:bodyPr wrap="square" rtlCol="0" anchor="t">
            <a:spAutoFit/>
          </a:bodyPr>
          <a:lstStyle/>
          <a:p>
            <a:pPr lvl="0" algn="l">
              <a:buClrTx/>
              <a:buSzTx/>
              <a:buFontTx/>
            </a:pPr>
            <a:r>
              <a:rPr lang="en-US" altLang="zh-CN" sz="2800">
                <a:latin typeface="Times New Roman" panose="02020603050405020304" pitchFamily="18" charset="0"/>
                <a:cs typeface="Times New Roman" panose="02020603050405020304" pitchFamily="18" charset="0"/>
                <a:sym typeface="+mn-ea"/>
              </a:rPr>
              <a:t>3. I was in high spirits as if floating on the air.</a:t>
            </a:r>
          </a:p>
        </p:txBody>
      </p:sp>
      <p:sp>
        <p:nvSpPr>
          <p:cNvPr id="12" name="文本框 11"/>
          <p:cNvSpPr txBox="1"/>
          <p:nvPr/>
        </p:nvSpPr>
        <p:spPr>
          <a:xfrm>
            <a:off x="516255" y="3152140"/>
            <a:ext cx="7809865" cy="521970"/>
          </a:xfrm>
          <a:prstGeom prst="rect">
            <a:avLst/>
          </a:prstGeom>
          <a:noFill/>
          <a:ln w="28575">
            <a:solidFill>
              <a:srgbClr val="C00000"/>
            </a:solidFill>
          </a:ln>
        </p:spPr>
        <p:txBody>
          <a:bodyPr wrap="square" rtlCol="0" anchor="t">
            <a:spAutoFit/>
          </a:bodyPr>
          <a:lstStyle/>
          <a:p>
            <a:pPr lvl="0" algn="l">
              <a:buClrTx/>
              <a:buSzTx/>
              <a:buFontTx/>
            </a:pPr>
            <a:r>
              <a:rPr lang="en-US" altLang="zh-CN" sz="2800">
                <a:latin typeface="Times New Roman" panose="02020603050405020304" pitchFamily="18" charset="0"/>
                <a:cs typeface="Times New Roman" panose="02020603050405020304" pitchFamily="18" charset="0"/>
                <a:sym typeface="+mn-ea"/>
              </a:rPr>
              <a:t>4. I grin from ear to ear as if the world were my own.</a:t>
            </a:r>
          </a:p>
        </p:txBody>
      </p:sp>
      <p:sp>
        <p:nvSpPr>
          <p:cNvPr id="13" name="文本框 12"/>
          <p:cNvSpPr txBox="1"/>
          <p:nvPr/>
        </p:nvSpPr>
        <p:spPr>
          <a:xfrm>
            <a:off x="516255" y="4579620"/>
            <a:ext cx="9330690" cy="521970"/>
          </a:xfrm>
          <a:prstGeom prst="rect">
            <a:avLst/>
          </a:prstGeom>
          <a:noFill/>
          <a:ln w="28575">
            <a:solidFill>
              <a:srgbClr val="C00000"/>
            </a:solidFill>
          </a:ln>
        </p:spPr>
        <p:txBody>
          <a:bodyPr wrap="square" rtlCol="0" anchor="t">
            <a:spAutoFit/>
          </a:bodyPr>
          <a:lstStyle/>
          <a:p>
            <a:pPr lvl="0" algn="l">
              <a:buClrTx/>
              <a:buSzTx/>
              <a:buFontTx/>
            </a:pPr>
            <a:r>
              <a:rPr lang="en-US" altLang="zh-CN" sz="2800">
                <a:latin typeface="Times New Roman" panose="02020603050405020304" pitchFamily="18" charset="0"/>
                <a:cs typeface="Times New Roman" panose="02020603050405020304" pitchFamily="18" charset="0"/>
                <a:sym typeface="+mn-ea"/>
              </a:rPr>
              <a:t>6. I was like a dog with two tails when seeing the hummingbird.</a:t>
            </a:r>
          </a:p>
        </p:txBody>
      </p:sp>
      <p:pic>
        <p:nvPicPr>
          <p:cNvPr id="14" name="图片 13" descr="260458189979648249"/>
          <p:cNvPicPr>
            <a:picLocks noChangeAspect="1"/>
          </p:cNvPicPr>
          <p:nvPr/>
        </p:nvPicPr>
        <p:blipFill>
          <a:blip r:embed="rId5"/>
          <a:stretch>
            <a:fillRect/>
          </a:stretch>
        </p:blipFill>
        <p:spPr>
          <a:xfrm>
            <a:off x="10209530" y="3429635"/>
            <a:ext cx="1901825" cy="3428365"/>
          </a:xfrm>
          <a:prstGeom prst="rect">
            <a:avLst/>
          </a:prstGeom>
        </p:spPr>
      </p:pic>
      <p:pic>
        <p:nvPicPr>
          <p:cNvPr id="18" name="图片 17" descr="562"/>
          <p:cNvPicPr>
            <a:picLocks noChangeAspect="1"/>
          </p:cNvPicPr>
          <p:nvPr/>
        </p:nvPicPr>
        <p:blipFill>
          <a:blip r:embed="rId6"/>
          <a:stretch>
            <a:fillRect/>
          </a:stretch>
        </p:blipFill>
        <p:spPr>
          <a:xfrm>
            <a:off x="7938135" y="748665"/>
            <a:ext cx="4254500" cy="3460750"/>
          </a:xfrm>
          <a:prstGeom prst="rect">
            <a:avLst/>
          </a:prstGeom>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strVal val="#ppt_w*0.70"/>
                                          </p:val>
                                        </p:tav>
                                        <p:tav tm="100000">
                                          <p:val>
                                            <p:strVal val="#ppt_w"/>
                                          </p:val>
                                        </p:tav>
                                      </p:tavLst>
                                    </p:anim>
                                    <p:anim calcmode="lin" valueType="num">
                                      <p:cBhvr>
                                        <p:cTn id="15" dur="1000" fill="hold"/>
                                        <p:tgtEl>
                                          <p:spTgt spid="8"/>
                                        </p:tgtEl>
                                        <p:attrNameLst>
                                          <p:attrName>ppt_h</p:attrName>
                                        </p:attrNameLst>
                                      </p:cBhvr>
                                      <p:tavLst>
                                        <p:tav tm="0">
                                          <p:val>
                                            <p:strVal val="#ppt_h"/>
                                          </p:val>
                                        </p:tav>
                                        <p:tav tm="100000">
                                          <p:val>
                                            <p:strVal val="#ppt_h"/>
                                          </p:val>
                                        </p:tav>
                                      </p:tavLst>
                                    </p:anim>
                                    <p:animEffect transition="in" filter="fade">
                                      <p:cBhvr>
                                        <p:cTn id="16" dur="1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ppt_w</p:attrName>
                                        </p:attrNameLst>
                                      </p:cBhvr>
                                      <p:tavLst>
                                        <p:tav tm="0">
                                          <p:val>
                                            <p:strVal val="#ppt_w*0.70"/>
                                          </p:val>
                                        </p:tav>
                                        <p:tav tm="100000">
                                          <p:val>
                                            <p:strVal val="#ppt_w"/>
                                          </p:val>
                                        </p:tav>
                                      </p:tavLst>
                                    </p:anim>
                                    <p:anim calcmode="lin" valueType="num">
                                      <p:cBhvr>
                                        <p:cTn id="22" dur="1000" fill="hold"/>
                                        <p:tgtEl>
                                          <p:spTgt spid="11"/>
                                        </p:tgtEl>
                                        <p:attrNameLst>
                                          <p:attrName>ppt_h</p:attrName>
                                        </p:attrNameLst>
                                      </p:cBhvr>
                                      <p:tavLst>
                                        <p:tav tm="0">
                                          <p:val>
                                            <p:strVal val="#ppt_h"/>
                                          </p:val>
                                        </p:tav>
                                        <p:tav tm="100000">
                                          <p:val>
                                            <p:strVal val="#ppt_h"/>
                                          </p:val>
                                        </p:tav>
                                      </p:tavLst>
                                    </p:anim>
                                    <p:animEffect transition="in" filter="fade">
                                      <p:cBhvr>
                                        <p:cTn id="23" dur="10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1000" fill="hold"/>
                                        <p:tgtEl>
                                          <p:spTgt spid="12"/>
                                        </p:tgtEl>
                                        <p:attrNameLst>
                                          <p:attrName>ppt_w</p:attrName>
                                        </p:attrNameLst>
                                      </p:cBhvr>
                                      <p:tavLst>
                                        <p:tav tm="0">
                                          <p:val>
                                            <p:strVal val="#ppt_w*0.70"/>
                                          </p:val>
                                        </p:tav>
                                        <p:tav tm="100000">
                                          <p:val>
                                            <p:strVal val="#ppt_w"/>
                                          </p:val>
                                        </p:tav>
                                      </p:tavLst>
                                    </p:anim>
                                    <p:anim calcmode="lin" valueType="num">
                                      <p:cBhvr>
                                        <p:cTn id="29" dur="1000" fill="hold"/>
                                        <p:tgtEl>
                                          <p:spTgt spid="12"/>
                                        </p:tgtEl>
                                        <p:attrNameLst>
                                          <p:attrName>ppt_h</p:attrName>
                                        </p:attrNameLst>
                                      </p:cBhvr>
                                      <p:tavLst>
                                        <p:tav tm="0">
                                          <p:val>
                                            <p:strVal val="#ppt_h"/>
                                          </p:val>
                                        </p:tav>
                                        <p:tav tm="100000">
                                          <p:val>
                                            <p:strVal val="#ppt_h"/>
                                          </p:val>
                                        </p:tav>
                                      </p:tavLst>
                                    </p:anim>
                                    <p:animEffect transition="in" filter="fade">
                                      <p:cBhvr>
                                        <p:cTn id="30" dur="10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1000" fill="hold"/>
                                        <p:tgtEl>
                                          <p:spTgt spid="2"/>
                                        </p:tgtEl>
                                        <p:attrNameLst>
                                          <p:attrName>ppt_w</p:attrName>
                                        </p:attrNameLst>
                                      </p:cBhvr>
                                      <p:tavLst>
                                        <p:tav tm="0">
                                          <p:val>
                                            <p:strVal val="#ppt_w*0.70"/>
                                          </p:val>
                                        </p:tav>
                                        <p:tav tm="100000">
                                          <p:val>
                                            <p:strVal val="#ppt_w"/>
                                          </p:val>
                                        </p:tav>
                                      </p:tavLst>
                                    </p:anim>
                                    <p:anim calcmode="lin" valueType="num">
                                      <p:cBhvr>
                                        <p:cTn id="36" dur="1000" fill="hold"/>
                                        <p:tgtEl>
                                          <p:spTgt spid="2"/>
                                        </p:tgtEl>
                                        <p:attrNameLst>
                                          <p:attrName>ppt_h</p:attrName>
                                        </p:attrNameLst>
                                      </p:cBhvr>
                                      <p:tavLst>
                                        <p:tav tm="0">
                                          <p:val>
                                            <p:strVal val="#ppt_h"/>
                                          </p:val>
                                        </p:tav>
                                        <p:tav tm="100000">
                                          <p:val>
                                            <p:strVal val="#ppt_h"/>
                                          </p:val>
                                        </p:tav>
                                      </p:tavLst>
                                    </p:anim>
                                    <p:animEffect transition="in" filter="fade">
                                      <p:cBhvr>
                                        <p:cTn id="37" dur="10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1000" fill="hold"/>
                                        <p:tgtEl>
                                          <p:spTgt spid="13"/>
                                        </p:tgtEl>
                                        <p:attrNameLst>
                                          <p:attrName>ppt_w</p:attrName>
                                        </p:attrNameLst>
                                      </p:cBhvr>
                                      <p:tavLst>
                                        <p:tav tm="0">
                                          <p:val>
                                            <p:strVal val="#ppt_w*0.70"/>
                                          </p:val>
                                        </p:tav>
                                        <p:tav tm="100000">
                                          <p:val>
                                            <p:strVal val="#ppt_w"/>
                                          </p:val>
                                        </p:tav>
                                      </p:tavLst>
                                    </p:anim>
                                    <p:anim calcmode="lin" valueType="num">
                                      <p:cBhvr>
                                        <p:cTn id="43" dur="1000" fill="hold"/>
                                        <p:tgtEl>
                                          <p:spTgt spid="13"/>
                                        </p:tgtEl>
                                        <p:attrNameLst>
                                          <p:attrName>ppt_h</p:attrName>
                                        </p:attrNameLst>
                                      </p:cBhvr>
                                      <p:tavLst>
                                        <p:tav tm="0">
                                          <p:val>
                                            <p:strVal val="#ppt_h"/>
                                          </p:val>
                                        </p:tav>
                                        <p:tav tm="100000">
                                          <p:val>
                                            <p:strVal val="#ppt_h"/>
                                          </p:val>
                                        </p:tav>
                                      </p:tavLst>
                                    </p:anim>
                                    <p:animEffect transition="in" filter="fade">
                                      <p:cBhvr>
                                        <p:cTn id="44" dur="10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1000" fill="hold"/>
                                        <p:tgtEl>
                                          <p:spTgt spid="6"/>
                                        </p:tgtEl>
                                        <p:attrNameLst>
                                          <p:attrName>ppt_w</p:attrName>
                                        </p:attrNameLst>
                                      </p:cBhvr>
                                      <p:tavLst>
                                        <p:tav tm="0">
                                          <p:val>
                                            <p:strVal val="#ppt_w*0.70"/>
                                          </p:val>
                                        </p:tav>
                                        <p:tav tm="100000">
                                          <p:val>
                                            <p:strVal val="#ppt_w"/>
                                          </p:val>
                                        </p:tav>
                                      </p:tavLst>
                                    </p:anim>
                                    <p:anim calcmode="lin" valueType="num">
                                      <p:cBhvr>
                                        <p:cTn id="50" dur="1000" fill="hold"/>
                                        <p:tgtEl>
                                          <p:spTgt spid="6"/>
                                        </p:tgtEl>
                                        <p:attrNameLst>
                                          <p:attrName>ppt_h</p:attrName>
                                        </p:attrNameLst>
                                      </p:cBhvr>
                                      <p:tavLst>
                                        <p:tav tm="0">
                                          <p:val>
                                            <p:strVal val="#ppt_h"/>
                                          </p:val>
                                        </p:tav>
                                        <p:tav tm="100000">
                                          <p:val>
                                            <p:strVal val="#ppt_h"/>
                                          </p:val>
                                        </p:tav>
                                      </p:tavLst>
                                    </p:anim>
                                    <p:animEffect transition="in" filter="fade">
                                      <p:cBhvr>
                                        <p:cTn id="51" dur="1000"/>
                                        <p:tgtEl>
                                          <p:spTgt spid="6"/>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3"/>
                                        </p:tgtEl>
                                        <p:attrNameLst>
                                          <p:attrName>style.visibility</p:attrName>
                                        </p:attrNameLst>
                                      </p:cBhvr>
                                      <p:to>
                                        <p:strVal val="visible"/>
                                      </p:to>
                                    </p:set>
                                    <p:anim calcmode="lin" valueType="num">
                                      <p:cBhvr>
                                        <p:cTn id="56" dur="1000" fill="hold"/>
                                        <p:tgtEl>
                                          <p:spTgt spid="3"/>
                                        </p:tgtEl>
                                        <p:attrNameLst>
                                          <p:attrName>ppt_w</p:attrName>
                                        </p:attrNameLst>
                                      </p:cBhvr>
                                      <p:tavLst>
                                        <p:tav tm="0">
                                          <p:val>
                                            <p:strVal val="#ppt_w*0.70"/>
                                          </p:val>
                                        </p:tav>
                                        <p:tav tm="100000">
                                          <p:val>
                                            <p:strVal val="#ppt_w"/>
                                          </p:val>
                                        </p:tav>
                                      </p:tavLst>
                                    </p:anim>
                                    <p:anim calcmode="lin" valueType="num">
                                      <p:cBhvr>
                                        <p:cTn id="57" dur="1000" fill="hold"/>
                                        <p:tgtEl>
                                          <p:spTgt spid="3"/>
                                        </p:tgtEl>
                                        <p:attrNameLst>
                                          <p:attrName>ppt_h</p:attrName>
                                        </p:attrNameLst>
                                      </p:cBhvr>
                                      <p:tavLst>
                                        <p:tav tm="0">
                                          <p:val>
                                            <p:strVal val="#ppt_h"/>
                                          </p:val>
                                        </p:tav>
                                        <p:tav tm="100000">
                                          <p:val>
                                            <p:strVal val="#ppt_h"/>
                                          </p:val>
                                        </p:tav>
                                      </p:tavLst>
                                    </p:anim>
                                    <p:animEffect transition="in" filter="fade">
                                      <p:cBhvr>
                                        <p:cTn id="5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bldLvl="0" animBg="1"/>
      <p:bldP spid="3" grpId="1" animBg="1"/>
      <p:bldP spid="6" grpId="0" animBg="1"/>
      <p:bldP spid="6" grpId="1" animBg="1"/>
      <p:bldP spid="8" grpId="0" animBg="1"/>
      <p:bldP spid="8" grpId="1" animBg="1"/>
      <p:bldP spid="10" grpId="0" animBg="1"/>
      <p:bldP spid="10" grpId="1" animBg="1"/>
      <p:bldP spid="11" grpId="0" animBg="1"/>
      <p:bldP spid="11" grpId="1" animBg="1"/>
      <p:bldP spid="12" grpId="0" animBg="1"/>
      <p:bldP spid="12" grpId="1" animBg="1"/>
      <p:bldP spid="13" grpId="0" animBg="1"/>
      <p:bldP spid="13"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custDataLst>
              <p:tags r:id="rId2"/>
            </p:custDataLst>
          </p:nvPr>
        </p:nvSpPr>
        <p:spPr>
          <a:xfrm>
            <a:off x="0" y="0"/>
            <a:ext cx="12192635" cy="685800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 name="圆角矩形 3"/>
          <p:cNvSpPr/>
          <p:nvPr>
            <p:custDataLst>
              <p:tags r:id="rId3"/>
            </p:custDataLst>
          </p:nvPr>
        </p:nvSpPr>
        <p:spPr>
          <a:xfrm>
            <a:off x="429895" y="172085"/>
            <a:ext cx="7317740" cy="69278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6.  </a:t>
            </a:r>
            <a:r>
              <a:rPr lang="zh-CN" altLang="en-US" sz="360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人和动物和谐的主题升华</a:t>
            </a:r>
          </a:p>
        </p:txBody>
      </p:sp>
      <p:sp>
        <p:nvSpPr>
          <p:cNvPr id="2" name="文本框 1"/>
          <p:cNvSpPr txBox="1"/>
          <p:nvPr/>
        </p:nvSpPr>
        <p:spPr>
          <a:xfrm>
            <a:off x="429895" y="1064895"/>
            <a:ext cx="11197590" cy="953135"/>
          </a:xfrm>
          <a:prstGeom prst="rect">
            <a:avLst/>
          </a:prstGeom>
          <a:noFill/>
          <a:ln w="28575">
            <a:solidFill>
              <a:srgbClr val="FF0000"/>
            </a:solidFill>
          </a:ln>
        </p:spPr>
        <p:txBody>
          <a:bodyPr wrap="square" rtlCol="0">
            <a:spAutoFit/>
          </a:bodyPr>
          <a:lstStyle/>
          <a:p>
            <a:r>
              <a:rPr lang="en-US" altLang="zh-CN" sz="2800">
                <a:latin typeface="Times New Roman" panose="02020603050405020304" pitchFamily="18" charset="0"/>
                <a:cs typeface="Times New Roman" panose="02020603050405020304" pitchFamily="18" charset="0"/>
              </a:rPr>
              <a:t>1. The relationship between human and animals is gradually causing</a:t>
            </a:r>
          </a:p>
          <a:p>
            <a:r>
              <a:rPr lang="en-US" altLang="zh-CN" sz="2800">
                <a:latin typeface="Times New Roman" panose="02020603050405020304" pitchFamily="18" charset="0"/>
                <a:cs typeface="Times New Roman" panose="02020603050405020304" pitchFamily="18" charset="0"/>
              </a:rPr>
              <a:t>    people’s attention. </a:t>
            </a:r>
            <a:r>
              <a:rPr lang="zh-CN" altLang="en-US" sz="2800">
                <a:latin typeface="宋体" panose="02010600030101010101" pitchFamily="2" charset="-122"/>
                <a:ea typeface="宋体" panose="02010600030101010101" pitchFamily="2" charset="-122"/>
                <a:cs typeface="Times New Roman" panose="02020603050405020304" pitchFamily="18" charset="0"/>
              </a:rPr>
              <a:t>人与动物的关系正在逐渐引起人们的注意。</a:t>
            </a:r>
          </a:p>
        </p:txBody>
      </p:sp>
      <p:sp>
        <p:nvSpPr>
          <p:cNvPr id="3" name="文本框 2"/>
          <p:cNvSpPr txBox="1"/>
          <p:nvPr/>
        </p:nvSpPr>
        <p:spPr>
          <a:xfrm>
            <a:off x="429895" y="2441575"/>
            <a:ext cx="11197590" cy="1383665"/>
          </a:xfrm>
          <a:prstGeom prst="rect">
            <a:avLst/>
          </a:prstGeom>
          <a:noFill/>
          <a:ln w="28575">
            <a:solidFill>
              <a:srgbClr val="FF0000"/>
            </a:solidFill>
          </a:ln>
        </p:spPr>
        <p:txBody>
          <a:bodyPr wrap="square" rtlCol="0">
            <a:spAutoFit/>
          </a:bodyPr>
          <a:lstStyle/>
          <a:p>
            <a:r>
              <a:rPr lang="en-US" altLang="zh-CN" sz="2800">
                <a:latin typeface="Times New Roman" panose="02020603050405020304" pitchFamily="18" charset="0"/>
                <a:cs typeface="Times New Roman" panose="02020603050405020304" pitchFamily="18" charset="0"/>
              </a:rPr>
              <a:t>2. It is a reminder that we need to care about the world we live in and that  </a:t>
            </a:r>
          </a:p>
          <a:p>
            <a:r>
              <a:rPr lang="en-US" altLang="zh-CN" sz="2800">
                <a:latin typeface="Times New Roman" panose="02020603050405020304" pitchFamily="18" charset="0"/>
                <a:cs typeface="Times New Roman" panose="02020603050405020304" pitchFamily="18" charset="0"/>
              </a:rPr>
              <a:t>    we should learn to respect life and nature. </a:t>
            </a:r>
          </a:p>
          <a:p>
            <a:r>
              <a:rPr lang="en-US" altLang="zh-CN" sz="2800">
                <a:latin typeface="宋体" panose="02010600030101010101" pitchFamily="2" charset="-122"/>
                <a:ea typeface="宋体" panose="02010600030101010101" pitchFamily="2" charset="-122"/>
                <a:cs typeface="Times New Roman" panose="02020603050405020304" pitchFamily="18" charset="0"/>
              </a:rPr>
              <a:t> </a:t>
            </a:r>
            <a:r>
              <a:rPr lang="zh-CN" altLang="en-US" sz="2800">
                <a:latin typeface="宋体" panose="02010600030101010101" pitchFamily="2" charset="-122"/>
                <a:ea typeface="宋体" panose="02010600030101010101" pitchFamily="2" charset="-122"/>
                <a:cs typeface="Times New Roman" panose="02020603050405020304" pitchFamily="18" charset="0"/>
              </a:rPr>
              <a:t>它提醒我们要关心我们生活的世界，我们应该学会尊重生命和大自然。</a:t>
            </a:r>
          </a:p>
        </p:txBody>
      </p:sp>
      <p:sp>
        <p:nvSpPr>
          <p:cNvPr id="5" name="文本框 4"/>
          <p:cNvSpPr txBox="1"/>
          <p:nvPr/>
        </p:nvSpPr>
        <p:spPr>
          <a:xfrm>
            <a:off x="5410835" y="4248785"/>
            <a:ext cx="6307455" cy="2245360"/>
          </a:xfrm>
          <a:prstGeom prst="rect">
            <a:avLst/>
          </a:prstGeom>
          <a:noFill/>
          <a:ln w="28575">
            <a:solidFill>
              <a:srgbClr val="FF0000"/>
            </a:solidFill>
          </a:ln>
        </p:spPr>
        <p:txBody>
          <a:bodyPr wrap="square" rtlCol="0">
            <a:spAutoFit/>
          </a:bodyPr>
          <a:lstStyle/>
          <a:p>
            <a:r>
              <a:rPr lang="en-US" altLang="zh-CN" sz="2800">
                <a:latin typeface="Times New Roman" panose="02020603050405020304" pitchFamily="18" charset="0"/>
                <a:cs typeface="Times New Roman" panose="02020603050405020304" pitchFamily="18" charset="0"/>
              </a:rPr>
              <a:t>3. It is time for every one of us to start to  </a:t>
            </a:r>
          </a:p>
          <a:p>
            <a:r>
              <a:rPr lang="en-US" altLang="zh-CN" sz="2800">
                <a:latin typeface="Times New Roman" panose="02020603050405020304" pitchFamily="18" charset="0"/>
                <a:cs typeface="Times New Roman" panose="02020603050405020304" pitchFamily="18" charset="0"/>
              </a:rPr>
              <a:t>    do what we can to protect the animals </a:t>
            </a:r>
          </a:p>
          <a:p>
            <a:r>
              <a:rPr lang="en-US" altLang="zh-CN" sz="2800">
                <a:latin typeface="Times New Roman" panose="02020603050405020304" pitchFamily="18" charset="0"/>
                <a:cs typeface="Times New Roman" panose="02020603050405020304" pitchFamily="18" charset="0"/>
              </a:rPr>
              <a:t>    that are beneficial to man.</a:t>
            </a:r>
          </a:p>
          <a:p>
            <a:r>
              <a:rPr lang="en-US" altLang="zh-CN" sz="2800">
                <a:latin typeface="宋体" panose="02010600030101010101" pitchFamily="2" charset="-122"/>
                <a:ea typeface="宋体" panose="02010600030101010101" pitchFamily="2" charset="-122"/>
                <a:cs typeface="Times New Roman" panose="02020603050405020304" pitchFamily="18" charset="0"/>
              </a:rPr>
              <a:t>  </a:t>
            </a:r>
            <a:r>
              <a:rPr lang="zh-CN" altLang="en-US" sz="2800">
                <a:latin typeface="宋体" panose="02010600030101010101" pitchFamily="2" charset="-122"/>
                <a:ea typeface="宋体" panose="02010600030101010101" pitchFamily="2" charset="-122"/>
                <a:cs typeface="Times New Roman" panose="02020603050405020304" pitchFamily="18" charset="0"/>
              </a:rPr>
              <a:t>它是时候对我们每个人开始做我们能</a:t>
            </a:r>
            <a:r>
              <a:rPr lang="en-US" altLang="zh-CN" sz="2800">
                <a:latin typeface="宋体" panose="02010600030101010101" pitchFamily="2" charset="-122"/>
                <a:ea typeface="宋体" panose="02010600030101010101" pitchFamily="2" charset="-122"/>
                <a:cs typeface="Times New Roman" panose="02020603050405020304" pitchFamily="18" charset="0"/>
              </a:rPr>
              <a:t> </a:t>
            </a:r>
          </a:p>
          <a:p>
            <a:r>
              <a:rPr lang="en-US" altLang="zh-CN" sz="2800">
                <a:latin typeface="宋体" panose="02010600030101010101" pitchFamily="2" charset="-122"/>
                <a:ea typeface="宋体" panose="02010600030101010101" pitchFamily="2" charset="-122"/>
                <a:cs typeface="Times New Roman" panose="02020603050405020304" pitchFamily="18" charset="0"/>
              </a:rPr>
              <a:t>  </a:t>
            </a:r>
            <a:r>
              <a:rPr lang="zh-CN" altLang="en-US" sz="2800">
                <a:latin typeface="宋体" panose="02010600030101010101" pitchFamily="2" charset="-122"/>
                <a:ea typeface="宋体" panose="02010600030101010101" pitchFamily="2" charset="-122"/>
                <a:cs typeface="Times New Roman" panose="02020603050405020304" pitchFamily="18" charset="0"/>
              </a:rPr>
              <a:t>做的事情去保护有益于人类的动物了。</a:t>
            </a:r>
          </a:p>
        </p:txBody>
      </p:sp>
      <p:pic>
        <p:nvPicPr>
          <p:cNvPr id="9" name="图片 8" descr="w640slw"/>
          <p:cNvPicPr>
            <a:picLocks noChangeAspect="1"/>
          </p:cNvPicPr>
          <p:nvPr/>
        </p:nvPicPr>
        <p:blipFill>
          <a:blip r:embed="rId5"/>
          <a:stretch>
            <a:fillRect/>
          </a:stretch>
        </p:blipFill>
        <p:spPr>
          <a:xfrm>
            <a:off x="621030" y="3999865"/>
            <a:ext cx="3972560" cy="2743200"/>
          </a:xfrm>
          <a:prstGeom prst="rect">
            <a:avLst/>
          </a:prstGeom>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strVal val="#ppt_w*0.70"/>
                                          </p:val>
                                        </p:tav>
                                        <p:tav tm="100000">
                                          <p:val>
                                            <p:strVal val="#ppt_w"/>
                                          </p:val>
                                        </p:tav>
                                      </p:tavLst>
                                    </p:anim>
                                    <p:anim calcmode="lin" valueType="num">
                                      <p:cBhvr>
                                        <p:cTn id="15" dur="1000" fill="hold"/>
                                        <p:tgtEl>
                                          <p:spTgt spid="3"/>
                                        </p:tgtEl>
                                        <p:attrNameLst>
                                          <p:attrName>ppt_h</p:attrName>
                                        </p:attrNameLst>
                                      </p:cBhvr>
                                      <p:tavLst>
                                        <p:tav tm="0">
                                          <p:val>
                                            <p:strVal val="#ppt_h"/>
                                          </p:val>
                                        </p:tav>
                                        <p:tav tm="100000">
                                          <p:val>
                                            <p:strVal val="#ppt_h"/>
                                          </p:val>
                                        </p:tav>
                                      </p:tavLst>
                                    </p:anim>
                                    <p:animEffect transition="in" filter="fade">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strVal val="#ppt_w*0.70"/>
                                          </p:val>
                                        </p:tav>
                                        <p:tav tm="100000">
                                          <p:val>
                                            <p:strVal val="#ppt_w"/>
                                          </p:val>
                                        </p:tav>
                                      </p:tavLst>
                                    </p:anim>
                                    <p:anim calcmode="lin" valueType="num">
                                      <p:cBhvr>
                                        <p:cTn id="22" dur="1000" fill="hold"/>
                                        <p:tgtEl>
                                          <p:spTgt spid="5"/>
                                        </p:tgtEl>
                                        <p:attrNameLst>
                                          <p:attrName>ppt_h</p:attrName>
                                        </p:attrNameLst>
                                      </p:cBhvr>
                                      <p:tavLst>
                                        <p:tav tm="0">
                                          <p:val>
                                            <p:strVal val="#ppt_h"/>
                                          </p:val>
                                        </p:tav>
                                        <p:tav tm="100000">
                                          <p:val>
                                            <p:strVal val="#ppt_h"/>
                                          </p:val>
                                        </p:tav>
                                      </p:tavLst>
                                    </p:anim>
                                    <p:animEffect transition="in" filter="fade">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5" grpId="0" animBg="1"/>
      <p:bldP spid="5"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497205" y="390525"/>
            <a:ext cx="11197590" cy="1383665"/>
          </a:xfrm>
          <a:prstGeom prst="rect">
            <a:avLst/>
          </a:prstGeom>
          <a:noFill/>
          <a:ln w="28575">
            <a:solidFill>
              <a:srgbClr val="FF0000"/>
            </a:solidFill>
          </a:ln>
        </p:spPr>
        <p:txBody>
          <a:bodyPr wrap="square" rtlCol="0">
            <a:spAutoFit/>
          </a:bodyPr>
          <a:lstStyle/>
          <a:p>
            <a:r>
              <a:rPr lang="en-US" altLang="zh-CN" sz="2800">
                <a:latin typeface="Times New Roman" panose="02020603050405020304" pitchFamily="18" charset="0"/>
                <a:cs typeface="Times New Roman" panose="02020603050405020304" pitchFamily="18" charset="0"/>
              </a:rPr>
              <a:t>4. In order to live better, we should learn to treat animals better so that they  </a:t>
            </a:r>
          </a:p>
          <a:p>
            <a:r>
              <a:rPr lang="en-US" altLang="zh-CN" sz="2800">
                <a:latin typeface="Times New Roman" panose="02020603050405020304" pitchFamily="18" charset="0"/>
                <a:cs typeface="Times New Roman" panose="02020603050405020304" pitchFamily="18" charset="0"/>
              </a:rPr>
              <a:t>    will look after us better in the future.</a:t>
            </a:r>
          </a:p>
          <a:p>
            <a:r>
              <a:rPr lang="en-US" altLang="zh-CN" sz="2800">
                <a:latin typeface="宋体" panose="02010600030101010101" pitchFamily="2" charset="-122"/>
                <a:ea typeface="宋体" panose="02010600030101010101" pitchFamily="2" charset="-122"/>
                <a:cs typeface="Times New Roman" panose="02020603050405020304" pitchFamily="18" charset="0"/>
              </a:rPr>
              <a:t>   </a:t>
            </a:r>
            <a:r>
              <a:rPr lang="zh-CN" altLang="en-US" sz="2800">
                <a:latin typeface="宋体" panose="02010600030101010101" pitchFamily="2" charset="-122"/>
                <a:ea typeface="宋体" panose="02010600030101010101" pitchFamily="2" charset="-122"/>
                <a:cs typeface="Times New Roman" panose="02020603050405020304" pitchFamily="18" charset="0"/>
              </a:rPr>
              <a:t>为了更好地生活，我们要学会善待动物，将来动物也会关照我们。</a:t>
            </a:r>
            <a:r>
              <a:rPr lang="en-US" altLang="zh-CN" sz="2800">
                <a:latin typeface="Times New Roman" panose="02020603050405020304" pitchFamily="18" charset="0"/>
                <a:cs typeface="Times New Roman" panose="02020603050405020304" pitchFamily="18" charset="0"/>
              </a:rPr>
              <a:t> </a:t>
            </a:r>
            <a:endParaRPr lang="zh-CN" altLang="en-US" sz="28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文本框 1"/>
          <p:cNvSpPr txBox="1"/>
          <p:nvPr/>
        </p:nvSpPr>
        <p:spPr>
          <a:xfrm>
            <a:off x="506730" y="2375535"/>
            <a:ext cx="11197590" cy="953135"/>
          </a:xfrm>
          <a:prstGeom prst="rect">
            <a:avLst/>
          </a:prstGeom>
          <a:noFill/>
          <a:ln w="28575">
            <a:solidFill>
              <a:srgbClr val="FF0000"/>
            </a:solidFill>
          </a:ln>
        </p:spPr>
        <p:txBody>
          <a:bodyPr wrap="square" rtlCol="0">
            <a:spAutoFit/>
          </a:bodyPr>
          <a:lstStyle/>
          <a:p>
            <a:r>
              <a:rPr lang="en-US" altLang="zh-CN" sz="2800">
                <a:latin typeface="Times New Roman" panose="02020603050405020304" pitchFamily="18" charset="0"/>
                <a:cs typeface="Times New Roman" panose="02020603050405020304" pitchFamily="18" charset="0"/>
              </a:rPr>
              <a:t>5. The reason why we have to protect animals is that they are man's friends    </a:t>
            </a:r>
          </a:p>
          <a:p>
            <a:r>
              <a:rPr lang="en-US" altLang="zh-CN" sz="2800">
                <a:latin typeface="Times New Roman" panose="02020603050405020304" pitchFamily="18" charset="0"/>
                <a:cs typeface="Times New Roman" panose="02020603050405020304" pitchFamily="18" charset="0"/>
              </a:rPr>
              <a:t>    for ever.      </a:t>
            </a:r>
            <a:r>
              <a:rPr lang="zh-CN" altLang="en-US" sz="2800">
                <a:latin typeface="宋体" panose="02010600030101010101" pitchFamily="2" charset="-122"/>
                <a:ea typeface="宋体" panose="02010600030101010101" pitchFamily="2" charset="-122"/>
                <a:cs typeface="Times New Roman" panose="02020603050405020304" pitchFamily="18" charset="0"/>
              </a:rPr>
              <a:t>我们保护动物的理由是他们是人类永远的朋友。</a:t>
            </a:r>
          </a:p>
        </p:txBody>
      </p:sp>
      <p:sp>
        <p:nvSpPr>
          <p:cNvPr id="3" name="文本框 2"/>
          <p:cNvSpPr txBox="1"/>
          <p:nvPr/>
        </p:nvSpPr>
        <p:spPr>
          <a:xfrm>
            <a:off x="497205" y="3930015"/>
            <a:ext cx="7281545" cy="1814830"/>
          </a:xfrm>
          <a:prstGeom prst="rect">
            <a:avLst/>
          </a:prstGeom>
          <a:noFill/>
          <a:ln w="28575">
            <a:solidFill>
              <a:srgbClr val="FF0000"/>
            </a:solidFill>
          </a:ln>
        </p:spPr>
        <p:txBody>
          <a:bodyPr wrap="square" rtlCol="0">
            <a:spAutoFit/>
          </a:bodyPr>
          <a:lstStyle/>
          <a:p>
            <a:r>
              <a:rPr lang="en-US" altLang="zh-CN" sz="2800">
                <a:latin typeface="Times New Roman" panose="02020603050405020304" pitchFamily="18" charset="0"/>
                <a:cs typeface="Times New Roman" panose="02020603050405020304" pitchFamily="18" charset="0"/>
              </a:rPr>
              <a:t>6. How important a thing it is to protect animals! Animals are to us what friends are to us.  </a:t>
            </a:r>
          </a:p>
          <a:p>
            <a:r>
              <a:rPr lang="en-US" altLang="zh-CN" sz="2800">
                <a:latin typeface="Times New Roman" panose="02020603050405020304" pitchFamily="18" charset="0"/>
                <a:cs typeface="Times New Roman" panose="02020603050405020304" pitchFamily="18" charset="0"/>
              </a:rPr>
              <a:t>  </a:t>
            </a:r>
            <a:r>
              <a:rPr lang="zh-CN" altLang="en-US" sz="2800">
                <a:latin typeface="宋体" panose="02010600030101010101" pitchFamily="2" charset="-122"/>
                <a:ea typeface="宋体" panose="02010600030101010101" pitchFamily="2" charset="-122"/>
                <a:cs typeface="宋体" panose="02010600030101010101" pitchFamily="2" charset="-122"/>
              </a:rPr>
              <a:t>保护动物是多么重要的一件事情！动物对于我们来说就好像朋友对我们一样的重要。</a:t>
            </a:r>
          </a:p>
        </p:txBody>
      </p:sp>
      <p:pic>
        <p:nvPicPr>
          <p:cNvPr id="4" name="图片 3" descr="8b82b9014a90f603a42fbc9393d3dc1eb251ed8a"/>
          <p:cNvPicPr>
            <a:picLocks noChangeAspect="1"/>
          </p:cNvPicPr>
          <p:nvPr/>
        </p:nvPicPr>
        <p:blipFill>
          <a:blip r:embed="rId3"/>
          <a:srcRect b="4345"/>
          <a:stretch>
            <a:fillRect/>
          </a:stretch>
        </p:blipFill>
        <p:spPr>
          <a:xfrm>
            <a:off x="8317230" y="3512820"/>
            <a:ext cx="3476625" cy="3232150"/>
          </a:xfrm>
          <a:prstGeom prst="rect">
            <a:avLst/>
          </a:prstGeom>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strVal val="#ppt_w*0.70"/>
                                          </p:val>
                                        </p:tav>
                                        <p:tav tm="100000">
                                          <p:val>
                                            <p:strVal val="#ppt_w"/>
                                          </p:val>
                                        </p:tav>
                                      </p:tavLst>
                                    </p:anim>
                                    <p:anim calcmode="lin" valueType="num">
                                      <p:cBhvr>
                                        <p:cTn id="15" dur="1000" fill="hold"/>
                                        <p:tgtEl>
                                          <p:spTgt spid="2"/>
                                        </p:tgtEl>
                                        <p:attrNameLst>
                                          <p:attrName>ppt_h</p:attrName>
                                        </p:attrNameLst>
                                      </p:cBhvr>
                                      <p:tavLst>
                                        <p:tav tm="0">
                                          <p:val>
                                            <p:strVal val="#ppt_h"/>
                                          </p:val>
                                        </p:tav>
                                        <p:tav tm="100000">
                                          <p:val>
                                            <p:strVal val="#ppt_h"/>
                                          </p:val>
                                        </p:tav>
                                      </p:tavLst>
                                    </p:anim>
                                    <p:animEffect transition="in" filter="fade">
                                      <p:cBhvr>
                                        <p:cTn id="16" dur="1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1000" fill="hold"/>
                                        <p:tgtEl>
                                          <p:spTgt spid="3"/>
                                        </p:tgtEl>
                                        <p:attrNameLst>
                                          <p:attrName>ppt_w</p:attrName>
                                        </p:attrNameLst>
                                      </p:cBhvr>
                                      <p:tavLst>
                                        <p:tav tm="0">
                                          <p:val>
                                            <p:strVal val="#ppt_w*0.70"/>
                                          </p:val>
                                        </p:tav>
                                        <p:tav tm="100000">
                                          <p:val>
                                            <p:strVal val="#ppt_w"/>
                                          </p:val>
                                        </p:tav>
                                      </p:tavLst>
                                    </p:anim>
                                    <p:anim calcmode="lin" valueType="num">
                                      <p:cBhvr>
                                        <p:cTn id="22" dur="1000" fill="hold"/>
                                        <p:tgtEl>
                                          <p:spTgt spid="3"/>
                                        </p:tgtEl>
                                        <p:attrNameLst>
                                          <p:attrName>ppt_h</p:attrName>
                                        </p:attrNameLst>
                                      </p:cBhvr>
                                      <p:tavLst>
                                        <p:tav tm="0">
                                          <p:val>
                                            <p:strVal val="#ppt_h"/>
                                          </p:val>
                                        </p:tav>
                                        <p:tav tm="100000">
                                          <p:val>
                                            <p:strVal val="#ppt_h"/>
                                          </p:val>
                                        </p:tav>
                                      </p:tavLst>
                                    </p:anim>
                                    <p:animEffect transition="in" filter="fade">
                                      <p:cBhvr>
                                        <p:cTn id="2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2" grpId="0" animBg="1"/>
      <p:bldP spid="2" grpId="1" animBg="1"/>
      <p:bldP spid="3" grpId="0" animBg="1"/>
      <p:bldP spid="3"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97205" y="469265"/>
            <a:ext cx="7745730" cy="1814830"/>
          </a:xfrm>
          <a:prstGeom prst="rect">
            <a:avLst/>
          </a:prstGeom>
          <a:noFill/>
          <a:ln w="28575">
            <a:solidFill>
              <a:srgbClr val="FF0000"/>
            </a:solidFill>
          </a:ln>
        </p:spPr>
        <p:txBody>
          <a:bodyPr wrap="square" rtlCol="0">
            <a:spAutoFit/>
          </a:bodyPr>
          <a:lstStyle/>
          <a:p>
            <a:r>
              <a:rPr lang="en-US" altLang="zh-CN" sz="2800" dirty="0">
                <a:latin typeface="Times New Roman" panose="02020603050405020304" pitchFamily="18" charset="0"/>
                <a:cs typeface="Times New Roman" panose="02020603050405020304" pitchFamily="18" charset="0"/>
              </a:rPr>
              <a:t>7. Without animals, the world wouldn’t be a complete one; without animals, we would upset the ecological balance ; without animals, we would live a boring life without the sound of birds singing.</a:t>
            </a:r>
            <a:endParaRPr lang="zh-CN" altLang="en-US" sz="2800" dirty="0">
              <a:latin typeface="宋体" panose="02010600030101010101" pitchFamily="2" charset="-122"/>
              <a:ea typeface="宋体" panose="02010600030101010101" pitchFamily="2" charset="-122"/>
              <a:cs typeface="宋体" panose="02010600030101010101" pitchFamily="2" charset="-122"/>
            </a:endParaRPr>
          </a:p>
        </p:txBody>
      </p:sp>
      <p:sp>
        <p:nvSpPr>
          <p:cNvPr id="2" name="文本框 1"/>
          <p:cNvSpPr txBox="1"/>
          <p:nvPr/>
        </p:nvSpPr>
        <p:spPr>
          <a:xfrm>
            <a:off x="442595" y="2555875"/>
            <a:ext cx="7800975" cy="521970"/>
          </a:xfrm>
          <a:prstGeom prst="rect">
            <a:avLst/>
          </a:prstGeom>
          <a:noFill/>
          <a:ln w="28575">
            <a:solidFill>
              <a:srgbClr val="FF0000"/>
            </a:solidFill>
          </a:ln>
        </p:spPr>
        <p:txBody>
          <a:bodyPr wrap="square" rtlCol="0">
            <a:spAutoFit/>
          </a:bodyPr>
          <a:lstStyle/>
          <a:p>
            <a:r>
              <a:rPr lang="en-US" altLang="zh-CN" sz="2800">
                <a:latin typeface="Times New Roman" panose="02020603050405020304" pitchFamily="18" charset="0"/>
                <a:cs typeface="Times New Roman" panose="02020603050405020304" pitchFamily="18" charset="0"/>
              </a:rPr>
              <a:t>8. We should attach importance to animals protection.</a:t>
            </a:r>
            <a:endParaRPr lang="zh-CN" altLang="en-US" sz="2800">
              <a:latin typeface="宋体" panose="02010600030101010101" pitchFamily="2" charset="-122"/>
              <a:ea typeface="宋体" panose="02010600030101010101" pitchFamily="2" charset="-122"/>
              <a:cs typeface="宋体" panose="02010600030101010101" pitchFamily="2" charset="-122"/>
            </a:endParaRPr>
          </a:p>
        </p:txBody>
      </p:sp>
      <p:sp>
        <p:nvSpPr>
          <p:cNvPr id="4" name="文本框 3"/>
          <p:cNvSpPr txBox="1"/>
          <p:nvPr/>
        </p:nvSpPr>
        <p:spPr>
          <a:xfrm>
            <a:off x="442595" y="3349625"/>
            <a:ext cx="9111615" cy="521970"/>
          </a:xfrm>
          <a:prstGeom prst="rect">
            <a:avLst/>
          </a:prstGeom>
          <a:noFill/>
          <a:ln w="28575">
            <a:solidFill>
              <a:srgbClr val="FF0000"/>
            </a:solidFill>
          </a:ln>
        </p:spPr>
        <p:txBody>
          <a:bodyPr wrap="square" rtlCol="0">
            <a:spAutoFit/>
          </a:bodyPr>
          <a:lstStyle/>
          <a:p>
            <a:r>
              <a:rPr lang="en-US" altLang="zh-CN" sz="2800">
                <a:latin typeface="Times New Roman" panose="02020603050405020304" pitchFamily="18" charset="0"/>
                <a:cs typeface="Times New Roman" panose="02020603050405020304" pitchFamily="18" charset="0"/>
              </a:rPr>
              <a:t>9. There’s no denying the fact that animals are man’s friends.</a:t>
            </a:r>
            <a:endParaRPr lang="zh-CN" altLang="en-US" sz="2800">
              <a:latin typeface="宋体" panose="02010600030101010101" pitchFamily="2" charset="-122"/>
              <a:ea typeface="宋体" panose="02010600030101010101" pitchFamily="2" charset="-122"/>
              <a:cs typeface="宋体" panose="02010600030101010101" pitchFamily="2" charset="-122"/>
            </a:endParaRPr>
          </a:p>
        </p:txBody>
      </p:sp>
      <p:sp>
        <p:nvSpPr>
          <p:cNvPr id="5" name="文本框 4"/>
          <p:cNvSpPr txBox="1"/>
          <p:nvPr/>
        </p:nvSpPr>
        <p:spPr>
          <a:xfrm>
            <a:off x="387350" y="4223385"/>
            <a:ext cx="10149840" cy="521970"/>
          </a:xfrm>
          <a:prstGeom prst="rect">
            <a:avLst/>
          </a:prstGeom>
          <a:noFill/>
          <a:ln w="28575">
            <a:solidFill>
              <a:srgbClr val="FF0000"/>
            </a:solidFill>
          </a:ln>
        </p:spPr>
        <p:txBody>
          <a:bodyPr wrap="square" rtlCol="0">
            <a:spAutoFit/>
          </a:bodyPr>
          <a:lstStyle/>
          <a:p>
            <a:r>
              <a:rPr lang="en-US" altLang="zh-CN" sz="2800">
                <a:latin typeface="Times New Roman" panose="02020603050405020304" pitchFamily="18" charset="0"/>
                <a:cs typeface="Times New Roman" panose="02020603050405020304" pitchFamily="18" charset="0"/>
              </a:rPr>
              <a:t>10. It is universally acknowledged that animals are significant to us.</a:t>
            </a:r>
            <a:endParaRPr lang="zh-CN" altLang="en-US" sz="2800">
              <a:latin typeface="宋体" panose="02010600030101010101" pitchFamily="2" charset="-122"/>
              <a:ea typeface="宋体" panose="02010600030101010101" pitchFamily="2" charset="-122"/>
              <a:cs typeface="宋体" panose="02010600030101010101" pitchFamily="2" charset="-122"/>
            </a:endParaRPr>
          </a:p>
        </p:txBody>
      </p:sp>
      <p:sp>
        <p:nvSpPr>
          <p:cNvPr id="6" name="文本框 5"/>
          <p:cNvSpPr txBox="1"/>
          <p:nvPr/>
        </p:nvSpPr>
        <p:spPr>
          <a:xfrm>
            <a:off x="387350" y="5097145"/>
            <a:ext cx="11305540" cy="953135"/>
          </a:xfrm>
          <a:prstGeom prst="rect">
            <a:avLst/>
          </a:prstGeom>
          <a:noFill/>
          <a:ln w="28575">
            <a:solidFill>
              <a:srgbClr val="FF0000"/>
            </a:solidFill>
          </a:ln>
        </p:spPr>
        <p:txBody>
          <a:bodyPr wrap="square" rtlCol="0">
            <a:spAutoFit/>
          </a:bodyPr>
          <a:lstStyle/>
          <a:p>
            <a:r>
              <a:rPr lang="en-US" altLang="zh-CN" sz="2800">
                <a:latin typeface="Times New Roman" panose="02020603050405020304" pitchFamily="18" charset="0"/>
                <a:cs typeface="Times New Roman" panose="02020603050405020304" pitchFamily="18" charset="0"/>
              </a:rPr>
              <a:t>11. Last but not least, we should  have s strong sense of responsibility for ecological balance and spare no efforts to protect birds and other animals. </a:t>
            </a:r>
            <a:endParaRPr lang="zh-CN" altLang="en-US" sz="2800">
              <a:latin typeface="宋体" panose="02010600030101010101" pitchFamily="2" charset="-122"/>
              <a:ea typeface="宋体" panose="02010600030101010101" pitchFamily="2" charset="-122"/>
              <a:cs typeface="宋体" panose="02010600030101010101" pitchFamily="2" charset="-122"/>
            </a:endParaRPr>
          </a:p>
        </p:txBody>
      </p:sp>
      <p:pic>
        <p:nvPicPr>
          <p:cNvPr id="7" name="图片 6" descr="1155116804428508_b"/>
          <p:cNvPicPr>
            <a:picLocks noChangeAspect="1"/>
          </p:cNvPicPr>
          <p:nvPr/>
        </p:nvPicPr>
        <p:blipFill>
          <a:blip r:embed="rId3"/>
          <a:stretch>
            <a:fillRect/>
          </a:stretch>
        </p:blipFill>
        <p:spPr>
          <a:xfrm>
            <a:off x="8557895" y="240030"/>
            <a:ext cx="3399155" cy="2837180"/>
          </a:xfrm>
          <a:prstGeom prst="rect">
            <a:avLst/>
          </a:prstGeom>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strVal val="#ppt_w*0.70"/>
                                          </p:val>
                                        </p:tav>
                                        <p:tav tm="100000">
                                          <p:val>
                                            <p:strVal val="#ppt_w"/>
                                          </p:val>
                                        </p:tav>
                                      </p:tavLst>
                                    </p:anim>
                                    <p:anim calcmode="lin" valueType="num">
                                      <p:cBhvr>
                                        <p:cTn id="15" dur="1000" fill="hold"/>
                                        <p:tgtEl>
                                          <p:spTgt spid="2"/>
                                        </p:tgtEl>
                                        <p:attrNameLst>
                                          <p:attrName>ppt_h</p:attrName>
                                        </p:attrNameLst>
                                      </p:cBhvr>
                                      <p:tavLst>
                                        <p:tav tm="0">
                                          <p:val>
                                            <p:strVal val="#ppt_h"/>
                                          </p:val>
                                        </p:tav>
                                        <p:tav tm="100000">
                                          <p:val>
                                            <p:strVal val="#ppt_h"/>
                                          </p:val>
                                        </p:tav>
                                      </p:tavLst>
                                    </p:anim>
                                    <p:animEffect transition="in" filter="fade">
                                      <p:cBhvr>
                                        <p:cTn id="16" dur="1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strVal val="#ppt_w*0.70"/>
                                          </p:val>
                                        </p:tav>
                                        <p:tav tm="100000">
                                          <p:val>
                                            <p:strVal val="#ppt_w"/>
                                          </p:val>
                                        </p:tav>
                                      </p:tavLst>
                                    </p:anim>
                                    <p:anim calcmode="lin" valueType="num">
                                      <p:cBhvr>
                                        <p:cTn id="22" dur="1000" fill="hold"/>
                                        <p:tgtEl>
                                          <p:spTgt spid="4"/>
                                        </p:tgtEl>
                                        <p:attrNameLst>
                                          <p:attrName>ppt_h</p:attrName>
                                        </p:attrNameLst>
                                      </p:cBhvr>
                                      <p:tavLst>
                                        <p:tav tm="0">
                                          <p:val>
                                            <p:strVal val="#ppt_h"/>
                                          </p:val>
                                        </p:tav>
                                        <p:tav tm="100000">
                                          <p:val>
                                            <p:strVal val="#ppt_h"/>
                                          </p:val>
                                        </p:tav>
                                      </p:tavLst>
                                    </p:anim>
                                    <p:animEffect transition="in" filter="fade">
                                      <p:cBhvr>
                                        <p:cTn id="23" dur="1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strVal val="#ppt_w*0.70"/>
                                          </p:val>
                                        </p:tav>
                                        <p:tav tm="100000">
                                          <p:val>
                                            <p:strVal val="#ppt_w"/>
                                          </p:val>
                                        </p:tav>
                                      </p:tavLst>
                                    </p:anim>
                                    <p:anim calcmode="lin" valueType="num">
                                      <p:cBhvr>
                                        <p:cTn id="29" dur="1000" fill="hold"/>
                                        <p:tgtEl>
                                          <p:spTgt spid="5"/>
                                        </p:tgtEl>
                                        <p:attrNameLst>
                                          <p:attrName>ppt_h</p:attrName>
                                        </p:attrNameLst>
                                      </p:cBhvr>
                                      <p:tavLst>
                                        <p:tav tm="0">
                                          <p:val>
                                            <p:strVal val="#ppt_h"/>
                                          </p:val>
                                        </p:tav>
                                        <p:tav tm="100000">
                                          <p:val>
                                            <p:strVal val="#ppt_h"/>
                                          </p:val>
                                        </p:tav>
                                      </p:tavLst>
                                    </p:anim>
                                    <p:animEffect transition="in" filter="fade">
                                      <p:cBhvr>
                                        <p:cTn id="30" dur="10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000" fill="hold"/>
                                        <p:tgtEl>
                                          <p:spTgt spid="6"/>
                                        </p:tgtEl>
                                        <p:attrNameLst>
                                          <p:attrName>ppt_w</p:attrName>
                                        </p:attrNameLst>
                                      </p:cBhvr>
                                      <p:tavLst>
                                        <p:tav tm="0">
                                          <p:val>
                                            <p:strVal val="#ppt_w*0.70"/>
                                          </p:val>
                                        </p:tav>
                                        <p:tav tm="100000">
                                          <p:val>
                                            <p:strVal val="#ppt_w"/>
                                          </p:val>
                                        </p:tav>
                                      </p:tavLst>
                                    </p:anim>
                                    <p:anim calcmode="lin" valueType="num">
                                      <p:cBhvr>
                                        <p:cTn id="36" dur="1000" fill="hold"/>
                                        <p:tgtEl>
                                          <p:spTgt spid="6"/>
                                        </p:tgtEl>
                                        <p:attrNameLst>
                                          <p:attrName>ppt_h</p:attrName>
                                        </p:attrNameLst>
                                      </p:cBhvr>
                                      <p:tavLst>
                                        <p:tav tm="0">
                                          <p:val>
                                            <p:strVal val="#ppt_h"/>
                                          </p:val>
                                        </p:tav>
                                        <p:tav tm="100000">
                                          <p:val>
                                            <p:strVal val="#ppt_h"/>
                                          </p:val>
                                        </p:tav>
                                      </p:tavLst>
                                    </p:anim>
                                    <p:animEffect transition="in" filter="fade">
                                      <p:cBhvr>
                                        <p:cTn id="3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animBg="1"/>
      <p:bldP spid="2" grpId="0" animBg="1"/>
      <p:bldP spid="2" grpId="1" animBg="1"/>
      <p:bldP spid="4" grpId="0" animBg="1"/>
      <p:bldP spid="4" grpId="1" animBg="1"/>
      <p:bldP spid="5" grpId="0" animBg="1"/>
      <p:bldP spid="5" grpId="1" animBg="1"/>
      <p:bldP spid="6" grpId="0" bldLvl="0" animBg="1"/>
      <p:bldP spid="6"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918335" y="1523365"/>
            <a:ext cx="8497570" cy="1076325"/>
          </a:xfrm>
          <a:prstGeom prst="rect">
            <a:avLst/>
          </a:prstGeom>
          <a:noFill/>
        </p:spPr>
        <p:txBody>
          <a:bodyPr wrap="square" rtlCol="0">
            <a:prstTxWarp prst="textArchUp">
              <a:avLst/>
            </a:prstTxWarp>
            <a:spAutoFit/>
            <a:scene3d>
              <a:camera prst="orthographicFront"/>
              <a:lightRig rig="threePt" dir="t"/>
            </a:scene3d>
          </a:bodyPr>
          <a:lstStyle/>
          <a:p>
            <a:pPr algn="ctr"/>
            <a:r>
              <a:rPr lang="en-US" altLang="zh-CN" sz="4800">
                <a:solidFill>
                  <a:schemeClr val="accent1"/>
                </a:solidFill>
                <a:effectLst>
                  <a:outerShdw blurRad="38100" dist="25400" dir="5400000" algn="ctr" rotWithShape="0">
                    <a:srgbClr val="6E747A">
                      <a:alpha val="43000"/>
                    </a:srgbClr>
                  </a:outerShdw>
                </a:effectLst>
              </a:rPr>
              <a:t>2023</a:t>
            </a:r>
            <a:r>
              <a:rPr lang="zh-CN" altLang="en-US" sz="4800">
                <a:solidFill>
                  <a:schemeClr val="accent1"/>
                </a:solidFill>
                <a:effectLst>
                  <a:outerShdw blurRad="38100" dist="25400" dir="5400000" algn="ctr" rotWithShape="0">
                    <a:srgbClr val="6E747A">
                      <a:alpha val="43000"/>
                    </a:srgbClr>
                  </a:outerShdw>
                </a:effectLst>
              </a:rPr>
              <a:t>年浙江首考读后续写真题：</a:t>
            </a:r>
          </a:p>
          <a:p>
            <a:pPr algn="ctr"/>
            <a:r>
              <a:rPr lang="zh-CN" altLang="en-US" sz="4800">
                <a:solidFill>
                  <a:schemeClr val="accent1"/>
                </a:solidFill>
                <a:effectLst>
                  <a:outerShdw blurRad="38100" dist="25400" dir="5400000" algn="ctr" rotWithShape="0">
                    <a:srgbClr val="6E747A">
                      <a:alpha val="43000"/>
                    </a:srgbClr>
                  </a:outerShdw>
                </a:effectLst>
              </a:rPr>
              <a:t>人鸟情未了</a:t>
            </a:r>
          </a:p>
        </p:txBody>
      </p:sp>
      <p:sp>
        <p:nvSpPr>
          <p:cNvPr id="8" name="文本框 7"/>
          <p:cNvSpPr txBox="1"/>
          <p:nvPr/>
        </p:nvSpPr>
        <p:spPr>
          <a:xfrm>
            <a:off x="5566410" y="6293485"/>
            <a:ext cx="4849495" cy="460375"/>
          </a:xfrm>
          <a:prstGeom prst="rect">
            <a:avLst/>
          </a:prstGeom>
          <a:noFill/>
        </p:spPr>
        <p:txBody>
          <a:bodyPr wrap="square" rtlCol="0">
            <a:spAutoFit/>
          </a:bodyPr>
          <a:lstStyle/>
          <a:p>
            <a:pPr algn="ctr"/>
            <a:r>
              <a:rPr lang="zh-CN" altLang="en-US" sz="2400">
                <a:latin typeface="宋体" panose="02010600030101010101" pitchFamily="2" charset="-122"/>
                <a:ea typeface="宋体" panose="02010600030101010101" pitchFamily="2" charset="-122"/>
                <a:cs typeface="宋体" panose="02010600030101010101" pitchFamily="2" charset="-122"/>
              </a:rPr>
              <a:t>杭州二中树兰高级中学</a:t>
            </a:r>
            <a:r>
              <a:rPr lang="en-US" altLang="zh-CN" sz="2400">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郭合英</a:t>
            </a:r>
          </a:p>
        </p:txBody>
      </p:sp>
      <p:grpSp>
        <p:nvGrpSpPr>
          <p:cNvPr id="26" name="组合 25"/>
          <p:cNvGrpSpPr/>
          <p:nvPr/>
        </p:nvGrpSpPr>
        <p:grpSpPr>
          <a:xfrm>
            <a:off x="1676400" y="1384935"/>
            <a:ext cx="8192770" cy="5295900"/>
            <a:chOff x="2726" y="2296"/>
            <a:chExt cx="12902" cy="8340"/>
          </a:xfrm>
        </p:grpSpPr>
        <p:pic>
          <p:nvPicPr>
            <p:cNvPr id="100" name="图片 99"/>
            <p:cNvPicPr/>
            <p:nvPr/>
          </p:nvPicPr>
          <p:blipFill>
            <a:blip r:embed="rId5"/>
            <a:srcRect b="5112"/>
            <a:stretch>
              <a:fillRect/>
            </a:stretch>
          </p:blipFill>
          <p:spPr>
            <a:xfrm>
              <a:off x="2726" y="3397"/>
              <a:ext cx="12902" cy="6390"/>
            </a:xfrm>
            <a:prstGeom prst="rect">
              <a:avLst/>
            </a:prstGeom>
            <a:noFill/>
            <a:ln w="9525">
              <a:noFill/>
            </a:ln>
          </p:spPr>
        </p:pic>
        <p:grpSp>
          <p:nvGrpSpPr>
            <p:cNvPr id="22" name="组合 21"/>
            <p:cNvGrpSpPr/>
            <p:nvPr/>
          </p:nvGrpSpPr>
          <p:grpSpPr>
            <a:xfrm>
              <a:off x="3692" y="2296"/>
              <a:ext cx="11794" cy="8340"/>
              <a:chOff x="5235" y="1977"/>
              <a:chExt cx="10232" cy="7710"/>
            </a:xfrm>
          </p:grpSpPr>
          <p:pic>
            <p:nvPicPr>
              <p:cNvPr id="23" name="图片 22" descr="9ae001bb2d5746fbb8903015e049c6dd_th"/>
              <p:cNvPicPr>
                <a:picLocks noChangeAspect="1"/>
              </p:cNvPicPr>
              <p:nvPr>
                <p:custDataLst>
                  <p:tags r:id="rId2"/>
                </p:custDataLst>
              </p:nvPr>
            </p:nvPicPr>
            <p:blipFill>
              <a:blip r:embed="rId6"/>
              <a:stretch>
                <a:fillRect/>
              </a:stretch>
            </p:blipFill>
            <p:spPr>
              <a:xfrm>
                <a:off x="5255" y="1977"/>
                <a:ext cx="10212" cy="7710"/>
              </a:xfrm>
              <a:prstGeom prst="rect">
                <a:avLst/>
              </a:prstGeom>
            </p:spPr>
          </p:pic>
          <p:pic>
            <p:nvPicPr>
              <p:cNvPr id="24" name="图片 23" descr="fengniaotupian-15749283_1"/>
              <p:cNvPicPr>
                <a:picLocks noChangeAspect="1"/>
              </p:cNvPicPr>
              <p:nvPr>
                <p:custDataLst>
                  <p:tags r:id="rId3"/>
                </p:custDataLst>
              </p:nvPr>
            </p:nvPicPr>
            <p:blipFill>
              <a:blip r:embed="rId7"/>
              <a:stretch>
                <a:fillRect/>
              </a:stretch>
            </p:blipFill>
            <p:spPr>
              <a:xfrm rot="20700000" flipH="1">
                <a:off x="5235" y="3189"/>
                <a:ext cx="4891" cy="4863"/>
              </a:xfrm>
              <a:prstGeom prst="rect">
                <a:avLst/>
              </a:prstGeom>
            </p:spPr>
          </p:pic>
        </p:grpSp>
      </p:grpSp>
    </p:spTree>
    <p:custDataLst>
      <p:tags r:id="rId1"/>
    </p:custData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custDataLst>
              <p:tags r:id="rId2"/>
            </p:custDataLst>
          </p:nvPr>
        </p:nvSpPr>
        <p:spPr>
          <a:xfrm>
            <a:off x="0" y="0"/>
            <a:ext cx="12192635" cy="685800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 name="圆角矩形 3"/>
          <p:cNvSpPr/>
          <p:nvPr>
            <p:custDataLst>
              <p:tags r:id="rId3"/>
            </p:custDataLst>
          </p:nvPr>
        </p:nvSpPr>
        <p:spPr>
          <a:xfrm>
            <a:off x="520065" y="80010"/>
            <a:ext cx="3232150" cy="50038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7. </a:t>
            </a:r>
            <a:r>
              <a:rPr lang="zh-CN" altLang="en-US" sz="360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优秀范文</a:t>
            </a:r>
          </a:p>
        </p:txBody>
      </p:sp>
      <p:sp>
        <p:nvSpPr>
          <p:cNvPr id="3" name="文本框 2"/>
          <p:cNvSpPr txBox="1"/>
          <p:nvPr/>
        </p:nvSpPr>
        <p:spPr>
          <a:xfrm>
            <a:off x="214630" y="509270"/>
            <a:ext cx="11763375" cy="6277610"/>
          </a:xfrm>
          <a:prstGeom prst="rect">
            <a:avLst/>
          </a:prstGeom>
          <a:noFill/>
          <a:ln w="9525">
            <a:solidFill>
              <a:schemeClr val="accent6"/>
            </a:solidFill>
          </a:ln>
        </p:spPr>
        <p:txBody>
          <a:bodyPr wrap="square" rtlCol="0">
            <a:noAutofit/>
          </a:bodyPr>
          <a:lstStyle/>
          <a:p>
            <a:r>
              <a:rPr lang="en-US" altLang="zh-CN" sz="2400">
                <a:latin typeface="Times New Roman" panose="02020603050405020304" pitchFamily="18" charset="0"/>
                <a:cs typeface="Times New Roman" panose="02020603050405020304" pitchFamily="18" charset="0"/>
              </a:rPr>
              <a:t>          A few weeks later, I went to the farm again. I rushed to the house like an arrow leaving the bow to see whether the hummingbird was there. Disappointment visited me when not seeing the hummingbird. But to my relief, the window was fixed.  I gave the farmer a call. He told me about the hummingbird, saying the hummingbird had flied back for 101 times as if to wait for me. Hearing this, </a:t>
            </a:r>
            <a:r>
              <a:rPr lang="en-US" altLang="zh-CN" sz="2400">
                <a:latin typeface="Times New Roman" panose="02020603050405020304" pitchFamily="18" charset="0"/>
                <a:cs typeface="Times New Roman" panose="02020603050405020304" pitchFamily="18" charset="0"/>
                <a:sym typeface="+mn-ea"/>
              </a:rPr>
              <a:t>My heart melted, tears streaming down my cheeks. Bathed in the warm sun, breathing the fresh air, I had no mood in enjoying  the beautiful scenery. Scanning around, I tried to look for the hummingbird's shadow. With the time ticking by, the hummingbird  didn’t still come into my sight. My heart sank, </a:t>
            </a:r>
            <a:r>
              <a:rPr lang="zh-CN" altLang="en-US" sz="2400">
                <a:latin typeface="Times New Roman" panose="02020603050405020304" pitchFamily="18" charset="0"/>
                <a:ea typeface="宋体" panose="02010600030101010101" pitchFamily="2" charset="-122"/>
                <a:cs typeface="Times New Roman" panose="02020603050405020304" pitchFamily="18" charset="0"/>
                <a:sym typeface="+mn-ea"/>
              </a:rPr>
              <a:t>like a stone falling</a:t>
            </a:r>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zh-CN" altLang="en-US" sz="2400">
                <a:latin typeface="Times New Roman" panose="02020603050405020304" pitchFamily="18" charset="0"/>
                <a:ea typeface="宋体" panose="02010600030101010101" pitchFamily="2" charset="-122"/>
                <a:cs typeface="Times New Roman" panose="02020603050405020304" pitchFamily="18" charset="0"/>
                <a:sym typeface="+mn-ea"/>
              </a:rPr>
              <a:t>heav</a:t>
            </a:r>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ily </a:t>
            </a:r>
            <a:r>
              <a:rPr lang="zh-CN" altLang="en-US" sz="2400">
                <a:latin typeface="Times New Roman" panose="02020603050405020304" pitchFamily="18" charset="0"/>
                <a:ea typeface="宋体" panose="02010600030101010101" pitchFamily="2" charset="-122"/>
                <a:cs typeface="Times New Roman" panose="02020603050405020304" pitchFamily="18" charset="0"/>
                <a:sym typeface="+mn-ea"/>
              </a:rPr>
              <a:t>to the ground</a:t>
            </a:r>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a:t>
            </a:r>
          </a:p>
          <a:p>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          I was just about to leave when the hummingbird appeared. I cheered with joy with eyes dancing with sweetness. The hummingbird hovered before me, looking directly into my eyes. She let out a squeaking call the instant she recognized me,  jumped onto my outstretched left hand and kissed it desparately, which made my heart melt again. I stretched out another hand, gently stroking her head as if she were my own child. The </a:t>
            </a:r>
            <a:r>
              <a:rPr lang="en-US" altLang="zh-CN" sz="2400" dirty="0">
                <a:latin typeface="Times New Roman" panose="02020603050405020304" pitchFamily="18" charset="0"/>
                <a:sym typeface="+mn-ea"/>
              </a:rPr>
              <a:t>soft breeze and the amber-like sunshine witnessed the great friendship between us. It dawned on me that birds are to our human what </a:t>
            </a:r>
            <a:r>
              <a:rPr lang="en-US" altLang="zh-CN" sz="2400">
                <a:latin typeface="Times New Roman" panose="02020603050405020304" pitchFamily="18" charset="0"/>
                <a:cs typeface="Times New Roman" panose="02020603050405020304" pitchFamily="18" charset="0"/>
                <a:sym typeface="+mn-ea"/>
              </a:rPr>
              <a:t>friends are to us. Therefore, we should protect birds so as to make them become our friends for ever.</a:t>
            </a:r>
            <a:endPar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endParaRPr>
          </a:p>
        </p:txBody>
      </p:sp>
      <p:cxnSp>
        <p:nvCxnSpPr>
          <p:cNvPr id="2" name="直接连接符 1"/>
          <p:cNvCxnSpPr/>
          <p:nvPr/>
        </p:nvCxnSpPr>
        <p:spPr>
          <a:xfrm flipV="1">
            <a:off x="9067165" y="943610"/>
            <a:ext cx="2626995" cy="1016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299085" y="1273810"/>
            <a:ext cx="6202045" cy="1460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流程图: 资料带 5"/>
          <p:cNvSpPr/>
          <p:nvPr/>
        </p:nvSpPr>
        <p:spPr>
          <a:xfrm>
            <a:off x="2545715" y="182245"/>
            <a:ext cx="7687945" cy="1106170"/>
          </a:xfrm>
          <a:prstGeom prst="flowChartPunchedTap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rPr>
              <a:t>比喻修辞写出了我希望看到蜂鸟的急切心情</a:t>
            </a:r>
            <a:endParaRPr lang="en-US" altLang="zh-CN" sz="2800" b="1">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endParaRPr>
          </a:p>
        </p:txBody>
      </p:sp>
      <p:cxnSp>
        <p:nvCxnSpPr>
          <p:cNvPr id="7" name="直接连接符 6"/>
          <p:cNvCxnSpPr/>
          <p:nvPr/>
        </p:nvCxnSpPr>
        <p:spPr>
          <a:xfrm>
            <a:off x="6668135" y="1298575"/>
            <a:ext cx="453898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299085" y="1649095"/>
            <a:ext cx="2895600" cy="444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流程图: 资料带 8"/>
          <p:cNvSpPr/>
          <p:nvPr/>
        </p:nvSpPr>
        <p:spPr>
          <a:xfrm>
            <a:off x="2672715" y="309245"/>
            <a:ext cx="7687945" cy="1106170"/>
          </a:xfrm>
          <a:prstGeom prst="flowChartPunchedTap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rPr>
              <a:t>无灵表达写出了我没看到蜂鸟的失望</a:t>
            </a:r>
            <a:endParaRPr lang="en-US" altLang="zh-CN" sz="2800" b="1">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endParaRPr>
          </a:p>
        </p:txBody>
      </p:sp>
      <p:cxnSp>
        <p:nvCxnSpPr>
          <p:cNvPr id="13" name="直接连接符 12"/>
          <p:cNvCxnSpPr/>
          <p:nvPr/>
        </p:nvCxnSpPr>
        <p:spPr>
          <a:xfrm flipV="1">
            <a:off x="5501640" y="1653540"/>
            <a:ext cx="2764155" cy="158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流程图: 资料带 13"/>
          <p:cNvSpPr/>
          <p:nvPr/>
        </p:nvSpPr>
        <p:spPr>
          <a:xfrm>
            <a:off x="520065" y="102235"/>
            <a:ext cx="11059160" cy="1938020"/>
          </a:xfrm>
          <a:prstGeom prst="flowChartPunchedTap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2800" b="1">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rPr>
              <a:t> </a:t>
            </a:r>
            <a:r>
              <a:rPr lang="zh-CN" altLang="en-US" sz="2800" b="1">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rPr>
              <a:t>契诃夫法则，呼应原文： </a:t>
            </a:r>
            <a:r>
              <a:rPr lang="zh-CN" altLang="en-US" sz="2800" b="1">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During the cookout, I told my hosts about </a:t>
            </a:r>
            <a:r>
              <a:rPr lang="en-US" altLang="zh-CN" sz="2800" b="1">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 </a:t>
            </a:r>
          </a:p>
          <a:p>
            <a:pPr algn="l"/>
            <a:r>
              <a:rPr lang="en-US" altLang="zh-CN" sz="2800" b="1">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  </a:t>
            </a:r>
            <a:r>
              <a:rPr lang="zh-CN" altLang="en-US" sz="2800" b="1">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the hummingbird incident. They promised to fix the window</a:t>
            </a:r>
          </a:p>
        </p:txBody>
      </p:sp>
      <p:cxnSp>
        <p:nvCxnSpPr>
          <p:cNvPr id="16" name="直接连接符 15"/>
          <p:cNvCxnSpPr/>
          <p:nvPr/>
        </p:nvCxnSpPr>
        <p:spPr>
          <a:xfrm flipV="1">
            <a:off x="5628640" y="1932940"/>
            <a:ext cx="5163185" cy="127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流程图: 资料带 16"/>
          <p:cNvSpPr/>
          <p:nvPr/>
        </p:nvSpPr>
        <p:spPr>
          <a:xfrm>
            <a:off x="635000" y="309245"/>
            <a:ext cx="11059160" cy="1552575"/>
          </a:xfrm>
          <a:prstGeom prst="flowChartPunchedTap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2800" b="1">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rPr>
              <a:t>   </a:t>
            </a:r>
            <a:r>
              <a:rPr lang="zh-CN" altLang="en-US" sz="2800" b="1">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rPr>
              <a:t>夸张修辞表达了蜂鸟无数次回来寻找救命恩人，同时也表达了蜂鸟回报恩人的决心。</a:t>
            </a:r>
          </a:p>
        </p:txBody>
      </p:sp>
      <p:cxnSp>
        <p:nvCxnSpPr>
          <p:cNvPr id="20" name="直接连接符 19"/>
          <p:cNvCxnSpPr/>
          <p:nvPr/>
        </p:nvCxnSpPr>
        <p:spPr>
          <a:xfrm flipV="1">
            <a:off x="1809750" y="2363470"/>
            <a:ext cx="7875905" cy="1206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流程图: 资料带 20"/>
          <p:cNvSpPr/>
          <p:nvPr/>
        </p:nvSpPr>
        <p:spPr>
          <a:xfrm>
            <a:off x="3550285" y="615315"/>
            <a:ext cx="4516755" cy="1424940"/>
          </a:xfrm>
          <a:prstGeom prst="flowChartPunchedTap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2800" b="1">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rPr>
              <a:t>   </a:t>
            </a:r>
            <a:r>
              <a:rPr lang="zh-CN" altLang="en-US" sz="2800" b="1">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rPr>
              <a:t>被蜂鸟的行为所感动</a:t>
            </a:r>
          </a:p>
        </p:txBody>
      </p:sp>
      <p:cxnSp>
        <p:nvCxnSpPr>
          <p:cNvPr id="22" name="直接连接符 21"/>
          <p:cNvCxnSpPr/>
          <p:nvPr/>
        </p:nvCxnSpPr>
        <p:spPr>
          <a:xfrm>
            <a:off x="299085" y="2706370"/>
            <a:ext cx="10116820" cy="2730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V="1">
            <a:off x="9798050" y="2373630"/>
            <a:ext cx="1713865" cy="63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流程图: 资料带 23"/>
          <p:cNvSpPr/>
          <p:nvPr/>
        </p:nvSpPr>
        <p:spPr>
          <a:xfrm>
            <a:off x="1842135" y="580390"/>
            <a:ext cx="8573135" cy="1546860"/>
          </a:xfrm>
          <a:prstGeom prst="flowChartPunchedTap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2800" b="1">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rPr>
              <a:t>   </a:t>
            </a:r>
            <a:r>
              <a:rPr lang="zh-CN" altLang="en-US" sz="2800" b="1">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rPr>
              <a:t>景物反衬法：景物虽好，却没心情欣赏，写出了</a:t>
            </a:r>
          </a:p>
          <a:p>
            <a:pPr algn="l"/>
            <a:r>
              <a:rPr lang="zh-CN" altLang="en-US" sz="2800" b="1">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rPr>
              <a:t> </a:t>
            </a:r>
            <a:r>
              <a:rPr lang="en-US" altLang="zh-CN" sz="2800" b="1">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rPr>
              <a:t> </a:t>
            </a:r>
            <a:r>
              <a:rPr lang="zh-CN" altLang="en-US" sz="2800" b="1">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rPr>
              <a:t>主人公没看到蜂鸟的失望。</a:t>
            </a:r>
          </a:p>
        </p:txBody>
      </p:sp>
      <p:cxnSp>
        <p:nvCxnSpPr>
          <p:cNvPr id="25" name="直接连接符 24"/>
          <p:cNvCxnSpPr/>
          <p:nvPr/>
        </p:nvCxnSpPr>
        <p:spPr>
          <a:xfrm>
            <a:off x="299085" y="3462020"/>
            <a:ext cx="10116185" cy="2984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流程图: 资料带 25"/>
          <p:cNvSpPr/>
          <p:nvPr/>
        </p:nvSpPr>
        <p:spPr>
          <a:xfrm>
            <a:off x="1425575" y="852170"/>
            <a:ext cx="9366250" cy="2337435"/>
          </a:xfrm>
          <a:prstGeom prst="flowChartPunchedTap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2800" b="1">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rPr>
              <a:t>   </a:t>
            </a:r>
            <a:r>
              <a:rPr lang="zh-CN" altLang="en-US" sz="2800" b="1">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rPr>
              <a:t>虽心有不甘，可终究还是失望了。此句既写出了</a:t>
            </a:r>
          </a:p>
          <a:p>
            <a:pPr algn="l"/>
            <a:r>
              <a:rPr lang="en-US" altLang="zh-CN" sz="2800" b="1">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rPr>
              <a:t> </a:t>
            </a:r>
            <a:r>
              <a:rPr lang="zh-CN" altLang="en-US" sz="2800" b="1">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rPr>
              <a:t>主人公的失望，又呼应了下文的给出句：</a:t>
            </a:r>
            <a:r>
              <a:rPr lang="en-US" altLang="zh-CN" sz="2800">
                <a:latin typeface="Times New Roman" panose="02020603050405020304" pitchFamily="18" charset="0"/>
                <a:ea typeface="宋体" panose="02010600030101010101" pitchFamily="2" charset="-122"/>
                <a:cs typeface="Times New Roman" panose="02020603050405020304" pitchFamily="18" charset="0"/>
                <a:sym typeface="+mn-ea"/>
              </a:rPr>
              <a:t>I was just about </a:t>
            </a:r>
          </a:p>
          <a:p>
            <a:pPr algn="l"/>
            <a:r>
              <a:rPr lang="en-US" altLang="zh-CN" sz="2800">
                <a:latin typeface="Times New Roman" panose="02020603050405020304" pitchFamily="18" charset="0"/>
                <a:ea typeface="宋体" panose="02010600030101010101" pitchFamily="2" charset="-122"/>
                <a:cs typeface="Times New Roman" panose="02020603050405020304" pitchFamily="18" charset="0"/>
                <a:sym typeface="+mn-ea"/>
              </a:rPr>
              <a:t> to leave when the hummingbird appeared.</a:t>
            </a:r>
            <a:endParaRPr lang="zh-CN" altLang="en-US" sz="2800" b="1">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endParaRPr>
          </a:p>
        </p:txBody>
      </p:sp>
      <p:cxnSp>
        <p:nvCxnSpPr>
          <p:cNvPr id="27" name="直接连接符 26"/>
          <p:cNvCxnSpPr/>
          <p:nvPr/>
        </p:nvCxnSpPr>
        <p:spPr>
          <a:xfrm>
            <a:off x="8274685" y="4189095"/>
            <a:ext cx="3624580" cy="3619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V="1">
            <a:off x="299085" y="4552950"/>
            <a:ext cx="3020695" cy="2095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5457190" y="4552950"/>
            <a:ext cx="121094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8067040" y="4562475"/>
            <a:ext cx="3559175" cy="1143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779145" y="4935855"/>
            <a:ext cx="2859405" cy="889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V="1">
            <a:off x="4130675" y="5290820"/>
            <a:ext cx="3943350" cy="184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V="1">
            <a:off x="6725285" y="6028690"/>
            <a:ext cx="4573270" cy="63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V="1">
            <a:off x="299085" y="6393180"/>
            <a:ext cx="11372850" cy="889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214630" y="6760210"/>
            <a:ext cx="2522855" cy="63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流程图: 资料带 34"/>
          <p:cNvSpPr/>
          <p:nvPr/>
        </p:nvSpPr>
        <p:spPr>
          <a:xfrm>
            <a:off x="7573010" y="2819400"/>
            <a:ext cx="3938905" cy="975360"/>
          </a:xfrm>
          <a:prstGeom prst="flowChartPunchedTap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2800" b="1">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rPr>
              <a:t>   </a:t>
            </a:r>
            <a:r>
              <a:rPr lang="zh-CN" altLang="en-US" sz="2800" b="1">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rPr>
              <a:t>看到蜂鸟时的欣喜</a:t>
            </a:r>
          </a:p>
        </p:txBody>
      </p:sp>
      <p:sp>
        <p:nvSpPr>
          <p:cNvPr id="36" name="流程图: 资料带 35"/>
          <p:cNvSpPr/>
          <p:nvPr/>
        </p:nvSpPr>
        <p:spPr>
          <a:xfrm>
            <a:off x="1425575" y="2127250"/>
            <a:ext cx="9480550" cy="1780540"/>
          </a:xfrm>
          <a:prstGeom prst="flowChartPunchedTap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2800" b="1">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rPr>
              <a:t>   </a:t>
            </a:r>
            <a:r>
              <a:rPr lang="zh-CN" altLang="en-US" sz="2800" b="1">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rPr>
              <a:t>原文词汇产出</a:t>
            </a:r>
            <a:r>
              <a:rPr lang="en-US" altLang="zh-CN" sz="2800" b="1">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rPr>
              <a:t>,</a:t>
            </a:r>
            <a:r>
              <a:rPr lang="zh-CN" altLang="en-US" sz="2800" b="1">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rPr>
              <a:t>尤其是</a:t>
            </a:r>
            <a:r>
              <a:rPr lang="en-US" altLang="zh-CN" sz="2800" b="1">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rPr>
              <a:t>“</a:t>
            </a:r>
            <a:r>
              <a:rPr lang="en-US" altLang="zh-CN" sz="2800">
                <a:latin typeface="Times New Roman" panose="02020603050405020304" pitchFamily="18" charset="0"/>
                <a:ea typeface="宋体" panose="02010600030101010101" pitchFamily="2" charset="-122"/>
                <a:cs typeface="Times New Roman" panose="02020603050405020304" pitchFamily="18" charset="0"/>
                <a:sym typeface="+mn-ea"/>
              </a:rPr>
              <a:t>looking directly into my eyes”</a:t>
            </a:r>
            <a:r>
              <a:rPr lang="zh-CN" altLang="en-US" sz="2800">
                <a:latin typeface="Times New Roman" panose="02020603050405020304" pitchFamily="18" charset="0"/>
                <a:ea typeface="宋体" panose="02010600030101010101" pitchFamily="2" charset="-122"/>
                <a:cs typeface="Times New Roman" panose="02020603050405020304" pitchFamily="18" charset="0"/>
                <a:sym typeface="+mn-ea"/>
              </a:rPr>
              <a:t>，</a:t>
            </a:r>
          </a:p>
          <a:p>
            <a:pPr algn="l"/>
            <a:r>
              <a:rPr lang="zh-CN" altLang="en-US" sz="2800">
                <a:latin typeface="Times New Roman" panose="02020603050405020304" pitchFamily="18" charset="0"/>
                <a:ea typeface="宋体" panose="02010600030101010101" pitchFamily="2" charset="-122"/>
                <a:cs typeface="Times New Roman" panose="02020603050405020304" pitchFamily="18" charset="0"/>
                <a:sym typeface="+mn-ea"/>
              </a:rPr>
              <a:t> 在原文中被三次提到。</a:t>
            </a:r>
            <a:endParaRPr lang="zh-CN" altLang="en-US" sz="2800" b="1">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37" name="流程图: 资料带 36"/>
          <p:cNvSpPr/>
          <p:nvPr/>
        </p:nvSpPr>
        <p:spPr>
          <a:xfrm>
            <a:off x="3757295" y="3136265"/>
            <a:ext cx="4316730" cy="1101725"/>
          </a:xfrm>
          <a:prstGeom prst="flowChartPunchedTap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2800" b="1">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rPr>
              <a:t>   </a:t>
            </a:r>
            <a:r>
              <a:rPr lang="zh-CN" altLang="en-US" sz="2800" b="1">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rPr>
              <a:t>与续写第一段相呼应</a:t>
            </a:r>
            <a:endParaRPr lang="zh-CN" altLang="en-US" sz="2800" b="1">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cxnSp>
        <p:nvCxnSpPr>
          <p:cNvPr id="41" name="直接连接符 40"/>
          <p:cNvCxnSpPr/>
          <p:nvPr/>
        </p:nvCxnSpPr>
        <p:spPr>
          <a:xfrm flipV="1">
            <a:off x="401955" y="4899025"/>
            <a:ext cx="11384915" cy="37465"/>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V="1">
            <a:off x="309245" y="5334000"/>
            <a:ext cx="11384915" cy="37465"/>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309245" y="5723255"/>
            <a:ext cx="11000740" cy="4826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V="1">
            <a:off x="214630" y="6085840"/>
            <a:ext cx="6379210" cy="2540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38" name="流程图: 资料带 37"/>
          <p:cNvSpPr/>
          <p:nvPr/>
        </p:nvSpPr>
        <p:spPr>
          <a:xfrm>
            <a:off x="1043305" y="2819400"/>
            <a:ext cx="10255250" cy="2367915"/>
          </a:xfrm>
          <a:prstGeom prst="flowChartPunchedTap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2800" b="1">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rPr>
              <a:t>   </a:t>
            </a:r>
            <a:r>
              <a:rPr lang="zh-CN" altLang="en-US" sz="2800" b="1">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rPr>
              <a:t>这是人与鸟儿和谐相处的温馨瞬间，微风与阳光见证了这一</a:t>
            </a:r>
          </a:p>
          <a:p>
            <a:pPr algn="l"/>
            <a:r>
              <a:rPr lang="zh-CN" altLang="en-US" sz="2800" b="1">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rPr>
              <a:t> 切。此句既渲染了主题，又为升华主题做了铺垫。</a:t>
            </a:r>
          </a:p>
        </p:txBody>
      </p:sp>
      <p:sp>
        <p:nvSpPr>
          <p:cNvPr id="39" name="流程图: 资料带 38"/>
          <p:cNvSpPr/>
          <p:nvPr/>
        </p:nvSpPr>
        <p:spPr>
          <a:xfrm>
            <a:off x="2260600" y="4381500"/>
            <a:ext cx="7683500" cy="1101725"/>
          </a:xfrm>
          <a:prstGeom prst="flowChartPunchedTap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2800" b="1">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rPr>
              <a:t>  </a:t>
            </a:r>
            <a:r>
              <a:rPr lang="zh-CN" altLang="en-US" sz="2800" b="1">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rPr>
              <a:t>升华主题，突出人与自然和谐的重要性</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5"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0.70"/>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strVal val="#ppt_w*0.70"/>
                                          </p:val>
                                        </p:tav>
                                        <p:tav tm="100000">
                                          <p:val>
                                            <p:strVal val="#ppt_w"/>
                                          </p:val>
                                        </p:tav>
                                      </p:tavLst>
                                    </p:anim>
                                    <p:anim calcmode="lin" valueType="num">
                                      <p:cBhvr>
                                        <p:cTn id="20" dur="1000" fill="hold"/>
                                        <p:tgtEl>
                                          <p:spTgt spid="6"/>
                                        </p:tgtEl>
                                        <p:attrNameLst>
                                          <p:attrName>ppt_h</p:attrName>
                                        </p:attrNameLst>
                                      </p:cBhvr>
                                      <p:tavLst>
                                        <p:tav tm="0">
                                          <p:val>
                                            <p:strVal val="#ppt_h"/>
                                          </p:val>
                                        </p:tav>
                                        <p:tav tm="100000">
                                          <p:val>
                                            <p:strVal val="#ppt_h"/>
                                          </p:val>
                                        </p:tav>
                                      </p:tavLst>
                                    </p:anim>
                                    <p:animEffect transition="in" filter="fade">
                                      <p:cBhvr>
                                        <p:cTn id="21" dur="1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xit" presetSubtype="10" fill="hold" nodeType="clickEffect">
                                  <p:stCondLst>
                                    <p:cond delay="0"/>
                                  </p:stCondLst>
                                  <p:childTnLst>
                                    <p:animEffect transition="out" filter="blinds(horizontal)">
                                      <p:cBhvr>
                                        <p:cTn id="25" dur="500"/>
                                        <p:tgtEl>
                                          <p:spTgt spid="5"/>
                                        </p:tgtEl>
                                      </p:cBhvr>
                                    </p:animEffect>
                                    <p:set>
                                      <p:cBhvr>
                                        <p:cTn id="26" dur="1" fill="hold">
                                          <p:stCondLst>
                                            <p:cond delay="499"/>
                                          </p:stCondLst>
                                        </p:cTn>
                                        <p:tgtEl>
                                          <p:spTgt spid="5"/>
                                        </p:tgtEl>
                                        <p:attrNameLst>
                                          <p:attrName>style.visibility</p:attrName>
                                        </p:attrNameLst>
                                      </p:cBhvr>
                                      <p:to>
                                        <p:strVal val="hidden"/>
                                      </p:to>
                                    </p:set>
                                  </p:childTnLst>
                                </p:cTn>
                              </p:par>
                              <p:par>
                                <p:cTn id="27" presetID="3" presetClass="exit" presetSubtype="10" fill="hold" nodeType="withEffect">
                                  <p:stCondLst>
                                    <p:cond delay="0"/>
                                  </p:stCondLst>
                                  <p:childTnLst>
                                    <p:animEffect transition="out" filter="blinds(horizontal)">
                                      <p:cBhvr>
                                        <p:cTn id="28" dur="500"/>
                                        <p:tgtEl>
                                          <p:spTgt spid="2"/>
                                        </p:tgtEl>
                                      </p:cBhvr>
                                    </p:animEffect>
                                    <p:set>
                                      <p:cBhvr>
                                        <p:cTn id="29" dur="1" fill="hold">
                                          <p:stCondLst>
                                            <p:cond delay="499"/>
                                          </p:stCondLst>
                                        </p:cTn>
                                        <p:tgtEl>
                                          <p:spTgt spid="2"/>
                                        </p:tgtEl>
                                        <p:attrNameLst>
                                          <p:attrName>style.visibility</p:attrName>
                                        </p:attrNameLst>
                                      </p:cBhvr>
                                      <p:to>
                                        <p:strVal val="hidden"/>
                                      </p:to>
                                    </p:set>
                                  </p:childTnLst>
                                </p:cTn>
                              </p:par>
                              <p:par>
                                <p:cTn id="30" presetID="3" presetClass="exit" presetSubtype="10" fill="hold" grpId="2" nodeType="withEffect">
                                  <p:stCondLst>
                                    <p:cond delay="0"/>
                                  </p:stCondLst>
                                  <p:childTnLst>
                                    <p:animEffect transition="out" filter="blinds(horizontal)">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55"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1000" fill="hold"/>
                                        <p:tgtEl>
                                          <p:spTgt spid="7"/>
                                        </p:tgtEl>
                                        <p:attrNameLst>
                                          <p:attrName>ppt_w</p:attrName>
                                        </p:attrNameLst>
                                      </p:cBhvr>
                                      <p:tavLst>
                                        <p:tav tm="0">
                                          <p:val>
                                            <p:strVal val="#ppt_w*0.70"/>
                                          </p:val>
                                        </p:tav>
                                        <p:tav tm="100000">
                                          <p:val>
                                            <p:strVal val="#ppt_w"/>
                                          </p:val>
                                        </p:tav>
                                      </p:tavLst>
                                    </p:anim>
                                    <p:anim calcmode="lin" valueType="num">
                                      <p:cBhvr>
                                        <p:cTn id="38" dur="1000" fill="hold"/>
                                        <p:tgtEl>
                                          <p:spTgt spid="7"/>
                                        </p:tgtEl>
                                        <p:attrNameLst>
                                          <p:attrName>ppt_h</p:attrName>
                                        </p:attrNameLst>
                                      </p:cBhvr>
                                      <p:tavLst>
                                        <p:tav tm="0">
                                          <p:val>
                                            <p:strVal val="#ppt_h"/>
                                          </p:val>
                                        </p:tav>
                                        <p:tav tm="100000">
                                          <p:val>
                                            <p:strVal val="#ppt_h"/>
                                          </p:val>
                                        </p:tav>
                                      </p:tavLst>
                                    </p:anim>
                                    <p:animEffect transition="in" filter="fade">
                                      <p:cBhvr>
                                        <p:cTn id="39" dur="1000"/>
                                        <p:tgtEl>
                                          <p:spTgt spid="7"/>
                                        </p:tgtEl>
                                      </p:cBhvr>
                                    </p:animEffect>
                                  </p:childTnLst>
                                </p:cTn>
                              </p:par>
                              <p:par>
                                <p:cTn id="40" presetID="55" presetClass="entr" presetSubtype="0" fill="hold" nodeType="with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1000" fill="hold"/>
                                        <p:tgtEl>
                                          <p:spTgt spid="8"/>
                                        </p:tgtEl>
                                        <p:attrNameLst>
                                          <p:attrName>ppt_w</p:attrName>
                                        </p:attrNameLst>
                                      </p:cBhvr>
                                      <p:tavLst>
                                        <p:tav tm="0">
                                          <p:val>
                                            <p:strVal val="#ppt_w*0.70"/>
                                          </p:val>
                                        </p:tav>
                                        <p:tav tm="100000">
                                          <p:val>
                                            <p:strVal val="#ppt_w"/>
                                          </p:val>
                                        </p:tav>
                                      </p:tavLst>
                                    </p:anim>
                                    <p:anim calcmode="lin" valueType="num">
                                      <p:cBhvr>
                                        <p:cTn id="43" dur="1000" fill="hold"/>
                                        <p:tgtEl>
                                          <p:spTgt spid="8"/>
                                        </p:tgtEl>
                                        <p:attrNameLst>
                                          <p:attrName>ppt_h</p:attrName>
                                        </p:attrNameLst>
                                      </p:cBhvr>
                                      <p:tavLst>
                                        <p:tav tm="0">
                                          <p:val>
                                            <p:strVal val="#ppt_h"/>
                                          </p:val>
                                        </p:tav>
                                        <p:tav tm="100000">
                                          <p:val>
                                            <p:strVal val="#ppt_h"/>
                                          </p:val>
                                        </p:tav>
                                      </p:tavLst>
                                    </p:anim>
                                    <p:animEffect transition="in" filter="fade">
                                      <p:cBhvr>
                                        <p:cTn id="44" dur="10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1000" fill="hold"/>
                                        <p:tgtEl>
                                          <p:spTgt spid="9"/>
                                        </p:tgtEl>
                                        <p:attrNameLst>
                                          <p:attrName>ppt_w</p:attrName>
                                        </p:attrNameLst>
                                      </p:cBhvr>
                                      <p:tavLst>
                                        <p:tav tm="0">
                                          <p:val>
                                            <p:strVal val="#ppt_w*0.70"/>
                                          </p:val>
                                        </p:tav>
                                        <p:tav tm="100000">
                                          <p:val>
                                            <p:strVal val="#ppt_w"/>
                                          </p:val>
                                        </p:tav>
                                      </p:tavLst>
                                    </p:anim>
                                    <p:anim calcmode="lin" valueType="num">
                                      <p:cBhvr>
                                        <p:cTn id="50" dur="1000" fill="hold"/>
                                        <p:tgtEl>
                                          <p:spTgt spid="9"/>
                                        </p:tgtEl>
                                        <p:attrNameLst>
                                          <p:attrName>ppt_h</p:attrName>
                                        </p:attrNameLst>
                                      </p:cBhvr>
                                      <p:tavLst>
                                        <p:tav tm="0">
                                          <p:val>
                                            <p:strVal val="#ppt_h"/>
                                          </p:val>
                                        </p:tav>
                                        <p:tav tm="100000">
                                          <p:val>
                                            <p:strVal val="#ppt_h"/>
                                          </p:val>
                                        </p:tav>
                                      </p:tavLst>
                                    </p:anim>
                                    <p:animEffect transition="in" filter="fade">
                                      <p:cBhvr>
                                        <p:cTn id="51" dur="1000"/>
                                        <p:tgtEl>
                                          <p:spTgt spid="9"/>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xit" presetSubtype="10" fill="hold" grpId="2" nodeType="clickEffect">
                                  <p:stCondLst>
                                    <p:cond delay="0"/>
                                  </p:stCondLst>
                                  <p:childTnLst>
                                    <p:animEffect transition="out" filter="blinds(horizontal)">
                                      <p:cBhvr>
                                        <p:cTn id="55" dur="500"/>
                                        <p:tgtEl>
                                          <p:spTgt spid="9"/>
                                        </p:tgtEl>
                                      </p:cBhvr>
                                    </p:animEffect>
                                    <p:set>
                                      <p:cBhvr>
                                        <p:cTn id="56" dur="1" fill="hold">
                                          <p:stCondLst>
                                            <p:cond delay="499"/>
                                          </p:stCondLst>
                                        </p:cTn>
                                        <p:tgtEl>
                                          <p:spTgt spid="9"/>
                                        </p:tgtEl>
                                        <p:attrNameLst>
                                          <p:attrName>style.visibility</p:attrName>
                                        </p:attrNameLst>
                                      </p:cBhvr>
                                      <p:to>
                                        <p:strVal val="hidden"/>
                                      </p:to>
                                    </p:set>
                                  </p:childTnLst>
                                </p:cTn>
                              </p:par>
                              <p:par>
                                <p:cTn id="57" presetID="3" presetClass="exit" presetSubtype="10" fill="hold" nodeType="withEffect">
                                  <p:stCondLst>
                                    <p:cond delay="0"/>
                                  </p:stCondLst>
                                  <p:childTnLst>
                                    <p:animEffect transition="out" filter="blinds(horizontal)">
                                      <p:cBhvr>
                                        <p:cTn id="58" dur="500"/>
                                        <p:tgtEl>
                                          <p:spTgt spid="8"/>
                                        </p:tgtEl>
                                      </p:cBhvr>
                                    </p:animEffect>
                                    <p:set>
                                      <p:cBhvr>
                                        <p:cTn id="59" dur="1" fill="hold">
                                          <p:stCondLst>
                                            <p:cond delay="499"/>
                                          </p:stCondLst>
                                        </p:cTn>
                                        <p:tgtEl>
                                          <p:spTgt spid="8"/>
                                        </p:tgtEl>
                                        <p:attrNameLst>
                                          <p:attrName>style.visibility</p:attrName>
                                        </p:attrNameLst>
                                      </p:cBhvr>
                                      <p:to>
                                        <p:strVal val="hidden"/>
                                      </p:to>
                                    </p:set>
                                  </p:childTnLst>
                                </p:cTn>
                              </p:par>
                              <p:par>
                                <p:cTn id="60" presetID="3" presetClass="exit" presetSubtype="10" fill="hold" nodeType="withEffect">
                                  <p:stCondLst>
                                    <p:cond delay="0"/>
                                  </p:stCondLst>
                                  <p:childTnLst>
                                    <p:animEffect transition="out" filter="blinds(horizontal)">
                                      <p:cBhvr>
                                        <p:cTn id="61" dur="500"/>
                                        <p:tgtEl>
                                          <p:spTgt spid="7"/>
                                        </p:tgtEl>
                                      </p:cBhvr>
                                    </p:animEffect>
                                    <p:set>
                                      <p:cBhvr>
                                        <p:cTn id="62" dur="1" fill="hold">
                                          <p:stCondLst>
                                            <p:cond delay="499"/>
                                          </p:stCondLst>
                                        </p:cTn>
                                        <p:tgtEl>
                                          <p:spTgt spid="7"/>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55" presetClass="entr" presetSubtype="0" fill="hold" nodeType="click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1000" fill="hold"/>
                                        <p:tgtEl>
                                          <p:spTgt spid="13"/>
                                        </p:tgtEl>
                                        <p:attrNameLst>
                                          <p:attrName>ppt_w</p:attrName>
                                        </p:attrNameLst>
                                      </p:cBhvr>
                                      <p:tavLst>
                                        <p:tav tm="0">
                                          <p:val>
                                            <p:strVal val="#ppt_w*0.70"/>
                                          </p:val>
                                        </p:tav>
                                        <p:tav tm="100000">
                                          <p:val>
                                            <p:strVal val="#ppt_w"/>
                                          </p:val>
                                        </p:tav>
                                      </p:tavLst>
                                    </p:anim>
                                    <p:anim calcmode="lin" valueType="num">
                                      <p:cBhvr>
                                        <p:cTn id="68" dur="1000" fill="hold"/>
                                        <p:tgtEl>
                                          <p:spTgt spid="13"/>
                                        </p:tgtEl>
                                        <p:attrNameLst>
                                          <p:attrName>ppt_h</p:attrName>
                                        </p:attrNameLst>
                                      </p:cBhvr>
                                      <p:tavLst>
                                        <p:tav tm="0">
                                          <p:val>
                                            <p:strVal val="#ppt_h"/>
                                          </p:val>
                                        </p:tav>
                                        <p:tav tm="100000">
                                          <p:val>
                                            <p:strVal val="#ppt_h"/>
                                          </p:val>
                                        </p:tav>
                                      </p:tavLst>
                                    </p:anim>
                                    <p:animEffect transition="in" filter="fade">
                                      <p:cBhvr>
                                        <p:cTn id="69" dur="1000"/>
                                        <p:tgtEl>
                                          <p:spTgt spid="13"/>
                                        </p:tgtEl>
                                      </p:cBhvr>
                                    </p:animEffect>
                                  </p:childTnLst>
                                </p:cTn>
                              </p:par>
                            </p:childTnLst>
                          </p:cTn>
                        </p:par>
                      </p:childTnLst>
                    </p:cTn>
                  </p:par>
                  <p:par>
                    <p:cTn id="70" fill="hold">
                      <p:stCondLst>
                        <p:cond delay="indefinite"/>
                      </p:stCondLst>
                      <p:childTnLst>
                        <p:par>
                          <p:cTn id="71" fill="hold">
                            <p:stCondLst>
                              <p:cond delay="0"/>
                            </p:stCondLst>
                            <p:childTnLst>
                              <p:par>
                                <p:cTn id="72" presetID="55" presetClass="entr" presetSubtype="0" fill="hold" grpId="0" nodeType="clickEffect">
                                  <p:stCondLst>
                                    <p:cond delay="0"/>
                                  </p:stCondLst>
                                  <p:childTnLst>
                                    <p:set>
                                      <p:cBhvr>
                                        <p:cTn id="73" dur="1" fill="hold">
                                          <p:stCondLst>
                                            <p:cond delay="0"/>
                                          </p:stCondLst>
                                        </p:cTn>
                                        <p:tgtEl>
                                          <p:spTgt spid="14"/>
                                        </p:tgtEl>
                                        <p:attrNameLst>
                                          <p:attrName>style.visibility</p:attrName>
                                        </p:attrNameLst>
                                      </p:cBhvr>
                                      <p:to>
                                        <p:strVal val="visible"/>
                                      </p:to>
                                    </p:set>
                                    <p:anim calcmode="lin" valueType="num">
                                      <p:cBhvr>
                                        <p:cTn id="74" dur="1000" fill="hold"/>
                                        <p:tgtEl>
                                          <p:spTgt spid="14"/>
                                        </p:tgtEl>
                                        <p:attrNameLst>
                                          <p:attrName>ppt_w</p:attrName>
                                        </p:attrNameLst>
                                      </p:cBhvr>
                                      <p:tavLst>
                                        <p:tav tm="0">
                                          <p:val>
                                            <p:strVal val="#ppt_w*0.70"/>
                                          </p:val>
                                        </p:tav>
                                        <p:tav tm="100000">
                                          <p:val>
                                            <p:strVal val="#ppt_w"/>
                                          </p:val>
                                        </p:tav>
                                      </p:tavLst>
                                    </p:anim>
                                    <p:anim calcmode="lin" valueType="num">
                                      <p:cBhvr>
                                        <p:cTn id="75" dur="1000" fill="hold"/>
                                        <p:tgtEl>
                                          <p:spTgt spid="14"/>
                                        </p:tgtEl>
                                        <p:attrNameLst>
                                          <p:attrName>ppt_h</p:attrName>
                                        </p:attrNameLst>
                                      </p:cBhvr>
                                      <p:tavLst>
                                        <p:tav tm="0">
                                          <p:val>
                                            <p:strVal val="#ppt_h"/>
                                          </p:val>
                                        </p:tav>
                                        <p:tav tm="100000">
                                          <p:val>
                                            <p:strVal val="#ppt_h"/>
                                          </p:val>
                                        </p:tav>
                                      </p:tavLst>
                                    </p:anim>
                                    <p:animEffect transition="in" filter="fade">
                                      <p:cBhvr>
                                        <p:cTn id="76" dur="1000"/>
                                        <p:tgtEl>
                                          <p:spTgt spid="14"/>
                                        </p:tgtEl>
                                      </p:cBhvr>
                                    </p:animEffect>
                                  </p:childTnLst>
                                </p:cTn>
                              </p:par>
                            </p:childTnLst>
                          </p:cTn>
                        </p:par>
                      </p:childTnLst>
                    </p:cTn>
                  </p:par>
                  <p:par>
                    <p:cTn id="77" fill="hold">
                      <p:stCondLst>
                        <p:cond delay="indefinite"/>
                      </p:stCondLst>
                      <p:childTnLst>
                        <p:par>
                          <p:cTn id="78" fill="hold">
                            <p:stCondLst>
                              <p:cond delay="0"/>
                            </p:stCondLst>
                            <p:childTnLst>
                              <p:par>
                                <p:cTn id="79" presetID="3" presetClass="exit" presetSubtype="10" fill="hold" nodeType="clickEffect">
                                  <p:stCondLst>
                                    <p:cond delay="0"/>
                                  </p:stCondLst>
                                  <p:childTnLst>
                                    <p:animEffect transition="out" filter="blinds(horizontal)">
                                      <p:cBhvr>
                                        <p:cTn id="80" dur="500"/>
                                        <p:tgtEl>
                                          <p:spTgt spid="13"/>
                                        </p:tgtEl>
                                      </p:cBhvr>
                                    </p:animEffect>
                                    <p:set>
                                      <p:cBhvr>
                                        <p:cTn id="81" dur="1" fill="hold">
                                          <p:stCondLst>
                                            <p:cond delay="499"/>
                                          </p:stCondLst>
                                        </p:cTn>
                                        <p:tgtEl>
                                          <p:spTgt spid="13"/>
                                        </p:tgtEl>
                                        <p:attrNameLst>
                                          <p:attrName>style.visibility</p:attrName>
                                        </p:attrNameLst>
                                      </p:cBhvr>
                                      <p:to>
                                        <p:strVal val="hidden"/>
                                      </p:to>
                                    </p:set>
                                  </p:childTnLst>
                                </p:cTn>
                              </p:par>
                              <p:par>
                                <p:cTn id="82" presetID="3" presetClass="exit" presetSubtype="10" fill="hold" grpId="2" nodeType="withEffect">
                                  <p:stCondLst>
                                    <p:cond delay="0"/>
                                  </p:stCondLst>
                                  <p:childTnLst>
                                    <p:animEffect transition="out" filter="blinds(horizontal)">
                                      <p:cBhvr>
                                        <p:cTn id="83" dur="500"/>
                                        <p:tgtEl>
                                          <p:spTgt spid="14"/>
                                        </p:tgtEl>
                                      </p:cBhvr>
                                    </p:animEffect>
                                    <p:set>
                                      <p:cBhvr>
                                        <p:cTn id="84" dur="1" fill="hold">
                                          <p:stCondLst>
                                            <p:cond delay="499"/>
                                          </p:stCondLst>
                                        </p:cTn>
                                        <p:tgtEl>
                                          <p:spTgt spid="14"/>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55" presetClass="entr" presetSubtype="0" fill="hold" nodeType="clickEffect">
                                  <p:stCondLst>
                                    <p:cond delay="0"/>
                                  </p:stCondLst>
                                  <p:childTnLst>
                                    <p:set>
                                      <p:cBhvr>
                                        <p:cTn id="88" dur="1" fill="hold">
                                          <p:stCondLst>
                                            <p:cond delay="0"/>
                                          </p:stCondLst>
                                        </p:cTn>
                                        <p:tgtEl>
                                          <p:spTgt spid="16"/>
                                        </p:tgtEl>
                                        <p:attrNameLst>
                                          <p:attrName>style.visibility</p:attrName>
                                        </p:attrNameLst>
                                      </p:cBhvr>
                                      <p:to>
                                        <p:strVal val="visible"/>
                                      </p:to>
                                    </p:set>
                                    <p:anim calcmode="lin" valueType="num">
                                      <p:cBhvr>
                                        <p:cTn id="89" dur="1000" fill="hold"/>
                                        <p:tgtEl>
                                          <p:spTgt spid="16"/>
                                        </p:tgtEl>
                                        <p:attrNameLst>
                                          <p:attrName>ppt_w</p:attrName>
                                        </p:attrNameLst>
                                      </p:cBhvr>
                                      <p:tavLst>
                                        <p:tav tm="0">
                                          <p:val>
                                            <p:strVal val="#ppt_w*0.70"/>
                                          </p:val>
                                        </p:tav>
                                        <p:tav tm="100000">
                                          <p:val>
                                            <p:strVal val="#ppt_w"/>
                                          </p:val>
                                        </p:tav>
                                      </p:tavLst>
                                    </p:anim>
                                    <p:anim calcmode="lin" valueType="num">
                                      <p:cBhvr>
                                        <p:cTn id="90" dur="1000" fill="hold"/>
                                        <p:tgtEl>
                                          <p:spTgt spid="16"/>
                                        </p:tgtEl>
                                        <p:attrNameLst>
                                          <p:attrName>ppt_h</p:attrName>
                                        </p:attrNameLst>
                                      </p:cBhvr>
                                      <p:tavLst>
                                        <p:tav tm="0">
                                          <p:val>
                                            <p:strVal val="#ppt_h"/>
                                          </p:val>
                                        </p:tav>
                                        <p:tav tm="100000">
                                          <p:val>
                                            <p:strVal val="#ppt_h"/>
                                          </p:val>
                                        </p:tav>
                                      </p:tavLst>
                                    </p:anim>
                                    <p:animEffect transition="in" filter="fade">
                                      <p:cBhvr>
                                        <p:cTn id="91" dur="1000"/>
                                        <p:tgtEl>
                                          <p:spTgt spid="16"/>
                                        </p:tgtEl>
                                      </p:cBhvr>
                                    </p:animEffect>
                                  </p:childTnLst>
                                </p:cTn>
                              </p:par>
                            </p:childTnLst>
                          </p:cTn>
                        </p:par>
                      </p:childTnLst>
                    </p:cTn>
                  </p:par>
                  <p:par>
                    <p:cTn id="92" fill="hold">
                      <p:stCondLst>
                        <p:cond delay="indefinite"/>
                      </p:stCondLst>
                      <p:childTnLst>
                        <p:par>
                          <p:cTn id="93" fill="hold">
                            <p:stCondLst>
                              <p:cond delay="0"/>
                            </p:stCondLst>
                            <p:childTnLst>
                              <p:par>
                                <p:cTn id="94" presetID="55" presetClass="entr" presetSubtype="0" fill="hold" grpId="0" nodeType="click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p:cTn id="96" dur="1000" fill="hold"/>
                                        <p:tgtEl>
                                          <p:spTgt spid="17"/>
                                        </p:tgtEl>
                                        <p:attrNameLst>
                                          <p:attrName>ppt_w</p:attrName>
                                        </p:attrNameLst>
                                      </p:cBhvr>
                                      <p:tavLst>
                                        <p:tav tm="0">
                                          <p:val>
                                            <p:strVal val="#ppt_w*0.70"/>
                                          </p:val>
                                        </p:tav>
                                        <p:tav tm="100000">
                                          <p:val>
                                            <p:strVal val="#ppt_w"/>
                                          </p:val>
                                        </p:tav>
                                      </p:tavLst>
                                    </p:anim>
                                    <p:anim calcmode="lin" valueType="num">
                                      <p:cBhvr>
                                        <p:cTn id="97" dur="1000" fill="hold"/>
                                        <p:tgtEl>
                                          <p:spTgt spid="17"/>
                                        </p:tgtEl>
                                        <p:attrNameLst>
                                          <p:attrName>ppt_h</p:attrName>
                                        </p:attrNameLst>
                                      </p:cBhvr>
                                      <p:tavLst>
                                        <p:tav tm="0">
                                          <p:val>
                                            <p:strVal val="#ppt_h"/>
                                          </p:val>
                                        </p:tav>
                                        <p:tav tm="100000">
                                          <p:val>
                                            <p:strVal val="#ppt_h"/>
                                          </p:val>
                                        </p:tav>
                                      </p:tavLst>
                                    </p:anim>
                                    <p:animEffect transition="in" filter="fade">
                                      <p:cBhvr>
                                        <p:cTn id="98" dur="1000"/>
                                        <p:tgtEl>
                                          <p:spTgt spid="17"/>
                                        </p:tgtEl>
                                      </p:cBhvr>
                                    </p:animEffect>
                                  </p:childTnLst>
                                </p:cTn>
                              </p:par>
                            </p:childTnLst>
                          </p:cTn>
                        </p:par>
                      </p:childTnLst>
                    </p:cTn>
                  </p:par>
                  <p:par>
                    <p:cTn id="99" fill="hold">
                      <p:stCondLst>
                        <p:cond delay="indefinite"/>
                      </p:stCondLst>
                      <p:childTnLst>
                        <p:par>
                          <p:cTn id="100" fill="hold">
                            <p:stCondLst>
                              <p:cond delay="0"/>
                            </p:stCondLst>
                            <p:childTnLst>
                              <p:par>
                                <p:cTn id="101" presetID="3" presetClass="exit" presetSubtype="10" fill="hold" nodeType="clickEffect">
                                  <p:stCondLst>
                                    <p:cond delay="0"/>
                                  </p:stCondLst>
                                  <p:childTnLst>
                                    <p:animEffect transition="out" filter="blinds(horizontal)">
                                      <p:cBhvr>
                                        <p:cTn id="102" dur="500"/>
                                        <p:tgtEl>
                                          <p:spTgt spid="16"/>
                                        </p:tgtEl>
                                      </p:cBhvr>
                                    </p:animEffect>
                                    <p:set>
                                      <p:cBhvr>
                                        <p:cTn id="103" dur="1" fill="hold">
                                          <p:stCondLst>
                                            <p:cond delay="499"/>
                                          </p:stCondLst>
                                        </p:cTn>
                                        <p:tgtEl>
                                          <p:spTgt spid="16"/>
                                        </p:tgtEl>
                                        <p:attrNameLst>
                                          <p:attrName>style.visibility</p:attrName>
                                        </p:attrNameLst>
                                      </p:cBhvr>
                                      <p:to>
                                        <p:strVal val="hidden"/>
                                      </p:to>
                                    </p:set>
                                  </p:childTnLst>
                                </p:cTn>
                              </p:par>
                              <p:par>
                                <p:cTn id="104" presetID="3" presetClass="exit" presetSubtype="10" fill="hold" grpId="2" nodeType="withEffect">
                                  <p:stCondLst>
                                    <p:cond delay="0"/>
                                  </p:stCondLst>
                                  <p:childTnLst>
                                    <p:animEffect transition="out" filter="blinds(horizontal)">
                                      <p:cBhvr>
                                        <p:cTn id="105" dur="500"/>
                                        <p:tgtEl>
                                          <p:spTgt spid="17"/>
                                        </p:tgtEl>
                                      </p:cBhvr>
                                    </p:animEffect>
                                    <p:set>
                                      <p:cBhvr>
                                        <p:cTn id="106" dur="1" fill="hold">
                                          <p:stCondLst>
                                            <p:cond delay="499"/>
                                          </p:stCondLst>
                                        </p:cTn>
                                        <p:tgtEl>
                                          <p:spTgt spid="17"/>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55" presetClass="entr" presetSubtype="0" fill="hold" nodeType="click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1000" fill="hold"/>
                                        <p:tgtEl>
                                          <p:spTgt spid="20"/>
                                        </p:tgtEl>
                                        <p:attrNameLst>
                                          <p:attrName>ppt_w</p:attrName>
                                        </p:attrNameLst>
                                      </p:cBhvr>
                                      <p:tavLst>
                                        <p:tav tm="0">
                                          <p:val>
                                            <p:strVal val="#ppt_w*0.70"/>
                                          </p:val>
                                        </p:tav>
                                        <p:tav tm="100000">
                                          <p:val>
                                            <p:strVal val="#ppt_w"/>
                                          </p:val>
                                        </p:tav>
                                      </p:tavLst>
                                    </p:anim>
                                    <p:anim calcmode="lin" valueType="num">
                                      <p:cBhvr>
                                        <p:cTn id="112" dur="1000" fill="hold"/>
                                        <p:tgtEl>
                                          <p:spTgt spid="20"/>
                                        </p:tgtEl>
                                        <p:attrNameLst>
                                          <p:attrName>ppt_h</p:attrName>
                                        </p:attrNameLst>
                                      </p:cBhvr>
                                      <p:tavLst>
                                        <p:tav tm="0">
                                          <p:val>
                                            <p:strVal val="#ppt_h"/>
                                          </p:val>
                                        </p:tav>
                                        <p:tav tm="100000">
                                          <p:val>
                                            <p:strVal val="#ppt_h"/>
                                          </p:val>
                                        </p:tav>
                                      </p:tavLst>
                                    </p:anim>
                                    <p:animEffect transition="in" filter="fade">
                                      <p:cBhvr>
                                        <p:cTn id="113" dur="1000"/>
                                        <p:tgtEl>
                                          <p:spTgt spid="20"/>
                                        </p:tgtEl>
                                      </p:cBhvr>
                                    </p:animEffect>
                                  </p:childTnLst>
                                </p:cTn>
                              </p:par>
                            </p:childTnLst>
                          </p:cTn>
                        </p:par>
                      </p:childTnLst>
                    </p:cTn>
                  </p:par>
                  <p:par>
                    <p:cTn id="114" fill="hold">
                      <p:stCondLst>
                        <p:cond delay="indefinite"/>
                      </p:stCondLst>
                      <p:childTnLst>
                        <p:par>
                          <p:cTn id="115" fill="hold">
                            <p:stCondLst>
                              <p:cond delay="0"/>
                            </p:stCondLst>
                            <p:childTnLst>
                              <p:par>
                                <p:cTn id="116" presetID="55" presetClass="entr" presetSubtype="0" fill="hold" grpId="0" nodeType="clickEffect">
                                  <p:stCondLst>
                                    <p:cond delay="0"/>
                                  </p:stCondLst>
                                  <p:childTnLst>
                                    <p:set>
                                      <p:cBhvr>
                                        <p:cTn id="117" dur="1" fill="hold">
                                          <p:stCondLst>
                                            <p:cond delay="0"/>
                                          </p:stCondLst>
                                        </p:cTn>
                                        <p:tgtEl>
                                          <p:spTgt spid="21"/>
                                        </p:tgtEl>
                                        <p:attrNameLst>
                                          <p:attrName>style.visibility</p:attrName>
                                        </p:attrNameLst>
                                      </p:cBhvr>
                                      <p:to>
                                        <p:strVal val="visible"/>
                                      </p:to>
                                    </p:set>
                                    <p:anim calcmode="lin" valueType="num">
                                      <p:cBhvr>
                                        <p:cTn id="118" dur="1000" fill="hold"/>
                                        <p:tgtEl>
                                          <p:spTgt spid="21"/>
                                        </p:tgtEl>
                                        <p:attrNameLst>
                                          <p:attrName>ppt_w</p:attrName>
                                        </p:attrNameLst>
                                      </p:cBhvr>
                                      <p:tavLst>
                                        <p:tav tm="0">
                                          <p:val>
                                            <p:strVal val="#ppt_w*0.70"/>
                                          </p:val>
                                        </p:tav>
                                        <p:tav tm="100000">
                                          <p:val>
                                            <p:strVal val="#ppt_w"/>
                                          </p:val>
                                        </p:tav>
                                      </p:tavLst>
                                    </p:anim>
                                    <p:anim calcmode="lin" valueType="num">
                                      <p:cBhvr>
                                        <p:cTn id="119" dur="1000" fill="hold"/>
                                        <p:tgtEl>
                                          <p:spTgt spid="21"/>
                                        </p:tgtEl>
                                        <p:attrNameLst>
                                          <p:attrName>ppt_h</p:attrName>
                                        </p:attrNameLst>
                                      </p:cBhvr>
                                      <p:tavLst>
                                        <p:tav tm="0">
                                          <p:val>
                                            <p:strVal val="#ppt_h"/>
                                          </p:val>
                                        </p:tav>
                                        <p:tav tm="100000">
                                          <p:val>
                                            <p:strVal val="#ppt_h"/>
                                          </p:val>
                                        </p:tav>
                                      </p:tavLst>
                                    </p:anim>
                                    <p:animEffect transition="in" filter="fade">
                                      <p:cBhvr>
                                        <p:cTn id="120" dur="1000"/>
                                        <p:tgtEl>
                                          <p:spTgt spid="21"/>
                                        </p:tgtEl>
                                      </p:cBhvr>
                                    </p:animEffect>
                                  </p:childTnLst>
                                </p:cTn>
                              </p:par>
                            </p:childTnLst>
                          </p:cTn>
                        </p:par>
                      </p:childTnLst>
                    </p:cTn>
                  </p:par>
                  <p:par>
                    <p:cTn id="121" fill="hold">
                      <p:stCondLst>
                        <p:cond delay="indefinite"/>
                      </p:stCondLst>
                      <p:childTnLst>
                        <p:par>
                          <p:cTn id="122" fill="hold">
                            <p:stCondLst>
                              <p:cond delay="0"/>
                            </p:stCondLst>
                            <p:childTnLst>
                              <p:par>
                                <p:cTn id="123" presetID="3" presetClass="exit" presetSubtype="10" fill="hold" grpId="2" nodeType="clickEffect">
                                  <p:stCondLst>
                                    <p:cond delay="0"/>
                                  </p:stCondLst>
                                  <p:childTnLst>
                                    <p:animEffect transition="out" filter="blinds(horizontal)">
                                      <p:cBhvr>
                                        <p:cTn id="124" dur="500"/>
                                        <p:tgtEl>
                                          <p:spTgt spid="21"/>
                                        </p:tgtEl>
                                      </p:cBhvr>
                                    </p:animEffect>
                                    <p:set>
                                      <p:cBhvr>
                                        <p:cTn id="125" dur="1" fill="hold">
                                          <p:stCondLst>
                                            <p:cond delay="499"/>
                                          </p:stCondLst>
                                        </p:cTn>
                                        <p:tgtEl>
                                          <p:spTgt spid="21"/>
                                        </p:tgtEl>
                                        <p:attrNameLst>
                                          <p:attrName>style.visibility</p:attrName>
                                        </p:attrNameLst>
                                      </p:cBhvr>
                                      <p:to>
                                        <p:strVal val="hidden"/>
                                      </p:to>
                                    </p:set>
                                  </p:childTnLst>
                                </p:cTn>
                              </p:par>
                              <p:par>
                                <p:cTn id="126" presetID="3" presetClass="exit" presetSubtype="10" fill="hold" nodeType="withEffect">
                                  <p:stCondLst>
                                    <p:cond delay="0"/>
                                  </p:stCondLst>
                                  <p:childTnLst>
                                    <p:animEffect transition="out" filter="blinds(horizontal)">
                                      <p:cBhvr>
                                        <p:cTn id="127" dur="500"/>
                                        <p:tgtEl>
                                          <p:spTgt spid="20"/>
                                        </p:tgtEl>
                                      </p:cBhvr>
                                    </p:animEffect>
                                    <p:set>
                                      <p:cBhvr>
                                        <p:cTn id="128" dur="1" fill="hold">
                                          <p:stCondLst>
                                            <p:cond delay="499"/>
                                          </p:stCondLst>
                                        </p:cTn>
                                        <p:tgtEl>
                                          <p:spTgt spid="20"/>
                                        </p:tgtEl>
                                        <p:attrNameLst>
                                          <p:attrName>style.visibility</p:attrName>
                                        </p:attrNameLst>
                                      </p:cBhvr>
                                      <p:to>
                                        <p:strVal val="hidden"/>
                                      </p:to>
                                    </p:set>
                                  </p:childTnLst>
                                </p:cTn>
                              </p:par>
                            </p:childTnLst>
                          </p:cTn>
                        </p:par>
                      </p:childTnLst>
                    </p:cTn>
                  </p:par>
                  <p:par>
                    <p:cTn id="129" fill="hold">
                      <p:stCondLst>
                        <p:cond delay="indefinite"/>
                      </p:stCondLst>
                      <p:childTnLst>
                        <p:par>
                          <p:cTn id="130" fill="hold">
                            <p:stCondLst>
                              <p:cond delay="0"/>
                            </p:stCondLst>
                            <p:childTnLst>
                              <p:par>
                                <p:cTn id="131" presetID="55" presetClass="entr" presetSubtype="0" fill="hold" nodeType="clickEffect">
                                  <p:stCondLst>
                                    <p:cond delay="0"/>
                                  </p:stCondLst>
                                  <p:childTnLst>
                                    <p:set>
                                      <p:cBhvr>
                                        <p:cTn id="132" dur="1" fill="hold">
                                          <p:stCondLst>
                                            <p:cond delay="0"/>
                                          </p:stCondLst>
                                        </p:cTn>
                                        <p:tgtEl>
                                          <p:spTgt spid="23"/>
                                        </p:tgtEl>
                                        <p:attrNameLst>
                                          <p:attrName>style.visibility</p:attrName>
                                        </p:attrNameLst>
                                      </p:cBhvr>
                                      <p:to>
                                        <p:strVal val="visible"/>
                                      </p:to>
                                    </p:set>
                                    <p:anim calcmode="lin" valueType="num">
                                      <p:cBhvr>
                                        <p:cTn id="133" dur="1000" fill="hold"/>
                                        <p:tgtEl>
                                          <p:spTgt spid="23"/>
                                        </p:tgtEl>
                                        <p:attrNameLst>
                                          <p:attrName>ppt_w</p:attrName>
                                        </p:attrNameLst>
                                      </p:cBhvr>
                                      <p:tavLst>
                                        <p:tav tm="0">
                                          <p:val>
                                            <p:strVal val="#ppt_w*0.70"/>
                                          </p:val>
                                        </p:tav>
                                        <p:tav tm="100000">
                                          <p:val>
                                            <p:strVal val="#ppt_w"/>
                                          </p:val>
                                        </p:tav>
                                      </p:tavLst>
                                    </p:anim>
                                    <p:anim calcmode="lin" valueType="num">
                                      <p:cBhvr>
                                        <p:cTn id="134" dur="1000" fill="hold"/>
                                        <p:tgtEl>
                                          <p:spTgt spid="23"/>
                                        </p:tgtEl>
                                        <p:attrNameLst>
                                          <p:attrName>ppt_h</p:attrName>
                                        </p:attrNameLst>
                                      </p:cBhvr>
                                      <p:tavLst>
                                        <p:tav tm="0">
                                          <p:val>
                                            <p:strVal val="#ppt_h"/>
                                          </p:val>
                                        </p:tav>
                                        <p:tav tm="100000">
                                          <p:val>
                                            <p:strVal val="#ppt_h"/>
                                          </p:val>
                                        </p:tav>
                                      </p:tavLst>
                                    </p:anim>
                                    <p:animEffect transition="in" filter="fade">
                                      <p:cBhvr>
                                        <p:cTn id="135" dur="1000"/>
                                        <p:tgtEl>
                                          <p:spTgt spid="23"/>
                                        </p:tgtEl>
                                      </p:cBhvr>
                                    </p:animEffect>
                                  </p:childTnLst>
                                </p:cTn>
                              </p:par>
                              <p:par>
                                <p:cTn id="136" presetID="55" presetClass="entr" presetSubtype="0" fill="hold" nodeType="withEffect">
                                  <p:stCondLst>
                                    <p:cond delay="0"/>
                                  </p:stCondLst>
                                  <p:childTnLst>
                                    <p:set>
                                      <p:cBhvr>
                                        <p:cTn id="137" dur="1" fill="hold">
                                          <p:stCondLst>
                                            <p:cond delay="0"/>
                                          </p:stCondLst>
                                        </p:cTn>
                                        <p:tgtEl>
                                          <p:spTgt spid="22"/>
                                        </p:tgtEl>
                                        <p:attrNameLst>
                                          <p:attrName>style.visibility</p:attrName>
                                        </p:attrNameLst>
                                      </p:cBhvr>
                                      <p:to>
                                        <p:strVal val="visible"/>
                                      </p:to>
                                    </p:set>
                                    <p:anim calcmode="lin" valueType="num">
                                      <p:cBhvr>
                                        <p:cTn id="138" dur="1000" fill="hold"/>
                                        <p:tgtEl>
                                          <p:spTgt spid="22"/>
                                        </p:tgtEl>
                                        <p:attrNameLst>
                                          <p:attrName>ppt_w</p:attrName>
                                        </p:attrNameLst>
                                      </p:cBhvr>
                                      <p:tavLst>
                                        <p:tav tm="0">
                                          <p:val>
                                            <p:strVal val="#ppt_w*0.70"/>
                                          </p:val>
                                        </p:tav>
                                        <p:tav tm="100000">
                                          <p:val>
                                            <p:strVal val="#ppt_w"/>
                                          </p:val>
                                        </p:tav>
                                      </p:tavLst>
                                    </p:anim>
                                    <p:anim calcmode="lin" valueType="num">
                                      <p:cBhvr>
                                        <p:cTn id="139" dur="1000" fill="hold"/>
                                        <p:tgtEl>
                                          <p:spTgt spid="22"/>
                                        </p:tgtEl>
                                        <p:attrNameLst>
                                          <p:attrName>ppt_h</p:attrName>
                                        </p:attrNameLst>
                                      </p:cBhvr>
                                      <p:tavLst>
                                        <p:tav tm="0">
                                          <p:val>
                                            <p:strVal val="#ppt_h"/>
                                          </p:val>
                                        </p:tav>
                                        <p:tav tm="100000">
                                          <p:val>
                                            <p:strVal val="#ppt_h"/>
                                          </p:val>
                                        </p:tav>
                                      </p:tavLst>
                                    </p:anim>
                                    <p:animEffect transition="in" filter="fade">
                                      <p:cBhvr>
                                        <p:cTn id="140" dur="1000"/>
                                        <p:tgtEl>
                                          <p:spTgt spid="22"/>
                                        </p:tgtEl>
                                      </p:cBhvr>
                                    </p:animEffect>
                                  </p:childTnLst>
                                </p:cTn>
                              </p:par>
                            </p:childTnLst>
                          </p:cTn>
                        </p:par>
                      </p:childTnLst>
                    </p:cTn>
                  </p:par>
                  <p:par>
                    <p:cTn id="141" fill="hold">
                      <p:stCondLst>
                        <p:cond delay="indefinite"/>
                      </p:stCondLst>
                      <p:childTnLst>
                        <p:par>
                          <p:cTn id="142" fill="hold">
                            <p:stCondLst>
                              <p:cond delay="0"/>
                            </p:stCondLst>
                            <p:childTnLst>
                              <p:par>
                                <p:cTn id="143" presetID="55" presetClass="entr" presetSubtype="0" fill="hold" grpId="0" nodeType="clickEffect">
                                  <p:stCondLst>
                                    <p:cond delay="0"/>
                                  </p:stCondLst>
                                  <p:childTnLst>
                                    <p:set>
                                      <p:cBhvr>
                                        <p:cTn id="144" dur="1" fill="hold">
                                          <p:stCondLst>
                                            <p:cond delay="0"/>
                                          </p:stCondLst>
                                        </p:cTn>
                                        <p:tgtEl>
                                          <p:spTgt spid="24"/>
                                        </p:tgtEl>
                                        <p:attrNameLst>
                                          <p:attrName>style.visibility</p:attrName>
                                        </p:attrNameLst>
                                      </p:cBhvr>
                                      <p:to>
                                        <p:strVal val="visible"/>
                                      </p:to>
                                    </p:set>
                                    <p:anim calcmode="lin" valueType="num">
                                      <p:cBhvr>
                                        <p:cTn id="145" dur="1000" fill="hold"/>
                                        <p:tgtEl>
                                          <p:spTgt spid="24"/>
                                        </p:tgtEl>
                                        <p:attrNameLst>
                                          <p:attrName>ppt_w</p:attrName>
                                        </p:attrNameLst>
                                      </p:cBhvr>
                                      <p:tavLst>
                                        <p:tav tm="0">
                                          <p:val>
                                            <p:strVal val="#ppt_w*0.70"/>
                                          </p:val>
                                        </p:tav>
                                        <p:tav tm="100000">
                                          <p:val>
                                            <p:strVal val="#ppt_w"/>
                                          </p:val>
                                        </p:tav>
                                      </p:tavLst>
                                    </p:anim>
                                    <p:anim calcmode="lin" valueType="num">
                                      <p:cBhvr>
                                        <p:cTn id="146" dur="1000" fill="hold"/>
                                        <p:tgtEl>
                                          <p:spTgt spid="24"/>
                                        </p:tgtEl>
                                        <p:attrNameLst>
                                          <p:attrName>ppt_h</p:attrName>
                                        </p:attrNameLst>
                                      </p:cBhvr>
                                      <p:tavLst>
                                        <p:tav tm="0">
                                          <p:val>
                                            <p:strVal val="#ppt_h"/>
                                          </p:val>
                                        </p:tav>
                                        <p:tav tm="100000">
                                          <p:val>
                                            <p:strVal val="#ppt_h"/>
                                          </p:val>
                                        </p:tav>
                                      </p:tavLst>
                                    </p:anim>
                                    <p:animEffect transition="in" filter="fade">
                                      <p:cBhvr>
                                        <p:cTn id="147" dur="1000"/>
                                        <p:tgtEl>
                                          <p:spTgt spid="24"/>
                                        </p:tgtEl>
                                      </p:cBhvr>
                                    </p:animEffect>
                                  </p:childTnLst>
                                </p:cTn>
                              </p:par>
                            </p:childTnLst>
                          </p:cTn>
                        </p:par>
                      </p:childTnLst>
                    </p:cTn>
                  </p:par>
                  <p:par>
                    <p:cTn id="148" fill="hold">
                      <p:stCondLst>
                        <p:cond delay="indefinite"/>
                      </p:stCondLst>
                      <p:childTnLst>
                        <p:par>
                          <p:cTn id="149" fill="hold">
                            <p:stCondLst>
                              <p:cond delay="0"/>
                            </p:stCondLst>
                            <p:childTnLst>
                              <p:par>
                                <p:cTn id="150" presetID="3" presetClass="exit" presetSubtype="10" fill="hold" grpId="2" nodeType="clickEffect">
                                  <p:stCondLst>
                                    <p:cond delay="0"/>
                                  </p:stCondLst>
                                  <p:childTnLst>
                                    <p:animEffect transition="out" filter="blinds(horizontal)">
                                      <p:cBhvr>
                                        <p:cTn id="151" dur="500"/>
                                        <p:tgtEl>
                                          <p:spTgt spid="24"/>
                                        </p:tgtEl>
                                      </p:cBhvr>
                                    </p:animEffect>
                                    <p:set>
                                      <p:cBhvr>
                                        <p:cTn id="152" dur="1" fill="hold">
                                          <p:stCondLst>
                                            <p:cond delay="499"/>
                                          </p:stCondLst>
                                        </p:cTn>
                                        <p:tgtEl>
                                          <p:spTgt spid="24"/>
                                        </p:tgtEl>
                                        <p:attrNameLst>
                                          <p:attrName>style.visibility</p:attrName>
                                        </p:attrNameLst>
                                      </p:cBhvr>
                                      <p:to>
                                        <p:strVal val="hidden"/>
                                      </p:to>
                                    </p:set>
                                  </p:childTnLst>
                                </p:cTn>
                              </p:par>
                              <p:par>
                                <p:cTn id="153" presetID="3" presetClass="exit" presetSubtype="10" fill="hold" nodeType="withEffect">
                                  <p:stCondLst>
                                    <p:cond delay="0"/>
                                  </p:stCondLst>
                                  <p:childTnLst>
                                    <p:animEffect transition="out" filter="blinds(horizontal)">
                                      <p:cBhvr>
                                        <p:cTn id="154" dur="500"/>
                                        <p:tgtEl>
                                          <p:spTgt spid="22"/>
                                        </p:tgtEl>
                                      </p:cBhvr>
                                    </p:animEffect>
                                    <p:set>
                                      <p:cBhvr>
                                        <p:cTn id="155" dur="1" fill="hold">
                                          <p:stCondLst>
                                            <p:cond delay="499"/>
                                          </p:stCondLst>
                                        </p:cTn>
                                        <p:tgtEl>
                                          <p:spTgt spid="22"/>
                                        </p:tgtEl>
                                        <p:attrNameLst>
                                          <p:attrName>style.visibility</p:attrName>
                                        </p:attrNameLst>
                                      </p:cBhvr>
                                      <p:to>
                                        <p:strVal val="hidden"/>
                                      </p:to>
                                    </p:set>
                                  </p:childTnLst>
                                </p:cTn>
                              </p:par>
                              <p:par>
                                <p:cTn id="156" presetID="3" presetClass="exit" presetSubtype="10" fill="hold" nodeType="withEffect">
                                  <p:stCondLst>
                                    <p:cond delay="0"/>
                                  </p:stCondLst>
                                  <p:childTnLst>
                                    <p:animEffect transition="out" filter="blinds(horizontal)">
                                      <p:cBhvr>
                                        <p:cTn id="157" dur="500"/>
                                        <p:tgtEl>
                                          <p:spTgt spid="23"/>
                                        </p:tgtEl>
                                      </p:cBhvr>
                                    </p:animEffect>
                                    <p:set>
                                      <p:cBhvr>
                                        <p:cTn id="158" dur="1" fill="hold">
                                          <p:stCondLst>
                                            <p:cond delay="499"/>
                                          </p:stCondLst>
                                        </p:cTn>
                                        <p:tgtEl>
                                          <p:spTgt spid="23"/>
                                        </p:tgtEl>
                                        <p:attrNameLst>
                                          <p:attrName>style.visibility</p:attrName>
                                        </p:attrNameLst>
                                      </p:cBhvr>
                                      <p:to>
                                        <p:strVal val="hidden"/>
                                      </p:to>
                                    </p:set>
                                  </p:childTnLst>
                                </p:cTn>
                              </p:par>
                            </p:childTnLst>
                          </p:cTn>
                        </p:par>
                      </p:childTnLst>
                    </p:cTn>
                  </p:par>
                  <p:par>
                    <p:cTn id="159" fill="hold">
                      <p:stCondLst>
                        <p:cond delay="indefinite"/>
                      </p:stCondLst>
                      <p:childTnLst>
                        <p:par>
                          <p:cTn id="160" fill="hold">
                            <p:stCondLst>
                              <p:cond delay="0"/>
                            </p:stCondLst>
                            <p:childTnLst>
                              <p:par>
                                <p:cTn id="161" presetID="55" presetClass="entr" presetSubtype="0" fill="hold" nodeType="clickEffect">
                                  <p:stCondLst>
                                    <p:cond delay="0"/>
                                  </p:stCondLst>
                                  <p:childTnLst>
                                    <p:set>
                                      <p:cBhvr>
                                        <p:cTn id="162" dur="1" fill="hold">
                                          <p:stCondLst>
                                            <p:cond delay="0"/>
                                          </p:stCondLst>
                                        </p:cTn>
                                        <p:tgtEl>
                                          <p:spTgt spid="25"/>
                                        </p:tgtEl>
                                        <p:attrNameLst>
                                          <p:attrName>style.visibility</p:attrName>
                                        </p:attrNameLst>
                                      </p:cBhvr>
                                      <p:to>
                                        <p:strVal val="visible"/>
                                      </p:to>
                                    </p:set>
                                    <p:anim calcmode="lin" valueType="num">
                                      <p:cBhvr>
                                        <p:cTn id="163" dur="1000" fill="hold"/>
                                        <p:tgtEl>
                                          <p:spTgt spid="25"/>
                                        </p:tgtEl>
                                        <p:attrNameLst>
                                          <p:attrName>ppt_w</p:attrName>
                                        </p:attrNameLst>
                                      </p:cBhvr>
                                      <p:tavLst>
                                        <p:tav tm="0">
                                          <p:val>
                                            <p:strVal val="#ppt_w*0.70"/>
                                          </p:val>
                                        </p:tav>
                                        <p:tav tm="100000">
                                          <p:val>
                                            <p:strVal val="#ppt_w"/>
                                          </p:val>
                                        </p:tav>
                                      </p:tavLst>
                                    </p:anim>
                                    <p:anim calcmode="lin" valueType="num">
                                      <p:cBhvr>
                                        <p:cTn id="164" dur="1000" fill="hold"/>
                                        <p:tgtEl>
                                          <p:spTgt spid="25"/>
                                        </p:tgtEl>
                                        <p:attrNameLst>
                                          <p:attrName>ppt_h</p:attrName>
                                        </p:attrNameLst>
                                      </p:cBhvr>
                                      <p:tavLst>
                                        <p:tav tm="0">
                                          <p:val>
                                            <p:strVal val="#ppt_h"/>
                                          </p:val>
                                        </p:tav>
                                        <p:tav tm="100000">
                                          <p:val>
                                            <p:strVal val="#ppt_h"/>
                                          </p:val>
                                        </p:tav>
                                      </p:tavLst>
                                    </p:anim>
                                    <p:animEffect transition="in" filter="fade">
                                      <p:cBhvr>
                                        <p:cTn id="165" dur="1000"/>
                                        <p:tgtEl>
                                          <p:spTgt spid="25"/>
                                        </p:tgtEl>
                                      </p:cBhvr>
                                    </p:animEffect>
                                  </p:childTnLst>
                                </p:cTn>
                              </p:par>
                            </p:childTnLst>
                          </p:cTn>
                        </p:par>
                      </p:childTnLst>
                    </p:cTn>
                  </p:par>
                  <p:par>
                    <p:cTn id="166" fill="hold">
                      <p:stCondLst>
                        <p:cond delay="indefinite"/>
                      </p:stCondLst>
                      <p:childTnLst>
                        <p:par>
                          <p:cTn id="167" fill="hold">
                            <p:stCondLst>
                              <p:cond delay="0"/>
                            </p:stCondLst>
                            <p:childTnLst>
                              <p:par>
                                <p:cTn id="168" presetID="55" presetClass="entr" presetSubtype="0" fill="hold" grpId="0" nodeType="clickEffect">
                                  <p:stCondLst>
                                    <p:cond delay="0"/>
                                  </p:stCondLst>
                                  <p:childTnLst>
                                    <p:set>
                                      <p:cBhvr>
                                        <p:cTn id="169" dur="1" fill="hold">
                                          <p:stCondLst>
                                            <p:cond delay="0"/>
                                          </p:stCondLst>
                                        </p:cTn>
                                        <p:tgtEl>
                                          <p:spTgt spid="26"/>
                                        </p:tgtEl>
                                        <p:attrNameLst>
                                          <p:attrName>style.visibility</p:attrName>
                                        </p:attrNameLst>
                                      </p:cBhvr>
                                      <p:to>
                                        <p:strVal val="visible"/>
                                      </p:to>
                                    </p:set>
                                    <p:anim calcmode="lin" valueType="num">
                                      <p:cBhvr>
                                        <p:cTn id="170" dur="1000" fill="hold"/>
                                        <p:tgtEl>
                                          <p:spTgt spid="26"/>
                                        </p:tgtEl>
                                        <p:attrNameLst>
                                          <p:attrName>ppt_w</p:attrName>
                                        </p:attrNameLst>
                                      </p:cBhvr>
                                      <p:tavLst>
                                        <p:tav tm="0">
                                          <p:val>
                                            <p:strVal val="#ppt_w*0.70"/>
                                          </p:val>
                                        </p:tav>
                                        <p:tav tm="100000">
                                          <p:val>
                                            <p:strVal val="#ppt_w"/>
                                          </p:val>
                                        </p:tav>
                                      </p:tavLst>
                                    </p:anim>
                                    <p:anim calcmode="lin" valueType="num">
                                      <p:cBhvr>
                                        <p:cTn id="171" dur="1000" fill="hold"/>
                                        <p:tgtEl>
                                          <p:spTgt spid="26"/>
                                        </p:tgtEl>
                                        <p:attrNameLst>
                                          <p:attrName>ppt_h</p:attrName>
                                        </p:attrNameLst>
                                      </p:cBhvr>
                                      <p:tavLst>
                                        <p:tav tm="0">
                                          <p:val>
                                            <p:strVal val="#ppt_h"/>
                                          </p:val>
                                        </p:tav>
                                        <p:tav tm="100000">
                                          <p:val>
                                            <p:strVal val="#ppt_h"/>
                                          </p:val>
                                        </p:tav>
                                      </p:tavLst>
                                    </p:anim>
                                    <p:animEffect transition="in" filter="fade">
                                      <p:cBhvr>
                                        <p:cTn id="172" dur="1000"/>
                                        <p:tgtEl>
                                          <p:spTgt spid="26"/>
                                        </p:tgtEl>
                                      </p:cBhvr>
                                    </p:animEffect>
                                  </p:childTnLst>
                                </p:cTn>
                              </p:par>
                            </p:childTnLst>
                          </p:cTn>
                        </p:par>
                      </p:childTnLst>
                    </p:cTn>
                  </p:par>
                  <p:par>
                    <p:cTn id="173" fill="hold">
                      <p:stCondLst>
                        <p:cond delay="indefinite"/>
                      </p:stCondLst>
                      <p:childTnLst>
                        <p:par>
                          <p:cTn id="174" fill="hold">
                            <p:stCondLst>
                              <p:cond delay="0"/>
                            </p:stCondLst>
                            <p:childTnLst>
                              <p:par>
                                <p:cTn id="175" presetID="3" presetClass="exit" presetSubtype="10" fill="hold" grpId="2" nodeType="clickEffect">
                                  <p:stCondLst>
                                    <p:cond delay="0"/>
                                  </p:stCondLst>
                                  <p:childTnLst>
                                    <p:animEffect transition="out" filter="blinds(horizontal)">
                                      <p:cBhvr>
                                        <p:cTn id="176" dur="500"/>
                                        <p:tgtEl>
                                          <p:spTgt spid="26"/>
                                        </p:tgtEl>
                                      </p:cBhvr>
                                    </p:animEffect>
                                    <p:set>
                                      <p:cBhvr>
                                        <p:cTn id="177" dur="1" fill="hold">
                                          <p:stCondLst>
                                            <p:cond delay="499"/>
                                          </p:stCondLst>
                                        </p:cTn>
                                        <p:tgtEl>
                                          <p:spTgt spid="26"/>
                                        </p:tgtEl>
                                        <p:attrNameLst>
                                          <p:attrName>style.visibility</p:attrName>
                                        </p:attrNameLst>
                                      </p:cBhvr>
                                      <p:to>
                                        <p:strVal val="hidden"/>
                                      </p:to>
                                    </p:set>
                                  </p:childTnLst>
                                </p:cTn>
                              </p:par>
                              <p:par>
                                <p:cTn id="178" presetID="3" presetClass="exit" presetSubtype="10" fill="hold" nodeType="withEffect">
                                  <p:stCondLst>
                                    <p:cond delay="0"/>
                                  </p:stCondLst>
                                  <p:childTnLst>
                                    <p:animEffect transition="out" filter="blinds(horizontal)">
                                      <p:cBhvr>
                                        <p:cTn id="179" dur="500"/>
                                        <p:tgtEl>
                                          <p:spTgt spid="25"/>
                                        </p:tgtEl>
                                      </p:cBhvr>
                                    </p:animEffect>
                                    <p:set>
                                      <p:cBhvr>
                                        <p:cTn id="180" dur="1" fill="hold">
                                          <p:stCondLst>
                                            <p:cond delay="499"/>
                                          </p:stCondLst>
                                        </p:cTn>
                                        <p:tgtEl>
                                          <p:spTgt spid="25"/>
                                        </p:tgtEl>
                                        <p:attrNameLst>
                                          <p:attrName>style.visibility</p:attrName>
                                        </p:attrNameLst>
                                      </p:cBhvr>
                                      <p:to>
                                        <p:strVal val="hidden"/>
                                      </p:to>
                                    </p:set>
                                  </p:childTnLst>
                                </p:cTn>
                              </p:par>
                            </p:childTnLst>
                          </p:cTn>
                        </p:par>
                      </p:childTnLst>
                    </p:cTn>
                  </p:par>
                  <p:par>
                    <p:cTn id="181" fill="hold">
                      <p:stCondLst>
                        <p:cond delay="indefinite"/>
                      </p:stCondLst>
                      <p:childTnLst>
                        <p:par>
                          <p:cTn id="182" fill="hold">
                            <p:stCondLst>
                              <p:cond delay="0"/>
                            </p:stCondLst>
                            <p:childTnLst>
                              <p:par>
                                <p:cTn id="183" presetID="55" presetClass="entr" presetSubtype="0" fill="hold" nodeType="clickEffect">
                                  <p:stCondLst>
                                    <p:cond delay="0"/>
                                  </p:stCondLst>
                                  <p:childTnLst>
                                    <p:set>
                                      <p:cBhvr>
                                        <p:cTn id="184" dur="1" fill="hold">
                                          <p:stCondLst>
                                            <p:cond delay="0"/>
                                          </p:stCondLst>
                                        </p:cTn>
                                        <p:tgtEl>
                                          <p:spTgt spid="27"/>
                                        </p:tgtEl>
                                        <p:attrNameLst>
                                          <p:attrName>style.visibility</p:attrName>
                                        </p:attrNameLst>
                                      </p:cBhvr>
                                      <p:to>
                                        <p:strVal val="visible"/>
                                      </p:to>
                                    </p:set>
                                    <p:anim calcmode="lin" valueType="num">
                                      <p:cBhvr>
                                        <p:cTn id="185" dur="1000" fill="hold"/>
                                        <p:tgtEl>
                                          <p:spTgt spid="27"/>
                                        </p:tgtEl>
                                        <p:attrNameLst>
                                          <p:attrName>ppt_w</p:attrName>
                                        </p:attrNameLst>
                                      </p:cBhvr>
                                      <p:tavLst>
                                        <p:tav tm="0">
                                          <p:val>
                                            <p:strVal val="#ppt_w*0.70"/>
                                          </p:val>
                                        </p:tav>
                                        <p:tav tm="100000">
                                          <p:val>
                                            <p:strVal val="#ppt_w"/>
                                          </p:val>
                                        </p:tav>
                                      </p:tavLst>
                                    </p:anim>
                                    <p:anim calcmode="lin" valueType="num">
                                      <p:cBhvr>
                                        <p:cTn id="186" dur="1000" fill="hold"/>
                                        <p:tgtEl>
                                          <p:spTgt spid="27"/>
                                        </p:tgtEl>
                                        <p:attrNameLst>
                                          <p:attrName>ppt_h</p:attrName>
                                        </p:attrNameLst>
                                      </p:cBhvr>
                                      <p:tavLst>
                                        <p:tav tm="0">
                                          <p:val>
                                            <p:strVal val="#ppt_h"/>
                                          </p:val>
                                        </p:tav>
                                        <p:tav tm="100000">
                                          <p:val>
                                            <p:strVal val="#ppt_h"/>
                                          </p:val>
                                        </p:tav>
                                      </p:tavLst>
                                    </p:anim>
                                    <p:animEffect transition="in" filter="fade">
                                      <p:cBhvr>
                                        <p:cTn id="187" dur="1000"/>
                                        <p:tgtEl>
                                          <p:spTgt spid="27"/>
                                        </p:tgtEl>
                                      </p:cBhvr>
                                    </p:animEffect>
                                  </p:childTnLst>
                                </p:cTn>
                              </p:par>
                              <p:par>
                                <p:cTn id="188" presetID="55" presetClass="entr" presetSubtype="0" fill="hold" nodeType="withEffect">
                                  <p:stCondLst>
                                    <p:cond delay="0"/>
                                  </p:stCondLst>
                                  <p:childTnLst>
                                    <p:set>
                                      <p:cBhvr>
                                        <p:cTn id="189" dur="1" fill="hold">
                                          <p:stCondLst>
                                            <p:cond delay="0"/>
                                          </p:stCondLst>
                                        </p:cTn>
                                        <p:tgtEl>
                                          <p:spTgt spid="28"/>
                                        </p:tgtEl>
                                        <p:attrNameLst>
                                          <p:attrName>style.visibility</p:attrName>
                                        </p:attrNameLst>
                                      </p:cBhvr>
                                      <p:to>
                                        <p:strVal val="visible"/>
                                      </p:to>
                                    </p:set>
                                    <p:anim calcmode="lin" valueType="num">
                                      <p:cBhvr>
                                        <p:cTn id="190" dur="1000" fill="hold"/>
                                        <p:tgtEl>
                                          <p:spTgt spid="28"/>
                                        </p:tgtEl>
                                        <p:attrNameLst>
                                          <p:attrName>ppt_w</p:attrName>
                                        </p:attrNameLst>
                                      </p:cBhvr>
                                      <p:tavLst>
                                        <p:tav tm="0">
                                          <p:val>
                                            <p:strVal val="#ppt_w*0.70"/>
                                          </p:val>
                                        </p:tav>
                                        <p:tav tm="100000">
                                          <p:val>
                                            <p:strVal val="#ppt_w"/>
                                          </p:val>
                                        </p:tav>
                                      </p:tavLst>
                                    </p:anim>
                                    <p:anim calcmode="lin" valueType="num">
                                      <p:cBhvr>
                                        <p:cTn id="191" dur="1000" fill="hold"/>
                                        <p:tgtEl>
                                          <p:spTgt spid="28"/>
                                        </p:tgtEl>
                                        <p:attrNameLst>
                                          <p:attrName>ppt_h</p:attrName>
                                        </p:attrNameLst>
                                      </p:cBhvr>
                                      <p:tavLst>
                                        <p:tav tm="0">
                                          <p:val>
                                            <p:strVal val="#ppt_h"/>
                                          </p:val>
                                        </p:tav>
                                        <p:tav tm="100000">
                                          <p:val>
                                            <p:strVal val="#ppt_h"/>
                                          </p:val>
                                        </p:tav>
                                      </p:tavLst>
                                    </p:anim>
                                    <p:animEffect transition="in" filter="fade">
                                      <p:cBhvr>
                                        <p:cTn id="192" dur="1000"/>
                                        <p:tgtEl>
                                          <p:spTgt spid="28"/>
                                        </p:tgtEl>
                                      </p:cBhvr>
                                    </p:animEffect>
                                  </p:childTnLst>
                                </p:cTn>
                              </p:par>
                            </p:childTnLst>
                          </p:cTn>
                        </p:par>
                      </p:childTnLst>
                    </p:cTn>
                  </p:par>
                  <p:par>
                    <p:cTn id="193" fill="hold">
                      <p:stCondLst>
                        <p:cond delay="indefinite"/>
                      </p:stCondLst>
                      <p:childTnLst>
                        <p:par>
                          <p:cTn id="194" fill="hold">
                            <p:stCondLst>
                              <p:cond delay="0"/>
                            </p:stCondLst>
                            <p:childTnLst>
                              <p:par>
                                <p:cTn id="195" presetID="55" presetClass="entr" presetSubtype="0" fill="hold" grpId="0" nodeType="clickEffect">
                                  <p:stCondLst>
                                    <p:cond delay="0"/>
                                  </p:stCondLst>
                                  <p:childTnLst>
                                    <p:set>
                                      <p:cBhvr>
                                        <p:cTn id="196" dur="1" fill="hold">
                                          <p:stCondLst>
                                            <p:cond delay="0"/>
                                          </p:stCondLst>
                                        </p:cTn>
                                        <p:tgtEl>
                                          <p:spTgt spid="35"/>
                                        </p:tgtEl>
                                        <p:attrNameLst>
                                          <p:attrName>style.visibility</p:attrName>
                                        </p:attrNameLst>
                                      </p:cBhvr>
                                      <p:to>
                                        <p:strVal val="visible"/>
                                      </p:to>
                                    </p:set>
                                    <p:anim calcmode="lin" valueType="num">
                                      <p:cBhvr>
                                        <p:cTn id="197" dur="1000" fill="hold"/>
                                        <p:tgtEl>
                                          <p:spTgt spid="35"/>
                                        </p:tgtEl>
                                        <p:attrNameLst>
                                          <p:attrName>ppt_w</p:attrName>
                                        </p:attrNameLst>
                                      </p:cBhvr>
                                      <p:tavLst>
                                        <p:tav tm="0">
                                          <p:val>
                                            <p:strVal val="#ppt_w*0.70"/>
                                          </p:val>
                                        </p:tav>
                                        <p:tav tm="100000">
                                          <p:val>
                                            <p:strVal val="#ppt_w"/>
                                          </p:val>
                                        </p:tav>
                                      </p:tavLst>
                                    </p:anim>
                                    <p:anim calcmode="lin" valueType="num">
                                      <p:cBhvr>
                                        <p:cTn id="198" dur="1000" fill="hold"/>
                                        <p:tgtEl>
                                          <p:spTgt spid="35"/>
                                        </p:tgtEl>
                                        <p:attrNameLst>
                                          <p:attrName>ppt_h</p:attrName>
                                        </p:attrNameLst>
                                      </p:cBhvr>
                                      <p:tavLst>
                                        <p:tav tm="0">
                                          <p:val>
                                            <p:strVal val="#ppt_h"/>
                                          </p:val>
                                        </p:tav>
                                        <p:tav tm="100000">
                                          <p:val>
                                            <p:strVal val="#ppt_h"/>
                                          </p:val>
                                        </p:tav>
                                      </p:tavLst>
                                    </p:anim>
                                    <p:animEffect transition="in" filter="fade">
                                      <p:cBhvr>
                                        <p:cTn id="199" dur="1000"/>
                                        <p:tgtEl>
                                          <p:spTgt spid="35"/>
                                        </p:tgtEl>
                                      </p:cBhvr>
                                    </p:animEffect>
                                  </p:childTnLst>
                                </p:cTn>
                              </p:par>
                            </p:childTnLst>
                          </p:cTn>
                        </p:par>
                      </p:childTnLst>
                    </p:cTn>
                  </p:par>
                  <p:par>
                    <p:cTn id="200" fill="hold">
                      <p:stCondLst>
                        <p:cond delay="indefinite"/>
                      </p:stCondLst>
                      <p:childTnLst>
                        <p:par>
                          <p:cTn id="201" fill="hold">
                            <p:stCondLst>
                              <p:cond delay="0"/>
                            </p:stCondLst>
                            <p:childTnLst>
                              <p:par>
                                <p:cTn id="202" presetID="3" presetClass="exit" presetSubtype="10" fill="hold" nodeType="clickEffect">
                                  <p:stCondLst>
                                    <p:cond delay="0"/>
                                  </p:stCondLst>
                                  <p:childTnLst>
                                    <p:animEffect transition="out" filter="blinds(horizontal)">
                                      <p:cBhvr>
                                        <p:cTn id="203" dur="500"/>
                                        <p:tgtEl>
                                          <p:spTgt spid="28"/>
                                        </p:tgtEl>
                                      </p:cBhvr>
                                    </p:animEffect>
                                    <p:set>
                                      <p:cBhvr>
                                        <p:cTn id="204" dur="1" fill="hold">
                                          <p:stCondLst>
                                            <p:cond delay="499"/>
                                          </p:stCondLst>
                                        </p:cTn>
                                        <p:tgtEl>
                                          <p:spTgt spid="28"/>
                                        </p:tgtEl>
                                        <p:attrNameLst>
                                          <p:attrName>style.visibility</p:attrName>
                                        </p:attrNameLst>
                                      </p:cBhvr>
                                      <p:to>
                                        <p:strVal val="hidden"/>
                                      </p:to>
                                    </p:set>
                                  </p:childTnLst>
                                </p:cTn>
                              </p:par>
                              <p:par>
                                <p:cTn id="205" presetID="3" presetClass="exit" presetSubtype="10" fill="hold" nodeType="withEffect">
                                  <p:stCondLst>
                                    <p:cond delay="0"/>
                                  </p:stCondLst>
                                  <p:childTnLst>
                                    <p:animEffect transition="out" filter="blinds(horizontal)">
                                      <p:cBhvr>
                                        <p:cTn id="206" dur="500"/>
                                        <p:tgtEl>
                                          <p:spTgt spid="27"/>
                                        </p:tgtEl>
                                      </p:cBhvr>
                                    </p:animEffect>
                                    <p:set>
                                      <p:cBhvr>
                                        <p:cTn id="207" dur="1" fill="hold">
                                          <p:stCondLst>
                                            <p:cond delay="499"/>
                                          </p:stCondLst>
                                        </p:cTn>
                                        <p:tgtEl>
                                          <p:spTgt spid="27"/>
                                        </p:tgtEl>
                                        <p:attrNameLst>
                                          <p:attrName>style.visibility</p:attrName>
                                        </p:attrNameLst>
                                      </p:cBhvr>
                                      <p:to>
                                        <p:strVal val="hidden"/>
                                      </p:to>
                                    </p:set>
                                  </p:childTnLst>
                                </p:cTn>
                              </p:par>
                              <p:par>
                                <p:cTn id="208" presetID="3" presetClass="exit" presetSubtype="10" fill="hold" grpId="2" nodeType="withEffect">
                                  <p:stCondLst>
                                    <p:cond delay="0"/>
                                  </p:stCondLst>
                                  <p:childTnLst>
                                    <p:animEffect transition="out" filter="blinds(horizontal)">
                                      <p:cBhvr>
                                        <p:cTn id="209" dur="500"/>
                                        <p:tgtEl>
                                          <p:spTgt spid="35"/>
                                        </p:tgtEl>
                                      </p:cBhvr>
                                    </p:animEffect>
                                    <p:set>
                                      <p:cBhvr>
                                        <p:cTn id="210" dur="1" fill="hold">
                                          <p:stCondLst>
                                            <p:cond delay="499"/>
                                          </p:stCondLst>
                                        </p:cTn>
                                        <p:tgtEl>
                                          <p:spTgt spid="35"/>
                                        </p:tgtEl>
                                        <p:attrNameLst>
                                          <p:attrName>style.visibility</p:attrName>
                                        </p:attrNameLst>
                                      </p:cBhvr>
                                      <p:to>
                                        <p:strVal val="hidden"/>
                                      </p:to>
                                    </p:set>
                                  </p:childTnLst>
                                </p:cTn>
                              </p:par>
                            </p:childTnLst>
                          </p:cTn>
                        </p:par>
                      </p:childTnLst>
                    </p:cTn>
                  </p:par>
                  <p:par>
                    <p:cTn id="211" fill="hold">
                      <p:stCondLst>
                        <p:cond delay="indefinite"/>
                      </p:stCondLst>
                      <p:childTnLst>
                        <p:par>
                          <p:cTn id="212" fill="hold">
                            <p:stCondLst>
                              <p:cond delay="0"/>
                            </p:stCondLst>
                            <p:childTnLst>
                              <p:par>
                                <p:cTn id="213" presetID="55" presetClass="entr" presetSubtype="0" fill="hold" nodeType="clickEffect">
                                  <p:stCondLst>
                                    <p:cond delay="0"/>
                                  </p:stCondLst>
                                  <p:childTnLst>
                                    <p:set>
                                      <p:cBhvr>
                                        <p:cTn id="214" dur="1" fill="hold">
                                          <p:stCondLst>
                                            <p:cond delay="0"/>
                                          </p:stCondLst>
                                        </p:cTn>
                                        <p:tgtEl>
                                          <p:spTgt spid="10"/>
                                        </p:tgtEl>
                                        <p:attrNameLst>
                                          <p:attrName>style.visibility</p:attrName>
                                        </p:attrNameLst>
                                      </p:cBhvr>
                                      <p:to>
                                        <p:strVal val="visible"/>
                                      </p:to>
                                    </p:set>
                                    <p:anim calcmode="lin" valueType="num">
                                      <p:cBhvr>
                                        <p:cTn id="215" dur="1000" fill="hold"/>
                                        <p:tgtEl>
                                          <p:spTgt spid="10"/>
                                        </p:tgtEl>
                                        <p:attrNameLst>
                                          <p:attrName>ppt_w</p:attrName>
                                        </p:attrNameLst>
                                      </p:cBhvr>
                                      <p:tavLst>
                                        <p:tav tm="0">
                                          <p:val>
                                            <p:strVal val="#ppt_w*0.70"/>
                                          </p:val>
                                        </p:tav>
                                        <p:tav tm="100000">
                                          <p:val>
                                            <p:strVal val="#ppt_w"/>
                                          </p:val>
                                        </p:tav>
                                      </p:tavLst>
                                    </p:anim>
                                    <p:anim calcmode="lin" valueType="num">
                                      <p:cBhvr>
                                        <p:cTn id="216" dur="1000" fill="hold"/>
                                        <p:tgtEl>
                                          <p:spTgt spid="10"/>
                                        </p:tgtEl>
                                        <p:attrNameLst>
                                          <p:attrName>ppt_h</p:attrName>
                                        </p:attrNameLst>
                                      </p:cBhvr>
                                      <p:tavLst>
                                        <p:tav tm="0">
                                          <p:val>
                                            <p:strVal val="#ppt_h"/>
                                          </p:val>
                                        </p:tav>
                                        <p:tav tm="100000">
                                          <p:val>
                                            <p:strVal val="#ppt_h"/>
                                          </p:val>
                                        </p:tav>
                                      </p:tavLst>
                                    </p:anim>
                                    <p:animEffect transition="in" filter="fade">
                                      <p:cBhvr>
                                        <p:cTn id="217" dur="1000"/>
                                        <p:tgtEl>
                                          <p:spTgt spid="10"/>
                                        </p:tgtEl>
                                      </p:cBhvr>
                                    </p:animEffect>
                                  </p:childTnLst>
                                </p:cTn>
                              </p:par>
                              <p:par>
                                <p:cTn id="218" presetID="55" presetClass="entr" presetSubtype="0" fill="hold" nodeType="withEffect">
                                  <p:stCondLst>
                                    <p:cond delay="0"/>
                                  </p:stCondLst>
                                  <p:childTnLst>
                                    <p:set>
                                      <p:cBhvr>
                                        <p:cTn id="219" dur="1" fill="hold">
                                          <p:stCondLst>
                                            <p:cond delay="0"/>
                                          </p:stCondLst>
                                        </p:cTn>
                                        <p:tgtEl>
                                          <p:spTgt spid="11"/>
                                        </p:tgtEl>
                                        <p:attrNameLst>
                                          <p:attrName>style.visibility</p:attrName>
                                        </p:attrNameLst>
                                      </p:cBhvr>
                                      <p:to>
                                        <p:strVal val="visible"/>
                                      </p:to>
                                    </p:set>
                                    <p:anim calcmode="lin" valueType="num">
                                      <p:cBhvr>
                                        <p:cTn id="220" dur="1000" fill="hold"/>
                                        <p:tgtEl>
                                          <p:spTgt spid="11"/>
                                        </p:tgtEl>
                                        <p:attrNameLst>
                                          <p:attrName>ppt_w</p:attrName>
                                        </p:attrNameLst>
                                      </p:cBhvr>
                                      <p:tavLst>
                                        <p:tav tm="0">
                                          <p:val>
                                            <p:strVal val="#ppt_w*0.70"/>
                                          </p:val>
                                        </p:tav>
                                        <p:tav tm="100000">
                                          <p:val>
                                            <p:strVal val="#ppt_w"/>
                                          </p:val>
                                        </p:tav>
                                      </p:tavLst>
                                    </p:anim>
                                    <p:anim calcmode="lin" valueType="num">
                                      <p:cBhvr>
                                        <p:cTn id="221" dur="1000" fill="hold"/>
                                        <p:tgtEl>
                                          <p:spTgt spid="11"/>
                                        </p:tgtEl>
                                        <p:attrNameLst>
                                          <p:attrName>ppt_h</p:attrName>
                                        </p:attrNameLst>
                                      </p:cBhvr>
                                      <p:tavLst>
                                        <p:tav tm="0">
                                          <p:val>
                                            <p:strVal val="#ppt_h"/>
                                          </p:val>
                                        </p:tav>
                                        <p:tav tm="100000">
                                          <p:val>
                                            <p:strVal val="#ppt_h"/>
                                          </p:val>
                                        </p:tav>
                                      </p:tavLst>
                                    </p:anim>
                                    <p:animEffect transition="in" filter="fade">
                                      <p:cBhvr>
                                        <p:cTn id="222" dur="1000"/>
                                        <p:tgtEl>
                                          <p:spTgt spid="11"/>
                                        </p:tgtEl>
                                      </p:cBhvr>
                                    </p:animEffect>
                                  </p:childTnLst>
                                </p:cTn>
                              </p:par>
                              <p:par>
                                <p:cTn id="223" presetID="55" presetClass="entr" presetSubtype="0" fill="hold" nodeType="withEffect">
                                  <p:stCondLst>
                                    <p:cond delay="0"/>
                                  </p:stCondLst>
                                  <p:childTnLst>
                                    <p:set>
                                      <p:cBhvr>
                                        <p:cTn id="224" dur="1" fill="hold">
                                          <p:stCondLst>
                                            <p:cond delay="0"/>
                                          </p:stCondLst>
                                        </p:cTn>
                                        <p:tgtEl>
                                          <p:spTgt spid="12"/>
                                        </p:tgtEl>
                                        <p:attrNameLst>
                                          <p:attrName>style.visibility</p:attrName>
                                        </p:attrNameLst>
                                      </p:cBhvr>
                                      <p:to>
                                        <p:strVal val="visible"/>
                                      </p:to>
                                    </p:set>
                                    <p:anim calcmode="lin" valueType="num">
                                      <p:cBhvr>
                                        <p:cTn id="225" dur="1000" fill="hold"/>
                                        <p:tgtEl>
                                          <p:spTgt spid="12"/>
                                        </p:tgtEl>
                                        <p:attrNameLst>
                                          <p:attrName>ppt_w</p:attrName>
                                        </p:attrNameLst>
                                      </p:cBhvr>
                                      <p:tavLst>
                                        <p:tav tm="0">
                                          <p:val>
                                            <p:strVal val="#ppt_w*0.70"/>
                                          </p:val>
                                        </p:tav>
                                        <p:tav tm="100000">
                                          <p:val>
                                            <p:strVal val="#ppt_w"/>
                                          </p:val>
                                        </p:tav>
                                      </p:tavLst>
                                    </p:anim>
                                    <p:anim calcmode="lin" valueType="num">
                                      <p:cBhvr>
                                        <p:cTn id="226" dur="1000" fill="hold"/>
                                        <p:tgtEl>
                                          <p:spTgt spid="12"/>
                                        </p:tgtEl>
                                        <p:attrNameLst>
                                          <p:attrName>ppt_h</p:attrName>
                                        </p:attrNameLst>
                                      </p:cBhvr>
                                      <p:tavLst>
                                        <p:tav tm="0">
                                          <p:val>
                                            <p:strVal val="#ppt_h"/>
                                          </p:val>
                                        </p:tav>
                                        <p:tav tm="100000">
                                          <p:val>
                                            <p:strVal val="#ppt_h"/>
                                          </p:val>
                                        </p:tav>
                                      </p:tavLst>
                                    </p:anim>
                                    <p:animEffect transition="in" filter="fade">
                                      <p:cBhvr>
                                        <p:cTn id="227" dur="1000"/>
                                        <p:tgtEl>
                                          <p:spTgt spid="12"/>
                                        </p:tgtEl>
                                      </p:cBhvr>
                                    </p:animEffect>
                                  </p:childTnLst>
                                </p:cTn>
                              </p:par>
                            </p:childTnLst>
                          </p:cTn>
                        </p:par>
                      </p:childTnLst>
                    </p:cTn>
                  </p:par>
                  <p:par>
                    <p:cTn id="228" fill="hold">
                      <p:stCondLst>
                        <p:cond delay="indefinite"/>
                      </p:stCondLst>
                      <p:childTnLst>
                        <p:par>
                          <p:cTn id="229" fill="hold">
                            <p:stCondLst>
                              <p:cond delay="0"/>
                            </p:stCondLst>
                            <p:childTnLst>
                              <p:par>
                                <p:cTn id="230" presetID="55" presetClass="entr" presetSubtype="0" fill="hold" grpId="0" nodeType="clickEffect">
                                  <p:stCondLst>
                                    <p:cond delay="0"/>
                                  </p:stCondLst>
                                  <p:childTnLst>
                                    <p:set>
                                      <p:cBhvr>
                                        <p:cTn id="231" dur="1" fill="hold">
                                          <p:stCondLst>
                                            <p:cond delay="0"/>
                                          </p:stCondLst>
                                        </p:cTn>
                                        <p:tgtEl>
                                          <p:spTgt spid="36"/>
                                        </p:tgtEl>
                                        <p:attrNameLst>
                                          <p:attrName>style.visibility</p:attrName>
                                        </p:attrNameLst>
                                      </p:cBhvr>
                                      <p:to>
                                        <p:strVal val="visible"/>
                                      </p:to>
                                    </p:set>
                                    <p:anim calcmode="lin" valueType="num">
                                      <p:cBhvr>
                                        <p:cTn id="232" dur="1000" fill="hold"/>
                                        <p:tgtEl>
                                          <p:spTgt spid="36"/>
                                        </p:tgtEl>
                                        <p:attrNameLst>
                                          <p:attrName>ppt_w</p:attrName>
                                        </p:attrNameLst>
                                      </p:cBhvr>
                                      <p:tavLst>
                                        <p:tav tm="0">
                                          <p:val>
                                            <p:strVal val="#ppt_w*0.70"/>
                                          </p:val>
                                        </p:tav>
                                        <p:tav tm="100000">
                                          <p:val>
                                            <p:strVal val="#ppt_w"/>
                                          </p:val>
                                        </p:tav>
                                      </p:tavLst>
                                    </p:anim>
                                    <p:anim calcmode="lin" valueType="num">
                                      <p:cBhvr>
                                        <p:cTn id="233" dur="1000" fill="hold"/>
                                        <p:tgtEl>
                                          <p:spTgt spid="36"/>
                                        </p:tgtEl>
                                        <p:attrNameLst>
                                          <p:attrName>ppt_h</p:attrName>
                                        </p:attrNameLst>
                                      </p:cBhvr>
                                      <p:tavLst>
                                        <p:tav tm="0">
                                          <p:val>
                                            <p:strVal val="#ppt_h"/>
                                          </p:val>
                                        </p:tav>
                                        <p:tav tm="100000">
                                          <p:val>
                                            <p:strVal val="#ppt_h"/>
                                          </p:val>
                                        </p:tav>
                                      </p:tavLst>
                                    </p:anim>
                                    <p:animEffect transition="in" filter="fade">
                                      <p:cBhvr>
                                        <p:cTn id="234" dur="1000"/>
                                        <p:tgtEl>
                                          <p:spTgt spid="36"/>
                                        </p:tgtEl>
                                      </p:cBhvr>
                                    </p:animEffect>
                                  </p:childTnLst>
                                </p:cTn>
                              </p:par>
                            </p:childTnLst>
                          </p:cTn>
                        </p:par>
                      </p:childTnLst>
                    </p:cTn>
                  </p:par>
                  <p:par>
                    <p:cTn id="235" fill="hold">
                      <p:stCondLst>
                        <p:cond delay="indefinite"/>
                      </p:stCondLst>
                      <p:childTnLst>
                        <p:par>
                          <p:cTn id="236" fill="hold">
                            <p:stCondLst>
                              <p:cond delay="0"/>
                            </p:stCondLst>
                            <p:childTnLst>
                              <p:par>
                                <p:cTn id="237" presetID="3" presetClass="exit" presetSubtype="10" fill="hold" grpId="2" nodeType="clickEffect">
                                  <p:stCondLst>
                                    <p:cond delay="0"/>
                                  </p:stCondLst>
                                  <p:childTnLst>
                                    <p:animEffect transition="out" filter="blinds(horizontal)">
                                      <p:cBhvr>
                                        <p:cTn id="238" dur="500"/>
                                        <p:tgtEl>
                                          <p:spTgt spid="36"/>
                                        </p:tgtEl>
                                      </p:cBhvr>
                                    </p:animEffect>
                                    <p:set>
                                      <p:cBhvr>
                                        <p:cTn id="239" dur="1" fill="hold">
                                          <p:stCondLst>
                                            <p:cond delay="499"/>
                                          </p:stCondLst>
                                        </p:cTn>
                                        <p:tgtEl>
                                          <p:spTgt spid="36"/>
                                        </p:tgtEl>
                                        <p:attrNameLst>
                                          <p:attrName>style.visibility</p:attrName>
                                        </p:attrNameLst>
                                      </p:cBhvr>
                                      <p:to>
                                        <p:strVal val="hidden"/>
                                      </p:to>
                                    </p:set>
                                  </p:childTnLst>
                                </p:cTn>
                              </p:par>
                              <p:par>
                                <p:cTn id="240" presetID="3" presetClass="exit" presetSubtype="10" fill="hold" nodeType="withEffect">
                                  <p:stCondLst>
                                    <p:cond delay="0"/>
                                  </p:stCondLst>
                                  <p:childTnLst>
                                    <p:animEffect transition="out" filter="blinds(horizontal)">
                                      <p:cBhvr>
                                        <p:cTn id="241" dur="500"/>
                                        <p:tgtEl>
                                          <p:spTgt spid="10"/>
                                        </p:tgtEl>
                                      </p:cBhvr>
                                    </p:animEffect>
                                    <p:set>
                                      <p:cBhvr>
                                        <p:cTn id="242" dur="1" fill="hold">
                                          <p:stCondLst>
                                            <p:cond delay="499"/>
                                          </p:stCondLst>
                                        </p:cTn>
                                        <p:tgtEl>
                                          <p:spTgt spid="10"/>
                                        </p:tgtEl>
                                        <p:attrNameLst>
                                          <p:attrName>style.visibility</p:attrName>
                                        </p:attrNameLst>
                                      </p:cBhvr>
                                      <p:to>
                                        <p:strVal val="hidden"/>
                                      </p:to>
                                    </p:set>
                                  </p:childTnLst>
                                </p:cTn>
                              </p:par>
                              <p:par>
                                <p:cTn id="243" presetID="3" presetClass="exit" presetSubtype="10" fill="hold" nodeType="withEffect">
                                  <p:stCondLst>
                                    <p:cond delay="0"/>
                                  </p:stCondLst>
                                  <p:childTnLst>
                                    <p:animEffect transition="out" filter="blinds(horizontal)">
                                      <p:cBhvr>
                                        <p:cTn id="244" dur="500"/>
                                        <p:tgtEl>
                                          <p:spTgt spid="11"/>
                                        </p:tgtEl>
                                      </p:cBhvr>
                                    </p:animEffect>
                                    <p:set>
                                      <p:cBhvr>
                                        <p:cTn id="245" dur="1" fill="hold">
                                          <p:stCondLst>
                                            <p:cond delay="499"/>
                                          </p:stCondLst>
                                        </p:cTn>
                                        <p:tgtEl>
                                          <p:spTgt spid="11"/>
                                        </p:tgtEl>
                                        <p:attrNameLst>
                                          <p:attrName>style.visibility</p:attrName>
                                        </p:attrNameLst>
                                      </p:cBhvr>
                                      <p:to>
                                        <p:strVal val="hidden"/>
                                      </p:to>
                                    </p:set>
                                  </p:childTnLst>
                                </p:cTn>
                              </p:par>
                              <p:par>
                                <p:cTn id="246" presetID="3" presetClass="exit" presetSubtype="10" fill="hold" nodeType="withEffect">
                                  <p:stCondLst>
                                    <p:cond delay="0"/>
                                  </p:stCondLst>
                                  <p:childTnLst>
                                    <p:animEffect transition="out" filter="blinds(horizontal)">
                                      <p:cBhvr>
                                        <p:cTn id="247" dur="500"/>
                                        <p:tgtEl>
                                          <p:spTgt spid="12"/>
                                        </p:tgtEl>
                                      </p:cBhvr>
                                    </p:animEffect>
                                    <p:set>
                                      <p:cBhvr>
                                        <p:cTn id="248" dur="1" fill="hold">
                                          <p:stCondLst>
                                            <p:cond delay="499"/>
                                          </p:stCondLst>
                                        </p:cTn>
                                        <p:tgtEl>
                                          <p:spTgt spid="12"/>
                                        </p:tgtEl>
                                        <p:attrNameLst>
                                          <p:attrName>style.visibility</p:attrName>
                                        </p:attrNameLst>
                                      </p:cBhvr>
                                      <p:to>
                                        <p:strVal val="hidden"/>
                                      </p:to>
                                    </p:set>
                                  </p:childTnLst>
                                </p:cTn>
                              </p:par>
                              <p:par>
                                <p:cTn id="249" presetID="3" presetClass="exit" presetSubtype="10" fill="hold" grpId="3" nodeType="withEffect">
                                  <p:stCondLst>
                                    <p:cond delay="0"/>
                                  </p:stCondLst>
                                  <p:childTnLst>
                                    <p:animEffect transition="out" filter="blinds(horizontal)">
                                      <p:cBhvr>
                                        <p:cTn id="250" dur="500"/>
                                        <p:tgtEl>
                                          <p:spTgt spid="36"/>
                                        </p:tgtEl>
                                      </p:cBhvr>
                                    </p:animEffect>
                                    <p:set>
                                      <p:cBhvr>
                                        <p:cTn id="251" dur="1" fill="hold">
                                          <p:stCondLst>
                                            <p:cond delay="499"/>
                                          </p:stCondLst>
                                        </p:cTn>
                                        <p:tgtEl>
                                          <p:spTgt spid="36"/>
                                        </p:tgtEl>
                                        <p:attrNameLst>
                                          <p:attrName>style.visibility</p:attrName>
                                        </p:attrNameLst>
                                      </p:cBhvr>
                                      <p:to>
                                        <p:strVal val="hidden"/>
                                      </p:to>
                                    </p:set>
                                  </p:childTnLst>
                                </p:cTn>
                              </p:par>
                            </p:childTnLst>
                          </p:cTn>
                        </p:par>
                      </p:childTnLst>
                    </p:cTn>
                  </p:par>
                  <p:par>
                    <p:cTn id="252" fill="hold">
                      <p:stCondLst>
                        <p:cond delay="indefinite"/>
                      </p:stCondLst>
                      <p:childTnLst>
                        <p:par>
                          <p:cTn id="253" fill="hold">
                            <p:stCondLst>
                              <p:cond delay="0"/>
                            </p:stCondLst>
                            <p:childTnLst>
                              <p:par>
                                <p:cTn id="254" presetID="55" presetClass="entr" presetSubtype="0" fill="hold" nodeType="clickEffect">
                                  <p:stCondLst>
                                    <p:cond delay="0"/>
                                  </p:stCondLst>
                                  <p:childTnLst>
                                    <p:set>
                                      <p:cBhvr>
                                        <p:cTn id="255" dur="1" fill="hold">
                                          <p:stCondLst>
                                            <p:cond delay="0"/>
                                          </p:stCondLst>
                                        </p:cTn>
                                        <p:tgtEl>
                                          <p:spTgt spid="18"/>
                                        </p:tgtEl>
                                        <p:attrNameLst>
                                          <p:attrName>style.visibility</p:attrName>
                                        </p:attrNameLst>
                                      </p:cBhvr>
                                      <p:to>
                                        <p:strVal val="visible"/>
                                      </p:to>
                                    </p:set>
                                    <p:anim calcmode="lin" valueType="num">
                                      <p:cBhvr>
                                        <p:cTn id="256" dur="1000" fill="hold"/>
                                        <p:tgtEl>
                                          <p:spTgt spid="18"/>
                                        </p:tgtEl>
                                        <p:attrNameLst>
                                          <p:attrName>ppt_w</p:attrName>
                                        </p:attrNameLst>
                                      </p:cBhvr>
                                      <p:tavLst>
                                        <p:tav tm="0">
                                          <p:val>
                                            <p:strVal val="#ppt_w*0.70"/>
                                          </p:val>
                                        </p:tav>
                                        <p:tav tm="100000">
                                          <p:val>
                                            <p:strVal val="#ppt_w"/>
                                          </p:val>
                                        </p:tav>
                                      </p:tavLst>
                                    </p:anim>
                                    <p:anim calcmode="lin" valueType="num">
                                      <p:cBhvr>
                                        <p:cTn id="257" dur="1000" fill="hold"/>
                                        <p:tgtEl>
                                          <p:spTgt spid="18"/>
                                        </p:tgtEl>
                                        <p:attrNameLst>
                                          <p:attrName>ppt_h</p:attrName>
                                        </p:attrNameLst>
                                      </p:cBhvr>
                                      <p:tavLst>
                                        <p:tav tm="0">
                                          <p:val>
                                            <p:strVal val="#ppt_h"/>
                                          </p:val>
                                        </p:tav>
                                        <p:tav tm="100000">
                                          <p:val>
                                            <p:strVal val="#ppt_h"/>
                                          </p:val>
                                        </p:tav>
                                      </p:tavLst>
                                    </p:anim>
                                    <p:animEffect transition="in" filter="fade">
                                      <p:cBhvr>
                                        <p:cTn id="258" dur="1000"/>
                                        <p:tgtEl>
                                          <p:spTgt spid="18"/>
                                        </p:tgtEl>
                                      </p:cBhvr>
                                    </p:animEffect>
                                  </p:childTnLst>
                                </p:cTn>
                              </p:par>
                            </p:childTnLst>
                          </p:cTn>
                        </p:par>
                      </p:childTnLst>
                    </p:cTn>
                  </p:par>
                  <p:par>
                    <p:cTn id="259" fill="hold">
                      <p:stCondLst>
                        <p:cond delay="indefinite"/>
                      </p:stCondLst>
                      <p:childTnLst>
                        <p:par>
                          <p:cTn id="260" fill="hold">
                            <p:stCondLst>
                              <p:cond delay="0"/>
                            </p:stCondLst>
                            <p:childTnLst>
                              <p:par>
                                <p:cTn id="261" presetID="55" presetClass="entr" presetSubtype="0" fill="hold" grpId="0" nodeType="clickEffect">
                                  <p:stCondLst>
                                    <p:cond delay="0"/>
                                  </p:stCondLst>
                                  <p:childTnLst>
                                    <p:set>
                                      <p:cBhvr>
                                        <p:cTn id="262" dur="1" fill="hold">
                                          <p:stCondLst>
                                            <p:cond delay="0"/>
                                          </p:stCondLst>
                                        </p:cTn>
                                        <p:tgtEl>
                                          <p:spTgt spid="37"/>
                                        </p:tgtEl>
                                        <p:attrNameLst>
                                          <p:attrName>style.visibility</p:attrName>
                                        </p:attrNameLst>
                                      </p:cBhvr>
                                      <p:to>
                                        <p:strVal val="visible"/>
                                      </p:to>
                                    </p:set>
                                    <p:anim calcmode="lin" valueType="num">
                                      <p:cBhvr>
                                        <p:cTn id="263" dur="1000" fill="hold"/>
                                        <p:tgtEl>
                                          <p:spTgt spid="37"/>
                                        </p:tgtEl>
                                        <p:attrNameLst>
                                          <p:attrName>ppt_w</p:attrName>
                                        </p:attrNameLst>
                                      </p:cBhvr>
                                      <p:tavLst>
                                        <p:tav tm="0">
                                          <p:val>
                                            <p:strVal val="#ppt_w*0.70"/>
                                          </p:val>
                                        </p:tav>
                                        <p:tav tm="100000">
                                          <p:val>
                                            <p:strVal val="#ppt_w"/>
                                          </p:val>
                                        </p:tav>
                                      </p:tavLst>
                                    </p:anim>
                                    <p:anim calcmode="lin" valueType="num">
                                      <p:cBhvr>
                                        <p:cTn id="264" dur="1000" fill="hold"/>
                                        <p:tgtEl>
                                          <p:spTgt spid="37"/>
                                        </p:tgtEl>
                                        <p:attrNameLst>
                                          <p:attrName>ppt_h</p:attrName>
                                        </p:attrNameLst>
                                      </p:cBhvr>
                                      <p:tavLst>
                                        <p:tav tm="0">
                                          <p:val>
                                            <p:strVal val="#ppt_h"/>
                                          </p:val>
                                        </p:tav>
                                        <p:tav tm="100000">
                                          <p:val>
                                            <p:strVal val="#ppt_h"/>
                                          </p:val>
                                        </p:tav>
                                      </p:tavLst>
                                    </p:anim>
                                    <p:animEffect transition="in" filter="fade">
                                      <p:cBhvr>
                                        <p:cTn id="265" dur="1000"/>
                                        <p:tgtEl>
                                          <p:spTgt spid="37"/>
                                        </p:tgtEl>
                                      </p:cBhvr>
                                    </p:animEffect>
                                  </p:childTnLst>
                                </p:cTn>
                              </p:par>
                            </p:childTnLst>
                          </p:cTn>
                        </p:par>
                      </p:childTnLst>
                    </p:cTn>
                  </p:par>
                  <p:par>
                    <p:cTn id="266" fill="hold">
                      <p:stCondLst>
                        <p:cond delay="indefinite"/>
                      </p:stCondLst>
                      <p:childTnLst>
                        <p:par>
                          <p:cTn id="267" fill="hold">
                            <p:stCondLst>
                              <p:cond delay="0"/>
                            </p:stCondLst>
                            <p:childTnLst>
                              <p:par>
                                <p:cTn id="268" presetID="3" presetClass="exit" presetSubtype="10" fill="hold" grpId="2" nodeType="clickEffect">
                                  <p:stCondLst>
                                    <p:cond delay="0"/>
                                  </p:stCondLst>
                                  <p:childTnLst>
                                    <p:animEffect transition="out" filter="blinds(horizontal)">
                                      <p:cBhvr>
                                        <p:cTn id="269" dur="500"/>
                                        <p:tgtEl>
                                          <p:spTgt spid="37"/>
                                        </p:tgtEl>
                                      </p:cBhvr>
                                    </p:animEffect>
                                    <p:set>
                                      <p:cBhvr>
                                        <p:cTn id="270" dur="1" fill="hold">
                                          <p:stCondLst>
                                            <p:cond delay="499"/>
                                          </p:stCondLst>
                                        </p:cTn>
                                        <p:tgtEl>
                                          <p:spTgt spid="37"/>
                                        </p:tgtEl>
                                        <p:attrNameLst>
                                          <p:attrName>style.visibility</p:attrName>
                                        </p:attrNameLst>
                                      </p:cBhvr>
                                      <p:to>
                                        <p:strVal val="hidden"/>
                                      </p:to>
                                    </p:set>
                                  </p:childTnLst>
                                </p:cTn>
                              </p:par>
                              <p:par>
                                <p:cTn id="271" presetID="3" presetClass="exit" presetSubtype="10" fill="hold" nodeType="withEffect">
                                  <p:stCondLst>
                                    <p:cond delay="0"/>
                                  </p:stCondLst>
                                  <p:childTnLst>
                                    <p:animEffect transition="out" filter="blinds(horizontal)">
                                      <p:cBhvr>
                                        <p:cTn id="272" dur="500"/>
                                        <p:tgtEl>
                                          <p:spTgt spid="18"/>
                                        </p:tgtEl>
                                      </p:cBhvr>
                                    </p:animEffect>
                                    <p:set>
                                      <p:cBhvr>
                                        <p:cTn id="273" dur="1" fill="hold">
                                          <p:stCondLst>
                                            <p:cond delay="499"/>
                                          </p:stCondLst>
                                        </p:cTn>
                                        <p:tgtEl>
                                          <p:spTgt spid="18"/>
                                        </p:tgtEl>
                                        <p:attrNameLst>
                                          <p:attrName>style.visibility</p:attrName>
                                        </p:attrNameLst>
                                      </p:cBhvr>
                                      <p:to>
                                        <p:strVal val="hidden"/>
                                      </p:to>
                                    </p:set>
                                  </p:childTnLst>
                                </p:cTn>
                              </p:par>
                            </p:childTnLst>
                          </p:cTn>
                        </p:par>
                      </p:childTnLst>
                    </p:cTn>
                  </p:par>
                  <p:par>
                    <p:cTn id="274" fill="hold">
                      <p:stCondLst>
                        <p:cond delay="indefinite"/>
                      </p:stCondLst>
                      <p:childTnLst>
                        <p:par>
                          <p:cTn id="275" fill="hold">
                            <p:stCondLst>
                              <p:cond delay="0"/>
                            </p:stCondLst>
                            <p:childTnLst>
                              <p:par>
                                <p:cTn id="276" presetID="55" presetClass="entr" presetSubtype="0" fill="hold" nodeType="clickEffect">
                                  <p:stCondLst>
                                    <p:cond delay="0"/>
                                  </p:stCondLst>
                                  <p:childTnLst>
                                    <p:set>
                                      <p:cBhvr>
                                        <p:cTn id="277" dur="1" fill="hold">
                                          <p:stCondLst>
                                            <p:cond delay="0"/>
                                          </p:stCondLst>
                                        </p:cTn>
                                        <p:tgtEl>
                                          <p:spTgt spid="44"/>
                                        </p:tgtEl>
                                        <p:attrNameLst>
                                          <p:attrName>style.visibility</p:attrName>
                                        </p:attrNameLst>
                                      </p:cBhvr>
                                      <p:to>
                                        <p:strVal val="visible"/>
                                      </p:to>
                                    </p:set>
                                    <p:anim calcmode="lin" valueType="num">
                                      <p:cBhvr>
                                        <p:cTn id="278" dur="1000" fill="hold"/>
                                        <p:tgtEl>
                                          <p:spTgt spid="44"/>
                                        </p:tgtEl>
                                        <p:attrNameLst>
                                          <p:attrName>ppt_w</p:attrName>
                                        </p:attrNameLst>
                                      </p:cBhvr>
                                      <p:tavLst>
                                        <p:tav tm="0">
                                          <p:val>
                                            <p:strVal val="#ppt_w*0.70"/>
                                          </p:val>
                                        </p:tav>
                                        <p:tav tm="100000">
                                          <p:val>
                                            <p:strVal val="#ppt_w"/>
                                          </p:val>
                                        </p:tav>
                                      </p:tavLst>
                                    </p:anim>
                                    <p:anim calcmode="lin" valueType="num">
                                      <p:cBhvr>
                                        <p:cTn id="279" dur="1000" fill="hold"/>
                                        <p:tgtEl>
                                          <p:spTgt spid="44"/>
                                        </p:tgtEl>
                                        <p:attrNameLst>
                                          <p:attrName>ppt_h</p:attrName>
                                        </p:attrNameLst>
                                      </p:cBhvr>
                                      <p:tavLst>
                                        <p:tav tm="0">
                                          <p:val>
                                            <p:strVal val="#ppt_h"/>
                                          </p:val>
                                        </p:tav>
                                        <p:tav tm="100000">
                                          <p:val>
                                            <p:strVal val="#ppt_h"/>
                                          </p:val>
                                        </p:tav>
                                      </p:tavLst>
                                    </p:anim>
                                    <p:animEffect transition="in" filter="fade">
                                      <p:cBhvr>
                                        <p:cTn id="280" dur="1000"/>
                                        <p:tgtEl>
                                          <p:spTgt spid="44"/>
                                        </p:tgtEl>
                                      </p:cBhvr>
                                    </p:animEffect>
                                  </p:childTnLst>
                                </p:cTn>
                              </p:par>
                              <p:par>
                                <p:cTn id="281" presetID="55" presetClass="entr" presetSubtype="0" fill="hold" nodeType="withEffect">
                                  <p:stCondLst>
                                    <p:cond delay="0"/>
                                  </p:stCondLst>
                                  <p:childTnLst>
                                    <p:set>
                                      <p:cBhvr>
                                        <p:cTn id="282" dur="1" fill="hold">
                                          <p:stCondLst>
                                            <p:cond delay="0"/>
                                          </p:stCondLst>
                                        </p:cTn>
                                        <p:tgtEl>
                                          <p:spTgt spid="43"/>
                                        </p:tgtEl>
                                        <p:attrNameLst>
                                          <p:attrName>style.visibility</p:attrName>
                                        </p:attrNameLst>
                                      </p:cBhvr>
                                      <p:to>
                                        <p:strVal val="visible"/>
                                      </p:to>
                                    </p:set>
                                    <p:anim calcmode="lin" valueType="num">
                                      <p:cBhvr>
                                        <p:cTn id="283" dur="1000" fill="hold"/>
                                        <p:tgtEl>
                                          <p:spTgt spid="43"/>
                                        </p:tgtEl>
                                        <p:attrNameLst>
                                          <p:attrName>ppt_w</p:attrName>
                                        </p:attrNameLst>
                                      </p:cBhvr>
                                      <p:tavLst>
                                        <p:tav tm="0">
                                          <p:val>
                                            <p:strVal val="#ppt_w*0.70"/>
                                          </p:val>
                                        </p:tav>
                                        <p:tav tm="100000">
                                          <p:val>
                                            <p:strVal val="#ppt_w"/>
                                          </p:val>
                                        </p:tav>
                                      </p:tavLst>
                                    </p:anim>
                                    <p:anim calcmode="lin" valueType="num">
                                      <p:cBhvr>
                                        <p:cTn id="284" dur="1000" fill="hold"/>
                                        <p:tgtEl>
                                          <p:spTgt spid="43"/>
                                        </p:tgtEl>
                                        <p:attrNameLst>
                                          <p:attrName>ppt_h</p:attrName>
                                        </p:attrNameLst>
                                      </p:cBhvr>
                                      <p:tavLst>
                                        <p:tav tm="0">
                                          <p:val>
                                            <p:strVal val="#ppt_h"/>
                                          </p:val>
                                        </p:tav>
                                        <p:tav tm="100000">
                                          <p:val>
                                            <p:strVal val="#ppt_h"/>
                                          </p:val>
                                        </p:tav>
                                      </p:tavLst>
                                    </p:anim>
                                    <p:animEffect transition="in" filter="fade">
                                      <p:cBhvr>
                                        <p:cTn id="285" dur="1000"/>
                                        <p:tgtEl>
                                          <p:spTgt spid="43"/>
                                        </p:tgtEl>
                                      </p:cBhvr>
                                    </p:animEffect>
                                  </p:childTnLst>
                                </p:cTn>
                              </p:par>
                              <p:par>
                                <p:cTn id="286" presetID="55" presetClass="entr" presetSubtype="0" fill="hold" nodeType="withEffect">
                                  <p:stCondLst>
                                    <p:cond delay="0"/>
                                  </p:stCondLst>
                                  <p:childTnLst>
                                    <p:set>
                                      <p:cBhvr>
                                        <p:cTn id="287" dur="1" fill="hold">
                                          <p:stCondLst>
                                            <p:cond delay="0"/>
                                          </p:stCondLst>
                                        </p:cTn>
                                        <p:tgtEl>
                                          <p:spTgt spid="42"/>
                                        </p:tgtEl>
                                        <p:attrNameLst>
                                          <p:attrName>style.visibility</p:attrName>
                                        </p:attrNameLst>
                                      </p:cBhvr>
                                      <p:to>
                                        <p:strVal val="visible"/>
                                      </p:to>
                                    </p:set>
                                    <p:anim calcmode="lin" valueType="num">
                                      <p:cBhvr>
                                        <p:cTn id="288" dur="1000" fill="hold"/>
                                        <p:tgtEl>
                                          <p:spTgt spid="42"/>
                                        </p:tgtEl>
                                        <p:attrNameLst>
                                          <p:attrName>ppt_w</p:attrName>
                                        </p:attrNameLst>
                                      </p:cBhvr>
                                      <p:tavLst>
                                        <p:tav tm="0">
                                          <p:val>
                                            <p:strVal val="#ppt_w*0.70"/>
                                          </p:val>
                                        </p:tav>
                                        <p:tav tm="100000">
                                          <p:val>
                                            <p:strVal val="#ppt_w"/>
                                          </p:val>
                                        </p:tav>
                                      </p:tavLst>
                                    </p:anim>
                                    <p:anim calcmode="lin" valueType="num">
                                      <p:cBhvr>
                                        <p:cTn id="289" dur="1000" fill="hold"/>
                                        <p:tgtEl>
                                          <p:spTgt spid="42"/>
                                        </p:tgtEl>
                                        <p:attrNameLst>
                                          <p:attrName>ppt_h</p:attrName>
                                        </p:attrNameLst>
                                      </p:cBhvr>
                                      <p:tavLst>
                                        <p:tav tm="0">
                                          <p:val>
                                            <p:strVal val="#ppt_h"/>
                                          </p:val>
                                        </p:tav>
                                        <p:tav tm="100000">
                                          <p:val>
                                            <p:strVal val="#ppt_h"/>
                                          </p:val>
                                        </p:tav>
                                      </p:tavLst>
                                    </p:anim>
                                    <p:animEffect transition="in" filter="fade">
                                      <p:cBhvr>
                                        <p:cTn id="290" dur="1000"/>
                                        <p:tgtEl>
                                          <p:spTgt spid="42"/>
                                        </p:tgtEl>
                                      </p:cBhvr>
                                    </p:animEffect>
                                  </p:childTnLst>
                                </p:cTn>
                              </p:par>
                              <p:par>
                                <p:cTn id="291" presetID="55" presetClass="entr" presetSubtype="0" fill="hold" nodeType="withEffect">
                                  <p:stCondLst>
                                    <p:cond delay="0"/>
                                  </p:stCondLst>
                                  <p:childTnLst>
                                    <p:set>
                                      <p:cBhvr>
                                        <p:cTn id="292" dur="1" fill="hold">
                                          <p:stCondLst>
                                            <p:cond delay="0"/>
                                          </p:stCondLst>
                                        </p:cTn>
                                        <p:tgtEl>
                                          <p:spTgt spid="41"/>
                                        </p:tgtEl>
                                        <p:attrNameLst>
                                          <p:attrName>style.visibility</p:attrName>
                                        </p:attrNameLst>
                                      </p:cBhvr>
                                      <p:to>
                                        <p:strVal val="visible"/>
                                      </p:to>
                                    </p:set>
                                    <p:anim calcmode="lin" valueType="num">
                                      <p:cBhvr>
                                        <p:cTn id="293" dur="1000" fill="hold"/>
                                        <p:tgtEl>
                                          <p:spTgt spid="41"/>
                                        </p:tgtEl>
                                        <p:attrNameLst>
                                          <p:attrName>ppt_w</p:attrName>
                                        </p:attrNameLst>
                                      </p:cBhvr>
                                      <p:tavLst>
                                        <p:tav tm="0">
                                          <p:val>
                                            <p:strVal val="#ppt_w*0.70"/>
                                          </p:val>
                                        </p:tav>
                                        <p:tav tm="100000">
                                          <p:val>
                                            <p:strVal val="#ppt_w"/>
                                          </p:val>
                                        </p:tav>
                                      </p:tavLst>
                                    </p:anim>
                                    <p:anim calcmode="lin" valueType="num">
                                      <p:cBhvr>
                                        <p:cTn id="294" dur="1000" fill="hold"/>
                                        <p:tgtEl>
                                          <p:spTgt spid="41"/>
                                        </p:tgtEl>
                                        <p:attrNameLst>
                                          <p:attrName>ppt_h</p:attrName>
                                        </p:attrNameLst>
                                      </p:cBhvr>
                                      <p:tavLst>
                                        <p:tav tm="0">
                                          <p:val>
                                            <p:strVal val="#ppt_h"/>
                                          </p:val>
                                        </p:tav>
                                        <p:tav tm="100000">
                                          <p:val>
                                            <p:strVal val="#ppt_h"/>
                                          </p:val>
                                        </p:tav>
                                      </p:tavLst>
                                    </p:anim>
                                    <p:animEffect transition="in" filter="fade">
                                      <p:cBhvr>
                                        <p:cTn id="295" dur="1000"/>
                                        <p:tgtEl>
                                          <p:spTgt spid="41"/>
                                        </p:tgtEl>
                                      </p:cBhvr>
                                    </p:animEffect>
                                  </p:childTnLst>
                                </p:cTn>
                              </p:par>
                            </p:childTnLst>
                          </p:cTn>
                        </p:par>
                      </p:childTnLst>
                    </p:cTn>
                  </p:par>
                  <p:par>
                    <p:cTn id="296" fill="hold">
                      <p:stCondLst>
                        <p:cond delay="indefinite"/>
                      </p:stCondLst>
                      <p:childTnLst>
                        <p:par>
                          <p:cTn id="297" fill="hold">
                            <p:stCondLst>
                              <p:cond delay="0"/>
                            </p:stCondLst>
                            <p:childTnLst>
                              <p:par>
                                <p:cTn id="298" presetID="55" presetClass="entr" presetSubtype="0" fill="hold" grpId="0" nodeType="clickEffect">
                                  <p:stCondLst>
                                    <p:cond delay="0"/>
                                  </p:stCondLst>
                                  <p:childTnLst>
                                    <p:set>
                                      <p:cBhvr>
                                        <p:cTn id="299" dur="1" fill="hold">
                                          <p:stCondLst>
                                            <p:cond delay="0"/>
                                          </p:stCondLst>
                                        </p:cTn>
                                        <p:tgtEl>
                                          <p:spTgt spid="38"/>
                                        </p:tgtEl>
                                        <p:attrNameLst>
                                          <p:attrName>style.visibility</p:attrName>
                                        </p:attrNameLst>
                                      </p:cBhvr>
                                      <p:to>
                                        <p:strVal val="visible"/>
                                      </p:to>
                                    </p:set>
                                    <p:anim calcmode="lin" valueType="num">
                                      <p:cBhvr>
                                        <p:cTn id="300" dur="1000" fill="hold"/>
                                        <p:tgtEl>
                                          <p:spTgt spid="38"/>
                                        </p:tgtEl>
                                        <p:attrNameLst>
                                          <p:attrName>ppt_w</p:attrName>
                                        </p:attrNameLst>
                                      </p:cBhvr>
                                      <p:tavLst>
                                        <p:tav tm="0">
                                          <p:val>
                                            <p:strVal val="#ppt_w*0.70"/>
                                          </p:val>
                                        </p:tav>
                                        <p:tav tm="100000">
                                          <p:val>
                                            <p:strVal val="#ppt_w"/>
                                          </p:val>
                                        </p:tav>
                                      </p:tavLst>
                                    </p:anim>
                                    <p:anim calcmode="lin" valueType="num">
                                      <p:cBhvr>
                                        <p:cTn id="301" dur="1000" fill="hold"/>
                                        <p:tgtEl>
                                          <p:spTgt spid="38"/>
                                        </p:tgtEl>
                                        <p:attrNameLst>
                                          <p:attrName>ppt_h</p:attrName>
                                        </p:attrNameLst>
                                      </p:cBhvr>
                                      <p:tavLst>
                                        <p:tav tm="0">
                                          <p:val>
                                            <p:strVal val="#ppt_h"/>
                                          </p:val>
                                        </p:tav>
                                        <p:tav tm="100000">
                                          <p:val>
                                            <p:strVal val="#ppt_h"/>
                                          </p:val>
                                        </p:tav>
                                      </p:tavLst>
                                    </p:anim>
                                    <p:animEffect transition="in" filter="fade">
                                      <p:cBhvr>
                                        <p:cTn id="302" dur="1000"/>
                                        <p:tgtEl>
                                          <p:spTgt spid="38"/>
                                        </p:tgtEl>
                                      </p:cBhvr>
                                    </p:animEffect>
                                  </p:childTnLst>
                                </p:cTn>
                              </p:par>
                            </p:childTnLst>
                          </p:cTn>
                        </p:par>
                      </p:childTnLst>
                    </p:cTn>
                  </p:par>
                  <p:par>
                    <p:cTn id="303" fill="hold">
                      <p:stCondLst>
                        <p:cond delay="indefinite"/>
                      </p:stCondLst>
                      <p:childTnLst>
                        <p:par>
                          <p:cTn id="304" fill="hold">
                            <p:stCondLst>
                              <p:cond delay="0"/>
                            </p:stCondLst>
                            <p:childTnLst>
                              <p:par>
                                <p:cTn id="305" presetID="3" presetClass="exit" presetSubtype="10" fill="hold" nodeType="clickEffect">
                                  <p:stCondLst>
                                    <p:cond delay="0"/>
                                  </p:stCondLst>
                                  <p:childTnLst>
                                    <p:animEffect transition="out" filter="blinds(horizontal)">
                                      <p:cBhvr>
                                        <p:cTn id="306" dur="500"/>
                                        <p:tgtEl>
                                          <p:spTgt spid="41"/>
                                        </p:tgtEl>
                                      </p:cBhvr>
                                    </p:animEffect>
                                    <p:set>
                                      <p:cBhvr>
                                        <p:cTn id="307" dur="1" fill="hold">
                                          <p:stCondLst>
                                            <p:cond delay="499"/>
                                          </p:stCondLst>
                                        </p:cTn>
                                        <p:tgtEl>
                                          <p:spTgt spid="41"/>
                                        </p:tgtEl>
                                        <p:attrNameLst>
                                          <p:attrName>style.visibility</p:attrName>
                                        </p:attrNameLst>
                                      </p:cBhvr>
                                      <p:to>
                                        <p:strVal val="hidden"/>
                                      </p:to>
                                    </p:set>
                                  </p:childTnLst>
                                </p:cTn>
                              </p:par>
                              <p:par>
                                <p:cTn id="308" presetID="3" presetClass="exit" presetSubtype="10" fill="hold" nodeType="withEffect">
                                  <p:stCondLst>
                                    <p:cond delay="0"/>
                                  </p:stCondLst>
                                  <p:childTnLst>
                                    <p:animEffect transition="out" filter="blinds(horizontal)">
                                      <p:cBhvr>
                                        <p:cTn id="309" dur="500"/>
                                        <p:tgtEl>
                                          <p:spTgt spid="42"/>
                                        </p:tgtEl>
                                      </p:cBhvr>
                                    </p:animEffect>
                                    <p:set>
                                      <p:cBhvr>
                                        <p:cTn id="310" dur="1" fill="hold">
                                          <p:stCondLst>
                                            <p:cond delay="499"/>
                                          </p:stCondLst>
                                        </p:cTn>
                                        <p:tgtEl>
                                          <p:spTgt spid="42"/>
                                        </p:tgtEl>
                                        <p:attrNameLst>
                                          <p:attrName>style.visibility</p:attrName>
                                        </p:attrNameLst>
                                      </p:cBhvr>
                                      <p:to>
                                        <p:strVal val="hidden"/>
                                      </p:to>
                                    </p:set>
                                  </p:childTnLst>
                                </p:cTn>
                              </p:par>
                              <p:par>
                                <p:cTn id="311" presetID="3" presetClass="exit" presetSubtype="10" fill="hold" nodeType="withEffect">
                                  <p:stCondLst>
                                    <p:cond delay="0"/>
                                  </p:stCondLst>
                                  <p:childTnLst>
                                    <p:animEffect transition="out" filter="blinds(horizontal)">
                                      <p:cBhvr>
                                        <p:cTn id="312" dur="500"/>
                                        <p:tgtEl>
                                          <p:spTgt spid="43"/>
                                        </p:tgtEl>
                                      </p:cBhvr>
                                    </p:animEffect>
                                    <p:set>
                                      <p:cBhvr>
                                        <p:cTn id="313" dur="1" fill="hold">
                                          <p:stCondLst>
                                            <p:cond delay="499"/>
                                          </p:stCondLst>
                                        </p:cTn>
                                        <p:tgtEl>
                                          <p:spTgt spid="43"/>
                                        </p:tgtEl>
                                        <p:attrNameLst>
                                          <p:attrName>style.visibility</p:attrName>
                                        </p:attrNameLst>
                                      </p:cBhvr>
                                      <p:to>
                                        <p:strVal val="hidden"/>
                                      </p:to>
                                    </p:set>
                                  </p:childTnLst>
                                </p:cTn>
                              </p:par>
                              <p:par>
                                <p:cTn id="314" presetID="3" presetClass="exit" presetSubtype="10" fill="hold" nodeType="withEffect">
                                  <p:stCondLst>
                                    <p:cond delay="0"/>
                                  </p:stCondLst>
                                  <p:childTnLst>
                                    <p:animEffect transition="out" filter="blinds(horizontal)">
                                      <p:cBhvr>
                                        <p:cTn id="315" dur="500"/>
                                        <p:tgtEl>
                                          <p:spTgt spid="44"/>
                                        </p:tgtEl>
                                      </p:cBhvr>
                                    </p:animEffect>
                                    <p:set>
                                      <p:cBhvr>
                                        <p:cTn id="316" dur="1" fill="hold">
                                          <p:stCondLst>
                                            <p:cond delay="499"/>
                                          </p:stCondLst>
                                        </p:cTn>
                                        <p:tgtEl>
                                          <p:spTgt spid="44"/>
                                        </p:tgtEl>
                                        <p:attrNameLst>
                                          <p:attrName>style.visibility</p:attrName>
                                        </p:attrNameLst>
                                      </p:cBhvr>
                                      <p:to>
                                        <p:strVal val="hidden"/>
                                      </p:to>
                                    </p:set>
                                  </p:childTnLst>
                                </p:cTn>
                              </p:par>
                              <p:par>
                                <p:cTn id="317" presetID="3" presetClass="exit" presetSubtype="10" fill="hold" grpId="2" nodeType="withEffect">
                                  <p:stCondLst>
                                    <p:cond delay="0"/>
                                  </p:stCondLst>
                                  <p:childTnLst>
                                    <p:animEffect transition="out" filter="blinds(horizontal)">
                                      <p:cBhvr>
                                        <p:cTn id="318" dur="500"/>
                                        <p:tgtEl>
                                          <p:spTgt spid="38"/>
                                        </p:tgtEl>
                                      </p:cBhvr>
                                    </p:animEffect>
                                    <p:set>
                                      <p:cBhvr>
                                        <p:cTn id="319" dur="1" fill="hold">
                                          <p:stCondLst>
                                            <p:cond delay="499"/>
                                          </p:stCondLst>
                                        </p:cTn>
                                        <p:tgtEl>
                                          <p:spTgt spid="38"/>
                                        </p:tgtEl>
                                        <p:attrNameLst>
                                          <p:attrName>style.visibility</p:attrName>
                                        </p:attrNameLst>
                                      </p:cBhvr>
                                      <p:to>
                                        <p:strVal val="hidden"/>
                                      </p:to>
                                    </p:set>
                                  </p:childTnLst>
                                </p:cTn>
                              </p:par>
                            </p:childTnLst>
                          </p:cTn>
                        </p:par>
                      </p:childTnLst>
                    </p:cTn>
                  </p:par>
                  <p:par>
                    <p:cTn id="320" fill="hold">
                      <p:stCondLst>
                        <p:cond delay="indefinite"/>
                      </p:stCondLst>
                      <p:childTnLst>
                        <p:par>
                          <p:cTn id="321" fill="hold">
                            <p:stCondLst>
                              <p:cond delay="0"/>
                            </p:stCondLst>
                            <p:childTnLst>
                              <p:par>
                                <p:cTn id="322" presetID="55" presetClass="entr" presetSubtype="0" fill="hold" nodeType="clickEffect">
                                  <p:stCondLst>
                                    <p:cond delay="0"/>
                                  </p:stCondLst>
                                  <p:childTnLst>
                                    <p:set>
                                      <p:cBhvr>
                                        <p:cTn id="323" dur="1" fill="hold">
                                          <p:stCondLst>
                                            <p:cond delay="0"/>
                                          </p:stCondLst>
                                        </p:cTn>
                                        <p:tgtEl>
                                          <p:spTgt spid="31"/>
                                        </p:tgtEl>
                                        <p:attrNameLst>
                                          <p:attrName>style.visibility</p:attrName>
                                        </p:attrNameLst>
                                      </p:cBhvr>
                                      <p:to>
                                        <p:strVal val="visible"/>
                                      </p:to>
                                    </p:set>
                                    <p:anim calcmode="lin" valueType="num">
                                      <p:cBhvr>
                                        <p:cTn id="324" dur="1000" fill="hold"/>
                                        <p:tgtEl>
                                          <p:spTgt spid="31"/>
                                        </p:tgtEl>
                                        <p:attrNameLst>
                                          <p:attrName>ppt_w</p:attrName>
                                        </p:attrNameLst>
                                      </p:cBhvr>
                                      <p:tavLst>
                                        <p:tav tm="0">
                                          <p:val>
                                            <p:strVal val="#ppt_w*0.70"/>
                                          </p:val>
                                        </p:tav>
                                        <p:tav tm="100000">
                                          <p:val>
                                            <p:strVal val="#ppt_w"/>
                                          </p:val>
                                        </p:tav>
                                      </p:tavLst>
                                    </p:anim>
                                    <p:anim calcmode="lin" valueType="num">
                                      <p:cBhvr>
                                        <p:cTn id="325" dur="1000" fill="hold"/>
                                        <p:tgtEl>
                                          <p:spTgt spid="31"/>
                                        </p:tgtEl>
                                        <p:attrNameLst>
                                          <p:attrName>ppt_h</p:attrName>
                                        </p:attrNameLst>
                                      </p:cBhvr>
                                      <p:tavLst>
                                        <p:tav tm="0">
                                          <p:val>
                                            <p:strVal val="#ppt_h"/>
                                          </p:val>
                                        </p:tav>
                                        <p:tav tm="100000">
                                          <p:val>
                                            <p:strVal val="#ppt_h"/>
                                          </p:val>
                                        </p:tav>
                                      </p:tavLst>
                                    </p:anim>
                                    <p:animEffect transition="in" filter="fade">
                                      <p:cBhvr>
                                        <p:cTn id="326" dur="1000"/>
                                        <p:tgtEl>
                                          <p:spTgt spid="31"/>
                                        </p:tgtEl>
                                      </p:cBhvr>
                                    </p:animEffect>
                                  </p:childTnLst>
                                </p:cTn>
                              </p:par>
                              <p:par>
                                <p:cTn id="327" presetID="55" presetClass="entr" presetSubtype="0" fill="hold" nodeType="withEffect">
                                  <p:stCondLst>
                                    <p:cond delay="0"/>
                                  </p:stCondLst>
                                  <p:childTnLst>
                                    <p:set>
                                      <p:cBhvr>
                                        <p:cTn id="328" dur="1" fill="hold">
                                          <p:stCondLst>
                                            <p:cond delay="0"/>
                                          </p:stCondLst>
                                        </p:cTn>
                                        <p:tgtEl>
                                          <p:spTgt spid="32"/>
                                        </p:tgtEl>
                                        <p:attrNameLst>
                                          <p:attrName>style.visibility</p:attrName>
                                        </p:attrNameLst>
                                      </p:cBhvr>
                                      <p:to>
                                        <p:strVal val="visible"/>
                                      </p:to>
                                    </p:set>
                                    <p:anim calcmode="lin" valueType="num">
                                      <p:cBhvr>
                                        <p:cTn id="329" dur="1000" fill="hold"/>
                                        <p:tgtEl>
                                          <p:spTgt spid="32"/>
                                        </p:tgtEl>
                                        <p:attrNameLst>
                                          <p:attrName>ppt_w</p:attrName>
                                        </p:attrNameLst>
                                      </p:cBhvr>
                                      <p:tavLst>
                                        <p:tav tm="0">
                                          <p:val>
                                            <p:strVal val="#ppt_w*0.70"/>
                                          </p:val>
                                        </p:tav>
                                        <p:tav tm="100000">
                                          <p:val>
                                            <p:strVal val="#ppt_w"/>
                                          </p:val>
                                        </p:tav>
                                      </p:tavLst>
                                    </p:anim>
                                    <p:anim calcmode="lin" valueType="num">
                                      <p:cBhvr>
                                        <p:cTn id="330" dur="1000" fill="hold"/>
                                        <p:tgtEl>
                                          <p:spTgt spid="32"/>
                                        </p:tgtEl>
                                        <p:attrNameLst>
                                          <p:attrName>ppt_h</p:attrName>
                                        </p:attrNameLst>
                                      </p:cBhvr>
                                      <p:tavLst>
                                        <p:tav tm="0">
                                          <p:val>
                                            <p:strVal val="#ppt_h"/>
                                          </p:val>
                                        </p:tav>
                                        <p:tav tm="100000">
                                          <p:val>
                                            <p:strVal val="#ppt_h"/>
                                          </p:val>
                                        </p:tav>
                                      </p:tavLst>
                                    </p:anim>
                                    <p:animEffect transition="in" filter="fade">
                                      <p:cBhvr>
                                        <p:cTn id="331" dur="1000"/>
                                        <p:tgtEl>
                                          <p:spTgt spid="32"/>
                                        </p:tgtEl>
                                      </p:cBhvr>
                                    </p:animEffect>
                                  </p:childTnLst>
                                </p:cTn>
                              </p:par>
                              <p:par>
                                <p:cTn id="332" presetID="55" presetClass="entr" presetSubtype="0" fill="hold" nodeType="withEffect">
                                  <p:stCondLst>
                                    <p:cond delay="0"/>
                                  </p:stCondLst>
                                  <p:childTnLst>
                                    <p:set>
                                      <p:cBhvr>
                                        <p:cTn id="333" dur="1" fill="hold">
                                          <p:stCondLst>
                                            <p:cond delay="0"/>
                                          </p:stCondLst>
                                        </p:cTn>
                                        <p:tgtEl>
                                          <p:spTgt spid="33"/>
                                        </p:tgtEl>
                                        <p:attrNameLst>
                                          <p:attrName>style.visibility</p:attrName>
                                        </p:attrNameLst>
                                      </p:cBhvr>
                                      <p:to>
                                        <p:strVal val="visible"/>
                                      </p:to>
                                    </p:set>
                                    <p:anim calcmode="lin" valueType="num">
                                      <p:cBhvr>
                                        <p:cTn id="334" dur="1000" fill="hold"/>
                                        <p:tgtEl>
                                          <p:spTgt spid="33"/>
                                        </p:tgtEl>
                                        <p:attrNameLst>
                                          <p:attrName>ppt_w</p:attrName>
                                        </p:attrNameLst>
                                      </p:cBhvr>
                                      <p:tavLst>
                                        <p:tav tm="0">
                                          <p:val>
                                            <p:strVal val="#ppt_w*0.70"/>
                                          </p:val>
                                        </p:tav>
                                        <p:tav tm="100000">
                                          <p:val>
                                            <p:strVal val="#ppt_w"/>
                                          </p:val>
                                        </p:tav>
                                      </p:tavLst>
                                    </p:anim>
                                    <p:anim calcmode="lin" valueType="num">
                                      <p:cBhvr>
                                        <p:cTn id="335" dur="1000" fill="hold"/>
                                        <p:tgtEl>
                                          <p:spTgt spid="33"/>
                                        </p:tgtEl>
                                        <p:attrNameLst>
                                          <p:attrName>ppt_h</p:attrName>
                                        </p:attrNameLst>
                                      </p:cBhvr>
                                      <p:tavLst>
                                        <p:tav tm="0">
                                          <p:val>
                                            <p:strVal val="#ppt_h"/>
                                          </p:val>
                                        </p:tav>
                                        <p:tav tm="100000">
                                          <p:val>
                                            <p:strVal val="#ppt_h"/>
                                          </p:val>
                                        </p:tav>
                                      </p:tavLst>
                                    </p:anim>
                                    <p:animEffect transition="in" filter="fade">
                                      <p:cBhvr>
                                        <p:cTn id="336" dur="1000"/>
                                        <p:tgtEl>
                                          <p:spTgt spid="33"/>
                                        </p:tgtEl>
                                      </p:cBhvr>
                                    </p:animEffect>
                                  </p:childTnLst>
                                </p:cTn>
                              </p:par>
                            </p:childTnLst>
                          </p:cTn>
                        </p:par>
                      </p:childTnLst>
                    </p:cTn>
                  </p:par>
                  <p:par>
                    <p:cTn id="337" fill="hold">
                      <p:stCondLst>
                        <p:cond delay="indefinite"/>
                      </p:stCondLst>
                      <p:childTnLst>
                        <p:par>
                          <p:cTn id="338" fill="hold">
                            <p:stCondLst>
                              <p:cond delay="0"/>
                            </p:stCondLst>
                            <p:childTnLst>
                              <p:par>
                                <p:cTn id="339" presetID="55" presetClass="entr" presetSubtype="0" fill="hold" grpId="0" nodeType="clickEffect">
                                  <p:stCondLst>
                                    <p:cond delay="0"/>
                                  </p:stCondLst>
                                  <p:childTnLst>
                                    <p:set>
                                      <p:cBhvr>
                                        <p:cTn id="340" dur="1" fill="hold">
                                          <p:stCondLst>
                                            <p:cond delay="0"/>
                                          </p:stCondLst>
                                        </p:cTn>
                                        <p:tgtEl>
                                          <p:spTgt spid="39"/>
                                        </p:tgtEl>
                                        <p:attrNameLst>
                                          <p:attrName>style.visibility</p:attrName>
                                        </p:attrNameLst>
                                      </p:cBhvr>
                                      <p:to>
                                        <p:strVal val="visible"/>
                                      </p:to>
                                    </p:set>
                                    <p:anim calcmode="lin" valueType="num">
                                      <p:cBhvr>
                                        <p:cTn id="341" dur="1000" fill="hold"/>
                                        <p:tgtEl>
                                          <p:spTgt spid="39"/>
                                        </p:tgtEl>
                                        <p:attrNameLst>
                                          <p:attrName>ppt_w</p:attrName>
                                        </p:attrNameLst>
                                      </p:cBhvr>
                                      <p:tavLst>
                                        <p:tav tm="0">
                                          <p:val>
                                            <p:strVal val="#ppt_w*0.70"/>
                                          </p:val>
                                        </p:tav>
                                        <p:tav tm="100000">
                                          <p:val>
                                            <p:strVal val="#ppt_w"/>
                                          </p:val>
                                        </p:tav>
                                      </p:tavLst>
                                    </p:anim>
                                    <p:anim calcmode="lin" valueType="num">
                                      <p:cBhvr>
                                        <p:cTn id="342" dur="1000" fill="hold"/>
                                        <p:tgtEl>
                                          <p:spTgt spid="39"/>
                                        </p:tgtEl>
                                        <p:attrNameLst>
                                          <p:attrName>ppt_h</p:attrName>
                                        </p:attrNameLst>
                                      </p:cBhvr>
                                      <p:tavLst>
                                        <p:tav tm="0">
                                          <p:val>
                                            <p:strVal val="#ppt_h"/>
                                          </p:val>
                                        </p:tav>
                                        <p:tav tm="100000">
                                          <p:val>
                                            <p:strVal val="#ppt_h"/>
                                          </p:val>
                                        </p:tav>
                                      </p:tavLst>
                                    </p:anim>
                                    <p:animEffect transition="in" filter="fade">
                                      <p:cBhvr>
                                        <p:cTn id="343" dur="1000"/>
                                        <p:tgtEl>
                                          <p:spTgt spid="39"/>
                                        </p:tgtEl>
                                      </p:cBhvr>
                                    </p:animEffect>
                                  </p:childTnLst>
                                </p:cTn>
                              </p:par>
                            </p:childTnLst>
                          </p:cTn>
                        </p:par>
                      </p:childTnLst>
                    </p:cTn>
                  </p:par>
                  <p:par>
                    <p:cTn id="344" fill="hold">
                      <p:stCondLst>
                        <p:cond delay="indefinite"/>
                      </p:stCondLst>
                      <p:childTnLst>
                        <p:par>
                          <p:cTn id="345" fill="hold">
                            <p:stCondLst>
                              <p:cond delay="0"/>
                            </p:stCondLst>
                            <p:childTnLst>
                              <p:par>
                                <p:cTn id="346" presetID="3" presetClass="exit" presetSubtype="10" fill="hold" grpId="2" nodeType="clickEffect">
                                  <p:stCondLst>
                                    <p:cond delay="0"/>
                                  </p:stCondLst>
                                  <p:childTnLst>
                                    <p:animEffect transition="out" filter="blinds(horizontal)">
                                      <p:cBhvr>
                                        <p:cTn id="347" dur="500"/>
                                        <p:tgtEl>
                                          <p:spTgt spid="39"/>
                                        </p:tgtEl>
                                      </p:cBhvr>
                                    </p:animEffect>
                                    <p:set>
                                      <p:cBhvr>
                                        <p:cTn id="348" dur="1" fill="hold">
                                          <p:stCondLst>
                                            <p:cond delay="499"/>
                                          </p:stCondLst>
                                        </p:cTn>
                                        <p:tgtEl>
                                          <p:spTgt spid="39"/>
                                        </p:tgtEl>
                                        <p:attrNameLst>
                                          <p:attrName>style.visibility</p:attrName>
                                        </p:attrNameLst>
                                      </p:cBhvr>
                                      <p:to>
                                        <p:strVal val="hidden"/>
                                      </p:to>
                                    </p:set>
                                  </p:childTnLst>
                                </p:cTn>
                              </p:par>
                              <p:par>
                                <p:cTn id="349" presetID="3" presetClass="exit" presetSubtype="10" fill="hold" nodeType="withEffect">
                                  <p:stCondLst>
                                    <p:cond delay="0"/>
                                  </p:stCondLst>
                                  <p:childTnLst>
                                    <p:animEffect transition="out" filter="blinds(horizontal)">
                                      <p:cBhvr>
                                        <p:cTn id="350" dur="500"/>
                                        <p:tgtEl>
                                          <p:spTgt spid="31"/>
                                        </p:tgtEl>
                                      </p:cBhvr>
                                    </p:animEffect>
                                    <p:set>
                                      <p:cBhvr>
                                        <p:cTn id="351" dur="1" fill="hold">
                                          <p:stCondLst>
                                            <p:cond delay="499"/>
                                          </p:stCondLst>
                                        </p:cTn>
                                        <p:tgtEl>
                                          <p:spTgt spid="31"/>
                                        </p:tgtEl>
                                        <p:attrNameLst>
                                          <p:attrName>style.visibility</p:attrName>
                                        </p:attrNameLst>
                                      </p:cBhvr>
                                      <p:to>
                                        <p:strVal val="hidden"/>
                                      </p:to>
                                    </p:set>
                                  </p:childTnLst>
                                </p:cTn>
                              </p:par>
                              <p:par>
                                <p:cTn id="352" presetID="3" presetClass="exit" presetSubtype="10" fill="hold" nodeType="withEffect">
                                  <p:stCondLst>
                                    <p:cond delay="0"/>
                                  </p:stCondLst>
                                  <p:childTnLst>
                                    <p:animEffect transition="out" filter="blinds(horizontal)">
                                      <p:cBhvr>
                                        <p:cTn id="353" dur="500"/>
                                        <p:tgtEl>
                                          <p:spTgt spid="32"/>
                                        </p:tgtEl>
                                      </p:cBhvr>
                                    </p:animEffect>
                                    <p:set>
                                      <p:cBhvr>
                                        <p:cTn id="354" dur="1" fill="hold">
                                          <p:stCondLst>
                                            <p:cond delay="499"/>
                                          </p:stCondLst>
                                        </p:cTn>
                                        <p:tgtEl>
                                          <p:spTgt spid="32"/>
                                        </p:tgtEl>
                                        <p:attrNameLst>
                                          <p:attrName>style.visibility</p:attrName>
                                        </p:attrNameLst>
                                      </p:cBhvr>
                                      <p:to>
                                        <p:strVal val="hidden"/>
                                      </p:to>
                                    </p:set>
                                  </p:childTnLst>
                                </p:cTn>
                              </p:par>
                              <p:par>
                                <p:cTn id="355" presetID="3" presetClass="exit" presetSubtype="10" fill="hold" nodeType="withEffect">
                                  <p:stCondLst>
                                    <p:cond delay="0"/>
                                  </p:stCondLst>
                                  <p:childTnLst>
                                    <p:animEffect transition="out" filter="blinds(horizontal)">
                                      <p:cBhvr>
                                        <p:cTn id="356" dur="500"/>
                                        <p:tgtEl>
                                          <p:spTgt spid="33"/>
                                        </p:tgtEl>
                                      </p:cBhvr>
                                    </p:animEffect>
                                    <p:set>
                                      <p:cBhvr>
                                        <p:cTn id="357" dur="1" fill="hold">
                                          <p:stCondLst>
                                            <p:cond delay="499"/>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animBg="1"/>
      <p:bldP spid="6" grpId="2" bldLvl="0" animBg="1"/>
      <p:bldP spid="9" grpId="0" animBg="1"/>
      <p:bldP spid="9" grpId="1" animBg="1"/>
      <p:bldP spid="9" grpId="2" animBg="1"/>
      <p:bldP spid="14" grpId="0" bldLvl="0" animBg="1"/>
      <p:bldP spid="14" grpId="1" animBg="1"/>
      <p:bldP spid="14" grpId="2" bldLvl="0" animBg="1"/>
      <p:bldP spid="17" grpId="0" bldLvl="0" animBg="1"/>
      <p:bldP spid="17" grpId="1" animBg="1"/>
      <p:bldP spid="17" grpId="2" bldLvl="0" animBg="1"/>
      <p:bldP spid="21" grpId="0" bldLvl="0" animBg="1"/>
      <p:bldP spid="21" grpId="1" animBg="1"/>
      <p:bldP spid="21" grpId="2" animBg="1"/>
      <p:bldP spid="24" grpId="0" bldLvl="0" animBg="1"/>
      <p:bldP spid="24" grpId="1" animBg="1"/>
      <p:bldP spid="24" grpId="2" bldLvl="0" animBg="1"/>
      <p:bldP spid="26" grpId="0" bldLvl="0" animBg="1"/>
      <p:bldP spid="26" grpId="1" animBg="1"/>
      <p:bldP spid="26" grpId="2" bldLvl="0" animBg="1"/>
      <p:bldP spid="35" grpId="0" animBg="1"/>
      <p:bldP spid="35" grpId="1" animBg="1"/>
      <p:bldP spid="35" grpId="2" animBg="1"/>
      <p:bldP spid="36" grpId="0" bldLvl="0" animBg="1"/>
      <p:bldP spid="36" grpId="1" animBg="1"/>
      <p:bldP spid="36" grpId="2" bldLvl="0" animBg="1"/>
      <p:bldP spid="36" grpId="3" animBg="1"/>
      <p:bldP spid="37" grpId="0" animBg="1"/>
      <p:bldP spid="37" grpId="1" animBg="1"/>
      <p:bldP spid="37" grpId="2" animBg="1"/>
      <p:bldP spid="38" grpId="0" bldLvl="0" animBg="1"/>
      <p:bldP spid="38" grpId="1" animBg="1"/>
      <p:bldP spid="38" grpId="2" animBg="1"/>
      <p:bldP spid="39" grpId="0" bldLvl="0" animBg="1"/>
      <p:bldP spid="39" grpId="1" animBg="1"/>
      <p:bldP spid="39" grpId="2"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4_副本"/>
          <p:cNvPicPr>
            <a:picLocks noChangeAspect="1"/>
          </p:cNvPicPr>
          <p:nvPr/>
        </p:nvPicPr>
        <p:blipFill>
          <a:blip r:embed="rId3"/>
          <a:stretch>
            <a:fillRect/>
          </a:stretch>
        </p:blipFill>
        <p:spPr>
          <a:xfrm>
            <a:off x="1400810" y="487045"/>
            <a:ext cx="8690610" cy="6370320"/>
          </a:xfrm>
          <a:prstGeom prst="rect">
            <a:avLst/>
          </a:prstGeom>
        </p:spPr>
      </p:pic>
    </p:spTree>
    <p:custDataLst>
      <p:tags r:id="rId1"/>
    </p:custData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48310" y="1073150"/>
            <a:ext cx="7686675" cy="583565"/>
          </a:xfrm>
          <a:prstGeom prst="rect">
            <a:avLst/>
          </a:prstGeom>
          <a:noFill/>
          <a:ln w="28575">
            <a:solidFill>
              <a:srgbClr val="00B050"/>
            </a:solidFill>
          </a:ln>
        </p:spPr>
        <p:txBody>
          <a:bodyPr wrap="square" rtlCol="0" anchor="t">
            <a:spAutoFit/>
          </a:bodyPr>
          <a:lstStyle/>
          <a:p>
            <a:pPr algn="l"/>
            <a:r>
              <a:rPr lang="en-US" altLang="zh-CN" sz="3200">
                <a:latin typeface="Times New Roman" panose="02020603050405020304" pitchFamily="18" charset="0"/>
                <a:cs typeface="Times New Roman" panose="02020603050405020304" pitchFamily="18" charset="0"/>
              </a:rPr>
              <a:t>1.It i</a:t>
            </a:r>
            <a:r>
              <a:rPr lang="zh-CN" altLang="en-US" sz="3200">
                <a:latin typeface="Times New Roman" panose="02020603050405020304" pitchFamily="18" charset="0"/>
                <a:cs typeface="Times New Roman" panose="02020603050405020304" pitchFamily="18" charset="0"/>
              </a:rPr>
              <a:t>s the smallest</a:t>
            </a:r>
            <a:r>
              <a:rPr lang="en-US" altLang="zh-CN" sz="3200">
                <a:latin typeface="Times New Roman" panose="02020603050405020304" pitchFamily="18" charset="0"/>
                <a:cs typeface="Times New Roman" panose="02020603050405020304" pitchFamily="18" charset="0"/>
              </a:rPr>
              <a:t> </a:t>
            </a:r>
            <a:r>
              <a:rPr lang="zh-CN" altLang="en-US" sz="3200">
                <a:latin typeface="Times New Roman" panose="02020603050405020304" pitchFamily="18" charset="0"/>
                <a:cs typeface="Times New Roman" panose="02020603050405020304" pitchFamily="18" charset="0"/>
              </a:rPr>
              <a:t>bird in the world</a:t>
            </a:r>
            <a:r>
              <a:rPr lang="en-US" altLang="zh-CN" sz="3200">
                <a:latin typeface="Times New Roman" panose="02020603050405020304" pitchFamily="18" charset="0"/>
                <a:cs typeface="Times New Roman" panose="02020603050405020304" pitchFamily="18" charset="0"/>
              </a:rPr>
              <a:t>.</a:t>
            </a:r>
          </a:p>
        </p:txBody>
      </p:sp>
      <p:sp>
        <p:nvSpPr>
          <p:cNvPr id="3" name="圆角矩形 2"/>
          <p:cNvSpPr/>
          <p:nvPr>
            <p:custDataLst>
              <p:tags r:id="rId2"/>
            </p:custDataLst>
          </p:nvPr>
        </p:nvSpPr>
        <p:spPr>
          <a:xfrm>
            <a:off x="450850" y="203200"/>
            <a:ext cx="9346565" cy="72453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a:solidFill>
                  <a:schemeClr val="tx1"/>
                </a:solidFill>
                <a:latin typeface="Times New Roman" panose="02020603050405020304" pitchFamily="18" charset="0"/>
                <a:ea typeface="宋体" panose="02010600030101010101" pitchFamily="2" charset="-122"/>
                <a:cs typeface="Times New Roman" panose="02020603050405020304" pitchFamily="18" charset="0"/>
              </a:rPr>
              <a:t>According to the characters to guess what it is?</a:t>
            </a:r>
          </a:p>
        </p:txBody>
      </p:sp>
      <p:sp>
        <p:nvSpPr>
          <p:cNvPr id="4" name="文本框 3"/>
          <p:cNvSpPr txBox="1"/>
          <p:nvPr/>
        </p:nvSpPr>
        <p:spPr>
          <a:xfrm>
            <a:off x="447040" y="5394325"/>
            <a:ext cx="7686675" cy="583565"/>
          </a:xfrm>
          <a:prstGeom prst="rect">
            <a:avLst/>
          </a:prstGeom>
          <a:noFill/>
          <a:ln w="28575">
            <a:solidFill>
              <a:srgbClr val="00B050"/>
            </a:solidFill>
          </a:ln>
        </p:spPr>
        <p:txBody>
          <a:bodyPr wrap="square" rtlCol="0" anchor="t">
            <a:spAutoFit/>
          </a:bodyPr>
          <a:lstStyle/>
          <a:p>
            <a:pPr lvl="0" algn="ctr">
              <a:buClrTx/>
              <a:buSzTx/>
              <a:buFontTx/>
            </a:pPr>
            <a:r>
              <a:rPr lang="en-US" altLang="zh-CN" sz="3200">
                <a:latin typeface="Times New Roman" panose="02020603050405020304" pitchFamily="18" charset="0"/>
                <a:cs typeface="Times New Roman" panose="02020603050405020304" pitchFamily="18" charset="0"/>
                <a:sym typeface="+mn-ea"/>
              </a:rPr>
              <a:t>5. It is the only birds that can fly backwards.</a:t>
            </a:r>
          </a:p>
        </p:txBody>
      </p:sp>
      <p:sp>
        <p:nvSpPr>
          <p:cNvPr id="5" name="文本框 4"/>
          <p:cNvSpPr txBox="1"/>
          <p:nvPr/>
        </p:nvSpPr>
        <p:spPr>
          <a:xfrm>
            <a:off x="450850" y="4173220"/>
            <a:ext cx="7687945" cy="1076325"/>
          </a:xfrm>
          <a:prstGeom prst="rect">
            <a:avLst/>
          </a:prstGeom>
          <a:noFill/>
          <a:ln w="28575">
            <a:solidFill>
              <a:srgbClr val="00B050"/>
            </a:solidFill>
          </a:ln>
        </p:spPr>
        <p:txBody>
          <a:bodyPr wrap="square" rtlCol="0" anchor="t">
            <a:spAutoFit/>
          </a:bodyPr>
          <a:lstStyle/>
          <a:p>
            <a:pPr lvl="0" algn="l">
              <a:buClrTx/>
              <a:buSzTx/>
              <a:buFontTx/>
            </a:pPr>
            <a:r>
              <a:rPr lang="en-US" altLang="zh-CN" sz="3200">
                <a:latin typeface="Times New Roman" panose="02020603050405020304" pitchFamily="18" charset="0"/>
                <a:cs typeface="Times New Roman" panose="02020603050405020304" pitchFamily="18" charset="0"/>
                <a:sym typeface="+mn-ea"/>
              </a:rPr>
              <a:t> 4. It can hover</a:t>
            </a:r>
            <a:r>
              <a:rPr lang="en-US" altLang="zh-CN" sz="2400">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a:latin typeface="宋体" panose="02010600030101010101" pitchFamily="2" charset="-122"/>
                <a:ea typeface="宋体" panose="02010600030101010101" pitchFamily="2" charset="-122"/>
                <a:cs typeface="宋体" panose="02010600030101010101" pitchFamily="2" charset="-122"/>
                <a:sym typeface="+mn-ea"/>
              </a:rPr>
              <a:t>悬停</a:t>
            </a:r>
            <a:r>
              <a:rPr lang="en-US" altLang="zh-CN" sz="2400">
                <a:latin typeface="宋体" panose="02010600030101010101" pitchFamily="2" charset="-122"/>
                <a:ea typeface="宋体" panose="02010600030101010101" pitchFamily="2" charset="-122"/>
                <a:cs typeface="宋体" panose="02010600030101010101" pitchFamily="2" charset="-122"/>
                <a:sym typeface="+mn-ea"/>
              </a:rPr>
              <a:t>) </a:t>
            </a:r>
            <a:r>
              <a:rPr lang="en-US" altLang="zh-CN" sz="3200">
                <a:latin typeface="Times New Roman" panose="02020603050405020304" pitchFamily="18" charset="0"/>
                <a:cs typeface="Times New Roman" panose="02020603050405020304" pitchFamily="18" charset="0"/>
                <a:sym typeface="+mn-ea"/>
              </a:rPr>
              <a:t>in the sky like a </a:t>
            </a:r>
          </a:p>
          <a:p>
            <a:pPr lvl="0" algn="l">
              <a:buClrTx/>
              <a:buSzTx/>
              <a:buFontTx/>
            </a:pPr>
            <a:r>
              <a:rPr lang="en-US" altLang="zh-CN" sz="3200">
                <a:latin typeface="Times New Roman" panose="02020603050405020304" pitchFamily="18" charset="0"/>
                <a:cs typeface="Times New Roman" panose="02020603050405020304" pitchFamily="18" charset="0"/>
                <a:sym typeface="+mn-ea"/>
              </a:rPr>
              <a:t>    helicopter and fly left and right.</a:t>
            </a:r>
          </a:p>
        </p:txBody>
      </p:sp>
      <p:sp>
        <p:nvSpPr>
          <p:cNvPr id="6" name="文本框 5"/>
          <p:cNvSpPr txBox="1"/>
          <p:nvPr/>
        </p:nvSpPr>
        <p:spPr>
          <a:xfrm>
            <a:off x="450215" y="1731010"/>
            <a:ext cx="7687945" cy="1076325"/>
          </a:xfrm>
          <a:prstGeom prst="rect">
            <a:avLst/>
          </a:prstGeom>
          <a:noFill/>
          <a:ln w="28575">
            <a:solidFill>
              <a:srgbClr val="00B050"/>
            </a:solidFill>
          </a:ln>
        </p:spPr>
        <p:txBody>
          <a:bodyPr wrap="square" rtlCol="0" anchor="t">
            <a:spAutoFit/>
          </a:bodyPr>
          <a:lstStyle/>
          <a:p>
            <a:pPr lvl="0" algn="l">
              <a:buClrTx/>
              <a:buSzTx/>
              <a:buFontTx/>
            </a:pPr>
            <a:r>
              <a:rPr lang="en-US" altLang="zh-CN" sz="3200">
                <a:latin typeface="Times New Roman" panose="02020603050405020304" pitchFamily="18" charset="0"/>
                <a:cs typeface="Times New Roman" panose="02020603050405020304" pitchFamily="18" charset="0"/>
                <a:sym typeface="+mn-ea"/>
              </a:rPr>
              <a:t>2. It has bright coloures and is found in North,  </a:t>
            </a:r>
          </a:p>
          <a:p>
            <a:pPr lvl="0" algn="l">
              <a:buClrTx/>
              <a:buSzTx/>
              <a:buFontTx/>
            </a:pPr>
            <a:r>
              <a:rPr lang="en-US" altLang="zh-CN" sz="3200">
                <a:latin typeface="Times New Roman" panose="02020603050405020304" pitchFamily="18" charset="0"/>
                <a:cs typeface="Times New Roman" panose="02020603050405020304" pitchFamily="18" charset="0"/>
                <a:sym typeface="+mn-ea"/>
              </a:rPr>
              <a:t>   Central and South America. </a:t>
            </a:r>
          </a:p>
        </p:txBody>
      </p:sp>
      <p:sp>
        <p:nvSpPr>
          <p:cNvPr id="7" name="文本框 6"/>
          <p:cNvSpPr txBox="1"/>
          <p:nvPr/>
        </p:nvSpPr>
        <p:spPr>
          <a:xfrm>
            <a:off x="450850" y="2952115"/>
            <a:ext cx="7687310" cy="1076325"/>
          </a:xfrm>
          <a:prstGeom prst="rect">
            <a:avLst/>
          </a:prstGeom>
          <a:noFill/>
          <a:ln w="28575">
            <a:solidFill>
              <a:srgbClr val="00B050"/>
            </a:solidFill>
          </a:ln>
        </p:spPr>
        <p:txBody>
          <a:bodyPr wrap="square" rtlCol="0" anchor="t">
            <a:spAutoFit/>
          </a:bodyPr>
          <a:lstStyle/>
          <a:p>
            <a:pPr lvl="0" algn="l">
              <a:buClrTx/>
              <a:buSzTx/>
              <a:buFontTx/>
            </a:pPr>
            <a:r>
              <a:rPr lang="en-US" altLang="zh-CN" sz="3200">
                <a:latin typeface="Times New Roman" panose="02020603050405020304" pitchFamily="18" charset="0"/>
                <a:cs typeface="Times New Roman" panose="02020603050405020304" pitchFamily="18" charset="0"/>
                <a:sym typeface="+mn-ea"/>
              </a:rPr>
              <a:t>3. It has a long thin beak and powerful </a:t>
            </a:r>
          </a:p>
          <a:p>
            <a:pPr lvl="0" algn="l">
              <a:buClrTx/>
              <a:buSzTx/>
              <a:buFontTx/>
            </a:pPr>
            <a:r>
              <a:rPr lang="en-US" altLang="zh-CN" sz="3200">
                <a:latin typeface="Times New Roman" panose="02020603050405020304" pitchFamily="18" charset="0"/>
                <a:cs typeface="Times New Roman" panose="02020603050405020304" pitchFamily="18" charset="0"/>
                <a:sym typeface="+mn-ea"/>
              </a:rPr>
              <a:t>   narrow wings that can move very fast. </a:t>
            </a:r>
          </a:p>
        </p:txBody>
      </p:sp>
      <p:sp>
        <p:nvSpPr>
          <p:cNvPr id="8" name="文本框 7"/>
          <p:cNvSpPr txBox="1"/>
          <p:nvPr/>
        </p:nvSpPr>
        <p:spPr>
          <a:xfrm>
            <a:off x="450850" y="6122670"/>
            <a:ext cx="7689850" cy="548640"/>
          </a:xfrm>
          <a:prstGeom prst="rect">
            <a:avLst/>
          </a:prstGeom>
          <a:noFill/>
          <a:ln w="28575">
            <a:solidFill>
              <a:srgbClr val="00B050"/>
            </a:solidFill>
          </a:ln>
        </p:spPr>
        <p:txBody>
          <a:bodyPr wrap="square" rtlCol="0" anchor="t">
            <a:noAutofit/>
          </a:bodyPr>
          <a:lstStyle/>
          <a:p>
            <a:pPr lvl="0" algn="l">
              <a:buClrTx/>
              <a:buSzTx/>
              <a:buFontTx/>
            </a:pPr>
            <a:r>
              <a:rPr lang="en-US" altLang="zh-CN" sz="3200">
                <a:latin typeface="Times New Roman" panose="02020603050405020304" pitchFamily="18" charset="0"/>
                <a:cs typeface="Times New Roman" panose="02020603050405020304" pitchFamily="18" charset="0"/>
                <a:sym typeface="+mn-ea"/>
              </a:rPr>
              <a:t>6. Its eyes are like two shiny black spots.</a:t>
            </a:r>
            <a:endParaRPr lang="zh-CN" altLang="en-US" sz="3200">
              <a:latin typeface="Times New Roman" panose="02020603050405020304" pitchFamily="18" charset="0"/>
              <a:cs typeface="Times New Roman" panose="02020603050405020304" pitchFamily="18" charset="0"/>
              <a:sym typeface="+mn-ea"/>
            </a:endParaRPr>
          </a:p>
        </p:txBody>
      </p:sp>
      <p:pic>
        <p:nvPicPr>
          <p:cNvPr id="9" name="图片 8" descr="fengniaotupian-15749283_1"/>
          <p:cNvPicPr>
            <a:picLocks noChangeAspect="1"/>
          </p:cNvPicPr>
          <p:nvPr/>
        </p:nvPicPr>
        <p:blipFill>
          <a:blip r:embed="rId5"/>
          <a:stretch>
            <a:fillRect/>
          </a:stretch>
        </p:blipFill>
        <p:spPr>
          <a:xfrm>
            <a:off x="8216265" y="3195955"/>
            <a:ext cx="3538855" cy="2781935"/>
          </a:xfrm>
          <a:prstGeom prst="rect">
            <a:avLst/>
          </a:prstGeom>
        </p:spPr>
      </p:pic>
      <p:sp>
        <p:nvSpPr>
          <p:cNvPr id="10" name="圆角矩形 9"/>
          <p:cNvSpPr/>
          <p:nvPr/>
        </p:nvSpPr>
        <p:spPr>
          <a:xfrm>
            <a:off x="8549640" y="5768340"/>
            <a:ext cx="3205480" cy="77089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a:solidFill>
                  <a:schemeClr val="tx1"/>
                </a:solidFill>
                <a:latin typeface="Times New Roman" panose="02020603050405020304" pitchFamily="18" charset="0"/>
                <a:cs typeface="Times New Roman" panose="02020603050405020304" pitchFamily="18" charset="0"/>
              </a:rPr>
              <a:t>hummingbird</a:t>
            </a:r>
          </a:p>
        </p:txBody>
      </p:sp>
      <p:pic>
        <p:nvPicPr>
          <p:cNvPr id="12" name="图片 11" descr="t01b99399050cdddf7b"/>
          <p:cNvPicPr>
            <a:picLocks noChangeAspect="1"/>
          </p:cNvPicPr>
          <p:nvPr>
            <p:custDataLst>
              <p:tags r:id="rId3"/>
            </p:custDataLst>
          </p:nvPr>
        </p:nvPicPr>
        <p:blipFill>
          <a:blip r:embed="rId6"/>
          <a:stretch>
            <a:fillRect/>
          </a:stretch>
        </p:blipFill>
        <p:spPr>
          <a:xfrm>
            <a:off x="8219440" y="451485"/>
            <a:ext cx="3972560" cy="3721735"/>
          </a:xfrm>
          <a:prstGeom prst="rect">
            <a:avLst/>
          </a:prstGeom>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linds(horizontal)">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55"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1000" fill="hold"/>
                                        <p:tgtEl>
                                          <p:spTgt spid="12"/>
                                        </p:tgtEl>
                                        <p:attrNameLst>
                                          <p:attrName>ppt_w</p:attrName>
                                        </p:attrNameLst>
                                      </p:cBhvr>
                                      <p:tavLst>
                                        <p:tav tm="0">
                                          <p:val>
                                            <p:strVal val="#ppt_w*0.70"/>
                                          </p:val>
                                        </p:tav>
                                        <p:tav tm="100000">
                                          <p:val>
                                            <p:strVal val="#ppt_w"/>
                                          </p:val>
                                        </p:tav>
                                      </p:tavLst>
                                    </p:anim>
                                    <p:anim calcmode="lin" valueType="num">
                                      <p:cBhvr>
                                        <p:cTn id="38" dur="1000" fill="hold"/>
                                        <p:tgtEl>
                                          <p:spTgt spid="12"/>
                                        </p:tgtEl>
                                        <p:attrNameLst>
                                          <p:attrName>ppt_h</p:attrName>
                                        </p:attrNameLst>
                                      </p:cBhvr>
                                      <p:tavLst>
                                        <p:tav tm="0">
                                          <p:val>
                                            <p:strVal val="#ppt_h"/>
                                          </p:val>
                                        </p:tav>
                                        <p:tav tm="100000">
                                          <p:val>
                                            <p:strVal val="#ppt_h"/>
                                          </p:val>
                                        </p:tav>
                                      </p:tavLst>
                                    </p:anim>
                                    <p:animEffect transition="in" filter="fade">
                                      <p:cBhvr>
                                        <p:cTn id="39" dur="1000"/>
                                        <p:tgtEl>
                                          <p:spTgt spid="12"/>
                                        </p:tgtEl>
                                      </p:cBhvr>
                                    </p:animEffect>
                                  </p:childTnLst>
                                </p:cTn>
                              </p:par>
                              <p:par>
                                <p:cTn id="40" presetID="55" presetClass="entr" presetSubtype="0" fill="hold" nodeType="with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1000" fill="hold"/>
                                        <p:tgtEl>
                                          <p:spTgt spid="9"/>
                                        </p:tgtEl>
                                        <p:attrNameLst>
                                          <p:attrName>ppt_w</p:attrName>
                                        </p:attrNameLst>
                                      </p:cBhvr>
                                      <p:tavLst>
                                        <p:tav tm="0">
                                          <p:val>
                                            <p:strVal val="#ppt_w*0.70"/>
                                          </p:val>
                                        </p:tav>
                                        <p:tav tm="100000">
                                          <p:val>
                                            <p:strVal val="#ppt_w"/>
                                          </p:val>
                                        </p:tav>
                                      </p:tavLst>
                                    </p:anim>
                                    <p:anim calcmode="lin" valueType="num">
                                      <p:cBhvr>
                                        <p:cTn id="43" dur="1000" fill="hold"/>
                                        <p:tgtEl>
                                          <p:spTgt spid="9"/>
                                        </p:tgtEl>
                                        <p:attrNameLst>
                                          <p:attrName>ppt_h</p:attrName>
                                        </p:attrNameLst>
                                      </p:cBhvr>
                                      <p:tavLst>
                                        <p:tav tm="0">
                                          <p:val>
                                            <p:strVal val="#ppt_h"/>
                                          </p:val>
                                        </p:tav>
                                        <p:tav tm="100000">
                                          <p:val>
                                            <p:strVal val="#ppt_h"/>
                                          </p:val>
                                        </p:tav>
                                      </p:tavLst>
                                    </p:anim>
                                    <p:animEffect transition="in" filter="fade">
                                      <p:cBhvr>
                                        <p:cTn id="44" dur="1000"/>
                                        <p:tgtEl>
                                          <p:spTgt spid="9"/>
                                        </p:tgtEl>
                                      </p:cBhvr>
                                    </p:animEffect>
                                  </p:childTnLst>
                                </p:cTn>
                              </p:par>
                              <p:par>
                                <p:cTn id="45" presetID="55" presetClass="entr" presetSubtype="0"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1000" fill="hold"/>
                                        <p:tgtEl>
                                          <p:spTgt spid="10"/>
                                        </p:tgtEl>
                                        <p:attrNameLst>
                                          <p:attrName>ppt_w</p:attrName>
                                        </p:attrNameLst>
                                      </p:cBhvr>
                                      <p:tavLst>
                                        <p:tav tm="0">
                                          <p:val>
                                            <p:strVal val="#ppt_w*0.70"/>
                                          </p:val>
                                        </p:tav>
                                        <p:tav tm="100000">
                                          <p:val>
                                            <p:strVal val="#ppt_w"/>
                                          </p:val>
                                        </p:tav>
                                      </p:tavLst>
                                    </p:anim>
                                    <p:anim calcmode="lin" valueType="num">
                                      <p:cBhvr>
                                        <p:cTn id="48" dur="1000" fill="hold"/>
                                        <p:tgtEl>
                                          <p:spTgt spid="10"/>
                                        </p:tgtEl>
                                        <p:attrNameLst>
                                          <p:attrName>ppt_h</p:attrName>
                                        </p:attrNameLst>
                                      </p:cBhvr>
                                      <p:tavLst>
                                        <p:tav tm="0">
                                          <p:val>
                                            <p:strVal val="#ppt_h"/>
                                          </p:val>
                                        </p:tav>
                                        <p:tav tm="100000">
                                          <p:val>
                                            <p:strVal val="#ppt_h"/>
                                          </p:val>
                                        </p:tav>
                                      </p:tavLst>
                                    </p:anim>
                                    <p:animEffect transition="in" filter="fade">
                                      <p:cBhvr>
                                        <p:cTn id="4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10" grpId="0" animBg="1"/>
      <p:bldP spid="10"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custDataLst>
              <p:tags r:id="rId2"/>
            </p:custDataLst>
          </p:nvPr>
        </p:nvSpPr>
        <p:spPr>
          <a:xfrm>
            <a:off x="0" y="0"/>
            <a:ext cx="12192635" cy="685800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0" name="文本框 9"/>
          <p:cNvSpPr txBox="1"/>
          <p:nvPr>
            <p:custDataLst>
              <p:tags r:id="rId3"/>
            </p:custDataLst>
          </p:nvPr>
        </p:nvSpPr>
        <p:spPr>
          <a:xfrm>
            <a:off x="364490" y="3106420"/>
            <a:ext cx="2696845" cy="645160"/>
          </a:xfrm>
          <a:prstGeom prst="rect">
            <a:avLst/>
          </a:prstGeom>
          <a:noFill/>
          <a:ln w="38100">
            <a:solidFill>
              <a:srgbClr val="FF0000"/>
            </a:solidFill>
          </a:ln>
        </p:spPr>
        <p:txBody>
          <a:bodyPr wrap="square" rtlCol="0">
            <a:spAutoFit/>
          </a:bodyPr>
          <a:lstStyle/>
          <a:p>
            <a:pPr algn="ctr"/>
            <a:r>
              <a:rPr lang="en-US" altLang="zh-CN" sz="3600">
                <a:latin typeface="Times New Roman" panose="02020603050405020304" pitchFamily="18" charset="0"/>
                <a:cs typeface="Times New Roman" panose="02020603050405020304" pitchFamily="18" charset="0"/>
              </a:rPr>
              <a:t>CONTENTS</a:t>
            </a:r>
          </a:p>
        </p:txBody>
      </p:sp>
      <p:sp>
        <p:nvSpPr>
          <p:cNvPr id="17" name="文本框 16"/>
          <p:cNvSpPr txBox="1"/>
          <p:nvPr/>
        </p:nvSpPr>
        <p:spPr>
          <a:xfrm>
            <a:off x="3386455" y="327025"/>
            <a:ext cx="854075" cy="1014730"/>
          </a:xfrm>
          <a:prstGeom prst="rect">
            <a:avLst/>
          </a:prstGeom>
          <a:noFill/>
          <a:ln w="28575">
            <a:solidFill>
              <a:srgbClr val="00B0F0"/>
            </a:solidFill>
          </a:ln>
          <a:extLst>
            <a:ext uri="{909E8E84-426E-40DD-AFC4-6F175D3DCCD1}">
              <a14:hiddenFill xmlns:a14="http://schemas.microsoft.com/office/drawing/2010/main">
                <a:solidFill>
                  <a:schemeClr val="accent2"/>
                </a:solidFill>
              </a14:hiddenFill>
            </a:ext>
          </a:extLst>
        </p:spPr>
        <p:txBody>
          <a:bodyPr wrap="square" rtlCol="0">
            <a:spAutoFit/>
          </a:bodyPr>
          <a:lstStyle/>
          <a:p>
            <a:pPr lvl="0" algn="ctr">
              <a:lnSpc>
                <a:spcPct val="150000"/>
              </a:lnSpc>
              <a:buClrTx/>
              <a:buSzTx/>
              <a:buFontTx/>
            </a:pPr>
            <a:r>
              <a:rPr lang="zh-CN" altLang="en-US" sz="4000" b="1" dirty="0">
                <a:latin typeface="仿宋" panose="02010609060101010101" charset="-122"/>
                <a:ea typeface="仿宋" panose="02010609060101010101" charset="-122"/>
                <a:cs typeface="Times New Roman" panose="02020603050405020304" pitchFamily="18" charset="0"/>
                <a:sym typeface="+mn-ea"/>
              </a:rPr>
              <a:t>01</a:t>
            </a:r>
          </a:p>
        </p:txBody>
      </p:sp>
      <p:sp>
        <p:nvSpPr>
          <p:cNvPr id="18" name="文本框 17"/>
          <p:cNvSpPr txBox="1"/>
          <p:nvPr/>
        </p:nvSpPr>
        <p:spPr>
          <a:xfrm>
            <a:off x="4601210" y="234950"/>
            <a:ext cx="6899910" cy="1198880"/>
          </a:xfrm>
          <a:prstGeom prst="rect">
            <a:avLst/>
          </a:prstGeom>
          <a:noFill/>
          <a:ln w="28575">
            <a:solidFill>
              <a:srgbClr val="00B0F0"/>
            </a:solidFill>
          </a:ln>
          <a:extLst>
            <a:ext uri="{909E8E84-426E-40DD-AFC4-6F175D3DCCD1}">
              <a14:hiddenFill xmlns:a14="http://schemas.microsoft.com/office/drawing/2010/main">
                <a:solidFill>
                  <a:schemeClr val="accent2"/>
                </a:solidFill>
              </a14:hiddenFill>
            </a:ext>
          </a:extLst>
        </p:spPr>
        <p:txBody>
          <a:bodyPr wrap="square" rtlCol="0">
            <a:spAutoFit/>
          </a:bodyPr>
          <a:lstStyle/>
          <a:p>
            <a:pPr algn="ctr" fontAlgn="auto">
              <a:lnSpc>
                <a:spcPct val="150000"/>
              </a:lnSpc>
            </a:pPr>
            <a:r>
              <a:rPr lang="zh-CN" altLang="en-US" sz="2400" dirty="0">
                <a:solidFill>
                  <a:schemeClr val="tx1"/>
                </a:solidFill>
                <a:latin typeface="Times New Roman" panose="02020603050405020304" pitchFamily="18" charset="0"/>
                <a:ea typeface="方正清刻本悦宋简体" panose="02000000000000000000" charset="-122"/>
                <a:cs typeface="Times New Roman" panose="02020603050405020304" pitchFamily="18" charset="0"/>
                <a:sym typeface="+mn-ea"/>
              </a:rPr>
              <a:t> </a:t>
            </a:r>
            <a:r>
              <a:rPr lang="en-US" altLang="zh-CN" sz="2400" b="1" dirty="0">
                <a:solidFill>
                  <a:schemeClr val="tx1"/>
                </a:solidFill>
                <a:latin typeface="Times New Roman" panose="02020603050405020304" pitchFamily="18" charset="0"/>
                <a:ea typeface="方正清刻本悦宋简体" panose="02000000000000000000" charset="-122"/>
                <a:cs typeface="Times New Roman" panose="02020603050405020304" pitchFamily="18" charset="0"/>
                <a:sym typeface="+mn-ea"/>
              </a:rPr>
              <a:t>U</a:t>
            </a:r>
            <a:r>
              <a:rPr lang="zh-CN" altLang="en-US" sz="2400" b="1" dirty="0">
                <a:solidFill>
                  <a:schemeClr val="tx1"/>
                </a:solidFill>
                <a:latin typeface="Times New Roman" panose="02020603050405020304" pitchFamily="18" charset="0"/>
                <a:ea typeface="方正清刻本悦宋简体" panose="02000000000000000000" charset="-122"/>
                <a:cs typeface="Times New Roman" panose="02020603050405020304" pitchFamily="18" charset="0"/>
                <a:sym typeface="+mn-ea"/>
              </a:rPr>
              <a:t>nderstand</a:t>
            </a:r>
            <a:r>
              <a:rPr lang="en-US" altLang="zh-CN" sz="2400" b="1" dirty="0">
                <a:latin typeface="Times New Roman" panose="02020603050405020304" pitchFamily="18" charset="0"/>
                <a:ea typeface="方正清刻本悦宋简体" panose="02000000000000000000" charset="-122"/>
                <a:cs typeface="Times New Roman" panose="02020603050405020304" pitchFamily="18" charset="0"/>
                <a:sym typeface="+mn-ea"/>
              </a:rPr>
              <a:t> </a:t>
            </a:r>
            <a:r>
              <a:rPr lang="en-US" altLang="zh-CN" sz="2400" b="1" dirty="0">
                <a:solidFill>
                  <a:schemeClr val="tx1"/>
                </a:solidFill>
                <a:latin typeface="Times New Roman" panose="02020603050405020304" pitchFamily="18" charset="0"/>
                <a:ea typeface="方正清刻本悦宋简体" panose="02000000000000000000" charset="-122"/>
                <a:cs typeface="Times New Roman" panose="02020603050405020304" pitchFamily="18" charset="0"/>
                <a:sym typeface="+mn-ea"/>
              </a:rPr>
              <a:t>the story and define the theme</a:t>
            </a:r>
            <a:endParaRPr lang="zh-CN" altLang="en-US" sz="2400" b="1" dirty="0">
              <a:solidFill>
                <a:schemeClr val="tx1"/>
              </a:solidFill>
              <a:latin typeface="Times New Roman" panose="02020603050405020304" pitchFamily="18" charset="0"/>
              <a:ea typeface="方正清刻本悦宋简体" panose="02000000000000000000" charset="-122"/>
              <a:cs typeface="Times New Roman" panose="02020603050405020304" pitchFamily="18" charset="0"/>
              <a:sym typeface="+mn-ea"/>
            </a:endParaRPr>
          </a:p>
          <a:p>
            <a:pPr algn="ctr" fontAlgn="auto">
              <a:lnSpc>
                <a:spcPct val="150000"/>
              </a:lnSpc>
            </a:pPr>
            <a:r>
              <a:rPr lang="zh-CN" altLang="en-US" sz="2400" b="1" dirty="0">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rPr>
              <a:t>读懂故事，确定主题</a:t>
            </a:r>
          </a:p>
        </p:txBody>
      </p:sp>
      <p:sp>
        <p:nvSpPr>
          <p:cNvPr id="23" name="文本框 22"/>
          <p:cNvSpPr txBox="1"/>
          <p:nvPr/>
        </p:nvSpPr>
        <p:spPr>
          <a:xfrm>
            <a:off x="4601210" y="1572895"/>
            <a:ext cx="6899910" cy="1198880"/>
          </a:xfrm>
          <a:prstGeom prst="rect">
            <a:avLst/>
          </a:prstGeom>
          <a:noFill/>
          <a:ln w="28575">
            <a:solidFill>
              <a:srgbClr val="00B0F0"/>
            </a:solidFill>
          </a:ln>
          <a:extLst>
            <a:ext uri="{909E8E84-426E-40DD-AFC4-6F175D3DCCD1}">
              <a14:hiddenFill xmlns:a14="http://schemas.microsoft.com/office/drawing/2010/main">
                <a:solidFill>
                  <a:schemeClr val="accent2"/>
                </a:solidFill>
              </a14:hiddenFill>
            </a:ext>
          </a:extLst>
        </p:spPr>
        <p:txBody>
          <a:bodyPr wrap="square" rtlCol="0">
            <a:spAutoFit/>
          </a:bodyPr>
          <a:lstStyle/>
          <a:p>
            <a:pPr lvl="0" algn="ctr">
              <a:lnSpc>
                <a:spcPct val="150000"/>
              </a:lnSpc>
              <a:buClrTx/>
              <a:buSzTx/>
              <a:buFontTx/>
            </a:pPr>
            <a:r>
              <a:rPr lang="en-US" altLang="zh-CN" sz="2400" b="1" dirty="0">
                <a:latin typeface="Times New Roman" panose="02020603050405020304" pitchFamily="18" charset="0"/>
                <a:ea typeface="方正清刻本悦宋简体" panose="02000000000000000000" charset="-122"/>
                <a:cs typeface="Times New Roman" panose="02020603050405020304" pitchFamily="18" charset="0"/>
                <a:sym typeface="+mn-ea"/>
              </a:rPr>
              <a:t> Analyze the traits of  the leading character and the hummingbird      </a:t>
            </a:r>
            <a:r>
              <a:rPr lang="zh-CN" altLang="en-US" sz="2400" b="1" dirty="0">
                <a:latin typeface="宋体" panose="02010600030101010101" pitchFamily="2" charset="-122"/>
                <a:ea typeface="宋体" panose="02010600030101010101" pitchFamily="2" charset="-122"/>
                <a:cs typeface="Times New Roman" panose="02020603050405020304" pitchFamily="18" charset="0"/>
                <a:sym typeface="+mn-ea"/>
              </a:rPr>
              <a:t>分析主人公和蜂鸟的性格特点</a:t>
            </a:r>
          </a:p>
        </p:txBody>
      </p:sp>
      <p:sp>
        <p:nvSpPr>
          <p:cNvPr id="4" name="文本框 3"/>
          <p:cNvSpPr txBox="1"/>
          <p:nvPr/>
        </p:nvSpPr>
        <p:spPr>
          <a:xfrm>
            <a:off x="3366135" y="1622425"/>
            <a:ext cx="854075" cy="1014730"/>
          </a:xfrm>
          <a:prstGeom prst="rect">
            <a:avLst/>
          </a:prstGeom>
          <a:noFill/>
          <a:ln w="28575">
            <a:solidFill>
              <a:srgbClr val="00B0F0"/>
            </a:solidFill>
          </a:ln>
          <a:extLst>
            <a:ext uri="{909E8E84-426E-40DD-AFC4-6F175D3DCCD1}">
              <a14:hiddenFill xmlns:a14="http://schemas.microsoft.com/office/drawing/2010/main">
                <a:solidFill>
                  <a:schemeClr val="accent2"/>
                </a:solidFill>
              </a14:hiddenFill>
            </a:ext>
          </a:extLst>
        </p:spPr>
        <p:txBody>
          <a:bodyPr wrap="square" rtlCol="0">
            <a:spAutoFit/>
          </a:bodyPr>
          <a:lstStyle/>
          <a:p>
            <a:pPr lvl="0" algn="ctr">
              <a:lnSpc>
                <a:spcPct val="150000"/>
              </a:lnSpc>
              <a:buClrTx/>
              <a:buSzTx/>
              <a:buFontTx/>
            </a:pPr>
            <a:r>
              <a:rPr lang="zh-CN" altLang="en-US" sz="4000" b="1" dirty="0">
                <a:latin typeface="仿宋" panose="02010609060101010101" charset="-122"/>
                <a:ea typeface="仿宋" panose="02010609060101010101" charset="-122"/>
                <a:cs typeface="Times New Roman" panose="02020603050405020304" pitchFamily="18" charset="0"/>
                <a:sym typeface="+mn-ea"/>
              </a:rPr>
              <a:t>0</a:t>
            </a:r>
            <a:r>
              <a:rPr lang="en-US" altLang="zh-CN" sz="4000" b="1" dirty="0">
                <a:latin typeface="仿宋" panose="02010609060101010101" charset="-122"/>
                <a:ea typeface="仿宋" panose="02010609060101010101" charset="-122"/>
                <a:cs typeface="Times New Roman" panose="02020603050405020304" pitchFamily="18" charset="0"/>
                <a:sym typeface="+mn-ea"/>
              </a:rPr>
              <a:t>2</a:t>
            </a:r>
          </a:p>
        </p:txBody>
      </p:sp>
      <p:sp>
        <p:nvSpPr>
          <p:cNvPr id="5" name="文本框 4"/>
          <p:cNvSpPr txBox="1"/>
          <p:nvPr/>
        </p:nvSpPr>
        <p:spPr>
          <a:xfrm>
            <a:off x="3343910" y="2997835"/>
            <a:ext cx="854075" cy="1024890"/>
          </a:xfrm>
          <a:prstGeom prst="rect">
            <a:avLst/>
          </a:prstGeom>
          <a:noFill/>
          <a:ln w="28575">
            <a:solidFill>
              <a:srgbClr val="00B0F0"/>
            </a:solidFill>
          </a:ln>
          <a:extLst>
            <a:ext uri="{909E8E84-426E-40DD-AFC4-6F175D3DCCD1}">
              <a14:hiddenFill xmlns:a14="http://schemas.microsoft.com/office/drawing/2010/main">
                <a:solidFill>
                  <a:schemeClr val="accent2"/>
                </a:solidFill>
              </a14:hiddenFill>
            </a:ext>
          </a:extLst>
        </p:spPr>
        <p:txBody>
          <a:bodyPr wrap="square" rtlCol="0">
            <a:noAutofit/>
          </a:bodyPr>
          <a:lstStyle/>
          <a:p>
            <a:pPr lvl="0" algn="ctr">
              <a:lnSpc>
                <a:spcPct val="150000"/>
              </a:lnSpc>
              <a:buClrTx/>
              <a:buSzTx/>
              <a:buFontTx/>
            </a:pPr>
            <a:r>
              <a:rPr lang="zh-CN" altLang="en-US" sz="4000" b="1" dirty="0">
                <a:latin typeface="仿宋" panose="02010609060101010101" charset="-122"/>
                <a:ea typeface="仿宋" panose="02010609060101010101" charset="-122"/>
                <a:cs typeface="Times New Roman" panose="02020603050405020304" pitchFamily="18" charset="0"/>
                <a:sym typeface="+mn-ea"/>
              </a:rPr>
              <a:t>0</a:t>
            </a:r>
            <a:r>
              <a:rPr lang="en-US" altLang="zh-CN" sz="4000" b="1" dirty="0">
                <a:latin typeface="仿宋" panose="02010609060101010101" charset="-122"/>
                <a:ea typeface="仿宋" panose="02010609060101010101" charset="-122"/>
                <a:cs typeface="Times New Roman" panose="02020603050405020304" pitchFamily="18" charset="0"/>
                <a:sym typeface="+mn-ea"/>
              </a:rPr>
              <a:t>3</a:t>
            </a:r>
          </a:p>
        </p:txBody>
      </p:sp>
      <p:sp>
        <p:nvSpPr>
          <p:cNvPr id="6" name="文本框 5"/>
          <p:cNvSpPr txBox="1"/>
          <p:nvPr/>
        </p:nvSpPr>
        <p:spPr>
          <a:xfrm>
            <a:off x="4601845" y="2875915"/>
            <a:ext cx="6899910" cy="1198880"/>
          </a:xfrm>
          <a:prstGeom prst="rect">
            <a:avLst/>
          </a:prstGeom>
          <a:noFill/>
          <a:ln w="28575">
            <a:solidFill>
              <a:srgbClr val="00B0F0"/>
            </a:solidFill>
          </a:ln>
          <a:extLst>
            <a:ext uri="{909E8E84-426E-40DD-AFC4-6F175D3DCCD1}">
              <a14:hiddenFill xmlns:a14="http://schemas.microsoft.com/office/drawing/2010/main">
                <a:solidFill>
                  <a:schemeClr val="accent2"/>
                </a:solidFill>
              </a14:hiddenFill>
            </a:ext>
          </a:extLst>
        </p:spPr>
        <p:txBody>
          <a:bodyPr wrap="square" rtlCol="0">
            <a:spAutoFit/>
          </a:bodyPr>
          <a:lstStyle/>
          <a:p>
            <a:pPr lvl="0" algn="ctr">
              <a:lnSpc>
                <a:spcPct val="150000"/>
              </a:lnSpc>
              <a:buClrTx/>
              <a:buSzTx/>
              <a:buFontTx/>
            </a:pPr>
            <a:r>
              <a:rPr lang="en-US" altLang="zh-CN" sz="2400" b="1" dirty="0">
                <a:latin typeface="Times New Roman" panose="02020603050405020304" pitchFamily="18" charset="0"/>
                <a:ea typeface="方正清刻本悦宋简体" panose="02000000000000000000" charset="-122"/>
                <a:cs typeface="Times New Roman" panose="02020603050405020304" pitchFamily="18" charset="0"/>
                <a:sym typeface="+mn-ea"/>
              </a:rPr>
              <a:t>According to the given sentences to infer the story</a:t>
            </a:r>
            <a:endParaRPr lang="en-US" altLang="zh-CN" sz="2400" dirty="0">
              <a:latin typeface="Times New Roman" panose="02020603050405020304" pitchFamily="18" charset="0"/>
              <a:ea typeface="方正清刻本悦宋简体" panose="02000000000000000000" charset="-122"/>
              <a:cs typeface="Times New Roman" panose="02020603050405020304" pitchFamily="18" charset="0"/>
              <a:sym typeface="+mn-ea"/>
            </a:endParaRPr>
          </a:p>
          <a:p>
            <a:pPr lvl="0" algn="ctr">
              <a:lnSpc>
                <a:spcPct val="150000"/>
              </a:lnSpc>
              <a:buClrTx/>
              <a:buSzTx/>
              <a:buFontTx/>
            </a:pPr>
            <a:r>
              <a:rPr lang="zh-CN" altLang="en-US" sz="2400" b="1" dirty="0">
                <a:latin typeface="宋体" panose="02010600030101010101" pitchFamily="2" charset="-122"/>
                <a:ea typeface="宋体" panose="02010600030101010101" pitchFamily="2" charset="-122"/>
                <a:cs typeface="Times New Roman" panose="02020603050405020304" pitchFamily="18" charset="0"/>
                <a:sym typeface="+mn-ea"/>
              </a:rPr>
              <a:t>根据首句推断故事  </a:t>
            </a:r>
          </a:p>
        </p:txBody>
      </p:sp>
      <p:sp>
        <p:nvSpPr>
          <p:cNvPr id="7" name="文本框 6"/>
          <p:cNvSpPr txBox="1"/>
          <p:nvPr/>
        </p:nvSpPr>
        <p:spPr>
          <a:xfrm>
            <a:off x="3376295" y="4281805"/>
            <a:ext cx="854075" cy="1024890"/>
          </a:xfrm>
          <a:prstGeom prst="rect">
            <a:avLst/>
          </a:prstGeom>
          <a:noFill/>
          <a:ln w="28575">
            <a:solidFill>
              <a:srgbClr val="00B0F0"/>
            </a:solidFill>
          </a:ln>
          <a:extLst>
            <a:ext uri="{909E8E84-426E-40DD-AFC4-6F175D3DCCD1}">
              <a14:hiddenFill xmlns:a14="http://schemas.microsoft.com/office/drawing/2010/main">
                <a:solidFill>
                  <a:schemeClr val="accent2"/>
                </a:solidFill>
              </a14:hiddenFill>
            </a:ext>
          </a:extLst>
        </p:spPr>
        <p:txBody>
          <a:bodyPr wrap="square" rtlCol="0">
            <a:noAutofit/>
          </a:bodyPr>
          <a:lstStyle/>
          <a:p>
            <a:pPr lvl="0" algn="ctr">
              <a:lnSpc>
                <a:spcPct val="150000"/>
              </a:lnSpc>
              <a:buClrTx/>
              <a:buSzTx/>
              <a:buFontTx/>
            </a:pPr>
            <a:r>
              <a:rPr lang="zh-CN" altLang="en-US" sz="4000" b="1" dirty="0">
                <a:latin typeface="仿宋" panose="02010609060101010101" charset="-122"/>
                <a:ea typeface="仿宋" panose="02010609060101010101" charset="-122"/>
                <a:cs typeface="Times New Roman" panose="02020603050405020304" pitchFamily="18" charset="0"/>
                <a:sym typeface="+mn-ea"/>
              </a:rPr>
              <a:t>0</a:t>
            </a:r>
            <a:r>
              <a:rPr lang="en-US" altLang="zh-CN" sz="4000" b="1" dirty="0">
                <a:latin typeface="仿宋" panose="02010609060101010101" charset="-122"/>
                <a:ea typeface="仿宋" panose="02010609060101010101" charset="-122"/>
                <a:cs typeface="Times New Roman" panose="02020603050405020304" pitchFamily="18" charset="0"/>
                <a:sym typeface="+mn-ea"/>
              </a:rPr>
              <a:t>4</a:t>
            </a:r>
          </a:p>
        </p:txBody>
      </p:sp>
      <p:sp>
        <p:nvSpPr>
          <p:cNvPr id="8" name="文本框 7"/>
          <p:cNvSpPr txBox="1"/>
          <p:nvPr/>
        </p:nvSpPr>
        <p:spPr>
          <a:xfrm>
            <a:off x="3386455" y="5517515"/>
            <a:ext cx="854075" cy="1024890"/>
          </a:xfrm>
          <a:prstGeom prst="rect">
            <a:avLst/>
          </a:prstGeom>
          <a:noFill/>
          <a:ln w="28575">
            <a:solidFill>
              <a:srgbClr val="00B0F0"/>
            </a:solidFill>
          </a:ln>
          <a:extLst>
            <a:ext uri="{909E8E84-426E-40DD-AFC4-6F175D3DCCD1}">
              <a14:hiddenFill xmlns:a14="http://schemas.microsoft.com/office/drawing/2010/main">
                <a:solidFill>
                  <a:schemeClr val="accent2"/>
                </a:solidFill>
              </a14:hiddenFill>
            </a:ext>
          </a:extLst>
        </p:spPr>
        <p:txBody>
          <a:bodyPr wrap="square" rtlCol="0">
            <a:noAutofit/>
          </a:bodyPr>
          <a:lstStyle/>
          <a:p>
            <a:pPr lvl="0" algn="ctr">
              <a:lnSpc>
                <a:spcPct val="150000"/>
              </a:lnSpc>
              <a:buClrTx/>
              <a:buSzTx/>
              <a:buFontTx/>
            </a:pPr>
            <a:r>
              <a:rPr lang="zh-CN" altLang="en-US" sz="4000" b="1" dirty="0">
                <a:latin typeface="仿宋" panose="02010609060101010101" charset="-122"/>
                <a:ea typeface="仿宋" panose="02010609060101010101" charset="-122"/>
                <a:cs typeface="Times New Roman" panose="02020603050405020304" pitchFamily="18" charset="0"/>
                <a:sym typeface="+mn-ea"/>
              </a:rPr>
              <a:t>0</a:t>
            </a:r>
            <a:r>
              <a:rPr lang="en-US" altLang="zh-CN" sz="4000" b="1" dirty="0">
                <a:latin typeface="仿宋" panose="02010609060101010101" charset="-122"/>
                <a:ea typeface="仿宋" panose="02010609060101010101" charset="-122"/>
                <a:cs typeface="Times New Roman" panose="02020603050405020304" pitchFamily="18" charset="0"/>
                <a:sym typeface="+mn-ea"/>
              </a:rPr>
              <a:t>5</a:t>
            </a:r>
          </a:p>
        </p:txBody>
      </p:sp>
      <p:sp>
        <p:nvSpPr>
          <p:cNvPr id="2" name="文本框 1"/>
          <p:cNvSpPr txBox="1"/>
          <p:nvPr/>
        </p:nvSpPr>
        <p:spPr>
          <a:xfrm>
            <a:off x="4621530" y="4178935"/>
            <a:ext cx="6899910" cy="1198880"/>
          </a:xfrm>
          <a:prstGeom prst="rect">
            <a:avLst/>
          </a:prstGeom>
          <a:noFill/>
          <a:ln w="28575">
            <a:solidFill>
              <a:srgbClr val="00B0F0"/>
            </a:solidFill>
          </a:ln>
          <a:extLst>
            <a:ext uri="{909E8E84-426E-40DD-AFC4-6F175D3DCCD1}">
              <a14:hiddenFill xmlns:a14="http://schemas.microsoft.com/office/drawing/2010/main">
                <a:solidFill>
                  <a:schemeClr val="accent2"/>
                </a:solidFill>
              </a14:hiddenFill>
            </a:ext>
          </a:extLst>
        </p:spPr>
        <p:txBody>
          <a:bodyPr wrap="square" rtlCol="0">
            <a:spAutoFit/>
          </a:bodyPr>
          <a:lstStyle/>
          <a:p>
            <a:pPr lvl="0" algn="ctr">
              <a:lnSpc>
                <a:spcPct val="150000"/>
              </a:lnSpc>
              <a:buClrTx/>
              <a:buSzTx/>
              <a:buFontTx/>
            </a:pPr>
            <a:r>
              <a:rPr lang="en-US" altLang="zh-CN" sz="2400" b="1" dirty="0">
                <a:latin typeface="Times New Roman" panose="02020603050405020304" pitchFamily="18" charset="0"/>
                <a:ea typeface="方正清刻本悦宋简体" panose="02000000000000000000" charset="-122"/>
                <a:cs typeface="Times New Roman" panose="02020603050405020304" pitchFamily="18" charset="0"/>
                <a:sym typeface="+mn-ea"/>
              </a:rPr>
              <a:t>Language accumulation     </a:t>
            </a:r>
          </a:p>
          <a:p>
            <a:pPr lvl="0" algn="ctr">
              <a:lnSpc>
                <a:spcPct val="150000"/>
              </a:lnSpc>
              <a:buClrTx/>
              <a:buSzTx/>
              <a:buFontTx/>
            </a:pPr>
            <a:r>
              <a:rPr lang="zh-CN" altLang="en-US" sz="2400" b="1" dirty="0">
                <a:latin typeface="宋体" panose="02010600030101010101" pitchFamily="2" charset="-122"/>
                <a:ea typeface="宋体" panose="02010600030101010101" pitchFamily="2" charset="-122"/>
                <a:cs typeface="Times New Roman" panose="02020603050405020304" pitchFamily="18" charset="0"/>
                <a:sym typeface="+mn-ea"/>
              </a:rPr>
              <a:t>语言积累  </a:t>
            </a:r>
          </a:p>
        </p:txBody>
      </p:sp>
      <p:sp>
        <p:nvSpPr>
          <p:cNvPr id="9" name="文本框 8"/>
          <p:cNvSpPr txBox="1"/>
          <p:nvPr/>
        </p:nvSpPr>
        <p:spPr>
          <a:xfrm>
            <a:off x="4601210" y="5517515"/>
            <a:ext cx="6899910" cy="1198880"/>
          </a:xfrm>
          <a:prstGeom prst="rect">
            <a:avLst/>
          </a:prstGeom>
          <a:noFill/>
          <a:ln w="28575">
            <a:solidFill>
              <a:srgbClr val="00B0F0"/>
            </a:solidFill>
          </a:ln>
          <a:extLst>
            <a:ext uri="{909E8E84-426E-40DD-AFC4-6F175D3DCCD1}">
              <a14:hiddenFill xmlns:a14="http://schemas.microsoft.com/office/drawing/2010/main">
                <a:solidFill>
                  <a:schemeClr val="accent2"/>
                </a:solidFill>
              </a14:hiddenFill>
            </a:ext>
          </a:extLst>
        </p:spPr>
        <p:txBody>
          <a:bodyPr wrap="square" rtlCol="0">
            <a:spAutoFit/>
          </a:bodyPr>
          <a:lstStyle/>
          <a:p>
            <a:pPr lvl="0" algn="ctr">
              <a:lnSpc>
                <a:spcPct val="150000"/>
              </a:lnSpc>
              <a:buClrTx/>
              <a:buSzTx/>
              <a:buFontTx/>
            </a:pPr>
            <a:r>
              <a:rPr lang="en-US" altLang="zh-CN" sz="2400" b="1" dirty="0">
                <a:latin typeface="Times New Roman" panose="02020603050405020304" pitchFamily="18" charset="0"/>
                <a:ea typeface="方正清刻本悦宋简体" panose="02000000000000000000" charset="-122"/>
                <a:cs typeface="Times New Roman" panose="02020603050405020304" pitchFamily="18" charset="0"/>
                <a:sym typeface="+mn-ea"/>
              </a:rPr>
              <a:t>Excellent sample essay     </a:t>
            </a:r>
          </a:p>
          <a:p>
            <a:pPr lvl="0" algn="ctr">
              <a:lnSpc>
                <a:spcPct val="150000"/>
              </a:lnSpc>
              <a:buClrTx/>
              <a:buSzTx/>
              <a:buFontTx/>
            </a:pPr>
            <a:r>
              <a:rPr lang="zh-CN" altLang="en-US" sz="2400" b="1" dirty="0">
                <a:latin typeface="宋体" panose="02010600030101010101" pitchFamily="2" charset="-122"/>
                <a:ea typeface="宋体" panose="02010600030101010101" pitchFamily="2" charset="-122"/>
                <a:cs typeface="Times New Roman" panose="02020603050405020304" pitchFamily="18" charset="0"/>
                <a:sym typeface="+mn-ea"/>
              </a:rPr>
              <a:t>优秀范文  </a:t>
            </a:r>
          </a:p>
        </p:txBody>
      </p:sp>
      <p:pic>
        <p:nvPicPr>
          <p:cNvPr id="11" name="图片 10" descr="429358d832534056adb8a4b008a22f33"/>
          <p:cNvPicPr>
            <a:picLocks noChangeAspect="1"/>
          </p:cNvPicPr>
          <p:nvPr/>
        </p:nvPicPr>
        <p:blipFill>
          <a:blip r:embed="rId5"/>
          <a:stretch>
            <a:fillRect/>
          </a:stretch>
        </p:blipFill>
        <p:spPr>
          <a:xfrm>
            <a:off x="284480" y="4022725"/>
            <a:ext cx="2655570" cy="2820670"/>
          </a:xfrm>
          <a:prstGeom prst="rect">
            <a:avLst/>
          </a:prstGeom>
        </p:spPr>
      </p:pic>
      <p:pic>
        <p:nvPicPr>
          <p:cNvPr id="12" name="图片 11" descr="db1dbef3185a897a0d22672c7bb456060c326c891284b-w4MYJv_fw236"/>
          <p:cNvPicPr>
            <a:picLocks noChangeAspect="1"/>
          </p:cNvPicPr>
          <p:nvPr/>
        </p:nvPicPr>
        <p:blipFill>
          <a:blip r:embed="rId6"/>
          <a:stretch>
            <a:fillRect/>
          </a:stretch>
        </p:blipFill>
        <p:spPr>
          <a:xfrm>
            <a:off x="-52070" y="10795"/>
            <a:ext cx="2992120" cy="3095625"/>
          </a:xfrm>
          <a:prstGeom prst="rect">
            <a:avLst/>
          </a:prstGeom>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strVal val="#ppt_w*0.70"/>
                                          </p:val>
                                        </p:tav>
                                        <p:tav tm="100000">
                                          <p:val>
                                            <p:strVal val="#ppt_w"/>
                                          </p:val>
                                        </p:tav>
                                      </p:tavLst>
                                    </p:anim>
                                    <p:anim calcmode="lin" valueType="num">
                                      <p:cBhvr>
                                        <p:cTn id="8" dur="1000" fill="hold"/>
                                        <p:tgtEl>
                                          <p:spTgt spid="17"/>
                                        </p:tgtEl>
                                        <p:attrNameLst>
                                          <p:attrName>ppt_h</p:attrName>
                                        </p:attrNameLst>
                                      </p:cBhvr>
                                      <p:tavLst>
                                        <p:tav tm="0">
                                          <p:val>
                                            <p:strVal val="#ppt_h"/>
                                          </p:val>
                                        </p:tav>
                                        <p:tav tm="100000">
                                          <p:val>
                                            <p:strVal val="#ppt_h"/>
                                          </p:val>
                                        </p:tav>
                                      </p:tavLst>
                                    </p:anim>
                                    <p:animEffect transition="in" filter="fade">
                                      <p:cBhvr>
                                        <p:cTn id="9" dur="1000"/>
                                        <p:tgtEl>
                                          <p:spTgt spid="17"/>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1000" fill="hold"/>
                                        <p:tgtEl>
                                          <p:spTgt spid="18"/>
                                        </p:tgtEl>
                                        <p:attrNameLst>
                                          <p:attrName>ppt_w</p:attrName>
                                        </p:attrNameLst>
                                      </p:cBhvr>
                                      <p:tavLst>
                                        <p:tav tm="0">
                                          <p:val>
                                            <p:strVal val="#ppt_w*0.70"/>
                                          </p:val>
                                        </p:tav>
                                        <p:tav tm="100000">
                                          <p:val>
                                            <p:strVal val="#ppt_w"/>
                                          </p:val>
                                        </p:tav>
                                      </p:tavLst>
                                    </p:anim>
                                    <p:anim calcmode="lin" valueType="num">
                                      <p:cBhvr>
                                        <p:cTn id="13" dur="1000" fill="hold"/>
                                        <p:tgtEl>
                                          <p:spTgt spid="18"/>
                                        </p:tgtEl>
                                        <p:attrNameLst>
                                          <p:attrName>ppt_h</p:attrName>
                                        </p:attrNameLst>
                                      </p:cBhvr>
                                      <p:tavLst>
                                        <p:tav tm="0">
                                          <p:val>
                                            <p:strVal val="#ppt_h"/>
                                          </p:val>
                                        </p:tav>
                                        <p:tav tm="100000">
                                          <p:val>
                                            <p:strVal val="#ppt_h"/>
                                          </p:val>
                                        </p:tav>
                                      </p:tavLst>
                                    </p:anim>
                                    <p:animEffect transition="in" filter="fade">
                                      <p:cBhvr>
                                        <p:cTn id="14" dur="10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strVal val="#ppt_w*0.70"/>
                                          </p:val>
                                        </p:tav>
                                        <p:tav tm="100000">
                                          <p:val>
                                            <p:strVal val="#ppt_w"/>
                                          </p:val>
                                        </p:tav>
                                      </p:tavLst>
                                    </p:anim>
                                    <p:anim calcmode="lin" valueType="num">
                                      <p:cBhvr>
                                        <p:cTn id="20" dur="1000" fill="hold"/>
                                        <p:tgtEl>
                                          <p:spTgt spid="4"/>
                                        </p:tgtEl>
                                        <p:attrNameLst>
                                          <p:attrName>ppt_h</p:attrName>
                                        </p:attrNameLst>
                                      </p:cBhvr>
                                      <p:tavLst>
                                        <p:tav tm="0">
                                          <p:val>
                                            <p:strVal val="#ppt_h"/>
                                          </p:val>
                                        </p:tav>
                                        <p:tav tm="100000">
                                          <p:val>
                                            <p:strVal val="#ppt_h"/>
                                          </p:val>
                                        </p:tav>
                                      </p:tavLst>
                                    </p:anim>
                                    <p:animEffect transition="in" filter="fade">
                                      <p:cBhvr>
                                        <p:cTn id="21" dur="1000"/>
                                        <p:tgtEl>
                                          <p:spTgt spid="4"/>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1000" fill="hold"/>
                                        <p:tgtEl>
                                          <p:spTgt spid="23"/>
                                        </p:tgtEl>
                                        <p:attrNameLst>
                                          <p:attrName>ppt_w</p:attrName>
                                        </p:attrNameLst>
                                      </p:cBhvr>
                                      <p:tavLst>
                                        <p:tav tm="0">
                                          <p:val>
                                            <p:strVal val="#ppt_w*0.70"/>
                                          </p:val>
                                        </p:tav>
                                        <p:tav tm="100000">
                                          <p:val>
                                            <p:strVal val="#ppt_w"/>
                                          </p:val>
                                        </p:tav>
                                      </p:tavLst>
                                    </p:anim>
                                    <p:anim calcmode="lin" valueType="num">
                                      <p:cBhvr>
                                        <p:cTn id="25" dur="1000" fill="hold"/>
                                        <p:tgtEl>
                                          <p:spTgt spid="23"/>
                                        </p:tgtEl>
                                        <p:attrNameLst>
                                          <p:attrName>ppt_h</p:attrName>
                                        </p:attrNameLst>
                                      </p:cBhvr>
                                      <p:tavLst>
                                        <p:tav tm="0">
                                          <p:val>
                                            <p:strVal val="#ppt_h"/>
                                          </p:val>
                                        </p:tav>
                                        <p:tav tm="100000">
                                          <p:val>
                                            <p:strVal val="#ppt_h"/>
                                          </p:val>
                                        </p:tav>
                                      </p:tavLst>
                                    </p:anim>
                                    <p:animEffect transition="in" filter="fade">
                                      <p:cBhvr>
                                        <p:cTn id="26" dur="10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strVal val="#ppt_w*0.70"/>
                                          </p:val>
                                        </p:tav>
                                        <p:tav tm="100000">
                                          <p:val>
                                            <p:strVal val="#ppt_w"/>
                                          </p:val>
                                        </p:tav>
                                      </p:tavLst>
                                    </p:anim>
                                    <p:anim calcmode="lin" valueType="num">
                                      <p:cBhvr>
                                        <p:cTn id="32" dur="1000" fill="hold"/>
                                        <p:tgtEl>
                                          <p:spTgt spid="5"/>
                                        </p:tgtEl>
                                        <p:attrNameLst>
                                          <p:attrName>ppt_h</p:attrName>
                                        </p:attrNameLst>
                                      </p:cBhvr>
                                      <p:tavLst>
                                        <p:tav tm="0">
                                          <p:val>
                                            <p:strVal val="#ppt_h"/>
                                          </p:val>
                                        </p:tav>
                                        <p:tav tm="100000">
                                          <p:val>
                                            <p:strVal val="#ppt_h"/>
                                          </p:val>
                                        </p:tav>
                                      </p:tavLst>
                                    </p:anim>
                                    <p:animEffect transition="in" filter="fade">
                                      <p:cBhvr>
                                        <p:cTn id="33" dur="1000"/>
                                        <p:tgtEl>
                                          <p:spTgt spid="5"/>
                                        </p:tgtEl>
                                      </p:cBhvr>
                                    </p:animEffect>
                                  </p:childTnLst>
                                </p:cTn>
                              </p:par>
                              <p:par>
                                <p:cTn id="34" presetID="55" presetClass="entr" presetSubtype="0"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1000" fill="hold"/>
                                        <p:tgtEl>
                                          <p:spTgt spid="6"/>
                                        </p:tgtEl>
                                        <p:attrNameLst>
                                          <p:attrName>ppt_w</p:attrName>
                                        </p:attrNameLst>
                                      </p:cBhvr>
                                      <p:tavLst>
                                        <p:tav tm="0">
                                          <p:val>
                                            <p:strVal val="#ppt_w*0.70"/>
                                          </p:val>
                                        </p:tav>
                                        <p:tav tm="100000">
                                          <p:val>
                                            <p:strVal val="#ppt_w"/>
                                          </p:val>
                                        </p:tav>
                                      </p:tavLst>
                                    </p:anim>
                                    <p:anim calcmode="lin" valueType="num">
                                      <p:cBhvr>
                                        <p:cTn id="37" dur="1000" fill="hold"/>
                                        <p:tgtEl>
                                          <p:spTgt spid="6"/>
                                        </p:tgtEl>
                                        <p:attrNameLst>
                                          <p:attrName>ppt_h</p:attrName>
                                        </p:attrNameLst>
                                      </p:cBhvr>
                                      <p:tavLst>
                                        <p:tav tm="0">
                                          <p:val>
                                            <p:strVal val="#ppt_h"/>
                                          </p:val>
                                        </p:tav>
                                        <p:tav tm="100000">
                                          <p:val>
                                            <p:strVal val="#ppt_h"/>
                                          </p:val>
                                        </p:tav>
                                      </p:tavLst>
                                    </p:anim>
                                    <p:animEffect transition="in" filter="fade">
                                      <p:cBhvr>
                                        <p:cTn id="38" dur="10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55"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1000" fill="hold"/>
                                        <p:tgtEl>
                                          <p:spTgt spid="7"/>
                                        </p:tgtEl>
                                        <p:attrNameLst>
                                          <p:attrName>ppt_w</p:attrName>
                                        </p:attrNameLst>
                                      </p:cBhvr>
                                      <p:tavLst>
                                        <p:tav tm="0">
                                          <p:val>
                                            <p:strVal val="#ppt_w*0.70"/>
                                          </p:val>
                                        </p:tav>
                                        <p:tav tm="100000">
                                          <p:val>
                                            <p:strVal val="#ppt_w"/>
                                          </p:val>
                                        </p:tav>
                                      </p:tavLst>
                                    </p:anim>
                                    <p:anim calcmode="lin" valueType="num">
                                      <p:cBhvr>
                                        <p:cTn id="44" dur="1000" fill="hold"/>
                                        <p:tgtEl>
                                          <p:spTgt spid="7"/>
                                        </p:tgtEl>
                                        <p:attrNameLst>
                                          <p:attrName>ppt_h</p:attrName>
                                        </p:attrNameLst>
                                      </p:cBhvr>
                                      <p:tavLst>
                                        <p:tav tm="0">
                                          <p:val>
                                            <p:strVal val="#ppt_h"/>
                                          </p:val>
                                        </p:tav>
                                        <p:tav tm="100000">
                                          <p:val>
                                            <p:strVal val="#ppt_h"/>
                                          </p:val>
                                        </p:tav>
                                      </p:tavLst>
                                    </p:anim>
                                    <p:animEffect transition="in" filter="fade">
                                      <p:cBhvr>
                                        <p:cTn id="45" dur="1000"/>
                                        <p:tgtEl>
                                          <p:spTgt spid="7"/>
                                        </p:tgtEl>
                                      </p:cBhvr>
                                    </p:animEffect>
                                  </p:childTnLst>
                                </p:cTn>
                              </p:par>
                              <p:par>
                                <p:cTn id="46" presetID="55" presetClass="entr" presetSubtype="0" fill="hold" grpId="0" nodeType="withEffect">
                                  <p:stCondLst>
                                    <p:cond delay="0"/>
                                  </p:stCondLst>
                                  <p:childTnLst>
                                    <p:set>
                                      <p:cBhvr>
                                        <p:cTn id="47" dur="1" fill="hold">
                                          <p:stCondLst>
                                            <p:cond delay="0"/>
                                          </p:stCondLst>
                                        </p:cTn>
                                        <p:tgtEl>
                                          <p:spTgt spid="2"/>
                                        </p:tgtEl>
                                        <p:attrNameLst>
                                          <p:attrName>style.visibility</p:attrName>
                                        </p:attrNameLst>
                                      </p:cBhvr>
                                      <p:to>
                                        <p:strVal val="visible"/>
                                      </p:to>
                                    </p:set>
                                    <p:anim calcmode="lin" valueType="num">
                                      <p:cBhvr>
                                        <p:cTn id="48" dur="1000" fill="hold"/>
                                        <p:tgtEl>
                                          <p:spTgt spid="2"/>
                                        </p:tgtEl>
                                        <p:attrNameLst>
                                          <p:attrName>ppt_w</p:attrName>
                                        </p:attrNameLst>
                                      </p:cBhvr>
                                      <p:tavLst>
                                        <p:tav tm="0">
                                          <p:val>
                                            <p:strVal val="#ppt_w*0.70"/>
                                          </p:val>
                                        </p:tav>
                                        <p:tav tm="100000">
                                          <p:val>
                                            <p:strVal val="#ppt_w"/>
                                          </p:val>
                                        </p:tav>
                                      </p:tavLst>
                                    </p:anim>
                                    <p:anim calcmode="lin" valueType="num">
                                      <p:cBhvr>
                                        <p:cTn id="49" dur="1000" fill="hold"/>
                                        <p:tgtEl>
                                          <p:spTgt spid="2"/>
                                        </p:tgtEl>
                                        <p:attrNameLst>
                                          <p:attrName>ppt_h</p:attrName>
                                        </p:attrNameLst>
                                      </p:cBhvr>
                                      <p:tavLst>
                                        <p:tav tm="0">
                                          <p:val>
                                            <p:strVal val="#ppt_h"/>
                                          </p:val>
                                        </p:tav>
                                        <p:tav tm="100000">
                                          <p:val>
                                            <p:strVal val="#ppt_h"/>
                                          </p:val>
                                        </p:tav>
                                      </p:tavLst>
                                    </p:anim>
                                    <p:animEffect transition="in" filter="fade">
                                      <p:cBhvr>
                                        <p:cTn id="50" dur="1000"/>
                                        <p:tgtEl>
                                          <p:spTgt spid="2"/>
                                        </p:tgtEl>
                                      </p:cBhvr>
                                    </p:animEffect>
                                  </p:childTnLst>
                                </p:cTn>
                              </p:par>
                            </p:childTnLst>
                          </p:cTn>
                        </p:par>
                      </p:childTnLst>
                    </p:cTn>
                  </p:par>
                  <p:par>
                    <p:cTn id="51" fill="hold">
                      <p:stCondLst>
                        <p:cond delay="indefinite"/>
                      </p:stCondLst>
                      <p:childTnLst>
                        <p:par>
                          <p:cTn id="52" fill="hold">
                            <p:stCondLst>
                              <p:cond delay="0"/>
                            </p:stCondLst>
                            <p:childTnLst>
                              <p:par>
                                <p:cTn id="53" presetID="55" presetClass="entr" presetSubtype="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1000" fill="hold"/>
                                        <p:tgtEl>
                                          <p:spTgt spid="8"/>
                                        </p:tgtEl>
                                        <p:attrNameLst>
                                          <p:attrName>ppt_w</p:attrName>
                                        </p:attrNameLst>
                                      </p:cBhvr>
                                      <p:tavLst>
                                        <p:tav tm="0">
                                          <p:val>
                                            <p:strVal val="#ppt_w*0.70"/>
                                          </p:val>
                                        </p:tav>
                                        <p:tav tm="100000">
                                          <p:val>
                                            <p:strVal val="#ppt_w"/>
                                          </p:val>
                                        </p:tav>
                                      </p:tavLst>
                                    </p:anim>
                                    <p:anim calcmode="lin" valueType="num">
                                      <p:cBhvr>
                                        <p:cTn id="56" dur="1000" fill="hold"/>
                                        <p:tgtEl>
                                          <p:spTgt spid="8"/>
                                        </p:tgtEl>
                                        <p:attrNameLst>
                                          <p:attrName>ppt_h</p:attrName>
                                        </p:attrNameLst>
                                      </p:cBhvr>
                                      <p:tavLst>
                                        <p:tav tm="0">
                                          <p:val>
                                            <p:strVal val="#ppt_h"/>
                                          </p:val>
                                        </p:tav>
                                        <p:tav tm="100000">
                                          <p:val>
                                            <p:strVal val="#ppt_h"/>
                                          </p:val>
                                        </p:tav>
                                      </p:tavLst>
                                    </p:anim>
                                    <p:animEffect transition="in" filter="fade">
                                      <p:cBhvr>
                                        <p:cTn id="57" dur="1000"/>
                                        <p:tgtEl>
                                          <p:spTgt spid="8"/>
                                        </p:tgtEl>
                                      </p:cBhvr>
                                    </p:animEffect>
                                  </p:childTnLst>
                                </p:cTn>
                              </p:par>
                              <p:par>
                                <p:cTn id="58" presetID="55" presetClass="entr" presetSubtype="0" fill="hold" grpId="0" nodeType="withEffect">
                                  <p:stCondLst>
                                    <p:cond delay="0"/>
                                  </p:stCondLst>
                                  <p:childTnLst>
                                    <p:set>
                                      <p:cBhvr>
                                        <p:cTn id="59" dur="1" fill="hold">
                                          <p:stCondLst>
                                            <p:cond delay="0"/>
                                          </p:stCondLst>
                                        </p:cTn>
                                        <p:tgtEl>
                                          <p:spTgt spid="9"/>
                                        </p:tgtEl>
                                        <p:attrNameLst>
                                          <p:attrName>style.visibility</p:attrName>
                                        </p:attrNameLst>
                                      </p:cBhvr>
                                      <p:to>
                                        <p:strVal val="visible"/>
                                      </p:to>
                                    </p:set>
                                    <p:anim calcmode="lin" valueType="num">
                                      <p:cBhvr>
                                        <p:cTn id="60" dur="1000" fill="hold"/>
                                        <p:tgtEl>
                                          <p:spTgt spid="9"/>
                                        </p:tgtEl>
                                        <p:attrNameLst>
                                          <p:attrName>ppt_w</p:attrName>
                                        </p:attrNameLst>
                                      </p:cBhvr>
                                      <p:tavLst>
                                        <p:tav tm="0">
                                          <p:val>
                                            <p:strVal val="#ppt_w*0.70"/>
                                          </p:val>
                                        </p:tav>
                                        <p:tav tm="100000">
                                          <p:val>
                                            <p:strVal val="#ppt_w"/>
                                          </p:val>
                                        </p:tav>
                                      </p:tavLst>
                                    </p:anim>
                                    <p:anim calcmode="lin" valueType="num">
                                      <p:cBhvr>
                                        <p:cTn id="61" dur="1000" fill="hold"/>
                                        <p:tgtEl>
                                          <p:spTgt spid="9"/>
                                        </p:tgtEl>
                                        <p:attrNameLst>
                                          <p:attrName>ppt_h</p:attrName>
                                        </p:attrNameLst>
                                      </p:cBhvr>
                                      <p:tavLst>
                                        <p:tav tm="0">
                                          <p:val>
                                            <p:strVal val="#ppt_h"/>
                                          </p:val>
                                        </p:tav>
                                        <p:tav tm="100000">
                                          <p:val>
                                            <p:strVal val="#ppt_h"/>
                                          </p:val>
                                        </p:tav>
                                      </p:tavLst>
                                    </p:anim>
                                    <p:animEffect transition="in" filter="fade">
                                      <p:cBhvr>
                                        <p:cTn id="6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7" grpId="1" animBg="1"/>
      <p:bldP spid="18" grpId="0" bldLvl="0" animBg="1"/>
      <p:bldP spid="18" grpId="1" animBg="1"/>
      <p:bldP spid="23" grpId="0" bldLvl="0" animBg="1"/>
      <p:bldP spid="23" grpId="1" animBg="1"/>
      <p:bldP spid="4" grpId="0" bldLvl="0" animBg="1"/>
      <p:bldP spid="4" grpId="1" animBg="1"/>
      <p:bldP spid="5" grpId="0" bldLvl="0" animBg="1"/>
      <p:bldP spid="5" grpId="1" animBg="1"/>
      <p:bldP spid="6" grpId="0" bldLvl="0" animBg="1"/>
      <p:bldP spid="6" grpId="1" animBg="1"/>
      <p:bldP spid="7" grpId="0" bldLvl="0" animBg="1"/>
      <p:bldP spid="7" grpId="1" animBg="1"/>
      <p:bldP spid="8" grpId="0" bldLvl="0" animBg="1"/>
      <p:bldP spid="8" grpId="1" animBg="1"/>
      <p:bldP spid="2" grpId="0" bldLvl="0" animBg="1"/>
      <p:bldP spid="2" grpId="1" animBg="1"/>
      <p:bldP spid="9" grpId="0" bldLvl="0" animBg="1"/>
      <p:bldP spid="9"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custDataLst>
              <p:tags r:id="rId2"/>
            </p:custDataLst>
          </p:nvPr>
        </p:nvSpPr>
        <p:spPr>
          <a:xfrm>
            <a:off x="0" y="0"/>
            <a:ext cx="12192635" cy="685800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00" name="文本框 99"/>
          <p:cNvSpPr txBox="1"/>
          <p:nvPr/>
        </p:nvSpPr>
        <p:spPr>
          <a:xfrm>
            <a:off x="396875" y="904875"/>
            <a:ext cx="11353800" cy="5541645"/>
          </a:xfrm>
          <a:prstGeom prst="rect">
            <a:avLst/>
          </a:prstGeom>
          <a:noFill/>
          <a:ln w="9525">
            <a:noFill/>
          </a:ln>
        </p:spPr>
        <p:txBody>
          <a:bodyPr wrap="square">
            <a:noAutofit/>
          </a:bodyPr>
          <a:lstStyle/>
          <a:p>
            <a:pPr indent="266700"/>
            <a:r>
              <a:rPr lang="en-US" sz="2400" b="0">
                <a:latin typeface="Times New Roman" panose="02020603050405020304" pitchFamily="18" charset="0"/>
                <a:ea typeface="宋体" panose="02010600030101010101" pitchFamily="2" charset="-122"/>
              </a:rPr>
              <a:t>   </a:t>
            </a:r>
            <a:r>
              <a:rPr lang="en-US" sz="2800" b="0">
                <a:latin typeface="Times New Roman" panose="02020603050405020304" pitchFamily="18" charset="0"/>
                <a:ea typeface="宋体" panose="02010600030101010101" pitchFamily="2" charset="-122"/>
              </a:rPr>
              <a:t>I was invited to a                on an old friend’s farm in western Washington. I parked my car outside the farm and walked past                            which had apparently not been used in many years. A noise at a window caught my attention, so I entered it. It was a hummingbird (</a:t>
            </a:r>
            <a:r>
              <a:rPr lang="zh-CN" sz="2800" b="0">
                <a:ea typeface="宋体" panose="02010600030101010101" pitchFamily="2" charset="-122"/>
              </a:rPr>
              <a:t>蜂鸟</a:t>
            </a:r>
            <a:r>
              <a:rPr lang="en-US" sz="2800" b="0">
                <a:latin typeface="Times New Roman" panose="02020603050405020304" pitchFamily="18" charset="0"/>
                <a:ea typeface="宋体" panose="02010600030101010101" pitchFamily="2" charset="-122"/>
              </a:rPr>
              <a:t>), desperately trying to escape. She was covered in spider-webs (</a:t>
            </a:r>
            <a:r>
              <a:rPr lang="zh-CN" sz="2800" b="0">
                <a:ea typeface="宋体" panose="02010600030101010101" pitchFamily="2" charset="-122"/>
              </a:rPr>
              <a:t>蛛网</a:t>
            </a:r>
            <a:r>
              <a:rPr lang="en-US" sz="2800" b="0">
                <a:latin typeface="Times New Roman" panose="02020603050405020304" pitchFamily="18" charset="0"/>
                <a:ea typeface="宋体" panose="02010600030101010101" pitchFamily="2" charset="-122"/>
              </a:rPr>
              <a:t>) and was barely able to move her wings. She              her struggle                    I picked her up.</a:t>
            </a:r>
          </a:p>
          <a:p>
            <a:pPr indent="266700"/>
            <a:r>
              <a:rPr lang="en-US" sz="2800" b="0">
                <a:latin typeface="Times New Roman" panose="02020603050405020304" pitchFamily="18" charset="0"/>
                <a:ea typeface="宋体" panose="02010600030101010101" pitchFamily="2" charset="-122"/>
              </a:rPr>
              <a:t>       With the bird in my cupped hand, I looked around to see how she had gotten in. The broken window glass was the likely answer. I              a piece of cloth into the hole and took her outside, closing the door securely behind me.</a:t>
            </a:r>
          </a:p>
          <a:p>
            <a:pPr indent="266700"/>
            <a:r>
              <a:rPr lang="en-US" sz="2800" b="0">
                <a:latin typeface="Times New Roman" panose="02020603050405020304" pitchFamily="18" charset="0"/>
                <a:ea typeface="宋体" panose="02010600030101010101" pitchFamily="2" charset="-122"/>
              </a:rPr>
              <a:t>       When I opened my hand, the bird did not fly away; she sat looking at me with her bright eyes. I removed the             spider-webs that covered her head and wings. Still, she made no attempt to fly, Perhaps she had been struggling against the window too long and was too tired? Or too thirsty?</a:t>
            </a:r>
          </a:p>
          <a:p>
            <a:pPr indent="266700"/>
            <a:r>
              <a:rPr lang="en-US" sz="2400" b="0">
                <a:latin typeface="Times New Roman" panose="02020603050405020304" pitchFamily="18" charset="0"/>
                <a:ea typeface="宋体" panose="02010600030101010101" pitchFamily="2" charset="-122"/>
              </a:rPr>
              <a:t>       </a:t>
            </a:r>
            <a:endParaRPr lang="en-US" altLang="en-US" sz="2400" b="0">
              <a:latin typeface="Times New Roman" panose="02020603050405020304" pitchFamily="18" charset="0"/>
              <a:ea typeface="宋体" panose="02010600030101010101" pitchFamily="2" charset="-122"/>
            </a:endParaRPr>
          </a:p>
        </p:txBody>
      </p:sp>
      <p:sp>
        <p:nvSpPr>
          <p:cNvPr id="2" name="圆角矩形 1"/>
          <p:cNvSpPr/>
          <p:nvPr/>
        </p:nvSpPr>
        <p:spPr>
          <a:xfrm>
            <a:off x="396875" y="182880"/>
            <a:ext cx="6536690" cy="53276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chemeClr val="tx1"/>
                </a:solidFill>
                <a:latin typeface="宋体" panose="02010600030101010101" pitchFamily="2" charset="-122"/>
                <a:ea typeface="宋体" panose="02010600030101010101" pitchFamily="2" charset="-122"/>
                <a:cs typeface="宋体" panose="02010600030101010101" pitchFamily="2" charset="-122"/>
              </a:rPr>
              <a:t>2023</a:t>
            </a:r>
            <a:r>
              <a:rPr lang="zh-CN" altLang="en-US" sz="2800">
                <a:solidFill>
                  <a:schemeClr val="tx1"/>
                </a:solidFill>
                <a:latin typeface="宋体" panose="02010600030101010101" pitchFamily="2" charset="-122"/>
                <a:ea typeface="宋体" panose="02010600030101010101" pitchFamily="2" charset="-122"/>
                <a:cs typeface="宋体" panose="02010600030101010101" pitchFamily="2" charset="-122"/>
              </a:rPr>
              <a:t>年浙江首考读后续写：人鸟情未了</a:t>
            </a:r>
          </a:p>
        </p:txBody>
      </p:sp>
      <p:sp>
        <p:nvSpPr>
          <p:cNvPr id="3" name="文本框 2"/>
          <p:cNvSpPr txBox="1"/>
          <p:nvPr/>
        </p:nvSpPr>
        <p:spPr>
          <a:xfrm>
            <a:off x="3501390" y="904875"/>
            <a:ext cx="1412240" cy="521970"/>
          </a:xfrm>
          <a:prstGeom prst="rect">
            <a:avLst/>
          </a:prstGeom>
          <a:noFill/>
        </p:spPr>
        <p:txBody>
          <a:bodyPr wrap="square" rtlCol="0">
            <a:spAutoFit/>
          </a:bodyPr>
          <a:lstStyle/>
          <a:p>
            <a:r>
              <a:rPr lang="en-US" sz="2800">
                <a:latin typeface="Times New Roman" panose="02020603050405020304" pitchFamily="18" charset="0"/>
                <a:ea typeface="宋体" panose="02010600030101010101" pitchFamily="2" charset="-122"/>
                <a:sym typeface="+mn-ea"/>
              </a:rPr>
              <a:t>cookout</a:t>
            </a:r>
            <a:endParaRPr lang="en-US" altLang="en-US" sz="2800">
              <a:latin typeface="Times New Roman" panose="02020603050405020304" pitchFamily="18" charset="0"/>
              <a:ea typeface="宋体" panose="02010600030101010101" pitchFamily="2" charset="-122"/>
              <a:sym typeface="+mn-ea"/>
            </a:endParaRPr>
          </a:p>
        </p:txBody>
      </p:sp>
      <p:sp>
        <p:nvSpPr>
          <p:cNvPr id="5" name="圆角矩形 4"/>
          <p:cNvSpPr/>
          <p:nvPr>
            <p:custDataLst>
              <p:tags r:id="rId3"/>
            </p:custDataLst>
          </p:nvPr>
        </p:nvSpPr>
        <p:spPr>
          <a:xfrm>
            <a:off x="7190740" y="182880"/>
            <a:ext cx="2267585" cy="53276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a:solidFill>
                  <a:schemeClr val="tx1"/>
                </a:solidFill>
                <a:latin typeface="宋体" panose="02010600030101010101" pitchFamily="2" charset="-122"/>
                <a:ea typeface="宋体" panose="02010600030101010101" pitchFamily="2" charset="-122"/>
                <a:cs typeface="宋体" panose="02010600030101010101" pitchFamily="2" charset="-122"/>
              </a:rPr>
              <a:t>解决生词</a:t>
            </a:r>
          </a:p>
        </p:txBody>
      </p:sp>
      <p:sp>
        <p:nvSpPr>
          <p:cNvPr id="6" name="文本框 5"/>
          <p:cNvSpPr txBox="1"/>
          <p:nvPr/>
        </p:nvSpPr>
        <p:spPr>
          <a:xfrm>
            <a:off x="7518400" y="1335405"/>
            <a:ext cx="2531745" cy="521970"/>
          </a:xfrm>
          <a:prstGeom prst="rect">
            <a:avLst/>
          </a:prstGeom>
          <a:noFill/>
        </p:spPr>
        <p:txBody>
          <a:bodyPr wrap="square" rtlCol="0">
            <a:spAutoFit/>
          </a:bodyPr>
          <a:lstStyle/>
          <a:p>
            <a:r>
              <a:rPr lang="en-US" sz="2800">
                <a:latin typeface="Times New Roman" panose="02020603050405020304" pitchFamily="18" charset="0"/>
                <a:ea typeface="宋体" panose="02010600030101010101" pitchFamily="2" charset="-122"/>
                <a:sym typeface="+mn-ea"/>
              </a:rPr>
              <a:t>a milking house</a:t>
            </a:r>
            <a:endParaRPr lang="zh-CN" altLang="en-US" sz="2800"/>
          </a:p>
        </p:txBody>
      </p:sp>
      <p:sp>
        <p:nvSpPr>
          <p:cNvPr id="7" name="文本框 6"/>
          <p:cNvSpPr txBox="1"/>
          <p:nvPr/>
        </p:nvSpPr>
        <p:spPr>
          <a:xfrm>
            <a:off x="2627630" y="3032125"/>
            <a:ext cx="1202690" cy="521970"/>
          </a:xfrm>
          <a:prstGeom prst="rect">
            <a:avLst/>
          </a:prstGeom>
          <a:noFill/>
        </p:spPr>
        <p:txBody>
          <a:bodyPr wrap="square" rtlCol="0">
            <a:spAutoFit/>
          </a:bodyPr>
          <a:lstStyle/>
          <a:p>
            <a:r>
              <a:rPr lang="en-US" sz="2800">
                <a:latin typeface="Times New Roman" panose="02020603050405020304" pitchFamily="18" charset="0"/>
                <a:ea typeface="宋体" panose="02010600030101010101" pitchFamily="2" charset="-122"/>
                <a:sym typeface="+mn-ea"/>
              </a:rPr>
              <a:t>ceased</a:t>
            </a:r>
            <a:endParaRPr lang="zh-CN" altLang="en-US" sz="2800"/>
          </a:p>
        </p:txBody>
      </p:sp>
      <p:sp>
        <p:nvSpPr>
          <p:cNvPr id="8" name="文本框 7"/>
          <p:cNvSpPr txBox="1"/>
          <p:nvPr/>
        </p:nvSpPr>
        <p:spPr>
          <a:xfrm>
            <a:off x="5624195" y="3032125"/>
            <a:ext cx="1722120" cy="521970"/>
          </a:xfrm>
          <a:prstGeom prst="rect">
            <a:avLst/>
          </a:prstGeom>
          <a:noFill/>
        </p:spPr>
        <p:txBody>
          <a:bodyPr wrap="square" rtlCol="0">
            <a:spAutoFit/>
          </a:bodyPr>
          <a:lstStyle/>
          <a:p>
            <a:r>
              <a:rPr lang="en-US" sz="2800">
                <a:latin typeface="Times New Roman" panose="02020603050405020304" pitchFamily="18" charset="0"/>
                <a:ea typeface="宋体" panose="02010600030101010101" pitchFamily="2" charset="-122"/>
                <a:sym typeface="+mn-ea"/>
              </a:rPr>
              <a:t>the instant</a:t>
            </a:r>
            <a:endParaRPr lang="zh-CN" altLang="en-US" sz="2800"/>
          </a:p>
        </p:txBody>
      </p:sp>
      <p:sp>
        <p:nvSpPr>
          <p:cNvPr id="9" name="文本框 8"/>
          <p:cNvSpPr txBox="1"/>
          <p:nvPr/>
        </p:nvSpPr>
        <p:spPr>
          <a:xfrm>
            <a:off x="9030335" y="3890010"/>
            <a:ext cx="1221105" cy="521970"/>
          </a:xfrm>
          <a:prstGeom prst="rect">
            <a:avLst/>
          </a:prstGeom>
          <a:noFill/>
        </p:spPr>
        <p:txBody>
          <a:bodyPr wrap="square" rtlCol="0">
            <a:spAutoFit/>
          </a:bodyPr>
          <a:lstStyle/>
          <a:p>
            <a:r>
              <a:rPr lang="en-US" sz="2800">
                <a:latin typeface="Times New Roman" panose="02020603050405020304" pitchFamily="18" charset="0"/>
                <a:ea typeface="宋体" panose="02010600030101010101" pitchFamily="2" charset="-122"/>
                <a:sym typeface="+mn-ea"/>
              </a:rPr>
              <a:t>stuffed</a:t>
            </a:r>
            <a:r>
              <a:rPr lang="en-US">
                <a:latin typeface="Times New Roman" panose="02020603050405020304" pitchFamily="18" charset="0"/>
                <a:ea typeface="宋体" panose="02010600030101010101" pitchFamily="2" charset="-122"/>
                <a:sym typeface="+mn-ea"/>
              </a:rPr>
              <a:t> </a:t>
            </a:r>
            <a:endParaRPr lang="zh-CN" altLang="en-US"/>
          </a:p>
        </p:txBody>
      </p:sp>
      <p:sp>
        <p:nvSpPr>
          <p:cNvPr id="10" name="文本框 9"/>
          <p:cNvSpPr txBox="1"/>
          <p:nvPr/>
        </p:nvSpPr>
        <p:spPr>
          <a:xfrm>
            <a:off x="5533390" y="5163185"/>
            <a:ext cx="1066165" cy="521970"/>
          </a:xfrm>
          <a:prstGeom prst="rect">
            <a:avLst/>
          </a:prstGeom>
          <a:noFill/>
        </p:spPr>
        <p:txBody>
          <a:bodyPr wrap="square" rtlCol="0">
            <a:spAutoFit/>
          </a:bodyPr>
          <a:lstStyle/>
          <a:p>
            <a:r>
              <a:rPr lang="en-US" sz="2800">
                <a:latin typeface="Times New Roman" panose="02020603050405020304" pitchFamily="18" charset="0"/>
                <a:ea typeface="宋体" panose="02010600030101010101" pitchFamily="2" charset="-122"/>
                <a:sym typeface="+mn-ea"/>
              </a:rPr>
              <a:t>sticky</a:t>
            </a:r>
            <a:endParaRPr lang="zh-CN" altLang="en-US" sz="2800"/>
          </a:p>
        </p:txBody>
      </p:sp>
      <p:sp>
        <p:nvSpPr>
          <p:cNvPr id="12" name="圆角矩形 11"/>
          <p:cNvSpPr/>
          <p:nvPr/>
        </p:nvSpPr>
        <p:spPr>
          <a:xfrm>
            <a:off x="798195" y="855345"/>
            <a:ext cx="2521585" cy="59245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chemeClr val="tx1"/>
                </a:solidFill>
                <a:latin typeface="Times New Roman" panose="02020603050405020304" pitchFamily="18" charset="0"/>
                <a:ea typeface="宋体" panose="02010600030101010101" pitchFamily="2" charset="-122"/>
                <a:cs typeface="Times New Roman" panose="02020603050405020304" pitchFamily="18" charset="0"/>
              </a:rPr>
              <a:t>n.</a:t>
            </a:r>
            <a:r>
              <a:rPr lang="en-US" altLang="zh-CN" sz="2800">
                <a:solidFill>
                  <a:schemeClr val="tx1"/>
                </a:solidFill>
                <a:latin typeface="宋体" panose="02010600030101010101" pitchFamily="2" charset="-122"/>
                <a:ea typeface="宋体" panose="02010600030101010101" pitchFamily="2" charset="-122"/>
                <a:cs typeface="宋体" panose="02010600030101010101" pitchFamily="2" charset="-122"/>
              </a:rPr>
              <a:t> </a:t>
            </a:r>
            <a:r>
              <a:rPr lang="zh-CN" altLang="en-US" sz="2800">
                <a:solidFill>
                  <a:schemeClr val="tx1"/>
                </a:solidFill>
                <a:latin typeface="宋体" panose="02010600030101010101" pitchFamily="2" charset="-122"/>
                <a:ea typeface="宋体" panose="02010600030101010101" pitchFamily="2" charset="-122"/>
                <a:cs typeface="宋体" panose="02010600030101010101" pitchFamily="2" charset="-122"/>
              </a:rPr>
              <a:t>野外聚餐</a:t>
            </a:r>
          </a:p>
        </p:txBody>
      </p:sp>
      <p:sp>
        <p:nvSpPr>
          <p:cNvPr id="13" name="圆角矩形 12"/>
          <p:cNvSpPr/>
          <p:nvPr>
            <p:custDataLst>
              <p:tags r:id="rId4"/>
            </p:custDataLst>
          </p:nvPr>
        </p:nvSpPr>
        <p:spPr>
          <a:xfrm>
            <a:off x="7437120" y="834390"/>
            <a:ext cx="2521585" cy="59245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chemeClr val="tx1"/>
                </a:solidFill>
                <a:latin typeface="Times New Roman" panose="02020603050405020304" pitchFamily="18" charset="0"/>
                <a:ea typeface="宋体" panose="02010600030101010101" pitchFamily="2" charset="-122"/>
                <a:cs typeface="Times New Roman" panose="02020603050405020304" pitchFamily="18" charset="0"/>
              </a:rPr>
              <a:t>n.</a:t>
            </a:r>
            <a:r>
              <a:rPr lang="en-US" altLang="zh-CN" sz="2800">
                <a:solidFill>
                  <a:schemeClr val="tx1"/>
                </a:solidFill>
                <a:latin typeface="宋体" panose="02010600030101010101" pitchFamily="2" charset="-122"/>
                <a:ea typeface="宋体" panose="02010600030101010101" pitchFamily="2" charset="-122"/>
                <a:cs typeface="宋体" panose="02010600030101010101" pitchFamily="2" charset="-122"/>
              </a:rPr>
              <a:t> </a:t>
            </a:r>
            <a:r>
              <a:rPr lang="zh-CN" altLang="en-US" sz="2800">
                <a:solidFill>
                  <a:schemeClr val="tx1"/>
                </a:solidFill>
                <a:latin typeface="宋体" panose="02010600030101010101" pitchFamily="2" charset="-122"/>
                <a:ea typeface="宋体" panose="02010600030101010101" pitchFamily="2" charset="-122"/>
                <a:cs typeface="宋体" panose="02010600030101010101" pitchFamily="2" charset="-122"/>
              </a:rPr>
              <a:t>挤奶房</a:t>
            </a:r>
          </a:p>
        </p:txBody>
      </p:sp>
      <p:sp>
        <p:nvSpPr>
          <p:cNvPr id="14" name="圆角矩形 13"/>
          <p:cNvSpPr/>
          <p:nvPr>
            <p:custDataLst>
              <p:tags r:id="rId5"/>
            </p:custDataLst>
          </p:nvPr>
        </p:nvSpPr>
        <p:spPr>
          <a:xfrm>
            <a:off x="1571625" y="2540000"/>
            <a:ext cx="2776220" cy="59245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chemeClr val="tx1"/>
                </a:solidFill>
                <a:latin typeface="Times New Roman" panose="02020603050405020304" pitchFamily="18" charset="0"/>
                <a:ea typeface="宋体" panose="02010600030101010101" pitchFamily="2" charset="-122"/>
                <a:cs typeface="Times New Roman" panose="02020603050405020304" pitchFamily="18" charset="0"/>
              </a:rPr>
              <a:t>v.</a:t>
            </a:r>
            <a:r>
              <a:rPr lang="en-US" altLang="zh-CN" sz="2800">
                <a:solidFill>
                  <a:schemeClr val="tx1"/>
                </a:solidFill>
                <a:latin typeface="宋体" panose="02010600030101010101" pitchFamily="2" charset="-122"/>
                <a:ea typeface="宋体" panose="02010600030101010101" pitchFamily="2" charset="-122"/>
                <a:cs typeface="宋体" panose="02010600030101010101" pitchFamily="2" charset="-122"/>
              </a:rPr>
              <a:t> </a:t>
            </a:r>
            <a:r>
              <a:rPr lang="zh-CN" altLang="en-US" sz="2800">
                <a:solidFill>
                  <a:schemeClr val="tx1"/>
                </a:solidFill>
                <a:latin typeface="宋体" panose="02010600030101010101" pitchFamily="2" charset="-122"/>
                <a:ea typeface="宋体" panose="02010600030101010101" pitchFamily="2" charset="-122"/>
                <a:cs typeface="宋体" panose="02010600030101010101" pitchFamily="2" charset="-122"/>
              </a:rPr>
              <a:t>停止、停下</a:t>
            </a:r>
          </a:p>
        </p:txBody>
      </p:sp>
      <p:sp>
        <p:nvSpPr>
          <p:cNvPr id="16" name="圆角矩形 15"/>
          <p:cNvSpPr/>
          <p:nvPr>
            <p:custDataLst>
              <p:tags r:id="rId6"/>
            </p:custDataLst>
          </p:nvPr>
        </p:nvSpPr>
        <p:spPr>
          <a:xfrm>
            <a:off x="5187315" y="2540000"/>
            <a:ext cx="3352800" cy="59245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chemeClr val="tx1"/>
                </a:solidFill>
                <a:latin typeface="Times New Roman" panose="02020603050405020304" pitchFamily="18" charset="0"/>
                <a:ea typeface="宋体" panose="02010600030101010101" pitchFamily="2" charset="-122"/>
                <a:cs typeface="Times New Roman" panose="02020603050405020304" pitchFamily="18" charset="0"/>
              </a:rPr>
              <a:t>conj.</a:t>
            </a:r>
            <a:r>
              <a:rPr lang="en-US" altLang="zh-CN" sz="2800">
                <a:solidFill>
                  <a:schemeClr val="tx1"/>
                </a:solidFill>
                <a:latin typeface="宋体" panose="02010600030101010101" pitchFamily="2" charset="-122"/>
                <a:ea typeface="宋体" panose="02010600030101010101" pitchFamily="2" charset="-122"/>
                <a:cs typeface="宋体" panose="02010600030101010101" pitchFamily="2" charset="-122"/>
              </a:rPr>
              <a:t> </a:t>
            </a:r>
            <a:r>
              <a:rPr lang="zh-CN" altLang="en-US" sz="2800">
                <a:solidFill>
                  <a:schemeClr val="tx1"/>
                </a:solidFill>
                <a:latin typeface="宋体" panose="02010600030101010101" pitchFamily="2" charset="-122"/>
                <a:ea typeface="宋体" panose="02010600030101010101" pitchFamily="2" charset="-122"/>
                <a:cs typeface="宋体" panose="02010600030101010101" pitchFamily="2" charset="-122"/>
              </a:rPr>
              <a:t>一</a:t>
            </a:r>
            <a:r>
              <a:rPr lang="zh-CN" altLang="en-US" sz="2800">
                <a:solidFill>
                  <a:schemeClr val="tx1"/>
                </a:solidFill>
                <a:latin typeface="Arial" panose="020B0604020202020204" pitchFamily="34" charset="0"/>
                <a:ea typeface="宋体" panose="02010600030101010101" pitchFamily="2" charset="-122"/>
                <a:cs typeface="Arial" panose="020B0604020202020204" pitchFamily="34" charset="0"/>
              </a:rPr>
              <a:t>……就</a:t>
            </a:r>
          </a:p>
        </p:txBody>
      </p:sp>
      <p:sp>
        <p:nvSpPr>
          <p:cNvPr id="17" name="圆角矩形 16"/>
          <p:cNvSpPr/>
          <p:nvPr>
            <p:custDataLst>
              <p:tags r:id="rId7"/>
            </p:custDataLst>
          </p:nvPr>
        </p:nvSpPr>
        <p:spPr>
          <a:xfrm>
            <a:off x="8467725" y="3379470"/>
            <a:ext cx="2991485" cy="59245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chemeClr val="tx1"/>
                </a:solidFill>
                <a:latin typeface="Times New Roman" panose="02020603050405020304" pitchFamily="18" charset="0"/>
                <a:ea typeface="宋体" panose="02010600030101010101" pitchFamily="2" charset="-122"/>
                <a:cs typeface="Times New Roman" panose="02020603050405020304" pitchFamily="18" charset="0"/>
              </a:rPr>
              <a:t>vt. </a:t>
            </a:r>
            <a:r>
              <a:rPr lang="en-US" altLang="zh-CN" sz="2800">
                <a:solidFill>
                  <a:schemeClr val="tx1"/>
                </a:solidFill>
                <a:latin typeface="宋体" panose="02010600030101010101" pitchFamily="2" charset="-122"/>
                <a:ea typeface="宋体" panose="02010600030101010101" pitchFamily="2" charset="-122"/>
                <a:cs typeface="宋体" panose="02010600030101010101" pitchFamily="2" charset="-122"/>
              </a:rPr>
              <a:t>把</a:t>
            </a:r>
            <a:r>
              <a:rPr lang="en-US" altLang="zh-CN" sz="2800">
                <a:solidFill>
                  <a:schemeClr val="tx1"/>
                </a:solidFill>
                <a:latin typeface="Arial" panose="020B0604020202020204" pitchFamily="34" charset="0"/>
                <a:ea typeface="宋体" panose="02010600030101010101" pitchFamily="2" charset="-122"/>
                <a:cs typeface="Arial" panose="020B0604020202020204" pitchFamily="34" charset="0"/>
              </a:rPr>
              <a:t>……</a:t>
            </a:r>
            <a:r>
              <a:rPr lang="en-US" altLang="zh-CN" sz="2800">
                <a:solidFill>
                  <a:schemeClr val="tx1"/>
                </a:solidFill>
                <a:latin typeface="宋体" panose="02010600030101010101" pitchFamily="2" charset="-122"/>
                <a:ea typeface="宋体" panose="02010600030101010101" pitchFamily="2" charset="-122"/>
                <a:cs typeface="宋体" panose="02010600030101010101" pitchFamily="2" charset="-122"/>
              </a:rPr>
              <a:t>塞满；</a:t>
            </a:r>
          </a:p>
        </p:txBody>
      </p:sp>
      <p:sp>
        <p:nvSpPr>
          <p:cNvPr id="18" name="圆角矩形 17"/>
          <p:cNvSpPr/>
          <p:nvPr>
            <p:custDataLst>
              <p:tags r:id="rId8"/>
            </p:custDataLst>
          </p:nvPr>
        </p:nvSpPr>
        <p:spPr>
          <a:xfrm>
            <a:off x="5114290" y="4634230"/>
            <a:ext cx="2521585" cy="59245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chemeClr val="tx1"/>
                </a:solidFill>
                <a:latin typeface="宋体" panose="02010600030101010101" pitchFamily="2" charset="-122"/>
                <a:ea typeface="宋体" panose="02010600030101010101" pitchFamily="2" charset="-122"/>
                <a:cs typeface="宋体" panose="02010600030101010101" pitchFamily="2" charset="-122"/>
              </a:rPr>
              <a:t> </a:t>
            </a:r>
            <a:r>
              <a:rPr lang="en-US" altLang="zh-CN" sz="2800">
                <a:solidFill>
                  <a:schemeClr val="tx1"/>
                </a:solidFill>
                <a:latin typeface="Times New Roman" panose="02020603050405020304" pitchFamily="18" charset="0"/>
                <a:ea typeface="宋体" panose="02010600030101010101" pitchFamily="2" charset="-122"/>
                <a:cs typeface="Times New Roman" panose="02020603050405020304" pitchFamily="18" charset="0"/>
              </a:rPr>
              <a:t>adj. </a:t>
            </a:r>
            <a:r>
              <a:rPr lang="zh-CN" altLang="en-US" sz="2800">
                <a:solidFill>
                  <a:schemeClr val="tx1"/>
                </a:solidFill>
                <a:latin typeface="宋体" panose="02010600030101010101" pitchFamily="2" charset="-122"/>
                <a:ea typeface="宋体" panose="02010600030101010101" pitchFamily="2" charset="-122"/>
                <a:cs typeface="宋体" panose="02010600030101010101" pitchFamily="2" charset="-122"/>
              </a:rPr>
              <a:t>可粘贴的;</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3"/>
                                        </p:tgtEl>
                                        <p:attrNameLst>
                                          <p:attrName>fillcolor</p:attrName>
                                        </p:attrNameLst>
                                      </p:cBhvr>
                                      <p:to>
                                        <a:schemeClr val="accent2"/>
                                      </p:to>
                                    </p:animClr>
                                    <p:set>
                                      <p:cBhvr>
                                        <p:cTn id="7" dur="2000" fill="hold"/>
                                        <p:tgtEl>
                                          <p:spTgt spid="3"/>
                                        </p:tgtEl>
                                        <p:attrNameLst>
                                          <p:attrName>fill.type</p:attrName>
                                        </p:attrNameLst>
                                      </p:cBhvr>
                                      <p:to>
                                        <p:strVal val="solid"/>
                                      </p:to>
                                    </p:set>
                                    <p:set>
                                      <p:cBhvr>
                                        <p:cTn id="8" dur="2000" fill="hold"/>
                                        <p:tgtEl>
                                          <p:spTgt spid="3"/>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 presetClass="emph" presetSubtype="2" fill="hold" nodeType="clickEffect">
                                  <p:stCondLst>
                                    <p:cond delay="0"/>
                                  </p:stCondLst>
                                  <p:childTnLst>
                                    <p:animClr clrSpc="rgb" dir="cw">
                                      <p:cBhvr>
                                        <p:cTn id="12" dur="2000" fill="hold"/>
                                        <p:tgtEl>
                                          <p:spTgt spid="6"/>
                                        </p:tgtEl>
                                        <p:attrNameLst>
                                          <p:attrName>fillcolor</p:attrName>
                                        </p:attrNameLst>
                                      </p:cBhvr>
                                      <p:to>
                                        <a:schemeClr val="accent2"/>
                                      </p:to>
                                    </p:animClr>
                                    <p:set>
                                      <p:cBhvr>
                                        <p:cTn id="13" dur="2000" fill="hold"/>
                                        <p:tgtEl>
                                          <p:spTgt spid="6"/>
                                        </p:tgtEl>
                                        <p:attrNameLst>
                                          <p:attrName>fill.type</p:attrName>
                                        </p:attrNameLst>
                                      </p:cBhvr>
                                      <p:to>
                                        <p:strVal val="solid"/>
                                      </p:to>
                                    </p:set>
                                    <p:set>
                                      <p:cBhvr>
                                        <p:cTn id="14" dur="2000" fill="hold"/>
                                        <p:tgtEl>
                                          <p:spTgt spid="6"/>
                                        </p:tgtEl>
                                        <p:attrNameLst>
                                          <p:attrName>fill.on</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1" presetClass="emph" presetSubtype="2" fill="hold" nodeType="clickEffect">
                                  <p:stCondLst>
                                    <p:cond delay="0"/>
                                  </p:stCondLst>
                                  <p:childTnLst>
                                    <p:animClr clrSpc="rgb" dir="cw">
                                      <p:cBhvr>
                                        <p:cTn id="18" dur="2000" fill="hold"/>
                                        <p:tgtEl>
                                          <p:spTgt spid="7"/>
                                        </p:tgtEl>
                                        <p:attrNameLst>
                                          <p:attrName>fillcolor</p:attrName>
                                        </p:attrNameLst>
                                      </p:cBhvr>
                                      <p:to>
                                        <a:schemeClr val="accent2"/>
                                      </p:to>
                                    </p:animClr>
                                    <p:set>
                                      <p:cBhvr>
                                        <p:cTn id="19" dur="2000" fill="hold"/>
                                        <p:tgtEl>
                                          <p:spTgt spid="7"/>
                                        </p:tgtEl>
                                        <p:attrNameLst>
                                          <p:attrName>fill.type</p:attrName>
                                        </p:attrNameLst>
                                      </p:cBhvr>
                                      <p:to>
                                        <p:strVal val="solid"/>
                                      </p:to>
                                    </p:set>
                                    <p:set>
                                      <p:cBhvr>
                                        <p:cTn id="20" dur="2000" fill="hold"/>
                                        <p:tgtEl>
                                          <p:spTgt spid="7"/>
                                        </p:tgtEl>
                                        <p:attrNameLst>
                                          <p:attrName>fill.on</p:attrName>
                                        </p:attrNameLst>
                                      </p:cBhvr>
                                      <p:to>
                                        <p:strVal val="true"/>
                                      </p:to>
                                    </p:set>
                                  </p:childTnLst>
                                </p:cTn>
                              </p:par>
                            </p:childTnLst>
                          </p:cTn>
                        </p:par>
                      </p:childTnLst>
                    </p:cTn>
                  </p:par>
                  <p:par>
                    <p:cTn id="21" fill="hold">
                      <p:stCondLst>
                        <p:cond delay="indefinite"/>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8"/>
                                        </p:tgtEl>
                                        <p:attrNameLst>
                                          <p:attrName>fillcolor</p:attrName>
                                        </p:attrNameLst>
                                      </p:cBhvr>
                                      <p:to>
                                        <a:schemeClr val="accent2"/>
                                      </p:to>
                                    </p:animClr>
                                    <p:set>
                                      <p:cBhvr>
                                        <p:cTn id="25" dur="2000" fill="hold"/>
                                        <p:tgtEl>
                                          <p:spTgt spid="8"/>
                                        </p:tgtEl>
                                        <p:attrNameLst>
                                          <p:attrName>fill.type</p:attrName>
                                        </p:attrNameLst>
                                      </p:cBhvr>
                                      <p:to>
                                        <p:strVal val="solid"/>
                                      </p:to>
                                    </p:set>
                                    <p:set>
                                      <p:cBhvr>
                                        <p:cTn id="26" dur="2000" fill="hold"/>
                                        <p:tgtEl>
                                          <p:spTgt spid="8"/>
                                        </p:tgtEl>
                                        <p:attrNameLst>
                                          <p:attrName>fill.on</p:attrName>
                                        </p:attrNameLst>
                                      </p:cBhvr>
                                      <p:to>
                                        <p:strVal val="true"/>
                                      </p:to>
                                    </p:set>
                                  </p:childTnLst>
                                </p:cTn>
                              </p:par>
                            </p:childTnLst>
                          </p:cTn>
                        </p:par>
                      </p:childTnLst>
                    </p:cTn>
                  </p:par>
                  <p:par>
                    <p:cTn id="27" fill="hold">
                      <p:stCondLst>
                        <p:cond delay="indefinite"/>
                      </p:stCondLst>
                      <p:childTnLst>
                        <p:par>
                          <p:cTn id="28" fill="hold">
                            <p:stCondLst>
                              <p:cond delay="0"/>
                            </p:stCondLst>
                            <p:childTnLst>
                              <p:par>
                                <p:cTn id="29" presetID="1" presetClass="emph" presetSubtype="2" fill="hold" nodeType="clickEffect">
                                  <p:stCondLst>
                                    <p:cond delay="0"/>
                                  </p:stCondLst>
                                  <p:childTnLst>
                                    <p:animClr clrSpc="rgb" dir="cw">
                                      <p:cBhvr>
                                        <p:cTn id="30" dur="2000" fill="hold"/>
                                        <p:tgtEl>
                                          <p:spTgt spid="9"/>
                                        </p:tgtEl>
                                        <p:attrNameLst>
                                          <p:attrName>fillcolor</p:attrName>
                                        </p:attrNameLst>
                                      </p:cBhvr>
                                      <p:to>
                                        <a:schemeClr val="accent2"/>
                                      </p:to>
                                    </p:animClr>
                                    <p:set>
                                      <p:cBhvr>
                                        <p:cTn id="31" dur="2000" fill="hold"/>
                                        <p:tgtEl>
                                          <p:spTgt spid="9"/>
                                        </p:tgtEl>
                                        <p:attrNameLst>
                                          <p:attrName>fill.type</p:attrName>
                                        </p:attrNameLst>
                                      </p:cBhvr>
                                      <p:to>
                                        <p:strVal val="solid"/>
                                      </p:to>
                                    </p:set>
                                    <p:set>
                                      <p:cBhvr>
                                        <p:cTn id="32" dur="2000" fill="hold"/>
                                        <p:tgtEl>
                                          <p:spTgt spid="9"/>
                                        </p:tgtEl>
                                        <p:attrNameLst>
                                          <p:attrName>fill.on</p:attrName>
                                        </p:attrNameLst>
                                      </p:cBhvr>
                                      <p:to>
                                        <p:strVal val="true"/>
                                      </p:to>
                                    </p:set>
                                  </p:childTnLst>
                                </p:cTn>
                              </p:par>
                            </p:childTnLst>
                          </p:cTn>
                        </p:par>
                      </p:childTnLst>
                    </p:cTn>
                  </p:par>
                  <p:par>
                    <p:cTn id="33" fill="hold">
                      <p:stCondLst>
                        <p:cond delay="indefinite"/>
                      </p:stCondLst>
                      <p:childTnLst>
                        <p:par>
                          <p:cTn id="34" fill="hold">
                            <p:stCondLst>
                              <p:cond delay="0"/>
                            </p:stCondLst>
                            <p:childTnLst>
                              <p:par>
                                <p:cTn id="35" presetID="1" presetClass="emph" presetSubtype="2" fill="hold" nodeType="clickEffect">
                                  <p:stCondLst>
                                    <p:cond delay="0"/>
                                  </p:stCondLst>
                                  <p:childTnLst>
                                    <p:animClr clrSpc="rgb" dir="cw">
                                      <p:cBhvr>
                                        <p:cTn id="36" dur="2000" fill="hold"/>
                                        <p:tgtEl>
                                          <p:spTgt spid="10"/>
                                        </p:tgtEl>
                                        <p:attrNameLst>
                                          <p:attrName>fillcolor</p:attrName>
                                        </p:attrNameLst>
                                      </p:cBhvr>
                                      <p:to>
                                        <a:schemeClr val="accent2"/>
                                      </p:to>
                                    </p:animClr>
                                    <p:set>
                                      <p:cBhvr>
                                        <p:cTn id="37" dur="2000" fill="hold"/>
                                        <p:tgtEl>
                                          <p:spTgt spid="10"/>
                                        </p:tgtEl>
                                        <p:attrNameLst>
                                          <p:attrName>fill.type</p:attrName>
                                        </p:attrNameLst>
                                      </p:cBhvr>
                                      <p:to>
                                        <p:strVal val="solid"/>
                                      </p:to>
                                    </p:set>
                                    <p:set>
                                      <p:cBhvr>
                                        <p:cTn id="38" dur="2000" fill="hold"/>
                                        <p:tgtEl>
                                          <p:spTgt spid="10"/>
                                        </p:tgtEl>
                                        <p:attrNameLst>
                                          <p:attrName>fill.on</p:attrName>
                                        </p:attrNameLst>
                                      </p:cBhvr>
                                      <p:to>
                                        <p:strVal val="true"/>
                                      </p:to>
                                    </p:set>
                                  </p:childTnLst>
                                </p:cTn>
                              </p:par>
                            </p:childTnLst>
                          </p:cTn>
                        </p:par>
                      </p:childTnLst>
                    </p:cTn>
                  </p:par>
                  <p:par>
                    <p:cTn id="39" fill="hold">
                      <p:stCondLst>
                        <p:cond delay="indefinite"/>
                      </p:stCondLst>
                      <p:childTnLst>
                        <p:par>
                          <p:cTn id="40" fill="hold">
                            <p:stCondLst>
                              <p:cond delay="0"/>
                            </p:stCondLst>
                            <p:childTnLst>
                              <p:par>
                                <p:cTn id="41" presetID="55"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1000" fill="hold"/>
                                        <p:tgtEl>
                                          <p:spTgt spid="12"/>
                                        </p:tgtEl>
                                        <p:attrNameLst>
                                          <p:attrName>ppt_w</p:attrName>
                                        </p:attrNameLst>
                                      </p:cBhvr>
                                      <p:tavLst>
                                        <p:tav tm="0">
                                          <p:val>
                                            <p:strVal val="#ppt_w*0.70"/>
                                          </p:val>
                                        </p:tav>
                                        <p:tav tm="100000">
                                          <p:val>
                                            <p:strVal val="#ppt_w"/>
                                          </p:val>
                                        </p:tav>
                                      </p:tavLst>
                                    </p:anim>
                                    <p:anim calcmode="lin" valueType="num">
                                      <p:cBhvr>
                                        <p:cTn id="44" dur="1000" fill="hold"/>
                                        <p:tgtEl>
                                          <p:spTgt spid="12"/>
                                        </p:tgtEl>
                                        <p:attrNameLst>
                                          <p:attrName>ppt_h</p:attrName>
                                        </p:attrNameLst>
                                      </p:cBhvr>
                                      <p:tavLst>
                                        <p:tav tm="0">
                                          <p:val>
                                            <p:strVal val="#ppt_h"/>
                                          </p:val>
                                        </p:tav>
                                        <p:tav tm="100000">
                                          <p:val>
                                            <p:strVal val="#ppt_h"/>
                                          </p:val>
                                        </p:tav>
                                      </p:tavLst>
                                    </p:anim>
                                    <p:animEffect transition="in" filter="fade">
                                      <p:cBhvr>
                                        <p:cTn id="45" dur="10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55" presetClass="entr" presetSubtype="0"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p:cTn id="50" dur="1000" fill="hold"/>
                                        <p:tgtEl>
                                          <p:spTgt spid="13"/>
                                        </p:tgtEl>
                                        <p:attrNameLst>
                                          <p:attrName>ppt_w</p:attrName>
                                        </p:attrNameLst>
                                      </p:cBhvr>
                                      <p:tavLst>
                                        <p:tav tm="0">
                                          <p:val>
                                            <p:strVal val="#ppt_w*0.70"/>
                                          </p:val>
                                        </p:tav>
                                        <p:tav tm="100000">
                                          <p:val>
                                            <p:strVal val="#ppt_w"/>
                                          </p:val>
                                        </p:tav>
                                      </p:tavLst>
                                    </p:anim>
                                    <p:anim calcmode="lin" valueType="num">
                                      <p:cBhvr>
                                        <p:cTn id="51" dur="1000" fill="hold"/>
                                        <p:tgtEl>
                                          <p:spTgt spid="13"/>
                                        </p:tgtEl>
                                        <p:attrNameLst>
                                          <p:attrName>ppt_h</p:attrName>
                                        </p:attrNameLst>
                                      </p:cBhvr>
                                      <p:tavLst>
                                        <p:tav tm="0">
                                          <p:val>
                                            <p:strVal val="#ppt_h"/>
                                          </p:val>
                                        </p:tav>
                                        <p:tav tm="100000">
                                          <p:val>
                                            <p:strVal val="#ppt_h"/>
                                          </p:val>
                                        </p:tav>
                                      </p:tavLst>
                                    </p:anim>
                                    <p:animEffect transition="in" filter="fade">
                                      <p:cBhvr>
                                        <p:cTn id="52" dur="10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55"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p:cTn id="57" dur="1000" fill="hold"/>
                                        <p:tgtEl>
                                          <p:spTgt spid="14"/>
                                        </p:tgtEl>
                                        <p:attrNameLst>
                                          <p:attrName>ppt_w</p:attrName>
                                        </p:attrNameLst>
                                      </p:cBhvr>
                                      <p:tavLst>
                                        <p:tav tm="0">
                                          <p:val>
                                            <p:strVal val="#ppt_w*0.70"/>
                                          </p:val>
                                        </p:tav>
                                        <p:tav tm="100000">
                                          <p:val>
                                            <p:strVal val="#ppt_w"/>
                                          </p:val>
                                        </p:tav>
                                      </p:tavLst>
                                    </p:anim>
                                    <p:anim calcmode="lin" valueType="num">
                                      <p:cBhvr>
                                        <p:cTn id="58" dur="1000" fill="hold"/>
                                        <p:tgtEl>
                                          <p:spTgt spid="14"/>
                                        </p:tgtEl>
                                        <p:attrNameLst>
                                          <p:attrName>ppt_h</p:attrName>
                                        </p:attrNameLst>
                                      </p:cBhvr>
                                      <p:tavLst>
                                        <p:tav tm="0">
                                          <p:val>
                                            <p:strVal val="#ppt_h"/>
                                          </p:val>
                                        </p:tav>
                                        <p:tav tm="100000">
                                          <p:val>
                                            <p:strVal val="#ppt_h"/>
                                          </p:val>
                                        </p:tav>
                                      </p:tavLst>
                                    </p:anim>
                                    <p:animEffect transition="in" filter="fade">
                                      <p:cBhvr>
                                        <p:cTn id="59" dur="1000"/>
                                        <p:tgtEl>
                                          <p:spTgt spid="14"/>
                                        </p:tgtEl>
                                      </p:cBhvr>
                                    </p:animEffect>
                                  </p:childTnLst>
                                </p:cTn>
                              </p:par>
                            </p:childTnLst>
                          </p:cTn>
                        </p:par>
                      </p:childTnLst>
                    </p:cTn>
                  </p:par>
                  <p:par>
                    <p:cTn id="60" fill="hold">
                      <p:stCondLst>
                        <p:cond delay="indefinite"/>
                      </p:stCondLst>
                      <p:childTnLst>
                        <p:par>
                          <p:cTn id="61" fill="hold">
                            <p:stCondLst>
                              <p:cond delay="0"/>
                            </p:stCondLst>
                            <p:childTnLst>
                              <p:par>
                                <p:cTn id="62" presetID="55" presetClass="entr" presetSubtype="0" fill="hold" grpId="0" nodeType="clickEffect">
                                  <p:stCondLst>
                                    <p:cond delay="0"/>
                                  </p:stCondLst>
                                  <p:childTnLst>
                                    <p:set>
                                      <p:cBhvr>
                                        <p:cTn id="63" dur="1" fill="hold">
                                          <p:stCondLst>
                                            <p:cond delay="0"/>
                                          </p:stCondLst>
                                        </p:cTn>
                                        <p:tgtEl>
                                          <p:spTgt spid="16"/>
                                        </p:tgtEl>
                                        <p:attrNameLst>
                                          <p:attrName>style.visibility</p:attrName>
                                        </p:attrNameLst>
                                      </p:cBhvr>
                                      <p:to>
                                        <p:strVal val="visible"/>
                                      </p:to>
                                    </p:set>
                                    <p:anim calcmode="lin" valueType="num">
                                      <p:cBhvr>
                                        <p:cTn id="64" dur="1000" fill="hold"/>
                                        <p:tgtEl>
                                          <p:spTgt spid="16"/>
                                        </p:tgtEl>
                                        <p:attrNameLst>
                                          <p:attrName>ppt_w</p:attrName>
                                        </p:attrNameLst>
                                      </p:cBhvr>
                                      <p:tavLst>
                                        <p:tav tm="0">
                                          <p:val>
                                            <p:strVal val="#ppt_w*0.70"/>
                                          </p:val>
                                        </p:tav>
                                        <p:tav tm="100000">
                                          <p:val>
                                            <p:strVal val="#ppt_w"/>
                                          </p:val>
                                        </p:tav>
                                      </p:tavLst>
                                    </p:anim>
                                    <p:anim calcmode="lin" valueType="num">
                                      <p:cBhvr>
                                        <p:cTn id="65" dur="1000" fill="hold"/>
                                        <p:tgtEl>
                                          <p:spTgt spid="16"/>
                                        </p:tgtEl>
                                        <p:attrNameLst>
                                          <p:attrName>ppt_h</p:attrName>
                                        </p:attrNameLst>
                                      </p:cBhvr>
                                      <p:tavLst>
                                        <p:tav tm="0">
                                          <p:val>
                                            <p:strVal val="#ppt_h"/>
                                          </p:val>
                                        </p:tav>
                                        <p:tav tm="100000">
                                          <p:val>
                                            <p:strVal val="#ppt_h"/>
                                          </p:val>
                                        </p:tav>
                                      </p:tavLst>
                                    </p:anim>
                                    <p:animEffect transition="in" filter="fade">
                                      <p:cBhvr>
                                        <p:cTn id="66" dur="1000"/>
                                        <p:tgtEl>
                                          <p:spTgt spid="16"/>
                                        </p:tgtEl>
                                      </p:cBhvr>
                                    </p:animEffect>
                                  </p:childTnLst>
                                </p:cTn>
                              </p:par>
                            </p:childTnLst>
                          </p:cTn>
                        </p:par>
                      </p:childTnLst>
                    </p:cTn>
                  </p:par>
                  <p:par>
                    <p:cTn id="67" fill="hold">
                      <p:stCondLst>
                        <p:cond delay="indefinite"/>
                      </p:stCondLst>
                      <p:childTnLst>
                        <p:par>
                          <p:cTn id="68" fill="hold">
                            <p:stCondLst>
                              <p:cond delay="0"/>
                            </p:stCondLst>
                            <p:childTnLst>
                              <p:par>
                                <p:cTn id="69" presetID="55" presetClass="entr" presetSubtype="0" fill="hold" grpId="0" nodeType="clickEffect">
                                  <p:stCondLst>
                                    <p:cond delay="0"/>
                                  </p:stCondLst>
                                  <p:childTnLst>
                                    <p:set>
                                      <p:cBhvr>
                                        <p:cTn id="70" dur="1" fill="hold">
                                          <p:stCondLst>
                                            <p:cond delay="0"/>
                                          </p:stCondLst>
                                        </p:cTn>
                                        <p:tgtEl>
                                          <p:spTgt spid="17"/>
                                        </p:tgtEl>
                                        <p:attrNameLst>
                                          <p:attrName>style.visibility</p:attrName>
                                        </p:attrNameLst>
                                      </p:cBhvr>
                                      <p:to>
                                        <p:strVal val="visible"/>
                                      </p:to>
                                    </p:set>
                                    <p:anim calcmode="lin" valueType="num">
                                      <p:cBhvr>
                                        <p:cTn id="71" dur="1000" fill="hold"/>
                                        <p:tgtEl>
                                          <p:spTgt spid="17"/>
                                        </p:tgtEl>
                                        <p:attrNameLst>
                                          <p:attrName>ppt_w</p:attrName>
                                        </p:attrNameLst>
                                      </p:cBhvr>
                                      <p:tavLst>
                                        <p:tav tm="0">
                                          <p:val>
                                            <p:strVal val="#ppt_w*0.70"/>
                                          </p:val>
                                        </p:tav>
                                        <p:tav tm="100000">
                                          <p:val>
                                            <p:strVal val="#ppt_w"/>
                                          </p:val>
                                        </p:tav>
                                      </p:tavLst>
                                    </p:anim>
                                    <p:anim calcmode="lin" valueType="num">
                                      <p:cBhvr>
                                        <p:cTn id="72" dur="1000" fill="hold"/>
                                        <p:tgtEl>
                                          <p:spTgt spid="17"/>
                                        </p:tgtEl>
                                        <p:attrNameLst>
                                          <p:attrName>ppt_h</p:attrName>
                                        </p:attrNameLst>
                                      </p:cBhvr>
                                      <p:tavLst>
                                        <p:tav tm="0">
                                          <p:val>
                                            <p:strVal val="#ppt_h"/>
                                          </p:val>
                                        </p:tav>
                                        <p:tav tm="100000">
                                          <p:val>
                                            <p:strVal val="#ppt_h"/>
                                          </p:val>
                                        </p:tav>
                                      </p:tavLst>
                                    </p:anim>
                                    <p:animEffect transition="in" filter="fade">
                                      <p:cBhvr>
                                        <p:cTn id="73" dur="1000"/>
                                        <p:tgtEl>
                                          <p:spTgt spid="17"/>
                                        </p:tgtEl>
                                      </p:cBhvr>
                                    </p:animEffect>
                                  </p:childTnLst>
                                </p:cTn>
                              </p:par>
                            </p:childTnLst>
                          </p:cTn>
                        </p:par>
                      </p:childTnLst>
                    </p:cTn>
                  </p:par>
                  <p:par>
                    <p:cTn id="74" fill="hold">
                      <p:stCondLst>
                        <p:cond delay="indefinite"/>
                      </p:stCondLst>
                      <p:childTnLst>
                        <p:par>
                          <p:cTn id="75" fill="hold">
                            <p:stCondLst>
                              <p:cond delay="0"/>
                            </p:stCondLst>
                            <p:childTnLst>
                              <p:par>
                                <p:cTn id="76" presetID="55" presetClass="entr" presetSubtype="0" fill="hold" grpId="0" nodeType="clickEffect">
                                  <p:stCondLst>
                                    <p:cond delay="0"/>
                                  </p:stCondLst>
                                  <p:childTnLst>
                                    <p:set>
                                      <p:cBhvr>
                                        <p:cTn id="77" dur="1" fill="hold">
                                          <p:stCondLst>
                                            <p:cond delay="0"/>
                                          </p:stCondLst>
                                        </p:cTn>
                                        <p:tgtEl>
                                          <p:spTgt spid="18"/>
                                        </p:tgtEl>
                                        <p:attrNameLst>
                                          <p:attrName>style.visibility</p:attrName>
                                        </p:attrNameLst>
                                      </p:cBhvr>
                                      <p:to>
                                        <p:strVal val="visible"/>
                                      </p:to>
                                    </p:set>
                                    <p:anim calcmode="lin" valueType="num">
                                      <p:cBhvr>
                                        <p:cTn id="78" dur="1000" fill="hold"/>
                                        <p:tgtEl>
                                          <p:spTgt spid="18"/>
                                        </p:tgtEl>
                                        <p:attrNameLst>
                                          <p:attrName>ppt_w</p:attrName>
                                        </p:attrNameLst>
                                      </p:cBhvr>
                                      <p:tavLst>
                                        <p:tav tm="0">
                                          <p:val>
                                            <p:strVal val="#ppt_w*0.70"/>
                                          </p:val>
                                        </p:tav>
                                        <p:tav tm="100000">
                                          <p:val>
                                            <p:strVal val="#ppt_w"/>
                                          </p:val>
                                        </p:tav>
                                      </p:tavLst>
                                    </p:anim>
                                    <p:anim calcmode="lin" valueType="num">
                                      <p:cBhvr>
                                        <p:cTn id="79" dur="1000" fill="hold"/>
                                        <p:tgtEl>
                                          <p:spTgt spid="18"/>
                                        </p:tgtEl>
                                        <p:attrNameLst>
                                          <p:attrName>ppt_h</p:attrName>
                                        </p:attrNameLst>
                                      </p:cBhvr>
                                      <p:tavLst>
                                        <p:tav tm="0">
                                          <p:val>
                                            <p:strVal val="#ppt_h"/>
                                          </p:val>
                                        </p:tav>
                                        <p:tav tm="100000">
                                          <p:val>
                                            <p:strVal val="#ppt_h"/>
                                          </p:val>
                                        </p:tav>
                                      </p:tavLst>
                                    </p:anim>
                                    <p:animEffect transition="in" filter="fade">
                                      <p:cBhvr>
                                        <p:cTn id="80"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bldLvl="0" animBg="1"/>
      <p:bldP spid="13" grpId="1" animBg="1"/>
      <p:bldP spid="14" grpId="0" bldLvl="0" animBg="1"/>
      <p:bldP spid="14" grpId="1" animBg="1"/>
      <p:bldP spid="16" grpId="0" bldLvl="0" animBg="1"/>
      <p:bldP spid="16" grpId="1" animBg="1"/>
      <p:bldP spid="17" grpId="0" bldLvl="0" animBg="1"/>
      <p:bldP spid="17" grpId="1" animBg="1"/>
      <p:bldP spid="18" grpId="0" bldLvl="0" animBg="1"/>
      <p:bldP spid="18"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custDataLst>
              <p:tags r:id="rId2"/>
            </p:custDataLst>
          </p:nvPr>
        </p:nvSpPr>
        <p:spPr>
          <a:xfrm>
            <a:off x="0" y="0"/>
            <a:ext cx="12192635" cy="685800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00" name="文本框 99"/>
          <p:cNvSpPr txBox="1"/>
          <p:nvPr/>
        </p:nvSpPr>
        <p:spPr>
          <a:xfrm>
            <a:off x="315595" y="88900"/>
            <a:ext cx="11390630" cy="6443980"/>
          </a:xfrm>
          <a:prstGeom prst="rect">
            <a:avLst/>
          </a:prstGeom>
          <a:noFill/>
          <a:ln w="9525">
            <a:noFill/>
          </a:ln>
        </p:spPr>
        <p:txBody>
          <a:bodyPr wrap="square">
            <a:noAutofit/>
          </a:bodyPr>
          <a:lstStyle/>
          <a:p>
            <a:pPr indent="266700" fontAlgn="auto"/>
            <a:r>
              <a:rPr lang="en-US" sz="2400" b="0">
                <a:latin typeface="Times New Roman" panose="02020603050405020304" pitchFamily="18" charset="0"/>
                <a:ea typeface="宋体" panose="02010600030101010101" pitchFamily="2" charset="-122"/>
              </a:rPr>
              <a:t>   </a:t>
            </a:r>
            <a:r>
              <a:rPr lang="en-US" sz="2800" b="0">
                <a:latin typeface="Times New Roman" panose="02020603050405020304" pitchFamily="18" charset="0"/>
                <a:ea typeface="宋体" panose="02010600030101010101" pitchFamily="2" charset="-122"/>
              </a:rPr>
              <a:t> </a:t>
            </a:r>
            <a:r>
              <a:rPr lang="en-US" sz="2800">
                <a:latin typeface="Times New Roman" panose="02020603050405020304" pitchFamily="18" charset="0"/>
                <a:ea typeface="宋体" panose="02010600030101010101" pitchFamily="2" charset="-122"/>
                <a:sym typeface="+mn-ea"/>
              </a:rPr>
              <a:t>As I carried her up the blackberry-lined path toward my car where I kept a water bottle, she began to move. I stopped, and she soon took wing but did not immediately fly away. </a:t>
            </a:r>
          </a:p>
          <a:p>
            <a:pPr indent="266700" fontAlgn="auto"/>
            <a:r>
              <a:rPr lang="en-US" sz="2800">
                <a:latin typeface="Times New Roman" panose="02020603050405020304" pitchFamily="18" charset="0"/>
                <a:ea typeface="宋体" panose="02010600030101010101" pitchFamily="2" charset="-122"/>
                <a:sym typeface="+mn-ea"/>
              </a:rPr>
              <a:t>   Hovering (</a:t>
            </a:r>
            <a:r>
              <a:rPr lang="zh-CN" sz="2800">
                <a:ea typeface="宋体" panose="02010600030101010101" pitchFamily="2" charset="-122"/>
                <a:sym typeface="+mn-ea"/>
              </a:rPr>
              <a:t>悬停</a:t>
            </a:r>
            <a:r>
              <a:rPr lang="en-US" sz="2800">
                <a:latin typeface="Times New Roman" panose="02020603050405020304" pitchFamily="18" charset="0"/>
                <a:ea typeface="宋体" panose="02010600030101010101" pitchFamily="2" charset="-122"/>
                <a:sym typeface="+mn-ea"/>
              </a:rPr>
              <a:t>), she approached within six inches of my face. For a very long moment, this tiny creature looked into my eyes, turning her head from side to side. Then she flew quickly out of sight.</a:t>
            </a:r>
            <a:endParaRPr lang="en-US" sz="2800" b="0">
              <a:latin typeface="Times New Roman" panose="02020603050405020304" pitchFamily="18" charset="0"/>
              <a:ea typeface="宋体" panose="02010600030101010101" pitchFamily="2" charset="-122"/>
            </a:endParaRPr>
          </a:p>
          <a:p>
            <a:pPr indent="266700" fontAlgn="auto"/>
            <a:r>
              <a:rPr lang="en-US" sz="2800" b="0">
                <a:latin typeface="Times New Roman" panose="02020603050405020304" pitchFamily="18" charset="0"/>
                <a:ea typeface="宋体" panose="02010600030101010101" pitchFamily="2" charset="-122"/>
              </a:rPr>
              <a:t>    During the cookout, I told my hosts about the hummingbird incident. They promised to fix the window, As I was departing, my friends walked me to my car. I was standing by the car when a hummingbird flew to the center of our group and began hovering. She turned from person to person until she came to me. She again looked directly into my eyes, then let out a                call and was gone. For a moment, all were speechless. Then someone said, “She must have come to say good-bye.”</a:t>
            </a:r>
          </a:p>
          <a:p>
            <a:pPr indent="266700"/>
            <a:r>
              <a:rPr lang="en-US" sz="2800" i="1">
                <a:latin typeface="Times New Roman" panose="02020603050405020304" pitchFamily="18" charset="0"/>
                <a:ea typeface="宋体" panose="02010600030101010101" pitchFamily="2" charset="-122"/>
                <a:sym typeface="+mn-ea"/>
              </a:rPr>
              <a:t>Paragraph1:</a:t>
            </a:r>
            <a:r>
              <a:rPr lang="en-US" sz="2800" i="1">
                <a:latin typeface="Times New Roman" panose="02020603050405020304" pitchFamily="18" charset="0"/>
                <a:ea typeface="宋体" panose="02010600030101010101" pitchFamily="2" charset="-122"/>
                <a:cs typeface="Times New Roman" panose="02020603050405020304" pitchFamily="18" charset="0"/>
                <a:sym typeface="+mn-ea"/>
              </a:rPr>
              <a:t> </a:t>
            </a:r>
            <a:r>
              <a:rPr lang="en-US" sz="2800" i="1">
                <a:latin typeface="Times New Roman" panose="02020603050405020304" pitchFamily="18" charset="0"/>
                <a:ea typeface="宋体" panose="02010600030101010101" pitchFamily="2" charset="-122"/>
                <a:sym typeface="+mn-ea"/>
              </a:rPr>
              <a:t>A few weeks later, I went to the farm again.</a:t>
            </a:r>
            <a:endParaRPr lang="en-US" sz="2800" b="0" i="1">
              <a:latin typeface="Times New Roman" panose="02020603050405020304" pitchFamily="18" charset="0"/>
              <a:ea typeface="宋体" panose="02010600030101010101" pitchFamily="2" charset="-122"/>
            </a:endParaRPr>
          </a:p>
          <a:p>
            <a:pPr indent="266700"/>
            <a:r>
              <a:rPr lang="en-US" sz="2800" b="0" i="1">
                <a:latin typeface="Times New Roman" panose="02020603050405020304" pitchFamily="18" charset="0"/>
                <a:ea typeface="宋体" panose="02010600030101010101" pitchFamily="2" charset="-122"/>
              </a:rPr>
              <a:t>Paragraph2:</a:t>
            </a:r>
            <a:r>
              <a:rPr lang="en-US" sz="2800" b="0" i="1">
                <a:latin typeface="Times New Roman" panose="02020603050405020304" pitchFamily="18" charset="0"/>
                <a:ea typeface="宋体" panose="02010600030101010101" pitchFamily="2" charset="-122"/>
                <a:cs typeface="Times New Roman" panose="02020603050405020304" pitchFamily="18" charset="0"/>
              </a:rPr>
              <a:t> </a:t>
            </a:r>
            <a:r>
              <a:rPr lang="en-US" sz="2800" b="0" i="1">
                <a:latin typeface="Times New Roman" panose="02020603050405020304" pitchFamily="18" charset="0"/>
                <a:ea typeface="宋体" panose="02010600030101010101" pitchFamily="2" charset="-122"/>
              </a:rPr>
              <a:t>I was just about to leave when the hummingbird appeared</a:t>
            </a:r>
            <a:endParaRPr lang="en-US" altLang="en-US" sz="2800" b="0" i="1">
              <a:latin typeface="Times New Roman" panose="02020603050405020304" pitchFamily="18" charset="0"/>
              <a:ea typeface="宋体" panose="02010600030101010101" pitchFamily="2" charset="-122"/>
            </a:endParaRPr>
          </a:p>
        </p:txBody>
      </p:sp>
      <p:sp>
        <p:nvSpPr>
          <p:cNvPr id="2" name="文本框 1"/>
          <p:cNvSpPr txBox="1"/>
          <p:nvPr/>
        </p:nvSpPr>
        <p:spPr>
          <a:xfrm>
            <a:off x="9865995" y="4361180"/>
            <a:ext cx="1666875" cy="521970"/>
          </a:xfrm>
          <a:prstGeom prst="rect">
            <a:avLst/>
          </a:prstGeom>
          <a:noFill/>
        </p:spPr>
        <p:txBody>
          <a:bodyPr wrap="square" rtlCol="0">
            <a:spAutoFit/>
          </a:bodyPr>
          <a:lstStyle/>
          <a:p>
            <a:r>
              <a:rPr lang="en-US" sz="2800">
                <a:latin typeface="Times New Roman" panose="02020603050405020304" pitchFamily="18" charset="0"/>
                <a:ea typeface="宋体" panose="02010600030101010101" pitchFamily="2" charset="-122"/>
                <a:sym typeface="+mn-ea"/>
              </a:rPr>
              <a:t>squeaking</a:t>
            </a:r>
            <a:endParaRPr lang="zh-CN" altLang="en-US" sz="2800"/>
          </a:p>
        </p:txBody>
      </p:sp>
      <p:sp>
        <p:nvSpPr>
          <p:cNvPr id="18" name="圆角矩形 17"/>
          <p:cNvSpPr/>
          <p:nvPr>
            <p:custDataLst>
              <p:tags r:id="rId3"/>
            </p:custDataLst>
          </p:nvPr>
        </p:nvSpPr>
        <p:spPr>
          <a:xfrm>
            <a:off x="7736205" y="3886835"/>
            <a:ext cx="4088130" cy="59245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chemeClr val="tx1"/>
                </a:solidFill>
                <a:latin typeface="宋体" panose="02010600030101010101" pitchFamily="2" charset="-122"/>
                <a:ea typeface="宋体" panose="02010600030101010101" pitchFamily="2" charset="-122"/>
                <a:cs typeface="宋体" panose="02010600030101010101" pitchFamily="2" charset="-122"/>
              </a:rPr>
              <a:t> </a:t>
            </a:r>
            <a:r>
              <a:rPr lang="en-US" altLang="zh-CN" sz="2800">
                <a:solidFill>
                  <a:schemeClr val="tx1"/>
                </a:solidFill>
                <a:latin typeface="Times New Roman" panose="02020603050405020304" pitchFamily="18" charset="0"/>
                <a:ea typeface="宋体" panose="02010600030101010101" pitchFamily="2" charset="-122"/>
                <a:cs typeface="Times New Roman" panose="02020603050405020304" pitchFamily="18" charset="0"/>
              </a:rPr>
              <a:t>adj. </a:t>
            </a:r>
            <a:r>
              <a:rPr lang="zh-CN" altLang="en-US" sz="2800">
                <a:solidFill>
                  <a:schemeClr val="tx1"/>
                </a:solidFill>
                <a:latin typeface="宋体" panose="02010600030101010101" pitchFamily="2" charset="-122"/>
                <a:ea typeface="宋体" panose="02010600030101010101" pitchFamily="2" charset="-122"/>
                <a:cs typeface="宋体" panose="02010600030101010101" pitchFamily="2" charset="-122"/>
              </a:rPr>
              <a:t>(发出)尖锐声的;</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chemeClr val="accent2"/>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1000" fill="hold"/>
                                        <p:tgtEl>
                                          <p:spTgt spid="18"/>
                                        </p:tgtEl>
                                        <p:attrNameLst>
                                          <p:attrName>ppt_w</p:attrName>
                                        </p:attrNameLst>
                                      </p:cBhvr>
                                      <p:tavLst>
                                        <p:tav tm="0">
                                          <p:val>
                                            <p:strVal val="#ppt_w*0.70"/>
                                          </p:val>
                                        </p:tav>
                                        <p:tav tm="100000">
                                          <p:val>
                                            <p:strVal val="#ppt_w"/>
                                          </p:val>
                                        </p:tav>
                                      </p:tavLst>
                                    </p:anim>
                                    <p:anim calcmode="lin" valueType="num">
                                      <p:cBhvr>
                                        <p:cTn id="14" dur="1000" fill="hold"/>
                                        <p:tgtEl>
                                          <p:spTgt spid="18"/>
                                        </p:tgtEl>
                                        <p:attrNameLst>
                                          <p:attrName>ppt_h</p:attrName>
                                        </p:attrNameLst>
                                      </p:cBhvr>
                                      <p:tavLst>
                                        <p:tav tm="0">
                                          <p:val>
                                            <p:strVal val="#ppt_h"/>
                                          </p:val>
                                        </p:tav>
                                        <p:tav tm="100000">
                                          <p:val>
                                            <p:strVal val="#ppt_h"/>
                                          </p:val>
                                        </p:tav>
                                      </p:tavLst>
                                    </p:anim>
                                    <p:animEffect transition="in" filter="fade">
                                      <p:cBhvr>
                                        <p:cTn id="15"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8"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429895" y="172085"/>
            <a:ext cx="3542665" cy="69278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a:solidFill>
                  <a:schemeClr val="tx1"/>
                </a:solidFill>
                <a:latin typeface="宋体" panose="02010600030101010101" pitchFamily="2" charset="-122"/>
                <a:ea typeface="宋体" panose="02010600030101010101" pitchFamily="2" charset="-122"/>
                <a:cs typeface="宋体" panose="02010600030101010101" pitchFamily="2" charset="-122"/>
              </a:rPr>
              <a:t>1. </a:t>
            </a:r>
            <a:r>
              <a:rPr lang="zh-CN" altLang="en-US" sz="3600">
                <a:solidFill>
                  <a:schemeClr val="tx1"/>
                </a:solidFill>
                <a:latin typeface="宋体" panose="02010600030101010101" pitchFamily="2" charset="-122"/>
                <a:ea typeface="宋体" panose="02010600030101010101" pitchFamily="2" charset="-122"/>
                <a:cs typeface="宋体" panose="02010600030101010101" pitchFamily="2" charset="-122"/>
              </a:rPr>
              <a:t>文本解读</a:t>
            </a:r>
          </a:p>
        </p:txBody>
      </p:sp>
      <p:sp>
        <p:nvSpPr>
          <p:cNvPr id="5" name="圆角矩形 4"/>
          <p:cNvSpPr/>
          <p:nvPr/>
        </p:nvSpPr>
        <p:spPr>
          <a:xfrm>
            <a:off x="4085590" y="252095"/>
            <a:ext cx="2267585" cy="53276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a:solidFill>
                  <a:schemeClr val="tx1"/>
                </a:solidFill>
                <a:latin typeface="宋体" panose="02010600030101010101" pitchFamily="2" charset="-122"/>
                <a:ea typeface="宋体" panose="02010600030101010101" pitchFamily="2" charset="-122"/>
                <a:cs typeface="宋体" panose="02010600030101010101" pitchFamily="2" charset="-122"/>
              </a:rPr>
              <a:t>语法填空</a:t>
            </a:r>
          </a:p>
        </p:txBody>
      </p:sp>
      <p:sp>
        <p:nvSpPr>
          <p:cNvPr id="100" name="文本框 99"/>
          <p:cNvSpPr txBox="1"/>
          <p:nvPr/>
        </p:nvSpPr>
        <p:spPr>
          <a:xfrm>
            <a:off x="504190" y="1013460"/>
            <a:ext cx="11163935" cy="4954270"/>
          </a:xfrm>
          <a:prstGeom prst="rect">
            <a:avLst/>
          </a:prstGeom>
          <a:noFill/>
          <a:ln w="9525">
            <a:noFill/>
          </a:ln>
        </p:spPr>
        <p:txBody>
          <a:bodyPr wrap="square">
            <a:spAutoFit/>
          </a:bodyPr>
          <a:lstStyle/>
          <a:p>
            <a:pPr indent="0"/>
            <a:r>
              <a:rPr lang="en-US" sz="2800" b="0">
                <a:latin typeface="Times New Roman" panose="02020603050405020304" pitchFamily="18" charset="0"/>
                <a:ea typeface="宋体" panose="02010600030101010101" pitchFamily="2" charset="-122"/>
              </a:rPr>
              <a:t>      </a:t>
            </a:r>
            <a:r>
              <a:rPr lang="en-US" sz="2400" b="0">
                <a:latin typeface="Times New Roman" panose="02020603050405020304" pitchFamily="18" charset="0"/>
                <a:ea typeface="宋体" panose="02010600030101010101" pitchFamily="2" charset="-122"/>
              </a:rPr>
              <a:t>An old friend invited me to visit his farm for the cookout. I parked my car outside the farm and walked past a milking house that had apparently not </a:t>
            </a:r>
            <a:r>
              <a:rPr lang="en-US" sz="2400" u="sng">
                <a:latin typeface="Times New Roman" panose="02020603050405020304" pitchFamily="18" charset="0"/>
                <a:ea typeface="宋体" panose="02010600030101010101" pitchFamily="2" charset="-122"/>
                <a:sym typeface="+mn-ea"/>
              </a:rPr>
              <a:t>     1     </a:t>
            </a:r>
            <a:r>
              <a:rPr lang="en-US" sz="2400">
                <a:latin typeface="Times New Roman" panose="02020603050405020304" pitchFamily="18" charset="0"/>
                <a:ea typeface="宋体" panose="02010600030101010101" pitchFamily="2" charset="-122"/>
                <a:sym typeface="+mn-ea"/>
              </a:rPr>
              <a:t> (</a:t>
            </a:r>
            <a:r>
              <a:rPr lang="en-US" sz="2400" b="0">
                <a:latin typeface="Times New Roman" panose="02020603050405020304" pitchFamily="18" charset="0"/>
                <a:ea typeface="宋体" panose="02010600030101010101" pitchFamily="2" charset="-122"/>
              </a:rPr>
              <a:t>use) for many years.  When </a:t>
            </a:r>
            <a:r>
              <a:rPr lang="en-US" altLang="en-US" sz="2400" b="0">
                <a:latin typeface="Times New Roman" panose="02020603050405020304" pitchFamily="18" charset="0"/>
                <a:ea typeface="宋体" panose="02010600030101010101" pitchFamily="2" charset="-122"/>
              </a:rPr>
              <a:t>a noise in the house caught my attention. Curiously, I entered it,</a:t>
            </a:r>
            <a:r>
              <a:rPr lang="en-US" altLang="en-US" sz="2400">
                <a:latin typeface="Times New Roman" panose="02020603050405020304" pitchFamily="18" charset="0"/>
                <a:ea typeface="宋体" panose="02010600030101010101" pitchFamily="2" charset="-122"/>
                <a:sym typeface="+mn-ea"/>
              </a:rPr>
              <a:t>  finding</a:t>
            </a:r>
            <a:r>
              <a:rPr lang="en-US" altLang="en-US" sz="2400" u="sng">
                <a:latin typeface="Times New Roman" panose="02020603050405020304" pitchFamily="18" charset="0"/>
                <a:ea typeface="宋体" panose="02010600030101010101" pitchFamily="2" charset="-122"/>
                <a:sym typeface="+mn-ea"/>
              </a:rPr>
              <a:t>    </a:t>
            </a:r>
            <a:endParaRPr lang="en-US" altLang="en-US" sz="2400" b="0">
              <a:latin typeface="Times New Roman" panose="02020603050405020304" pitchFamily="18" charset="0"/>
              <a:ea typeface="宋体" panose="02010600030101010101" pitchFamily="2" charset="-122"/>
            </a:endParaRPr>
          </a:p>
          <a:p>
            <a:pPr indent="0"/>
            <a:r>
              <a:rPr lang="en-US" altLang="en-US" sz="2400" b="0">
                <a:latin typeface="Times New Roman" panose="02020603050405020304" pitchFamily="18" charset="0"/>
                <a:ea typeface="宋体" panose="02010600030101010101" pitchFamily="2" charset="-122"/>
              </a:rPr>
              <a:t>a hummingbird </a:t>
            </a:r>
            <a:r>
              <a:rPr lang="en-US" altLang="en-US" sz="2400" b="0">
                <a:solidFill>
                  <a:schemeClr val="tx1"/>
                </a:solidFill>
                <a:latin typeface="Times New Roman" panose="02020603050405020304" pitchFamily="18" charset="0"/>
                <a:ea typeface="宋体" panose="02010600030101010101" pitchFamily="2" charset="-122"/>
              </a:rPr>
              <a:t>covered </a:t>
            </a:r>
            <a:r>
              <a:rPr lang="en-US" altLang="en-US" sz="2400" b="0">
                <a:latin typeface="Times New Roman" panose="02020603050405020304" pitchFamily="18" charset="0"/>
                <a:ea typeface="宋体" panose="02010600030101010101" pitchFamily="2" charset="-122"/>
              </a:rPr>
              <a:t>in spider-webs. The broken window is </a:t>
            </a:r>
            <a:r>
              <a:rPr lang="en-US" altLang="en-US" sz="2400" u="sng">
                <a:latin typeface="Times New Roman" panose="02020603050405020304" pitchFamily="18" charset="0"/>
                <a:ea typeface="宋体" panose="02010600030101010101" pitchFamily="2" charset="-122"/>
                <a:sym typeface="+mn-ea"/>
              </a:rPr>
              <a:t>     2     </a:t>
            </a:r>
            <a:r>
              <a:rPr lang="en-US" altLang="en-US" sz="2400">
                <a:latin typeface="Times New Roman" panose="02020603050405020304" pitchFamily="18" charset="0"/>
                <a:ea typeface="宋体" panose="02010600030101010101" pitchFamily="2" charset="-122"/>
                <a:sym typeface="+mn-ea"/>
              </a:rPr>
              <a:t> (</a:t>
            </a:r>
            <a:r>
              <a:rPr lang="en-US" altLang="en-US" sz="2400" b="0">
                <a:latin typeface="Times New Roman" panose="02020603050405020304" pitchFamily="18" charset="0"/>
                <a:ea typeface="宋体" panose="02010600030101010101" pitchFamily="2" charset="-122"/>
              </a:rPr>
              <a:t>possible) the reason why she was here. I aided her </a:t>
            </a:r>
            <a:r>
              <a:rPr lang="en-US" altLang="en-US" sz="2400" u="sng">
                <a:latin typeface="Times New Roman" panose="02020603050405020304" pitchFamily="18" charset="0"/>
                <a:ea typeface="宋体" panose="02010600030101010101" pitchFamily="2" charset="-122"/>
                <a:sym typeface="+mn-ea"/>
              </a:rPr>
              <a:t>    3__     </a:t>
            </a:r>
            <a:r>
              <a:rPr lang="en-US" altLang="en-US" sz="2400">
                <a:latin typeface="Times New Roman" panose="02020603050405020304" pitchFamily="18" charset="0"/>
                <a:ea typeface="宋体" panose="02010600030101010101" pitchFamily="2" charset="-122"/>
                <a:sym typeface="+mn-ea"/>
              </a:rPr>
              <a:t> (move)</a:t>
            </a:r>
            <a:r>
              <a:rPr lang="en-US" altLang="en-US" sz="2400" b="0">
                <a:latin typeface="Times New Roman" panose="02020603050405020304" pitchFamily="18" charset="0"/>
                <a:ea typeface="宋体" panose="02010600030101010101" pitchFamily="2" charset="-122"/>
              </a:rPr>
              <a:t>  the sticky spider-webs that covered her head and wings, but  the bird did not fly away, maybe she was too tired or too thirsty due </a:t>
            </a:r>
            <a:r>
              <a:rPr lang="en-US" altLang="en-US" sz="2400" b="0" u="sng">
                <a:latin typeface="Times New Roman" panose="02020603050405020304" pitchFamily="18" charset="0"/>
                <a:ea typeface="宋体" panose="02010600030101010101" pitchFamily="2" charset="-122"/>
              </a:rPr>
              <a:t>    4    </a:t>
            </a:r>
            <a:r>
              <a:rPr lang="en-US" altLang="en-US" sz="2400" b="0">
                <a:latin typeface="Times New Roman" panose="02020603050405020304" pitchFamily="18" charset="0"/>
                <a:ea typeface="宋体" panose="02010600030101010101" pitchFamily="2" charset="-122"/>
              </a:rPr>
              <a:t> her long struggle. I took her to my car, taking out a bottle of water for her. </a:t>
            </a:r>
            <a:r>
              <a:rPr lang="en-US" altLang="en-US" sz="2400">
                <a:latin typeface="Times New Roman" panose="02020603050405020304" pitchFamily="18" charset="0"/>
                <a:ea typeface="宋体" panose="02010600030101010101" pitchFamily="2" charset="-122"/>
                <a:sym typeface="+mn-ea"/>
              </a:rPr>
              <a:t> </a:t>
            </a:r>
            <a:r>
              <a:rPr lang="en-US" altLang="en-US" sz="2400" u="sng">
                <a:latin typeface="Times New Roman" panose="02020603050405020304" pitchFamily="18" charset="0"/>
                <a:ea typeface="宋体" panose="02010600030101010101" pitchFamily="2" charset="-122"/>
                <a:sym typeface="+mn-ea"/>
              </a:rPr>
              <a:t>      5___</a:t>
            </a:r>
            <a:r>
              <a:rPr lang="en-US" altLang="en-US" sz="2400" b="0">
                <a:latin typeface="Times New Roman" panose="02020603050405020304" pitchFamily="18" charset="0"/>
                <a:ea typeface="宋体" panose="02010600030101010101" pitchFamily="2" charset="-122"/>
              </a:rPr>
              <a:t> (Hover) for a while, she looked into</a:t>
            </a:r>
            <a:r>
              <a:rPr lang="en-US" altLang="en-US" sz="2400" u="sng">
                <a:latin typeface="Times New Roman" panose="02020603050405020304" pitchFamily="18" charset="0"/>
                <a:ea typeface="宋体" panose="02010600030101010101" pitchFamily="2" charset="-122"/>
                <a:sym typeface="+mn-ea"/>
              </a:rPr>
              <a:t>       6     </a:t>
            </a:r>
            <a:r>
              <a:rPr lang="en-US" altLang="en-US" sz="2400" b="0">
                <a:latin typeface="Times New Roman" panose="02020603050405020304" pitchFamily="18" charset="0"/>
                <a:ea typeface="宋体" panose="02010600030101010101" pitchFamily="2" charset="-122"/>
              </a:rPr>
              <a:t>   (I) eyes over again, flying away quickly.  </a:t>
            </a:r>
            <a:r>
              <a:rPr lang="en-US" altLang="en-US" sz="2400" u="sng">
                <a:latin typeface="Times New Roman" panose="02020603050405020304" pitchFamily="18" charset="0"/>
                <a:ea typeface="宋体" panose="02010600030101010101" pitchFamily="2" charset="-122"/>
                <a:sym typeface="+mn-ea"/>
              </a:rPr>
              <a:t>       7      </a:t>
            </a:r>
            <a:r>
              <a:rPr lang="en-US" altLang="en-US" sz="2400">
                <a:latin typeface="Times New Roman" panose="02020603050405020304" pitchFamily="18" charset="0"/>
                <a:ea typeface="宋体" panose="02010600030101010101" pitchFamily="2" charset="-122"/>
                <a:sym typeface="+mn-ea"/>
              </a:rPr>
              <a:t> </a:t>
            </a:r>
            <a:r>
              <a:rPr lang="en-US" altLang="en-US" sz="2400" b="0">
                <a:latin typeface="Times New Roman" panose="02020603050405020304" pitchFamily="18" charset="0"/>
                <a:ea typeface="宋体" panose="02010600030101010101" pitchFamily="2" charset="-122"/>
              </a:rPr>
              <a:t>the cookout, I told my friends about </a:t>
            </a:r>
            <a:r>
              <a:rPr lang="en-US" altLang="en-US" sz="2400" b="0" u="sng">
                <a:latin typeface="Times New Roman" panose="02020603050405020304" pitchFamily="18" charset="0"/>
                <a:ea typeface="宋体" panose="02010600030101010101" pitchFamily="2" charset="-122"/>
              </a:rPr>
              <a:t>       8      </a:t>
            </a:r>
            <a:r>
              <a:rPr lang="en-US" altLang="en-US" sz="2400" b="0">
                <a:latin typeface="Times New Roman" panose="02020603050405020304" pitchFamily="18" charset="0"/>
                <a:ea typeface="宋体" panose="02010600030101010101" pitchFamily="2" charset="-122"/>
              </a:rPr>
              <a:t>  hummingbird incident and they promised to fix the window. When  I was departing, my friends accompanied me to my car. When a hummingbird flew around our group, she hovered before me, </a:t>
            </a:r>
            <a:r>
              <a:rPr lang="en-US" altLang="en-US" sz="2400" b="0" u="sng">
                <a:latin typeface="Times New Roman" panose="02020603050405020304" pitchFamily="18" charset="0"/>
                <a:ea typeface="宋体" panose="02010600030101010101" pitchFamily="2" charset="-122"/>
              </a:rPr>
              <a:t>       9     </a:t>
            </a:r>
            <a:r>
              <a:rPr lang="en-US" altLang="en-US" sz="2400" b="0">
                <a:latin typeface="Times New Roman" panose="02020603050405020304" pitchFamily="18" charset="0"/>
                <a:ea typeface="宋体" panose="02010600030101010101" pitchFamily="2" charset="-122"/>
              </a:rPr>
              <a:t> (look) directly into my eyes,  </a:t>
            </a:r>
            <a:r>
              <a:rPr lang="en-US" altLang="en-US" sz="2400" b="0">
                <a:solidFill>
                  <a:schemeClr val="tx1"/>
                </a:solidFill>
                <a:latin typeface="Times New Roman" panose="02020603050405020304" pitchFamily="18" charset="0"/>
                <a:ea typeface="宋体" panose="02010600030101010101" pitchFamily="2" charset="-122"/>
              </a:rPr>
              <a:t>let ou</a:t>
            </a:r>
            <a:r>
              <a:rPr lang="en-US" altLang="en-US" sz="2400" b="0">
                <a:latin typeface="Times New Roman" panose="02020603050405020304" pitchFamily="18" charset="0"/>
                <a:ea typeface="宋体" panose="02010600030101010101" pitchFamily="2" charset="-122"/>
              </a:rPr>
              <a:t>t a squeaking call and </a:t>
            </a:r>
            <a:r>
              <a:rPr lang="en-US" altLang="en-US" sz="2400" b="0">
                <a:solidFill>
                  <a:schemeClr val="tx1"/>
                </a:solidFill>
                <a:latin typeface="Times New Roman" panose="02020603050405020304" pitchFamily="18" charset="0"/>
                <a:ea typeface="宋体" panose="02010600030101010101" pitchFamily="2" charset="-122"/>
              </a:rPr>
              <a:t>was</a:t>
            </a:r>
            <a:r>
              <a:rPr lang="en-US" altLang="en-US" sz="2400" b="0">
                <a:latin typeface="Times New Roman" panose="02020603050405020304" pitchFamily="18" charset="0"/>
                <a:ea typeface="宋体" panose="02010600030101010101" pitchFamily="2" charset="-122"/>
              </a:rPr>
              <a:t> gone. My friends said she must  </a:t>
            </a:r>
            <a:r>
              <a:rPr lang="en-US" altLang="en-US" sz="2400" b="0" u="sng">
                <a:latin typeface="Times New Roman" panose="02020603050405020304" pitchFamily="18" charset="0"/>
                <a:ea typeface="宋体" panose="02010600030101010101" pitchFamily="2" charset="-122"/>
              </a:rPr>
              <a:t>     10       </a:t>
            </a:r>
            <a:r>
              <a:rPr lang="en-US" altLang="en-US" sz="2400" b="0">
                <a:latin typeface="Times New Roman" panose="02020603050405020304" pitchFamily="18" charset="0"/>
                <a:ea typeface="宋体" panose="02010600030101010101" pitchFamily="2" charset="-122"/>
              </a:rPr>
              <a:t> (come) to say good-bye to me. </a:t>
            </a:r>
          </a:p>
        </p:txBody>
      </p:sp>
      <p:sp>
        <p:nvSpPr>
          <p:cNvPr id="2" name="圆角矩形 1"/>
          <p:cNvSpPr/>
          <p:nvPr/>
        </p:nvSpPr>
        <p:spPr>
          <a:xfrm>
            <a:off x="7932420" y="1287145"/>
            <a:ext cx="1821180" cy="53276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chemeClr val="tx1"/>
                </a:solidFill>
                <a:latin typeface="Times New Roman" panose="02020603050405020304" pitchFamily="18" charset="0"/>
                <a:ea typeface="宋体" panose="02010600030101010101" pitchFamily="2" charset="-122"/>
                <a:cs typeface="Times New Roman" panose="02020603050405020304" pitchFamily="18" charset="0"/>
              </a:rPr>
              <a:t>been used</a:t>
            </a:r>
          </a:p>
        </p:txBody>
      </p:sp>
      <p:sp>
        <p:nvSpPr>
          <p:cNvPr id="16" name="圆角矩形 15"/>
          <p:cNvSpPr/>
          <p:nvPr>
            <p:custDataLst>
              <p:tags r:id="rId2"/>
            </p:custDataLst>
          </p:nvPr>
        </p:nvSpPr>
        <p:spPr>
          <a:xfrm>
            <a:off x="8069580" y="1997075"/>
            <a:ext cx="1821180" cy="53276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chemeClr val="tx1"/>
                </a:solidFill>
                <a:latin typeface="Times New Roman" panose="02020603050405020304" pitchFamily="18" charset="0"/>
                <a:ea typeface="宋体" panose="02010600030101010101" pitchFamily="2" charset="-122"/>
                <a:cs typeface="Times New Roman" panose="02020603050405020304" pitchFamily="18" charset="0"/>
              </a:rPr>
              <a:t>possibly</a:t>
            </a:r>
          </a:p>
        </p:txBody>
      </p:sp>
      <p:sp>
        <p:nvSpPr>
          <p:cNvPr id="17" name="圆角矩形 16"/>
          <p:cNvSpPr/>
          <p:nvPr>
            <p:custDataLst>
              <p:tags r:id="rId3"/>
            </p:custDataLst>
          </p:nvPr>
        </p:nvSpPr>
        <p:spPr>
          <a:xfrm>
            <a:off x="4966335" y="2449195"/>
            <a:ext cx="1821180" cy="53276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chemeClr val="tx1"/>
                </a:solidFill>
                <a:latin typeface="Times New Roman" panose="02020603050405020304" pitchFamily="18" charset="0"/>
                <a:ea typeface="宋体" panose="02010600030101010101" pitchFamily="2" charset="-122"/>
                <a:cs typeface="Times New Roman" panose="02020603050405020304" pitchFamily="18" charset="0"/>
              </a:rPr>
              <a:t>to move</a:t>
            </a:r>
          </a:p>
        </p:txBody>
      </p:sp>
      <p:sp>
        <p:nvSpPr>
          <p:cNvPr id="18" name="圆角矩形 17"/>
          <p:cNvSpPr/>
          <p:nvPr>
            <p:custDataLst>
              <p:tags r:id="rId4"/>
            </p:custDataLst>
          </p:nvPr>
        </p:nvSpPr>
        <p:spPr>
          <a:xfrm>
            <a:off x="1598295" y="3162300"/>
            <a:ext cx="1821180" cy="53276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chemeClr val="tx1"/>
                </a:solidFill>
                <a:latin typeface="Times New Roman" panose="02020603050405020304" pitchFamily="18" charset="0"/>
                <a:ea typeface="宋体" panose="02010600030101010101" pitchFamily="2" charset="-122"/>
                <a:cs typeface="Times New Roman" panose="02020603050405020304" pitchFamily="18" charset="0"/>
              </a:rPr>
              <a:t>to</a:t>
            </a:r>
          </a:p>
        </p:txBody>
      </p:sp>
      <p:sp>
        <p:nvSpPr>
          <p:cNvPr id="19" name="圆角矩形 18"/>
          <p:cNvSpPr/>
          <p:nvPr>
            <p:custDataLst>
              <p:tags r:id="rId5"/>
            </p:custDataLst>
          </p:nvPr>
        </p:nvSpPr>
        <p:spPr>
          <a:xfrm>
            <a:off x="1101090" y="3534410"/>
            <a:ext cx="1821180" cy="53276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chemeClr val="tx1"/>
                </a:solidFill>
                <a:latin typeface="Times New Roman" panose="02020603050405020304" pitchFamily="18" charset="0"/>
                <a:ea typeface="宋体" panose="02010600030101010101" pitchFamily="2" charset="-122"/>
                <a:cs typeface="Times New Roman" panose="02020603050405020304" pitchFamily="18" charset="0"/>
              </a:rPr>
              <a:t>Hovering</a:t>
            </a:r>
          </a:p>
        </p:txBody>
      </p:sp>
      <p:sp>
        <p:nvSpPr>
          <p:cNvPr id="20" name="圆角矩形 19"/>
          <p:cNvSpPr/>
          <p:nvPr>
            <p:custDataLst>
              <p:tags r:id="rId6"/>
            </p:custDataLst>
          </p:nvPr>
        </p:nvSpPr>
        <p:spPr>
          <a:xfrm>
            <a:off x="6517640" y="3429000"/>
            <a:ext cx="1821180" cy="53276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chemeClr val="tx1"/>
                </a:solidFill>
                <a:latin typeface="Times New Roman" panose="02020603050405020304" pitchFamily="18" charset="0"/>
                <a:ea typeface="宋体" panose="02010600030101010101" pitchFamily="2" charset="-122"/>
                <a:cs typeface="Times New Roman" panose="02020603050405020304" pitchFamily="18" charset="0"/>
              </a:rPr>
              <a:t>my</a:t>
            </a:r>
          </a:p>
        </p:txBody>
      </p:sp>
      <p:sp>
        <p:nvSpPr>
          <p:cNvPr id="21" name="圆角矩形 20"/>
          <p:cNvSpPr/>
          <p:nvPr>
            <p:custDataLst>
              <p:tags r:id="rId7"/>
            </p:custDataLst>
          </p:nvPr>
        </p:nvSpPr>
        <p:spPr>
          <a:xfrm>
            <a:off x="2338705" y="3869055"/>
            <a:ext cx="1821180" cy="53276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chemeClr val="tx1"/>
                </a:solidFill>
                <a:latin typeface="Times New Roman" panose="02020603050405020304" pitchFamily="18" charset="0"/>
                <a:ea typeface="宋体" panose="02010600030101010101" pitchFamily="2" charset="-122"/>
                <a:cs typeface="Times New Roman" panose="02020603050405020304" pitchFamily="18" charset="0"/>
              </a:rPr>
              <a:t>During</a:t>
            </a:r>
          </a:p>
        </p:txBody>
      </p:sp>
      <p:sp>
        <p:nvSpPr>
          <p:cNvPr id="22" name="圆角矩形 21"/>
          <p:cNvSpPr/>
          <p:nvPr>
            <p:custDataLst>
              <p:tags r:id="rId8"/>
            </p:custDataLst>
          </p:nvPr>
        </p:nvSpPr>
        <p:spPr>
          <a:xfrm>
            <a:off x="7932420" y="3869055"/>
            <a:ext cx="1821180" cy="53276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chemeClr val="tx1"/>
                </a:solidFill>
                <a:latin typeface="Times New Roman" panose="02020603050405020304" pitchFamily="18" charset="0"/>
                <a:ea typeface="宋体" panose="02010600030101010101" pitchFamily="2" charset="-122"/>
                <a:cs typeface="Times New Roman" panose="02020603050405020304" pitchFamily="18" charset="0"/>
              </a:rPr>
              <a:t>the</a:t>
            </a:r>
          </a:p>
        </p:txBody>
      </p:sp>
      <p:sp>
        <p:nvSpPr>
          <p:cNvPr id="23" name="圆角矩形 22"/>
          <p:cNvSpPr/>
          <p:nvPr>
            <p:custDataLst>
              <p:tags r:id="rId9"/>
            </p:custDataLst>
          </p:nvPr>
        </p:nvSpPr>
        <p:spPr>
          <a:xfrm>
            <a:off x="1983105" y="4923790"/>
            <a:ext cx="1821180" cy="53276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chemeClr val="tx1"/>
                </a:solidFill>
                <a:latin typeface="Times New Roman" panose="02020603050405020304" pitchFamily="18" charset="0"/>
                <a:ea typeface="宋体" panose="02010600030101010101" pitchFamily="2" charset="-122"/>
                <a:cs typeface="Times New Roman" panose="02020603050405020304" pitchFamily="18" charset="0"/>
              </a:rPr>
              <a:t>looked</a:t>
            </a:r>
          </a:p>
        </p:txBody>
      </p:sp>
      <p:sp>
        <p:nvSpPr>
          <p:cNvPr id="24" name="圆角矩形 23"/>
          <p:cNvSpPr/>
          <p:nvPr>
            <p:custDataLst>
              <p:tags r:id="rId10"/>
            </p:custDataLst>
          </p:nvPr>
        </p:nvSpPr>
        <p:spPr>
          <a:xfrm>
            <a:off x="3647440" y="5329555"/>
            <a:ext cx="1821180" cy="53276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chemeClr val="tx1"/>
                </a:solidFill>
                <a:latin typeface="Times New Roman" panose="02020603050405020304" pitchFamily="18" charset="0"/>
                <a:ea typeface="宋体" panose="02010600030101010101" pitchFamily="2" charset="-122"/>
                <a:cs typeface="Times New Roman" panose="02020603050405020304" pitchFamily="18" charset="0"/>
              </a:rPr>
              <a:t>have come</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linds(horizont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linds(horizont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linds(horizontal)">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linds(horizontal)">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linds(horizontal)">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blinds(horizontal)">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blinds(horizontal)">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blinds(horizontal)">
                                      <p:cBhvr>
                                        <p:cTn id="5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animBg="1"/>
      <p:bldP spid="16" grpId="0" bldLvl="0" animBg="1"/>
      <p:bldP spid="16" grpId="1" animBg="1"/>
      <p:bldP spid="17" grpId="0" bldLvl="0" animBg="1"/>
      <p:bldP spid="17" grpId="1" animBg="1"/>
      <p:bldP spid="18" grpId="0" bldLvl="0" animBg="1"/>
      <p:bldP spid="18" grpId="1" animBg="1"/>
      <p:bldP spid="19" grpId="0" bldLvl="0" animBg="1"/>
      <p:bldP spid="19" grpId="1" animBg="1"/>
      <p:bldP spid="20" grpId="0" bldLvl="0" animBg="1"/>
      <p:bldP spid="20" grpId="1" animBg="1"/>
      <p:bldP spid="21" grpId="0" bldLvl="0" animBg="1"/>
      <p:bldP spid="21" grpId="1" animBg="1"/>
      <p:bldP spid="22" grpId="0" bldLvl="0" animBg="1"/>
      <p:bldP spid="22" grpId="1" animBg="1"/>
      <p:bldP spid="23" grpId="0" bldLvl="0" animBg="1"/>
      <p:bldP spid="23" grpId="1" animBg="1"/>
      <p:bldP spid="24" grpId="0" bldLvl="0" animBg="1"/>
      <p:bldP spid="24"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custDataLst>
              <p:tags r:id="rId2"/>
            </p:custDataLst>
          </p:nvPr>
        </p:nvSpPr>
        <p:spPr>
          <a:xfrm>
            <a:off x="429895" y="172085"/>
            <a:ext cx="4771390" cy="69278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a:solidFill>
                  <a:schemeClr val="tx1"/>
                </a:solidFill>
                <a:latin typeface="宋体" panose="02010600030101010101" pitchFamily="2" charset="-122"/>
                <a:ea typeface="宋体" panose="02010600030101010101" pitchFamily="2" charset="-122"/>
                <a:cs typeface="宋体" panose="02010600030101010101" pitchFamily="2" charset="-122"/>
              </a:rPr>
              <a:t>2. </a:t>
            </a:r>
            <a:r>
              <a:rPr lang="zh-CN" altLang="en-US" sz="3600">
                <a:solidFill>
                  <a:schemeClr val="tx1"/>
                </a:solidFill>
                <a:latin typeface="宋体" panose="02010600030101010101" pitchFamily="2" charset="-122"/>
                <a:ea typeface="宋体" panose="02010600030101010101" pitchFamily="2" charset="-122"/>
                <a:cs typeface="宋体" panose="02010600030101010101" pitchFamily="2" charset="-122"/>
              </a:rPr>
              <a:t>理清故事（</a:t>
            </a:r>
            <a:r>
              <a:rPr lang="en-US" altLang="zh-CN" sz="3600">
                <a:solidFill>
                  <a:schemeClr val="tx1"/>
                </a:solidFill>
                <a:latin typeface="宋体" panose="02010600030101010101" pitchFamily="2" charset="-122"/>
                <a:ea typeface="宋体" panose="02010600030101010101" pitchFamily="2" charset="-122"/>
                <a:cs typeface="宋体" panose="02010600030101010101" pitchFamily="2" charset="-122"/>
              </a:rPr>
              <a:t>5W1H</a:t>
            </a:r>
            <a:r>
              <a:rPr lang="zh-CN" altLang="en-US" sz="3600">
                <a:solidFill>
                  <a:schemeClr val="tx1"/>
                </a:solidFill>
                <a:latin typeface="宋体" panose="02010600030101010101" pitchFamily="2" charset="-122"/>
                <a:ea typeface="宋体" panose="02010600030101010101" pitchFamily="2" charset="-122"/>
                <a:cs typeface="宋体" panose="02010600030101010101" pitchFamily="2" charset="-122"/>
              </a:rPr>
              <a:t>）</a:t>
            </a:r>
          </a:p>
        </p:txBody>
      </p:sp>
      <p:sp>
        <p:nvSpPr>
          <p:cNvPr id="2" name="椭圆 1"/>
          <p:cNvSpPr/>
          <p:nvPr/>
        </p:nvSpPr>
        <p:spPr>
          <a:xfrm>
            <a:off x="5029835" y="2876550"/>
            <a:ext cx="2105025" cy="159321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a:solidFill>
                  <a:schemeClr val="tx1"/>
                </a:solidFill>
                <a:latin typeface="Times New Roman" panose="02020603050405020304" pitchFamily="18" charset="0"/>
                <a:cs typeface="Times New Roman" panose="02020603050405020304" pitchFamily="18" charset="0"/>
              </a:rPr>
              <a:t>story </a:t>
            </a:r>
          </a:p>
        </p:txBody>
      </p:sp>
      <p:sp>
        <p:nvSpPr>
          <p:cNvPr id="13" name="文本框 12"/>
          <p:cNvSpPr txBox="1"/>
          <p:nvPr/>
        </p:nvSpPr>
        <p:spPr>
          <a:xfrm>
            <a:off x="1729105" y="1463040"/>
            <a:ext cx="1366520" cy="768350"/>
          </a:xfrm>
          <a:prstGeom prst="rect">
            <a:avLst/>
          </a:prstGeom>
          <a:noFill/>
        </p:spPr>
        <p:txBody>
          <a:bodyPr wrap="square" rtlCol="0">
            <a:spAutoFit/>
          </a:bodyPr>
          <a:lstStyle/>
          <a:p>
            <a:pPr algn="ctr"/>
            <a:r>
              <a:rPr lang="en-US" altLang="zh-CN" sz="4400">
                <a:latin typeface="Times New Roman" panose="02020603050405020304" pitchFamily="18" charset="0"/>
                <a:cs typeface="Times New Roman" panose="02020603050405020304" pitchFamily="18" charset="0"/>
                <a:sym typeface="+mn-ea"/>
              </a:rPr>
              <a:t>who</a:t>
            </a:r>
            <a:endParaRPr lang="zh-CN" altLang="en-US" sz="4400"/>
          </a:p>
        </p:txBody>
      </p:sp>
      <p:sp>
        <p:nvSpPr>
          <p:cNvPr id="14" name="文本框 13"/>
          <p:cNvSpPr txBox="1"/>
          <p:nvPr/>
        </p:nvSpPr>
        <p:spPr>
          <a:xfrm>
            <a:off x="1555750" y="3283585"/>
            <a:ext cx="2122805" cy="768350"/>
          </a:xfrm>
          <a:prstGeom prst="rect">
            <a:avLst/>
          </a:prstGeom>
          <a:noFill/>
        </p:spPr>
        <p:txBody>
          <a:bodyPr wrap="square" rtlCol="0">
            <a:spAutoFit/>
          </a:bodyPr>
          <a:lstStyle/>
          <a:p>
            <a:pPr algn="ctr"/>
            <a:r>
              <a:rPr lang="en-US" altLang="zh-CN" sz="4400">
                <a:latin typeface="Times New Roman" panose="02020603050405020304" pitchFamily="18" charset="0"/>
                <a:cs typeface="Times New Roman" panose="02020603050405020304" pitchFamily="18" charset="0"/>
                <a:sym typeface="+mn-ea"/>
              </a:rPr>
              <a:t>where</a:t>
            </a:r>
            <a:endParaRPr lang="zh-CN" altLang="en-US" sz="4400">
              <a:latin typeface="Times New Roman" panose="02020603050405020304" pitchFamily="18" charset="0"/>
              <a:cs typeface="Times New Roman" panose="02020603050405020304" pitchFamily="18" charset="0"/>
              <a:sym typeface="+mn-ea"/>
            </a:endParaRPr>
          </a:p>
        </p:txBody>
      </p:sp>
      <p:sp>
        <p:nvSpPr>
          <p:cNvPr id="15" name="文本框 14"/>
          <p:cNvSpPr txBox="1"/>
          <p:nvPr/>
        </p:nvSpPr>
        <p:spPr>
          <a:xfrm>
            <a:off x="1555750" y="5322570"/>
            <a:ext cx="2122805" cy="768350"/>
          </a:xfrm>
          <a:prstGeom prst="rect">
            <a:avLst/>
          </a:prstGeom>
          <a:noFill/>
        </p:spPr>
        <p:txBody>
          <a:bodyPr wrap="square" rtlCol="0">
            <a:spAutoFit/>
          </a:bodyPr>
          <a:lstStyle/>
          <a:p>
            <a:pPr algn="ctr"/>
            <a:r>
              <a:rPr lang="en-US" altLang="zh-CN" sz="4400">
                <a:latin typeface="Times New Roman" panose="02020603050405020304" pitchFamily="18" charset="0"/>
                <a:cs typeface="Times New Roman" panose="02020603050405020304" pitchFamily="18" charset="0"/>
                <a:sym typeface="+mn-ea"/>
              </a:rPr>
              <a:t>when</a:t>
            </a:r>
            <a:endParaRPr lang="zh-CN" altLang="en-US" sz="4400">
              <a:latin typeface="Times New Roman" panose="02020603050405020304" pitchFamily="18" charset="0"/>
              <a:cs typeface="Times New Roman" panose="02020603050405020304" pitchFamily="18" charset="0"/>
              <a:sym typeface="+mn-ea"/>
            </a:endParaRPr>
          </a:p>
        </p:txBody>
      </p:sp>
      <p:sp>
        <p:nvSpPr>
          <p:cNvPr id="16" name="文本框 15"/>
          <p:cNvSpPr txBox="1"/>
          <p:nvPr/>
        </p:nvSpPr>
        <p:spPr>
          <a:xfrm>
            <a:off x="8659495" y="1463040"/>
            <a:ext cx="2122805" cy="768350"/>
          </a:xfrm>
          <a:prstGeom prst="rect">
            <a:avLst/>
          </a:prstGeom>
          <a:noFill/>
        </p:spPr>
        <p:txBody>
          <a:bodyPr wrap="square" rtlCol="0">
            <a:spAutoFit/>
          </a:bodyPr>
          <a:lstStyle/>
          <a:p>
            <a:pPr algn="ctr"/>
            <a:r>
              <a:rPr lang="en-US" altLang="zh-CN" sz="4400">
                <a:latin typeface="Times New Roman" panose="02020603050405020304" pitchFamily="18" charset="0"/>
                <a:cs typeface="Times New Roman" panose="02020603050405020304" pitchFamily="18" charset="0"/>
                <a:sym typeface="+mn-ea"/>
              </a:rPr>
              <a:t>what</a:t>
            </a:r>
            <a:endParaRPr lang="zh-CN" altLang="en-US" sz="4400">
              <a:latin typeface="Times New Roman" panose="02020603050405020304" pitchFamily="18" charset="0"/>
              <a:cs typeface="Times New Roman" panose="02020603050405020304" pitchFamily="18" charset="0"/>
              <a:sym typeface="+mn-ea"/>
            </a:endParaRPr>
          </a:p>
        </p:txBody>
      </p:sp>
      <p:sp>
        <p:nvSpPr>
          <p:cNvPr id="17" name="文本框 16"/>
          <p:cNvSpPr txBox="1"/>
          <p:nvPr/>
        </p:nvSpPr>
        <p:spPr>
          <a:xfrm>
            <a:off x="8659495" y="3283585"/>
            <a:ext cx="2122805" cy="768350"/>
          </a:xfrm>
          <a:prstGeom prst="rect">
            <a:avLst/>
          </a:prstGeom>
          <a:noFill/>
        </p:spPr>
        <p:txBody>
          <a:bodyPr wrap="square" rtlCol="0">
            <a:spAutoFit/>
          </a:bodyPr>
          <a:lstStyle/>
          <a:p>
            <a:pPr algn="ctr"/>
            <a:r>
              <a:rPr lang="en-US" altLang="zh-CN" sz="4400">
                <a:latin typeface="Times New Roman" panose="02020603050405020304" pitchFamily="18" charset="0"/>
                <a:cs typeface="Times New Roman" panose="02020603050405020304" pitchFamily="18" charset="0"/>
                <a:sym typeface="+mn-ea"/>
              </a:rPr>
              <a:t>why</a:t>
            </a:r>
            <a:endParaRPr lang="zh-CN" altLang="en-US" sz="4400">
              <a:latin typeface="Times New Roman" panose="02020603050405020304" pitchFamily="18" charset="0"/>
              <a:cs typeface="Times New Roman" panose="02020603050405020304" pitchFamily="18" charset="0"/>
              <a:sym typeface="+mn-ea"/>
            </a:endParaRPr>
          </a:p>
        </p:txBody>
      </p:sp>
      <p:sp>
        <p:nvSpPr>
          <p:cNvPr id="18" name="文本框 17"/>
          <p:cNvSpPr txBox="1"/>
          <p:nvPr/>
        </p:nvSpPr>
        <p:spPr>
          <a:xfrm>
            <a:off x="8659495" y="5231765"/>
            <a:ext cx="2122805" cy="768350"/>
          </a:xfrm>
          <a:prstGeom prst="rect">
            <a:avLst/>
          </a:prstGeom>
          <a:noFill/>
        </p:spPr>
        <p:txBody>
          <a:bodyPr wrap="square" rtlCol="0">
            <a:spAutoFit/>
          </a:bodyPr>
          <a:lstStyle/>
          <a:p>
            <a:pPr algn="ctr"/>
            <a:r>
              <a:rPr lang="en-US" altLang="zh-CN" sz="4400">
                <a:latin typeface="Times New Roman" panose="02020603050405020304" pitchFamily="18" charset="0"/>
                <a:cs typeface="Times New Roman" panose="02020603050405020304" pitchFamily="18" charset="0"/>
                <a:sym typeface="+mn-ea"/>
              </a:rPr>
              <a:t>how</a:t>
            </a:r>
            <a:endParaRPr lang="zh-CN" altLang="en-US" sz="4400">
              <a:latin typeface="Times New Roman" panose="02020603050405020304" pitchFamily="18" charset="0"/>
              <a:cs typeface="Times New Roman" panose="02020603050405020304" pitchFamily="18" charset="0"/>
              <a:sym typeface="+mn-ea"/>
            </a:endParaRPr>
          </a:p>
        </p:txBody>
      </p:sp>
      <p:pic>
        <p:nvPicPr>
          <p:cNvPr id="19" name="图片 18" descr="fengniaotupian-15749283_1"/>
          <p:cNvPicPr>
            <a:picLocks noChangeAspect="1"/>
          </p:cNvPicPr>
          <p:nvPr/>
        </p:nvPicPr>
        <p:blipFill>
          <a:blip r:embed="rId11"/>
          <a:stretch>
            <a:fillRect/>
          </a:stretch>
        </p:blipFill>
        <p:spPr>
          <a:xfrm>
            <a:off x="5128260" y="818515"/>
            <a:ext cx="2006600" cy="1944370"/>
          </a:xfrm>
          <a:prstGeom prst="rect">
            <a:avLst/>
          </a:prstGeom>
        </p:spPr>
      </p:pic>
      <p:pic>
        <p:nvPicPr>
          <p:cNvPr id="20" name="图片 19" descr="fengniaotupian-15749283_1"/>
          <p:cNvPicPr>
            <a:picLocks noChangeAspect="1"/>
          </p:cNvPicPr>
          <p:nvPr>
            <p:custDataLst>
              <p:tags r:id="rId3"/>
            </p:custDataLst>
          </p:nvPr>
        </p:nvPicPr>
        <p:blipFill>
          <a:blip r:embed="rId11"/>
          <a:stretch>
            <a:fillRect/>
          </a:stretch>
        </p:blipFill>
        <p:spPr>
          <a:xfrm flipH="1">
            <a:off x="5201285" y="4530725"/>
            <a:ext cx="1981835" cy="1894205"/>
          </a:xfrm>
          <a:prstGeom prst="rect">
            <a:avLst/>
          </a:prstGeom>
        </p:spPr>
      </p:pic>
      <p:sp>
        <p:nvSpPr>
          <p:cNvPr id="21" name="圆角矩形 20"/>
          <p:cNvSpPr/>
          <p:nvPr>
            <p:custDataLst>
              <p:tags r:id="rId4"/>
            </p:custDataLst>
          </p:nvPr>
        </p:nvSpPr>
        <p:spPr>
          <a:xfrm>
            <a:off x="372745" y="1036320"/>
            <a:ext cx="4398645" cy="173101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a:solidFill>
                  <a:schemeClr val="tx1"/>
                </a:solidFill>
                <a:latin typeface="Times New Roman" panose="02020603050405020304" pitchFamily="18" charset="0"/>
                <a:cs typeface="Times New Roman" panose="02020603050405020304" pitchFamily="18" charset="0"/>
              </a:rPr>
              <a:t>I, my friends,</a:t>
            </a:r>
          </a:p>
          <a:p>
            <a:pPr algn="ctr"/>
            <a:r>
              <a:rPr lang="en-US" altLang="zh-CN" sz="3600">
                <a:solidFill>
                  <a:schemeClr val="tx1"/>
                </a:solidFill>
                <a:latin typeface="Times New Roman" panose="02020603050405020304" pitchFamily="18" charset="0"/>
                <a:cs typeface="Times New Roman" panose="02020603050405020304" pitchFamily="18" charset="0"/>
              </a:rPr>
              <a:t>a hummingbird</a:t>
            </a:r>
          </a:p>
        </p:txBody>
      </p:sp>
      <p:sp>
        <p:nvSpPr>
          <p:cNvPr id="22" name="圆角矩形 21"/>
          <p:cNvSpPr/>
          <p:nvPr>
            <p:custDataLst>
              <p:tags r:id="rId5"/>
            </p:custDataLst>
          </p:nvPr>
        </p:nvSpPr>
        <p:spPr>
          <a:xfrm>
            <a:off x="417830" y="2938780"/>
            <a:ext cx="4398645" cy="173101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Times New Roman" panose="02020603050405020304" pitchFamily="18" charset="0"/>
                <a:ea typeface="宋体" panose="02010600030101010101" pitchFamily="2" charset="-122"/>
                <a:sym typeface="+mn-ea"/>
              </a:rPr>
              <a:t>a milking house , outside near my friend’s farm </a:t>
            </a:r>
            <a:endParaRPr lang="en-US" altLang="en-US" sz="3600">
              <a:solidFill>
                <a:schemeClr val="tx1"/>
              </a:solidFill>
              <a:latin typeface="Times New Roman" panose="02020603050405020304" pitchFamily="18" charset="0"/>
              <a:ea typeface="宋体" panose="02010600030101010101" pitchFamily="2" charset="-122"/>
              <a:sym typeface="+mn-ea"/>
            </a:endParaRPr>
          </a:p>
        </p:txBody>
      </p:sp>
      <p:sp>
        <p:nvSpPr>
          <p:cNvPr id="23" name="圆角矩形 22"/>
          <p:cNvSpPr/>
          <p:nvPr>
            <p:custDataLst>
              <p:tags r:id="rId6"/>
            </p:custDataLst>
          </p:nvPr>
        </p:nvSpPr>
        <p:spPr>
          <a:xfrm>
            <a:off x="372745" y="4841240"/>
            <a:ext cx="4398645" cy="173101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a:solidFill>
                  <a:schemeClr val="tx1"/>
                </a:solidFill>
                <a:latin typeface="Times New Roman" panose="02020603050405020304" pitchFamily="18" charset="0"/>
                <a:cs typeface="Times New Roman" panose="02020603050405020304" pitchFamily="18" charset="0"/>
              </a:rPr>
              <a:t> </a:t>
            </a:r>
            <a:r>
              <a:rPr lang="en-US" altLang="zh-CN" sz="3600">
                <a:solidFill>
                  <a:schemeClr val="tx1"/>
                </a:solidFill>
                <a:latin typeface="Times New Roman" panose="02020603050405020304" pitchFamily="18" charset="0"/>
                <a:cs typeface="Times New Roman" panose="02020603050405020304" pitchFamily="18" charset="0"/>
              </a:rPr>
              <a:t>When I was invited to visit the farm for cookout </a:t>
            </a:r>
            <a:endParaRPr lang="zh-CN" altLang="en-US" sz="3600">
              <a:solidFill>
                <a:schemeClr val="tx1"/>
              </a:solidFill>
              <a:latin typeface="Times New Roman" panose="02020603050405020304" pitchFamily="18" charset="0"/>
              <a:cs typeface="Times New Roman" panose="02020603050405020304" pitchFamily="18" charset="0"/>
            </a:endParaRPr>
          </a:p>
        </p:txBody>
      </p:sp>
      <p:sp>
        <p:nvSpPr>
          <p:cNvPr id="24" name="圆角矩形 23"/>
          <p:cNvSpPr/>
          <p:nvPr>
            <p:custDataLst>
              <p:tags r:id="rId7"/>
            </p:custDataLst>
          </p:nvPr>
        </p:nvSpPr>
        <p:spPr>
          <a:xfrm>
            <a:off x="7392670" y="981710"/>
            <a:ext cx="4398645" cy="173101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solidFill>
                  <a:schemeClr val="tx1"/>
                </a:solidFill>
                <a:latin typeface="Times New Roman" panose="02020603050405020304" pitchFamily="18" charset="0"/>
                <a:cs typeface="Times New Roman" panose="02020603050405020304" pitchFamily="18" charset="0"/>
              </a:rPr>
              <a:t>A noise </a:t>
            </a:r>
            <a:r>
              <a:rPr lang="en-US" altLang="zh-CN" sz="2400">
                <a:solidFill>
                  <a:schemeClr val="tx1"/>
                </a:solidFill>
                <a:latin typeface="Times New Roman" panose="02020603050405020304" pitchFamily="18" charset="0"/>
                <a:cs typeface="Times New Roman" panose="02020603050405020304" pitchFamily="18" charset="0"/>
              </a:rPr>
              <a:t>in the milking house</a:t>
            </a:r>
            <a:r>
              <a:rPr lang="zh-CN" altLang="en-US" sz="2400">
                <a:solidFill>
                  <a:schemeClr val="tx1"/>
                </a:solidFill>
                <a:latin typeface="Times New Roman" panose="02020603050405020304" pitchFamily="18" charset="0"/>
                <a:cs typeface="Times New Roman" panose="02020603050405020304" pitchFamily="18" charset="0"/>
              </a:rPr>
              <a:t> caught my attention, so I entere</a:t>
            </a:r>
            <a:r>
              <a:rPr lang="en-US" altLang="zh-CN" sz="2400">
                <a:solidFill>
                  <a:schemeClr val="tx1"/>
                </a:solidFill>
                <a:latin typeface="Times New Roman" panose="02020603050405020304" pitchFamily="18" charset="0"/>
                <a:cs typeface="Times New Roman" panose="02020603050405020304" pitchFamily="18" charset="0"/>
              </a:rPr>
              <a:t>d it, saving</a:t>
            </a:r>
            <a:r>
              <a:rPr lang="zh-CN" altLang="en-US" sz="2400">
                <a:solidFill>
                  <a:schemeClr val="tx1"/>
                </a:solidFill>
                <a:latin typeface="Times New Roman" panose="02020603050405020304" pitchFamily="18" charset="0"/>
                <a:cs typeface="Times New Roman" panose="02020603050405020304" pitchFamily="18" charset="0"/>
              </a:rPr>
              <a:t> a hummingbird.</a:t>
            </a:r>
          </a:p>
        </p:txBody>
      </p:sp>
      <p:sp>
        <p:nvSpPr>
          <p:cNvPr id="25" name="圆角矩形 24"/>
          <p:cNvSpPr/>
          <p:nvPr>
            <p:custDataLst>
              <p:tags r:id="rId8"/>
            </p:custDataLst>
          </p:nvPr>
        </p:nvSpPr>
        <p:spPr>
          <a:xfrm>
            <a:off x="7392670" y="2938780"/>
            <a:ext cx="4398645" cy="173101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a:solidFill>
                  <a:schemeClr val="tx1"/>
                </a:solidFill>
                <a:latin typeface="Times New Roman" panose="02020603050405020304" pitchFamily="18" charset="0"/>
                <a:cs typeface="Times New Roman" panose="02020603050405020304" pitchFamily="18" charset="0"/>
              </a:rPr>
              <a:t>The broken window glass was</a:t>
            </a:r>
            <a:r>
              <a:rPr lang="en-US" altLang="zh-CN" sz="2800">
                <a:solidFill>
                  <a:schemeClr val="tx1"/>
                </a:solidFill>
                <a:latin typeface="Times New Roman" panose="02020603050405020304" pitchFamily="18" charset="0"/>
                <a:cs typeface="Times New Roman" panose="02020603050405020304" pitchFamily="18" charset="0"/>
              </a:rPr>
              <a:t> </a:t>
            </a:r>
            <a:r>
              <a:rPr lang="zh-CN" altLang="en-US" sz="2800">
                <a:solidFill>
                  <a:schemeClr val="tx1"/>
                </a:solidFill>
                <a:latin typeface="Times New Roman" panose="02020603050405020304" pitchFamily="18" charset="0"/>
                <a:cs typeface="Times New Roman" panose="02020603050405020304" pitchFamily="18" charset="0"/>
              </a:rPr>
              <a:t> the likely </a:t>
            </a:r>
            <a:r>
              <a:rPr lang="en-US" altLang="zh-CN" sz="2800">
                <a:solidFill>
                  <a:schemeClr val="tx1"/>
                </a:solidFill>
                <a:latin typeface="Times New Roman" panose="02020603050405020304" pitchFamily="18" charset="0"/>
                <a:cs typeface="Times New Roman" panose="02020603050405020304" pitchFamily="18" charset="0"/>
              </a:rPr>
              <a:t>reason why the hummingbird was here</a:t>
            </a:r>
            <a:r>
              <a:rPr lang="zh-CN" altLang="en-US" sz="2800">
                <a:solidFill>
                  <a:schemeClr val="tx1"/>
                </a:solidFill>
                <a:latin typeface="Times New Roman" panose="02020603050405020304" pitchFamily="18" charset="0"/>
                <a:cs typeface="Times New Roman" panose="02020603050405020304" pitchFamily="18" charset="0"/>
              </a:rPr>
              <a:t>.</a:t>
            </a:r>
          </a:p>
        </p:txBody>
      </p:sp>
      <p:sp>
        <p:nvSpPr>
          <p:cNvPr id="26" name="圆角矩形 25"/>
          <p:cNvSpPr/>
          <p:nvPr>
            <p:custDataLst>
              <p:tags r:id="rId9"/>
            </p:custDataLst>
          </p:nvPr>
        </p:nvSpPr>
        <p:spPr>
          <a:xfrm>
            <a:off x="7392670" y="4775200"/>
            <a:ext cx="4398645" cy="194246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400">
                <a:solidFill>
                  <a:schemeClr val="tx1"/>
                </a:solidFill>
                <a:latin typeface="Times New Roman" panose="02020603050405020304" pitchFamily="18" charset="0"/>
                <a:cs typeface="Times New Roman" panose="02020603050405020304" pitchFamily="18" charset="0"/>
              </a:rPr>
              <a:t>Paragraph1: A few weeks later, I went to the farm again.</a:t>
            </a:r>
            <a:r>
              <a:rPr lang="en-US" altLang="zh-CN" sz="2400">
                <a:solidFill>
                  <a:schemeClr val="tx1"/>
                </a:solidFill>
                <a:latin typeface="Times New Roman" panose="02020603050405020304" pitchFamily="18" charset="0"/>
                <a:cs typeface="Times New Roman" panose="02020603050405020304" pitchFamily="18" charset="0"/>
              </a:rPr>
              <a:t>   </a:t>
            </a:r>
            <a:r>
              <a:rPr lang="en-US" altLang="zh-CN" sz="2400">
                <a:solidFill>
                  <a:schemeClr val="tx1"/>
                </a:solidFill>
                <a:latin typeface="Arial" panose="020B0604020202020204" pitchFamily="34" charset="0"/>
                <a:cs typeface="Arial" panose="020B0604020202020204" pitchFamily="34" charset="0"/>
              </a:rPr>
              <a:t>……</a:t>
            </a:r>
            <a:endParaRPr lang="zh-CN" altLang="en-US" sz="2400">
              <a:solidFill>
                <a:schemeClr val="tx1"/>
              </a:solidFill>
              <a:latin typeface="Times New Roman" panose="02020603050405020304" pitchFamily="18" charset="0"/>
              <a:cs typeface="Times New Roman" panose="02020603050405020304" pitchFamily="18" charset="0"/>
            </a:endParaRPr>
          </a:p>
          <a:p>
            <a:pPr algn="l"/>
            <a:r>
              <a:rPr lang="zh-CN" altLang="en-US" sz="2400">
                <a:solidFill>
                  <a:schemeClr val="tx1"/>
                </a:solidFill>
                <a:latin typeface="Times New Roman" panose="02020603050405020304" pitchFamily="18" charset="0"/>
                <a:cs typeface="Times New Roman" panose="02020603050405020304" pitchFamily="18" charset="0"/>
              </a:rPr>
              <a:t>Paragraph2: I was just about to leave when the hummingbird appeared</a:t>
            </a:r>
            <a:r>
              <a:rPr lang="en-US" altLang="zh-CN" sz="2400">
                <a:solidFill>
                  <a:schemeClr val="tx1"/>
                </a:solidFill>
                <a:latin typeface="Times New Roman" panose="02020603050405020304" pitchFamily="18" charset="0"/>
                <a:cs typeface="Times New Roman" panose="02020603050405020304" pitchFamily="18" charset="0"/>
              </a:rPr>
              <a:t>.   </a:t>
            </a:r>
            <a:r>
              <a:rPr lang="zh-CN" altLang="en-US" sz="2400">
                <a:solidFill>
                  <a:schemeClr val="tx1"/>
                </a:solidFill>
                <a:latin typeface="Arial" panose="020B0604020202020204" pitchFamily="34" charset="0"/>
                <a:cs typeface="Arial" panose="020B0604020202020204" pitchFamily="34" charset="0"/>
              </a:rPr>
              <a:t>……</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linds(horizontal)">
                                      <p:cBhvr>
                                        <p:cTn id="10" dur="500"/>
                                        <p:tgtEl>
                                          <p:spTgt spid="1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linds(horizontal)">
                                      <p:cBhvr>
                                        <p:cTn id="13" dur="500"/>
                                        <p:tgtEl>
                                          <p:spTgt spid="15"/>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linds(horizontal)">
                                      <p:cBhvr>
                                        <p:cTn id="16" dur="500"/>
                                        <p:tgtEl>
                                          <p:spTgt spid="16"/>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linds(horizontal)">
                                      <p:cBhvr>
                                        <p:cTn id="19" dur="500"/>
                                        <p:tgtEl>
                                          <p:spTgt spid="17"/>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linds(horizont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linds(horizontal)">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linds(horizontal)">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blinds(horizontal)">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blinds(horizontal)">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blinds(horizontal)">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blinds(horizontal)">
                                      <p:cBhvr>
                                        <p:cTn id="5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4" grpId="0"/>
      <p:bldP spid="14" grpId="1"/>
      <p:bldP spid="15" grpId="0"/>
      <p:bldP spid="15" grpId="1"/>
      <p:bldP spid="16" grpId="0"/>
      <p:bldP spid="16" grpId="1"/>
      <p:bldP spid="17" grpId="0"/>
      <p:bldP spid="17" grpId="1"/>
      <p:bldP spid="18" grpId="0"/>
      <p:bldP spid="18" grpId="1"/>
      <p:bldP spid="21" grpId="0" bldLvl="0" animBg="1"/>
      <p:bldP spid="21" grpId="1" animBg="1"/>
      <p:bldP spid="22" grpId="0" bldLvl="0" animBg="1"/>
      <p:bldP spid="22" grpId="1" animBg="1"/>
      <p:bldP spid="23" grpId="0" bldLvl="0" animBg="1"/>
      <p:bldP spid="23" grpId="1" animBg="1"/>
      <p:bldP spid="24" grpId="0" bldLvl="0" animBg="1"/>
      <p:bldP spid="24" grpId="1" animBg="1"/>
      <p:bldP spid="25" grpId="0" bldLvl="0" animBg="1"/>
      <p:bldP spid="25" grpId="1" animBg="1"/>
      <p:bldP spid="26" grpId="0" bldLvl="0" animBg="1"/>
      <p:bldP spid="26"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custDataLst>
              <p:tags r:id="rId2"/>
            </p:custDataLst>
          </p:nvPr>
        </p:nvSpPr>
        <p:spPr>
          <a:xfrm>
            <a:off x="652145" y="172085"/>
            <a:ext cx="5870575" cy="53086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a:solidFill>
                  <a:schemeClr val="tx1"/>
                </a:solidFill>
                <a:latin typeface="宋体" panose="02010600030101010101" pitchFamily="2" charset="-122"/>
                <a:ea typeface="宋体" panose="02010600030101010101" pitchFamily="2" charset="-122"/>
                <a:cs typeface="宋体" panose="02010600030101010101" pitchFamily="2" charset="-122"/>
              </a:rPr>
              <a:t>3. “</a:t>
            </a:r>
            <a:r>
              <a:rPr lang="zh-CN" altLang="en-US" sz="3600">
                <a:solidFill>
                  <a:schemeClr val="tx1"/>
                </a:solidFill>
                <a:latin typeface="宋体" panose="02010600030101010101" pitchFamily="2" charset="-122"/>
                <a:ea typeface="宋体" panose="02010600030101010101" pitchFamily="2" charset="-122"/>
                <a:cs typeface="宋体" panose="02010600030101010101" pitchFamily="2" charset="-122"/>
              </a:rPr>
              <a:t>我</a:t>
            </a:r>
            <a:r>
              <a:rPr lang="en-US" altLang="zh-CN" sz="3600">
                <a:solidFill>
                  <a:schemeClr val="tx1"/>
                </a:solidFill>
                <a:latin typeface="宋体" panose="02010600030101010101" pitchFamily="2" charset="-122"/>
                <a:ea typeface="宋体" panose="02010600030101010101" pitchFamily="2" charset="-122"/>
                <a:cs typeface="宋体" panose="02010600030101010101" pitchFamily="2" charset="-122"/>
              </a:rPr>
              <a:t>”</a:t>
            </a:r>
            <a:r>
              <a:rPr lang="zh-CN" altLang="en-US" sz="3600">
                <a:solidFill>
                  <a:schemeClr val="tx1"/>
                </a:solidFill>
                <a:latin typeface="宋体" panose="02010600030101010101" pitchFamily="2" charset="-122"/>
                <a:ea typeface="宋体" panose="02010600030101010101" pitchFamily="2" charset="-122"/>
                <a:cs typeface="宋体" panose="02010600030101010101" pitchFamily="2" charset="-122"/>
              </a:rPr>
              <a:t>的性格</a:t>
            </a:r>
            <a:r>
              <a:rPr lang="zh-CN" altLang="en-US" sz="36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分析</a:t>
            </a:r>
          </a:p>
        </p:txBody>
      </p:sp>
      <p:sp>
        <p:nvSpPr>
          <p:cNvPr id="2" name="文本框 1"/>
          <p:cNvSpPr txBox="1"/>
          <p:nvPr/>
        </p:nvSpPr>
        <p:spPr>
          <a:xfrm>
            <a:off x="218440" y="702945"/>
            <a:ext cx="11755120" cy="6000750"/>
          </a:xfrm>
          <a:prstGeom prst="rect">
            <a:avLst/>
          </a:prstGeom>
          <a:noFill/>
        </p:spPr>
        <p:txBody>
          <a:bodyPr wrap="square" rtlCol="0" anchor="t">
            <a:spAutoFit/>
          </a:bodyPr>
          <a:lstStyle/>
          <a:p>
            <a:pPr indent="266700"/>
            <a:r>
              <a:rPr lang="en-US" sz="2400">
                <a:latin typeface="Times New Roman" panose="02020603050405020304" pitchFamily="18" charset="0"/>
                <a:ea typeface="宋体" panose="02010600030101010101" pitchFamily="2" charset="-122"/>
                <a:sym typeface="+mn-ea"/>
              </a:rPr>
              <a:t>    </a:t>
            </a:r>
            <a:r>
              <a:rPr lang="en-US" sz="2000">
                <a:latin typeface="Times New Roman" panose="02020603050405020304" pitchFamily="18" charset="0"/>
                <a:ea typeface="宋体" panose="02010600030101010101" pitchFamily="2" charset="-122"/>
                <a:sym typeface="+mn-ea"/>
              </a:rPr>
              <a:t>I was invited to a cookout on an old friend’s farm in western Washington. I parked my car outside the farm and walked past  a milking house which had apparently not been used in many years. A noise at a window caught my attention, so I entered it. It was a hummingbird (</a:t>
            </a:r>
            <a:r>
              <a:rPr lang="zh-CN" sz="2000">
                <a:ea typeface="宋体" panose="02010600030101010101" pitchFamily="2" charset="-122"/>
                <a:sym typeface="+mn-ea"/>
              </a:rPr>
              <a:t>蜂鸟</a:t>
            </a:r>
            <a:r>
              <a:rPr lang="en-US" sz="2000">
                <a:latin typeface="Times New Roman" panose="02020603050405020304" pitchFamily="18" charset="0"/>
                <a:ea typeface="宋体" panose="02010600030101010101" pitchFamily="2" charset="-122"/>
                <a:sym typeface="+mn-ea"/>
              </a:rPr>
              <a:t>), desperately trying to escape. She was covered in spider-webs (</a:t>
            </a:r>
            <a:r>
              <a:rPr lang="zh-CN" sz="2000">
                <a:ea typeface="宋体" panose="02010600030101010101" pitchFamily="2" charset="-122"/>
                <a:sym typeface="+mn-ea"/>
              </a:rPr>
              <a:t>蛛网</a:t>
            </a:r>
            <a:r>
              <a:rPr lang="en-US" sz="2000">
                <a:latin typeface="Times New Roman" panose="02020603050405020304" pitchFamily="18" charset="0"/>
                <a:ea typeface="宋体" panose="02010600030101010101" pitchFamily="2" charset="-122"/>
                <a:sym typeface="+mn-ea"/>
              </a:rPr>
              <a:t>) and was barely able to move her wings. She ceased  her struggle  the instant  I picked her up.</a:t>
            </a:r>
          </a:p>
          <a:p>
            <a:pPr indent="266700"/>
            <a:r>
              <a:rPr lang="en-US" sz="2000">
                <a:latin typeface="Times New Roman" panose="02020603050405020304" pitchFamily="18" charset="0"/>
                <a:ea typeface="宋体" panose="02010600030101010101" pitchFamily="2" charset="-122"/>
                <a:sym typeface="+mn-ea"/>
              </a:rPr>
              <a:t>        With the bird in my cupped hand, I looked around to see how she had gotten in. The broken window glass was the likely answer. I stuffed a piece of cloth into the hole and took her outside, closing the door securely behind me.</a:t>
            </a:r>
          </a:p>
          <a:p>
            <a:pPr indent="266700"/>
            <a:r>
              <a:rPr lang="en-US" sz="2000">
                <a:latin typeface="Times New Roman" panose="02020603050405020304" pitchFamily="18" charset="0"/>
                <a:ea typeface="宋体" panose="02010600030101010101" pitchFamily="2" charset="-122"/>
                <a:sym typeface="+mn-ea"/>
              </a:rPr>
              <a:t>        When I opened my hand, the bird did not fly away; she sat looking at me with her bright eyes. I removed the sticky spider-webs that covered her head and wings. Still, she made no attempt to fly, Perhaps she had been struggling against the window too long and was too tired? Or too thirsty?</a:t>
            </a:r>
          </a:p>
          <a:p>
            <a:pPr indent="266700" fontAlgn="auto"/>
            <a:r>
              <a:rPr lang="en-US" sz="2000">
                <a:latin typeface="Times New Roman" panose="02020603050405020304" pitchFamily="18" charset="0"/>
                <a:ea typeface="宋体" panose="02010600030101010101" pitchFamily="2" charset="-122"/>
                <a:sym typeface="+mn-ea"/>
              </a:rPr>
              <a:t>   As I carried her up the blackberry-lined path toward my car where I kept a water bottle, she began to move. I stopped, and she soon took wing but did not immediately fly away. </a:t>
            </a:r>
          </a:p>
          <a:p>
            <a:pPr indent="266700" fontAlgn="auto"/>
            <a:r>
              <a:rPr lang="en-US" sz="2000">
                <a:latin typeface="Times New Roman" panose="02020603050405020304" pitchFamily="18" charset="0"/>
                <a:ea typeface="宋体" panose="02010600030101010101" pitchFamily="2" charset="-122"/>
                <a:sym typeface="+mn-ea"/>
              </a:rPr>
              <a:t>   Hovering (</a:t>
            </a:r>
            <a:r>
              <a:rPr lang="zh-CN" sz="2000">
                <a:ea typeface="宋体" panose="02010600030101010101" pitchFamily="2" charset="-122"/>
                <a:sym typeface="+mn-ea"/>
              </a:rPr>
              <a:t>悬停</a:t>
            </a:r>
            <a:r>
              <a:rPr lang="en-US" sz="2000">
                <a:latin typeface="Times New Roman" panose="02020603050405020304" pitchFamily="18" charset="0"/>
                <a:ea typeface="宋体" panose="02010600030101010101" pitchFamily="2" charset="-122"/>
                <a:sym typeface="+mn-ea"/>
              </a:rPr>
              <a:t>), she approached within six inches of my face. For a very long moment, this tiny creature looked into my eyes, turning her head from side to side. Then she flew quickly out of sight.</a:t>
            </a:r>
            <a:endParaRPr lang="en-US" sz="2000" b="0">
              <a:latin typeface="Times New Roman" panose="02020603050405020304" pitchFamily="18" charset="0"/>
              <a:ea typeface="宋体" panose="02010600030101010101" pitchFamily="2" charset="-122"/>
            </a:endParaRPr>
          </a:p>
          <a:p>
            <a:pPr indent="266700" fontAlgn="auto"/>
            <a:r>
              <a:rPr lang="en-US" sz="2000">
                <a:latin typeface="Times New Roman" panose="02020603050405020304" pitchFamily="18" charset="0"/>
                <a:ea typeface="宋体" panose="02010600030101010101" pitchFamily="2" charset="-122"/>
                <a:sym typeface="+mn-ea"/>
              </a:rPr>
              <a:t>  During the cookout, I told my hosts about the hummingbird incident. They promised to fix the window, As I was departing, my friends walked me to my car. I was standing by the car when a hummingbird flew to the center of our group and began hovering. She turned from person to person until she came to me. She again looked directly into my eyes, then let out a squeaking call and was gone. For a moment, all were speechless. Then someone said, “She must have come to say good-bye.”</a:t>
            </a:r>
            <a:endParaRPr lang="en-US" altLang="en-US" sz="2000">
              <a:latin typeface="Times New Roman" panose="02020603050405020304" pitchFamily="18" charset="0"/>
              <a:ea typeface="宋体" panose="02010600030101010101" pitchFamily="2" charset="-122"/>
              <a:sym typeface="+mn-ea"/>
            </a:endParaRPr>
          </a:p>
        </p:txBody>
      </p:sp>
      <p:sp>
        <p:nvSpPr>
          <p:cNvPr id="3" name="矩形 2"/>
          <p:cNvSpPr/>
          <p:nvPr/>
        </p:nvSpPr>
        <p:spPr>
          <a:xfrm>
            <a:off x="678815" y="789940"/>
            <a:ext cx="5264150" cy="321945"/>
          </a:xfrm>
          <a:prstGeom prst="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custDataLst>
              <p:tags r:id="rId3"/>
            </p:custDataLst>
          </p:nvPr>
        </p:nvSpPr>
        <p:spPr>
          <a:xfrm>
            <a:off x="218440" y="1418590"/>
            <a:ext cx="2949575" cy="306705"/>
          </a:xfrm>
          <a:prstGeom prst="rect">
            <a:avLst/>
          </a:prstGeom>
          <a:noFill/>
          <a:ln w="38100">
            <a:solidFill>
              <a:srgbClr val="00B0F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custDataLst>
              <p:tags r:id="rId4"/>
            </p:custDataLst>
          </p:nvPr>
        </p:nvSpPr>
        <p:spPr>
          <a:xfrm>
            <a:off x="8952865" y="1076325"/>
            <a:ext cx="3020060" cy="367030"/>
          </a:xfrm>
          <a:prstGeom prst="rect">
            <a:avLst/>
          </a:prstGeom>
          <a:noFill/>
          <a:ln w="38100">
            <a:solidFill>
              <a:srgbClr val="00B0F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custDataLst>
              <p:tags r:id="rId5"/>
            </p:custDataLst>
          </p:nvPr>
        </p:nvSpPr>
        <p:spPr>
          <a:xfrm>
            <a:off x="755015" y="2032000"/>
            <a:ext cx="8197850" cy="300355"/>
          </a:xfrm>
          <a:prstGeom prst="rect">
            <a:avLst/>
          </a:prstGeom>
          <a:noFill/>
          <a:ln w="38100">
            <a:solidFill>
              <a:srgbClr val="00B0F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custDataLst>
              <p:tags r:id="rId6"/>
            </p:custDataLst>
          </p:nvPr>
        </p:nvSpPr>
        <p:spPr>
          <a:xfrm>
            <a:off x="2521585" y="2332355"/>
            <a:ext cx="8816975" cy="300355"/>
          </a:xfrm>
          <a:prstGeom prst="rect">
            <a:avLst/>
          </a:prstGeom>
          <a:noFill/>
          <a:ln w="38100">
            <a:solidFill>
              <a:srgbClr val="00B0F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custDataLst>
              <p:tags r:id="rId7"/>
            </p:custDataLst>
          </p:nvPr>
        </p:nvSpPr>
        <p:spPr>
          <a:xfrm>
            <a:off x="10345420" y="2921000"/>
            <a:ext cx="1567180" cy="300355"/>
          </a:xfrm>
          <a:prstGeom prst="rect">
            <a:avLst/>
          </a:prstGeom>
          <a:noFill/>
          <a:ln w="38100">
            <a:gradFill>
              <a:gsLst>
                <a:gs pos="0">
                  <a:srgbClr val="14CD68"/>
                </a:gs>
                <a:gs pos="100000">
                  <a:srgbClr val="035C7D"/>
                </a:gs>
              </a:gsLst>
            </a:gra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custDataLst>
              <p:tags r:id="rId8"/>
            </p:custDataLst>
          </p:nvPr>
        </p:nvSpPr>
        <p:spPr>
          <a:xfrm>
            <a:off x="218440" y="3252470"/>
            <a:ext cx="5420360" cy="300355"/>
          </a:xfrm>
          <a:prstGeom prst="rect">
            <a:avLst/>
          </a:prstGeom>
          <a:noFill/>
          <a:ln w="38100">
            <a:solidFill>
              <a:srgbClr val="00B05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custDataLst>
              <p:tags r:id="rId9"/>
            </p:custDataLst>
          </p:nvPr>
        </p:nvSpPr>
        <p:spPr>
          <a:xfrm>
            <a:off x="652145" y="3853180"/>
            <a:ext cx="9017000" cy="300355"/>
          </a:xfrm>
          <a:prstGeom prst="rect">
            <a:avLst/>
          </a:prstGeom>
          <a:noFill/>
          <a:ln w="38100">
            <a:solidFill>
              <a:srgbClr val="00B05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custDataLst>
              <p:tags r:id="rId10"/>
            </p:custDataLst>
          </p:nvPr>
        </p:nvSpPr>
        <p:spPr>
          <a:xfrm>
            <a:off x="652145" y="5080000"/>
            <a:ext cx="7096125" cy="300355"/>
          </a:xfrm>
          <a:prstGeom prst="rect">
            <a:avLst/>
          </a:prstGeom>
          <a:noFill/>
          <a:ln w="38100">
            <a:solidFill>
              <a:srgbClr val="00B0F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流程图: 资料带 12"/>
          <p:cNvSpPr/>
          <p:nvPr/>
        </p:nvSpPr>
        <p:spPr>
          <a:xfrm>
            <a:off x="1372235" y="35560"/>
            <a:ext cx="4431030" cy="790575"/>
          </a:xfrm>
          <a:prstGeom prst="flowChartPunchedTap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 </a:t>
            </a:r>
            <a:r>
              <a:rPr lang="zh-CN" altLang="en-US" sz="2800">
                <a:solidFill>
                  <a:schemeClr val="tx1"/>
                </a:solidFill>
                <a:latin typeface="Times New Roman" panose="02020603050405020304" pitchFamily="18" charset="0"/>
                <a:cs typeface="Times New Roman" panose="02020603050405020304" pitchFamily="18" charset="0"/>
              </a:rPr>
              <a:t>people</a:t>
            </a:r>
            <a:r>
              <a:rPr lang="en-US" altLang="zh-CN" sz="2800">
                <a:solidFill>
                  <a:schemeClr val="tx1"/>
                </a:solidFill>
                <a:latin typeface="Times New Roman" panose="02020603050405020304" pitchFamily="18" charset="0"/>
                <a:cs typeface="Times New Roman" panose="02020603050405020304" pitchFamily="18" charset="0"/>
              </a:rPr>
              <a:t>-</a:t>
            </a:r>
            <a:r>
              <a:rPr lang="zh-CN" altLang="en-US" sz="2800">
                <a:solidFill>
                  <a:schemeClr val="tx1"/>
                </a:solidFill>
                <a:latin typeface="Times New Roman" panose="02020603050405020304" pitchFamily="18" charset="0"/>
                <a:cs typeface="Times New Roman" panose="02020603050405020304" pitchFamily="18" charset="0"/>
              </a:rPr>
              <a:t>person</a:t>
            </a:r>
            <a:r>
              <a:rPr lang="zh-CN" altLang="en-US" sz="2800">
                <a:solidFill>
                  <a:schemeClr val="tx1"/>
                </a:solidFill>
                <a:latin typeface="宋体" panose="02010600030101010101" pitchFamily="2" charset="-122"/>
                <a:ea typeface="宋体" panose="02010600030101010101" pitchFamily="2" charset="-122"/>
                <a:cs typeface="Times New Roman" panose="02020603050405020304" pitchFamily="18" charset="0"/>
              </a:rPr>
              <a:t>（人缘好的）</a:t>
            </a:r>
          </a:p>
        </p:txBody>
      </p:sp>
      <p:sp>
        <p:nvSpPr>
          <p:cNvPr id="15" name="流程图: 资料带 14"/>
          <p:cNvSpPr/>
          <p:nvPr>
            <p:custDataLst>
              <p:tags r:id="rId11"/>
            </p:custDataLst>
          </p:nvPr>
        </p:nvSpPr>
        <p:spPr>
          <a:xfrm>
            <a:off x="4364990" y="1842135"/>
            <a:ext cx="3656330" cy="790575"/>
          </a:xfrm>
          <a:prstGeom prst="flowChartPunchedTap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 </a:t>
            </a:r>
            <a:r>
              <a:rPr lang="zh-CN" altLang="en-US" sz="2800">
                <a:solidFill>
                  <a:schemeClr val="tx1"/>
                </a:solidFill>
                <a:latin typeface="Times New Roman" panose="02020603050405020304" pitchFamily="18" charset="0"/>
                <a:cs typeface="Times New Roman" panose="02020603050405020304" pitchFamily="18" charset="0"/>
              </a:rPr>
              <a:t>attentive</a:t>
            </a:r>
            <a:r>
              <a:rPr lang="zh-CN" altLang="en-US" sz="2800">
                <a:solidFill>
                  <a:schemeClr val="tx1"/>
                </a:solidFill>
                <a:latin typeface="宋体" panose="02010600030101010101" pitchFamily="2" charset="-122"/>
                <a:ea typeface="宋体" panose="02010600030101010101" pitchFamily="2" charset="-122"/>
                <a:cs typeface="Times New Roman" panose="02020603050405020304" pitchFamily="18" charset="0"/>
              </a:rPr>
              <a:t>（细</a:t>
            </a:r>
            <a:r>
              <a:rPr lang="zh-CN" altLang="en-US" sz="2800">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rPr>
              <a:t>心</a:t>
            </a:r>
            <a:r>
              <a:rPr lang="zh-CN" altLang="en-US" sz="2800">
                <a:solidFill>
                  <a:schemeClr val="tx1"/>
                </a:solidFill>
                <a:latin typeface="宋体" panose="02010600030101010101" pitchFamily="2" charset="-122"/>
                <a:ea typeface="宋体" panose="02010600030101010101" pitchFamily="2" charset="-122"/>
                <a:cs typeface="Times New Roman" panose="02020603050405020304" pitchFamily="18" charset="0"/>
              </a:rPr>
              <a:t>的）</a:t>
            </a:r>
          </a:p>
        </p:txBody>
      </p:sp>
      <p:sp>
        <p:nvSpPr>
          <p:cNvPr id="20" name="矩形 19"/>
          <p:cNvSpPr/>
          <p:nvPr/>
        </p:nvSpPr>
        <p:spPr>
          <a:xfrm>
            <a:off x="218440" y="3538220"/>
            <a:ext cx="7706360" cy="300355"/>
          </a:xfrm>
          <a:prstGeom prst="rect">
            <a:avLst/>
          </a:prstGeom>
          <a:noFill/>
          <a:ln w="38100">
            <a:solidFill>
              <a:srgbClr val="00B0F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9032240" y="3261360"/>
            <a:ext cx="2305685" cy="300355"/>
          </a:xfrm>
          <a:prstGeom prst="rect">
            <a:avLst/>
          </a:prstGeom>
          <a:noFill/>
          <a:ln w="38100">
            <a:solidFill>
              <a:srgbClr val="00B0F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流程图: 资料带 13"/>
          <p:cNvSpPr/>
          <p:nvPr>
            <p:custDataLst>
              <p:tags r:id="rId12"/>
            </p:custDataLst>
          </p:nvPr>
        </p:nvSpPr>
        <p:spPr>
          <a:xfrm>
            <a:off x="1069340" y="3007360"/>
            <a:ext cx="4001770" cy="790575"/>
          </a:xfrm>
          <a:prstGeom prst="flowChartPunchedTap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a:solidFill>
                  <a:schemeClr val="tx1"/>
                </a:solidFill>
                <a:latin typeface="Times New Roman" panose="02020603050405020304" pitchFamily="18" charset="0"/>
                <a:cs typeface="Times New Roman" panose="02020603050405020304" pitchFamily="18" charset="0"/>
              </a:rPr>
              <a:t>benevolent </a:t>
            </a:r>
            <a:r>
              <a:rPr lang="zh-CN" altLang="en-US" sz="2800">
                <a:solidFill>
                  <a:schemeClr val="tx1"/>
                </a:solidFill>
                <a:latin typeface="宋体" panose="02010600030101010101" pitchFamily="2" charset="-122"/>
                <a:ea typeface="宋体" panose="02010600030101010101" pitchFamily="2" charset="-122"/>
                <a:cs typeface="Times New Roman" panose="02020603050405020304" pitchFamily="18" charset="0"/>
              </a:rPr>
              <a:t>（有爱心的）</a:t>
            </a:r>
          </a:p>
        </p:txBody>
      </p:sp>
      <p:sp>
        <p:nvSpPr>
          <p:cNvPr id="16" name="圆角矩形 15"/>
          <p:cNvSpPr/>
          <p:nvPr/>
        </p:nvSpPr>
        <p:spPr>
          <a:xfrm>
            <a:off x="584200" y="1076325"/>
            <a:ext cx="11023600" cy="5607685"/>
          </a:xfrm>
          <a:prstGeom prst="roundRect">
            <a:avLst/>
          </a:prstGeom>
          <a:gradFill>
            <a:gsLst>
              <a:gs pos="0">
                <a:srgbClr val="FBFB11"/>
              </a:gs>
              <a:gs pos="100000">
                <a:srgbClr val="838309"/>
              </a:gs>
            </a:gsLst>
            <a:lin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3200">
                <a:solidFill>
                  <a:schemeClr val="tx1"/>
                </a:solidFill>
                <a:latin typeface="宋体" panose="02010600030101010101" pitchFamily="2" charset="-122"/>
                <a:ea typeface="宋体" panose="02010600030101010101" pitchFamily="2" charset="-122"/>
              </a:rPr>
              <a:t>作用：</a:t>
            </a:r>
          </a:p>
          <a:p>
            <a:pPr algn="l"/>
            <a:r>
              <a:rPr lang="zh-CN" altLang="en-US" sz="3200">
                <a:solidFill>
                  <a:schemeClr val="tx1"/>
                </a:solidFill>
                <a:latin typeface="宋体" panose="02010600030101010101" pitchFamily="2" charset="-122"/>
                <a:ea typeface="宋体" panose="02010600030101010101" pitchFamily="2" charset="-122"/>
              </a:rPr>
              <a:t>通过人物性格的分析，暗示了续写第一段首句</a:t>
            </a:r>
            <a:r>
              <a:rPr lang="en-US" altLang="zh-CN" sz="3200">
                <a:solidFill>
                  <a:schemeClr val="tx1"/>
                </a:solidFill>
                <a:latin typeface="宋体" panose="02010600030101010101" pitchFamily="2" charset="-122"/>
                <a:ea typeface="宋体" panose="02010600030101010101" pitchFamily="2" charset="-122"/>
              </a:rPr>
              <a:t>“</a:t>
            </a:r>
            <a:r>
              <a:rPr lang="en-US" sz="3200">
                <a:solidFill>
                  <a:schemeClr val="tx1"/>
                </a:solidFill>
                <a:latin typeface="Times New Roman" panose="02020603050405020304" pitchFamily="18" charset="0"/>
                <a:ea typeface="宋体" panose="02010600030101010101" pitchFamily="2" charset="-122"/>
                <a:sym typeface="+mn-ea"/>
              </a:rPr>
              <a:t>A few weeks later, I went to the farm again. ” </a:t>
            </a:r>
            <a:r>
              <a:rPr lang="zh-CN" altLang="en-US" sz="3200">
                <a:solidFill>
                  <a:schemeClr val="tx1"/>
                </a:solidFill>
                <a:latin typeface="Times New Roman" panose="02020603050405020304" pitchFamily="18" charset="0"/>
                <a:ea typeface="宋体" panose="02010600030101010101" pitchFamily="2" charset="-122"/>
                <a:sym typeface="+mn-ea"/>
              </a:rPr>
              <a:t>中主人公为什么再次来到农场：</a:t>
            </a:r>
          </a:p>
          <a:p>
            <a:pPr algn="l"/>
            <a:endParaRPr lang="zh-CN" altLang="en-US" sz="3200">
              <a:solidFill>
                <a:schemeClr val="tx1"/>
              </a:solidFill>
              <a:latin typeface="Times New Roman" panose="02020603050405020304" pitchFamily="18" charset="0"/>
              <a:ea typeface="宋体" panose="02010600030101010101" pitchFamily="2" charset="-122"/>
              <a:sym typeface="+mn-ea"/>
            </a:endParaRPr>
          </a:p>
          <a:p>
            <a:pPr algn="l"/>
            <a:endParaRPr lang="en-US" sz="3200">
              <a:solidFill>
                <a:schemeClr val="tx1"/>
              </a:solidFill>
              <a:latin typeface="Times New Roman" panose="02020603050405020304" pitchFamily="18" charset="0"/>
              <a:ea typeface="宋体" panose="02010600030101010101" pitchFamily="2" charset="-122"/>
              <a:sym typeface="+mn-ea"/>
            </a:endParaRPr>
          </a:p>
          <a:p>
            <a:pPr algn="ctr"/>
            <a:endParaRPr lang="en-US" altLang="zh-CN" sz="3200">
              <a:solidFill>
                <a:schemeClr val="tx1"/>
              </a:solidFill>
              <a:latin typeface="Times New Roman" panose="02020603050405020304" pitchFamily="18" charset="0"/>
              <a:ea typeface="宋体" panose="02010600030101010101" pitchFamily="2" charset="-122"/>
              <a:sym typeface="+mn-ea"/>
            </a:endParaRPr>
          </a:p>
          <a:p>
            <a:pPr algn="ctr"/>
            <a:endParaRPr lang="en-US" altLang="zh-CN" sz="3200">
              <a:solidFill>
                <a:schemeClr val="tx1"/>
              </a:solidFill>
              <a:latin typeface="Times New Roman" panose="02020603050405020304" pitchFamily="18" charset="0"/>
              <a:ea typeface="宋体" panose="02010600030101010101" pitchFamily="2" charset="-122"/>
              <a:sym typeface="+mn-ea"/>
            </a:endParaRPr>
          </a:p>
        </p:txBody>
      </p:sp>
      <p:sp>
        <p:nvSpPr>
          <p:cNvPr id="19" name="圆角矩形 18"/>
          <p:cNvSpPr/>
          <p:nvPr/>
        </p:nvSpPr>
        <p:spPr>
          <a:xfrm>
            <a:off x="977265" y="4138930"/>
            <a:ext cx="5624195" cy="2120900"/>
          </a:xfrm>
          <a:prstGeom prst="roundRect">
            <a:avLst/>
          </a:prstGeom>
          <a:gradFill>
            <a:gsLst>
              <a:gs pos="19000">
                <a:srgbClr val="FFB9B9"/>
              </a:gs>
              <a:gs pos="64000">
                <a:srgbClr val="FF8F8E"/>
              </a:gs>
              <a:gs pos="44000">
                <a:srgbClr val="FE9E9F"/>
              </a:gs>
              <a:gs pos="84000">
                <a:srgbClr val="FF7373"/>
              </a:gs>
            </a:gsLst>
            <a:lin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36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因为主人公对蜂鸟的牵挂，他</a:t>
            </a:r>
            <a:r>
              <a:rPr lang="en-US" altLang="zh-CN" sz="36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36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她想知道蜂鸟的现状。</a:t>
            </a:r>
            <a:endParaRPr lang="zh-CN" altLang="en-US" sz="3600">
              <a:latin typeface="宋体" panose="02010600030101010101" pitchFamily="2" charset="-122"/>
              <a:ea typeface="宋体" panose="02010600030101010101" pitchFamily="2" charset="-122"/>
              <a:cs typeface="宋体" panose="02010600030101010101" pitchFamily="2" charset="-122"/>
            </a:endParaRPr>
          </a:p>
        </p:txBody>
      </p:sp>
      <p:grpSp>
        <p:nvGrpSpPr>
          <p:cNvPr id="22" name="组合 21"/>
          <p:cNvGrpSpPr/>
          <p:nvPr/>
        </p:nvGrpSpPr>
        <p:grpSpPr>
          <a:xfrm>
            <a:off x="6830695" y="3496310"/>
            <a:ext cx="4601845" cy="3534410"/>
            <a:chOff x="9916" y="4936"/>
            <a:chExt cx="7247" cy="5566"/>
          </a:xfrm>
        </p:grpSpPr>
        <p:pic>
          <p:nvPicPr>
            <p:cNvPr id="17" name="图片 16" descr="238607638350528885"/>
            <p:cNvPicPr>
              <a:picLocks noChangeAspect="1"/>
            </p:cNvPicPr>
            <p:nvPr>
              <p:custDataLst>
                <p:tags r:id="rId13"/>
              </p:custDataLst>
            </p:nvPr>
          </p:nvPicPr>
          <p:blipFill>
            <a:blip r:embed="rId15"/>
            <a:stretch>
              <a:fillRect/>
            </a:stretch>
          </p:blipFill>
          <p:spPr>
            <a:xfrm>
              <a:off x="9916" y="5102"/>
              <a:ext cx="7247" cy="5400"/>
            </a:xfrm>
            <a:prstGeom prst="rect">
              <a:avLst/>
            </a:prstGeom>
          </p:spPr>
        </p:pic>
        <p:pic>
          <p:nvPicPr>
            <p:cNvPr id="18" name="图片 17" descr="fengniaotupian-15749283_1(2)"/>
            <p:cNvPicPr>
              <a:picLocks noChangeAspect="1"/>
            </p:cNvPicPr>
            <p:nvPr/>
          </p:nvPicPr>
          <p:blipFill>
            <a:blip r:embed="rId16"/>
            <a:stretch>
              <a:fillRect/>
            </a:stretch>
          </p:blipFill>
          <p:spPr>
            <a:xfrm rot="20580000" flipH="1">
              <a:off x="10284" y="4936"/>
              <a:ext cx="3744" cy="3008"/>
            </a:xfrm>
            <a:prstGeom prst="rect">
              <a:avLst/>
            </a:prstGeom>
          </p:spPr>
        </p:pic>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linds(horizontal)">
                                      <p:cBhvr>
                                        <p:cTn id="20" dur="500"/>
                                        <p:tgtEl>
                                          <p:spTgt spid="5"/>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linds(horizontal)">
                                      <p:cBhvr>
                                        <p:cTn id="23" dur="500"/>
                                        <p:tgtEl>
                                          <p:spTgt spid="7"/>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linds(horizontal)">
                                      <p:cBhvr>
                                        <p:cTn id="26" dur="500"/>
                                        <p:tgtEl>
                                          <p:spTgt spid="8"/>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linds(horizontal)">
                                      <p:cBhvr>
                                        <p:cTn id="29" dur="500"/>
                                        <p:tgtEl>
                                          <p:spTgt spid="12"/>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linds(horizontal)">
                                      <p:cBhvr>
                                        <p:cTn id="32" dur="500"/>
                                        <p:tgtEl>
                                          <p:spTgt spid="21"/>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blinds(horizontal)">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linds(horizontal)">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blinds(horizontal)">
                                      <p:cBhvr>
                                        <p:cTn id="45" dur="500"/>
                                        <p:tgtEl>
                                          <p:spTgt spid="9"/>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blinds(horizontal)">
                                      <p:cBhvr>
                                        <p:cTn id="48" dur="500"/>
                                        <p:tgtEl>
                                          <p:spTgt spid="10"/>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blinds(horizontal)">
                                      <p:cBhvr>
                                        <p:cTn id="51" dur="5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blinds(horizontal)">
                                      <p:cBhvr>
                                        <p:cTn id="56" dur="500"/>
                                        <p:tgtEl>
                                          <p:spTgt spid="14"/>
                                        </p:tgtEl>
                                      </p:cBhvr>
                                    </p:animEffect>
                                  </p:childTnLst>
                                </p:cTn>
                              </p:par>
                            </p:childTnLst>
                          </p:cTn>
                        </p:par>
                      </p:childTnLst>
                    </p:cTn>
                  </p:par>
                  <p:par>
                    <p:cTn id="57" fill="hold">
                      <p:stCondLst>
                        <p:cond delay="indefinite"/>
                      </p:stCondLst>
                      <p:childTnLst>
                        <p:par>
                          <p:cTn id="58" fill="hold">
                            <p:stCondLst>
                              <p:cond delay="0"/>
                            </p:stCondLst>
                            <p:childTnLst>
                              <p:par>
                                <p:cTn id="59" presetID="55" presetClass="entr" presetSubtype="0"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p:cTn id="61" dur="1000" fill="hold"/>
                                        <p:tgtEl>
                                          <p:spTgt spid="16"/>
                                        </p:tgtEl>
                                        <p:attrNameLst>
                                          <p:attrName>ppt_w</p:attrName>
                                        </p:attrNameLst>
                                      </p:cBhvr>
                                      <p:tavLst>
                                        <p:tav tm="0">
                                          <p:val>
                                            <p:strVal val="#ppt_w*0.70"/>
                                          </p:val>
                                        </p:tav>
                                        <p:tav tm="100000">
                                          <p:val>
                                            <p:strVal val="#ppt_w"/>
                                          </p:val>
                                        </p:tav>
                                      </p:tavLst>
                                    </p:anim>
                                    <p:anim calcmode="lin" valueType="num">
                                      <p:cBhvr>
                                        <p:cTn id="62" dur="1000" fill="hold"/>
                                        <p:tgtEl>
                                          <p:spTgt spid="16"/>
                                        </p:tgtEl>
                                        <p:attrNameLst>
                                          <p:attrName>ppt_h</p:attrName>
                                        </p:attrNameLst>
                                      </p:cBhvr>
                                      <p:tavLst>
                                        <p:tav tm="0">
                                          <p:val>
                                            <p:strVal val="#ppt_h"/>
                                          </p:val>
                                        </p:tav>
                                        <p:tav tm="100000">
                                          <p:val>
                                            <p:strVal val="#ppt_h"/>
                                          </p:val>
                                        </p:tav>
                                      </p:tavLst>
                                    </p:anim>
                                    <p:animEffect transition="in" filter="fade">
                                      <p:cBhvr>
                                        <p:cTn id="63" dur="1000"/>
                                        <p:tgtEl>
                                          <p:spTgt spid="16"/>
                                        </p:tgtEl>
                                      </p:cBhvr>
                                    </p:animEffect>
                                  </p:childTnLst>
                                </p:cTn>
                              </p:par>
                            </p:childTnLst>
                          </p:cTn>
                        </p:par>
                      </p:childTnLst>
                    </p:cTn>
                  </p:par>
                  <p:par>
                    <p:cTn id="64" fill="hold">
                      <p:stCondLst>
                        <p:cond delay="indefinite"/>
                      </p:stCondLst>
                      <p:childTnLst>
                        <p:par>
                          <p:cTn id="65" fill="hold">
                            <p:stCondLst>
                              <p:cond delay="0"/>
                            </p:stCondLst>
                            <p:childTnLst>
                              <p:par>
                                <p:cTn id="66" presetID="55" presetClass="entr" presetSubtype="0" fill="hold" grpId="0" nodeType="clickEffect">
                                  <p:stCondLst>
                                    <p:cond delay="0"/>
                                  </p:stCondLst>
                                  <p:childTnLst>
                                    <p:set>
                                      <p:cBhvr>
                                        <p:cTn id="67" dur="1" fill="hold">
                                          <p:stCondLst>
                                            <p:cond delay="0"/>
                                          </p:stCondLst>
                                        </p:cTn>
                                        <p:tgtEl>
                                          <p:spTgt spid="19"/>
                                        </p:tgtEl>
                                        <p:attrNameLst>
                                          <p:attrName>style.visibility</p:attrName>
                                        </p:attrNameLst>
                                      </p:cBhvr>
                                      <p:to>
                                        <p:strVal val="visible"/>
                                      </p:to>
                                    </p:set>
                                    <p:anim calcmode="lin" valueType="num">
                                      <p:cBhvr>
                                        <p:cTn id="68" dur="1000" fill="hold"/>
                                        <p:tgtEl>
                                          <p:spTgt spid="19"/>
                                        </p:tgtEl>
                                        <p:attrNameLst>
                                          <p:attrName>ppt_w</p:attrName>
                                        </p:attrNameLst>
                                      </p:cBhvr>
                                      <p:tavLst>
                                        <p:tav tm="0">
                                          <p:val>
                                            <p:strVal val="#ppt_w*0.70"/>
                                          </p:val>
                                        </p:tav>
                                        <p:tav tm="100000">
                                          <p:val>
                                            <p:strVal val="#ppt_w"/>
                                          </p:val>
                                        </p:tav>
                                      </p:tavLst>
                                    </p:anim>
                                    <p:anim calcmode="lin" valueType="num">
                                      <p:cBhvr>
                                        <p:cTn id="69" dur="1000" fill="hold"/>
                                        <p:tgtEl>
                                          <p:spTgt spid="19"/>
                                        </p:tgtEl>
                                        <p:attrNameLst>
                                          <p:attrName>ppt_h</p:attrName>
                                        </p:attrNameLst>
                                      </p:cBhvr>
                                      <p:tavLst>
                                        <p:tav tm="0">
                                          <p:val>
                                            <p:strVal val="#ppt_h"/>
                                          </p:val>
                                        </p:tav>
                                        <p:tav tm="100000">
                                          <p:val>
                                            <p:strVal val="#ppt_h"/>
                                          </p:val>
                                        </p:tav>
                                      </p:tavLst>
                                    </p:anim>
                                    <p:animEffect transition="in" filter="fade">
                                      <p:cBhvr>
                                        <p:cTn id="70" dur="1000"/>
                                        <p:tgtEl>
                                          <p:spTgt spid="19"/>
                                        </p:tgtEl>
                                      </p:cBhvr>
                                    </p:animEffect>
                                  </p:childTnLst>
                                </p:cTn>
                              </p:par>
                              <p:par>
                                <p:cTn id="71" presetID="55" presetClass="entr" presetSubtype="0" fill="hold" nodeType="with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p:cTn id="73" dur="1000" fill="hold"/>
                                        <p:tgtEl>
                                          <p:spTgt spid="22"/>
                                        </p:tgtEl>
                                        <p:attrNameLst>
                                          <p:attrName>ppt_w</p:attrName>
                                        </p:attrNameLst>
                                      </p:cBhvr>
                                      <p:tavLst>
                                        <p:tav tm="0">
                                          <p:val>
                                            <p:strVal val="#ppt_w*0.70"/>
                                          </p:val>
                                        </p:tav>
                                        <p:tav tm="100000">
                                          <p:val>
                                            <p:strVal val="#ppt_w"/>
                                          </p:val>
                                        </p:tav>
                                      </p:tavLst>
                                    </p:anim>
                                    <p:anim calcmode="lin" valueType="num">
                                      <p:cBhvr>
                                        <p:cTn id="74" dur="1000" fill="hold"/>
                                        <p:tgtEl>
                                          <p:spTgt spid="22"/>
                                        </p:tgtEl>
                                        <p:attrNameLst>
                                          <p:attrName>ppt_h</p:attrName>
                                        </p:attrNameLst>
                                      </p:cBhvr>
                                      <p:tavLst>
                                        <p:tav tm="0">
                                          <p:val>
                                            <p:strVal val="#ppt_h"/>
                                          </p:val>
                                        </p:tav>
                                        <p:tav tm="100000">
                                          <p:val>
                                            <p:strVal val="#ppt_h"/>
                                          </p:val>
                                        </p:tav>
                                      </p:tavLst>
                                    </p:anim>
                                    <p:animEffect transition="in" filter="fade">
                                      <p:cBhvr>
                                        <p:cTn id="75"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animBg="1"/>
      <p:bldP spid="5" grpId="0" bldLvl="0" animBg="1"/>
      <p:bldP spid="5" grpId="1" animBg="1"/>
      <p:bldP spid="6" grpId="0" bldLvl="0" animBg="1"/>
      <p:bldP spid="6" grpId="1" animBg="1"/>
      <p:bldP spid="7" grpId="0" bldLvl="0" animBg="1"/>
      <p:bldP spid="7" grpId="1" animBg="1"/>
      <p:bldP spid="8" grpId="0" bldLvl="0" animBg="1"/>
      <p:bldP spid="8" grpId="1" animBg="1"/>
      <p:bldP spid="9" grpId="0" bldLvl="0" animBg="1"/>
      <p:bldP spid="9" grpId="1" animBg="1"/>
      <p:bldP spid="10" grpId="0" bldLvl="0" animBg="1"/>
      <p:bldP spid="10" grpId="1" animBg="1"/>
      <p:bldP spid="11" grpId="0" bldLvl="0" animBg="1"/>
      <p:bldP spid="11" grpId="1" animBg="1"/>
      <p:bldP spid="12" grpId="0" bldLvl="0" animBg="1"/>
      <p:bldP spid="12" grpId="1" animBg="1"/>
      <p:bldP spid="13" grpId="0" bldLvl="0" animBg="1"/>
      <p:bldP spid="13" grpId="1" animBg="1"/>
      <p:bldP spid="15" grpId="0" bldLvl="0" animBg="1"/>
      <p:bldP spid="15" grpId="1" animBg="1"/>
      <p:bldP spid="20" grpId="0" bldLvl="0" animBg="1"/>
      <p:bldP spid="20" grpId="1" animBg="1"/>
      <p:bldP spid="21" grpId="0" bldLvl="0" animBg="1"/>
      <p:bldP spid="21" grpId="1" animBg="1"/>
      <p:bldP spid="14" grpId="0" bldLvl="0" animBg="1"/>
      <p:bldP spid="14" grpId="1" animBg="1"/>
      <p:bldP spid="16" grpId="0" animBg="1"/>
      <p:bldP spid="16" grpId="1" animBg="1"/>
      <p:bldP spid="19" grpId="0" bldLvl="0" animBg="1"/>
      <p:bldP spid="19"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598"/>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598"/>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598"/>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598"/>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598"/>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598"/>
</p:tagLst>
</file>

<file path=ppt/tags/tag4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598"/>
</p:tagLst>
</file>

<file path=ppt/tags/tag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0800,&quot;width&quot;:12802}"/>
</p:tagLst>
</file>

<file path=ppt/tags/tag5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598"/>
</p:tagLst>
</file>

<file path=ppt/tags/tag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5861,&quot;width&quot;:6256}"/>
</p:tagLst>
</file>

<file path=ppt/tags/tag6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598"/>
</p:tagLst>
</file>

<file path=ppt/tags/tag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598"/>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598"/>
</p:tagLst>
</file>

<file path=ppt/tags/tag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2891,&quot;width&quot;:6058}"/>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598"/>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598"/>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598"/>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0800,&quot;width&quot;:12802}"/>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598"/>
</p:tagLst>
</file>

<file path=ppt/tags/tag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598"/>
</p:tagLst>
</file>

<file path=ppt/tags/tag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598"/>
</p:tagLst>
</file>

<file path=ppt/tags/tag9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598"/>
</p:tagLst>
</file>

<file path=ppt/tags/tag9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598"/>
</p:tagLst>
</file>

<file path=ppt/tags/tag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598"/>
</p:tagLst>
</file>

<file path=ppt/theme/theme1.xml><?xml version="1.0" encoding="utf-8"?>
<a:theme xmlns:a="http://schemas.openxmlformats.org/drawingml/2006/main" name="6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微软雅黑"/>
        <a:ea typeface=""/>
        <a:cs typeface=""/>
        <a:font script="Jpan" typeface="游ゴシック Light"/>
        <a:font script="Hang" typeface="맑은 고딕"/>
        <a:font script="Hans" typeface="微软雅黑"/>
        <a:font script="Hant" typeface="新細明體"/>
        <a:font script="Arab" typeface="微软雅黑"/>
        <a:font script="Hebr" typeface="微软雅黑"/>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微软雅黑"/>
        <a:font script="Viet" typeface="微软雅黑"/>
        <a:font script="Uigh" typeface="Microsoft Uighur"/>
        <a:font script="Geor" typeface="Sylfaen"/>
      </a:majorFont>
      <a:minorFont>
        <a:latin typeface="微软雅黑"/>
        <a:ea typeface=""/>
        <a:cs typeface=""/>
        <a:font script="Jpan" typeface="游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微软雅黑"/>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3753</Words>
  <Application>Microsoft Office PowerPoint</Application>
  <PresentationFormat>宽屏</PresentationFormat>
  <Paragraphs>234</Paragraphs>
  <Slides>21</Slides>
  <Notes>2</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21</vt:i4>
      </vt:variant>
    </vt:vector>
  </HeadingPairs>
  <TitlesOfParts>
    <vt:vector size="30" baseType="lpstr">
      <vt:lpstr>HelveticaNeue</vt:lpstr>
      <vt:lpstr>仿宋</vt:lpstr>
      <vt:lpstr>华文新魏</vt:lpstr>
      <vt:lpstr>宋体</vt:lpstr>
      <vt:lpstr>微软雅黑</vt:lpstr>
      <vt:lpstr>Arial</vt:lpstr>
      <vt:lpstr>Calibri</vt:lpstr>
      <vt:lpstr>Times New Roman</vt:lpstr>
      <vt:lpstr>6_Office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素材来源网站当图网-www.99ppt.com</dc:title>
  <dc:subject>素材来源网站当图网-www.99ppt.com</dc:subject>
  <dc:creator>素材来源网站当图网-www.99ppt.com</dc:creator>
  <dc:description>素材来源网站当图网-www.99ppt.com</dc:description>
  <cp:lastModifiedBy>陈 顺坤</cp:lastModifiedBy>
  <cp:revision>209</cp:revision>
  <cp:lastPrinted>2020-12-15T11:29:00Z</cp:lastPrinted>
  <dcterms:created xsi:type="dcterms:W3CDTF">2021-08-26T14:54:00Z</dcterms:created>
  <dcterms:modified xsi:type="dcterms:W3CDTF">2023-01-27T11:28:42Z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ICV">
    <vt:lpwstr>F5CFF5BA96AA4219A214C7675D0102A0</vt:lpwstr>
  </property>
  <property fmtid="{D5CDD505-2E9C-101B-9397-08002B2CF9AE}" pid="7" name="KSOProductBuildVer">
    <vt:lpwstr>2052-11.8.2.8411</vt:lpwstr>
  </property>
</Properties>
</file>