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8"/>
  </p:notesMasterIdLst>
  <p:sldIdLst>
    <p:sldId id="697" r:id="rId4"/>
    <p:sldId id="409" r:id="rId5"/>
    <p:sldId id="679" r:id="rId6"/>
    <p:sldId id="443" r:id="rId7"/>
    <p:sldId id="449" r:id="rId9"/>
    <p:sldId id="478" r:id="rId10"/>
    <p:sldId id="680" r:id="rId11"/>
    <p:sldId id="640" r:id="rId12"/>
    <p:sldId id="451" r:id="rId13"/>
    <p:sldId id="668" r:id="rId14"/>
    <p:sldId id="669" r:id="rId15"/>
    <p:sldId id="671" r:id="rId16"/>
    <p:sldId id="673" r:id="rId17"/>
    <p:sldId id="676" r:id="rId18"/>
    <p:sldId id="455" r:id="rId19"/>
    <p:sldId id="507" r:id="rId20"/>
    <p:sldId id="689" r:id="rId21"/>
    <p:sldId id="690" r:id="rId22"/>
    <p:sldId id="687" r:id="rId23"/>
    <p:sldId id="68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8000"/>
    <a:srgbClr val="006600"/>
    <a:srgbClr val="008080"/>
    <a:srgbClr val="862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>
        <p:guide orient="horz" pos="216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BA4DC-A601-407E-9601-73DF9780C8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0D10B-0ED9-482D-9FD6-47874A113A6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326.xml"/><Relationship Id="rId4" Type="http://schemas.openxmlformats.org/officeDocument/2006/relationships/tags" Target="../tags/tag325.xml"/><Relationship Id="rId3" Type="http://schemas.openxmlformats.org/officeDocument/2006/relationships/tags" Target="../tags/tag32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388.xml"/><Relationship Id="rId4" Type="http://schemas.openxmlformats.org/officeDocument/2006/relationships/tags" Target="../tags/tag387.xml"/><Relationship Id="rId3" Type="http://schemas.openxmlformats.org/officeDocument/2006/relationships/tags" Target="../tags/tag38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en-US" altLang="zh-CN" sz="120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4" Type="http://schemas.openxmlformats.org/officeDocument/2006/relationships/tags" Target="../tags/tag70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tags" Target="../tags/tag145.xml"/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0" Type="http://schemas.openxmlformats.org/officeDocument/2006/relationships/tags" Target="../tags/tag147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0" Type="http://schemas.openxmlformats.org/officeDocument/2006/relationships/tags" Target="../tags/tag156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0" Type="http://schemas.openxmlformats.org/officeDocument/2006/relationships/tags" Target="../tags/tag173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5C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 41"/>
          <p:cNvSpPr/>
          <p:nvPr>
            <p:custDataLst>
              <p:tags r:id="rId2"/>
            </p:custDataLst>
          </p:nvPr>
        </p:nvSpPr>
        <p:spPr>
          <a:xfrm>
            <a:off x="4233545" y="4183380"/>
            <a:ext cx="7712075" cy="2674620"/>
          </a:xfrm>
          <a:custGeom>
            <a:avLst/>
            <a:gdLst>
              <a:gd name="connisteX0" fmla="*/ 0 w 6908872"/>
              <a:gd name="connsiteY0" fmla="*/ 4726360 h 4726360"/>
              <a:gd name="connisteX1" fmla="*/ 809625 w 6908872"/>
              <a:gd name="connsiteY1" fmla="*/ 2328600 h 4726360"/>
              <a:gd name="connisteX2" fmla="*/ 3382010 w 6908872"/>
              <a:gd name="connsiteY2" fmla="*/ 3011225 h 4726360"/>
              <a:gd name="connisteX3" fmla="*/ 5001260 w 6908872"/>
              <a:gd name="connsiteY3" fmla="*/ 138485 h 4726360"/>
              <a:gd name="connisteX4" fmla="*/ 6651625 w 6908872"/>
              <a:gd name="connsiteY4" fmla="*/ 1106860 h 4726360"/>
              <a:gd name="connisteX5" fmla="*/ 6889750 w 6908872"/>
              <a:gd name="connsiteY5" fmla="*/ 4726360 h 47263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6908872" h="4726360">
                <a:moveTo>
                  <a:pt x="0" y="4726360"/>
                </a:moveTo>
                <a:cubicBezTo>
                  <a:pt x="110490" y="4232965"/>
                  <a:pt x="133350" y="2671500"/>
                  <a:pt x="809625" y="2328600"/>
                </a:cubicBezTo>
                <a:cubicBezTo>
                  <a:pt x="1485900" y="1985700"/>
                  <a:pt x="2543810" y="3449375"/>
                  <a:pt x="3382010" y="3011225"/>
                </a:cubicBezTo>
                <a:cubicBezTo>
                  <a:pt x="4220210" y="2573075"/>
                  <a:pt x="4347210" y="519485"/>
                  <a:pt x="5001260" y="138485"/>
                </a:cubicBezTo>
                <a:cubicBezTo>
                  <a:pt x="5655310" y="-242515"/>
                  <a:pt x="6273800" y="189285"/>
                  <a:pt x="6651625" y="1106860"/>
                </a:cubicBezTo>
                <a:cubicBezTo>
                  <a:pt x="7029450" y="2024435"/>
                  <a:pt x="6875145" y="4021510"/>
                  <a:pt x="6889750" y="4726360"/>
                </a:cubicBezTo>
              </a:path>
            </a:pathLst>
          </a:custGeom>
          <a:solidFill>
            <a:srgbClr val="EC9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>
            <p:custDataLst>
              <p:tags r:id="rId3"/>
            </p:custDataLst>
          </p:nvPr>
        </p:nvSpPr>
        <p:spPr>
          <a:xfrm>
            <a:off x="8291830" y="0"/>
            <a:ext cx="3900170" cy="3485468"/>
          </a:xfrm>
          <a:custGeom>
            <a:avLst/>
            <a:gdLst>
              <a:gd name="connisteX0" fmla="*/ 511859 w 4920402"/>
              <a:gd name="connsiteY0" fmla="*/ 365608 h 4860138"/>
              <a:gd name="connisteX1" fmla="*/ 83234 w 4920402"/>
              <a:gd name="connsiteY1" fmla="*/ 2649703 h 4860138"/>
              <a:gd name="connisteX2" fmla="*/ 2019349 w 4920402"/>
              <a:gd name="connsiteY2" fmla="*/ 3078963 h 4860138"/>
              <a:gd name="connisteX3" fmla="*/ 2924224 w 4920402"/>
              <a:gd name="connsiteY3" fmla="*/ 4428338 h 4860138"/>
              <a:gd name="connisteX4" fmla="*/ 4749849 w 4920402"/>
              <a:gd name="connsiteY4" fmla="*/ 4666463 h 4860138"/>
              <a:gd name="connisteX5" fmla="*/ 4670474 w 4920402"/>
              <a:gd name="connsiteY5" fmla="*/ 2348078 h 4860138"/>
              <a:gd name="connisteX6" fmla="*/ 3956099 w 4920402"/>
              <a:gd name="connsiteY6" fmla="*/ 95098 h 4860138"/>
              <a:gd name="connisteX7" fmla="*/ 1686609 w 4920402"/>
              <a:gd name="connsiteY7" fmla="*/ 603733 h 4860138"/>
              <a:gd name="connisteX8" fmla="*/ 464234 w 4920402"/>
              <a:gd name="connsiteY8" fmla="*/ 825983 h 486013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6142" h="5489">
                <a:moveTo>
                  <a:pt x="282" y="0"/>
                </a:moveTo>
                <a:lnTo>
                  <a:pt x="6142" y="0"/>
                </a:lnTo>
                <a:lnTo>
                  <a:pt x="6142" y="5489"/>
                </a:lnTo>
                <a:lnTo>
                  <a:pt x="6108" y="5482"/>
                </a:lnTo>
                <a:cubicBezTo>
                  <a:pt x="5580" y="5363"/>
                  <a:pt x="5022" y="5114"/>
                  <a:pt x="4605" y="4872"/>
                </a:cubicBezTo>
                <a:cubicBezTo>
                  <a:pt x="3745" y="4372"/>
                  <a:pt x="4075" y="3307"/>
                  <a:pt x="3180" y="2747"/>
                </a:cubicBezTo>
                <a:cubicBezTo>
                  <a:pt x="2285" y="2187"/>
                  <a:pt x="606" y="2926"/>
                  <a:pt x="131" y="2071"/>
                </a:cubicBezTo>
                <a:cubicBezTo>
                  <a:pt x="-129" y="1603"/>
                  <a:pt x="39" y="782"/>
                  <a:pt x="276" y="19"/>
                </a:cubicBezTo>
                <a:lnTo>
                  <a:pt x="282" y="0"/>
                </a:lnTo>
                <a:close/>
              </a:path>
            </a:pathLst>
          </a:custGeom>
          <a:solidFill>
            <a:srgbClr val="91B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任意多边形 51"/>
          <p:cNvSpPr/>
          <p:nvPr>
            <p:custDataLst>
              <p:tags r:id="rId4"/>
            </p:custDataLst>
          </p:nvPr>
        </p:nvSpPr>
        <p:spPr>
          <a:xfrm>
            <a:off x="8843645" y="4470400"/>
            <a:ext cx="3347085" cy="2408555"/>
          </a:xfrm>
          <a:custGeom>
            <a:avLst/>
            <a:gdLst>
              <a:gd name="connisteX0" fmla="*/ 3347085 w 3347085"/>
              <a:gd name="connsiteY0" fmla="*/ 0 h 2408555"/>
              <a:gd name="connisteX1" fmla="*/ 2286000 w 3347085"/>
              <a:gd name="connsiteY1" fmla="*/ 1007110 h 2408555"/>
              <a:gd name="connisteX2" fmla="*/ 2381250 w 3347085"/>
              <a:gd name="connsiteY2" fmla="*/ 1619250 h 2408555"/>
              <a:gd name="connisteX3" fmla="*/ 1387475 w 3347085"/>
              <a:gd name="connsiteY3" fmla="*/ 1646555 h 2408555"/>
              <a:gd name="connisteX4" fmla="*/ 1645920 w 3347085"/>
              <a:gd name="connsiteY4" fmla="*/ 2095500 h 2408555"/>
              <a:gd name="connisteX5" fmla="*/ 0 w 3347085"/>
              <a:gd name="connsiteY5" fmla="*/ 2408555 h 24085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3347085" h="2408555">
                <a:moveTo>
                  <a:pt x="3347085" y="0"/>
                </a:moveTo>
                <a:cubicBezTo>
                  <a:pt x="3133090" y="189230"/>
                  <a:pt x="2479040" y="683260"/>
                  <a:pt x="2286000" y="1007110"/>
                </a:cubicBezTo>
                <a:cubicBezTo>
                  <a:pt x="2092960" y="1330960"/>
                  <a:pt x="2560955" y="1491615"/>
                  <a:pt x="2381250" y="1619250"/>
                </a:cubicBezTo>
                <a:cubicBezTo>
                  <a:pt x="2201545" y="1746885"/>
                  <a:pt x="1534795" y="1551305"/>
                  <a:pt x="1387475" y="1646555"/>
                </a:cubicBezTo>
                <a:cubicBezTo>
                  <a:pt x="1240155" y="1741805"/>
                  <a:pt x="1923415" y="1943100"/>
                  <a:pt x="1645920" y="2095500"/>
                </a:cubicBezTo>
                <a:cubicBezTo>
                  <a:pt x="1368425" y="2247900"/>
                  <a:pt x="334645" y="2355215"/>
                  <a:pt x="0" y="240855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>
            <p:custDataLst>
              <p:tags r:id="rId5"/>
            </p:custDataLst>
          </p:nvPr>
        </p:nvSpPr>
        <p:spPr>
          <a:xfrm>
            <a:off x="0" y="0"/>
            <a:ext cx="6155694" cy="6858000"/>
          </a:xfrm>
          <a:custGeom>
            <a:avLst/>
            <a:gdLst>
              <a:gd name="connisteX0" fmla="*/ 7406502 w 7705587"/>
              <a:gd name="connsiteY0" fmla="*/ 721953 h 7902707"/>
              <a:gd name="connisteX1" fmla="*/ 6943587 w 7705587"/>
              <a:gd name="connsiteY1" fmla="*/ 1579203 h 7902707"/>
              <a:gd name="connisteX2" fmla="*/ 4399142 w 7705587"/>
              <a:gd name="connsiteY2" fmla="*/ 2259288 h 7902707"/>
              <a:gd name="connisteX3" fmla="*/ 2861807 w 7705587"/>
              <a:gd name="connsiteY3" fmla="*/ 4803733 h 7902707"/>
              <a:gd name="connisteX4" fmla="*/ 1800087 w 7705587"/>
              <a:gd name="connsiteY4" fmla="*/ 5212038 h 7902707"/>
              <a:gd name="connisteX5" fmla="*/ 1786752 w 7705587"/>
              <a:gd name="connsiteY5" fmla="*/ 7157678 h 7902707"/>
              <a:gd name="connisteX6" fmla="*/ 1053327 w 7705587"/>
              <a:gd name="connsiteY6" fmla="*/ 7851733 h 7902707"/>
              <a:gd name="connisteX7" fmla="*/ 495162 w 7705587"/>
              <a:gd name="connsiteY7" fmla="*/ 6219148 h 7902707"/>
              <a:gd name="connisteX8" fmla="*/ 114162 w 7705587"/>
              <a:gd name="connsiteY8" fmla="*/ 1416008 h 7902707"/>
              <a:gd name="connisteX9" fmla="*/ 2235697 w 7705587"/>
              <a:gd name="connsiteY9" fmla="*/ 110448 h 7902707"/>
              <a:gd name="connisteX10" fmla="*/ 5787252 w 7705587"/>
              <a:gd name="connsiteY10" fmla="*/ 137753 h 7902707"/>
              <a:gd name="connisteX11" fmla="*/ 7705587 w 7705587"/>
              <a:gd name="connsiteY11" fmla="*/ 192363 h 790270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9694" h="10800">
                <a:moveTo>
                  <a:pt x="0" y="0"/>
                </a:moveTo>
                <a:lnTo>
                  <a:pt x="9694" y="0"/>
                </a:lnTo>
                <a:lnTo>
                  <a:pt x="9663" y="55"/>
                </a:lnTo>
                <a:cubicBezTo>
                  <a:pt x="9597" y="304"/>
                  <a:pt x="9881" y="921"/>
                  <a:pt x="8934" y="1405"/>
                </a:cubicBezTo>
                <a:cubicBezTo>
                  <a:pt x="7987" y="1889"/>
                  <a:pt x="6213" y="1460"/>
                  <a:pt x="4927" y="2476"/>
                </a:cubicBezTo>
                <a:cubicBezTo>
                  <a:pt x="3641" y="3492"/>
                  <a:pt x="3325" y="5553"/>
                  <a:pt x="2506" y="6483"/>
                </a:cubicBezTo>
                <a:cubicBezTo>
                  <a:pt x="1687" y="7413"/>
                  <a:pt x="1173" y="6385"/>
                  <a:pt x="834" y="7126"/>
                </a:cubicBezTo>
                <a:cubicBezTo>
                  <a:pt x="495" y="7867"/>
                  <a:pt x="1048" y="9359"/>
                  <a:pt x="813" y="10190"/>
                </a:cubicBezTo>
                <a:cubicBezTo>
                  <a:pt x="749" y="10414"/>
                  <a:pt x="666" y="10618"/>
                  <a:pt x="570" y="10791"/>
                </a:cubicBezTo>
                <a:lnTo>
                  <a:pt x="564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  <a:solidFill>
            <a:srgbClr val="6B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>
            <p:custDataLst>
              <p:tags r:id="rId6"/>
            </p:custDataLst>
          </p:nvPr>
        </p:nvSpPr>
        <p:spPr>
          <a:xfrm>
            <a:off x="4445" y="-22860"/>
            <a:ext cx="8684895" cy="2371725"/>
          </a:xfrm>
          <a:custGeom>
            <a:avLst/>
            <a:gdLst>
              <a:gd name="connisteX0" fmla="*/ 0 w 8672386"/>
              <a:gd name="connsiteY0" fmla="*/ 2459355 h 2983307"/>
              <a:gd name="connisteX1" fmla="*/ 1794510 w 8672386"/>
              <a:gd name="connsiteY1" fmla="*/ 1887855 h 2983307"/>
              <a:gd name="connisteX2" fmla="*/ 1080135 w 8672386"/>
              <a:gd name="connsiteY2" fmla="*/ 1220470 h 2983307"/>
              <a:gd name="connisteX3" fmla="*/ 2064385 w 8672386"/>
              <a:gd name="connsiteY3" fmla="*/ 2983230 h 2983307"/>
              <a:gd name="connisteX4" fmla="*/ 4000500 w 8672386"/>
              <a:gd name="connsiteY4" fmla="*/ 1156970 h 2983307"/>
              <a:gd name="connisteX5" fmla="*/ 8081010 w 8672386"/>
              <a:gd name="connsiteY5" fmla="*/ 395605 h 2983307"/>
              <a:gd name="connisteX6" fmla="*/ 8589010 w 8672386"/>
              <a:gd name="connsiteY6" fmla="*/ 0 h 298330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8672386" h="2983307">
                <a:moveTo>
                  <a:pt x="0" y="2459355"/>
                </a:moveTo>
                <a:cubicBezTo>
                  <a:pt x="373380" y="2358390"/>
                  <a:pt x="1578610" y="2135505"/>
                  <a:pt x="1794510" y="1887855"/>
                </a:cubicBezTo>
                <a:cubicBezTo>
                  <a:pt x="2010410" y="1640205"/>
                  <a:pt x="1026160" y="1001395"/>
                  <a:pt x="1080135" y="1220470"/>
                </a:cubicBezTo>
                <a:cubicBezTo>
                  <a:pt x="1134110" y="1439545"/>
                  <a:pt x="1480185" y="2995930"/>
                  <a:pt x="2064385" y="2983230"/>
                </a:cubicBezTo>
                <a:cubicBezTo>
                  <a:pt x="2648585" y="2970530"/>
                  <a:pt x="2797175" y="1674495"/>
                  <a:pt x="4000500" y="1156970"/>
                </a:cubicBezTo>
                <a:cubicBezTo>
                  <a:pt x="5203825" y="639445"/>
                  <a:pt x="7163435" y="626745"/>
                  <a:pt x="8081010" y="395605"/>
                </a:cubicBezTo>
                <a:cubicBezTo>
                  <a:pt x="8998585" y="164465"/>
                  <a:pt x="8569325" y="64135"/>
                  <a:pt x="8589010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编辑文本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6550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4460"/>
            <a:ext cx="12249150" cy="383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7628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6550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522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6550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6550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6550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tx2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8383" y="1524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4785" y="0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9201"/>
            <a:ext cx="12192000" cy="1828799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3810" y="590550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-3492"/>
            <a:ext cx="12192000" cy="914400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193040"/>
            <a:ext cx="11037570" cy="521335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E9BF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 41"/>
          <p:cNvSpPr/>
          <p:nvPr userDrawn="1">
            <p:custDataLst>
              <p:tags r:id="rId2"/>
            </p:custDataLst>
          </p:nvPr>
        </p:nvSpPr>
        <p:spPr>
          <a:xfrm>
            <a:off x="4233545" y="4183380"/>
            <a:ext cx="7712075" cy="2674620"/>
          </a:xfrm>
          <a:custGeom>
            <a:avLst/>
            <a:gdLst>
              <a:gd name="connisteX0" fmla="*/ 0 w 6908872"/>
              <a:gd name="connsiteY0" fmla="*/ 4726360 h 4726360"/>
              <a:gd name="connisteX1" fmla="*/ 809625 w 6908872"/>
              <a:gd name="connsiteY1" fmla="*/ 2328600 h 4726360"/>
              <a:gd name="connisteX2" fmla="*/ 3382010 w 6908872"/>
              <a:gd name="connsiteY2" fmla="*/ 3011225 h 4726360"/>
              <a:gd name="connisteX3" fmla="*/ 5001260 w 6908872"/>
              <a:gd name="connsiteY3" fmla="*/ 138485 h 4726360"/>
              <a:gd name="connisteX4" fmla="*/ 6651625 w 6908872"/>
              <a:gd name="connsiteY4" fmla="*/ 1106860 h 4726360"/>
              <a:gd name="connisteX5" fmla="*/ 6889750 w 6908872"/>
              <a:gd name="connsiteY5" fmla="*/ 4726360 h 47263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6908872" h="4726360">
                <a:moveTo>
                  <a:pt x="0" y="4726360"/>
                </a:moveTo>
                <a:cubicBezTo>
                  <a:pt x="110490" y="4232965"/>
                  <a:pt x="133350" y="2671500"/>
                  <a:pt x="809625" y="2328600"/>
                </a:cubicBezTo>
                <a:cubicBezTo>
                  <a:pt x="1485900" y="1985700"/>
                  <a:pt x="2543810" y="3449375"/>
                  <a:pt x="3382010" y="3011225"/>
                </a:cubicBezTo>
                <a:cubicBezTo>
                  <a:pt x="4220210" y="2573075"/>
                  <a:pt x="4347210" y="519485"/>
                  <a:pt x="5001260" y="138485"/>
                </a:cubicBezTo>
                <a:cubicBezTo>
                  <a:pt x="5655310" y="-242515"/>
                  <a:pt x="6273800" y="189285"/>
                  <a:pt x="6651625" y="1106860"/>
                </a:cubicBezTo>
                <a:cubicBezTo>
                  <a:pt x="7029450" y="2024435"/>
                  <a:pt x="6875145" y="4021510"/>
                  <a:pt x="6889750" y="4726360"/>
                </a:cubicBezTo>
              </a:path>
            </a:pathLst>
          </a:custGeom>
          <a:solidFill>
            <a:srgbClr val="EC9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 userDrawn="1">
            <p:custDataLst>
              <p:tags r:id="rId3"/>
            </p:custDataLst>
          </p:nvPr>
        </p:nvSpPr>
        <p:spPr>
          <a:xfrm>
            <a:off x="8291830" y="0"/>
            <a:ext cx="3900170" cy="3485468"/>
          </a:xfrm>
          <a:custGeom>
            <a:avLst/>
            <a:gdLst>
              <a:gd name="connisteX0" fmla="*/ 511859 w 4920402"/>
              <a:gd name="connsiteY0" fmla="*/ 365608 h 4860138"/>
              <a:gd name="connisteX1" fmla="*/ 83234 w 4920402"/>
              <a:gd name="connsiteY1" fmla="*/ 2649703 h 4860138"/>
              <a:gd name="connisteX2" fmla="*/ 2019349 w 4920402"/>
              <a:gd name="connsiteY2" fmla="*/ 3078963 h 4860138"/>
              <a:gd name="connisteX3" fmla="*/ 2924224 w 4920402"/>
              <a:gd name="connsiteY3" fmla="*/ 4428338 h 4860138"/>
              <a:gd name="connisteX4" fmla="*/ 4749849 w 4920402"/>
              <a:gd name="connsiteY4" fmla="*/ 4666463 h 4860138"/>
              <a:gd name="connisteX5" fmla="*/ 4670474 w 4920402"/>
              <a:gd name="connsiteY5" fmla="*/ 2348078 h 4860138"/>
              <a:gd name="connisteX6" fmla="*/ 3956099 w 4920402"/>
              <a:gd name="connsiteY6" fmla="*/ 95098 h 4860138"/>
              <a:gd name="connisteX7" fmla="*/ 1686609 w 4920402"/>
              <a:gd name="connsiteY7" fmla="*/ 603733 h 4860138"/>
              <a:gd name="connisteX8" fmla="*/ 464234 w 4920402"/>
              <a:gd name="connsiteY8" fmla="*/ 825983 h 486013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6142" h="5489">
                <a:moveTo>
                  <a:pt x="282" y="0"/>
                </a:moveTo>
                <a:lnTo>
                  <a:pt x="6142" y="0"/>
                </a:lnTo>
                <a:lnTo>
                  <a:pt x="6142" y="5489"/>
                </a:lnTo>
                <a:lnTo>
                  <a:pt x="6108" y="5482"/>
                </a:lnTo>
                <a:cubicBezTo>
                  <a:pt x="5580" y="5363"/>
                  <a:pt x="5022" y="5114"/>
                  <a:pt x="4605" y="4872"/>
                </a:cubicBezTo>
                <a:cubicBezTo>
                  <a:pt x="3745" y="4372"/>
                  <a:pt x="4075" y="3307"/>
                  <a:pt x="3180" y="2747"/>
                </a:cubicBezTo>
                <a:cubicBezTo>
                  <a:pt x="2285" y="2187"/>
                  <a:pt x="606" y="2926"/>
                  <a:pt x="131" y="2071"/>
                </a:cubicBezTo>
                <a:cubicBezTo>
                  <a:pt x="-129" y="1603"/>
                  <a:pt x="39" y="782"/>
                  <a:pt x="276" y="19"/>
                </a:cubicBezTo>
                <a:lnTo>
                  <a:pt x="282" y="0"/>
                </a:lnTo>
                <a:close/>
              </a:path>
            </a:pathLst>
          </a:custGeom>
          <a:solidFill>
            <a:srgbClr val="91B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任意多边形 51"/>
          <p:cNvSpPr/>
          <p:nvPr userDrawn="1">
            <p:custDataLst>
              <p:tags r:id="rId4"/>
            </p:custDataLst>
          </p:nvPr>
        </p:nvSpPr>
        <p:spPr>
          <a:xfrm>
            <a:off x="8843645" y="4470400"/>
            <a:ext cx="3347085" cy="2408555"/>
          </a:xfrm>
          <a:custGeom>
            <a:avLst/>
            <a:gdLst>
              <a:gd name="connisteX0" fmla="*/ 3347085 w 3347085"/>
              <a:gd name="connsiteY0" fmla="*/ 0 h 2408555"/>
              <a:gd name="connisteX1" fmla="*/ 2286000 w 3347085"/>
              <a:gd name="connsiteY1" fmla="*/ 1007110 h 2408555"/>
              <a:gd name="connisteX2" fmla="*/ 2381250 w 3347085"/>
              <a:gd name="connsiteY2" fmla="*/ 1619250 h 2408555"/>
              <a:gd name="connisteX3" fmla="*/ 1387475 w 3347085"/>
              <a:gd name="connsiteY3" fmla="*/ 1646555 h 2408555"/>
              <a:gd name="connisteX4" fmla="*/ 1645920 w 3347085"/>
              <a:gd name="connsiteY4" fmla="*/ 2095500 h 2408555"/>
              <a:gd name="connisteX5" fmla="*/ 0 w 3347085"/>
              <a:gd name="connsiteY5" fmla="*/ 2408555 h 24085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3347085" h="2408555">
                <a:moveTo>
                  <a:pt x="3347085" y="0"/>
                </a:moveTo>
                <a:cubicBezTo>
                  <a:pt x="3133090" y="189230"/>
                  <a:pt x="2479040" y="683260"/>
                  <a:pt x="2286000" y="1007110"/>
                </a:cubicBezTo>
                <a:cubicBezTo>
                  <a:pt x="2092960" y="1330960"/>
                  <a:pt x="2560955" y="1491615"/>
                  <a:pt x="2381250" y="1619250"/>
                </a:cubicBezTo>
                <a:cubicBezTo>
                  <a:pt x="2201545" y="1746885"/>
                  <a:pt x="1534795" y="1551305"/>
                  <a:pt x="1387475" y="1646555"/>
                </a:cubicBezTo>
                <a:cubicBezTo>
                  <a:pt x="1240155" y="1741805"/>
                  <a:pt x="1923415" y="1943100"/>
                  <a:pt x="1645920" y="2095500"/>
                </a:cubicBezTo>
                <a:cubicBezTo>
                  <a:pt x="1368425" y="2247900"/>
                  <a:pt x="334645" y="2355215"/>
                  <a:pt x="0" y="2408555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6155694" cy="6858000"/>
          </a:xfrm>
          <a:custGeom>
            <a:avLst/>
            <a:gdLst>
              <a:gd name="connisteX0" fmla="*/ 7406502 w 7705587"/>
              <a:gd name="connsiteY0" fmla="*/ 721953 h 7902707"/>
              <a:gd name="connisteX1" fmla="*/ 6943587 w 7705587"/>
              <a:gd name="connsiteY1" fmla="*/ 1579203 h 7902707"/>
              <a:gd name="connisteX2" fmla="*/ 4399142 w 7705587"/>
              <a:gd name="connsiteY2" fmla="*/ 2259288 h 7902707"/>
              <a:gd name="connisteX3" fmla="*/ 2861807 w 7705587"/>
              <a:gd name="connsiteY3" fmla="*/ 4803733 h 7902707"/>
              <a:gd name="connisteX4" fmla="*/ 1800087 w 7705587"/>
              <a:gd name="connsiteY4" fmla="*/ 5212038 h 7902707"/>
              <a:gd name="connisteX5" fmla="*/ 1786752 w 7705587"/>
              <a:gd name="connsiteY5" fmla="*/ 7157678 h 7902707"/>
              <a:gd name="connisteX6" fmla="*/ 1053327 w 7705587"/>
              <a:gd name="connsiteY6" fmla="*/ 7851733 h 7902707"/>
              <a:gd name="connisteX7" fmla="*/ 495162 w 7705587"/>
              <a:gd name="connsiteY7" fmla="*/ 6219148 h 7902707"/>
              <a:gd name="connisteX8" fmla="*/ 114162 w 7705587"/>
              <a:gd name="connsiteY8" fmla="*/ 1416008 h 7902707"/>
              <a:gd name="connisteX9" fmla="*/ 2235697 w 7705587"/>
              <a:gd name="connsiteY9" fmla="*/ 110448 h 7902707"/>
              <a:gd name="connisteX10" fmla="*/ 5787252 w 7705587"/>
              <a:gd name="connsiteY10" fmla="*/ 137753 h 7902707"/>
              <a:gd name="connisteX11" fmla="*/ 7705587 w 7705587"/>
              <a:gd name="connsiteY11" fmla="*/ 192363 h 790270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9694" h="10800">
                <a:moveTo>
                  <a:pt x="0" y="0"/>
                </a:moveTo>
                <a:lnTo>
                  <a:pt x="9694" y="0"/>
                </a:lnTo>
                <a:lnTo>
                  <a:pt x="9663" y="55"/>
                </a:lnTo>
                <a:cubicBezTo>
                  <a:pt x="9597" y="304"/>
                  <a:pt x="9881" y="921"/>
                  <a:pt x="8934" y="1405"/>
                </a:cubicBezTo>
                <a:cubicBezTo>
                  <a:pt x="7987" y="1889"/>
                  <a:pt x="6213" y="1460"/>
                  <a:pt x="4927" y="2476"/>
                </a:cubicBezTo>
                <a:cubicBezTo>
                  <a:pt x="3641" y="3492"/>
                  <a:pt x="3325" y="5553"/>
                  <a:pt x="2506" y="6483"/>
                </a:cubicBezTo>
                <a:cubicBezTo>
                  <a:pt x="1687" y="7413"/>
                  <a:pt x="1173" y="6385"/>
                  <a:pt x="834" y="7126"/>
                </a:cubicBezTo>
                <a:cubicBezTo>
                  <a:pt x="495" y="7867"/>
                  <a:pt x="1048" y="9359"/>
                  <a:pt x="813" y="10190"/>
                </a:cubicBezTo>
                <a:cubicBezTo>
                  <a:pt x="749" y="10414"/>
                  <a:pt x="666" y="10618"/>
                  <a:pt x="570" y="10791"/>
                </a:cubicBezTo>
                <a:lnTo>
                  <a:pt x="564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  <a:solidFill>
            <a:srgbClr val="6B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 userDrawn="1">
            <p:custDataLst>
              <p:tags r:id="rId6"/>
            </p:custDataLst>
          </p:nvPr>
        </p:nvSpPr>
        <p:spPr>
          <a:xfrm>
            <a:off x="4445" y="-22860"/>
            <a:ext cx="8684895" cy="2371725"/>
          </a:xfrm>
          <a:custGeom>
            <a:avLst/>
            <a:gdLst>
              <a:gd name="connisteX0" fmla="*/ 0 w 8672386"/>
              <a:gd name="connsiteY0" fmla="*/ 2459355 h 2983307"/>
              <a:gd name="connisteX1" fmla="*/ 1794510 w 8672386"/>
              <a:gd name="connsiteY1" fmla="*/ 1887855 h 2983307"/>
              <a:gd name="connisteX2" fmla="*/ 1080135 w 8672386"/>
              <a:gd name="connsiteY2" fmla="*/ 1220470 h 2983307"/>
              <a:gd name="connisteX3" fmla="*/ 2064385 w 8672386"/>
              <a:gd name="connsiteY3" fmla="*/ 2983230 h 2983307"/>
              <a:gd name="connisteX4" fmla="*/ 4000500 w 8672386"/>
              <a:gd name="connsiteY4" fmla="*/ 1156970 h 2983307"/>
              <a:gd name="connisteX5" fmla="*/ 8081010 w 8672386"/>
              <a:gd name="connsiteY5" fmla="*/ 395605 h 2983307"/>
              <a:gd name="connisteX6" fmla="*/ 8589010 w 8672386"/>
              <a:gd name="connsiteY6" fmla="*/ 0 h 298330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8672386" h="2983307">
                <a:moveTo>
                  <a:pt x="0" y="2459355"/>
                </a:moveTo>
                <a:cubicBezTo>
                  <a:pt x="373380" y="2358390"/>
                  <a:pt x="1578610" y="2135505"/>
                  <a:pt x="1794510" y="1887855"/>
                </a:cubicBezTo>
                <a:cubicBezTo>
                  <a:pt x="2010410" y="1640205"/>
                  <a:pt x="1026160" y="1001395"/>
                  <a:pt x="1080135" y="1220470"/>
                </a:cubicBezTo>
                <a:cubicBezTo>
                  <a:pt x="1134110" y="1439545"/>
                  <a:pt x="1480185" y="2995930"/>
                  <a:pt x="2064385" y="2983230"/>
                </a:cubicBezTo>
                <a:cubicBezTo>
                  <a:pt x="2648585" y="2970530"/>
                  <a:pt x="2797175" y="1674495"/>
                  <a:pt x="4000500" y="1156970"/>
                </a:cubicBezTo>
                <a:cubicBezTo>
                  <a:pt x="5203825" y="639445"/>
                  <a:pt x="7163435" y="626745"/>
                  <a:pt x="8081010" y="395605"/>
                </a:cubicBezTo>
                <a:cubicBezTo>
                  <a:pt x="8998585" y="164465"/>
                  <a:pt x="8569325" y="64135"/>
                  <a:pt x="8589010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7"/>
            </p:custDataLst>
          </p:nvPr>
        </p:nvSpPr>
        <p:spPr>
          <a:xfrm>
            <a:off x="367030" y="381635"/>
            <a:ext cx="11457305" cy="6094730"/>
          </a:xfrm>
          <a:prstGeom prst="rect">
            <a:avLst/>
          </a:prstGeom>
          <a:solidFill>
            <a:schemeClr val="bg1">
              <a:alpha val="90000"/>
            </a:schemeClr>
          </a:solidFill>
          <a:ln w="25400">
            <a:gradFill>
              <a:gsLst>
                <a:gs pos="0">
                  <a:srgbClr val="EC9385"/>
                </a:gs>
                <a:gs pos="71000">
                  <a:srgbClr val="E9BFB4"/>
                </a:gs>
                <a:gs pos="43000">
                  <a:srgbClr val="91B7C2"/>
                </a:gs>
                <a:gs pos="100000">
                  <a:srgbClr val="6B869B"/>
                </a:gs>
              </a:gsLst>
              <a:lin ang="27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8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2.png"/><Relationship Id="rId16" Type="http://schemas.openxmlformats.org/officeDocument/2006/relationships/image" Target="file:///D:\qq&#25991;&#20214;\712321467\Image\C2C\Image2\%7b75232B38-A165-1FB7-499C-2E1C792CACB5%7d.png" TargetMode="External"/><Relationship Id="rId15" Type="http://schemas.openxmlformats.org/officeDocument/2006/relationships/image" Target="../media/image1.png"/><Relationship Id="rId14" Type="http://schemas.openxmlformats.org/officeDocument/2006/relationships/tags" Target="../tags/tag5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1" Type="http://schemas.openxmlformats.org/officeDocument/2006/relationships/theme" Target="../theme/theme2.xml"/><Relationship Id="rId30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29" Type="http://schemas.openxmlformats.org/officeDocument/2006/relationships/image" Target="file:///D:\qq&#25991;&#20214;\712321467\Image\C2C\Image2\%7b75232B38-A165-1FB7-499C-2E1C792CACB5%7d.png" TargetMode="External"/><Relationship Id="rId28" Type="http://schemas.openxmlformats.org/officeDocument/2006/relationships/image" Target="../media/image1.png"/><Relationship Id="rId27" Type="http://schemas.openxmlformats.org/officeDocument/2006/relationships/tags" Target="../tags/tag190.xml"/><Relationship Id="rId26" Type="http://schemas.openxmlformats.org/officeDocument/2006/relationships/tags" Target="../tags/tag189.xml"/><Relationship Id="rId25" Type="http://schemas.openxmlformats.org/officeDocument/2006/relationships/tags" Target="../tags/tag188.xml"/><Relationship Id="rId24" Type="http://schemas.openxmlformats.org/officeDocument/2006/relationships/tags" Target="../tags/tag187.xml"/><Relationship Id="rId23" Type="http://schemas.openxmlformats.org/officeDocument/2006/relationships/tags" Target="../tags/tag186.xml"/><Relationship Id="rId22" Type="http://schemas.openxmlformats.org/officeDocument/2006/relationships/tags" Target="../tags/tag185.xml"/><Relationship Id="rId21" Type="http://schemas.openxmlformats.org/officeDocument/2006/relationships/tags" Target="../tags/tag184.xml"/><Relationship Id="rId20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r:link="rId1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6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1073743875" descr="学科网 zxxk.com"/>
          <p:cNvPicPr>
            <a:picLocks noChangeAspect="1"/>
          </p:cNvPicPr>
          <p:nvPr userDrawn="1">
            <p:custDataLst>
              <p:tags r:id="rId27"/>
            </p:custDataLst>
          </p:nvPr>
        </p:nvPicPr>
        <p:blipFill>
          <a:blip r:embed="rId28" r:link="rId2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6550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tags" Target="../tags/tag234.xml"/><Relationship Id="rId7" Type="http://schemas.openxmlformats.org/officeDocument/2006/relationships/tags" Target="../tags/tag233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228.xml"/><Relationship Id="rId19" Type="http://schemas.openxmlformats.org/officeDocument/2006/relationships/tags" Target="../tags/tag244.xml"/><Relationship Id="rId18" Type="http://schemas.openxmlformats.org/officeDocument/2006/relationships/tags" Target="../tags/tag243.xml"/><Relationship Id="rId17" Type="http://schemas.openxmlformats.org/officeDocument/2006/relationships/image" Target="../media/image12.jpeg"/><Relationship Id="rId16" Type="http://schemas.openxmlformats.org/officeDocument/2006/relationships/tags" Target="../tags/tag242.xml"/><Relationship Id="rId15" Type="http://schemas.openxmlformats.org/officeDocument/2006/relationships/tags" Target="../tags/tag241.xml"/><Relationship Id="rId14" Type="http://schemas.openxmlformats.org/officeDocument/2006/relationships/tags" Target="../tags/tag240.xml"/><Relationship Id="rId13" Type="http://schemas.openxmlformats.org/officeDocument/2006/relationships/tags" Target="../tags/tag239.xml"/><Relationship Id="rId12" Type="http://schemas.openxmlformats.org/officeDocument/2006/relationships/tags" Target="../tags/tag238.xml"/><Relationship Id="rId11" Type="http://schemas.openxmlformats.org/officeDocument/2006/relationships/tags" Target="../tags/tag237.xml"/><Relationship Id="rId10" Type="http://schemas.openxmlformats.org/officeDocument/2006/relationships/tags" Target="../tags/tag236.xml"/><Relationship Id="rId1" Type="http://schemas.openxmlformats.org/officeDocument/2006/relationships/tags" Target="../tags/tag22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53.xml"/><Relationship Id="rId8" Type="http://schemas.openxmlformats.org/officeDocument/2006/relationships/tags" Target="../tags/tag252.xml"/><Relationship Id="rId7" Type="http://schemas.openxmlformats.org/officeDocument/2006/relationships/tags" Target="../tags/tag251.xml"/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4" Type="http://schemas.openxmlformats.org/officeDocument/2006/relationships/tags" Target="../tags/tag248.xml"/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58.xml"/><Relationship Id="rId13" Type="http://schemas.openxmlformats.org/officeDocument/2006/relationships/tags" Target="../tags/tag257.xml"/><Relationship Id="rId12" Type="http://schemas.openxmlformats.org/officeDocument/2006/relationships/tags" Target="../tags/tag256.xml"/><Relationship Id="rId11" Type="http://schemas.openxmlformats.org/officeDocument/2006/relationships/tags" Target="../tags/tag255.xml"/><Relationship Id="rId10" Type="http://schemas.openxmlformats.org/officeDocument/2006/relationships/tags" Target="../tags/tag254.xml"/><Relationship Id="rId1" Type="http://schemas.openxmlformats.org/officeDocument/2006/relationships/tags" Target="../tags/tag24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67.xml"/><Relationship Id="rId8" Type="http://schemas.openxmlformats.org/officeDocument/2006/relationships/tags" Target="../tags/tag266.xml"/><Relationship Id="rId7" Type="http://schemas.openxmlformats.org/officeDocument/2006/relationships/tags" Target="../tags/tag265.xml"/><Relationship Id="rId6" Type="http://schemas.openxmlformats.org/officeDocument/2006/relationships/tags" Target="../tags/tag264.xml"/><Relationship Id="rId5" Type="http://schemas.openxmlformats.org/officeDocument/2006/relationships/tags" Target="../tags/tag263.xml"/><Relationship Id="rId4" Type="http://schemas.openxmlformats.org/officeDocument/2006/relationships/tags" Target="../tags/tag262.xml"/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270.xml"/><Relationship Id="rId11" Type="http://schemas.openxmlformats.org/officeDocument/2006/relationships/tags" Target="../tags/tag269.xml"/><Relationship Id="rId10" Type="http://schemas.openxmlformats.org/officeDocument/2006/relationships/tags" Target="../tags/tag268.xml"/><Relationship Id="rId1" Type="http://schemas.openxmlformats.org/officeDocument/2006/relationships/tags" Target="../tags/tag25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79.xml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5" Type="http://schemas.openxmlformats.org/officeDocument/2006/relationships/slideLayout" Target="../slideLayouts/slideLayout7.xml"/><Relationship Id="rId24" Type="http://schemas.openxmlformats.org/officeDocument/2006/relationships/themeOverride" Target="../theme/themeOverride1.xml"/><Relationship Id="rId23" Type="http://schemas.openxmlformats.org/officeDocument/2006/relationships/tags" Target="../tags/tag289.xml"/><Relationship Id="rId22" Type="http://schemas.openxmlformats.org/officeDocument/2006/relationships/image" Target="../media/image16.jpeg"/><Relationship Id="rId21" Type="http://schemas.openxmlformats.org/officeDocument/2006/relationships/tags" Target="../tags/tag288.xml"/><Relationship Id="rId20" Type="http://schemas.openxmlformats.org/officeDocument/2006/relationships/image" Target="../media/image15.jpeg"/><Relationship Id="rId2" Type="http://schemas.openxmlformats.org/officeDocument/2006/relationships/tags" Target="../tags/tag272.xml"/><Relationship Id="rId19" Type="http://schemas.openxmlformats.org/officeDocument/2006/relationships/tags" Target="../tags/tag287.xml"/><Relationship Id="rId18" Type="http://schemas.openxmlformats.org/officeDocument/2006/relationships/image" Target="../media/image14.jpeg"/><Relationship Id="rId17" Type="http://schemas.openxmlformats.org/officeDocument/2006/relationships/tags" Target="../tags/tag286.xml"/><Relationship Id="rId16" Type="http://schemas.openxmlformats.org/officeDocument/2006/relationships/image" Target="../media/image13.jpeg"/><Relationship Id="rId15" Type="http://schemas.openxmlformats.org/officeDocument/2006/relationships/tags" Target="../tags/tag285.xml"/><Relationship Id="rId14" Type="http://schemas.openxmlformats.org/officeDocument/2006/relationships/tags" Target="../tags/tag284.xml"/><Relationship Id="rId13" Type="http://schemas.openxmlformats.org/officeDocument/2006/relationships/tags" Target="../tags/tag283.xml"/><Relationship Id="rId12" Type="http://schemas.openxmlformats.org/officeDocument/2006/relationships/tags" Target="../tags/tag282.xml"/><Relationship Id="rId11" Type="http://schemas.openxmlformats.org/officeDocument/2006/relationships/tags" Target="../tags/tag281.xml"/><Relationship Id="rId10" Type="http://schemas.openxmlformats.org/officeDocument/2006/relationships/tags" Target="../tags/tag280.xml"/><Relationship Id="rId1" Type="http://schemas.openxmlformats.org/officeDocument/2006/relationships/tags" Target="../tags/tag27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tags" Target="../tags/tag297.xml"/><Relationship Id="rId7" Type="http://schemas.openxmlformats.org/officeDocument/2006/relationships/tags" Target="../tags/tag296.xml"/><Relationship Id="rId6" Type="http://schemas.openxmlformats.org/officeDocument/2006/relationships/tags" Target="../tags/tag295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06.xml"/><Relationship Id="rId8" Type="http://schemas.openxmlformats.org/officeDocument/2006/relationships/tags" Target="../tags/tag305.xml"/><Relationship Id="rId7" Type="http://schemas.openxmlformats.org/officeDocument/2006/relationships/tags" Target="../tags/tag304.xml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4" Type="http://schemas.openxmlformats.org/officeDocument/2006/relationships/tags" Target="../tags/tag301.xml"/><Relationship Id="rId30" Type="http://schemas.openxmlformats.org/officeDocument/2006/relationships/notesSlide" Target="../notesSlides/notesSlide2.xml"/><Relationship Id="rId3" Type="http://schemas.openxmlformats.org/officeDocument/2006/relationships/tags" Target="../tags/tag300.xml"/><Relationship Id="rId29" Type="http://schemas.openxmlformats.org/officeDocument/2006/relationships/slideLayout" Target="../slideLayouts/slideLayout33.xml"/><Relationship Id="rId28" Type="http://schemas.openxmlformats.org/officeDocument/2006/relationships/tags" Target="../tags/tag323.xml"/><Relationship Id="rId27" Type="http://schemas.openxmlformats.org/officeDocument/2006/relationships/tags" Target="../tags/tag322.xml"/><Relationship Id="rId26" Type="http://schemas.openxmlformats.org/officeDocument/2006/relationships/tags" Target="../tags/tag321.xml"/><Relationship Id="rId25" Type="http://schemas.openxmlformats.org/officeDocument/2006/relationships/tags" Target="../tags/tag320.xml"/><Relationship Id="rId24" Type="http://schemas.openxmlformats.org/officeDocument/2006/relationships/tags" Target="../tags/tag319.xml"/><Relationship Id="rId23" Type="http://schemas.openxmlformats.org/officeDocument/2006/relationships/tags" Target="../tags/tag318.xml"/><Relationship Id="rId22" Type="http://schemas.openxmlformats.org/officeDocument/2006/relationships/tags" Target="../tags/tag317.xml"/><Relationship Id="rId21" Type="http://schemas.openxmlformats.org/officeDocument/2006/relationships/tags" Target="../tags/tag316.xml"/><Relationship Id="rId20" Type="http://schemas.openxmlformats.org/officeDocument/2006/relationships/tags" Target="../tags/tag315.xml"/><Relationship Id="rId2" Type="http://schemas.openxmlformats.org/officeDocument/2006/relationships/tags" Target="../tags/tag299.xml"/><Relationship Id="rId19" Type="http://schemas.openxmlformats.org/officeDocument/2006/relationships/tags" Target="../tags/tag314.xml"/><Relationship Id="rId18" Type="http://schemas.openxmlformats.org/officeDocument/2006/relationships/tags" Target="../tags/tag313.xml"/><Relationship Id="rId17" Type="http://schemas.openxmlformats.org/officeDocument/2006/relationships/image" Target="../media/image18.png"/><Relationship Id="rId16" Type="http://schemas.openxmlformats.org/officeDocument/2006/relationships/tags" Target="../tags/tag312.xml"/><Relationship Id="rId15" Type="http://schemas.openxmlformats.org/officeDocument/2006/relationships/image" Target="../media/image17.png"/><Relationship Id="rId14" Type="http://schemas.openxmlformats.org/officeDocument/2006/relationships/tags" Target="../tags/tag311.xml"/><Relationship Id="rId13" Type="http://schemas.openxmlformats.org/officeDocument/2006/relationships/tags" Target="../tags/tag310.xml"/><Relationship Id="rId12" Type="http://schemas.openxmlformats.org/officeDocument/2006/relationships/tags" Target="../tags/tag309.xml"/><Relationship Id="rId11" Type="http://schemas.openxmlformats.org/officeDocument/2006/relationships/tags" Target="../tags/tag308.xml"/><Relationship Id="rId10" Type="http://schemas.openxmlformats.org/officeDocument/2006/relationships/tags" Target="../tags/tag307.xml"/><Relationship Id="rId1" Type="http://schemas.openxmlformats.org/officeDocument/2006/relationships/tags" Target="../tags/tag29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2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36.xml"/><Relationship Id="rId8" Type="http://schemas.openxmlformats.org/officeDocument/2006/relationships/tags" Target="../tags/tag335.xml"/><Relationship Id="rId7" Type="http://schemas.openxmlformats.org/officeDocument/2006/relationships/tags" Target="../tags/tag334.xml"/><Relationship Id="rId6" Type="http://schemas.openxmlformats.org/officeDocument/2006/relationships/tags" Target="../tags/tag333.xml"/><Relationship Id="rId5" Type="http://schemas.openxmlformats.org/officeDocument/2006/relationships/tags" Target="../tags/tag332.xml"/><Relationship Id="rId4" Type="http://schemas.openxmlformats.org/officeDocument/2006/relationships/tags" Target="../tags/tag331.xml"/><Relationship Id="rId35" Type="http://schemas.openxmlformats.org/officeDocument/2006/relationships/slideLayout" Target="../slideLayouts/slideLayout15.xml"/><Relationship Id="rId34" Type="http://schemas.openxmlformats.org/officeDocument/2006/relationships/tags" Target="../tags/tag361.xml"/><Relationship Id="rId33" Type="http://schemas.openxmlformats.org/officeDocument/2006/relationships/tags" Target="../tags/tag360.xml"/><Relationship Id="rId32" Type="http://schemas.openxmlformats.org/officeDocument/2006/relationships/tags" Target="../tags/tag359.xml"/><Relationship Id="rId31" Type="http://schemas.openxmlformats.org/officeDocument/2006/relationships/tags" Target="../tags/tag358.xml"/><Relationship Id="rId30" Type="http://schemas.openxmlformats.org/officeDocument/2006/relationships/tags" Target="../tags/tag357.xml"/><Relationship Id="rId3" Type="http://schemas.openxmlformats.org/officeDocument/2006/relationships/tags" Target="../tags/tag330.xml"/><Relationship Id="rId29" Type="http://schemas.openxmlformats.org/officeDocument/2006/relationships/tags" Target="../tags/tag356.xml"/><Relationship Id="rId28" Type="http://schemas.openxmlformats.org/officeDocument/2006/relationships/tags" Target="../tags/tag355.xml"/><Relationship Id="rId27" Type="http://schemas.openxmlformats.org/officeDocument/2006/relationships/tags" Target="../tags/tag354.xml"/><Relationship Id="rId26" Type="http://schemas.openxmlformats.org/officeDocument/2006/relationships/tags" Target="../tags/tag353.xml"/><Relationship Id="rId25" Type="http://schemas.openxmlformats.org/officeDocument/2006/relationships/tags" Target="../tags/tag352.xml"/><Relationship Id="rId24" Type="http://schemas.openxmlformats.org/officeDocument/2006/relationships/tags" Target="../tags/tag351.xml"/><Relationship Id="rId23" Type="http://schemas.openxmlformats.org/officeDocument/2006/relationships/tags" Target="../tags/tag350.xml"/><Relationship Id="rId22" Type="http://schemas.openxmlformats.org/officeDocument/2006/relationships/tags" Target="../tags/tag349.xml"/><Relationship Id="rId21" Type="http://schemas.openxmlformats.org/officeDocument/2006/relationships/tags" Target="../tags/tag348.xml"/><Relationship Id="rId20" Type="http://schemas.openxmlformats.org/officeDocument/2006/relationships/tags" Target="../tags/tag347.xml"/><Relationship Id="rId2" Type="http://schemas.openxmlformats.org/officeDocument/2006/relationships/tags" Target="../tags/tag329.xml"/><Relationship Id="rId19" Type="http://schemas.openxmlformats.org/officeDocument/2006/relationships/tags" Target="../tags/tag346.xml"/><Relationship Id="rId18" Type="http://schemas.openxmlformats.org/officeDocument/2006/relationships/tags" Target="../tags/tag345.xml"/><Relationship Id="rId17" Type="http://schemas.openxmlformats.org/officeDocument/2006/relationships/tags" Target="../tags/tag344.xml"/><Relationship Id="rId16" Type="http://schemas.openxmlformats.org/officeDocument/2006/relationships/tags" Target="../tags/tag343.xml"/><Relationship Id="rId15" Type="http://schemas.openxmlformats.org/officeDocument/2006/relationships/tags" Target="../tags/tag342.xml"/><Relationship Id="rId14" Type="http://schemas.openxmlformats.org/officeDocument/2006/relationships/tags" Target="../tags/tag341.xml"/><Relationship Id="rId13" Type="http://schemas.openxmlformats.org/officeDocument/2006/relationships/tags" Target="../tags/tag340.xml"/><Relationship Id="rId12" Type="http://schemas.openxmlformats.org/officeDocument/2006/relationships/tags" Target="../tags/tag339.xml"/><Relationship Id="rId11" Type="http://schemas.openxmlformats.org/officeDocument/2006/relationships/tags" Target="../tags/tag338.xml"/><Relationship Id="rId10" Type="http://schemas.openxmlformats.org/officeDocument/2006/relationships/tags" Target="../tags/tag337.xml"/><Relationship Id="rId1" Type="http://schemas.openxmlformats.org/officeDocument/2006/relationships/tags" Target="../tags/tag328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70.xml"/><Relationship Id="rId8" Type="http://schemas.openxmlformats.org/officeDocument/2006/relationships/tags" Target="../tags/tag369.xml"/><Relationship Id="rId7" Type="http://schemas.openxmlformats.org/officeDocument/2006/relationships/tags" Target="../tags/tag368.xml"/><Relationship Id="rId6" Type="http://schemas.openxmlformats.org/officeDocument/2006/relationships/tags" Target="../tags/tag367.xml"/><Relationship Id="rId5" Type="http://schemas.openxmlformats.org/officeDocument/2006/relationships/tags" Target="../tags/tag366.xml"/><Relationship Id="rId4" Type="http://schemas.openxmlformats.org/officeDocument/2006/relationships/tags" Target="../tags/tag365.xml"/><Relationship Id="rId3" Type="http://schemas.openxmlformats.org/officeDocument/2006/relationships/tags" Target="../tags/tag364.xml"/><Relationship Id="rId20" Type="http://schemas.openxmlformats.org/officeDocument/2006/relationships/slideLayout" Target="../slideLayouts/slideLayout15.xml"/><Relationship Id="rId2" Type="http://schemas.openxmlformats.org/officeDocument/2006/relationships/tags" Target="../tags/tag363.xml"/><Relationship Id="rId19" Type="http://schemas.openxmlformats.org/officeDocument/2006/relationships/tags" Target="../tags/tag380.xml"/><Relationship Id="rId18" Type="http://schemas.openxmlformats.org/officeDocument/2006/relationships/tags" Target="../tags/tag379.xml"/><Relationship Id="rId17" Type="http://schemas.openxmlformats.org/officeDocument/2006/relationships/tags" Target="../tags/tag378.xml"/><Relationship Id="rId16" Type="http://schemas.openxmlformats.org/officeDocument/2006/relationships/tags" Target="../tags/tag377.xml"/><Relationship Id="rId15" Type="http://schemas.openxmlformats.org/officeDocument/2006/relationships/tags" Target="../tags/tag376.xml"/><Relationship Id="rId14" Type="http://schemas.openxmlformats.org/officeDocument/2006/relationships/tags" Target="../tags/tag375.xml"/><Relationship Id="rId13" Type="http://schemas.openxmlformats.org/officeDocument/2006/relationships/tags" Target="../tags/tag374.xml"/><Relationship Id="rId12" Type="http://schemas.openxmlformats.org/officeDocument/2006/relationships/tags" Target="../tags/tag373.xml"/><Relationship Id="rId11" Type="http://schemas.openxmlformats.org/officeDocument/2006/relationships/tags" Target="../tags/tag372.xml"/><Relationship Id="rId10" Type="http://schemas.openxmlformats.org/officeDocument/2006/relationships/tags" Target="../tags/tag371.xml"/><Relationship Id="rId1" Type="http://schemas.openxmlformats.org/officeDocument/2006/relationships/tags" Target="../tags/tag362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0.xml"/><Relationship Id="rId5" Type="http://schemas.openxmlformats.org/officeDocument/2006/relationships/tags" Target="../tags/tag385.xml"/><Relationship Id="rId4" Type="http://schemas.openxmlformats.org/officeDocument/2006/relationships/tags" Target="../tags/tag384.xml"/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" Type="http://schemas.openxmlformats.org/officeDocument/2006/relationships/tags" Target="../tags/tag38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390.xml"/><Relationship Id="rId1" Type="http://schemas.openxmlformats.org/officeDocument/2006/relationships/tags" Target="../tags/tag38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95.xml"/><Relationship Id="rId2" Type="http://schemas.openxmlformats.org/officeDocument/2006/relationships/image" Target="../media/image4.png"/><Relationship Id="rId1" Type="http://schemas.openxmlformats.org/officeDocument/2006/relationships/tags" Target="../tags/tag19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tags" Target="../tags/tag205.xml"/><Relationship Id="rId7" Type="http://schemas.openxmlformats.org/officeDocument/2006/relationships/tags" Target="../tags/tag204.xml"/><Relationship Id="rId6" Type="http://schemas.openxmlformats.org/officeDocument/2006/relationships/tags" Target="../tags/tag203.xml"/><Relationship Id="rId5" Type="http://schemas.openxmlformats.org/officeDocument/2006/relationships/image" Target="../media/image5.png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206.xml"/><Relationship Id="rId10" Type="http://schemas.openxmlformats.org/officeDocument/2006/relationships/image" Target="../media/image7.jpeg"/><Relationship Id="rId1" Type="http://schemas.openxmlformats.org/officeDocument/2006/relationships/tags" Target="../tags/tag199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208.xml"/><Relationship Id="rId4" Type="http://schemas.openxmlformats.org/officeDocument/2006/relationships/image" Target="../media/image8.png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tags" Target="../tags/tag20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209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image" Target="../media/image12.jpeg"/><Relationship Id="rId16" Type="http://schemas.openxmlformats.org/officeDocument/2006/relationships/slideLayout" Target="../slideLayouts/slideLayout12.xml"/><Relationship Id="rId15" Type="http://schemas.openxmlformats.org/officeDocument/2006/relationships/tags" Target="../tags/tag225.xml"/><Relationship Id="rId14" Type="http://schemas.openxmlformats.org/officeDocument/2006/relationships/tags" Target="../tags/tag224.xml"/><Relationship Id="rId13" Type="http://schemas.openxmlformats.org/officeDocument/2006/relationships/tags" Target="../tags/tag223.xml"/><Relationship Id="rId12" Type="http://schemas.openxmlformats.org/officeDocument/2006/relationships/tags" Target="../tags/tag222.xml"/><Relationship Id="rId11" Type="http://schemas.openxmlformats.org/officeDocument/2006/relationships/tags" Target="../tags/tag221.xml"/><Relationship Id="rId10" Type="http://schemas.openxmlformats.org/officeDocument/2006/relationships/tags" Target="../tags/tag220.xml"/><Relationship Id="rId1" Type="http://schemas.openxmlformats.org/officeDocument/2006/relationships/tags" Target="../tags/tag2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lt1"/>
              </a:solidFill>
              <a:highlight>
                <a:srgbClr val="1171F1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lt1"/>
              </a:solidFill>
              <a:highlight>
                <a:srgbClr val="1171F1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469005" y="27781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02920" y="236220"/>
            <a:ext cx="3236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u="sng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Para. 2</a:t>
            </a:r>
            <a:endParaRPr lang="en-US" altLang="zh-CN" sz="3200" b="1" i="1" u="sng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6608676" y="4303271"/>
            <a:ext cx="5467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by giving 3 </a:t>
            </a:r>
            <a:r>
              <a:rPr lang="en-US" altLang="zh-CN" sz="36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golden </a:t>
            </a:r>
            <a:r>
              <a:rPr lang="en-US" altLang="zh-CN" sz="32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_____</a:t>
            </a:r>
            <a:endParaRPr lang="en-US" altLang="zh-CN" sz="3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10580976" y="4295787"/>
            <a:ext cx="16313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rules</a:t>
            </a:r>
            <a:endParaRPr lang="en-US" altLang="zh-CN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8127076" y="4881423"/>
            <a:ext cx="259016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6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guidelines</a:t>
            </a:r>
            <a:endParaRPr lang="en-US" altLang="zh-CN" sz="36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25" name="云形 24"/>
          <p:cNvSpPr/>
          <p:nvPr>
            <p:custDataLst>
              <p:tags r:id="rId8"/>
            </p:custDataLst>
          </p:nvPr>
        </p:nvSpPr>
        <p:spPr>
          <a:xfrm>
            <a:off x="6420081" y="3934321"/>
            <a:ext cx="5655945" cy="1894205"/>
          </a:xfrm>
          <a:prstGeom prst="cloud">
            <a:avLst/>
          </a:prstGeom>
          <a:noFill/>
          <a:ln>
            <a:solidFill>
              <a:schemeClr val="dk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35" name="右箭头 34"/>
          <p:cNvSpPr/>
          <p:nvPr>
            <p:custDataLst>
              <p:tags r:id="rId9"/>
            </p:custDataLst>
          </p:nvPr>
        </p:nvSpPr>
        <p:spPr>
          <a:xfrm rot="5400000">
            <a:off x="8487570" y="3413206"/>
            <a:ext cx="542925" cy="309880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36" name="云形 35"/>
          <p:cNvSpPr/>
          <p:nvPr>
            <p:custDataLst>
              <p:tags r:id="rId10"/>
            </p:custDataLst>
          </p:nvPr>
        </p:nvSpPr>
        <p:spPr>
          <a:xfrm>
            <a:off x="7953536" y="2411699"/>
            <a:ext cx="1657985" cy="744220"/>
          </a:xfrm>
          <a:prstGeom prst="cloud">
            <a:avLst/>
          </a:prstGeom>
          <a:solidFill>
            <a:schemeClr val="lt1"/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37" name="文本框 36"/>
          <p:cNvSpPr txBox="1"/>
          <p:nvPr>
            <p:custDataLst>
              <p:tags r:id="rId11"/>
            </p:custDataLst>
          </p:nvPr>
        </p:nvSpPr>
        <p:spPr>
          <a:xfrm>
            <a:off x="8216426" y="2416046"/>
            <a:ext cx="1395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Body</a:t>
            </a:r>
            <a:endParaRPr lang="en-US" altLang="zh-CN" sz="3600" b="1" dirty="0"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38" name="右箭头 37"/>
          <p:cNvSpPr/>
          <p:nvPr>
            <p:custDataLst>
              <p:tags r:id="rId12"/>
            </p:custDataLst>
          </p:nvPr>
        </p:nvSpPr>
        <p:spPr>
          <a:xfrm rot="5400000">
            <a:off x="8377906" y="1826896"/>
            <a:ext cx="485140" cy="309880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3" name="云形 2"/>
          <p:cNvSpPr/>
          <p:nvPr>
            <p:custDataLst>
              <p:tags r:id="rId13"/>
            </p:custDataLst>
          </p:nvPr>
        </p:nvSpPr>
        <p:spPr>
          <a:xfrm>
            <a:off x="2200910" y="262890"/>
            <a:ext cx="1657985" cy="744220"/>
          </a:xfrm>
          <a:prstGeom prst="cloud">
            <a:avLst/>
          </a:prstGeom>
          <a:solidFill>
            <a:schemeClr val="lt1"/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14"/>
            </p:custDataLst>
          </p:nvPr>
        </p:nvSpPr>
        <p:spPr>
          <a:xfrm>
            <a:off x="2344420" y="312420"/>
            <a:ext cx="1395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Body</a:t>
            </a:r>
            <a:endParaRPr lang="en-US" altLang="zh-CN" sz="3600" b="1"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2" name="标题 5"/>
          <p:cNvSpPr txBox="1"/>
          <p:nvPr>
            <p:custDataLst>
              <p:tags r:id="rId15"/>
            </p:custDataLst>
          </p:nvPr>
        </p:nvSpPr>
        <p:spPr>
          <a:xfrm>
            <a:off x="1522961" y="1085533"/>
            <a:ext cx="8923655" cy="81788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 fontScale="60000" lnSpcReduction="2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algn="ctr"/>
            <a:r>
              <a:rPr lang="en-US" altLang="zh-CN" sz="4445">
                <a:solidFill>
                  <a:srgbClr val="000000"/>
                </a:solidFill>
                <a:latin typeface="微软雅黑" panose="020B0503020204020204" pitchFamily="34" charset="-122"/>
                <a:cs typeface="Comic Sans MS" panose="030F0702030302020204" charset="0"/>
              </a:rPr>
              <a:t>How does the author answer the question?</a:t>
            </a:r>
            <a:endParaRPr lang="en-US" altLang="zh-CN" sz="4445" dirty="0">
              <a:solidFill>
                <a:srgbClr val="000000"/>
              </a:solidFill>
              <a:latin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13" name="object 2"/>
          <p:cNvSpPr/>
          <p:nvPr>
            <p:custDataLst>
              <p:tags r:id="rId16"/>
            </p:custDataLst>
          </p:nvPr>
        </p:nvSpPr>
        <p:spPr>
          <a:xfrm>
            <a:off x="70989" y="1903413"/>
            <a:ext cx="6328006" cy="4763770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20"/>
          <p:cNvSpPr/>
          <p:nvPr>
            <p:custDataLst>
              <p:tags r:id="rId18"/>
            </p:custDataLst>
          </p:nvPr>
        </p:nvSpPr>
        <p:spPr>
          <a:xfrm>
            <a:off x="914400" y="3061206"/>
            <a:ext cx="4513811" cy="2001245"/>
          </a:xfrm>
          <a:custGeom>
            <a:avLst/>
            <a:gdLst/>
            <a:ahLst/>
            <a:cxnLst/>
            <a:rect l="l" t="t" r="r" b="b"/>
            <a:pathLst>
              <a:path w="6939280" h="2855595">
                <a:moveTo>
                  <a:pt x="6938962" y="2855595"/>
                </a:moveTo>
                <a:lnTo>
                  <a:pt x="0" y="2855595"/>
                </a:lnTo>
                <a:lnTo>
                  <a:pt x="0" y="0"/>
                </a:lnTo>
                <a:lnTo>
                  <a:pt x="6938962" y="0"/>
                </a:lnTo>
                <a:lnTo>
                  <a:pt x="6938962" y="14287"/>
                </a:lnTo>
                <a:lnTo>
                  <a:pt x="28575" y="14287"/>
                </a:lnTo>
                <a:lnTo>
                  <a:pt x="14287" y="28575"/>
                </a:lnTo>
                <a:lnTo>
                  <a:pt x="28575" y="28575"/>
                </a:lnTo>
                <a:lnTo>
                  <a:pt x="28575" y="2827020"/>
                </a:lnTo>
                <a:lnTo>
                  <a:pt x="14287" y="2827020"/>
                </a:lnTo>
                <a:lnTo>
                  <a:pt x="28575" y="2841307"/>
                </a:lnTo>
                <a:lnTo>
                  <a:pt x="6938962" y="2841307"/>
                </a:lnTo>
                <a:lnTo>
                  <a:pt x="6938962" y="2855595"/>
                </a:lnTo>
                <a:close/>
              </a:path>
              <a:path w="6939280" h="2855595">
                <a:moveTo>
                  <a:pt x="28575" y="28575"/>
                </a:moveTo>
                <a:lnTo>
                  <a:pt x="14287" y="28575"/>
                </a:lnTo>
                <a:lnTo>
                  <a:pt x="28575" y="14287"/>
                </a:lnTo>
                <a:lnTo>
                  <a:pt x="28575" y="28575"/>
                </a:lnTo>
                <a:close/>
              </a:path>
              <a:path w="6939280" h="2855595">
                <a:moveTo>
                  <a:pt x="6918959" y="28575"/>
                </a:moveTo>
                <a:lnTo>
                  <a:pt x="28575" y="28575"/>
                </a:lnTo>
                <a:lnTo>
                  <a:pt x="28575" y="14287"/>
                </a:lnTo>
                <a:lnTo>
                  <a:pt x="6918959" y="14287"/>
                </a:lnTo>
                <a:lnTo>
                  <a:pt x="6918959" y="28575"/>
                </a:lnTo>
                <a:close/>
              </a:path>
              <a:path w="6939280" h="2855595">
                <a:moveTo>
                  <a:pt x="6918959" y="2841307"/>
                </a:moveTo>
                <a:lnTo>
                  <a:pt x="6918959" y="14287"/>
                </a:lnTo>
                <a:lnTo>
                  <a:pt x="6933247" y="28575"/>
                </a:lnTo>
                <a:lnTo>
                  <a:pt x="6938962" y="28575"/>
                </a:lnTo>
                <a:lnTo>
                  <a:pt x="6938962" y="2827020"/>
                </a:lnTo>
                <a:lnTo>
                  <a:pt x="6933247" y="2827020"/>
                </a:lnTo>
                <a:lnTo>
                  <a:pt x="6918959" y="2841307"/>
                </a:lnTo>
                <a:close/>
              </a:path>
              <a:path w="6939280" h="2855595">
                <a:moveTo>
                  <a:pt x="6938962" y="28575"/>
                </a:moveTo>
                <a:lnTo>
                  <a:pt x="6933247" y="28575"/>
                </a:lnTo>
                <a:lnTo>
                  <a:pt x="6918959" y="14287"/>
                </a:lnTo>
                <a:lnTo>
                  <a:pt x="6938962" y="14287"/>
                </a:lnTo>
                <a:lnTo>
                  <a:pt x="6938962" y="28575"/>
                </a:lnTo>
                <a:close/>
              </a:path>
              <a:path w="6939280" h="2855595">
                <a:moveTo>
                  <a:pt x="28575" y="2841307"/>
                </a:moveTo>
                <a:lnTo>
                  <a:pt x="14287" y="2827020"/>
                </a:lnTo>
                <a:lnTo>
                  <a:pt x="28575" y="2827020"/>
                </a:lnTo>
                <a:lnTo>
                  <a:pt x="28575" y="2841307"/>
                </a:lnTo>
                <a:close/>
              </a:path>
              <a:path w="6939280" h="2855595">
                <a:moveTo>
                  <a:pt x="6918959" y="2841307"/>
                </a:moveTo>
                <a:lnTo>
                  <a:pt x="28575" y="2841307"/>
                </a:lnTo>
                <a:lnTo>
                  <a:pt x="28575" y="2827020"/>
                </a:lnTo>
                <a:lnTo>
                  <a:pt x="6918959" y="2827020"/>
                </a:lnTo>
                <a:lnTo>
                  <a:pt x="6918959" y="2841307"/>
                </a:lnTo>
                <a:close/>
              </a:path>
              <a:path w="6939280" h="2855595">
                <a:moveTo>
                  <a:pt x="6938962" y="2841307"/>
                </a:moveTo>
                <a:lnTo>
                  <a:pt x="6918959" y="2841307"/>
                </a:lnTo>
                <a:lnTo>
                  <a:pt x="6933247" y="2827020"/>
                </a:lnTo>
                <a:lnTo>
                  <a:pt x="6938962" y="2827020"/>
                </a:lnTo>
                <a:lnTo>
                  <a:pt x="6938962" y="2841307"/>
                </a:lnTo>
                <a:close/>
              </a:path>
            </a:pathLst>
          </a:custGeom>
          <a:solidFill>
            <a:srgbClr val="DE1A37">
              <a:alpha val="99598"/>
            </a:srgbClr>
          </a:solidFill>
          <a:ln>
            <a:solidFill>
              <a:srgbClr val="E9817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custDataLst>
      <p:tags r:id="rId1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lt1"/>
              </a:solidFill>
              <a:highlight>
                <a:srgbClr val="1171F1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lt1"/>
              </a:solidFill>
              <a:highlight>
                <a:srgbClr val="1171F1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502920" y="236220"/>
            <a:ext cx="3236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Para. 2</a:t>
            </a:r>
            <a:endParaRPr lang="en-US" altLang="zh-CN" sz="3200" b="1" i="1" u="sng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2563813" y="819785"/>
            <a:ext cx="6669405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What  are the </a:t>
            </a:r>
            <a:r>
              <a:rPr lang="en-US" altLang="zh-CN" sz="4000" b="1" i="1" u="sng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guidelines?</a:t>
            </a:r>
            <a:endParaRPr lang="en-US" altLang="zh-CN" sz="4000" b="1" i="1" u="sng"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64" name="文本框 63"/>
          <p:cNvSpPr txBox="1"/>
          <p:nvPr>
            <p:custDataLst>
              <p:tags r:id="rId5"/>
            </p:custDataLst>
          </p:nvPr>
        </p:nvSpPr>
        <p:spPr>
          <a:xfrm>
            <a:off x="353572" y="4814207"/>
            <a:ext cx="11621731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l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dirty="0">
                <a:solidFill>
                  <a:schemeClr val="bg1"/>
                </a:solidFill>
                <a:latin typeface="Comic Sans MS Regular" panose="030F0902030302020204" charset="0"/>
                <a:cs typeface="Comic Sans MS Regular" panose="030F0902030302020204" charset="0"/>
                <a:sym typeface="+mn-ea"/>
              </a:rPr>
              <a:t>Tip2： Use imperative sentences(</a:t>
            </a:r>
            <a:r>
              <a:rPr lang="zh-CN" altLang="en-US" sz="3300" dirty="0">
                <a:solidFill>
                  <a:schemeClr val="bg1"/>
                </a:solidFill>
                <a:latin typeface="Comic Sans MS Regular" panose="030F0902030302020204" charset="0"/>
                <a:cs typeface="Comic Sans MS Regular" panose="030F0902030302020204" charset="0"/>
                <a:sym typeface="+mn-ea"/>
              </a:rPr>
              <a:t>祈使句</a:t>
            </a:r>
            <a:r>
              <a:rPr lang="en-US" altLang="zh-CN" sz="3300" dirty="0">
                <a:solidFill>
                  <a:schemeClr val="bg1"/>
                </a:solidFill>
                <a:latin typeface="Comic Sans MS Regular" panose="030F0902030302020204" charset="0"/>
                <a:cs typeface="Comic Sans MS Regular" panose="030F0902030302020204" charset="0"/>
                <a:sym typeface="+mn-ea"/>
              </a:rPr>
              <a:t>) </a:t>
            </a:r>
            <a:r>
              <a:rPr lang="en-US" sz="3300" dirty="0">
                <a:solidFill>
                  <a:schemeClr val="bg1"/>
                </a:solidFill>
                <a:latin typeface="Comic Sans MS Regular" panose="030F0902030302020204" charset="0"/>
                <a:cs typeface="Comic Sans MS Regular" panose="030F0902030302020204" charset="0"/>
                <a:sym typeface="+mn-ea"/>
              </a:rPr>
              <a:t>to make the language powerful, concise and persuasive</a:t>
            </a:r>
            <a:r>
              <a:rPr lang="en-US" altLang="zh-CN" sz="3300" dirty="0">
                <a:solidFill>
                  <a:schemeClr val="bg1"/>
                </a:solidFill>
                <a:latin typeface="Comic Sans MS Regular" panose="030F0902030302020204" charset="0"/>
                <a:cs typeface="Comic Sans MS Regular" panose="030F0902030302020204" charset="0"/>
                <a:sym typeface="+mn-ea"/>
              </a:rPr>
              <a:t>.</a:t>
            </a:r>
            <a:endParaRPr lang="en-US" altLang="zh-CN" sz="3300" dirty="0">
              <a:solidFill>
                <a:schemeClr val="bg1"/>
              </a:solidFill>
              <a:latin typeface="Comic Sans MS Regular" panose="030F0902030302020204" charset="0"/>
              <a:cs typeface="Comic Sans MS Regular" panose="030F0902030302020204" charset="0"/>
              <a:sym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19380" y="1533058"/>
          <a:ext cx="11445240" cy="3299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4210"/>
                <a:gridCol w="5701030"/>
              </a:tblGrid>
              <a:tr h="8248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44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omic Sans MS" panose="030F0702030302020204" charset="0"/>
                        </a:rPr>
                        <a:t>dos</a:t>
                      </a:r>
                      <a:endParaRPr lang="en-US" altLang="zh-CN" sz="44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mic Sans MS" panose="030F070203030202020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440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omic Sans MS" panose="030F0702030302020204" charset="0"/>
                        </a:rPr>
                        <a:t>don'ts</a:t>
                      </a:r>
                      <a:endParaRPr lang="en-US" altLang="zh-CN" sz="440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mic Sans MS" panose="030F070203030202020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248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3600" dirty="0">
                        <a:cs typeface="微软雅黑" panose="020B0503020204020204" pitchFamily="34" charset="-122"/>
                        <a:sym typeface="Wingdings 2" panose="05020102010507070707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248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3600" dirty="0">
                        <a:cs typeface="微软雅黑" panose="020B0503020204020204" pitchFamily="34" charset="-122"/>
                        <a:sym typeface="Wingdings 2" panose="05020102010507070707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8248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cs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27" name="直接连接符 26"/>
          <p:cNvCxnSpPr/>
          <p:nvPr>
            <p:custDataLst>
              <p:tags r:id="rId7"/>
            </p:custDataLst>
          </p:nvPr>
        </p:nvCxnSpPr>
        <p:spPr>
          <a:xfrm flipV="1">
            <a:off x="7063742" y="4330159"/>
            <a:ext cx="1541780" cy="285115"/>
          </a:xfrm>
          <a:prstGeom prst="line">
            <a:avLst/>
          </a:prstGeom>
          <a:ln w="69850" cmpd="sng">
            <a:solidFill>
              <a:schemeClr val="dk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>
            <p:custDataLst>
              <p:tags r:id="rId8"/>
            </p:custDataLst>
          </p:nvPr>
        </p:nvSpPr>
        <p:spPr>
          <a:xfrm>
            <a:off x="435205" y="2302869"/>
            <a:ext cx="6133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*leave the site immediately</a:t>
            </a:r>
            <a:endParaRPr lang="en-US" altLang="zh-CN" sz="3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9"/>
            </p:custDataLst>
          </p:nvPr>
        </p:nvSpPr>
        <p:spPr>
          <a:xfrm>
            <a:off x="435205" y="3182788"/>
            <a:ext cx="43726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2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*protect your privacy</a:t>
            </a:r>
            <a:endParaRPr lang="en-US" altLang="zh-CN" sz="3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10"/>
            </p:custDataLst>
          </p:nvPr>
        </p:nvSpPr>
        <p:spPr>
          <a:xfrm>
            <a:off x="435205" y="4123223"/>
            <a:ext cx="3850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2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*be polite</a:t>
            </a:r>
            <a:endParaRPr lang="en-US" altLang="zh-CN" sz="3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11"/>
            </p:custDataLst>
          </p:nvPr>
        </p:nvSpPr>
        <p:spPr>
          <a:xfrm>
            <a:off x="5963920" y="2227263"/>
            <a:ext cx="62280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2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*post comments/click on anything</a:t>
            </a:r>
            <a:endParaRPr lang="en-US" altLang="zh-CN" sz="3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12"/>
            </p:custDataLst>
          </p:nvPr>
        </p:nvSpPr>
        <p:spPr>
          <a:xfrm>
            <a:off x="5963830" y="3054843"/>
            <a:ext cx="63500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2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*give out your address/</a:t>
            </a:r>
            <a:endParaRPr lang="en-US" altLang="zh-CN" sz="3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32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phone number</a:t>
            </a:r>
            <a:endParaRPr lang="en-US" altLang="zh-CN" sz="32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13"/>
            </p:custDataLst>
          </p:nvPr>
        </p:nvSpPr>
        <p:spPr>
          <a:xfrm>
            <a:off x="4247892" y="1483885"/>
            <a:ext cx="3047629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4400" b="1" dirty="0">
                <a:solidFill>
                  <a:schemeClr val="accent4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Common?</a:t>
            </a:r>
            <a:endParaRPr lang="en-US" altLang="zh-CN" sz="4400" b="1" dirty="0">
              <a:solidFill>
                <a:schemeClr val="accent4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8" grpId="0"/>
      <p:bldP spid="29" grpId="0"/>
      <p:bldP spid="30" grpId="0"/>
      <p:bldP spid="31" grpId="0"/>
      <p:bldP spid="3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lt1"/>
              </a:solidFill>
              <a:highlight>
                <a:srgbClr val="1171F1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lt1"/>
              </a:solidFill>
              <a:highlight>
                <a:srgbClr val="1171F1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502920" y="236220"/>
            <a:ext cx="3236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Para. 2</a:t>
            </a:r>
            <a:endParaRPr lang="en-US" altLang="zh-CN" sz="3200" b="1" i="1" u="sng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1176021" y="942975"/>
            <a:ext cx="9431020" cy="70675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How  are  the </a:t>
            </a:r>
            <a:r>
              <a:rPr lang="en-US" altLang="zh-CN" sz="4000" b="1" i="1" u="sng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guidelines connected</a:t>
            </a:r>
            <a:r>
              <a:rPr lang="en-US" altLang="zh-CN" sz="4000" b="1" i="1" u="sng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?</a:t>
            </a:r>
            <a:endParaRPr lang="en-US" altLang="zh-CN" sz="4000" b="1" i="1" u="sng"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097915" y="1844040"/>
            <a:ext cx="295084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 </a:t>
            </a:r>
            <a:r>
              <a:rPr lang="en-US" altLang="zh-CN" sz="440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First of all</a:t>
            </a:r>
            <a:endParaRPr lang="en-US" altLang="zh-CN" sz="440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1176021" y="2735061"/>
            <a:ext cx="232410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40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Second</a:t>
            </a:r>
            <a:endParaRPr lang="en-US" altLang="zh-CN" sz="440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1176021" y="3809683"/>
            <a:ext cx="155829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Third</a:t>
            </a:r>
            <a:endParaRPr lang="en-US" altLang="zh-CN" sz="4400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8"/>
            </p:custDataLst>
          </p:nvPr>
        </p:nvSpPr>
        <p:spPr>
          <a:xfrm>
            <a:off x="378460" y="4938395"/>
            <a:ext cx="11434445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l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dirty="0">
                <a:solidFill>
                  <a:schemeClr val="bg1"/>
                </a:solidFill>
                <a:latin typeface="Comic Sans MS Regular" panose="030F0902030302020204" charset="0"/>
                <a:cs typeface="Comic Sans MS Regular" panose="030F0902030302020204" charset="0"/>
                <a:sym typeface="+mn-ea"/>
              </a:rPr>
              <a:t>Tip3： Use linking words to express ideas clearly, logically and coherently (</a:t>
            </a:r>
            <a:r>
              <a:rPr lang="en-US" altLang="zh-CN" sz="3300" dirty="0" err="1">
                <a:solidFill>
                  <a:schemeClr val="bg1"/>
                </a:solidFill>
                <a:latin typeface="Comic Sans MS Regular" panose="030F0902030302020204" charset="0"/>
                <a:cs typeface="Comic Sans MS Regular" panose="030F0902030302020204" charset="0"/>
                <a:sym typeface="+mn-ea"/>
              </a:rPr>
              <a:t>连贯</a:t>
            </a:r>
            <a:r>
              <a:rPr lang="zh-CN" altLang="en-US" sz="3300" dirty="0">
                <a:solidFill>
                  <a:schemeClr val="bg1"/>
                </a:solidFill>
                <a:latin typeface="Comic Sans MS Regular" panose="030F0902030302020204" charset="0"/>
                <a:cs typeface="Comic Sans MS Regular" panose="030F0902030302020204" charset="0"/>
                <a:sym typeface="+mn-ea"/>
              </a:rPr>
              <a:t>地</a:t>
            </a:r>
            <a:r>
              <a:rPr lang="en-US" altLang="zh-CN" sz="3300" dirty="0">
                <a:solidFill>
                  <a:schemeClr val="bg1"/>
                </a:solidFill>
                <a:latin typeface="Comic Sans MS Regular" panose="030F0902030302020204" charset="0"/>
                <a:cs typeface="Comic Sans MS Regular" panose="030F0902030302020204" charset="0"/>
                <a:sym typeface="+mn-ea"/>
              </a:rPr>
              <a:t>).</a:t>
            </a:r>
            <a:endParaRPr lang="en-US" altLang="zh-CN" sz="3300" dirty="0">
              <a:solidFill>
                <a:schemeClr val="bg1"/>
              </a:solidFill>
              <a:latin typeface="Comic Sans MS Regular" panose="030F0902030302020204" charset="0"/>
              <a:cs typeface="Comic Sans MS Regular" panose="030F0902030302020204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4280862" y="1649730"/>
            <a:ext cx="7783503" cy="1384995"/>
          </a:xfrm>
          <a:prstGeom prst="rect">
            <a:avLst/>
          </a:prstGeom>
          <a:solidFill>
            <a:srgbClr val="6B869B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 first of all,  to begin with,  firstly, first, in  the first place,  on top of the  list, for a start, </a:t>
            </a:r>
            <a:endParaRPr lang="en-US" altLang="zh-CN" sz="2800" dirty="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1" name="object 11"/>
          <p:cNvSpPr txBox="1"/>
          <p:nvPr>
            <p:custDataLst>
              <p:tags r:id="rId10"/>
            </p:custDataLst>
          </p:nvPr>
        </p:nvSpPr>
        <p:spPr>
          <a:xfrm>
            <a:off x="4280862" y="2992021"/>
            <a:ext cx="7783503" cy="873957"/>
          </a:xfrm>
          <a:prstGeom prst="rect">
            <a:avLst/>
          </a:prstGeom>
          <a:solidFill>
            <a:srgbClr val="91B7C2"/>
          </a:solidFill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altLang="zh-CN" sz="2800" dirty="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besides, in  addition,  additionally,  moreover,  what's more, furthermore</a:t>
            </a:r>
            <a:endParaRPr lang="en-US" altLang="zh-CN" sz="2800" dirty="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4" name="object 14"/>
          <p:cNvSpPr txBox="1"/>
          <p:nvPr>
            <p:custDataLst>
              <p:tags r:id="rId11"/>
            </p:custDataLst>
          </p:nvPr>
        </p:nvSpPr>
        <p:spPr>
          <a:xfrm>
            <a:off x="4280862" y="3883616"/>
            <a:ext cx="7783503" cy="8745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US" altLang="zh-CN" sz="2800" dirty="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lastly, finally,  in the end,  consequently,  last but not  least</a:t>
            </a:r>
            <a:endParaRPr lang="en-US" altLang="zh-CN" sz="2800" dirty="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 animBg="1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lt1"/>
              </a:solidFill>
              <a:highlight>
                <a:srgbClr val="1171F1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lt1"/>
              </a:solidFill>
              <a:highlight>
                <a:srgbClr val="1171F1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171623" y="165807"/>
            <a:ext cx="3236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Para. 2</a:t>
            </a:r>
            <a:endParaRPr lang="en-US" altLang="zh-CN" sz="3200" b="1" i="1" u="sng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21459" y="810967"/>
            <a:ext cx="11770821" cy="11220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algn="ctr"/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cs typeface="Comic Sans MS" panose="030F0702030302020204" charset="0"/>
              </a:rPr>
              <a:t>Whom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cs typeface="Comic Sans MS" panose="030F0702030302020204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cs typeface="Comic Sans MS" panose="030F0702030302020204" charset="0"/>
              </a:rPr>
              <a:t>should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cs typeface="Comic Sans MS" panose="030F0702030302020204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cs typeface="Comic Sans MS" panose="030F0702030302020204" charset="0"/>
              </a:rPr>
              <a:t>you be aware of online?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595630" y="2279650"/>
            <a:ext cx="3089275" cy="583565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Identity Theft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595630" y="3168015"/>
            <a:ext cx="1542415" cy="583565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A Troll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595630" y="4053205"/>
            <a:ext cx="2927350" cy="583565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A Cyberbully</a:t>
            </a:r>
            <a:endParaRPr lang="en-US" altLang="zh-CN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3820795" y="2279650"/>
            <a:ext cx="7650480" cy="583565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i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It is </a:t>
            </a:r>
            <a:r>
              <a:rPr lang="en-US" altLang="zh-CN" sz="3200" i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a problem...steal your identity.</a:t>
            </a:r>
            <a:r>
              <a:rPr lang="en-US" altLang="zh-CN" sz="3200" b="1" i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 </a:t>
            </a:r>
            <a:endParaRPr lang="en-US" altLang="zh-CN" sz="3200" b="1" i="1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2354580" y="3168015"/>
            <a:ext cx="9115425" cy="583565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A troll is a person 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... stir up trouble online.</a:t>
            </a:r>
            <a:endParaRPr lang="en-US" altLang="zh-CN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3588385" y="4053205"/>
            <a:ext cx="7881620" cy="583565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i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Like a troll</a:t>
            </a:r>
            <a:r>
              <a:rPr lang="en-US" altLang="zh-CN" sz="32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, a cyberbully will use ... .</a:t>
            </a:r>
            <a:endParaRPr lang="en-US" altLang="zh-CN" sz="32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9109710" y="2279650"/>
            <a:ext cx="2782570" cy="583565"/>
          </a:xfrm>
          <a:prstGeom prst="rect">
            <a:avLst/>
          </a:prstGeom>
          <a:solidFill>
            <a:srgbClr val="FFFF00"/>
          </a:solidFill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explana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tion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9109710" y="3168015"/>
            <a:ext cx="2610485" cy="583565"/>
          </a:xfrm>
          <a:prstGeom prst="rect">
            <a:avLst/>
          </a:prstGeom>
          <a:solidFill>
            <a:srgbClr val="FFFF00"/>
          </a:solidFill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defini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tion</a:t>
            </a:r>
            <a:endParaRPr lang="en-US" altLang="zh-CN" sz="3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3"/>
            </p:custDataLst>
          </p:nvPr>
        </p:nvSpPr>
        <p:spPr>
          <a:xfrm>
            <a:off x="9109710" y="4053205"/>
            <a:ext cx="3082925" cy="583565"/>
          </a:xfrm>
          <a:prstGeom prst="rect">
            <a:avLst/>
          </a:prstGeom>
          <a:solidFill>
            <a:srgbClr val="FFFF00"/>
          </a:solidFill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compari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son </a:t>
            </a:r>
            <a:endParaRPr lang="en-US" altLang="zh-CN" sz="3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4"/>
            </p:custDataLst>
          </p:nvPr>
        </p:nvSpPr>
        <p:spPr>
          <a:xfrm>
            <a:off x="595630" y="4695825"/>
            <a:ext cx="10932795" cy="16605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lt1"/>
            </a:solidFill>
          </a:ln>
        </p:spPr>
        <p:txBody>
          <a:bodyPr wrap="square" rtlCol="0">
            <a:spAutoFit/>
          </a:bodyPr>
          <a:lstStyle/>
          <a:p>
            <a:pPr algn="just" fontAlgn="auto">
              <a:lnSpc>
                <a:spcPts val="4080"/>
              </a:lnSpc>
            </a:pPr>
            <a:r>
              <a:rPr lang="en-US" altLang="zh-CN" sz="3300" dirty="0">
                <a:solidFill>
                  <a:schemeClr val="bg1"/>
                </a:solidFill>
                <a:latin typeface="Comic Sans MS Regular" panose="030F0902030302020204" charset="0"/>
                <a:cs typeface="Comic Sans MS Regular" panose="030F0902030302020204" charset="0"/>
              </a:rPr>
              <a:t>Tip 4: Add details and u</a:t>
            </a:r>
            <a:r>
              <a:rPr lang="en-US" altLang="zh-CN" sz="3300" dirty="0">
                <a:solidFill>
                  <a:schemeClr val="bg1"/>
                </a:solidFill>
                <a:latin typeface="Comic Sans MS Regular" panose="030F0902030302020204" charset="0"/>
                <a:cs typeface="Comic Sans MS Regular" panose="030F0902030302020204" charset="0"/>
                <a:sym typeface="+mn-ea"/>
              </a:rPr>
              <a:t>se skills such as </a:t>
            </a:r>
            <a:r>
              <a:rPr lang="en-US" altLang="zh-CN" sz="3300" dirty="0" err="1">
                <a:solidFill>
                  <a:schemeClr val="bg1"/>
                </a:solidFill>
                <a:latin typeface="Comic Sans MS Regular" panose="030F0902030302020204" charset="0"/>
                <a:cs typeface="Comic Sans MS Regular" panose="030F0902030302020204" charset="0"/>
                <a:sym typeface="+mn-ea"/>
              </a:rPr>
              <a:t>explanation、definition</a:t>
            </a:r>
            <a:r>
              <a:rPr lang="en-US" altLang="zh-CN" sz="3300" dirty="0">
                <a:solidFill>
                  <a:schemeClr val="bg1"/>
                </a:solidFill>
                <a:latin typeface="Comic Sans MS Regular" panose="030F0902030302020204" charset="0"/>
                <a:cs typeface="Comic Sans MS Regular" panose="030F0902030302020204" charset="0"/>
                <a:sym typeface="+mn-ea"/>
              </a:rPr>
              <a:t> and comparison to make the information clear and understandable.</a:t>
            </a:r>
            <a:endParaRPr lang="en-US" altLang="zh-CN" sz="3300" dirty="0">
              <a:solidFill>
                <a:schemeClr val="bg1"/>
              </a:solidFill>
              <a:latin typeface="Comic Sans MS Regular" panose="030F0902030302020204" charset="0"/>
              <a:cs typeface="Comic Sans MS Regular" panose="030F09020303020202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29295" y="1866508"/>
            <a:ext cx="11163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spc="30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How did the author explain new words or key terms?</a:t>
            </a:r>
            <a:endParaRPr lang="zh-CN" altLang="en-US" sz="2000" b="1" spc="30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object 8"/>
          <p:cNvSpPr/>
          <p:nvPr>
            <p:custDataLst>
              <p:tags r:id="rId15"/>
            </p:custDataLst>
          </p:nvPr>
        </p:nvSpPr>
        <p:spPr>
          <a:xfrm>
            <a:off x="720726" y="3301535"/>
            <a:ext cx="2240280" cy="548005"/>
          </a:xfrm>
          <a:prstGeom prst="rect">
            <a:avLst/>
          </a:prstGeom>
          <a:blipFill>
            <a:blip r:embed="rId16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omic Sans MS Regular" panose="030F0902030302020204" charset="0"/>
              <a:cs typeface="Comic Sans MS Regular" panose="030F0902030302020204" charset="0"/>
            </a:endParaRPr>
          </a:p>
        </p:txBody>
      </p:sp>
      <p:sp>
        <p:nvSpPr>
          <p:cNvPr id="14" name="object 9"/>
          <p:cNvSpPr/>
          <p:nvPr>
            <p:custDataLst>
              <p:tags r:id="rId17"/>
            </p:custDataLst>
          </p:nvPr>
        </p:nvSpPr>
        <p:spPr>
          <a:xfrm>
            <a:off x="527050" y="4166235"/>
            <a:ext cx="4617720" cy="548005"/>
          </a:xfrm>
          <a:prstGeom prst="rect">
            <a:avLst/>
          </a:prstGeom>
          <a:blipFill>
            <a:blip r:embed="rId18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omic Sans MS Regular" panose="030F0902030302020204" charset="0"/>
              <a:cs typeface="Comic Sans MS Regular" panose="030F0902030302020204" charset="0"/>
            </a:endParaRPr>
          </a:p>
        </p:txBody>
      </p:sp>
      <p:sp>
        <p:nvSpPr>
          <p:cNvPr id="19" name="object 10"/>
          <p:cNvSpPr/>
          <p:nvPr>
            <p:custDataLst>
              <p:tags r:id="rId19"/>
            </p:custDataLst>
          </p:nvPr>
        </p:nvSpPr>
        <p:spPr>
          <a:xfrm>
            <a:off x="0" y="2133600"/>
            <a:ext cx="720726" cy="967347"/>
          </a:xfrm>
          <a:prstGeom prst="rect">
            <a:avLst/>
          </a:prstGeom>
          <a:blipFill>
            <a:blip r:embed="rId20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11"/>
          <p:cNvSpPr/>
          <p:nvPr>
            <p:custDataLst>
              <p:tags r:id="rId21"/>
            </p:custDataLst>
          </p:nvPr>
        </p:nvSpPr>
        <p:spPr>
          <a:xfrm>
            <a:off x="12426" y="3100947"/>
            <a:ext cx="695874" cy="1863040"/>
          </a:xfrm>
          <a:prstGeom prst="rect">
            <a:avLst/>
          </a:prstGeom>
          <a:blipFill>
            <a:blip r:embed="rId2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custDataLst>
      <p:tags r:id="rId2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22" grpId="0" animBg="1"/>
      <p:bldP spid="11" grpId="0"/>
      <p:bldP spid="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1171F1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9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1171F1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611505" y="2607945"/>
            <a:ext cx="10968990" cy="2750185"/>
          </a:xfrm>
        </p:spPr>
        <p:txBody>
          <a:bodyPr vert="horz" lIns="90000" tIns="46800" rIns="90000" bIns="46800" rtlCol="0">
            <a:normAutofit fontScale="90000"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718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buClrTx/>
              <a:buSzTx/>
              <a:buNone/>
            </a:pPr>
            <a:r>
              <a:rPr lang="en-US" altLang="zh-CN" sz="4000" dirty="0">
                <a:solidFill>
                  <a:schemeClr val="dk1"/>
                </a:solidFill>
                <a:latin typeface="微软雅黑" panose="020B0503020204020204" pitchFamily="34" charset="-122"/>
                <a:cs typeface="Comic Sans MS" panose="030F0702030302020204" charset="0"/>
                <a:sym typeface="+mn-ea"/>
              </a:rPr>
              <a:t>“Have you had any bad experience online, or do you have some good advice for staying safe? </a:t>
            </a:r>
            <a:r>
              <a:rPr lang="en-US" altLang="zh-CN" sz="4400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Post your comments below!”</a:t>
            </a:r>
            <a:endParaRPr lang="en-US" altLang="zh-CN" sz="4400" dirty="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02920" y="236220"/>
            <a:ext cx="3236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i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Para. 3</a:t>
            </a:r>
            <a:endParaRPr lang="en-US" altLang="zh-CN" sz="3200" b="1" i="1" u="sng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  <p:custDataLst>
              <p:tags r:id="rId5"/>
            </p:custDataLst>
          </p:nvPr>
        </p:nvSpPr>
        <p:spPr>
          <a:xfrm>
            <a:off x="611575" y="1425645"/>
            <a:ext cx="10969200" cy="705600"/>
          </a:xfrm>
        </p:spPr>
        <p:txBody>
          <a:bodyPr vert="horz" lIns="90000" tIns="46800" rIns="90000" bIns="46800" rtlCol="0" anchor="ctr" anchorCtr="0">
            <a:normAutofit fontScale="9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en-US" altLang="zh-CN" sz="4445" dirty="0">
                <a:solidFill>
                  <a:srgbClr val="000000"/>
                </a:solidFill>
                <a:latin typeface="微软雅黑" panose="020B0503020204020204" pitchFamily="34" charset="-122"/>
                <a:cs typeface="Comic Sans MS" panose="030F0702030302020204" charset="0"/>
                <a:sym typeface="+mn-ea"/>
              </a:rPr>
              <a:t>What does the author ask the readers to do?</a:t>
            </a:r>
            <a:endParaRPr lang="en-US" altLang="zh-CN" sz="4445" dirty="0">
              <a:solidFill>
                <a:srgbClr val="000000"/>
              </a:solidFill>
              <a:latin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5807710" y="330726"/>
            <a:ext cx="5881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</a:rPr>
              <a:t>Asking for comments</a:t>
            </a:r>
            <a:endParaRPr kumimoji="0" lang="en-US" altLang="zh-CN" sz="4000" b="1" i="0" u="none" strike="noStrike" kern="120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</a:endParaRPr>
          </a:p>
        </p:txBody>
      </p:sp>
      <p:sp>
        <p:nvSpPr>
          <p:cNvPr id="8" name="上箭头 7"/>
          <p:cNvSpPr/>
          <p:nvPr>
            <p:custDataLst>
              <p:tags r:id="rId7"/>
            </p:custDataLst>
          </p:nvPr>
        </p:nvSpPr>
        <p:spPr>
          <a:xfrm>
            <a:off x="8348980" y="1082040"/>
            <a:ext cx="321310" cy="277495"/>
          </a:xfrm>
          <a:prstGeom prst="upArrow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>
            <p:custDataLst>
              <p:tags r:id="rId1"/>
            </p:custDataLst>
          </p:nvPr>
        </p:nvSpPr>
        <p:spPr>
          <a:xfrm>
            <a:off x="2302762" y="8467"/>
            <a:ext cx="8306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微软雅黑" panose="020B0503020204020204" pitchFamily="34" charset="-122"/>
              </a:rPr>
              <a:t>A summary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微软雅黑" panose="020B0503020204020204" pitchFamily="34" charset="-122"/>
              </a:rPr>
              <a:t>of the structure and writing tips  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330707" y="690711"/>
            <a:ext cx="2261069" cy="1370147"/>
            <a:chOff x="265232" y="896233"/>
            <a:chExt cx="1695802" cy="1027611"/>
          </a:xfrm>
        </p:grpSpPr>
        <p:sp>
          <p:nvSpPr>
            <p:cNvPr id="2" name="文本框 1"/>
            <p:cNvSpPr txBox="1"/>
            <p:nvPr>
              <p:custDataLst>
                <p:tags r:id="rId3"/>
              </p:custDataLst>
            </p:nvPr>
          </p:nvSpPr>
          <p:spPr>
            <a:xfrm>
              <a:off x="304850" y="896233"/>
              <a:ext cx="1656184" cy="992724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altLang="zh-CN" sz="26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2665" b="1" dirty="0">
                  <a:solidFill>
                    <a:srgbClr val="3D6539"/>
                  </a:solidFill>
                  <a:latin typeface="Candara" panose="020E0502030303020204" pitchFamily="34" charset="0"/>
                  <a:ea typeface="微软雅黑" panose="020B0503020204020204" pitchFamily="34" charset="-122"/>
                </a:rPr>
                <a:t>Introduction</a:t>
              </a:r>
              <a:endParaRPr lang="en-US" altLang="zh-CN" sz="2665" b="1" dirty="0">
                <a:solidFill>
                  <a:srgbClr val="3D6539"/>
                </a:solidFill>
                <a:latin typeface="Candara" panose="020E0502030303020204" pitchFamily="34" charset="0"/>
                <a:ea typeface="微软雅黑" panose="020B0503020204020204" pitchFamily="34" charset="-122"/>
              </a:endParaRPr>
            </a:p>
            <a:p>
              <a:pPr algn="ctr"/>
              <a:endParaRPr lang="en-US" altLang="zh-CN" sz="26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6" name="直接连接符 5"/>
            <p:cNvCxnSpPr/>
            <p:nvPr>
              <p:custDataLst>
                <p:tags r:id="rId4"/>
              </p:custDataLst>
            </p:nvPr>
          </p:nvCxnSpPr>
          <p:spPr>
            <a:xfrm flipH="1">
              <a:off x="265232" y="908180"/>
              <a:ext cx="0" cy="1015664"/>
            </a:xfrm>
            <a:prstGeom prst="line">
              <a:avLst/>
            </a:prstGeom>
            <a:ln w="76200">
              <a:solidFill>
                <a:srgbClr val="3D65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>
            <p:custDataLst>
              <p:tags r:id="rId5"/>
            </p:custDataLst>
          </p:nvPr>
        </p:nvGrpSpPr>
        <p:grpSpPr>
          <a:xfrm>
            <a:off x="325809" y="2220756"/>
            <a:ext cx="2293404" cy="2159080"/>
            <a:chOff x="518676" y="1836283"/>
            <a:chExt cx="1720053" cy="1619310"/>
          </a:xfrm>
        </p:grpSpPr>
        <p:sp>
          <p:nvSpPr>
            <p:cNvPr id="36" name="文本框 35"/>
            <p:cNvSpPr txBox="1"/>
            <p:nvPr>
              <p:custDataLst>
                <p:tags r:id="rId6"/>
              </p:custDataLst>
            </p:nvPr>
          </p:nvSpPr>
          <p:spPr>
            <a:xfrm>
              <a:off x="582545" y="1836283"/>
              <a:ext cx="1656184" cy="160837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altLang="zh-CN" sz="2665" b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endParaRPr>
            </a:p>
            <a:p>
              <a:pPr algn="ctr"/>
              <a:endParaRPr lang="en-US" altLang="zh-CN" sz="2665" b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2665" b="1">
                  <a:solidFill>
                    <a:srgbClr val="0070C0"/>
                  </a:solidFill>
                  <a:latin typeface="Candara" panose="020E0502030303020204" pitchFamily="34" charset="0"/>
                  <a:ea typeface="微软雅黑" panose="020B0503020204020204" pitchFamily="34" charset="-122"/>
                </a:rPr>
                <a:t>Body</a:t>
              </a:r>
              <a:endParaRPr lang="en-US" altLang="zh-CN" sz="2665" b="1">
                <a:solidFill>
                  <a:srgbClr val="0070C0"/>
                </a:solidFill>
                <a:latin typeface="Candara" panose="020E0502030303020204" pitchFamily="34" charset="0"/>
                <a:ea typeface="微软雅黑" panose="020B0503020204020204" pitchFamily="34" charset="-122"/>
              </a:endParaRPr>
            </a:p>
            <a:p>
              <a:pPr algn="ctr"/>
              <a:endParaRPr lang="en-US" altLang="zh-CN" sz="2665" b="1">
                <a:solidFill>
                  <a:srgbClr val="0070C0"/>
                </a:solidFill>
                <a:latin typeface="Candara" panose="020E0502030303020204" pitchFamily="34" charset="0"/>
                <a:ea typeface="微软雅黑" panose="020B0503020204020204" pitchFamily="34" charset="-122"/>
              </a:endParaRPr>
            </a:p>
            <a:p>
              <a:pPr algn="ctr"/>
              <a:endParaRPr lang="en-US" altLang="zh-CN" sz="2665" b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41" name="直接连接符 40"/>
            <p:cNvCxnSpPr/>
            <p:nvPr>
              <p:custDataLst>
                <p:tags r:id="rId7"/>
              </p:custDataLst>
            </p:nvPr>
          </p:nvCxnSpPr>
          <p:spPr>
            <a:xfrm flipH="1">
              <a:off x="518676" y="1836985"/>
              <a:ext cx="0" cy="161860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>
            <p:custDataLst>
              <p:tags r:id="rId8"/>
            </p:custDataLst>
          </p:nvPr>
        </p:nvGrpSpPr>
        <p:grpSpPr>
          <a:xfrm>
            <a:off x="325809" y="4571667"/>
            <a:ext cx="2301580" cy="1354219"/>
            <a:chOff x="539552" y="3322523"/>
            <a:chExt cx="1726185" cy="1015664"/>
          </a:xfrm>
        </p:grpSpPr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609553" y="3333994"/>
              <a:ext cx="1656184" cy="992724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altLang="zh-CN" sz="2665" b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2665" b="1">
                  <a:solidFill>
                    <a:schemeClr val="accent3">
                      <a:lumMod val="75000"/>
                    </a:schemeClr>
                  </a:solidFill>
                  <a:latin typeface="Candara" panose="020E0502030303020204" pitchFamily="34" charset="0"/>
                  <a:ea typeface="微软雅黑" panose="020B0503020204020204" pitchFamily="34" charset="-122"/>
                </a:rPr>
                <a:t>Ending</a:t>
              </a:r>
              <a:endParaRPr lang="en-US" altLang="zh-CN" sz="2665" b="1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endParaRPr>
            </a:p>
            <a:p>
              <a:pPr algn="ctr"/>
              <a:endParaRPr lang="en-US" altLang="zh-CN" sz="2665" b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42" name="直接连接符 41"/>
            <p:cNvCxnSpPr/>
            <p:nvPr>
              <p:custDataLst>
                <p:tags r:id="rId10"/>
              </p:custDataLst>
            </p:nvPr>
          </p:nvCxnSpPr>
          <p:spPr>
            <a:xfrm flipH="1">
              <a:off x="539552" y="3322523"/>
              <a:ext cx="0" cy="1015664"/>
            </a:xfrm>
            <a:prstGeom prst="line">
              <a:avLst/>
            </a:prstGeom>
            <a:ln w="762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文本框 42"/>
          <p:cNvSpPr txBox="1"/>
          <p:nvPr>
            <p:custDataLst>
              <p:tags r:id="rId11"/>
            </p:custDataLst>
          </p:nvPr>
        </p:nvSpPr>
        <p:spPr>
          <a:xfrm>
            <a:off x="2936406" y="832533"/>
            <a:ext cx="3130401" cy="93365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  <a:sym typeface="+mn-ea"/>
              </a:rPr>
              <a:t>Background inf.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  <a:sym typeface="+mn-ea"/>
              </a:rPr>
              <a:t>and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  <a:ea typeface="微软雅黑" panose="020B0503020204020204" pitchFamily="34" charset="-122"/>
              <a:sym typeface="+mn-ea"/>
            </a:endParaRPr>
          </a:p>
          <a:p>
            <a:pPr algn="just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  <a:sym typeface="+mn-ea"/>
              </a:rPr>
              <a:t>the topic of the post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  <a:ea typeface="微软雅黑" panose="020B0503020204020204" pitchFamily="34" charset="-122"/>
              <a:sym typeface="+mn-ea"/>
            </a:endParaRPr>
          </a:p>
          <a:p>
            <a:endParaRPr lang="en-US" altLang="zh-CN" sz="665" dirty="0">
              <a:solidFill>
                <a:srgbClr val="3D6539"/>
              </a:solidFill>
              <a:latin typeface="Candara" panose="020E0502030303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>
            <p:custDataLst>
              <p:tags r:id="rId12"/>
            </p:custDataLst>
          </p:nvPr>
        </p:nvSpPr>
        <p:spPr>
          <a:xfrm>
            <a:off x="2890039" y="2241407"/>
            <a:ext cx="3130401" cy="214430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Tell the reader what they should do or keep in mind.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  <a:ea typeface="微软雅黑" panose="020B0503020204020204" pitchFamily="34" charset="-122"/>
            </a:endParaRPr>
          </a:p>
          <a:p>
            <a:endParaRPr lang="en-US" altLang="zh-CN" sz="665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  <a:ea typeface="微软雅黑" panose="020B0503020204020204" pitchFamily="34" charset="-122"/>
            </a:endParaRPr>
          </a:p>
          <a:p>
            <a:endParaRPr lang="en-US" altLang="zh-CN" sz="665" dirty="0">
              <a:solidFill>
                <a:srgbClr val="3D6539"/>
              </a:solidFill>
              <a:latin typeface="Candara" panose="020E0502030303020204" pitchFamily="34" charset="0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Define new words or key terms.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>
            <p:custDataLst>
              <p:tags r:id="rId13"/>
            </p:custDataLst>
          </p:nvPr>
        </p:nvSpPr>
        <p:spPr>
          <a:xfrm>
            <a:off x="2890038" y="4565540"/>
            <a:ext cx="3130401" cy="169277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End by asking the readers to write comments and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 give feedbacks.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  <a:ea typeface="微软雅黑" panose="020B0503020204020204" pitchFamily="34" charset="-122"/>
            </a:endParaRPr>
          </a:p>
          <a:p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 l="2293" r="3727"/>
          <a:stretch>
            <a:fillRect/>
          </a:stretch>
        </p:blipFill>
        <p:spPr>
          <a:xfrm>
            <a:off x="6379057" y="2331577"/>
            <a:ext cx="5734041" cy="288525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rcRect l="1750" r="1109"/>
          <a:stretch>
            <a:fillRect/>
          </a:stretch>
        </p:blipFill>
        <p:spPr>
          <a:xfrm>
            <a:off x="6383525" y="1124744"/>
            <a:ext cx="5808475" cy="583541"/>
          </a:xfrm>
          <a:prstGeom prst="rect">
            <a:avLst/>
          </a:prstGeom>
        </p:spPr>
      </p:pic>
      <p:grpSp>
        <p:nvGrpSpPr>
          <p:cNvPr id="55" name="组合 54"/>
          <p:cNvGrpSpPr/>
          <p:nvPr>
            <p:custDataLst>
              <p:tags r:id="rId18"/>
            </p:custDataLst>
          </p:nvPr>
        </p:nvGrpSpPr>
        <p:grpSpPr>
          <a:xfrm>
            <a:off x="6377800" y="1412776"/>
            <a:ext cx="5814200" cy="295509"/>
            <a:chOff x="4783350" y="1059582"/>
            <a:chExt cx="4360650" cy="221632"/>
          </a:xfrm>
        </p:grpSpPr>
        <p:cxnSp>
          <p:nvCxnSpPr>
            <p:cNvPr id="52" name="直接连接符 51"/>
            <p:cNvCxnSpPr>
              <a:endCxn id="50" idx="3"/>
            </p:cNvCxnSpPr>
            <p:nvPr>
              <p:custDataLst>
                <p:tags r:id="rId19"/>
              </p:custDataLst>
            </p:nvPr>
          </p:nvCxnSpPr>
          <p:spPr>
            <a:xfrm>
              <a:off x="8748464" y="1059582"/>
              <a:ext cx="395536" cy="28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>
              <p:custDataLst>
                <p:tags r:id="rId20"/>
              </p:custDataLst>
            </p:nvPr>
          </p:nvCxnSpPr>
          <p:spPr>
            <a:xfrm flipV="1">
              <a:off x="4783350" y="1273115"/>
              <a:ext cx="3173869" cy="809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文本框 55"/>
          <p:cNvSpPr txBox="1"/>
          <p:nvPr>
            <p:custDataLst>
              <p:tags r:id="rId21"/>
            </p:custDataLst>
          </p:nvPr>
        </p:nvSpPr>
        <p:spPr>
          <a:xfrm>
            <a:off x="6015302" y="555080"/>
            <a:ext cx="6123912" cy="1092607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 Regular" panose="030F0902030302020204" charset="0"/>
                <a:cs typeface="Comic Sans MS Regular" panose="030F0902030302020204" charset="0"/>
              </a:rPr>
              <a:t>Tip 1: 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Ask a question to introduce the topic.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7" name="椭圆 56"/>
          <p:cNvSpPr/>
          <p:nvPr>
            <p:custDataLst>
              <p:tags r:id="rId22"/>
            </p:custDataLst>
          </p:nvPr>
        </p:nvSpPr>
        <p:spPr>
          <a:xfrm>
            <a:off x="6388511" y="2336464"/>
            <a:ext cx="768592" cy="2284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8" name="椭圆 57"/>
          <p:cNvSpPr/>
          <p:nvPr>
            <p:custDataLst>
              <p:tags r:id="rId23"/>
            </p:custDataLst>
          </p:nvPr>
        </p:nvSpPr>
        <p:spPr>
          <a:xfrm>
            <a:off x="8473353" y="3292909"/>
            <a:ext cx="502969" cy="2321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9" name="椭圆 58"/>
          <p:cNvSpPr/>
          <p:nvPr>
            <p:custDataLst>
              <p:tags r:id="rId24"/>
            </p:custDataLst>
          </p:nvPr>
        </p:nvSpPr>
        <p:spPr>
          <a:xfrm>
            <a:off x="7541145" y="2805483"/>
            <a:ext cx="672075" cy="239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61" name="直接连接符 60"/>
          <p:cNvCxnSpPr/>
          <p:nvPr>
            <p:custDataLst>
              <p:tags r:id="rId25"/>
            </p:custDataLst>
          </p:nvPr>
        </p:nvCxnSpPr>
        <p:spPr>
          <a:xfrm>
            <a:off x="8592277" y="2792724"/>
            <a:ext cx="345638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>
            <p:custDataLst>
              <p:tags r:id="rId26"/>
            </p:custDataLst>
          </p:nvPr>
        </p:nvCxnSpPr>
        <p:spPr>
          <a:xfrm>
            <a:off x="9552384" y="3044957"/>
            <a:ext cx="249627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>
            <p:custDataLst>
              <p:tags r:id="rId27"/>
            </p:custDataLst>
          </p:nvPr>
        </p:nvSpPr>
        <p:spPr>
          <a:xfrm>
            <a:off x="6367562" y="3776091"/>
            <a:ext cx="5757029" cy="1443475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6" name="文本框 65"/>
          <p:cNvSpPr txBox="1"/>
          <p:nvPr>
            <p:custDataLst>
              <p:tags r:id="rId28"/>
            </p:custDataLst>
          </p:nvPr>
        </p:nvSpPr>
        <p:spPr>
          <a:xfrm>
            <a:off x="6042739" y="1638434"/>
            <a:ext cx="6153105" cy="5016758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FF0000"/>
                </a:solidFill>
                <a:latin typeface="Comic Sans MS Regular" panose="030F0902030302020204" charset="0"/>
                <a:cs typeface="Comic Sans MS Regular" panose="030F0902030302020204" charset="0"/>
                <a:sym typeface="+mn-ea"/>
              </a:rPr>
              <a:t>Tip2： 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Use imperative sentences to make the language powerful.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  <a:ea typeface="微软雅黑" panose="020B0503020204020204" pitchFamily="34" charset="-122"/>
            </a:endParaRPr>
          </a:p>
          <a:p>
            <a:pPr algn="just"/>
            <a:r>
              <a:rPr lang="en-US" altLang="zh-CN" sz="3200" dirty="0">
                <a:solidFill>
                  <a:srgbClr val="FF0000"/>
                </a:solidFill>
                <a:latin typeface="Comic Sans MS Regular" panose="030F0902030302020204" charset="0"/>
                <a:cs typeface="Comic Sans MS Regular" panose="030F0902030302020204" charset="0"/>
                <a:sym typeface="+mn-ea"/>
              </a:rPr>
              <a:t>Tip3：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  <a:sym typeface="+mn-ea"/>
              </a:rPr>
              <a:t>Use linking words to express ideas clearly, logically and coherently (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  <a:sym typeface="+mn-ea"/>
              </a:rPr>
              <a:t>连贯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  <a:sym typeface="+mn-ea"/>
              </a:rPr>
              <a:t>地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  <a:sym typeface="+mn-ea"/>
              </a:rPr>
              <a:t>).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  <a:ea typeface="微软雅黑" panose="020B0503020204020204" pitchFamily="34" charset="-122"/>
              <a:sym typeface="+mn-ea"/>
            </a:endParaRPr>
          </a:p>
          <a:p>
            <a:pPr algn="just"/>
            <a:r>
              <a:rPr lang="en-US" altLang="zh-CN" sz="3200" dirty="0">
                <a:solidFill>
                  <a:srgbClr val="FF0000"/>
                </a:solidFill>
                <a:latin typeface="Comic Sans MS Regular" panose="030F0902030302020204" charset="0"/>
                <a:cs typeface="Comic Sans MS Regular" panose="030F09020303020202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latin typeface="Comic Sans MS Regular" panose="030F0902030302020204" charset="0"/>
                <a:cs typeface="Comic Sans MS Regular" panose="030F0902030302020204" charset="0"/>
              </a:rPr>
              <a:t>Tip 4: 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Add details. Such as explanation, definition and comparison to make the information clear and understandable.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5" grpId="0" animBg="1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5400" i="1" u="sng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Let's write.</a:t>
            </a:r>
            <a:endParaRPr lang="en-US" altLang="zh-CN" sz="5400" i="1" u="sng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669882" y="2379980"/>
            <a:ext cx="10718165" cy="376174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pPr indent="0" algn="just" fontAlgn="auto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zh-CN" sz="4000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sz="4000" kern="100" dirty="0">
                <a:latin typeface="Times New Roman" panose="02020603050405020304"/>
                <a:cs typeface="Times New Roman" panose="02020603050405020304"/>
              </a:rPr>
              <a:t>请根据以下要点以</a:t>
            </a:r>
            <a:r>
              <a:rPr lang="en-US" altLang="zh-CN" sz="4000" kern="100" dirty="0">
                <a:latin typeface="Times New Roman" panose="02020603050405020304"/>
                <a:cs typeface="Courier New" panose="02070309020205020404"/>
              </a:rPr>
              <a:t>“ </a:t>
            </a:r>
            <a:r>
              <a:rPr lang="en-US" altLang="zh-CN" sz="40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  <a:sym typeface="+mn-ea"/>
              </a:rPr>
              <a:t>Online </a:t>
            </a:r>
            <a:r>
              <a:rPr lang="en-US" altLang="zh-CN" sz="40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Shopping Safety</a:t>
            </a:r>
            <a:r>
              <a:rPr lang="en-US" altLang="zh-CN" sz="4000" kern="100" dirty="0">
                <a:latin typeface="Times New Roman" panose="02020603050405020304"/>
                <a:cs typeface="Courier New" panose="02070309020205020404"/>
              </a:rPr>
              <a:t>”</a:t>
            </a:r>
            <a:r>
              <a:rPr lang="zh-CN" altLang="zh-CN" sz="4000" kern="100" dirty="0">
                <a:latin typeface="Times New Roman" panose="02020603050405020304"/>
                <a:cs typeface="Times New Roman" panose="02020603050405020304"/>
              </a:rPr>
              <a:t>为题写一篇关于如何安全地网上购物的帖子并发表在你的博客上。词数</a:t>
            </a:r>
            <a:r>
              <a:rPr lang="en-US" altLang="zh-CN" sz="4000" kern="100" dirty="0">
                <a:latin typeface="Times New Roman" panose="02020603050405020304"/>
                <a:cs typeface="Courier New" panose="02070309020205020404"/>
              </a:rPr>
              <a:t>100</a:t>
            </a:r>
            <a:r>
              <a:rPr lang="zh-CN" altLang="zh-CN" sz="4000" kern="100" dirty="0">
                <a:latin typeface="Times New Roman" panose="02020603050405020304"/>
                <a:cs typeface="Times New Roman" panose="02020603050405020304"/>
              </a:rPr>
              <a:t>左右。</a:t>
            </a:r>
            <a:endParaRPr lang="zh-CN" altLang="zh-CN" sz="4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0" algn="just" fontAlgn="auto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zh-CN" sz="4000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sz="4000" kern="100" dirty="0">
                <a:latin typeface="Times New Roman" panose="02020603050405020304"/>
                <a:cs typeface="Times New Roman" panose="02020603050405020304"/>
              </a:rPr>
              <a:t>挑选你熟悉的购物网站；</a:t>
            </a:r>
            <a:endParaRPr lang="zh-CN" altLang="zh-CN" sz="4000" kern="100" dirty="0">
              <a:latin typeface="Times New Roman" panose="02020603050405020304"/>
              <a:cs typeface="Times New Roman" panose="02020603050405020304"/>
            </a:endParaRPr>
          </a:p>
          <a:p>
            <a:pPr indent="0" algn="just" fontAlgn="auto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zh-CN" sz="4000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sz="4000" kern="100" dirty="0">
                <a:latin typeface="Times New Roman" panose="02020603050405020304"/>
                <a:cs typeface="Times New Roman" panose="02020603050405020304"/>
              </a:rPr>
              <a:t>使用较为复杂的密码；</a:t>
            </a:r>
            <a:endParaRPr lang="zh-CN" altLang="zh-CN" sz="4000" kern="100" dirty="0">
              <a:latin typeface="Times New Roman" panose="02020603050405020304"/>
              <a:cs typeface="Times New Roman" panose="02020603050405020304"/>
            </a:endParaRPr>
          </a:p>
          <a:p>
            <a:pPr indent="0" algn="just" fontAlgn="auto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zh-CN" sz="4000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zh-CN" altLang="zh-CN" sz="4000" kern="100" dirty="0">
                <a:latin typeface="Times New Roman" panose="02020603050405020304"/>
                <a:cs typeface="Times New Roman" panose="02020603050405020304"/>
              </a:rPr>
              <a:t>勿使用公共电脑购物</a:t>
            </a:r>
            <a:r>
              <a:rPr lang="en-US" altLang="zh-CN" sz="40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sz="4000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4160" y="0"/>
            <a:ext cx="12141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n w="3175">
                  <a:noFill/>
                  <a:prstDash val="dash"/>
                </a:ln>
                <a:solidFill>
                  <a:srgbClr val="3891A7">
                    <a:lumMod val="75000"/>
                  </a:srgb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Use what you have learnt to write a blog post about</a:t>
            </a:r>
            <a:r>
              <a:rPr lang="en-US" altLang="zh-CN" sz="32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  <a:sym typeface="+mn-ea"/>
              </a:rPr>
              <a:t> </a:t>
            </a:r>
            <a:r>
              <a:rPr lang="zh-CN" altLang="en-US" sz="3200" b="1" dirty="0">
                <a:ln w="3175">
                  <a:noFill/>
                  <a:prstDash val="dash"/>
                </a:ln>
                <a:solidFill>
                  <a:srgbClr val="3891A7">
                    <a:lumMod val="75000"/>
                  </a:srgb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“</a:t>
            </a:r>
            <a:r>
              <a:rPr lang="en-US" altLang="zh-CN" sz="3200" b="1" dirty="0">
                <a:ln w="3175">
                  <a:noFill/>
                  <a:prstDash val="dash"/>
                </a:ln>
                <a:solidFill>
                  <a:srgbClr val="3891A7">
                    <a:lumMod val="75000"/>
                  </a:srgb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Online </a:t>
            </a:r>
            <a:r>
              <a:rPr lang="en-US" altLang="zh-CN" sz="3200" b="1" dirty="0">
                <a:ln w="3175">
                  <a:noFill/>
                  <a:prstDash val="dash"/>
                </a:ln>
                <a:solidFill>
                  <a:srgbClr val="3891A7">
                    <a:lumMod val="75000"/>
                  </a:srgb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Shopping Safety</a:t>
            </a:r>
            <a:r>
              <a:rPr lang="zh-CN" altLang="en-US" sz="3200" b="1" dirty="0">
                <a:ln w="3175">
                  <a:noFill/>
                  <a:prstDash val="dash"/>
                </a:ln>
                <a:solidFill>
                  <a:srgbClr val="3891A7">
                    <a:lumMod val="75000"/>
                  </a:srgb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”</a:t>
            </a:r>
            <a:r>
              <a:rPr lang="en-US" altLang="zh-CN" sz="3200" b="1" dirty="0">
                <a:ln w="3175">
                  <a:noFill/>
                  <a:prstDash val="dash"/>
                </a:ln>
                <a:solidFill>
                  <a:srgbClr val="3891A7">
                    <a:lumMod val="75000"/>
                  </a:srgb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endParaRPr lang="en-US" altLang="zh-CN" sz="3200" b="1" dirty="0">
              <a:ln w="3175">
                <a:noFill/>
                <a:prstDash val="dash"/>
              </a:ln>
              <a:solidFill>
                <a:srgbClr val="3891A7">
                  <a:lumMod val="75000"/>
                </a:srgb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endParaRPr lang="zh-CN" altLang="en-US" sz="3200" b="1" dirty="0">
              <a:ln w="3175">
                <a:noFill/>
                <a:prstDash val="dash"/>
              </a:ln>
              <a:solidFill>
                <a:srgbClr val="3891A7">
                  <a:lumMod val="75000"/>
                </a:srgb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4"/>
          <p:cNvSpPr/>
          <p:nvPr>
            <p:custDataLst>
              <p:tags r:id="rId1"/>
            </p:custDataLst>
          </p:nvPr>
        </p:nvSpPr>
        <p:spPr>
          <a:xfrm>
            <a:off x="3521877" y="2791651"/>
            <a:ext cx="3074975" cy="1274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/>
              <a:t>Shopping online</a:t>
            </a:r>
            <a:endParaRPr lang="zh-CN" altLang="en-US" sz="4400" b="1" dirty="0"/>
          </a:p>
        </p:txBody>
      </p:sp>
      <p:grpSp>
        <p:nvGrpSpPr>
          <p:cNvPr id="24" name="组合 23"/>
          <p:cNvGrpSpPr/>
          <p:nvPr>
            <p:custDataLst>
              <p:tags r:id="rId2"/>
            </p:custDataLst>
          </p:nvPr>
        </p:nvGrpSpPr>
        <p:grpSpPr>
          <a:xfrm>
            <a:off x="9677336" y="2140175"/>
            <a:ext cx="2528849" cy="2206170"/>
            <a:chOff x="6697143" y="2325499"/>
            <a:chExt cx="2528849" cy="2206170"/>
          </a:xfrm>
        </p:grpSpPr>
        <p:sp>
          <p:nvSpPr>
            <p:cNvPr id="25" name="椭圆 24"/>
            <p:cNvSpPr/>
            <p:nvPr>
              <p:custDataLst>
                <p:tags r:id="rId3"/>
              </p:custDataLst>
            </p:nvPr>
          </p:nvSpPr>
          <p:spPr>
            <a:xfrm rot="21213886">
              <a:off x="6697143" y="2325499"/>
              <a:ext cx="2499736" cy="92941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3D23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brand</a:t>
              </a:r>
              <a:endParaRPr lang="zh-CN" altLang="en-US" sz="4400" b="1" dirty="0">
                <a:solidFill>
                  <a:srgbClr val="3D23F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椭圆 25"/>
            <p:cNvSpPr/>
            <p:nvPr>
              <p:custDataLst>
                <p:tags r:id="rId4"/>
              </p:custDataLst>
            </p:nvPr>
          </p:nvSpPr>
          <p:spPr>
            <a:xfrm rot="396827">
              <a:off x="6861498" y="3376674"/>
              <a:ext cx="2364494" cy="115499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3D23FD"/>
                  </a:solidFill>
                  <a:latin typeface="Arial Narrow" panose="020B0606020202030204" pitchFamily="34" charset="0"/>
                </a:rPr>
                <a:t>quality</a:t>
              </a:r>
              <a:endParaRPr lang="zh-CN" altLang="en-US" sz="4400" b="1" dirty="0">
                <a:solidFill>
                  <a:srgbClr val="3D23F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组合 26"/>
          <p:cNvGrpSpPr/>
          <p:nvPr>
            <p:custDataLst>
              <p:tags r:id="rId5"/>
            </p:custDataLst>
          </p:nvPr>
        </p:nvGrpSpPr>
        <p:grpSpPr>
          <a:xfrm>
            <a:off x="203079" y="1326345"/>
            <a:ext cx="3002480" cy="1803771"/>
            <a:chOff x="-1044624" y="1265189"/>
            <a:chExt cx="3312368" cy="1803771"/>
          </a:xfrm>
        </p:grpSpPr>
        <p:sp>
          <p:nvSpPr>
            <p:cNvPr id="28" name="椭圆 27"/>
            <p:cNvSpPr/>
            <p:nvPr>
              <p:custDataLst>
                <p:tags r:id="rId6"/>
              </p:custDataLst>
            </p:nvPr>
          </p:nvSpPr>
          <p:spPr>
            <a:xfrm>
              <a:off x="-1044624" y="1265189"/>
              <a:ext cx="3275856" cy="106198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US" altLang="zh-CN" sz="4400" b="1" dirty="0">
                  <a:latin typeface="Arial Narrow" panose="020B0606020202030204" pitchFamily="34" charset="0"/>
                </a:rPr>
                <a:t>register account</a:t>
              </a:r>
              <a:endParaRPr lang="zh-CN" altLang="en-US" sz="4400" b="1" dirty="0">
                <a:latin typeface="Arial Narrow" panose="020B0606020202030204" pitchFamily="34" charset="0"/>
              </a:endParaRPr>
            </a:p>
          </p:txBody>
        </p:sp>
        <p:cxnSp>
          <p:nvCxnSpPr>
            <p:cNvPr id="29" name="直接连接符 28"/>
            <p:cNvCxnSpPr/>
            <p:nvPr>
              <p:custDataLst>
                <p:tags r:id="rId7"/>
              </p:custDataLst>
            </p:nvPr>
          </p:nvCxnSpPr>
          <p:spPr>
            <a:xfrm>
              <a:off x="1475656" y="2276872"/>
              <a:ext cx="792088" cy="792088"/>
            </a:xfrm>
            <a:prstGeom prst="line">
              <a:avLst/>
            </a:prstGeom>
            <a:ln w="381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>
            <p:custDataLst>
              <p:tags r:id="rId8"/>
            </p:custDataLst>
          </p:nvPr>
        </p:nvGrpSpPr>
        <p:grpSpPr>
          <a:xfrm>
            <a:off x="3287688" y="843745"/>
            <a:ext cx="3347864" cy="1937183"/>
            <a:chOff x="1763688" y="1099592"/>
            <a:chExt cx="3347864" cy="1681336"/>
          </a:xfrm>
        </p:grpSpPr>
        <p:sp>
          <p:nvSpPr>
            <p:cNvPr id="31" name="椭圆 30"/>
            <p:cNvSpPr/>
            <p:nvPr>
              <p:custDataLst>
                <p:tags r:id="rId9"/>
              </p:custDataLst>
            </p:nvPr>
          </p:nvSpPr>
          <p:spPr>
            <a:xfrm>
              <a:off x="1763688" y="1099592"/>
              <a:ext cx="3347864" cy="122758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100"/>
                </a:lnSpc>
              </a:pPr>
              <a:r>
                <a:rPr lang="en-US" altLang="zh-CN" sz="4400" b="1" dirty="0">
                  <a:latin typeface="Arial Narrow" panose="020B0606020202030204" pitchFamily="34" charset="0"/>
                </a:rPr>
                <a:t>download …APP</a:t>
              </a:r>
              <a:endParaRPr lang="zh-CN" altLang="en-US" sz="4400" b="1" dirty="0">
                <a:latin typeface="Arial Narrow" panose="020B0606020202030204" pitchFamily="34" charset="0"/>
              </a:endParaRPr>
            </a:p>
          </p:txBody>
        </p:sp>
        <p:cxnSp>
          <p:nvCxnSpPr>
            <p:cNvPr id="32" name="直接连接符 31"/>
            <p:cNvCxnSpPr/>
            <p:nvPr>
              <p:custDataLst>
                <p:tags r:id="rId10"/>
              </p:custDataLst>
            </p:nvPr>
          </p:nvCxnSpPr>
          <p:spPr>
            <a:xfrm flipH="1">
              <a:off x="3563888" y="2276872"/>
              <a:ext cx="72008" cy="504056"/>
            </a:xfrm>
            <a:prstGeom prst="lin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>
            <p:custDataLst>
              <p:tags r:id="rId11"/>
            </p:custDataLst>
          </p:nvPr>
        </p:nvGrpSpPr>
        <p:grpSpPr>
          <a:xfrm>
            <a:off x="5879976" y="1347543"/>
            <a:ext cx="3943480" cy="1505393"/>
            <a:chOff x="4355976" y="1347543"/>
            <a:chExt cx="3943480" cy="1505393"/>
          </a:xfrm>
        </p:grpSpPr>
        <p:sp>
          <p:nvSpPr>
            <p:cNvPr id="34" name="椭圆 33"/>
            <p:cNvSpPr/>
            <p:nvPr>
              <p:custDataLst>
                <p:tags r:id="rId12"/>
              </p:custDataLst>
            </p:nvPr>
          </p:nvSpPr>
          <p:spPr>
            <a:xfrm>
              <a:off x="5004047" y="1347543"/>
              <a:ext cx="3295409" cy="12676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</a:pPr>
              <a:r>
                <a:rPr lang="en-US" altLang="zh-CN" sz="4400" b="1" dirty="0">
                  <a:latin typeface="Arial Narrow" panose="020B0606020202030204" pitchFamily="34" charset="0"/>
                </a:rPr>
                <a:t>install …APP</a:t>
              </a:r>
              <a:endParaRPr lang="zh-CN" altLang="en-US" sz="4400" b="1" dirty="0">
                <a:latin typeface="Arial Narrow" panose="020B0606020202030204" pitchFamily="34" charset="0"/>
              </a:endParaRPr>
            </a:p>
          </p:txBody>
        </p:sp>
        <p:cxnSp>
          <p:nvCxnSpPr>
            <p:cNvPr id="35" name="直接连接符 34"/>
            <p:cNvCxnSpPr>
              <a:endCxn id="34" idx="3"/>
            </p:cNvCxnSpPr>
            <p:nvPr>
              <p:custDataLst>
                <p:tags r:id="rId13"/>
              </p:custDataLst>
            </p:nvPr>
          </p:nvCxnSpPr>
          <p:spPr>
            <a:xfrm flipV="1">
              <a:off x="4355976" y="2481297"/>
              <a:ext cx="880069" cy="371639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>
            <p:custDataLst>
              <p:tags r:id="rId14"/>
            </p:custDataLst>
          </p:nvPr>
        </p:nvGrpSpPr>
        <p:grpSpPr>
          <a:xfrm>
            <a:off x="5701379" y="2619569"/>
            <a:ext cx="5206306" cy="2829477"/>
            <a:chOff x="4427984" y="2571343"/>
            <a:chExt cx="5206306" cy="2829477"/>
          </a:xfrm>
        </p:grpSpPr>
        <p:cxnSp>
          <p:nvCxnSpPr>
            <p:cNvPr id="37" name="直接连接符 36"/>
            <p:cNvCxnSpPr>
              <a:endCxn id="39" idx="2"/>
            </p:cNvCxnSpPr>
            <p:nvPr>
              <p:custDataLst>
                <p:tags r:id="rId15"/>
              </p:custDataLst>
            </p:nvPr>
          </p:nvCxnSpPr>
          <p:spPr>
            <a:xfrm>
              <a:off x="4427984" y="3645024"/>
              <a:ext cx="1354699" cy="108012"/>
            </a:xfrm>
            <a:prstGeom prst="line">
              <a:avLst/>
            </a:prstGeom>
            <a:ln w="381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38" name="组合 37"/>
            <p:cNvGrpSpPr/>
            <p:nvPr>
              <p:custDataLst>
                <p:tags r:id="rId16"/>
              </p:custDataLst>
            </p:nvPr>
          </p:nvGrpSpPr>
          <p:grpSpPr>
            <a:xfrm>
              <a:off x="5063484" y="2571343"/>
              <a:ext cx="4570806" cy="2829477"/>
              <a:chOff x="5063484" y="2571343"/>
              <a:chExt cx="4570806" cy="2829477"/>
            </a:xfrm>
          </p:grpSpPr>
          <p:sp>
            <p:nvSpPr>
              <p:cNvPr id="39" name="椭圆 38"/>
              <p:cNvSpPr/>
              <p:nvPr>
                <p:custDataLst>
                  <p:tags r:id="rId17"/>
                </p:custDataLst>
              </p:nvPr>
            </p:nvSpPr>
            <p:spPr>
              <a:xfrm>
                <a:off x="5063484" y="2571343"/>
                <a:ext cx="3252697" cy="187899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100"/>
                  </a:lnSpc>
                </a:pPr>
                <a:r>
                  <a:rPr lang="en-US" altLang="zh-CN" sz="4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 familiar with</a:t>
                </a:r>
                <a:endParaRPr lang="zh-CN" altLang="en-US" sz="4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椭圆 39"/>
              <p:cNvSpPr/>
              <p:nvPr>
                <p:custDataLst>
                  <p:tags r:id="rId18"/>
                </p:custDataLst>
              </p:nvPr>
            </p:nvSpPr>
            <p:spPr>
              <a:xfrm rot="551548">
                <a:off x="7759962" y="4397575"/>
                <a:ext cx="1874328" cy="100324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400" b="1" dirty="0">
                    <a:solidFill>
                      <a:srgbClr val="3D23F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</a:t>
                </a:r>
                <a:endParaRPr lang="zh-CN" altLang="en-US" sz="4400" b="1" dirty="0">
                  <a:solidFill>
                    <a:srgbClr val="3D23F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1" name="直接连接符 40"/>
              <p:cNvCxnSpPr/>
              <p:nvPr>
                <p:custDataLst>
                  <p:tags r:id="rId19"/>
                </p:custDataLst>
              </p:nvPr>
            </p:nvCxnSpPr>
            <p:spPr>
              <a:xfrm flipV="1">
                <a:off x="7092280" y="2865800"/>
                <a:ext cx="1417370" cy="419185"/>
              </a:xfrm>
              <a:prstGeom prst="line">
                <a:avLst/>
              </a:prstGeom>
              <a:ln w="3810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>
                <p:custDataLst>
                  <p:tags r:id="rId20"/>
                </p:custDataLst>
              </p:nvPr>
            </p:nvCxnSpPr>
            <p:spPr>
              <a:xfrm flipV="1">
                <a:off x="8022339" y="3637337"/>
                <a:ext cx="674787" cy="59450"/>
              </a:xfrm>
              <a:prstGeom prst="line">
                <a:avLst/>
              </a:prstGeom>
              <a:ln w="3810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7714120" y="4264217"/>
                <a:ext cx="242833" cy="176784"/>
              </a:xfrm>
              <a:prstGeom prst="line">
                <a:avLst/>
              </a:prstGeom>
              <a:ln w="3810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组合 43"/>
          <p:cNvGrpSpPr/>
          <p:nvPr>
            <p:custDataLst>
              <p:tags r:id="rId22"/>
            </p:custDataLst>
          </p:nvPr>
        </p:nvGrpSpPr>
        <p:grpSpPr>
          <a:xfrm>
            <a:off x="-35684" y="2838864"/>
            <a:ext cx="3672408" cy="1575307"/>
            <a:chOff x="-1259464" y="3204105"/>
            <a:chExt cx="3527208" cy="1152129"/>
          </a:xfrm>
        </p:grpSpPr>
        <p:sp>
          <p:nvSpPr>
            <p:cNvPr id="45" name="椭圆 44"/>
            <p:cNvSpPr/>
            <p:nvPr>
              <p:custDataLst>
                <p:tags r:id="rId23"/>
              </p:custDataLst>
            </p:nvPr>
          </p:nvSpPr>
          <p:spPr>
            <a:xfrm>
              <a:off x="-1259464" y="3204105"/>
              <a:ext cx="3167168" cy="115212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100"/>
                </a:lnSpc>
              </a:pPr>
              <a:r>
                <a:rPr lang="en-US" altLang="zh-CN" sz="4400" b="1" dirty="0">
                  <a:solidFill>
                    <a:srgbClr val="FF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shopping account</a:t>
              </a:r>
              <a:endParaRPr lang="zh-CN" altLang="en-US" sz="44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6" name="直接连接符 45"/>
            <p:cNvCxnSpPr>
              <a:stCxn id="45" idx="6"/>
            </p:cNvCxnSpPr>
            <p:nvPr>
              <p:custDataLst>
                <p:tags r:id="rId24"/>
              </p:custDataLst>
            </p:nvPr>
          </p:nvCxnSpPr>
          <p:spPr>
            <a:xfrm>
              <a:off x="2016224" y="3670176"/>
              <a:ext cx="251520" cy="4685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>
            <p:custDataLst>
              <p:tags r:id="rId25"/>
            </p:custDataLst>
          </p:nvPr>
        </p:nvGrpSpPr>
        <p:grpSpPr>
          <a:xfrm>
            <a:off x="5519936" y="4005064"/>
            <a:ext cx="3816424" cy="1935832"/>
            <a:chOff x="3995936" y="4005064"/>
            <a:chExt cx="3816424" cy="1935832"/>
          </a:xfrm>
        </p:grpSpPr>
        <p:sp>
          <p:nvSpPr>
            <p:cNvPr id="48" name="椭圆 47"/>
            <p:cNvSpPr/>
            <p:nvPr>
              <p:custDataLst>
                <p:tags r:id="rId26"/>
              </p:custDataLst>
            </p:nvPr>
          </p:nvSpPr>
          <p:spPr>
            <a:xfrm>
              <a:off x="4572000" y="4581128"/>
              <a:ext cx="3240360" cy="13597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4100"/>
                </a:lnSpc>
                <a:defRPr/>
              </a:pPr>
              <a:r>
                <a:rPr lang="en-US" altLang="zh-CN" sz="4400" b="1" kern="1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enter our daily life</a:t>
              </a:r>
              <a:endParaRPr lang="zh-CN" altLang="en-US" sz="4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49" name="直接连接符 48"/>
            <p:cNvCxnSpPr/>
            <p:nvPr>
              <p:custDataLst>
                <p:tags r:id="rId27"/>
              </p:custDataLst>
            </p:nvPr>
          </p:nvCxnSpPr>
          <p:spPr>
            <a:xfrm>
              <a:off x="3995936" y="4005064"/>
              <a:ext cx="783704" cy="7837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>
            <p:custDataLst>
              <p:tags r:id="rId28"/>
            </p:custDataLst>
          </p:nvPr>
        </p:nvGrpSpPr>
        <p:grpSpPr>
          <a:xfrm>
            <a:off x="3935759" y="4066349"/>
            <a:ext cx="2592288" cy="2471571"/>
            <a:chOff x="2411759" y="4066349"/>
            <a:chExt cx="2592288" cy="2471571"/>
          </a:xfrm>
        </p:grpSpPr>
        <p:sp>
          <p:nvSpPr>
            <p:cNvPr id="51" name="椭圆 50"/>
            <p:cNvSpPr/>
            <p:nvPr>
              <p:custDataLst>
                <p:tags r:id="rId29"/>
              </p:custDataLst>
            </p:nvPr>
          </p:nvSpPr>
          <p:spPr>
            <a:xfrm>
              <a:off x="2411759" y="5623520"/>
              <a:ext cx="2592288" cy="914400"/>
            </a:xfrm>
            <a:prstGeom prst="ellipse">
              <a:avLst/>
            </a:prstGeom>
            <a:solidFill>
              <a:srgbClr val="996600"/>
            </a:solidFill>
            <a:ln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altLang="zh-CN" sz="5400" b="1" kern="100" dirty="0">
                  <a:solidFill>
                    <a:schemeClr val="bg1"/>
                  </a:solidFill>
                  <a:latin typeface="+mj-lt"/>
                </a:rPr>
                <a:t>……</a:t>
              </a:r>
              <a:endParaRPr lang="zh-CN" altLang="en-US" sz="5400" b="1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52" name="直接连接符 51"/>
            <p:cNvCxnSpPr>
              <a:stCxn id="23" idx="2"/>
            </p:cNvCxnSpPr>
            <p:nvPr>
              <p:custDataLst>
                <p:tags r:id="rId30"/>
              </p:custDataLst>
            </p:nvPr>
          </p:nvCxnSpPr>
          <p:spPr>
            <a:xfrm>
              <a:off x="3535365" y="4066349"/>
              <a:ext cx="133518" cy="1533614"/>
            </a:xfrm>
            <a:prstGeom prst="line">
              <a:avLst/>
            </a:prstGeom>
            <a:ln w="38100">
              <a:solidFill>
                <a:srgbClr val="99660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>
            <p:custDataLst>
              <p:tags r:id="rId31"/>
            </p:custDataLst>
          </p:nvPr>
        </p:nvGrpSpPr>
        <p:grpSpPr>
          <a:xfrm>
            <a:off x="479376" y="3933056"/>
            <a:ext cx="3744416" cy="2304256"/>
            <a:chOff x="-1044624" y="3933056"/>
            <a:chExt cx="3744416" cy="2304256"/>
          </a:xfrm>
        </p:grpSpPr>
        <p:cxnSp>
          <p:nvCxnSpPr>
            <p:cNvPr id="54" name="直接连接符 53"/>
            <p:cNvCxnSpPr/>
            <p:nvPr>
              <p:custDataLst>
                <p:tags r:id="rId32"/>
              </p:custDataLst>
            </p:nvPr>
          </p:nvCxnSpPr>
          <p:spPr>
            <a:xfrm flipH="1">
              <a:off x="1907704" y="3933056"/>
              <a:ext cx="792088" cy="863153"/>
            </a:xfrm>
            <a:prstGeom prst="line">
              <a:avLst/>
            </a:prstGeom>
            <a:ln w="38100">
              <a:solidFill>
                <a:srgbClr val="03871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55" name="椭圆 54"/>
            <p:cNvSpPr/>
            <p:nvPr>
              <p:custDataLst>
                <p:tags r:id="rId33"/>
              </p:custDataLst>
            </p:nvPr>
          </p:nvSpPr>
          <p:spPr>
            <a:xfrm>
              <a:off x="-1044624" y="4656842"/>
              <a:ext cx="3626894" cy="1580470"/>
            </a:xfrm>
            <a:prstGeom prst="ellipse">
              <a:avLst/>
            </a:prstGeom>
            <a:solidFill>
              <a:srgbClr val="038710"/>
            </a:solidFill>
            <a:ln>
              <a:solidFill>
                <a:srgbClr val="0387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800"/>
                </a:lnSpc>
                <a:defRPr/>
              </a:pPr>
              <a:r>
                <a:rPr lang="en-US" altLang="zh-CN" sz="4400" b="1" kern="1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be concerned about</a:t>
              </a:r>
              <a:endParaRPr lang="zh-CN" altLang="en-US" sz="4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56" name="TextBox 94"/>
          <p:cNvSpPr txBox="1"/>
          <p:nvPr>
            <p:custDataLst>
              <p:tags r:id="rId34"/>
            </p:custDataLst>
          </p:nvPr>
        </p:nvSpPr>
        <p:spPr>
          <a:xfrm>
            <a:off x="2210731" y="144753"/>
            <a:ext cx="6912768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altLang="zh-CN" sz="3200" b="1" dirty="0"/>
              <a:t>     </a:t>
            </a:r>
            <a:r>
              <a:rPr lang="en-US" altLang="zh-CN" sz="4400" b="1" dirty="0">
                <a:latin typeface="Arial Narrow" panose="020B0606020202030204" pitchFamily="34" charset="0"/>
              </a:rPr>
              <a:t>You may use these phrases:</a:t>
            </a:r>
            <a:endParaRPr lang="zh-CN" altLang="en-US" sz="44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0" y="897867"/>
            <a:ext cx="12187352" cy="6245248"/>
            <a:chOff x="251520" y="677746"/>
            <a:chExt cx="8496944" cy="5647261"/>
          </a:xfrm>
        </p:grpSpPr>
        <p:sp>
          <p:nvSpPr>
            <p:cNvPr id="6" name="TextBox 77"/>
            <p:cNvSpPr txBox="1"/>
            <p:nvPr>
              <p:custDataLst>
                <p:tags r:id="rId2"/>
              </p:custDataLst>
            </p:nvPr>
          </p:nvSpPr>
          <p:spPr>
            <a:xfrm>
              <a:off x="251520" y="692696"/>
              <a:ext cx="8496944" cy="56323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zh-CN"/>
            </a:p>
            <a:p>
              <a:endParaRPr lang="en-US" altLang="zh-CN"/>
            </a:p>
            <a:p>
              <a:endParaRPr lang="en-US" altLang="zh-CN"/>
            </a:p>
            <a:p>
              <a:endParaRPr lang="en-US" altLang="zh-CN"/>
            </a:p>
            <a:p>
              <a:endParaRPr lang="en-US" altLang="zh-CN"/>
            </a:p>
            <a:p>
              <a:endParaRPr lang="en-US" altLang="zh-CN"/>
            </a:p>
            <a:p>
              <a:endParaRPr lang="en-US" altLang="zh-CN"/>
            </a:p>
            <a:p>
              <a:endParaRPr lang="en-US" altLang="zh-CN"/>
            </a:p>
            <a:p>
              <a:endParaRPr lang="en-US" altLang="zh-CN"/>
            </a:p>
            <a:p>
              <a:endParaRPr lang="en-US" altLang="zh-CN"/>
            </a:p>
            <a:p>
              <a:endParaRPr lang="en-US" altLang="zh-CN"/>
            </a:p>
            <a:p>
              <a:endParaRPr lang="en-US" altLang="zh-CN"/>
            </a:p>
            <a:p>
              <a:endParaRPr lang="en-US" altLang="zh-CN"/>
            </a:p>
            <a:p>
              <a:endParaRPr lang="en-US" altLang="zh-CN"/>
            </a:p>
            <a:p>
              <a:endParaRPr lang="en-US" altLang="zh-CN"/>
            </a:p>
            <a:p>
              <a:endParaRPr lang="en-US" altLang="zh-CN"/>
            </a:p>
            <a:p>
              <a:endParaRPr lang="en-US" altLang="zh-CN"/>
            </a:p>
            <a:p>
              <a:endParaRPr lang="en-US" altLang="zh-CN"/>
            </a:p>
            <a:p>
              <a:endParaRPr lang="en-US" altLang="zh-CN"/>
            </a:p>
            <a:p>
              <a:endParaRPr lang="zh-CN" altLang="en-US"/>
            </a:p>
          </p:txBody>
        </p:sp>
        <p:sp>
          <p:nvSpPr>
            <p:cNvPr id="7" name="圆角矩形 74"/>
            <p:cNvSpPr/>
            <p:nvPr>
              <p:custDataLst>
                <p:tags r:id="rId3"/>
              </p:custDataLst>
            </p:nvPr>
          </p:nvSpPr>
          <p:spPr>
            <a:xfrm>
              <a:off x="323528" y="2780928"/>
              <a:ext cx="2141220" cy="120269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Shopping online</a:t>
              </a:r>
              <a:endParaRPr lang="en-US" altLang="zh-CN" sz="44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8" name="组合 37"/>
            <p:cNvGrpSpPr/>
            <p:nvPr>
              <p:custDataLst>
                <p:tags r:id="rId4"/>
              </p:custDataLst>
            </p:nvPr>
          </p:nvGrpSpPr>
          <p:grpSpPr>
            <a:xfrm>
              <a:off x="1530612" y="677746"/>
              <a:ext cx="6945579" cy="2103182"/>
              <a:chOff x="1530612" y="677746"/>
              <a:chExt cx="6945579" cy="2103182"/>
            </a:xfrm>
          </p:grpSpPr>
          <p:sp>
            <p:nvSpPr>
              <p:cNvPr id="21" name="矩形 7"/>
              <p:cNvSpPr/>
              <p:nvPr>
                <p:custDataLst>
                  <p:tags r:id="rId5"/>
                </p:custDataLst>
              </p:nvPr>
            </p:nvSpPr>
            <p:spPr>
              <a:xfrm>
                <a:off x="2643847" y="677746"/>
                <a:ext cx="5832344" cy="10327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4500"/>
                  </a:lnSpc>
                  <a:defRPr/>
                </a:pPr>
                <a:r>
                  <a:rPr lang="en-US" altLang="zh-CN" sz="2800" b="1">
                    <a:solidFill>
                      <a:prstClr val="black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When it comes to doing sth./sth., I’m sure that I know one thing or two.</a:t>
                </a:r>
                <a:endParaRPr lang="en-US" altLang="zh-CN" sz="2800" b="1">
                  <a:solidFill>
                    <a:prstClr val="black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cxnSp>
            <p:nvCxnSpPr>
              <p:cNvPr id="22" name="直接连接符 8"/>
              <p:cNvCxnSpPr/>
              <p:nvPr>
                <p:custDataLst>
                  <p:tags r:id="rId6"/>
                </p:custDataLst>
              </p:nvPr>
            </p:nvCxnSpPr>
            <p:spPr>
              <a:xfrm flipH="1">
                <a:off x="1530612" y="1316519"/>
                <a:ext cx="1002540" cy="1464409"/>
              </a:xfrm>
              <a:prstGeom prst="line">
                <a:avLst/>
              </a:prstGeom>
              <a:ln w="381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38"/>
            <p:cNvGrpSpPr/>
            <p:nvPr>
              <p:custDataLst>
                <p:tags r:id="rId7"/>
              </p:custDataLst>
            </p:nvPr>
          </p:nvGrpSpPr>
          <p:grpSpPr>
            <a:xfrm>
              <a:off x="2105196" y="1779597"/>
              <a:ext cx="5940944" cy="1040034"/>
              <a:chOff x="2105196" y="1779597"/>
              <a:chExt cx="5940944" cy="1040034"/>
            </a:xfrm>
          </p:grpSpPr>
          <p:sp>
            <p:nvSpPr>
              <p:cNvPr id="19" name="矩形 18"/>
              <p:cNvSpPr/>
              <p:nvPr>
                <p:custDataLst>
                  <p:tags r:id="rId8"/>
                </p:custDataLst>
              </p:nvPr>
            </p:nvSpPr>
            <p:spPr>
              <a:xfrm>
                <a:off x="2543593" y="1779597"/>
                <a:ext cx="5502547" cy="104003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>
                    <a:solidFill>
                      <a:prstClr val="black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Here are some tips /suggestions</a:t>
                </a:r>
                <a:endParaRPr lang="en-US" altLang="zh-CN" sz="2800" b="1">
                  <a:solidFill>
                    <a:prstClr val="black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  <a:p>
                <a:pPr algn="ctr"/>
                <a:r>
                  <a:rPr lang="en-US" altLang="zh-CN" sz="2800" b="1">
                    <a:solidFill>
                      <a:prstClr val="black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/advice for… </a:t>
                </a:r>
                <a:endParaRPr lang="en-US" altLang="zh-CN" sz="2800" b="1">
                  <a:solidFill>
                    <a:prstClr val="black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cxnSp>
            <p:nvCxnSpPr>
              <p:cNvPr id="20" name="直接连接符 19"/>
              <p:cNvCxnSpPr>
                <a:endCxn id="19" idx="1"/>
              </p:cNvCxnSpPr>
              <p:nvPr>
                <p:custDataLst>
                  <p:tags r:id="rId9"/>
                </p:custDataLst>
              </p:nvPr>
            </p:nvCxnSpPr>
            <p:spPr>
              <a:xfrm flipV="1">
                <a:off x="2105196" y="2299614"/>
                <a:ext cx="438313" cy="448012"/>
              </a:xfrm>
              <a:prstGeom prst="line">
                <a:avLst/>
              </a:prstGeom>
              <a:ln w="3810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39"/>
            <p:cNvGrpSpPr/>
            <p:nvPr>
              <p:custDataLst>
                <p:tags r:id="rId10"/>
              </p:custDataLst>
            </p:nvPr>
          </p:nvGrpSpPr>
          <p:grpSpPr>
            <a:xfrm>
              <a:off x="2467109" y="3004182"/>
              <a:ext cx="4104456" cy="576064"/>
              <a:chOff x="2467109" y="3004182"/>
              <a:chExt cx="4104456" cy="576064"/>
            </a:xfrm>
          </p:grpSpPr>
          <p:sp>
            <p:nvSpPr>
              <p:cNvPr id="17" name="矩形 16"/>
              <p:cNvSpPr/>
              <p:nvPr>
                <p:custDataLst>
                  <p:tags r:id="rId11"/>
                </p:custDataLst>
              </p:nvPr>
            </p:nvSpPr>
            <p:spPr>
              <a:xfrm>
                <a:off x="3331205" y="3004182"/>
                <a:ext cx="3240360" cy="5760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altLang="zh-CN" sz="2800" b="1">
                    <a:solidFill>
                      <a:prstClr val="black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Do/Never do sth</a:t>
                </a:r>
                <a:r>
                  <a:rPr lang="en-US" altLang="zh-CN" sz="4400" b="1" kern="10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4400" b="1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" name="直接连接符 17"/>
              <p:cNvCxnSpPr>
                <a:endCxn id="17" idx="1"/>
              </p:cNvCxnSpPr>
              <p:nvPr>
                <p:custDataLst>
                  <p:tags r:id="rId12"/>
                </p:custDataLst>
              </p:nvPr>
            </p:nvCxnSpPr>
            <p:spPr>
              <a:xfrm>
                <a:off x="2467109" y="3292214"/>
                <a:ext cx="864096" cy="0"/>
              </a:xfrm>
              <a:prstGeom prst="lin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40"/>
            <p:cNvGrpSpPr/>
            <p:nvPr>
              <p:custDataLst>
                <p:tags r:id="rId13"/>
              </p:custDataLst>
            </p:nvPr>
          </p:nvGrpSpPr>
          <p:grpSpPr>
            <a:xfrm>
              <a:off x="2483768" y="3832941"/>
              <a:ext cx="6110570" cy="1073129"/>
              <a:chOff x="2483768" y="3832941"/>
              <a:chExt cx="6110570" cy="1073129"/>
            </a:xfrm>
          </p:grpSpPr>
          <p:sp>
            <p:nvSpPr>
              <p:cNvPr id="15" name="矩形 14"/>
              <p:cNvSpPr/>
              <p:nvPr>
                <p:custDataLst>
                  <p:tags r:id="rId14"/>
                </p:custDataLst>
              </p:nvPr>
            </p:nvSpPr>
            <p:spPr>
              <a:xfrm>
                <a:off x="2995534" y="3832941"/>
                <a:ext cx="5598804" cy="10731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4300"/>
                  </a:lnSpc>
                </a:pPr>
                <a:r>
                  <a:rPr lang="en-US" altLang="zh-CN" sz="2800" b="1">
                    <a:solidFill>
                      <a:prstClr val="black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Have you had any good tips/ suggestions/advice about… </a:t>
                </a:r>
                <a:endParaRPr lang="en-US" altLang="zh-CN" sz="2800" b="1">
                  <a:solidFill>
                    <a:prstClr val="black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cxnSp>
            <p:nvCxnSpPr>
              <p:cNvPr id="16" name="直接连接符 15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2483768" y="3933056"/>
                <a:ext cx="360040" cy="28803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41"/>
            <p:cNvGrpSpPr/>
            <p:nvPr>
              <p:custDataLst>
                <p:tags r:id="rId16"/>
              </p:custDataLst>
            </p:nvPr>
          </p:nvGrpSpPr>
          <p:grpSpPr>
            <a:xfrm>
              <a:off x="1259632" y="3983618"/>
              <a:ext cx="6455005" cy="1821646"/>
              <a:chOff x="1259632" y="3983618"/>
              <a:chExt cx="6455005" cy="1821646"/>
            </a:xfrm>
          </p:grpSpPr>
          <p:sp>
            <p:nvSpPr>
              <p:cNvPr id="13" name="矩形 12"/>
              <p:cNvSpPr/>
              <p:nvPr>
                <p:custDataLst>
                  <p:tags r:id="rId17"/>
                </p:custDataLst>
              </p:nvPr>
            </p:nvSpPr>
            <p:spPr>
              <a:xfrm>
                <a:off x="1259632" y="5229200"/>
                <a:ext cx="6455005" cy="5760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387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2800" b="1">
                    <a:solidFill>
                      <a:prstClr val="black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Your ideas are welcomed below!</a:t>
                </a:r>
                <a:endParaRPr lang="en-US" altLang="zh-CN" sz="2800" b="1">
                  <a:solidFill>
                    <a:prstClr val="black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cxnSp>
            <p:nvCxnSpPr>
              <p:cNvPr id="14" name="直接连接符 13"/>
              <p:cNvCxnSpPr>
                <a:stCxn id="7" idx="2"/>
              </p:cNvCxnSpPr>
              <p:nvPr>
                <p:custDataLst>
                  <p:tags r:id="rId18"/>
                </p:custDataLst>
              </p:nvPr>
            </p:nvCxnSpPr>
            <p:spPr>
              <a:xfrm>
                <a:off x="1394138" y="3983618"/>
                <a:ext cx="369550" cy="1245582"/>
              </a:xfrm>
              <a:prstGeom prst="line">
                <a:avLst/>
              </a:prstGeom>
              <a:ln w="38100">
                <a:solidFill>
                  <a:srgbClr val="03871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95"/>
          <p:cNvSpPr txBox="1"/>
          <p:nvPr>
            <p:custDataLst>
              <p:tags r:id="rId19"/>
            </p:custDataLst>
          </p:nvPr>
        </p:nvSpPr>
        <p:spPr>
          <a:xfrm>
            <a:off x="1538729" y="55170"/>
            <a:ext cx="907300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     </a:t>
            </a:r>
            <a:r>
              <a:rPr lang="en-US" altLang="zh-CN" sz="4400" b="1" dirty="0">
                <a:latin typeface="Arial Narrow" panose="020B0606020202030204" pitchFamily="34" charset="0"/>
              </a:rPr>
              <a:t>You may use these sentence patterns:</a:t>
            </a:r>
            <a:endParaRPr lang="zh-CN" altLang="en-US" sz="44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lt1"/>
              </a:solidFill>
              <a:highlight>
                <a:srgbClr val="1171F1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D8D8E4">
                  <a:lumMod val="90000"/>
                  <a:alpha val="2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lt1"/>
              </a:solidFill>
              <a:highlight>
                <a:srgbClr val="1171F1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71112" y="1062771"/>
            <a:ext cx="10946913" cy="6223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√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 Does the writer tell the reader what he/she knows about the topic?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√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Are the tips and suggestions well organized?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√  Has the writer defined the new words?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√  Does the author include examples, comparisons, or explanations?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√  Does the writer end by asking readers to leave comments and/or suggestions?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√  Can you find any grammar or spelling mistakes?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25000"/>
              </a:lnSpc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25000"/>
              </a:lnSpc>
            </a:pP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5" name="标题 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3974" y="-28417"/>
            <a:ext cx="1144405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b="1" kern="100" err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mic Sans MS" panose="030F0702030302020204" charset="0"/>
                <a:sym typeface="+mn-ea"/>
              </a:rPr>
              <a:t>Let's polish the passage.</a:t>
            </a:r>
            <a:endParaRPr lang="en-US" altLang="zh-CN" b="1" kern="1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mic Sans MS" panose="030F0702030302020204" charset="0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1209675" y="2292350"/>
            <a:ext cx="9772650" cy="11068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FF0000"/>
                </a:solidFill>
                <a:effectLst/>
                <a:latin typeface="Comic Sans MS Bold" panose="030F0902030302020204" charset="0"/>
                <a:ea typeface="思源黑体 CN Normal" panose="020B0400000000000000" charset="-122"/>
                <a:cs typeface="Comic Sans MS Bold" panose="030F0902030302020204" charset="0"/>
                <a:sym typeface="+mn-ea"/>
              </a:rPr>
              <a:t>Unit 3 The Internet</a:t>
            </a:r>
            <a:endParaRPr lang="en-US" altLang="zh-CN" sz="6600" dirty="0">
              <a:solidFill>
                <a:srgbClr val="FF0000"/>
              </a:solidFill>
              <a:effectLst/>
              <a:latin typeface="Comic Sans MS" panose="030F0702030302020204" charset="0"/>
              <a:ea typeface="思源黑体 CN Normal" panose="020B0400000000000000" charset="-122"/>
            </a:endParaRPr>
          </a:p>
        </p:txBody>
      </p:sp>
      <p:sp>
        <p:nvSpPr>
          <p:cNvPr id="120" name="文本框 119"/>
          <p:cNvSpPr txBox="1"/>
          <p:nvPr userDrawn="1">
            <p:custDataLst>
              <p:tags r:id="rId2"/>
            </p:custDataLst>
          </p:nvPr>
        </p:nvSpPr>
        <p:spPr>
          <a:xfrm>
            <a:off x="1329055" y="2804795"/>
            <a:ext cx="9534525" cy="1538947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5500" dirty="0">
                <a:latin typeface="Comic Sans MS" panose="030F0702030302020204" charset="0"/>
                <a:ea typeface="思源黑体 CN Normal" panose="020B0400000000000000" charset="-122"/>
                <a:cs typeface="Morganite" charset="0"/>
              </a:rPr>
              <a:t>Reading for Writing</a:t>
            </a:r>
            <a:endParaRPr lang="en-US" altLang="zh-CN" sz="5500" dirty="0">
              <a:latin typeface="Comic Sans MS" panose="030F0702030302020204" charset="0"/>
              <a:ea typeface="思源黑体 CN Normal" panose="020B0400000000000000" charset="-122"/>
              <a:cs typeface="Morganite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35262" y="4588510"/>
            <a:ext cx="6721475" cy="768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How to write a </a:t>
            </a:r>
            <a:r>
              <a:rPr lang="en-US" altLang="zh-CN" sz="4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blog post</a:t>
            </a:r>
            <a:endParaRPr lang="en-US" altLang="zh-CN" sz="440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2575877" y="327469"/>
            <a:ext cx="7040245" cy="682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</a:rPr>
              <a:t>Suggested version</a:t>
            </a:r>
            <a:endParaRPr lang="en-US" altLang="zh-CN" sz="5400" b="1" dirty="0">
              <a:ln w="9525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293211" y="1185813"/>
            <a:ext cx="12000656" cy="5310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4000" b="1" dirty="0"/>
              <a:t>             </a:t>
            </a:r>
            <a:r>
              <a:rPr lang="en-US" altLang="zh-CN" sz="2800" b="1" dirty="0"/>
              <a:t>                    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Shopping online safely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ts val="37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      When it comes to shopping online safety, I’m sure that I know one thing or two. My net age is 10 years. Here are some tips for you.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ts val="37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     First, use the shopping websites you are familiar with. Download familiar app or software like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taobao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. Second, when registering a shopping website, use a strong password and keep it well. Third, never use public computers to shop online, or your privacy will be recorded in the computers. Last, install a firewall to watch over your information. A firewall is a kind of software to protect your using Internet.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ts val="37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      Have you had any good tips about shopping online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safely？Your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ideas are welcomed below!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89722" y="964502"/>
            <a:ext cx="11012555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                                                                             </a:t>
            </a:r>
            <a:r>
              <a:rPr lang="zh-CN" altLang="en-US" sz="3200" dirty="0">
                <a:solidFill>
                  <a:srgbClr val="FF0000"/>
                </a:solidFill>
              </a:rPr>
              <a:t>文本分析</a:t>
            </a:r>
            <a:br>
              <a:rPr lang="zh-CN" altLang="en-US" dirty="0"/>
            </a:br>
            <a:br>
              <a:rPr lang="zh-CN" altLang="en-US" dirty="0"/>
            </a:br>
            <a:r>
              <a:rPr lang="en-US" altLang="zh-CN" dirty="0">
                <a:solidFill>
                  <a:srgbClr val="FF0000"/>
                </a:solidFill>
              </a:rPr>
              <a:t>What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  <a:r>
              <a:rPr lang="zh-CN" altLang="en-US" dirty="0"/>
              <a:t>文本是一篇新媒体语篇</a:t>
            </a:r>
            <a:r>
              <a:rPr lang="en-US" altLang="zh-CN" dirty="0"/>
              <a:t>——</a:t>
            </a:r>
            <a:r>
              <a:rPr lang="zh-CN" altLang="en-US" dirty="0"/>
              <a:t>博客文章</a:t>
            </a:r>
            <a:r>
              <a:rPr lang="en-US" altLang="zh-CN" dirty="0"/>
              <a:t>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</a:rPr>
              <a:t>Why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引导同学们理智健康地使用网络，注意网络安全。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</a:endParaRPr>
          </a:p>
          <a:p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</a:rPr>
              <a:t>How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  <a:r>
              <a:rPr lang="zh-CN" altLang="en-US" dirty="0"/>
              <a:t>文章分为博文区和评论区，博文区分为三个部分：介绍、主体和结尾，主旨明确，结构完整，简明扼要。</a:t>
            </a:r>
            <a:endParaRPr lang="en-US" altLang="zh-CN" dirty="0"/>
          </a:p>
          <a:p>
            <a:r>
              <a:rPr lang="zh-CN" altLang="en-US" dirty="0"/>
              <a:t>第一段，作者提出了要谈论的问题</a:t>
            </a:r>
            <a:r>
              <a:rPr lang="en-US" altLang="zh-CN" dirty="0"/>
              <a:t>--</a:t>
            </a:r>
            <a:r>
              <a:rPr lang="zh-CN" altLang="en-US" dirty="0"/>
              <a:t>安全上网，表明了自己的身份，表明这是个人的经验之谈。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第二段是作者的三个建议，用</a:t>
            </a:r>
            <a:r>
              <a:rPr lang="en-US" altLang="zh-CN" dirty="0"/>
              <a:t>first of all</a:t>
            </a:r>
            <a:r>
              <a:rPr lang="zh-CN" altLang="en-US" dirty="0"/>
              <a:t>、</a:t>
            </a:r>
            <a:r>
              <a:rPr lang="en-US" altLang="zh-CN" dirty="0"/>
              <a:t>second</a:t>
            </a:r>
            <a:r>
              <a:rPr lang="zh-CN" altLang="en-US" dirty="0"/>
              <a:t>、</a:t>
            </a:r>
            <a:r>
              <a:rPr lang="en-US" altLang="zh-CN" dirty="0"/>
              <a:t>third</a:t>
            </a:r>
            <a:r>
              <a:rPr lang="zh-CN" altLang="en-US" dirty="0"/>
              <a:t>来衔接，读起来一气呵成，连贯性很强。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最后一段邀请读者分享经验和发表评论。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在评论区展示了两位网友补充了网络挑事者（</a:t>
            </a:r>
            <a:r>
              <a:rPr lang="en-US" altLang="zh-CN" dirty="0"/>
              <a:t>troll</a:t>
            </a:r>
            <a:r>
              <a:rPr lang="zh-CN" altLang="en-US" dirty="0"/>
              <a:t>）和网络恶霸（</a:t>
            </a:r>
            <a:r>
              <a:rPr lang="en-US" altLang="zh-CN" dirty="0"/>
              <a:t>cyberbully</a:t>
            </a:r>
            <a:r>
              <a:rPr lang="zh-CN" altLang="en-US" dirty="0"/>
              <a:t>）的具体案例，与文章内容相呼应。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35627" y="177659"/>
            <a:ext cx="6337115" cy="11739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" name="文本框 82"/>
          <p:cNvSpPr txBox="1"/>
          <p:nvPr>
            <p:custDataLst>
              <p:tags r:id="rId3"/>
            </p:custDataLst>
          </p:nvPr>
        </p:nvSpPr>
        <p:spPr>
          <a:xfrm>
            <a:off x="378795" y="1367381"/>
            <a:ext cx="10429567" cy="4282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45000"/>
              </a:lnSpc>
              <a:spcBef>
                <a:spcPct val="0"/>
              </a:spcBef>
              <a:spcAft>
                <a:spcPct val="0"/>
              </a:spcAft>
            </a:pPr>
            <a:r>
              <a:rPr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igure out </a:t>
            </a:r>
            <a:r>
              <a:rPr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organization and language feature of a blog post.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lnSpc>
                <a:spcPct val="145000"/>
              </a:lnSpc>
              <a:spcBef>
                <a:spcPct val="0"/>
              </a:spcBef>
              <a:spcAft>
                <a:spcPct val="0"/>
              </a:spcAft>
            </a:pPr>
            <a:r>
              <a:rPr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dentify </a:t>
            </a:r>
            <a:r>
              <a:rPr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useful patterns and expressions to make suggestions from the reading text.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lnSpc>
                <a:spcPct val="145000"/>
              </a:lnSpc>
              <a:spcBef>
                <a:spcPct val="0"/>
              </a:spcBef>
              <a:spcAft>
                <a:spcPct val="0"/>
              </a:spcAft>
            </a:pPr>
            <a:r>
              <a:rPr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rite a blog </a:t>
            </a:r>
            <a:r>
              <a:rPr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online safety by using the language in the reading text.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805815" y="626745"/>
            <a:ext cx="10581005" cy="1107996"/>
          </a:xfrm>
          <a:prstGeom prst="rect">
            <a:avLst/>
          </a:prstGeom>
          <a:solidFill>
            <a:srgbClr val="E98170"/>
          </a:solidFill>
        </p:spPr>
        <p:txBody>
          <a:bodyPr wrap="square" rtlCol="0">
            <a:spAutoFit/>
          </a:bodyPr>
          <a:lstStyle/>
          <a:p>
            <a:pPr indent="838200" fontAlgn="auto"/>
            <a:r>
              <a:rPr lang="en-US" altLang="zh-CN" sz="3300" dirty="0">
                <a:solidFill>
                  <a:schemeClr val="bg1"/>
                </a:solidFill>
                <a:latin typeface="Comic Sans MS Regular" panose="030F0902030302020204" charset="0"/>
                <a:cs typeface="Comic Sans MS Regular" panose="030F0902030302020204" charset="0"/>
              </a:rPr>
              <a:t>What benefits or</a:t>
            </a:r>
            <a:r>
              <a:rPr lang="zh-CN" altLang="en-US" sz="3300" dirty="0">
                <a:solidFill>
                  <a:schemeClr val="bg1"/>
                </a:solidFill>
                <a:latin typeface="Comic Sans MS Regular" panose="030F0902030302020204" charset="0"/>
                <a:cs typeface="Comic Sans MS Regular" panose="030F0902030302020204" charset="0"/>
              </a:rPr>
              <a:t> </a:t>
            </a:r>
            <a:r>
              <a:rPr lang="en-US" altLang="zh-CN" sz="3300" dirty="0">
                <a:solidFill>
                  <a:schemeClr val="bg1"/>
                </a:solidFill>
                <a:latin typeface="Comic Sans MS Regular" panose="030F0902030302020204" charset="0"/>
                <a:cs typeface="Comic Sans MS Regular" panose="030F0902030302020204" charset="0"/>
              </a:rPr>
              <a:t>convenience does Internet bring us?</a:t>
            </a:r>
            <a:endParaRPr lang="en-US" altLang="zh-CN" sz="3300" dirty="0">
              <a:solidFill>
                <a:schemeClr val="bg1"/>
              </a:solidFill>
              <a:latin typeface="Comic Sans MS Regular" panose="030F0902030302020204" charset="0"/>
              <a:cs typeface="Comic Sans MS Regular" panose="030F0902030302020204" charset="0"/>
            </a:endParaRPr>
          </a:p>
        </p:txBody>
      </p:sp>
      <p:sp>
        <p:nvSpPr>
          <p:cNvPr id="42" name="文本框 7"/>
          <p:cNvSpPr txBox="1"/>
          <p:nvPr>
            <p:custDataLst>
              <p:tags r:id="rId2"/>
            </p:custDataLst>
          </p:nvPr>
        </p:nvSpPr>
        <p:spPr>
          <a:xfrm>
            <a:off x="5859624" y="2945128"/>
            <a:ext cx="3489325" cy="598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b="1" dirty="0">
                <a:solidFill>
                  <a:srgbClr val="6B869B"/>
                </a:solidFill>
                <a:latin typeface="Comic Sans MS Bold" panose="030F0902030302020204" charset="0"/>
                <a:cs typeface="Comic Sans MS Bold" panose="030F0902030302020204" charset="0"/>
                <a:sym typeface="Wingdings" panose="05000000000000000000" pitchFamily="2" charset="2"/>
              </a:rPr>
              <a:t> </a:t>
            </a:r>
            <a:r>
              <a:rPr lang="en-US" altLang="zh-CN" sz="3300" b="1" dirty="0">
                <a:solidFill>
                  <a:srgbClr val="6B869B"/>
                </a:solidFill>
                <a:latin typeface="Comic Sans MS Bold" panose="030F0902030302020204" charset="0"/>
                <a:cs typeface="Comic Sans MS Bold" panose="030F0902030302020204" charset="0"/>
                <a:sym typeface="Wingdings" panose="05000000000000000000" pitchFamily="2" charset="2"/>
              </a:rPr>
              <a:t>Go shopping</a:t>
            </a:r>
            <a:endParaRPr lang="en-US" altLang="zh-CN" sz="3300" b="1" dirty="0">
              <a:solidFill>
                <a:srgbClr val="6B869B"/>
              </a:solidFill>
              <a:latin typeface="Comic Sans MS Bold" panose="030F0902030302020204" charset="0"/>
              <a:ea typeface="Times New Roman" panose="02020603050405020304" charset="0"/>
              <a:cs typeface="Comic Sans MS Bold" panose="030F0902030302020204" charset="0"/>
              <a:sym typeface="Wingdings" panose="05000000000000000000" pitchFamily="2" charset="2"/>
            </a:endParaRPr>
          </a:p>
        </p:txBody>
      </p:sp>
      <p:sp>
        <p:nvSpPr>
          <p:cNvPr id="45" name="文本框 8"/>
          <p:cNvSpPr txBox="1"/>
          <p:nvPr>
            <p:custDataLst>
              <p:tags r:id="rId3"/>
            </p:custDataLst>
          </p:nvPr>
        </p:nvSpPr>
        <p:spPr>
          <a:xfrm>
            <a:off x="5859624" y="3663225"/>
            <a:ext cx="5089525" cy="598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b="1" dirty="0">
                <a:solidFill>
                  <a:srgbClr val="6B869B"/>
                </a:solidFill>
                <a:latin typeface="Comic Sans MS Bold" panose="030F0902030302020204" charset="0"/>
                <a:cs typeface="Comic Sans MS Bold" panose="030F0902030302020204" charset="0"/>
                <a:sym typeface="Wingdings" panose="05000000000000000000" pitchFamily="2" charset="2"/>
              </a:rPr>
              <a:t> </a:t>
            </a:r>
            <a:r>
              <a:rPr lang="en-US" altLang="zh-CN" sz="3300" b="1" dirty="0">
                <a:solidFill>
                  <a:srgbClr val="6B869B"/>
                </a:solidFill>
                <a:latin typeface="Comic Sans MS Bold" panose="030F0902030302020204" charset="0"/>
                <a:cs typeface="Comic Sans MS Bold" panose="030F0902030302020204" charset="0"/>
                <a:sym typeface="Wingdings" panose="05000000000000000000" pitchFamily="2" charset="2"/>
              </a:rPr>
              <a:t>Find resources</a:t>
            </a:r>
            <a:endParaRPr lang="en-US" altLang="zh-CN" sz="3300" b="1" dirty="0">
              <a:solidFill>
                <a:srgbClr val="6B869B"/>
              </a:solidFill>
              <a:latin typeface="Comic Sans MS Bold" panose="030F0902030302020204" charset="0"/>
              <a:cs typeface="Comic Sans MS Bold" panose="030F0902030302020204" charset="0"/>
              <a:sym typeface="Wingdings" panose="05000000000000000000" pitchFamily="2" charset="2"/>
            </a:endParaRPr>
          </a:p>
        </p:txBody>
      </p:sp>
      <p:sp>
        <p:nvSpPr>
          <p:cNvPr id="4" name="文本框 7"/>
          <p:cNvSpPr txBox="1"/>
          <p:nvPr>
            <p:custDataLst>
              <p:tags r:id="rId4"/>
            </p:custDataLst>
          </p:nvPr>
        </p:nvSpPr>
        <p:spPr>
          <a:xfrm>
            <a:off x="5859624" y="2295209"/>
            <a:ext cx="6332376" cy="6001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b="1" dirty="0">
                <a:solidFill>
                  <a:srgbClr val="6B869B"/>
                </a:solidFill>
                <a:latin typeface="Comic Sans MS Bold" panose="030F0902030302020204" charset="0"/>
                <a:cs typeface="Comic Sans MS Bold" panose="030F0902030302020204" charset="0"/>
                <a:sym typeface="Wingdings" panose="05000000000000000000" pitchFamily="2" charset="2"/>
              </a:rPr>
              <a:t> </a:t>
            </a:r>
            <a:r>
              <a:rPr lang="en-US" altLang="zh-CN" sz="3300" b="1" dirty="0">
                <a:solidFill>
                  <a:srgbClr val="6B869B"/>
                </a:solidFill>
                <a:latin typeface="Comic Sans MS Bold" panose="030F0902030302020204" charset="0"/>
                <a:cs typeface="Comic Sans MS Bold" panose="030F0902030302020204" charset="0"/>
                <a:sym typeface="Wingdings" panose="05000000000000000000" pitchFamily="2" charset="2"/>
              </a:rPr>
              <a:t>Communicate with friends</a:t>
            </a:r>
            <a:endParaRPr lang="en-US" altLang="zh-CN" sz="3300" b="1" dirty="0">
              <a:solidFill>
                <a:srgbClr val="6B869B"/>
              </a:solidFill>
              <a:latin typeface="Comic Sans MS Bold" panose="030F0902030302020204" charset="0"/>
              <a:cs typeface="Comic Sans MS Bold" panose="030F0902030302020204" charset="0"/>
              <a:sym typeface="Wingdings" panose="05000000000000000000" pitchFamily="2" charset="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0"/>
          <a:stretch>
            <a:fillRect/>
          </a:stretch>
        </p:blipFill>
        <p:spPr>
          <a:xfrm>
            <a:off x="481700" y="1734741"/>
            <a:ext cx="3003407" cy="3731895"/>
          </a:xfrm>
          <a:prstGeom prst="rect">
            <a:avLst/>
          </a:prstGeom>
        </p:spPr>
      </p:pic>
      <p:sp>
        <p:nvSpPr>
          <p:cNvPr id="5" name="文本框 10"/>
          <p:cNvSpPr txBox="1"/>
          <p:nvPr>
            <p:custDataLst>
              <p:tags r:id="rId6"/>
            </p:custDataLst>
          </p:nvPr>
        </p:nvSpPr>
        <p:spPr>
          <a:xfrm>
            <a:off x="5859624" y="4386587"/>
            <a:ext cx="3489325" cy="598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b="1" dirty="0">
                <a:solidFill>
                  <a:srgbClr val="6B869B"/>
                </a:solidFill>
                <a:latin typeface="Comic Sans MS Bold" panose="030F0902030302020204" charset="0"/>
                <a:cs typeface="Comic Sans MS Bold" panose="030F0902030302020204" charset="0"/>
                <a:sym typeface="Wingdings" panose="05000000000000000000" pitchFamily="2" charset="2"/>
              </a:rPr>
              <a:t> </a:t>
            </a:r>
            <a:r>
              <a:rPr lang="en-US" altLang="zh-CN" sz="3300" b="1" dirty="0">
                <a:solidFill>
                  <a:srgbClr val="6B869B"/>
                </a:solidFill>
                <a:latin typeface="Comic Sans MS Bold" panose="030F0902030302020204" charset="0"/>
                <a:cs typeface="Comic Sans MS Bold" panose="030F0902030302020204" charset="0"/>
                <a:sym typeface="Wingdings" panose="05000000000000000000" pitchFamily="2" charset="2"/>
              </a:rPr>
              <a:t>...</a:t>
            </a:r>
            <a:endParaRPr lang="en-US" altLang="zh-CN" sz="3300" b="1" dirty="0">
              <a:solidFill>
                <a:srgbClr val="6B869B"/>
              </a:solidFill>
              <a:latin typeface="Comic Sans MS Bold" panose="030F0902030302020204" charset="0"/>
              <a:ea typeface="Times New Roman" panose="02020603050405020304" charset="0"/>
              <a:cs typeface="Comic Sans MS Bold" panose="030F0902030302020204" charset="0"/>
              <a:sym typeface="Wingdings" panose="05000000000000000000" pitchFamily="2" charset="2"/>
            </a:endParaRPr>
          </a:p>
        </p:txBody>
      </p:sp>
      <p:sp>
        <p:nvSpPr>
          <p:cNvPr id="6" name="文本框 10"/>
          <p:cNvSpPr txBox="1"/>
          <p:nvPr>
            <p:custDataLst>
              <p:tags r:id="rId7"/>
            </p:custDataLst>
          </p:nvPr>
        </p:nvSpPr>
        <p:spPr>
          <a:xfrm>
            <a:off x="3946638" y="3001883"/>
            <a:ext cx="3489325" cy="598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 dirty="0">
                <a:solidFill>
                  <a:srgbClr val="FF0000"/>
                </a:solidFill>
                <a:latin typeface="Comic Sans MS Bold" panose="030F0902030302020204" charset="0"/>
                <a:cs typeface="Comic Sans MS Bold" panose="030F0902030302020204" charset="0"/>
                <a:sym typeface="Wingdings" panose="05000000000000000000" pitchFamily="2" charset="2"/>
              </a:rPr>
              <a:t>Easy to</a:t>
            </a:r>
            <a:endParaRPr lang="en-US" altLang="zh-CN" sz="3300" b="1" dirty="0">
              <a:solidFill>
                <a:srgbClr val="FF0000"/>
              </a:solidFill>
              <a:latin typeface="Comic Sans MS Bold" panose="030F0902030302020204" charset="0"/>
              <a:ea typeface="Times New Roman" panose="02020603050405020304" charset="0"/>
              <a:cs typeface="Comic Sans MS Bold" panose="030F0902030302020204" charset="0"/>
              <a:sym typeface="Wingdings" panose="05000000000000000000" pitchFamily="2" charset="2"/>
            </a:endParaRPr>
          </a:p>
        </p:txBody>
      </p:sp>
      <p:sp>
        <p:nvSpPr>
          <p:cNvPr id="7" name="文本框 10"/>
          <p:cNvSpPr txBox="1"/>
          <p:nvPr>
            <p:custDataLst>
              <p:tags r:id="rId8"/>
            </p:custDataLst>
          </p:nvPr>
        </p:nvSpPr>
        <p:spPr>
          <a:xfrm>
            <a:off x="1012656" y="5550280"/>
            <a:ext cx="3489325" cy="598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 dirty="0">
                <a:latin typeface="Comic Sans MS Bold" panose="030F0902030302020204" charset="0"/>
                <a:cs typeface="Comic Sans MS Bold" panose="030F0902030302020204" charset="0"/>
                <a:sym typeface="Wingdings" panose="05000000000000000000" pitchFamily="2" charset="2"/>
              </a:rPr>
              <a:t>What else</a:t>
            </a:r>
            <a:r>
              <a:rPr lang="zh-CN" altLang="en-US" sz="3300" b="1" dirty="0">
                <a:latin typeface="Comic Sans MS Bold" panose="030F0902030302020204" charset="0"/>
                <a:cs typeface="Comic Sans MS Bold" panose="030F0902030302020204" charset="0"/>
                <a:sym typeface="Wingdings" panose="05000000000000000000" pitchFamily="2" charset="2"/>
              </a:rPr>
              <a:t>？</a:t>
            </a:r>
            <a:endParaRPr lang="en-US" altLang="zh-CN" sz="3300" b="1" dirty="0">
              <a:latin typeface="Comic Sans MS Bold" panose="030F0902030302020204" charset="0"/>
              <a:ea typeface="Times New Roman" panose="02020603050405020304" charset="0"/>
              <a:cs typeface="Comic Sans MS Bold" panose="030F0902030302020204" charset="0"/>
              <a:sym typeface="Wingdings" panose="05000000000000000000" pitchFamily="2" charset="2"/>
            </a:endParaRPr>
          </a:p>
        </p:txBody>
      </p:sp>
      <p:pic>
        <p:nvPicPr>
          <p:cNvPr id="1026" name="Picture 2" descr="Risks 图片 的图像结果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952" y="5179041"/>
            <a:ext cx="3413991" cy="11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ngers 图片 的图像结果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649" y="5069205"/>
            <a:ext cx="336232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05815" y="626745"/>
            <a:ext cx="10581005" cy="600164"/>
          </a:xfrm>
          <a:prstGeom prst="rect">
            <a:avLst/>
          </a:prstGeom>
          <a:solidFill>
            <a:srgbClr val="E98170"/>
          </a:solidFill>
        </p:spPr>
        <p:txBody>
          <a:bodyPr wrap="square" rtlCol="0">
            <a:spAutoFit/>
          </a:bodyPr>
          <a:lstStyle/>
          <a:p>
            <a:pPr indent="838200" fontAlgn="auto"/>
            <a:r>
              <a:rPr lang="en-US" altLang="zh-CN" sz="3300" u="sng" dirty="0">
                <a:latin typeface="Comic Sans MS Regular" panose="030F0902030302020204" charset="0"/>
                <a:cs typeface="Comic Sans MS Regular" panose="030F0902030302020204" charset="0"/>
              </a:rPr>
              <a:t>What problems does the  boy meet online?</a:t>
            </a:r>
            <a:endParaRPr lang="en-US" altLang="zh-CN" sz="3300" u="sng" dirty="0">
              <a:latin typeface="Comic Sans MS Regular" panose="030F0902030302020204" charset="0"/>
              <a:cs typeface="Comic Sans MS Regular" panose="030F0902030302020204" charset="0"/>
            </a:endParaRPr>
          </a:p>
        </p:txBody>
      </p:sp>
      <p:pic>
        <p:nvPicPr>
          <p:cNvPr id="3" name="299087dc7f363161da82a2fd331284b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1390" y="1376789"/>
            <a:ext cx="8729220" cy="3902222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805815" y="5725899"/>
            <a:ext cx="105810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38200"/>
            <a:r>
              <a:rPr lang="en-US" altLang="zh-CN" sz="3300" u="sng" dirty="0">
                <a:latin typeface="Comic Sans MS Regular" panose="030F0902030302020204" charset="0"/>
              </a:rPr>
              <a:t>Danger of sharing personal information online</a:t>
            </a:r>
            <a:endParaRPr lang="en-US" altLang="zh-CN" sz="3300" u="sng" dirty="0">
              <a:latin typeface="Comic Sans MS Regular" panose="030F0902030302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57" y="1510203"/>
            <a:ext cx="5159187" cy="2354784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474359" y="456316"/>
            <a:ext cx="105810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38200"/>
            <a:r>
              <a:rPr lang="en-US" altLang="zh-CN" sz="3300" u="sng" dirty="0">
                <a:latin typeface="Comic Sans MS Regular" panose="030F0902030302020204" charset="0"/>
              </a:rPr>
              <a:t>Online safety problems </a:t>
            </a:r>
            <a:endParaRPr lang="en-US" altLang="zh-CN" sz="3300" u="sng" dirty="0">
              <a:latin typeface="Comic Sans MS Regular" panose="030F09020303020202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94030"/>
            <a:ext cx="4922947" cy="21871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57" y="4051482"/>
            <a:ext cx="5042708" cy="2149026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6308701" y="4120151"/>
            <a:ext cx="5077142" cy="52322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838200">
              <a:defRPr sz="2400" u="sng">
                <a:latin typeface="Comic Sans MS Regular" panose="030F0902030302020204" charset="0"/>
              </a:defRPr>
            </a:lvl1pPr>
          </a:lstStyle>
          <a:p>
            <a:r>
              <a:rPr lang="en-US" altLang="zh-CN" sz="2800" dirty="0"/>
              <a:t>….</a:t>
            </a:r>
            <a:endParaRPr lang="en-US" altLang="zh-CN" sz="2800" dirty="0"/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5427406" y="4980363"/>
            <a:ext cx="6358425" cy="110799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indent="838200"/>
            <a:r>
              <a:rPr lang="en-US" altLang="zh-CN" sz="3300" u="sng" dirty="0">
                <a:latin typeface="Comic Sans MS Regular" panose="030F0902030302020204" charset="0"/>
              </a:rPr>
              <a:t>What can we do to avoid these problems online ?</a:t>
            </a:r>
            <a:endParaRPr lang="en-US" altLang="zh-CN" sz="3300" u="sng" dirty="0">
              <a:latin typeface="Comic Sans MS Regular" panose="030F0902030302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>
            <p:custDataLst>
              <p:tags r:id="rId1"/>
            </p:custDataLst>
          </p:nvPr>
        </p:nvSpPr>
        <p:spPr>
          <a:xfrm>
            <a:off x="122202" y="225571"/>
            <a:ext cx="5645468" cy="658538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5979450" y="8312"/>
            <a:ext cx="62068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600" b="1" dirty="0"/>
              <a:t>1.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sym typeface="+mn-ea"/>
              </a:rPr>
              <a:t>Where</a:t>
            </a:r>
            <a:r>
              <a:rPr lang="en-US" altLang="zh-CN" sz="3600" b="1" dirty="0">
                <a:sym typeface="+mn-ea"/>
              </a:rPr>
              <a:t> does the passage come from?</a:t>
            </a:r>
            <a:endParaRPr lang="en-US" altLang="zh-CN" sz="3600" b="1" dirty="0"/>
          </a:p>
          <a:p>
            <a:endParaRPr lang="en-US" altLang="zh-CN" sz="3600" b="1" dirty="0"/>
          </a:p>
          <a:p>
            <a:r>
              <a:rPr lang="en-US" altLang="zh-CN" sz="3600" b="1" dirty="0"/>
              <a:t>2. </a:t>
            </a:r>
            <a:r>
              <a:rPr lang="en-US" altLang="zh-CN" sz="3600" b="1" dirty="0">
                <a:solidFill>
                  <a:srgbClr val="FF0000"/>
                </a:solidFill>
              </a:rPr>
              <a:t>What</a:t>
            </a:r>
            <a:r>
              <a:rPr lang="en-US" altLang="zh-CN" sz="3600" b="1" dirty="0"/>
              <a:t> type of passage is it?</a:t>
            </a:r>
            <a:endParaRPr lang="en-US" altLang="zh-CN" sz="3600" b="1" dirty="0"/>
          </a:p>
          <a:p>
            <a:endParaRPr lang="en-US" altLang="zh-CN" sz="3600" b="1" dirty="0"/>
          </a:p>
          <a:p>
            <a:r>
              <a:rPr lang="en-US" altLang="zh-CN" sz="3600" b="1" dirty="0"/>
              <a:t>3. </a:t>
            </a:r>
            <a:r>
              <a:rPr lang="en-US" altLang="zh-CN" sz="3600" b="1" dirty="0">
                <a:solidFill>
                  <a:srgbClr val="FF0000"/>
                </a:solidFill>
              </a:rPr>
              <a:t>What</a:t>
            </a:r>
            <a:r>
              <a:rPr lang="en-US" altLang="zh-CN" sz="3600" b="1" dirty="0"/>
              <a:t> is discussed in the passage?</a:t>
            </a:r>
            <a:endParaRPr lang="en-US" altLang="zh-CN" sz="3600" b="1" dirty="0"/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7457041" y="2539441"/>
            <a:ext cx="2794000" cy="6451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A blog post</a:t>
            </a:r>
            <a:endParaRPr lang="en-US" altLang="zh-CN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8" name="矩形 27"/>
          <p:cNvSpPr/>
          <p:nvPr>
            <p:custDataLst>
              <p:tags r:id="rId5"/>
            </p:custDataLst>
          </p:nvPr>
        </p:nvSpPr>
        <p:spPr>
          <a:xfrm>
            <a:off x="8854041" y="598516"/>
            <a:ext cx="256535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Internet.</a:t>
            </a:r>
            <a:endParaRPr lang="en-US" altLang="zh-CN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615979" y="129884"/>
            <a:ext cx="2548859" cy="451716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7"/>
            </p:custDataLst>
          </p:nvPr>
        </p:nvSpPr>
        <p:spPr>
          <a:xfrm>
            <a:off x="1792745" y="896187"/>
            <a:ext cx="581892" cy="5105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8"/>
            </p:custDataLst>
          </p:nvPr>
        </p:nvSpPr>
        <p:spPr>
          <a:xfrm>
            <a:off x="1394447" y="1270261"/>
            <a:ext cx="708673" cy="5105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6038765" y="4696746"/>
            <a:ext cx="6035040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  <a:sym typeface="+mn-ea"/>
              </a:rPr>
              <a:t>How to stay safe online and avoid bad experiences on the Internet.  </a:t>
            </a:r>
            <a:endParaRPr lang="en-US" altLang="zh-CN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19" name="object 20"/>
          <p:cNvSpPr/>
          <p:nvPr>
            <p:custDataLst>
              <p:tags r:id="rId10"/>
            </p:custDataLst>
          </p:nvPr>
        </p:nvSpPr>
        <p:spPr>
          <a:xfrm>
            <a:off x="772600" y="972590"/>
            <a:ext cx="4231661" cy="639445"/>
          </a:xfrm>
          <a:custGeom>
            <a:avLst/>
            <a:gdLst/>
            <a:ahLst/>
            <a:cxnLst/>
            <a:rect l="l" t="t" r="r" b="b"/>
            <a:pathLst>
              <a:path w="6939280" h="2855595">
                <a:moveTo>
                  <a:pt x="6938962" y="2855595"/>
                </a:moveTo>
                <a:lnTo>
                  <a:pt x="0" y="2855595"/>
                </a:lnTo>
                <a:lnTo>
                  <a:pt x="0" y="0"/>
                </a:lnTo>
                <a:lnTo>
                  <a:pt x="6938962" y="0"/>
                </a:lnTo>
                <a:lnTo>
                  <a:pt x="6938962" y="14287"/>
                </a:lnTo>
                <a:lnTo>
                  <a:pt x="28575" y="14287"/>
                </a:lnTo>
                <a:lnTo>
                  <a:pt x="14287" y="28575"/>
                </a:lnTo>
                <a:lnTo>
                  <a:pt x="28575" y="28575"/>
                </a:lnTo>
                <a:lnTo>
                  <a:pt x="28575" y="2827020"/>
                </a:lnTo>
                <a:lnTo>
                  <a:pt x="14287" y="2827020"/>
                </a:lnTo>
                <a:lnTo>
                  <a:pt x="28575" y="2841307"/>
                </a:lnTo>
                <a:lnTo>
                  <a:pt x="6938962" y="2841307"/>
                </a:lnTo>
                <a:lnTo>
                  <a:pt x="6938962" y="2855595"/>
                </a:lnTo>
                <a:close/>
              </a:path>
              <a:path w="6939280" h="2855595">
                <a:moveTo>
                  <a:pt x="28575" y="28575"/>
                </a:moveTo>
                <a:lnTo>
                  <a:pt x="14287" y="28575"/>
                </a:lnTo>
                <a:lnTo>
                  <a:pt x="28575" y="14287"/>
                </a:lnTo>
                <a:lnTo>
                  <a:pt x="28575" y="28575"/>
                </a:lnTo>
                <a:close/>
              </a:path>
              <a:path w="6939280" h="2855595">
                <a:moveTo>
                  <a:pt x="6918959" y="28575"/>
                </a:moveTo>
                <a:lnTo>
                  <a:pt x="28575" y="28575"/>
                </a:lnTo>
                <a:lnTo>
                  <a:pt x="28575" y="14287"/>
                </a:lnTo>
                <a:lnTo>
                  <a:pt x="6918959" y="14287"/>
                </a:lnTo>
                <a:lnTo>
                  <a:pt x="6918959" y="28575"/>
                </a:lnTo>
                <a:close/>
              </a:path>
              <a:path w="6939280" h="2855595">
                <a:moveTo>
                  <a:pt x="6918959" y="2841307"/>
                </a:moveTo>
                <a:lnTo>
                  <a:pt x="6918959" y="14287"/>
                </a:lnTo>
                <a:lnTo>
                  <a:pt x="6933247" y="28575"/>
                </a:lnTo>
                <a:lnTo>
                  <a:pt x="6938962" y="28575"/>
                </a:lnTo>
                <a:lnTo>
                  <a:pt x="6938962" y="2827020"/>
                </a:lnTo>
                <a:lnTo>
                  <a:pt x="6933247" y="2827020"/>
                </a:lnTo>
                <a:lnTo>
                  <a:pt x="6918959" y="2841307"/>
                </a:lnTo>
                <a:close/>
              </a:path>
              <a:path w="6939280" h="2855595">
                <a:moveTo>
                  <a:pt x="6938962" y="28575"/>
                </a:moveTo>
                <a:lnTo>
                  <a:pt x="6933247" y="28575"/>
                </a:lnTo>
                <a:lnTo>
                  <a:pt x="6918959" y="14287"/>
                </a:lnTo>
                <a:lnTo>
                  <a:pt x="6938962" y="14287"/>
                </a:lnTo>
                <a:lnTo>
                  <a:pt x="6938962" y="28575"/>
                </a:lnTo>
                <a:close/>
              </a:path>
              <a:path w="6939280" h="2855595">
                <a:moveTo>
                  <a:pt x="28575" y="2841307"/>
                </a:moveTo>
                <a:lnTo>
                  <a:pt x="14287" y="2827020"/>
                </a:lnTo>
                <a:lnTo>
                  <a:pt x="28575" y="2827020"/>
                </a:lnTo>
                <a:lnTo>
                  <a:pt x="28575" y="2841307"/>
                </a:lnTo>
                <a:close/>
              </a:path>
              <a:path w="6939280" h="2855595">
                <a:moveTo>
                  <a:pt x="6918959" y="2841307"/>
                </a:moveTo>
                <a:lnTo>
                  <a:pt x="28575" y="2841307"/>
                </a:lnTo>
                <a:lnTo>
                  <a:pt x="28575" y="2827020"/>
                </a:lnTo>
                <a:lnTo>
                  <a:pt x="6918959" y="2827020"/>
                </a:lnTo>
                <a:lnTo>
                  <a:pt x="6918959" y="2841307"/>
                </a:lnTo>
                <a:close/>
              </a:path>
              <a:path w="6939280" h="2855595">
                <a:moveTo>
                  <a:pt x="6938962" y="2841307"/>
                </a:moveTo>
                <a:lnTo>
                  <a:pt x="6918959" y="2841307"/>
                </a:lnTo>
                <a:lnTo>
                  <a:pt x="6933247" y="2827020"/>
                </a:lnTo>
                <a:lnTo>
                  <a:pt x="6938962" y="2827020"/>
                </a:lnTo>
                <a:lnTo>
                  <a:pt x="6938962" y="2841307"/>
                </a:lnTo>
                <a:close/>
              </a:path>
            </a:pathLst>
          </a:custGeom>
          <a:noFill/>
          <a:ln>
            <a:solidFill>
              <a:srgbClr val="E9817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DE1A37">
                    <a:alpha val="99598"/>
                  </a:srgbClr>
                </a:solidFill>
              </a14:hiddenFill>
            </a:ext>
          </a:extLst>
        </p:spPr>
        <p:txBody>
          <a:bodyPr wrap="square" lIns="0" tIns="0" rIns="0" bIns="0" rtlCol="0"/>
          <a:lstStyle/>
          <a:p/>
        </p:txBody>
      </p:sp>
      <p:sp>
        <p:nvSpPr>
          <p:cNvPr id="21" name="object 20"/>
          <p:cNvSpPr/>
          <p:nvPr>
            <p:custDataLst>
              <p:tags r:id="rId11"/>
            </p:custDataLst>
          </p:nvPr>
        </p:nvSpPr>
        <p:spPr>
          <a:xfrm>
            <a:off x="717318" y="5077174"/>
            <a:ext cx="4345133" cy="1383665"/>
          </a:xfrm>
          <a:custGeom>
            <a:avLst/>
            <a:gdLst/>
            <a:ahLst/>
            <a:cxnLst/>
            <a:rect l="l" t="t" r="r" b="b"/>
            <a:pathLst>
              <a:path w="6939280" h="2855595">
                <a:moveTo>
                  <a:pt x="6938962" y="2855595"/>
                </a:moveTo>
                <a:lnTo>
                  <a:pt x="0" y="2855595"/>
                </a:lnTo>
                <a:lnTo>
                  <a:pt x="0" y="0"/>
                </a:lnTo>
                <a:lnTo>
                  <a:pt x="6938962" y="0"/>
                </a:lnTo>
                <a:lnTo>
                  <a:pt x="6938962" y="14287"/>
                </a:lnTo>
                <a:lnTo>
                  <a:pt x="28575" y="14287"/>
                </a:lnTo>
                <a:lnTo>
                  <a:pt x="14287" y="28575"/>
                </a:lnTo>
                <a:lnTo>
                  <a:pt x="28575" y="28575"/>
                </a:lnTo>
                <a:lnTo>
                  <a:pt x="28575" y="2827020"/>
                </a:lnTo>
                <a:lnTo>
                  <a:pt x="14287" y="2827020"/>
                </a:lnTo>
                <a:lnTo>
                  <a:pt x="28575" y="2841307"/>
                </a:lnTo>
                <a:lnTo>
                  <a:pt x="6938962" y="2841307"/>
                </a:lnTo>
                <a:lnTo>
                  <a:pt x="6938962" y="2855595"/>
                </a:lnTo>
                <a:close/>
              </a:path>
              <a:path w="6939280" h="2855595">
                <a:moveTo>
                  <a:pt x="28575" y="28575"/>
                </a:moveTo>
                <a:lnTo>
                  <a:pt x="14287" y="28575"/>
                </a:lnTo>
                <a:lnTo>
                  <a:pt x="28575" y="14287"/>
                </a:lnTo>
                <a:lnTo>
                  <a:pt x="28575" y="28575"/>
                </a:lnTo>
                <a:close/>
              </a:path>
              <a:path w="6939280" h="2855595">
                <a:moveTo>
                  <a:pt x="6918959" y="28575"/>
                </a:moveTo>
                <a:lnTo>
                  <a:pt x="28575" y="28575"/>
                </a:lnTo>
                <a:lnTo>
                  <a:pt x="28575" y="14287"/>
                </a:lnTo>
                <a:lnTo>
                  <a:pt x="6918959" y="14287"/>
                </a:lnTo>
                <a:lnTo>
                  <a:pt x="6918959" y="28575"/>
                </a:lnTo>
                <a:close/>
              </a:path>
              <a:path w="6939280" h="2855595">
                <a:moveTo>
                  <a:pt x="6918959" y="2841307"/>
                </a:moveTo>
                <a:lnTo>
                  <a:pt x="6918959" y="14287"/>
                </a:lnTo>
                <a:lnTo>
                  <a:pt x="6933247" y="28575"/>
                </a:lnTo>
                <a:lnTo>
                  <a:pt x="6938962" y="28575"/>
                </a:lnTo>
                <a:lnTo>
                  <a:pt x="6938962" y="2827020"/>
                </a:lnTo>
                <a:lnTo>
                  <a:pt x="6933247" y="2827020"/>
                </a:lnTo>
                <a:lnTo>
                  <a:pt x="6918959" y="2841307"/>
                </a:lnTo>
                <a:close/>
              </a:path>
              <a:path w="6939280" h="2855595">
                <a:moveTo>
                  <a:pt x="6938962" y="28575"/>
                </a:moveTo>
                <a:lnTo>
                  <a:pt x="6933247" y="28575"/>
                </a:lnTo>
                <a:lnTo>
                  <a:pt x="6918959" y="14287"/>
                </a:lnTo>
                <a:lnTo>
                  <a:pt x="6938962" y="14287"/>
                </a:lnTo>
                <a:lnTo>
                  <a:pt x="6938962" y="28575"/>
                </a:lnTo>
                <a:close/>
              </a:path>
              <a:path w="6939280" h="2855595">
                <a:moveTo>
                  <a:pt x="28575" y="2841307"/>
                </a:moveTo>
                <a:lnTo>
                  <a:pt x="14287" y="2827020"/>
                </a:lnTo>
                <a:lnTo>
                  <a:pt x="28575" y="2827020"/>
                </a:lnTo>
                <a:lnTo>
                  <a:pt x="28575" y="2841307"/>
                </a:lnTo>
                <a:close/>
              </a:path>
              <a:path w="6939280" h="2855595">
                <a:moveTo>
                  <a:pt x="6918959" y="2841307"/>
                </a:moveTo>
                <a:lnTo>
                  <a:pt x="28575" y="2841307"/>
                </a:lnTo>
                <a:lnTo>
                  <a:pt x="28575" y="2827020"/>
                </a:lnTo>
                <a:lnTo>
                  <a:pt x="6918959" y="2827020"/>
                </a:lnTo>
                <a:lnTo>
                  <a:pt x="6918959" y="2841307"/>
                </a:lnTo>
                <a:close/>
              </a:path>
              <a:path w="6939280" h="2855595">
                <a:moveTo>
                  <a:pt x="6938962" y="2841307"/>
                </a:moveTo>
                <a:lnTo>
                  <a:pt x="6918959" y="2841307"/>
                </a:lnTo>
                <a:lnTo>
                  <a:pt x="6933247" y="2827020"/>
                </a:lnTo>
                <a:lnTo>
                  <a:pt x="6938962" y="2827020"/>
                </a:lnTo>
                <a:lnTo>
                  <a:pt x="6938962" y="2841307"/>
                </a:lnTo>
                <a:close/>
              </a:path>
            </a:pathLst>
          </a:custGeom>
          <a:solidFill>
            <a:srgbClr val="DE1A37">
              <a:alpha val="99598"/>
            </a:srgbClr>
          </a:solidFill>
          <a:ln>
            <a:solidFill>
              <a:srgbClr val="E9817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2103120" y="5438593"/>
            <a:ext cx="1848583" cy="523220"/>
          </a:xfrm>
          <a:prstGeom prst="rect">
            <a:avLst/>
          </a:prstGeom>
          <a:solidFill>
            <a:srgbClr val="6B869B"/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Comic Sans MS Regular" panose="030F0902030302020204" charset="0"/>
                <a:cs typeface="Comic Sans MS Regular" panose="030F0902030302020204" charset="0"/>
              </a:rPr>
              <a:t>comments</a:t>
            </a:r>
            <a:endParaRPr lang="en-US" altLang="zh-CN" sz="2800" b="1" dirty="0">
              <a:solidFill>
                <a:schemeClr val="bg1"/>
              </a:solidFill>
              <a:latin typeface="Comic Sans MS Regular" panose="030F0902030302020204" charset="0"/>
              <a:cs typeface="Comic Sans MS Regular" panose="030F090203030202020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13"/>
            </p:custDataLst>
          </p:nvPr>
        </p:nvSpPr>
        <p:spPr>
          <a:xfrm>
            <a:off x="2016637" y="554420"/>
            <a:ext cx="1856598" cy="400110"/>
          </a:xfrm>
          <a:prstGeom prst="rect">
            <a:avLst/>
          </a:prstGeom>
          <a:solidFill>
            <a:srgbClr val="6B869B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Comic Sans MS Regular" panose="030F0902030302020204" charset="0"/>
                <a:cs typeface="Comic Sans MS Regular" panose="030F0902030302020204" charset="0"/>
              </a:rPr>
              <a:t>Online safety</a:t>
            </a:r>
            <a:endParaRPr lang="en-US" altLang="zh-CN" sz="2000" b="1" dirty="0">
              <a:solidFill>
                <a:schemeClr val="bg1"/>
              </a:solidFill>
              <a:latin typeface="Comic Sans MS Regular" panose="030F0902030302020204" charset="0"/>
              <a:cs typeface="Comic Sans MS Regular" panose="030F0902030302020204" charset="0"/>
            </a:endParaRPr>
          </a:p>
        </p:txBody>
      </p:sp>
      <p:sp>
        <p:nvSpPr>
          <p:cNvPr id="2" name="矩形 1"/>
          <p:cNvSpPr/>
          <p:nvPr>
            <p:custDataLst>
              <p:tags r:id="rId14"/>
            </p:custDataLst>
          </p:nvPr>
        </p:nvSpPr>
        <p:spPr>
          <a:xfrm>
            <a:off x="647435" y="114307"/>
            <a:ext cx="1856598" cy="451716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 animBg="1"/>
      <p:bldP spid="6" grpId="0" animBg="1"/>
      <p:bldP spid="8" grpId="0" animBg="1"/>
      <p:bldP spid="9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0550" y="1272540"/>
            <a:ext cx="11452860" cy="70548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555" b="0" dirty="0">
                <a:solidFill>
                  <a:srgbClr val="FF0000"/>
                </a:solidFill>
                <a:latin typeface="+mj-lt"/>
                <a:cs typeface="Comic Sans MS" panose="030F0702030302020204" charset="0"/>
              </a:rPr>
              <a:t>Tick</a:t>
            </a:r>
            <a:r>
              <a:rPr lang="en-US" altLang="zh-CN" sz="3555" b="0" dirty="0">
                <a:solidFill>
                  <a:schemeClr val="tx1"/>
                </a:solidFill>
                <a:latin typeface="+mj-lt"/>
                <a:cs typeface="Comic Sans MS" panose="030F0702030302020204" charset="0"/>
              </a:rPr>
              <a:t> </a:t>
            </a:r>
            <a:r>
              <a:rPr lang="en-US" altLang="zh-CN" sz="3555" b="0" dirty="0">
                <a:solidFill>
                  <a:srgbClr val="7030A0"/>
                </a:solidFill>
                <a:latin typeface="+mj-lt"/>
                <a:cs typeface="Comic Sans MS" panose="030F0702030302020204" charset="0"/>
              </a:rPr>
              <a:t>what</a:t>
            </a:r>
            <a:r>
              <a:rPr lang="en-US" altLang="zh-CN" sz="3555" b="0" dirty="0">
                <a:solidFill>
                  <a:schemeClr val="tx1"/>
                </a:solidFill>
                <a:latin typeface="+mj-lt"/>
                <a:cs typeface="Comic Sans MS" panose="030F0702030302020204" charset="0"/>
              </a:rPr>
              <a:t> </a:t>
            </a:r>
            <a:r>
              <a:rPr lang="en-US" altLang="zh-CN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writer tells the reader </a:t>
            </a:r>
            <a:r>
              <a:rPr lang="en-US" altLang="zh-CN" sz="4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in </a:t>
            </a:r>
            <a:r>
              <a:rPr lang="en-US" altLang="zh-CN" sz="3555" b="0" dirty="0">
                <a:solidFill>
                  <a:srgbClr val="FF0000"/>
                </a:solidFill>
                <a:latin typeface="+mj-lt"/>
                <a:cs typeface="Comic Sans MS" panose="030F0702030302020204" charset="0"/>
              </a:rPr>
              <a:t>Para. 1</a:t>
            </a:r>
            <a:r>
              <a:rPr lang="en-US" altLang="zh-CN" sz="3555" b="0" dirty="0">
                <a:solidFill>
                  <a:schemeClr val="tx1"/>
                </a:solidFill>
                <a:latin typeface="+mj-lt"/>
                <a:cs typeface="Comic Sans MS" panose="030F0702030302020204" charset="0"/>
              </a:rPr>
              <a:t>.</a:t>
            </a:r>
            <a:endParaRPr lang="en-US" altLang="zh-CN" sz="3555" b="0" dirty="0">
              <a:solidFill>
                <a:schemeClr val="tx1"/>
              </a:solidFill>
              <a:latin typeface="+mj-lt"/>
              <a:cs typeface="Comic Sans MS" panose="030F070203030202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69005" y="277812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2920" y="236220"/>
            <a:ext cx="3236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u="sng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Para. 1</a:t>
            </a:r>
            <a:endParaRPr lang="en-US" altLang="zh-CN" sz="3200" b="1" i="1" u="sng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30910" y="5031462"/>
            <a:ext cx="1023112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dirty="0">
                <a:solidFill>
                  <a:schemeClr val="bg1"/>
                </a:solidFill>
                <a:latin typeface="Comic Sans MS Regular" panose="030F0902030302020204" charset="0"/>
                <a:cs typeface="Comic Sans MS Regular" panose="030F0902030302020204" charset="0"/>
              </a:rPr>
              <a:t>Tip 1: Ask a question to </a:t>
            </a:r>
            <a:r>
              <a:rPr lang="en-US" altLang="zh-CN" sz="3300" dirty="0">
                <a:solidFill>
                  <a:schemeClr val="bg1"/>
                </a:solidFill>
                <a:latin typeface="Comic Sans MS Regular" panose="030F0902030302020204" charset="0"/>
                <a:cs typeface="Comic Sans MS Regular" panose="030F0902030302020204" charset="0"/>
                <a:sym typeface="+mn-ea"/>
              </a:rPr>
              <a:t>introduce and go straight to  the topic. </a:t>
            </a:r>
            <a:endParaRPr lang="en-US" altLang="zh-CN" sz="3300" dirty="0">
              <a:solidFill>
                <a:schemeClr val="bg1"/>
              </a:solidFill>
              <a:latin typeface="Comic Sans MS Regular" panose="030F0902030302020204" charset="0"/>
              <a:cs typeface="Comic Sans MS Regular" panose="030F0902030302020204" charset="0"/>
              <a:sym typeface="+mn-ea"/>
            </a:endParaRPr>
          </a:p>
        </p:txBody>
      </p:sp>
      <p:sp>
        <p:nvSpPr>
          <p:cNvPr id="11" name="云形 10"/>
          <p:cNvSpPr/>
          <p:nvPr/>
        </p:nvSpPr>
        <p:spPr>
          <a:xfrm>
            <a:off x="2188845" y="236220"/>
            <a:ext cx="3174365" cy="89916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65680" y="363220"/>
            <a:ext cx="292227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>
              <a:buClrTx/>
              <a:buSzTx/>
              <a:buFontTx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Comic Sans MS" panose="030F0702030302020204" charset="0"/>
              </a:rPr>
              <a:t>Introduction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  <a:cs typeface="Comic Sans MS" panose="030F070203030202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6280" y="2077085"/>
            <a:ext cx="10445750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chemeClr val="tx1"/>
                </a:solidFill>
                <a:latin typeface="Comic Sans MS" panose="030F0702030302020204" charset="0"/>
                <a:ea typeface="站酷文艺体" panose="02000603000000000000" charset="-122"/>
                <a:cs typeface="Comic Sans MS" panose="030F0702030302020204" charset="0"/>
                <a:sym typeface="+mn-ea"/>
              </a:rPr>
              <a:t>definition of online safety</a:t>
            </a:r>
            <a:endParaRPr lang="en-US" altLang="zh-CN" sz="3600" dirty="0">
              <a:solidFill>
                <a:schemeClr val="tx1"/>
              </a:solidFill>
              <a:latin typeface="Comic Sans MS" panose="030F0702030302020204" charset="0"/>
              <a:ea typeface="站酷文艺体" panose="02000603000000000000" charset="-122"/>
              <a:cs typeface="Comic Sans MS" panose="030F0702030302020204" charset="0"/>
              <a:sym typeface="+mn-ea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chemeClr val="tx1"/>
                </a:solidFill>
                <a:latin typeface="Comic Sans MS" panose="030F0702030302020204" charset="0"/>
                <a:ea typeface="站酷文艺体" panose="02000603000000000000" charset="-122"/>
                <a:cs typeface="Comic Sans MS" panose="030F0702030302020204" charset="0"/>
                <a:sym typeface="+mn-ea"/>
              </a:rPr>
              <a:t>background information</a:t>
            </a:r>
            <a:endParaRPr lang="en-US" altLang="zh-CN" sz="3600" dirty="0">
              <a:solidFill>
                <a:schemeClr val="tx1"/>
              </a:solidFill>
              <a:latin typeface="Comic Sans MS" panose="030F0702030302020204" charset="0"/>
              <a:ea typeface="站酷文艺体" panose="02000603000000000000" charset="-122"/>
              <a:cs typeface="Comic Sans MS" panose="030F0702030302020204" charset="0"/>
              <a:sym typeface="+mn-ea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chemeClr val="tx1"/>
                </a:solidFill>
                <a:latin typeface="Comic Sans MS" panose="030F0702030302020204" charset="0"/>
                <a:ea typeface="站酷文艺体" panose="02000603000000000000" charset="-122"/>
                <a:cs typeface="Comic Sans MS" panose="030F0702030302020204" charset="0"/>
                <a:sym typeface="+mn-ea"/>
              </a:rPr>
              <a:t>the writer's knowledge</a:t>
            </a:r>
            <a:endParaRPr lang="en-US" altLang="zh-CN" sz="3600" dirty="0">
              <a:solidFill>
                <a:schemeClr val="tx1"/>
              </a:solidFill>
              <a:latin typeface="Comic Sans MS" panose="030F0702030302020204" charset="0"/>
              <a:ea typeface="站酷文艺体" panose="02000603000000000000" charset="-122"/>
              <a:cs typeface="Comic Sans MS" panose="030F0702030302020204" charset="0"/>
              <a:sym typeface="+mn-ea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zh-CN" sz="3600" b="1" spc="300" noProof="1">
                <a:sym typeface="+mn-ea"/>
              </a:rPr>
              <a:t>the topic of the post</a:t>
            </a:r>
            <a:endParaRPr lang="en-US" altLang="zh-CN" sz="3600" b="1" spc="300" noProof="1">
              <a:sym typeface="+mn-ea"/>
            </a:endParaRPr>
          </a:p>
        </p:txBody>
      </p:sp>
      <p:sp>
        <p:nvSpPr>
          <p:cNvPr id="14" name="标题 1"/>
          <p:cNvSpPr>
            <a:spLocks noGrp="1"/>
          </p:cNvSpPr>
          <p:nvPr/>
        </p:nvSpPr>
        <p:spPr>
          <a:xfrm>
            <a:off x="716280" y="2077085"/>
            <a:ext cx="10955655" cy="179705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algn="l"/>
            <a:r>
              <a:rPr lang="en-US" altLang="zh-C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“How do you stay safe online and avoid bad experiences on the Internet</a:t>
            </a:r>
            <a:r>
              <a:rPr lang="en-US" altLang="zh-CN" sz="6000" i="1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?</a:t>
            </a:r>
            <a:r>
              <a:rPr lang="en-US" altLang="zh-CN" b="0" i="1" dirty="0">
                <a:latin typeface="Comic Sans MS" panose="030F0702030302020204" charset="0"/>
                <a:cs typeface="Comic Sans MS" panose="030F0702030302020204" charset="0"/>
              </a:rPr>
              <a:t>”</a:t>
            </a:r>
            <a:endParaRPr lang="en-US" altLang="zh-CN" b="0" i="1" dirty="0">
              <a:latin typeface="Comic Sans MS" panose="030F0702030302020204" charset="0"/>
              <a:ea typeface="站酷文艺体" panose="02000603000000000000" charset="-122"/>
              <a:cs typeface="Comic Sans MS" panose="030F07020303020202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083040" y="3762375"/>
            <a:ext cx="13195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How?</a:t>
            </a:r>
            <a:endParaRPr lang="en-US" altLang="zh-CN" sz="4000" b="1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14615" y="2560955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4800" b="1" dirty="0">
                <a:latin typeface="Arial" panose="020B0604020202020204" pitchFamily="34" charset="0"/>
                <a:ea typeface="站酷文艺体" panose="02000603000000000000" charset="-122"/>
                <a:cs typeface="Arial" panose="020B0604020202020204" pitchFamily="34" charset="0"/>
                <a:sym typeface="+mn-ea"/>
              </a:rPr>
              <a:t>√</a:t>
            </a:r>
            <a:endParaRPr lang="zh-CN" altLang="en-US" sz="48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7714615" y="3639185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4800" b="1">
                <a:latin typeface="Arial" panose="020B0604020202020204" pitchFamily="34" charset="0"/>
                <a:ea typeface="站酷文艺体" panose="02000603000000000000" charset="-122"/>
                <a:cs typeface="Arial" panose="020B0604020202020204" pitchFamily="34" charset="0"/>
                <a:sym typeface="+mn-ea"/>
              </a:rPr>
              <a:t>√</a:t>
            </a:r>
            <a:endParaRPr lang="zh-CN" altLang="en-US" sz="4800" b="1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883285" y="4363720"/>
            <a:ext cx="5375910" cy="292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13" grpId="0"/>
      <p:bldP spid="14" grpId="0" animBg="1"/>
      <p:bldP spid="4" grpId="0"/>
      <p:bldP spid="4" grpId="1"/>
      <p:bldP spid="7" grpId="0"/>
      <p:bldP spid="7" grpId="1"/>
    </p:bldLst>
  </p:timing>
</p:sld>
</file>

<file path=ppt/tags/tag1.xml><?xml version="1.0" encoding="utf-8"?>
<p:tagLst xmlns:p="http://schemas.openxmlformats.org/presentationml/2006/main">
  <p:tag name="AS_UNIQUEID" val="2891"/>
</p:tagLst>
</file>

<file path=ppt/tags/tag10.xml><?xml version="1.0" encoding="utf-8"?>
<p:tagLst xmlns:p="http://schemas.openxmlformats.org/presentationml/2006/main">
  <p:tag name="AS_UNIQUEID" val="2903"/>
</p:tagLst>
</file>

<file path=ppt/tags/tag100.xml><?xml version="1.0" encoding="utf-8"?>
<p:tagLst xmlns:p="http://schemas.openxmlformats.org/presentationml/2006/main">
  <p:tag name="AS_UNIQUEID" val="30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1.xml><?xml version="1.0" encoding="utf-8"?>
<p:tagLst xmlns:p="http://schemas.openxmlformats.org/presentationml/2006/main">
  <p:tag name="AS_UNIQUEID" val="30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2.xml><?xml version="1.0" encoding="utf-8"?>
<p:tagLst xmlns:p="http://schemas.openxmlformats.org/presentationml/2006/main">
  <p:tag name="AS_UNIQUEID" val="30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3.xml><?xml version="1.0" encoding="utf-8"?>
<p:tagLst xmlns:p="http://schemas.openxmlformats.org/presentationml/2006/main">
  <p:tag name="AS_UNIQUEID" val="30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4.xml><?xml version="1.0" encoding="utf-8"?>
<p:tagLst xmlns:p="http://schemas.openxmlformats.org/presentationml/2006/main">
  <p:tag name="AS_UNIQUEID" val="30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5.xml><?xml version="1.0" encoding="utf-8"?>
<p:tagLst xmlns:p="http://schemas.openxmlformats.org/presentationml/2006/main">
  <p:tag name="AS_UNIQUEID" val="30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6.xml><?xml version="1.0" encoding="utf-8"?>
<p:tagLst xmlns:p="http://schemas.openxmlformats.org/presentationml/2006/main">
  <p:tag name="AS_UNIQUEID" val="30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7.xml><?xml version="1.0" encoding="utf-8"?>
<p:tagLst xmlns:p="http://schemas.openxmlformats.org/presentationml/2006/main">
  <p:tag name="AS_UNIQUEID" val="30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8.xml><?xml version="1.0" encoding="utf-8"?>
<p:tagLst xmlns:p="http://schemas.openxmlformats.org/presentationml/2006/main">
  <p:tag name="AS_UNIQUEID" val="30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9.xml><?xml version="1.0" encoding="utf-8"?>
<p:tagLst xmlns:p="http://schemas.openxmlformats.org/presentationml/2006/main">
  <p:tag name="AS_UNIQUEID" val="30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.xml><?xml version="1.0" encoding="utf-8"?>
<p:tagLst xmlns:p="http://schemas.openxmlformats.org/presentationml/2006/main">
  <p:tag name="AS_UNIQUEID" val="2904"/>
</p:tagLst>
</file>

<file path=ppt/tags/tag110.xml><?xml version="1.0" encoding="utf-8"?>
<p:tagLst xmlns:p="http://schemas.openxmlformats.org/presentationml/2006/main">
  <p:tag name="AS_UNIQUEID" val="30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1.xml><?xml version="1.0" encoding="utf-8"?>
<p:tagLst xmlns:p="http://schemas.openxmlformats.org/presentationml/2006/main">
  <p:tag name="AS_UNIQUEID" val="30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2.xml><?xml version="1.0" encoding="utf-8"?>
<p:tagLst xmlns:p="http://schemas.openxmlformats.org/presentationml/2006/main">
  <p:tag name="AS_UNIQUEID" val="31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3.xml><?xml version="1.0" encoding="utf-8"?>
<p:tagLst xmlns:p="http://schemas.openxmlformats.org/presentationml/2006/main">
  <p:tag name="AS_UNIQUEID" val="31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4.xml><?xml version="1.0" encoding="utf-8"?>
<p:tagLst xmlns:p="http://schemas.openxmlformats.org/presentationml/2006/main">
  <p:tag name="AS_UNIQUEID" val="31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5.xml><?xml version="1.0" encoding="utf-8"?>
<p:tagLst xmlns:p="http://schemas.openxmlformats.org/presentationml/2006/main">
  <p:tag name="AS_UNIQUEID" val="31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6.xml><?xml version="1.0" encoding="utf-8"?>
<p:tagLst xmlns:p="http://schemas.openxmlformats.org/presentationml/2006/main">
  <p:tag name="AS_UNIQUEID" val="31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7.xml><?xml version="1.0" encoding="utf-8"?>
<p:tagLst xmlns:p="http://schemas.openxmlformats.org/presentationml/2006/main">
  <p:tag name="AS_UNIQUEID" val="31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8.xml><?xml version="1.0" encoding="utf-8"?>
<p:tagLst xmlns:p="http://schemas.openxmlformats.org/presentationml/2006/main">
  <p:tag name="AS_UNIQUEID" val="31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9.xml><?xml version="1.0" encoding="utf-8"?>
<p:tagLst xmlns:p="http://schemas.openxmlformats.org/presentationml/2006/main">
  <p:tag name="AS_UNIQUEID" val="31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.xml><?xml version="1.0" encoding="utf-8"?>
<p:tagLst xmlns:p="http://schemas.openxmlformats.org/presentationml/2006/main">
  <p:tag name="AS_UNIQUEID" val="29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20.xml><?xml version="1.0" encoding="utf-8"?>
<p:tagLst xmlns:p="http://schemas.openxmlformats.org/presentationml/2006/main">
  <p:tag name="AS_UNIQUEID" val="31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1.xml><?xml version="1.0" encoding="utf-8"?>
<p:tagLst xmlns:p="http://schemas.openxmlformats.org/presentationml/2006/main">
  <p:tag name="AS_UNIQUEID" val="31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2.xml><?xml version="1.0" encoding="utf-8"?>
<p:tagLst xmlns:p="http://schemas.openxmlformats.org/presentationml/2006/main">
  <p:tag name="AS_UNIQUEID" val="31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3.xml><?xml version="1.0" encoding="utf-8"?>
<p:tagLst xmlns:p="http://schemas.openxmlformats.org/presentationml/2006/main">
  <p:tag name="AS_UNIQUEID" val="31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4.xml><?xml version="1.0" encoding="utf-8"?>
<p:tagLst xmlns:p="http://schemas.openxmlformats.org/presentationml/2006/main">
  <p:tag name="AS_UNIQUEID" val="31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5.xml><?xml version="1.0" encoding="utf-8"?>
<p:tagLst xmlns:p="http://schemas.openxmlformats.org/presentationml/2006/main">
  <p:tag name="AS_UNIQUEID" val="31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6.xml><?xml version="1.0" encoding="utf-8"?>
<p:tagLst xmlns:p="http://schemas.openxmlformats.org/presentationml/2006/main">
  <p:tag name="AS_UNIQUEID" val="3117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27.xml><?xml version="1.0" encoding="utf-8"?>
<p:tagLst xmlns:p="http://schemas.openxmlformats.org/presentationml/2006/main">
  <p:tag name="AS_UNIQUEID" val="3118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28.xml><?xml version="1.0" encoding="utf-8"?>
<p:tagLst xmlns:p="http://schemas.openxmlformats.org/presentationml/2006/main">
  <p:tag name="AS_UNIQUEID" val="3119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29.xml><?xml version="1.0" encoding="utf-8"?>
<p:tagLst xmlns:p="http://schemas.openxmlformats.org/presentationml/2006/main">
  <p:tag name="AS_UNIQUEID" val="3120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3.xml><?xml version="1.0" encoding="utf-8"?>
<p:tagLst xmlns:p="http://schemas.openxmlformats.org/presentationml/2006/main">
  <p:tag name="AS_UNIQUEID" val="29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30.xml><?xml version="1.0" encoding="utf-8"?>
<p:tagLst xmlns:p="http://schemas.openxmlformats.org/presentationml/2006/main">
  <p:tag name="AS_UNIQUEID" val="3121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31.xml><?xml version="1.0" encoding="utf-8"?>
<p:tagLst xmlns:p="http://schemas.openxmlformats.org/presentationml/2006/main">
  <p:tag name="AS_UNIQUEID" val="3122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32.xml><?xml version="1.0" encoding="utf-8"?>
<p:tagLst xmlns:p="http://schemas.openxmlformats.org/presentationml/2006/main">
  <p:tag name="AS_UNIQUEID" val="3124"/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33.xml><?xml version="1.0" encoding="utf-8"?>
<p:tagLst xmlns:p="http://schemas.openxmlformats.org/presentationml/2006/main">
  <p:tag name="AS_UNIQUEID" val="3125"/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134.xml><?xml version="1.0" encoding="utf-8"?>
<p:tagLst xmlns:p="http://schemas.openxmlformats.org/presentationml/2006/main">
  <p:tag name="AS_UNIQUEID" val="3126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35.xml><?xml version="1.0" encoding="utf-8"?>
<p:tagLst xmlns:p="http://schemas.openxmlformats.org/presentationml/2006/main">
  <p:tag name="AS_UNIQUEID" val="3127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36.xml><?xml version="1.0" encoding="utf-8"?>
<p:tagLst xmlns:p="http://schemas.openxmlformats.org/presentationml/2006/main">
  <p:tag name="AS_UNIQUEID" val="3128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37.xml><?xml version="1.0" encoding="utf-8"?>
<p:tagLst xmlns:p="http://schemas.openxmlformats.org/presentationml/2006/main">
  <p:tag name="AS_UNIQUEID" val="3129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38.xml><?xml version="1.0" encoding="utf-8"?>
<p:tagLst xmlns:p="http://schemas.openxmlformats.org/presentationml/2006/main">
  <p:tag name="AS_UNIQUEID" val="3130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39.xml><?xml version="1.0" encoding="utf-8"?>
<p:tagLst xmlns:p="http://schemas.openxmlformats.org/presentationml/2006/main">
  <p:tag name="AS_UNIQUEID" val="3132"/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14.xml><?xml version="1.0" encoding="utf-8"?>
<p:tagLst xmlns:p="http://schemas.openxmlformats.org/presentationml/2006/main">
  <p:tag name="AS_UNIQUEID" val="29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40.xml><?xml version="1.0" encoding="utf-8"?>
<p:tagLst xmlns:p="http://schemas.openxmlformats.org/presentationml/2006/main">
  <p:tag name="AS_UNIQUEID" val="3133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41.xml><?xml version="1.0" encoding="utf-8"?>
<p:tagLst xmlns:p="http://schemas.openxmlformats.org/presentationml/2006/main">
  <p:tag name="AS_UNIQUEID" val="3134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42.xml><?xml version="1.0" encoding="utf-8"?>
<p:tagLst xmlns:p="http://schemas.openxmlformats.org/presentationml/2006/main">
  <p:tag name="AS_UNIQUEID" val="3135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43.xml><?xml version="1.0" encoding="utf-8"?>
<p:tagLst xmlns:p="http://schemas.openxmlformats.org/presentationml/2006/main">
  <p:tag name="AS_UNIQUEID" val="3136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44.xml><?xml version="1.0" encoding="utf-8"?>
<p:tagLst xmlns:p="http://schemas.openxmlformats.org/presentationml/2006/main">
  <p:tag name="AS_UNIQUEID" val="3137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45.xml><?xml version="1.0" encoding="utf-8"?>
<p:tagLst xmlns:p="http://schemas.openxmlformats.org/presentationml/2006/main">
  <p:tag name="AS_UNIQUEID" val="3138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46.xml><?xml version="1.0" encoding="utf-8"?>
<p:tagLst xmlns:p="http://schemas.openxmlformats.org/presentationml/2006/main">
  <p:tag name="AS_UNIQUEID" val="3139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47.xml><?xml version="1.0" encoding="utf-8"?>
<p:tagLst xmlns:p="http://schemas.openxmlformats.org/presentationml/2006/main">
  <p:tag name="AS_UNIQUEID" val="3140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48.xml><?xml version="1.0" encoding="utf-8"?>
<p:tagLst xmlns:p="http://schemas.openxmlformats.org/presentationml/2006/main">
  <p:tag name="AS_UNIQUEID" val="3142"/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149.xml><?xml version="1.0" encoding="utf-8"?>
<p:tagLst xmlns:p="http://schemas.openxmlformats.org/presentationml/2006/main">
  <p:tag name="AS_UNIQUEID" val="3143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5.xml><?xml version="1.0" encoding="utf-8"?>
<p:tagLst xmlns:p="http://schemas.openxmlformats.org/presentationml/2006/main">
  <p:tag name="AS_UNIQUEID" val="29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50.xml><?xml version="1.0" encoding="utf-8"?>
<p:tagLst xmlns:p="http://schemas.openxmlformats.org/presentationml/2006/main">
  <p:tag name="AS_UNIQUEID" val="3144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51.xml><?xml version="1.0" encoding="utf-8"?>
<p:tagLst xmlns:p="http://schemas.openxmlformats.org/presentationml/2006/main">
  <p:tag name="AS_UNIQUEID" val="3145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52.xml><?xml version="1.0" encoding="utf-8"?>
<p:tagLst xmlns:p="http://schemas.openxmlformats.org/presentationml/2006/main">
  <p:tag name="AS_UNIQUEID" val="3146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53.xml><?xml version="1.0" encoding="utf-8"?>
<p:tagLst xmlns:p="http://schemas.openxmlformats.org/presentationml/2006/main">
  <p:tag name="AS_UNIQUEID" val="3147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54.xml><?xml version="1.0" encoding="utf-8"?>
<p:tagLst xmlns:p="http://schemas.openxmlformats.org/presentationml/2006/main">
  <p:tag name="AS_UNIQUEID" val="3148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55.xml><?xml version="1.0" encoding="utf-8"?>
<p:tagLst xmlns:p="http://schemas.openxmlformats.org/presentationml/2006/main">
  <p:tag name="AS_UNIQUEID" val="3149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56.xml><?xml version="1.0" encoding="utf-8"?>
<p:tagLst xmlns:p="http://schemas.openxmlformats.org/presentationml/2006/main">
  <p:tag name="AS_UNIQUEID" val="3150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57.xml><?xml version="1.0" encoding="utf-8"?>
<p:tagLst xmlns:p="http://schemas.openxmlformats.org/presentationml/2006/main">
  <p:tag name="AS_UNIQUEID" val="3152"/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158.xml><?xml version="1.0" encoding="utf-8"?>
<p:tagLst xmlns:p="http://schemas.openxmlformats.org/presentationml/2006/main">
  <p:tag name="AS_UNIQUEID" val="3153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59.xml><?xml version="1.0" encoding="utf-8"?>
<p:tagLst xmlns:p="http://schemas.openxmlformats.org/presentationml/2006/main">
  <p:tag name="AS_UNIQUEID" val="3154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6.xml><?xml version="1.0" encoding="utf-8"?>
<p:tagLst xmlns:p="http://schemas.openxmlformats.org/presentationml/2006/main">
  <p:tag name="AS_UNIQUEID" val="29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60.xml><?xml version="1.0" encoding="utf-8"?>
<p:tagLst xmlns:p="http://schemas.openxmlformats.org/presentationml/2006/main">
  <p:tag name="AS_UNIQUEID" val="3155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61.xml><?xml version="1.0" encoding="utf-8"?>
<p:tagLst xmlns:p="http://schemas.openxmlformats.org/presentationml/2006/main">
  <p:tag name="AS_UNIQUEID" val="3156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62.xml><?xml version="1.0" encoding="utf-8"?>
<p:tagLst xmlns:p="http://schemas.openxmlformats.org/presentationml/2006/main">
  <p:tag name="AS_UNIQUEID" val="3157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63.xml><?xml version="1.0" encoding="utf-8"?>
<p:tagLst xmlns:p="http://schemas.openxmlformats.org/presentationml/2006/main">
  <p:tag name="AS_UNIQUEID" val="3158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64.xml><?xml version="1.0" encoding="utf-8"?>
<p:tagLst xmlns:p="http://schemas.openxmlformats.org/presentationml/2006/main">
  <p:tag name="AS_UNIQUEID" val="3159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65.xml><?xml version="1.0" encoding="utf-8"?>
<p:tagLst xmlns:p="http://schemas.openxmlformats.org/presentationml/2006/main">
  <p:tag name="AS_UNIQUEID" val="3161"/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166.xml><?xml version="1.0" encoding="utf-8"?>
<p:tagLst xmlns:p="http://schemas.openxmlformats.org/presentationml/2006/main">
  <p:tag name="AS_UNIQUEID" val="3162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67.xml><?xml version="1.0" encoding="utf-8"?>
<p:tagLst xmlns:p="http://schemas.openxmlformats.org/presentationml/2006/main">
  <p:tag name="AS_UNIQUEID" val="3163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68.xml><?xml version="1.0" encoding="utf-8"?>
<p:tagLst xmlns:p="http://schemas.openxmlformats.org/presentationml/2006/main">
  <p:tag name="AS_UNIQUEID" val="3164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69.xml><?xml version="1.0" encoding="utf-8"?>
<p:tagLst xmlns:p="http://schemas.openxmlformats.org/presentationml/2006/main">
  <p:tag name="AS_UNIQUEID" val="3165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7.xml><?xml version="1.0" encoding="utf-8"?>
<p:tagLst xmlns:p="http://schemas.openxmlformats.org/presentationml/2006/main">
  <p:tag name="AS_UNIQUEID" val="29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70.xml><?xml version="1.0" encoding="utf-8"?>
<p:tagLst xmlns:p="http://schemas.openxmlformats.org/presentationml/2006/main">
  <p:tag name="AS_UNIQUEID" val="3166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71.xml><?xml version="1.0" encoding="utf-8"?>
<p:tagLst xmlns:p="http://schemas.openxmlformats.org/presentationml/2006/main">
  <p:tag name="AS_UNIQUEID" val="3167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72.xml><?xml version="1.0" encoding="utf-8"?>
<p:tagLst xmlns:p="http://schemas.openxmlformats.org/presentationml/2006/main">
  <p:tag name="AS_UNIQUEID" val="3168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73.xml><?xml version="1.0" encoding="utf-8"?>
<p:tagLst xmlns:p="http://schemas.openxmlformats.org/presentationml/2006/main">
  <p:tag name="AS_UNIQUEID" val="3169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74.xml><?xml version="1.0" encoding="utf-8"?>
<p:tagLst xmlns:p="http://schemas.openxmlformats.org/presentationml/2006/main">
  <p:tag name="AS_UNIQUEID" val="3171"/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175.xml><?xml version="1.0" encoding="utf-8"?>
<p:tagLst xmlns:p="http://schemas.openxmlformats.org/presentationml/2006/main">
  <p:tag name="AS_UNIQUEID" val="3172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76.xml><?xml version="1.0" encoding="utf-8"?>
<p:tagLst xmlns:p="http://schemas.openxmlformats.org/presentationml/2006/main">
  <p:tag name="AS_UNIQUEID" val="3173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77.xml><?xml version="1.0" encoding="utf-8"?>
<p:tagLst xmlns:p="http://schemas.openxmlformats.org/presentationml/2006/main">
  <p:tag name="AS_UNIQUEID" val="3174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78.xml><?xml version="1.0" encoding="utf-8"?>
<p:tagLst xmlns:p="http://schemas.openxmlformats.org/presentationml/2006/main">
  <p:tag name="AS_UNIQUEID" val="3175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79.xml><?xml version="1.0" encoding="utf-8"?>
<p:tagLst xmlns:p="http://schemas.openxmlformats.org/presentationml/2006/main">
  <p:tag name="AS_UNIQUEID" val="3176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8.xml><?xml version="1.0" encoding="utf-8"?>
<p:tagLst xmlns:p="http://schemas.openxmlformats.org/presentationml/2006/main">
  <p:tag name="AS_UNIQUEID" val="29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80.xml><?xml version="1.0" encoding="utf-8"?>
<p:tagLst xmlns:p="http://schemas.openxmlformats.org/presentationml/2006/main">
  <p:tag name="AS_UNIQUEID" val="3178"/>
</p:tagLst>
</file>

<file path=ppt/tags/tag181.xml><?xml version="1.0" encoding="utf-8"?>
<p:tagLst xmlns:p="http://schemas.openxmlformats.org/presentationml/2006/main">
  <p:tag name="AS_UNIQUEID" val="3179"/>
</p:tagLst>
</file>

<file path=ppt/tags/tag182.xml><?xml version="1.0" encoding="utf-8"?>
<p:tagLst xmlns:p="http://schemas.openxmlformats.org/presentationml/2006/main">
  <p:tag name="AS_UNIQUEID" val="3180"/>
</p:tagLst>
</file>

<file path=ppt/tags/tag183.xml><?xml version="1.0" encoding="utf-8"?>
<p:tagLst xmlns:p="http://schemas.openxmlformats.org/presentationml/2006/main">
  <p:tag name="AS_UNIQUEID" val="3181"/>
</p:tagLst>
</file>

<file path=ppt/tags/tag184.xml><?xml version="1.0" encoding="utf-8"?>
<p:tagLst xmlns:p="http://schemas.openxmlformats.org/presentationml/2006/main">
  <p:tag name="AS_UNIQUEID" val="3183"/>
  <p:tag name="KSO_WM_BEAUTIFY_FLAG" val="#wm#"/>
  <p:tag name="KSO_WM_TAG_VERSION" val="1.0"/>
  <p:tag name="KSO_WM_TEMPLATE_CATEGORY" val="custom"/>
  <p:tag name="KSO_WM_TEMPLATE_INDEX" val="20206915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5.xml><?xml version="1.0" encoding="utf-8"?>
<p:tagLst xmlns:p="http://schemas.openxmlformats.org/presentationml/2006/main">
  <p:tag name="AS_UNIQUEID" val="3184"/>
  <p:tag name="KSO_WM_BEAUTIFY_FLAG" val="#wm#"/>
  <p:tag name="KSO_WM_TAG_VERSION" val="1.0"/>
  <p:tag name="KSO_WM_TEMPLATE_CATEGORY" val="custom"/>
  <p:tag name="KSO_WM_TEMPLATE_INDEX" val="20206915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6.xml><?xml version="1.0" encoding="utf-8"?>
<p:tagLst xmlns:p="http://schemas.openxmlformats.org/presentationml/2006/main">
  <p:tag name="AS_UNIQUEID" val="31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7.xml><?xml version="1.0" encoding="utf-8"?>
<p:tagLst xmlns:p="http://schemas.openxmlformats.org/presentationml/2006/main">
  <p:tag name="AS_UNIQUEID" val="31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8.xml><?xml version="1.0" encoding="utf-8"?>
<p:tagLst xmlns:p="http://schemas.openxmlformats.org/presentationml/2006/main">
  <p:tag name="AS_UNIQUEID" val="31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9.xml><?xml version="1.0" encoding="utf-8"?>
<p:tagLst xmlns:p="http://schemas.openxmlformats.org/presentationml/2006/main">
  <p:tag name="AS_UNIQUEID" val="3188"/>
  <p:tag name="KSO_WM_BEAUTIFY_FLAG" val="#wm#"/>
  <p:tag name="KSO_WM_TAG_VERSION" val="1.0"/>
  <p:tag name="KSO_WM_TEMPLATE_CATEGORY" val="custom"/>
  <p:tag name="KSO_WM_TEMPLATE_COLOR_TYPE" val="1"/>
  <p:tag name="KSO_WM_TEMPLATE_INDEX" val="20206915"/>
  <p:tag name="KSO_WM_TEMPLATE_MASTER_THUMB_INDEX" val="12"/>
  <p:tag name="KSO_WM_TEMPLATE_MASTER_TYPE" val="1"/>
  <p:tag name="KSO_WM_TEMPLATE_SUBCATEGORY" val="0"/>
  <p:tag name="KSO_WM_TEMPLATE_THUMBS_INDEX" val="1、4、7、8、10、11、12、13、15"/>
</p:tagLst>
</file>

<file path=ppt/tags/tag19.xml><?xml version="1.0" encoding="utf-8"?>
<p:tagLst xmlns:p="http://schemas.openxmlformats.org/presentationml/2006/main">
  <p:tag name="AS_UNIQUEID" val="29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90.xml><?xml version="1.0" encoding="utf-8"?>
<p:tagLst xmlns:p="http://schemas.openxmlformats.org/presentationml/2006/main">
  <p:tag name="AS_UNIQUEID" val="3189"/>
</p:tagLst>
</file>

<file path=ppt/tags/tag191.xml><?xml version="1.0" encoding="utf-8"?>
<p:tagLst xmlns:p="http://schemas.openxmlformats.org/presentationml/2006/main">
  <p:tag name="AS_UNIQUEID" val="2950"/>
</p:tagLst>
</file>

<file path=ppt/tags/tag192.xml><?xml version="1.0" encoding="utf-8"?>
<p:tagLst xmlns:p="http://schemas.openxmlformats.org/presentationml/2006/main">
  <p:tag name="AS_UNIQUEID" val="2951"/>
</p:tagLst>
</file>

<file path=ppt/tags/tag193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94.xml><?xml version="1.0" encoding="utf-8"?>
<p:tagLst xmlns:p="http://schemas.openxmlformats.org/presentationml/2006/main">
  <p:tag name="AS_UNIQUEID" val="2533"/>
</p:tagLst>
</file>

<file path=ppt/tags/tag195.xml><?xml version="1.0" encoding="utf-8"?>
<p:tagLst xmlns:p="http://schemas.openxmlformats.org/presentationml/2006/main">
  <p:tag name="AS_UNIQUEID" val="2534"/>
</p:tagLst>
</file>

<file path=ppt/tags/tag196.xml><?xml version="1.0" encoding="utf-8"?>
<p:tagLst xmlns:p="http://schemas.openxmlformats.org/presentationml/2006/main">
  <p:tag name="AS_UNIQUEID" val="2671"/>
</p:tagLst>
</file>

<file path=ppt/tags/tag197.xml><?xml version="1.0" encoding="utf-8"?>
<p:tagLst xmlns:p="http://schemas.openxmlformats.org/presentationml/2006/main">
  <p:tag name="AS_UNIQUEID" val="2672"/>
</p:tagLst>
</file>

<file path=ppt/tags/tag198.xml><?xml version="1.0" encoding="utf-8"?>
<p:tagLst xmlns:p="http://schemas.openxmlformats.org/presentationml/2006/main">
  <p:tag name="AS_UNIQUEID" val="2673"/>
</p:tagLst>
</file>

<file path=ppt/tags/tag199.xml><?xml version="1.0" encoding="utf-8"?>
<p:tagLst xmlns:p="http://schemas.openxmlformats.org/presentationml/2006/main">
  <p:tag name="AS_UNIQUEID" val="2953"/>
</p:tagLst>
</file>

<file path=ppt/tags/tag2.xml><?xml version="1.0" encoding="utf-8"?>
<p:tagLst xmlns:p="http://schemas.openxmlformats.org/presentationml/2006/main">
  <p:tag name="AS_UNIQUEID" val="2892"/>
</p:tagLst>
</file>

<file path=ppt/tags/tag20.xml><?xml version="1.0" encoding="utf-8"?>
<p:tagLst xmlns:p="http://schemas.openxmlformats.org/presentationml/2006/main">
  <p:tag name="AS_UNIQUEID" val="29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00.xml><?xml version="1.0" encoding="utf-8"?>
<p:tagLst xmlns:p="http://schemas.openxmlformats.org/presentationml/2006/main">
  <p:tag name="AS_UNIQUEID" val="147"/>
</p:tagLst>
</file>

<file path=ppt/tags/tag201.xml><?xml version="1.0" encoding="utf-8"?>
<p:tagLst xmlns:p="http://schemas.openxmlformats.org/presentationml/2006/main">
  <p:tag name="AS_UNIQUEID" val="148"/>
</p:tagLst>
</file>

<file path=ppt/tags/tag202.xml><?xml version="1.0" encoding="utf-8"?>
<p:tagLst xmlns:p="http://schemas.openxmlformats.org/presentationml/2006/main">
  <p:tag name="AS_UNIQUEID" val="147"/>
</p:tagLst>
</file>

<file path=ppt/tags/tag203.xml><?xml version="1.0" encoding="utf-8"?>
<p:tagLst xmlns:p="http://schemas.openxmlformats.org/presentationml/2006/main">
  <p:tag name="AS_UNIQUEID" val="149"/>
</p:tagLst>
</file>

<file path=ppt/tags/tag204.xml><?xml version="1.0" encoding="utf-8"?>
<p:tagLst xmlns:p="http://schemas.openxmlformats.org/presentationml/2006/main">
  <p:tag name="AS_UNIQUEID" val="149"/>
</p:tagLst>
</file>

<file path=ppt/tags/tag205.xml><?xml version="1.0" encoding="utf-8"?>
<p:tagLst xmlns:p="http://schemas.openxmlformats.org/presentationml/2006/main">
  <p:tag name="AS_UNIQUEID" val="149"/>
</p:tagLst>
</file>

<file path=ppt/tags/tag2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7.xml><?xml version="1.0" encoding="utf-8"?>
<p:tagLst xmlns:p="http://schemas.openxmlformats.org/presentationml/2006/main">
  <p:tag name="AS_UNIQUEID" val="2953"/>
</p:tagLst>
</file>

<file path=ppt/tags/tag208.xml><?xml version="1.0" encoding="utf-8"?>
<p:tagLst xmlns:p="http://schemas.openxmlformats.org/presentationml/2006/main">
  <p:tag name="AS_UNIQUEID" val="2953"/>
</p:tagLst>
</file>

<file path=ppt/tags/tag209.xml><?xml version="1.0" encoding="utf-8"?>
<p:tagLst xmlns:p="http://schemas.openxmlformats.org/presentationml/2006/main">
  <p:tag name="AS_UNIQUEID" val="2953"/>
</p:tagLst>
</file>

<file path=ppt/tags/tag21.xml><?xml version="1.0" encoding="utf-8"?>
<p:tagLst xmlns:p="http://schemas.openxmlformats.org/presentationml/2006/main">
  <p:tag name="AS_UNIQUEID" val="29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10.xml><?xml version="1.0" encoding="utf-8"?>
<p:tagLst xmlns:p="http://schemas.openxmlformats.org/presentationml/2006/main">
  <p:tag name="AS_UNIQUEID" val="2953"/>
</p:tagLst>
</file>

<file path=ppt/tags/tag211.xml><?xml version="1.0" encoding="utf-8"?>
<p:tagLst xmlns:p="http://schemas.openxmlformats.org/presentationml/2006/main">
  <p:tag name="AS_UNIQUEID" val="2953"/>
</p:tagLst>
</file>

<file path=ppt/tags/tag212.xml><?xml version="1.0" encoding="utf-8"?>
<p:tagLst xmlns:p="http://schemas.openxmlformats.org/presentationml/2006/main">
  <p:tag name="AS_UNIQUEID" val="1529"/>
</p:tagLst>
</file>

<file path=ppt/tags/tag213.xml><?xml version="1.0" encoding="utf-8"?>
<p:tagLst xmlns:p="http://schemas.openxmlformats.org/presentationml/2006/main">
  <p:tag name="AS_UNIQUEID" val="2755"/>
</p:tagLst>
</file>

<file path=ppt/tags/tag214.xml><?xml version="1.0" encoding="utf-8"?>
<p:tagLst xmlns:p="http://schemas.openxmlformats.org/presentationml/2006/main">
  <p:tag name="AS_UNIQUEID" val="2756"/>
</p:tagLst>
</file>

<file path=ppt/tags/tag215.xml><?xml version="1.0" encoding="utf-8"?>
<p:tagLst xmlns:p="http://schemas.openxmlformats.org/presentationml/2006/main">
  <p:tag name="AS_UNIQUEID" val="3224"/>
</p:tagLst>
</file>

<file path=ppt/tags/tag216.xml><?xml version="1.0" encoding="utf-8"?>
<p:tagLst xmlns:p="http://schemas.openxmlformats.org/presentationml/2006/main">
  <p:tag name="AS_UNIQUEID" val="2948"/>
</p:tagLst>
</file>

<file path=ppt/tags/tag217.xml><?xml version="1.0" encoding="utf-8"?>
<p:tagLst xmlns:p="http://schemas.openxmlformats.org/presentationml/2006/main">
  <p:tag name="AS_UNIQUEID" val="266"/>
</p:tagLst>
</file>

<file path=ppt/tags/tag218.xml><?xml version="1.0" encoding="utf-8"?>
<p:tagLst xmlns:p="http://schemas.openxmlformats.org/presentationml/2006/main">
  <p:tag name="AS_UNIQUEID" val="266"/>
</p:tagLst>
</file>

<file path=ppt/tags/tag219.xml><?xml version="1.0" encoding="utf-8"?>
<p:tagLst xmlns:p="http://schemas.openxmlformats.org/presentationml/2006/main">
  <p:tag name="AS_UNIQUEID" val="3236"/>
  <p:tag name="KSO_WM_UNIT_TEXT_FILL_FORE_SCHEMECOLOR_INDEX" val="13"/>
  <p:tag name="KSO_WM_UNIT_TEXT_FILL_FORE_SCHEMECOLOR_INDEX_BRIGHTNESS" val="0"/>
  <p:tag name="KSO_WM_UNIT_TEXT_FILL_TYPE" val="1"/>
</p:tagLst>
</file>

<file path=ppt/tags/tag22.xml><?xml version="1.0" encoding="utf-8"?>
<p:tagLst xmlns:p="http://schemas.openxmlformats.org/presentationml/2006/main">
  <p:tag name="AS_UNIQUEID" val="29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20.xml><?xml version="1.0" encoding="utf-8"?>
<p:tagLst xmlns:p="http://schemas.openxmlformats.org/presentationml/2006/main">
  <p:tag name="AS_UNIQUEID" val="1547"/>
</p:tagLst>
</file>

<file path=ppt/tags/tag221.xml><?xml version="1.0" encoding="utf-8"?>
<p:tagLst xmlns:p="http://schemas.openxmlformats.org/presentationml/2006/main">
  <p:tag name="AS_UNIQUEID" val="1547"/>
</p:tagLst>
</file>

<file path=ppt/tags/tag222.xml><?xml version="1.0" encoding="utf-8"?>
<p:tagLst xmlns:p="http://schemas.openxmlformats.org/presentationml/2006/main">
  <p:tag name="AS_UNIQUEID" val="2754"/>
</p:tagLst>
</file>

<file path=ppt/tags/tag223.xml><?xml version="1.0" encoding="utf-8"?>
<p:tagLst xmlns:p="http://schemas.openxmlformats.org/presentationml/2006/main">
  <p:tag name="AS_UNIQUEID" val="2754"/>
</p:tagLst>
</file>

<file path=ppt/tags/tag224.xml><?xml version="1.0" encoding="utf-8"?>
<p:tagLst xmlns:p="http://schemas.openxmlformats.org/presentationml/2006/main">
  <p:tag name="AS_UNIQUEID" val="2948"/>
</p:tagLst>
</file>

<file path=ppt/tags/tag225.xml><?xml version="1.0" encoding="utf-8"?>
<p:tagLst xmlns:p="http://schemas.openxmlformats.org/presentationml/2006/main">
  <p:tag name="KSO_WM_SPECIAL_SOURCE" val="bdnull"/>
</p:tagLst>
</file>

<file path=ppt/tags/tag2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7.xml><?xml version="1.0" encoding="utf-8"?>
<p:tagLst xmlns:p="http://schemas.openxmlformats.org/presentationml/2006/main">
  <p:tag name="AS_UNIQUEID" val="3272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16"/>
  <p:tag name="KSO_WM_UNIT_FILL_FORE_SCHEMECOLOR_INDEX_1_BRIGHTNESS" val="0"/>
  <p:tag name="KSO_WM_UNIT_FILL_FORE_SCHEMECOLOR_INDEX_1_POS" val="0"/>
  <p:tag name="KSO_WM_UNIT_FILL_FORE_SCHEMECOLOR_INDEX_1_TRANS" val="0.9"/>
  <p:tag name="KSO_WM_UNIT_FILL_FORE_SCHEMECOLOR_INDEX_2" val="15"/>
  <p:tag name="KSO_WM_UNIT_FILL_FORE_SCHEMECOLOR_INDEX_2_BRIGHTNESS" val="-0.1"/>
  <p:tag name="KSO_WM_UNIT_FILL_FORE_SCHEMECOLOR_INDEX_2_POS" val="1"/>
  <p:tag name="KSO_WM_UNIT_FILL_FORE_SCHEMECOLOR_INDEX_2_TRANS" val="0.76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bfbff88a-d33d-4df8-bd3f-3382710b2825}"/>
</p:tagLst>
</file>

<file path=ppt/tags/tag228.xml><?xml version="1.0" encoding="utf-8"?>
<p:tagLst xmlns:p="http://schemas.openxmlformats.org/presentationml/2006/main">
  <p:tag name="AS_UNIQUEID" val="3273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16"/>
  <p:tag name="KSO_WM_UNIT_FILL_FORE_SCHEMECOLOR_INDEX_1_BRIGHTNESS" val="0"/>
  <p:tag name="KSO_WM_UNIT_FILL_FORE_SCHEMECOLOR_INDEX_1_POS" val="0"/>
  <p:tag name="KSO_WM_UNIT_FILL_FORE_SCHEMECOLOR_INDEX_1_TRANS" val="0.9"/>
  <p:tag name="KSO_WM_UNIT_FILL_FORE_SCHEMECOLOR_INDEX_2" val="15"/>
  <p:tag name="KSO_WM_UNIT_FILL_FORE_SCHEMECOLOR_INDEX_2_BRIGHTNESS" val="-0.1"/>
  <p:tag name="KSO_WM_UNIT_FILL_FORE_SCHEMECOLOR_INDEX_2_POS" val="1"/>
  <p:tag name="KSO_WM_UNIT_FILL_FORE_SCHEMECOLOR_INDEX_2_TRANS" val="0.76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a8a4fff0-418c-4139-8fe0-2bd1e6231bfa}"/>
</p:tagLst>
</file>

<file path=ppt/tags/tag229.xml><?xml version="1.0" encoding="utf-8"?>
<p:tagLst xmlns:p="http://schemas.openxmlformats.org/presentationml/2006/main">
  <p:tag name="AS_UNIQUEID" val="3274"/>
  <p:tag name="KSO_WM_UNIT_TEXT_FILL_FORE_SCHEMECOLOR_INDEX" val="13"/>
  <p:tag name="KSO_WM_UNIT_TEXT_FILL_FORE_SCHEMECOLOR_INDEX_BRIGHTNESS" val="0"/>
  <p:tag name="KSO_WM_UNIT_TEXT_FILL_TYPE" val="1"/>
</p:tagLst>
</file>

<file path=ppt/tags/tag23.xml><?xml version="1.0" encoding="utf-8"?>
<p:tagLst xmlns:p="http://schemas.openxmlformats.org/presentationml/2006/main">
  <p:tag name="AS_UNIQUEID" val="29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30.xml><?xml version="1.0" encoding="utf-8"?>
<p:tagLst xmlns:p="http://schemas.openxmlformats.org/presentationml/2006/main">
  <p:tag name="AS_UNIQUEID" val="3275"/>
</p:tagLst>
</file>

<file path=ppt/tags/tag231.xml><?xml version="1.0" encoding="utf-8"?>
<p:tagLst xmlns:p="http://schemas.openxmlformats.org/presentationml/2006/main">
  <p:tag name="AS_UNIQUEID" val="3277"/>
  <p:tag name="KSO_WM_UNIT_TEXT_FILL_FORE_SCHEMECOLOR_INDEX" val="13"/>
  <p:tag name="KSO_WM_UNIT_TEXT_FILL_FORE_SCHEMECOLOR_INDEX_BRIGHTNESS" val="0"/>
  <p:tag name="KSO_WM_UNIT_TEXT_FILL_TYPE" val="1"/>
</p:tagLst>
</file>

<file path=ppt/tags/tag232.xml><?xml version="1.0" encoding="utf-8"?>
<p:tagLst xmlns:p="http://schemas.openxmlformats.org/presentationml/2006/main">
  <p:tag name="AS_UNIQUEID" val="3278"/>
</p:tagLst>
</file>

<file path=ppt/tags/tag233.xml><?xml version="1.0" encoding="utf-8"?>
<p:tagLst xmlns:p="http://schemas.openxmlformats.org/presentationml/2006/main">
  <p:tag name="AS_UNIQUEID" val="3279"/>
</p:tagLst>
</file>

<file path=ppt/tags/tag234.xml><?xml version="1.0" encoding="utf-8"?>
<p:tagLst xmlns:p="http://schemas.openxmlformats.org/presentationml/2006/main">
  <p:tag name="AS_UNIQUEID" val="3280"/>
  <p:tag name="KSO_WM_UNIT_LINE_FILL_TYPE" val="2"/>
  <p:tag name="KSO_WM_UNIT_LINE_FORE_SCHEMECOLOR_INDEX" val="1"/>
  <p:tag name="KSO_WM_UNIT_LINE_FORE_SCHEMECOLOR_INDEX_BRIGHTNESS" val="0"/>
  <p:tag name="KSO_WM_UNIT_TEXT_FILL_FORE_SCHEMECOLOR_INDEX" val="1"/>
  <p:tag name="KSO_WM_UNIT_TEXT_FILL_FORE_SCHEMECOLOR_INDEX_BRIGHTNESS" val="0"/>
  <p:tag name="KSO_WM_UNIT_TEXT_FILL_TYPE" val="1"/>
</p:tagLst>
</file>

<file path=ppt/tags/tag235.xml><?xml version="1.0" encoding="utf-8"?>
<p:tagLst xmlns:p="http://schemas.openxmlformats.org/presentationml/2006/main">
  <p:tag name="AS_UNIQUEID" val="328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</p:tagLst>
</file>

<file path=ppt/tags/tag236.xml><?xml version="1.0" encoding="utf-8"?>
<p:tagLst xmlns:p="http://schemas.openxmlformats.org/presentationml/2006/main">
  <p:tag name="AS_UNIQUEID" val="3282"/>
  <p:tag name="KSO_WM_UNIT_FILL_FORE_SCHEMECOLOR_INDEX" val="2"/>
  <p:tag name="KSO_WM_UNIT_FILL_FORE_SCHEMECOLOR_INDEX_BRIGHTNESS" val="0"/>
  <p:tag name="KSO_WM_UNIT_FILL_TYPE" val="1"/>
  <p:tag name="KSO_WM_UNIT_LINE_FILL_TYPE" val="2"/>
  <p:tag name="KSO_WM_UNIT_LINE_FORE_SCHEMECOLOR_INDEX" val="1"/>
  <p:tag name="KSO_WM_UNIT_LINE_FORE_SCHEMECOLOR_INDEX_BRIGHTNESS" val="0"/>
  <p:tag name="KSO_WM_UNIT_TEXT_FILL_FORE_SCHEMECOLOR_INDEX" val="1"/>
  <p:tag name="KSO_WM_UNIT_TEXT_FILL_FORE_SCHEMECOLOR_INDEX_BRIGHTNESS" val="0"/>
  <p:tag name="KSO_WM_UNIT_TEXT_FILL_TYPE" val="1"/>
</p:tagLst>
</file>

<file path=ppt/tags/tag237.xml><?xml version="1.0" encoding="utf-8"?>
<p:tagLst xmlns:p="http://schemas.openxmlformats.org/presentationml/2006/main">
  <p:tag name="AS_UNIQUEID" val="3283"/>
  <p:tag name="KSO_WM_UNIT_TEXT_FILL_FORE_SCHEMECOLOR_INDEX" val="10"/>
  <p:tag name="KSO_WM_UNIT_TEXT_FILL_FORE_SCHEMECOLOR_INDEX_BRIGHTNESS" val="-0.25"/>
  <p:tag name="KSO_WM_UNIT_TEXT_FILL_TYPE" val="1"/>
</p:tagLst>
</file>

<file path=ppt/tags/tag238.xml><?xml version="1.0" encoding="utf-8"?>
<p:tagLst xmlns:p="http://schemas.openxmlformats.org/presentationml/2006/main">
  <p:tag name="AS_UNIQUEID" val="3284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</p:tagLst>
</file>

<file path=ppt/tags/tag239.xml><?xml version="1.0" encoding="utf-8"?>
<p:tagLst xmlns:p="http://schemas.openxmlformats.org/presentationml/2006/main">
  <p:tag name="AS_UNIQUEID" val="3286"/>
  <p:tag name="KSO_WM_UNIT_FILL_FORE_SCHEMECOLOR_INDEX" val="2"/>
  <p:tag name="KSO_WM_UNIT_FILL_FORE_SCHEMECOLOR_INDEX_BRIGHTNESS" val="0"/>
  <p:tag name="KSO_WM_UNIT_FILL_TYPE" val="1"/>
  <p:tag name="KSO_WM_UNIT_LINE_FILL_TYPE" val="2"/>
  <p:tag name="KSO_WM_UNIT_LINE_FORE_SCHEMECOLOR_INDEX" val="1"/>
  <p:tag name="KSO_WM_UNIT_LINE_FORE_SCHEMECOLOR_INDEX_BRIGHTNESS" val="0"/>
  <p:tag name="KSO_WM_UNIT_TEXT_FILL_FORE_SCHEMECOLOR_INDEX" val="1"/>
  <p:tag name="KSO_WM_UNIT_TEXT_FILL_FORE_SCHEMECOLOR_INDEX_BRIGHTNESS" val="0"/>
  <p:tag name="KSO_WM_UNIT_TEXT_FILL_TYPE" val="1"/>
</p:tagLst>
</file>

<file path=ppt/tags/tag24.xml><?xml version="1.0" encoding="utf-8"?>
<p:tagLst xmlns:p="http://schemas.openxmlformats.org/presentationml/2006/main">
  <p:tag name="AS_UNIQUEID" val="29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40.xml><?xml version="1.0" encoding="utf-8"?>
<p:tagLst xmlns:p="http://schemas.openxmlformats.org/presentationml/2006/main">
  <p:tag name="AS_UNIQUEID" val="3287"/>
  <p:tag name="KSO_WM_UNIT_TEXT_FILL_FORE_SCHEMECOLOR_INDEX" val="10"/>
  <p:tag name="KSO_WM_UNIT_TEXT_FILL_FORE_SCHEMECOLOR_INDEX_BRIGHTNESS" val="-0.25"/>
  <p:tag name="KSO_WM_UNIT_TEXT_FILL_TYPE" val="1"/>
</p:tagLst>
</file>

<file path=ppt/tags/tag241.xml><?xml version="1.0" encoding="utf-8"?>
<p:tagLst xmlns:p="http://schemas.openxmlformats.org/presentationml/2006/main">
  <p:tag name="AS_UNIQUEID" val="3276"/>
</p:tagLst>
</file>

<file path=ppt/tags/tag242.xml><?xml version="1.0" encoding="utf-8"?>
<p:tagLst xmlns:p="http://schemas.openxmlformats.org/presentationml/2006/main">
  <p:tag name="AS_UNIQUEID" val="1529"/>
</p:tagLst>
</file>

<file path=ppt/tags/tag243.xml><?xml version="1.0" encoding="utf-8"?>
<p:tagLst xmlns:p="http://schemas.openxmlformats.org/presentationml/2006/main">
  <p:tag name="AS_UNIQUEID" val="1547"/>
</p:tagLst>
</file>

<file path=ppt/tags/tag244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"/>
  <p:tag name="KSO_WM_SPECIAL_SOURCE" val="bdnull"/>
  <p:tag name="KSO_WM_TEMPLATE_CATEGORY" val="custom"/>
  <p:tag name="KSO_WM_TEMPLATE_INDEX" val="20205081"/>
</p:tagLst>
</file>

<file path=ppt/tags/tag245.xml><?xml version="1.0" encoding="utf-8"?>
<p:tagLst xmlns:p="http://schemas.openxmlformats.org/presentationml/2006/main">
  <p:tag name="AS_UNIQUEID" val="3289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16"/>
  <p:tag name="KSO_WM_UNIT_FILL_FORE_SCHEMECOLOR_INDEX_1_BRIGHTNESS" val="0"/>
  <p:tag name="KSO_WM_UNIT_FILL_FORE_SCHEMECOLOR_INDEX_1_POS" val="0"/>
  <p:tag name="KSO_WM_UNIT_FILL_FORE_SCHEMECOLOR_INDEX_1_TRANS" val="0.9"/>
  <p:tag name="KSO_WM_UNIT_FILL_FORE_SCHEMECOLOR_INDEX_2" val="15"/>
  <p:tag name="KSO_WM_UNIT_FILL_FORE_SCHEMECOLOR_INDEX_2_BRIGHTNESS" val="-0.1"/>
  <p:tag name="KSO_WM_UNIT_FILL_FORE_SCHEMECOLOR_INDEX_2_POS" val="1"/>
  <p:tag name="KSO_WM_UNIT_FILL_FORE_SCHEMECOLOR_INDEX_2_TRANS" val="0.76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1fb8213e-1734-40b6-92e9-af60d32bcf29}"/>
</p:tagLst>
</file>

<file path=ppt/tags/tag246.xml><?xml version="1.0" encoding="utf-8"?>
<p:tagLst xmlns:p="http://schemas.openxmlformats.org/presentationml/2006/main">
  <p:tag name="AS_UNIQUEID" val="3290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16"/>
  <p:tag name="KSO_WM_UNIT_FILL_FORE_SCHEMECOLOR_INDEX_1_BRIGHTNESS" val="0"/>
  <p:tag name="KSO_WM_UNIT_FILL_FORE_SCHEMECOLOR_INDEX_1_POS" val="0"/>
  <p:tag name="KSO_WM_UNIT_FILL_FORE_SCHEMECOLOR_INDEX_1_TRANS" val="0.9"/>
  <p:tag name="KSO_WM_UNIT_FILL_FORE_SCHEMECOLOR_INDEX_2" val="15"/>
  <p:tag name="KSO_WM_UNIT_FILL_FORE_SCHEMECOLOR_INDEX_2_BRIGHTNESS" val="-0.1"/>
  <p:tag name="KSO_WM_UNIT_FILL_FORE_SCHEMECOLOR_INDEX_2_POS" val="1"/>
  <p:tag name="KSO_WM_UNIT_FILL_FORE_SCHEMECOLOR_INDEX_2_TRANS" val="0.76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6aeb9f76-f88a-49f7-a5e2-546ef6553df5}"/>
</p:tagLst>
</file>

<file path=ppt/tags/tag247.xml><?xml version="1.0" encoding="utf-8"?>
<p:tagLst xmlns:p="http://schemas.openxmlformats.org/presentationml/2006/main">
  <p:tag name="AS_UNIQUEID" val="3291"/>
</p:tagLst>
</file>

<file path=ppt/tags/tag248.xml><?xml version="1.0" encoding="utf-8"?>
<p:tagLst xmlns:p="http://schemas.openxmlformats.org/presentationml/2006/main">
  <p:tag name="AS_UNIQUEID" val="3292"/>
  <p:tag name="KSO_WM_UNIT_TEXT_SHADOW_SCHEMECOLOR_INDEX" val="1"/>
  <p:tag name="KSO_WM_UNIT_TEXT_SHADOW_SCHEMECOLOR_INDEX_BRIGHTNESS" val="0"/>
</p:tagLst>
</file>

<file path=ppt/tags/tag249.xml><?xml version="1.0" encoding="utf-8"?>
<p:tagLst xmlns:p="http://schemas.openxmlformats.org/presentationml/2006/main">
  <p:tag name="AS_UNIQUEID" val="3293"/>
  <p:tag name="KSO_WM_UNIT_FILL_FORE_SCHEMECOLOR_INDEX" val="13"/>
  <p:tag name="KSO_WM_UNIT_FILL_FORE_SCHEMECOLOR_INDEX_BRIGHTNESS" val="0"/>
  <p:tag name="KSO_WM_UNIT_FILL_TYPE" val="1"/>
  <p:tag name="KSO_WM_UNIT_LINE_FILL_TYPE" val="2"/>
  <p:tag name="KSO_WM_UNIT_LINE_FORE_SCHEMECOLOR_INDEX" val="14"/>
  <p:tag name="KSO_WM_UNIT_LINE_FORE_SCHEMECOLOR_INDEX_BRIGHTNESS" val="0"/>
  <p:tag name="KSO_WM_UNIT_TEXT_FILL_FORE_SCHEMECOLOR_INDEX" val="14"/>
  <p:tag name="KSO_WM_UNIT_TEXT_FILL_FORE_SCHEMECOLOR_INDEX_BRIGHTNESS" val="0"/>
  <p:tag name="KSO_WM_UNIT_TEXT_FILL_TYPE" val="1"/>
</p:tagLst>
</file>

<file path=ppt/tags/tag25.xml><?xml version="1.0" encoding="utf-8"?>
<p:tagLst xmlns:p="http://schemas.openxmlformats.org/presentationml/2006/main">
  <p:tag name="AS_UNIQUEID" val="29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50.xml><?xml version="1.0" encoding="utf-8"?>
<p:tagLst xmlns:p="http://schemas.openxmlformats.org/presentationml/2006/main">
  <p:tag name="AS_UNIQUEID" val="3294"/>
  <p:tag name="KSO_WM_UNIT_TABLE_BEAUTIFY" val="smartTable{26d965f8-3d24-4b01-b9a1-fce7fc567652}"/>
  <p:tag name="TABLE_ENDDRAG_ORIGIN_RECT" val="854*259"/>
  <p:tag name="TABLE_ENDDRAG_RECT" val="72*147*854*259"/>
</p:tagLst>
</file>

<file path=ppt/tags/tag251.xml><?xml version="1.0" encoding="utf-8"?>
<p:tagLst xmlns:p="http://schemas.openxmlformats.org/presentationml/2006/main">
  <p:tag name="AS_UNIQUEID" val="3298"/>
  <p:tag name="KSO_WM_UNIT_LINE_FILL_TYPE" val="2"/>
  <p:tag name="KSO_WM_UNIT_LINE_FORE_SCHEMECOLOR_INDEX" val="1"/>
  <p:tag name="KSO_WM_UNIT_LINE_FORE_SCHEMECOLOR_INDEX_BRIGHTNESS" val="0"/>
</p:tagLst>
</file>

<file path=ppt/tags/tag252.xml><?xml version="1.0" encoding="utf-8"?>
<p:tagLst xmlns:p="http://schemas.openxmlformats.org/presentationml/2006/main">
  <p:tag name="AS_UNIQUEID" val="3299"/>
  <p:tag name="KSO_WM_UNIT_TEXT_FILL_FORE_SCHEMECOLOR_INDEX" val="13"/>
  <p:tag name="KSO_WM_UNIT_TEXT_FILL_FORE_SCHEMECOLOR_INDEX_BRIGHTNESS" val="0"/>
  <p:tag name="KSO_WM_UNIT_TEXT_FILL_TYPE" val="1"/>
</p:tagLst>
</file>

<file path=ppt/tags/tag253.xml><?xml version="1.0" encoding="utf-8"?>
<p:tagLst xmlns:p="http://schemas.openxmlformats.org/presentationml/2006/main">
  <p:tag name="AS_UNIQUEID" val="3300"/>
  <p:tag name="KSO_WM_UNIT_TEXT_FILL_FORE_SCHEMECOLOR_INDEX" val="13"/>
  <p:tag name="KSO_WM_UNIT_TEXT_FILL_FORE_SCHEMECOLOR_INDEX_BRIGHTNESS" val="0"/>
  <p:tag name="KSO_WM_UNIT_TEXT_FILL_TYPE" val="1"/>
</p:tagLst>
</file>

<file path=ppt/tags/tag254.xml><?xml version="1.0" encoding="utf-8"?>
<p:tagLst xmlns:p="http://schemas.openxmlformats.org/presentationml/2006/main">
  <p:tag name="AS_UNIQUEID" val="3301"/>
  <p:tag name="KSO_WM_UNIT_TEXT_FILL_FORE_SCHEMECOLOR_INDEX" val="13"/>
  <p:tag name="KSO_WM_UNIT_TEXT_FILL_FORE_SCHEMECOLOR_INDEX_BRIGHTNESS" val="0"/>
  <p:tag name="KSO_WM_UNIT_TEXT_FILL_TYPE" val="1"/>
</p:tagLst>
</file>

<file path=ppt/tags/tag255.xml><?xml version="1.0" encoding="utf-8"?>
<p:tagLst xmlns:p="http://schemas.openxmlformats.org/presentationml/2006/main">
  <p:tag name="AS_UNIQUEID" val="3302"/>
  <p:tag name="KSO_WM_UNIT_TEXT_FILL_FORE_SCHEMECOLOR_INDEX" val="13"/>
  <p:tag name="KSO_WM_UNIT_TEXT_FILL_FORE_SCHEMECOLOR_INDEX_BRIGHTNESS" val="0"/>
  <p:tag name="KSO_WM_UNIT_TEXT_FILL_TYPE" val="1"/>
</p:tagLst>
</file>

<file path=ppt/tags/tag256.xml><?xml version="1.0" encoding="utf-8"?>
<p:tagLst xmlns:p="http://schemas.openxmlformats.org/presentationml/2006/main">
  <p:tag name="AS_UNIQUEID" val="3303"/>
  <p:tag name="KSO_WM_UNIT_TEXT_FILL_FORE_SCHEMECOLOR_INDEX" val="13"/>
  <p:tag name="KSO_WM_UNIT_TEXT_FILL_FORE_SCHEMECOLOR_INDEX_BRIGHTNESS" val="0"/>
  <p:tag name="KSO_WM_UNIT_TEXT_FILL_TYPE" val="1"/>
</p:tagLst>
</file>

<file path=ppt/tags/tag257.xml><?xml version="1.0" encoding="utf-8"?>
<p:tagLst xmlns:p="http://schemas.openxmlformats.org/presentationml/2006/main">
  <p:tag name="AS_UNIQUEID" val="3304"/>
  <p:tag name="KSO_WM_UNIT_TEXT_FILL_FORE_SCHEMECOLOR_INDEX" val="8"/>
  <p:tag name="KSO_WM_UNIT_TEXT_FILL_FORE_SCHEMECOLOR_INDEX_BRIGHTNESS" val="0"/>
  <p:tag name="KSO_WM_UNIT_TEXT_FILL_TYPE" val="1"/>
</p:tagLst>
</file>

<file path=ppt/tags/tag258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"/>
  <p:tag name="KSO_WM_SPECIAL_SOURCE" val="bdnull"/>
  <p:tag name="KSO_WM_TEMPLATE_CATEGORY" val="custom"/>
  <p:tag name="KSO_WM_TEMPLATE_INDEX" val="20205081"/>
</p:tagLst>
</file>

<file path=ppt/tags/tag259.xml><?xml version="1.0" encoding="utf-8"?>
<p:tagLst xmlns:p="http://schemas.openxmlformats.org/presentationml/2006/main">
  <p:tag name="AS_UNIQUEID" val="3314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16"/>
  <p:tag name="KSO_WM_UNIT_FILL_FORE_SCHEMECOLOR_INDEX_1_BRIGHTNESS" val="0"/>
  <p:tag name="KSO_WM_UNIT_FILL_FORE_SCHEMECOLOR_INDEX_1_POS" val="0"/>
  <p:tag name="KSO_WM_UNIT_FILL_FORE_SCHEMECOLOR_INDEX_1_TRANS" val="0.9"/>
  <p:tag name="KSO_WM_UNIT_FILL_FORE_SCHEMECOLOR_INDEX_2" val="15"/>
  <p:tag name="KSO_WM_UNIT_FILL_FORE_SCHEMECOLOR_INDEX_2_BRIGHTNESS" val="-0.1"/>
  <p:tag name="KSO_WM_UNIT_FILL_FORE_SCHEMECOLOR_INDEX_2_POS" val="1"/>
  <p:tag name="KSO_WM_UNIT_FILL_FORE_SCHEMECOLOR_INDEX_2_TRANS" val="0.76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9b19d4b3-0f62-4349-b28e-e7a863bfadce}"/>
</p:tagLst>
</file>

<file path=ppt/tags/tag26.xml><?xml version="1.0" encoding="utf-8"?>
<p:tagLst xmlns:p="http://schemas.openxmlformats.org/presentationml/2006/main">
  <p:tag name="AS_UNIQUEID" val="29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60.xml><?xml version="1.0" encoding="utf-8"?>
<p:tagLst xmlns:p="http://schemas.openxmlformats.org/presentationml/2006/main">
  <p:tag name="AS_UNIQUEID" val="3315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16"/>
  <p:tag name="KSO_WM_UNIT_FILL_FORE_SCHEMECOLOR_INDEX_1_BRIGHTNESS" val="0"/>
  <p:tag name="KSO_WM_UNIT_FILL_FORE_SCHEMECOLOR_INDEX_1_POS" val="0"/>
  <p:tag name="KSO_WM_UNIT_FILL_FORE_SCHEMECOLOR_INDEX_1_TRANS" val="0.9"/>
  <p:tag name="KSO_WM_UNIT_FILL_FORE_SCHEMECOLOR_INDEX_2" val="15"/>
  <p:tag name="KSO_WM_UNIT_FILL_FORE_SCHEMECOLOR_INDEX_2_BRIGHTNESS" val="-0.1"/>
  <p:tag name="KSO_WM_UNIT_FILL_FORE_SCHEMECOLOR_INDEX_2_POS" val="1"/>
  <p:tag name="KSO_WM_UNIT_FILL_FORE_SCHEMECOLOR_INDEX_2_TRANS" val="0.76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4a6710b-172e-49cf-92fc-185faf65bdbd}"/>
</p:tagLst>
</file>

<file path=ppt/tags/tag261.xml><?xml version="1.0" encoding="utf-8"?>
<p:tagLst xmlns:p="http://schemas.openxmlformats.org/presentationml/2006/main">
  <p:tag name="AS_UNIQUEID" val="3316"/>
</p:tagLst>
</file>

<file path=ppt/tags/tag262.xml><?xml version="1.0" encoding="utf-8"?>
<p:tagLst xmlns:p="http://schemas.openxmlformats.org/presentationml/2006/main">
  <p:tag name="AS_UNIQUEID" val="3317"/>
  <p:tag name="KSO_WM_UNIT_FILL_FORE_SCHEMECOLOR_INDEX" val="16"/>
  <p:tag name="KSO_WM_UNIT_FILL_FORE_SCHEMECOLOR_INDEX_BRIGHTNESS" val="0"/>
  <p:tag name="KSO_WM_UNIT_FILL_TYPE" val="1"/>
  <p:tag name="KSO_WM_UNIT_TEXT_SHADOW_SCHEMECOLOR_INDEX" val="1"/>
  <p:tag name="KSO_WM_UNIT_TEXT_SHADOW_SCHEMECOLOR_INDEX_BRIGHTNESS" val="0"/>
</p:tagLst>
</file>

<file path=ppt/tags/tag263.xml><?xml version="1.0" encoding="utf-8"?>
<p:tagLst xmlns:p="http://schemas.openxmlformats.org/presentationml/2006/main">
  <p:tag name="AS_UNIQUEID" val="3319"/>
  <p:tag name="KSO_WM_UNIT_TEXT_FILL_FORE_SCHEMECOLOR_INDEX" val="13"/>
  <p:tag name="KSO_WM_UNIT_TEXT_FILL_FORE_SCHEMECOLOR_INDEX_BRIGHTNESS" val="0.25"/>
  <p:tag name="KSO_WM_UNIT_TEXT_FILL_TYPE" val="1"/>
</p:tagLst>
</file>

<file path=ppt/tags/tag264.xml><?xml version="1.0" encoding="utf-8"?>
<p:tagLst xmlns:p="http://schemas.openxmlformats.org/presentationml/2006/main">
  <p:tag name="AS_UNIQUEID" val="3321"/>
  <p:tag name="KSO_WM_UNIT_TEXT_FILL_FORE_SCHEMECOLOR_INDEX" val="13"/>
  <p:tag name="KSO_WM_UNIT_TEXT_FILL_FORE_SCHEMECOLOR_INDEX_BRIGHTNESS" val="0.25"/>
  <p:tag name="KSO_WM_UNIT_TEXT_FILL_TYPE" val="1"/>
</p:tagLst>
</file>

<file path=ppt/tags/tag265.xml><?xml version="1.0" encoding="utf-8"?>
<p:tagLst xmlns:p="http://schemas.openxmlformats.org/presentationml/2006/main">
  <p:tag name="AS_UNIQUEID" val="3323"/>
  <p:tag name="KSO_WM_UNIT_TEXT_FILL_FORE_SCHEMECOLOR_INDEX" val="13"/>
  <p:tag name="KSO_WM_UNIT_TEXT_FILL_FORE_SCHEMECOLOR_INDEX_BRIGHTNESS" val="0.25"/>
  <p:tag name="KSO_WM_UNIT_TEXT_FILL_TYPE" val="1"/>
</p:tagLst>
</file>

<file path=ppt/tags/tag266.xml><?xml version="1.0" encoding="utf-8"?>
<p:tagLst xmlns:p="http://schemas.openxmlformats.org/presentationml/2006/main">
  <p:tag name="AS_UNIQUEID" val="3325"/>
  <p:tag name="KSO_WM_UNIT_FILL_FORE_SCHEMECOLOR_INDEX" val="13"/>
  <p:tag name="KSO_WM_UNIT_FILL_FORE_SCHEMECOLOR_INDEX_BRIGHTNESS" val="0"/>
  <p:tag name="KSO_WM_UNIT_FILL_TYPE" val="1"/>
  <p:tag name="KSO_WM_UNIT_LINE_FILL_TYPE" val="2"/>
  <p:tag name="KSO_WM_UNIT_LINE_FORE_SCHEMECOLOR_INDEX" val="14"/>
  <p:tag name="KSO_WM_UNIT_LINE_FORE_SCHEMECOLOR_INDEX_BRIGHTNESS" val="0"/>
  <p:tag name="KSO_WM_UNIT_TEXT_FILL_FORE_SCHEMECOLOR_INDEX" val="14"/>
  <p:tag name="KSO_WM_UNIT_TEXT_FILL_FORE_SCHEMECOLOR_INDEX_BRIGHTNESS" val="0"/>
  <p:tag name="KSO_WM_UNIT_TEXT_FILL_TYPE" val="1"/>
</p:tagLst>
</file>

<file path=ppt/tags/tag267.xml><?xml version="1.0" encoding="utf-8"?>
<p:tagLst xmlns:p="http://schemas.openxmlformats.org/presentationml/2006/main">
  <p:tag name="AS_UNIQUEID" val="2789"/>
</p:tagLst>
</file>

<file path=ppt/tags/tag268.xml><?xml version="1.0" encoding="utf-8"?>
<p:tagLst xmlns:p="http://schemas.openxmlformats.org/presentationml/2006/main">
  <p:tag name="AS_UNIQUEID" val="1585"/>
</p:tagLst>
</file>

<file path=ppt/tags/tag269.xml><?xml version="1.0" encoding="utf-8"?>
<p:tagLst xmlns:p="http://schemas.openxmlformats.org/presentationml/2006/main">
  <p:tag name="AS_UNIQUEID" val="1588"/>
</p:tagLst>
</file>

<file path=ppt/tags/tag27.xml><?xml version="1.0" encoding="utf-8"?>
<p:tagLst xmlns:p="http://schemas.openxmlformats.org/presentationml/2006/main">
  <p:tag name="AS_UNIQUEID" val="29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70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"/>
  <p:tag name="KSO_WM_SPECIAL_SOURCE" val="bdnull"/>
  <p:tag name="KSO_WM_TEMPLATE_CATEGORY" val="custom"/>
  <p:tag name="KSO_WM_TEMPLATE_INDEX" val="20205081"/>
</p:tagLst>
</file>

<file path=ppt/tags/tag271.xml><?xml version="1.0" encoding="utf-8"?>
<p:tagLst xmlns:p="http://schemas.openxmlformats.org/presentationml/2006/main">
  <p:tag name="AS_UNIQUEID" val="3330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16"/>
  <p:tag name="KSO_WM_UNIT_FILL_FORE_SCHEMECOLOR_INDEX_1_BRIGHTNESS" val="0"/>
  <p:tag name="KSO_WM_UNIT_FILL_FORE_SCHEMECOLOR_INDEX_1_POS" val="0"/>
  <p:tag name="KSO_WM_UNIT_FILL_FORE_SCHEMECOLOR_INDEX_1_TRANS" val="0.9"/>
  <p:tag name="KSO_WM_UNIT_FILL_FORE_SCHEMECOLOR_INDEX_2" val="15"/>
  <p:tag name="KSO_WM_UNIT_FILL_FORE_SCHEMECOLOR_INDEX_2_BRIGHTNESS" val="-0.1"/>
  <p:tag name="KSO_WM_UNIT_FILL_FORE_SCHEMECOLOR_INDEX_2_POS" val="1"/>
  <p:tag name="KSO_WM_UNIT_FILL_FORE_SCHEMECOLOR_INDEX_2_TRANS" val="0.76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247e3180-2f8b-4639-a040-bfe511ac1f35}"/>
</p:tagLst>
</file>

<file path=ppt/tags/tag272.xml><?xml version="1.0" encoding="utf-8"?>
<p:tagLst xmlns:p="http://schemas.openxmlformats.org/presentationml/2006/main">
  <p:tag name="AS_UNIQUEID" val="3331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16"/>
  <p:tag name="KSO_WM_UNIT_FILL_FORE_SCHEMECOLOR_INDEX_1_BRIGHTNESS" val="0"/>
  <p:tag name="KSO_WM_UNIT_FILL_FORE_SCHEMECOLOR_INDEX_1_POS" val="0"/>
  <p:tag name="KSO_WM_UNIT_FILL_FORE_SCHEMECOLOR_INDEX_1_TRANS" val="0.9"/>
  <p:tag name="KSO_WM_UNIT_FILL_FORE_SCHEMECOLOR_INDEX_2" val="15"/>
  <p:tag name="KSO_WM_UNIT_FILL_FORE_SCHEMECOLOR_INDEX_2_BRIGHTNESS" val="-0.1"/>
  <p:tag name="KSO_WM_UNIT_FILL_FORE_SCHEMECOLOR_INDEX_2_POS" val="1"/>
  <p:tag name="KSO_WM_UNIT_FILL_FORE_SCHEMECOLOR_INDEX_2_TRANS" val="0.76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1a73227c-8b81-4825-be25-199be8fc2c52}"/>
</p:tagLst>
</file>

<file path=ppt/tags/tag273.xml><?xml version="1.0" encoding="utf-8"?>
<p:tagLst xmlns:p="http://schemas.openxmlformats.org/presentationml/2006/main">
  <p:tag name="AS_UNIQUEID" val="3332"/>
</p:tagLst>
</file>

<file path=ppt/tags/tag274.xml><?xml version="1.0" encoding="utf-8"?>
<p:tagLst xmlns:p="http://schemas.openxmlformats.org/presentationml/2006/main">
  <p:tag name="AS_UNIQUEID" val="3333"/>
</p:tagLst>
</file>

<file path=ppt/tags/tag275.xml><?xml version="1.0" encoding="utf-8"?>
<p:tagLst xmlns:p="http://schemas.openxmlformats.org/presentationml/2006/main">
  <p:tag name="AS_UNIQUEID" val="3334"/>
  <p:tag name="KSO_WM_UNIT_LINE_FILL_TYPE" val="2"/>
  <p:tag name="KSO_WM_UNIT_LINE_FORE_SCHEMECOLOR_INDEX" val="13"/>
  <p:tag name="KSO_WM_UNIT_LINE_FORE_SCHEMECOLOR_INDEX_BRIGHTNESS" val="0"/>
</p:tagLst>
</file>

<file path=ppt/tags/tag276.xml><?xml version="1.0" encoding="utf-8"?>
<p:tagLst xmlns:p="http://schemas.openxmlformats.org/presentationml/2006/main">
  <p:tag name="AS_UNIQUEID" val="3335"/>
  <p:tag name="KSO_WM_UNIT_LINE_FILL_TYPE" val="2"/>
  <p:tag name="KSO_WM_UNIT_LINE_FORE_SCHEMECOLOR_INDEX" val="13"/>
  <p:tag name="KSO_WM_UNIT_LINE_FORE_SCHEMECOLOR_INDEX_BRIGHTNESS" val="0"/>
</p:tagLst>
</file>

<file path=ppt/tags/tag277.xml><?xml version="1.0" encoding="utf-8"?>
<p:tagLst xmlns:p="http://schemas.openxmlformats.org/presentationml/2006/main">
  <p:tag name="AS_UNIQUEID" val="3336"/>
  <p:tag name="KSO_WM_UNIT_LINE_FILL_TYPE" val="2"/>
  <p:tag name="KSO_WM_UNIT_LINE_FORE_SCHEMECOLOR_INDEX" val="13"/>
  <p:tag name="KSO_WM_UNIT_LINE_FORE_SCHEMECOLOR_INDEX_BRIGHTNESS" val="0"/>
</p:tagLst>
</file>

<file path=ppt/tags/tag278.xml><?xml version="1.0" encoding="utf-8"?>
<p:tagLst xmlns:p="http://schemas.openxmlformats.org/presentationml/2006/main">
  <p:tag name="AS_UNIQUEID" val="3337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279.xml><?xml version="1.0" encoding="utf-8"?>
<p:tagLst xmlns:p="http://schemas.openxmlformats.org/presentationml/2006/main">
  <p:tag name="AS_UNIQUEID" val="3338"/>
  <p:tag name="KSO_WM_UNIT_LINE_FILL_TYPE" val="2"/>
  <p:tag name="KSO_WM_UNIT_LINE_FORE_SCHEMECOLOR_INDEX" val="13"/>
  <p:tag name="KSO_WM_UNIT_LINE_FORE_SCHEMECOLOR_INDEX_BRIGHTNESS" val="0"/>
</p:tagLst>
</file>

<file path=ppt/tags/tag28.xml><?xml version="1.0" encoding="utf-8"?>
<p:tagLst xmlns:p="http://schemas.openxmlformats.org/presentationml/2006/main">
  <p:tag name="AS_UNIQUEID" val="29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80.xml><?xml version="1.0" encoding="utf-8"?>
<p:tagLst xmlns:p="http://schemas.openxmlformats.org/presentationml/2006/main">
  <p:tag name="AS_UNIQUEID" val="3339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281.xml><?xml version="1.0" encoding="utf-8"?>
<p:tagLst xmlns:p="http://schemas.openxmlformats.org/presentationml/2006/main">
  <p:tag name="AS_UNIQUEID" val="3340"/>
  <p:tag name="KSO_WM_UNIT_LINE_FILL_TYPE" val="2"/>
  <p:tag name="KSO_WM_UNIT_LINE_FORE_SCHEMECOLOR_INDEX" val="13"/>
  <p:tag name="KSO_WM_UNIT_LINE_FORE_SCHEMECOLOR_INDEX_BRIGHTNESS" val="0"/>
</p:tagLst>
</file>

<file path=ppt/tags/tag282.xml><?xml version="1.0" encoding="utf-8"?>
<p:tagLst xmlns:p="http://schemas.openxmlformats.org/presentationml/2006/main">
  <p:tag name="AS_UNIQUEID" val="3341"/>
  <p:tag name="KSO_WM_UNIT_LINE_FILL_TYPE" val="2"/>
  <p:tag name="KSO_WM_UNIT_LINE_FORE_SCHEMECOLOR_INDEX" val="13"/>
  <p:tag name="KSO_WM_UNIT_LINE_FORE_SCHEMECOLOR_INDEX_BRIGHTNESS" val="0"/>
</p:tagLst>
</file>

<file path=ppt/tags/tag283.xml><?xml version="1.0" encoding="utf-8"?>
<p:tagLst xmlns:p="http://schemas.openxmlformats.org/presentationml/2006/main">
  <p:tag name="AS_UNIQUEID" val="3342"/>
  <p:tag name="KSO_WM_UNIT_LINE_FILL_TYPE" val="2"/>
  <p:tag name="KSO_WM_UNIT_LINE_FORE_SCHEMECOLOR_INDEX" val="13"/>
  <p:tag name="KSO_WM_UNIT_LINE_FORE_SCHEMECOLOR_INDEX_BRIGHTNESS" val="0"/>
</p:tagLst>
</file>

<file path=ppt/tags/tag284.xml><?xml version="1.0" encoding="utf-8"?>
<p:tagLst xmlns:p="http://schemas.openxmlformats.org/presentationml/2006/main">
  <p:tag name="AS_UNIQUEID" val="3343"/>
  <p:tag name="KSO_WM_UNIT_FILL_FORE_SCHEMECOLOR_INDEX" val="13"/>
  <p:tag name="KSO_WM_UNIT_FILL_FORE_SCHEMECOLOR_INDEX_BRIGHTNESS" val="0"/>
  <p:tag name="KSO_WM_UNIT_FILL_TYPE" val="1"/>
  <p:tag name="KSO_WM_UNIT_LINE_FILL_TYPE" val="2"/>
  <p:tag name="KSO_WM_UNIT_LINE_FORE_SCHEMECOLOR_INDEX" val="14"/>
  <p:tag name="KSO_WM_UNIT_LINE_FORE_SCHEMECOLOR_INDEX_BRIGHTNESS" val="0"/>
  <p:tag name="KSO_WM_UNIT_TEXT_FILL_FORE_SCHEMECOLOR_INDEX" val="14"/>
  <p:tag name="KSO_WM_UNIT_TEXT_FILL_FORE_SCHEMECOLOR_INDEX_BRIGHTNESS" val="0"/>
  <p:tag name="KSO_WM_UNIT_TEXT_FILL_TYPE" val="1"/>
</p:tagLst>
</file>

<file path=ppt/tags/tag285.xml><?xml version="1.0" encoding="utf-8"?>
<p:tagLst xmlns:p="http://schemas.openxmlformats.org/presentationml/2006/main">
  <p:tag name="AS_UNIQUEID" val="1596"/>
</p:tagLst>
</file>

<file path=ppt/tags/tag286.xml><?xml version="1.0" encoding="utf-8"?>
<p:tagLst xmlns:p="http://schemas.openxmlformats.org/presentationml/2006/main">
  <p:tag name="AS_UNIQUEID" val="1597"/>
</p:tagLst>
</file>

<file path=ppt/tags/tag287.xml><?xml version="1.0" encoding="utf-8"?>
<p:tagLst xmlns:p="http://schemas.openxmlformats.org/presentationml/2006/main">
  <p:tag name="AS_UNIQUEID" val="1598"/>
</p:tagLst>
</file>

<file path=ppt/tags/tag288.xml><?xml version="1.0" encoding="utf-8"?>
<p:tagLst xmlns:p="http://schemas.openxmlformats.org/presentationml/2006/main">
  <p:tag name="AS_UNIQUEID" val="1599"/>
</p:tagLst>
</file>

<file path=ppt/tags/tag289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"/>
  <p:tag name="KSO_WM_SPECIAL_SOURCE" val="bdnull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AS_UNIQUEID" val="29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90.xml><?xml version="1.0" encoding="utf-8"?>
<p:tagLst xmlns:p="http://schemas.openxmlformats.org/presentationml/2006/main">
  <p:tag name="AS_UNIQUEID" val="3345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16"/>
  <p:tag name="KSO_WM_UNIT_FILL_FORE_SCHEMECOLOR_INDEX_1_BRIGHTNESS" val="0"/>
  <p:tag name="KSO_WM_UNIT_FILL_FORE_SCHEMECOLOR_INDEX_1_POS" val="0"/>
  <p:tag name="KSO_WM_UNIT_FILL_FORE_SCHEMECOLOR_INDEX_1_TRANS" val="0.9"/>
  <p:tag name="KSO_WM_UNIT_FILL_FORE_SCHEMECOLOR_INDEX_2" val="15"/>
  <p:tag name="KSO_WM_UNIT_FILL_FORE_SCHEMECOLOR_INDEX_2_BRIGHTNESS" val="-0.1"/>
  <p:tag name="KSO_WM_UNIT_FILL_FORE_SCHEMECOLOR_INDEX_2_POS" val="1"/>
  <p:tag name="KSO_WM_UNIT_FILL_FORE_SCHEMECOLOR_INDEX_2_TRANS" val="0.76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2e3b38a5-d619-4699-9e4b-38e44c40041f}"/>
</p:tagLst>
</file>

<file path=ppt/tags/tag291.xml><?xml version="1.0" encoding="utf-8"?>
<p:tagLst xmlns:p="http://schemas.openxmlformats.org/presentationml/2006/main">
  <p:tag name="AS_UNIQUEID" val="3346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16"/>
  <p:tag name="KSO_WM_UNIT_FILL_FORE_SCHEMECOLOR_INDEX_1_BRIGHTNESS" val="0"/>
  <p:tag name="KSO_WM_UNIT_FILL_FORE_SCHEMECOLOR_INDEX_1_POS" val="0"/>
  <p:tag name="KSO_WM_UNIT_FILL_FORE_SCHEMECOLOR_INDEX_1_TRANS" val="0.9"/>
  <p:tag name="KSO_WM_UNIT_FILL_FORE_SCHEMECOLOR_INDEX_2" val="15"/>
  <p:tag name="KSO_WM_UNIT_FILL_FORE_SCHEMECOLOR_INDEX_2_BRIGHTNESS" val="-0.1"/>
  <p:tag name="KSO_WM_UNIT_FILL_FORE_SCHEMECOLOR_INDEX_2_POS" val="1"/>
  <p:tag name="KSO_WM_UNIT_FILL_FORE_SCHEMECOLOR_INDEX_2_TRANS" val="0.76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0f600b75-2a27-4bd3-9f29-6cdb6a27b4a2}"/>
</p:tagLst>
</file>

<file path=ppt/tags/tag292.xml><?xml version="1.0" encoding="utf-8"?>
<p:tagLst xmlns:p="http://schemas.openxmlformats.org/presentationml/2006/main">
  <p:tag name="AS_UNIQUEID" val="3347"/>
  <p:tag name="KSO_WM_UNIT_TEXT_FILL_FORE_SCHEMECOLOR_INDEX" val="13"/>
  <p:tag name="KSO_WM_UNIT_TEXT_FILL_FORE_SCHEMECOLOR_INDEX_BRIGHTNESS" val="0"/>
  <p:tag name="KSO_WM_UNIT_TEXT_FILL_TYPE" val="1"/>
</p:tagLst>
</file>

<file path=ppt/tags/tag293.xml><?xml version="1.0" encoding="utf-8"?>
<p:tagLst xmlns:p="http://schemas.openxmlformats.org/presentationml/2006/main">
  <p:tag name="AS_UNIQUEID" val="3348"/>
</p:tagLst>
</file>

<file path=ppt/tags/tag294.xml><?xml version="1.0" encoding="utf-8"?>
<p:tagLst xmlns:p="http://schemas.openxmlformats.org/presentationml/2006/main">
  <p:tag name="AS_UNIQUEID" val="3349"/>
</p:tagLst>
</file>

<file path=ppt/tags/tag295.xml><?xml version="1.0" encoding="utf-8"?>
<p:tagLst xmlns:p="http://schemas.openxmlformats.org/presentationml/2006/main">
  <p:tag name="AS_UNIQUEID" val="3350"/>
  <p:tag name="KSO_WM_UNIT_TEXT_FORE_SCHEMECOLOR_INDEX" val="13"/>
  <p:tag name="KSO_WM_UNIT_TEXT_FORE_SCHEMECOLOR_INDEX_BRIGHTNESS" val="0"/>
  <p:tag name="KSO_WM_UNIT_TEXT_LINE_FILL_TYPE" val="2"/>
</p:tagLst>
</file>

<file path=ppt/tags/tag296.xml><?xml version="1.0" encoding="utf-8"?>
<p:tagLst xmlns:p="http://schemas.openxmlformats.org/presentationml/2006/main">
  <p:tag name="AS_UNIQUEID" val="3351"/>
  <p:tag name="KSO_WM_UNIT_FILL_FORE_SCHEMECOLOR_INDEX" val="5"/>
  <p:tag name="KSO_WM_UNIT_FILL_FORE_SCHEMECOLOR_INDEX_BRIGHTNESS" val="0"/>
  <p:tag name="KSO_WM_UNIT_FILL_TYPE" val="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</p:tagLst>
</file>

<file path=ppt/tags/tag297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"/>
  <p:tag name="KSO_WM_SPECIAL_SOURCE" val="bdnull"/>
  <p:tag name="KSO_WM_TEMPLATE_CATEGORY" val="custom"/>
  <p:tag name="KSO_WM_TEMPLATE_INDEX" val="20205081"/>
</p:tagLst>
</file>

<file path=ppt/tags/tag298.xml><?xml version="1.0" encoding="utf-8"?>
<p:tagLst xmlns:p="http://schemas.openxmlformats.org/presentationml/2006/main">
  <p:tag name="AS_UNIQUEID" val="3163"/>
</p:tagLst>
</file>

<file path=ppt/tags/tag299.xml><?xml version="1.0" encoding="utf-8"?>
<p:tagLst xmlns:p="http://schemas.openxmlformats.org/presentationml/2006/main">
  <p:tag name="AS_UNIQUEID" val="3164"/>
</p:tagLst>
</file>

<file path=ppt/tags/tag3.xml><?xml version="1.0" encoding="utf-8"?>
<p:tagLst xmlns:p="http://schemas.openxmlformats.org/presentationml/2006/main">
  <p:tag name="AS_UNIQUEID" val="2893"/>
</p:tagLst>
</file>

<file path=ppt/tags/tag30.xml><?xml version="1.0" encoding="utf-8"?>
<p:tagLst xmlns:p="http://schemas.openxmlformats.org/presentationml/2006/main">
  <p:tag name="AS_UNIQUEID" val="29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00.xml><?xml version="1.0" encoding="utf-8"?>
<p:tagLst xmlns:p="http://schemas.openxmlformats.org/presentationml/2006/main">
  <p:tag name="AS_UNIQUEID" val="3165"/>
</p:tagLst>
</file>

<file path=ppt/tags/tag301.xml><?xml version="1.0" encoding="utf-8"?>
<p:tagLst xmlns:p="http://schemas.openxmlformats.org/presentationml/2006/main">
  <p:tag name="AS_UNIQUEID" val="3166"/>
</p:tagLst>
</file>

<file path=ppt/tags/tag302.xml><?xml version="1.0" encoding="utf-8"?>
<p:tagLst xmlns:p="http://schemas.openxmlformats.org/presentationml/2006/main">
  <p:tag name="AS_UNIQUEID" val="3167"/>
</p:tagLst>
</file>

<file path=ppt/tags/tag303.xml><?xml version="1.0" encoding="utf-8"?>
<p:tagLst xmlns:p="http://schemas.openxmlformats.org/presentationml/2006/main">
  <p:tag name="AS_UNIQUEID" val="3168"/>
</p:tagLst>
</file>

<file path=ppt/tags/tag304.xml><?xml version="1.0" encoding="utf-8"?>
<p:tagLst xmlns:p="http://schemas.openxmlformats.org/presentationml/2006/main">
  <p:tag name="AS_UNIQUEID" val="3169"/>
</p:tagLst>
</file>

<file path=ppt/tags/tag305.xml><?xml version="1.0" encoding="utf-8"?>
<p:tagLst xmlns:p="http://schemas.openxmlformats.org/presentationml/2006/main">
  <p:tag name="AS_UNIQUEID" val="3170"/>
</p:tagLst>
</file>

<file path=ppt/tags/tag306.xml><?xml version="1.0" encoding="utf-8"?>
<p:tagLst xmlns:p="http://schemas.openxmlformats.org/presentationml/2006/main">
  <p:tag name="AS_UNIQUEID" val="3171"/>
</p:tagLst>
</file>

<file path=ppt/tags/tag307.xml><?xml version="1.0" encoding="utf-8"?>
<p:tagLst xmlns:p="http://schemas.openxmlformats.org/presentationml/2006/main">
  <p:tag name="AS_UNIQUEID" val="3172"/>
</p:tagLst>
</file>

<file path=ppt/tags/tag308.xml><?xml version="1.0" encoding="utf-8"?>
<p:tagLst xmlns:p="http://schemas.openxmlformats.org/presentationml/2006/main">
  <p:tag name="AS_UNIQUEID" val="3173"/>
</p:tagLst>
</file>

<file path=ppt/tags/tag309.xml><?xml version="1.0" encoding="utf-8"?>
<p:tagLst xmlns:p="http://schemas.openxmlformats.org/presentationml/2006/main">
  <p:tag name="AS_UNIQUEID" val="3174"/>
</p:tagLst>
</file>

<file path=ppt/tags/tag31.xml><?xml version="1.0" encoding="utf-8"?>
<p:tagLst xmlns:p="http://schemas.openxmlformats.org/presentationml/2006/main">
  <p:tag name="AS_UNIQUEID" val="29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10.xml><?xml version="1.0" encoding="utf-8"?>
<p:tagLst xmlns:p="http://schemas.openxmlformats.org/presentationml/2006/main">
  <p:tag name="AS_UNIQUEID" val="3175"/>
</p:tagLst>
</file>

<file path=ppt/tags/tag311.xml><?xml version="1.0" encoding="utf-8"?>
<p:tagLst xmlns:p="http://schemas.openxmlformats.org/presentationml/2006/main">
  <p:tag name="AS_UNIQUEID" val="3176"/>
</p:tagLst>
</file>

<file path=ppt/tags/tag312.xml><?xml version="1.0" encoding="utf-8"?>
<p:tagLst xmlns:p="http://schemas.openxmlformats.org/presentationml/2006/main">
  <p:tag name="AS_UNIQUEID" val="3177"/>
</p:tagLst>
</file>

<file path=ppt/tags/tag313.xml><?xml version="1.0" encoding="utf-8"?>
<p:tagLst xmlns:p="http://schemas.openxmlformats.org/presentationml/2006/main">
  <p:tag name="AS_UNIQUEID" val="3178"/>
</p:tagLst>
</file>

<file path=ppt/tags/tag314.xml><?xml version="1.0" encoding="utf-8"?>
<p:tagLst xmlns:p="http://schemas.openxmlformats.org/presentationml/2006/main">
  <p:tag name="AS_UNIQUEID" val="3179"/>
</p:tagLst>
</file>

<file path=ppt/tags/tag315.xml><?xml version="1.0" encoding="utf-8"?>
<p:tagLst xmlns:p="http://schemas.openxmlformats.org/presentationml/2006/main">
  <p:tag name="AS_UNIQUEID" val="3180"/>
</p:tagLst>
</file>

<file path=ppt/tags/tag316.xml><?xml version="1.0" encoding="utf-8"?>
<p:tagLst xmlns:p="http://schemas.openxmlformats.org/presentationml/2006/main">
  <p:tag name="AS_UNIQUEID" val="3181"/>
</p:tagLst>
</file>

<file path=ppt/tags/tag317.xml><?xml version="1.0" encoding="utf-8"?>
<p:tagLst xmlns:p="http://schemas.openxmlformats.org/presentationml/2006/main">
  <p:tag name="AS_UNIQUEID" val="3182"/>
</p:tagLst>
</file>

<file path=ppt/tags/tag318.xml><?xml version="1.0" encoding="utf-8"?>
<p:tagLst xmlns:p="http://schemas.openxmlformats.org/presentationml/2006/main">
  <p:tag name="AS_UNIQUEID" val="3183"/>
</p:tagLst>
</file>

<file path=ppt/tags/tag319.xml><?xml version="1.0" encoding="utf-8"?>
<p:tagLst xmlns:p="http://schemas.openxmlformats.org/presentationml/2006/main">
  <p:tag name="AS_UNIQUEID" val="3184"/>
</p:tagLst>
</file>

<file path=ppt/tags/tag32.xml><?xml version="1.0" encoding="utf-8"?>
<p:tagLst xmlns:p="http://schemas.openxmlformats.org/presentationml/2006/main">
  <p:tag name="AS_UNIQUEID" val="29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20.xml><?xml version="1.0" encoding="utf-8"?>
<p:tagLst xmlns:p="http://schemas.openxmlformats.org/presentationml/2006/main">
  <p:tag name="AS_UNIQUEID" val="3185"/>
</p:tagLst>
</file>

<file path=ppt/tags/tag321.xml><?xml version="1.0" encoding="utf-8"?>
<p:tagLst xmlns:p="http://schemas.openxmlformats.org/presentationml/2006/main">
  <p:tag name="AS_UNIQUEID" val="3186"/>
</p:tagLst>
</file>

<file path=ppt/tags/tag322.xml><?xml version="1.0" encoding="utf-8"?>
<p:tagLst xmlns:p="http://schemas.openxmlformats.org/presentationml/2006/main">
  <p:tag name="AS_UNIQUEID" val="3187"/>
</p:tagLst>
</file>

<file path=ppt/tags/tag323.xml><?xml version="1.0" encoding="utf-8"?>
<p:tagLst xmlns:p="http://schemas.openxmlformats.org/presentationml/2006/main">
  <p:tag name="AS_UNIQUEID" val="3188"/>
</p:tagLst>
</file>

<file path=ppt/tags/tag324.xml><?xml version="1.0" encoding="utf-8"?>
<p:tagLst xmlns:p="http://schemas.openxmlformats.org/presentationml/2006/main">
  <p:tag name="AS_UNIQUEID" val="3159"/>
</p:tagLst>
</file>

<file path=ppt/tags/tag325.xml><?xml version="1.0" encoding="utf-8"?>
<p:tagLst xmlns:p="http://schemas.openxmlformats.org/presentationml/2006/main">
  <p:tag name="AS_UNIQUEID" val="3160"/>
</p:tagLst>
</file>

<file path=ppt/tags/tag326.xml><?xml version="1.0" encoding="utf-8"?>
<p:tagLst xmlns:p="http://schemas.openxmlformats.org/presentationml/2006/main">
  <p:tag name="AS_UNIQUEID" val="3161"/>
</p:tagLst>
</file>

<file path=ppt/tags/tag3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8.xml><?xml version="1.0" encoding="utf-8"?>
<p:tagLst xmlns:p="http://schemas.openxmlformats.org/presentationml/2006/main">
  <p:tag name="AS_UNIQUEID" val="603"/>
</p:tagLst>
</file>

<file path=ppt/tags/tag329.xml><?xml version="1.0" encoding="utf-8"?>
<p:tagLst xmlns:p="http://schemas.openxmlformats.org/presentationml/2006/main">
  <p:tag name="AS_UNIQUEID" val="604"/>
</p:tagLst>
</file>

<file path=ppt/tags/tag33.xml><?xml version="1.0" encoding="utf-8"?>
<p:tagLst xmlns:p="http://schemas.openxmlformats.org/presentationml/2006/main">
  <p:tag name="AS_UNIQUEID" val="29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330.xml><?xml version="1.0" encoding="utf-8"?>
<p:tagLst xmlns:p="http://schemas.openxmlformats.org/presentationml/2006/main">
  <p:tag name="AS_UNIQUEID" val="605"/>
</p:tagLst>
</file>

<file path=ppt/tags/tag331.xml><?xml version="1.0" encoding="utf-8"?>
<p:tagLst xmlns:p="http://schemas.openxmlformats.org/presentationml/2006/main">
  <p:tag name="AS_UNIQUEID" val="606"/>
</p:tagLst>
</file>

<file path=ppt/tags/tag332.xml><?xml version="1.0" encoding="utf-8"?>
<p:tagLst xmlns:p="http://schemas.openxmlformats.org/presentationml/2006/main">
  <p:tag name="AS_UNIQUEID" val="607"/>
</p:tagLst>
</file>

<file path=ppt/tags/tag333.xml><?xml version="1.0" encoding="utf-8"?>
<p:tagLst xmlns:p="http://schemas.openxmlformats.org/presentationml/2006/main">
  <p:tag name="AS_UNIQUEID" val="608"/>
</p:tagLst>
</file>

<file path=ppt/tags/tag334.xml><?xml version="1.0" encoding="utf-8"?>
<p:tagLst xmlns:p="http://schemas.openxmlformats.org/presentationml/2006/main">
  <p:tag name="AS_UNIQUEID" val="609"/>
</p:tagLst>
</file>

<file path=ppt/tags/tag335.xml><?xml version="1.0" encoding="utf-8"?>
<p:tagLst xmlns:p="http://schemas.openxmlformats.org/presentationml/2006/main">
  <p:tag name="AS_UNIQUEID" val="610"/>
</p:tagLst>
</file>

<file path=ppt/tags/tag336.xml><?xml version="1.0" encoding="utf-8"?>
<p:tagLst xmlns:p="http://schemas.openxmlformats.org/presentationml/2006/main">
  <p:tag name="AS_UNIQUEID" val="611"/>
</p:tagLst>
</file>

<file path=ppt/tags/tag337.xml><?xml version="1.0" encoding="utf-8"?>
<p:tagLst xmlns:p="http://schemas.openxmlformats.org/presentationml/2006/main">
  <p:tag name="AS_UNIQUEID" val="612"/>
</p:tagLst>
</file>

<file path=ppt/tags/tag338.xml><?xml version="1.0" encoding="utf-8"?>
<p:tagLst xmlns:p="http://schemas.openxmlformats.org/presentationml/2006/main">
  <p:tag name="AS_UNIQUEID" val="613"/>
</p:tagLst>
</file>

<file path=ppt/tags/tag339.xml><?xml version="1.0" encoding="utf-8"?>
<p:tagLst xmlns:p="http://schemas.openxmlformats.org/presentationml/2006/main">
  <p:tag name="AS_UNIQUEID" val="614"/>
</p:tagLst>
</file>

<file path=ppt/tags/tag34.xml><?xml version="1.0" encoding="utf-8"?>
<p:tagLst xmlns:p="http://schemas.openxmlformats.org/presentationml/2006/main">
  <p:tag name="AS_UNIQUEID" val="29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340.xml><?xml version="1.0" encoding="utf-8"?>
<p:tagLst xmlns:p="http://schemas.openxmlformats.org/presentationml/2006/main">
  <p:tag name="AS_UNIQUEID" val="615"/>
</p:tagLst>
</file>

<file path=ppt/tags/tag341.xml><?xml version="1.0" encoding="utf-8"?>
<p:tagLst xmlns:p="http://schemas.openxmlformats.org/presentationml/2006/main">
  <p:tag name="AS_UNIQUEID" val="616"/>
</p:tagLst>
</file>

<file path=ppt/tags/tag342.xml><?xml version="1.0" encoding="utf-8"?>
<p:tagLst xmlns:p="http://schemas.openxmlformats.org/presentationml/2006/main">
  <p:tag name="AS_UNIQUEID" val="617"/>
</p:tagLst>
</file>

<file path=ppt/tags/tag343.xml><?xml version="1.0" encoding="utf-8"?>
<p:tagLst xmlns:p="http://schemas.openxmlformats.org/presentationml/2006/main">
  <p:tag name="AS_UNIQUEID" val="618"/>
</p:tagLst>
</file>

<file path=ppt/tags/tag344.xml><?xml version="1.0" encoding="utf-8"?>
<p:tagLst xmlns:p="http://schemas.openxmlformats.org/presentationml/2006/main">
  <p:tag name="AS_UNIQUEID" val="619"/>
</p:tagLst>
</file>

<file path=ppt/tags/tag345.xml><?xml version="1.0" encoding="utf-8"?>
<p:tagLst xmlns:p="http://schemas.openxmlformats.org/presentationml/2006/main">
  <p:tag name="AS_UNIQUEID" val="620"/>
</p:tagLst>
</file>

<file path=ppt/tags/tag346.xml><?xml version="1.0" encoding="utf-8"?>
<p:tagLst xmlns:p="http://schemas.openxmlformats.org/presentationml/2006/main">
  <p:tag name="AS_UNIQUEID" val="621"/>
</p:tagLst>
</file>

<file path=ppt/tags/tag347.xml><?xml version="1.0" encoding="utf-8"?>
<p:tagLst xmlns:p="http://schemas.openxmlformats.org/presentationml/2006/main">
  <p:tag name="AS_UNIQUEID" val="622"/>
</p:tagLst>
</file>

<file path=ppt/tags/tag348.xml><?xml version="1.0" encoding="utf-8"?>
<p:tagLst xmlns:p="http://schemas.openxmlformats.org/presentationml/2006/main">
  <p:tag name="AS_UNIQUEID" val="623"/>
</p:tagLst>
</file>

<file path=ppt/tags/tag349.xml><?xml version="1.0" encoding="utf-8"?>
<p:tagLst xmlns:p="http://schemas.openxmlformats.org/presentationml/2006/main">
  <p:tag name="AS_UNIQUEID" val="624"/>
</p:tagLst>
</file>

<file path=ppt/tags/tag35.xml><?xml version="1.0" encoding="utf-8"?>
<p:tagLst xmlns:p="http://schemas.openxmlformats.org/presentationml/2006/main">
  <p:tag name="AS_UNIQUEID" val="29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350.xml><?xml version="1.0" encoding="utf-8"?>
<p:tagLst xmlns:p="http://schemas.openxmlformats.org/presentationml/2006/main">
  <p:tag name="AS_UNIQUEID" val="625"/>
</p:tagLst>
</file>

<file path=ppt/tags/tag351.xml><?xml version="1.0" encoding="utf-8"?>
<p:tagLst xmlns:p="http://schemas.openxmlformats.org/presentationml/2006/main">
  <p:tag name="AS_UNIQUEID" val="626"/>
</p:tagLst>
</file>

<file path=ppt/tags/tag352.xml><?xml version="1.0" encoding="utf-8"?>
<p:tagLst xmlns:p="http://schemas.openxmlformats.org/presentationml/2006/main">
  <p:tag name="AS_UNIQUEID" val="627"/>
</p:tagLst>
</file>

<file path=ppt/tags/tag353.xml><?xml version="1.0" encoding="utf-8"?>
<p:tagLst xmlns:p="http://schemas.openxmlformats.org/presentationml/2006/main">
  <p:tag name="AS_UNIQUEID" val="628"/>
</p:tagLst>
</file>

<file path=ppt/tags/tag354.xml><?xml version="1.0" encoding="utf-8"?>
<p:tagLst xmlns:p="http://schemas.openxmlformats.org/presentationml/2006/main">
  <p:tag name="AS_UNIQUEID" val="629"/>
</p:tagLst>
</file>

<file path=ppt/tags/tag355.xml><?xml version="1.0" encoding="utf-8"?>
<p:tagLst xmlns:p="http://schemas.openxmlformats.org/presentationml/2006/main">
  <p:tag name="AS_UNIQUEID" val="630"/>
</p:tagLst>
</file>

<file path=ppt/tags/tag356.xml><?xml version="1.0" encoding="utf-8"?>
<p:tagLst xmlns:p="http://schemas.openxmlformats.org/presentationml/2006/main">
  <p:tag name="AS_UNIQUEID" val="631"/>
</p:tagLst>
</file>

<file path=ppt/tags/tag357.xml><?xml version="1.0" encoding="utf-8"?>
<p:tagLst xmlns:p="http://schemas.openxmlformats.org/presentationml/2006/main">
  <p:tag name="AS_UNIQUEID" val="632"/>
</p:tagLst>
</file>

<file path=ppt/tags/tag358.xml><?xml version="1.0" encoding="utf-8"?>
<p:tagLst xmlns:p="http://schemas.openxmlformats.org/presentationml/2006/main">
  <p:tag name="AS_UNIQUEID" val="633"/>
</p:tagLst>
</file>

<file path=ppt/tags/tag359.xml><?xml version="1.0" encoding="utf-8"?>
<p:tagLst xmlns:p="http://schemas.openxmlformats.org/presentationml/2006/main">
  <p:tag name="AS_UNIQUEID" val="634"/>
</p:tagLst>
</file>

<file path=ppt/tags/tag36.xml><?xml version="1.0" encoding="utf-8"?>
<p:tagLst xmlns:p="http://schemas.openxmlformats.org/presentationml/2006/main">
  <p:tag name="AS_UNIQUEID" val="29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360.xml><?xml version="1.0" encoding="utf-8"?>
<p:tagLst xmlns:p="http://schemas.openxmlformats.org/presentationml/2006/main">
  <p:tag name="AS_UNIQUEID" val="635"/>
</p:tagLst>
</file>

<file path=ppt/tags/tag361.xml><?xml version="1.0" encoding="utf-8"?>
<p:tagLst xmlns:p="http://schemas.openxmlformats.org/presentationml/2006/main">
  <p:tag name="AS_UNIQUEID" val="636"/>
</p:tagLst>
</file>

<file path=ppt/tags/tag362.xml><?xml version="1.0" encoding="utf-8"?>
<p:tagLst xmlns:p="http://schemas.openxmlformats.org/presentationml/2006/main">
  <p:tag name="AS_UNIQUEID" val="640"/>
</p:tagLst>
</file>

<file path=ppt/tags/tag363.xml><?xml version="1.0" encoding="utf-8"?>
<p:tagLst xmlns:p="http://schemas.openxmlformats.org/presentationml/2006/main">
  <p:tag name="AS_UNIQUEID" val="641"/>
</p:tagLst>
</file>

<file path=ppt/tags/tag364.xml><?xml version="1.0" encoding="utf-8"?>
<p:tagLst xmlns:p="http://schemas.openxmlformats.org/presentationml/2006/main">
  <p:tag name="AS_UNIQUEID" val="642"/>
</p:tagLst>
</file>

<file path=ppt/tags/tag365.xml><?xml version="1.0" encoding="utf-8"?>
<p:tagLst xmlns:p="http://schemas.openxmlformats.org/presentationml/2006/main">
  <p:tag name="AS_UNIQUEID" val="643"/>
</p:tagLst>
</file>

<file path=ppt/tags/tag366.xml><?xml version="1.0" encoding="utf-8"?>
<p:tagLst xmlns:p="http://schemas.openxmlformats.org/presentationml/2006/main">
  <p:tag name="AS_UNIQUEID" val="644"/>
</p:tagLst>
</file>

<file path=ppt/tags/tag367.xml><?xml version="1.0" encoding="utf-8"?>
<p:tagLst xmlns:p="http://schemas.openxmlformats.org/presentationml/2006/main">
  <p:tag name="AS_UNIQUEID" val="645"/>
</p:tagLst>
</file>

<file path=ppt/tags/tag368.xml><?xml version="1.0" encoding="utf-8"?>
<p:tagLst xmlns:p="http://schemas.openxmlformats.org/presentationml/2006/main">
  <p:tag name="AS_UNIQUEID" val="646"/>
</p:tagLst>
</file>

<file path=ppt/tags/tag369.xml><?xml version="1.0" encoding="utf-8"?>
<p:tagLst xmlns:p="http://schemas.openxmlformats.org/presentationml/2006/main">
  <p:tag name="AS_UNIQUEID" val="647"/>
</p:tagLst>
</file>

<file path=ppt/tags/tag37.xml><?xml version="1.0" encoding="utf-8"?>
<p:tagLst xmlns:p="http://schemas.openxmlformats.org/presentationml/2006/main">
  <p:tag name="AS_UNIQUEID" val="29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370.xml><?xml version="1.0" encoding="utf-8"?>
<p:tagLst xmlns:p="http://schemas.openxmlformats.org/presentationml/2006/main">
  <p:tag name="AS_UNIQUEID" val="648"/>
</p:tagLst>
</file>

<file path=ppt/tags/tag371.xml><?xml version="1.0" encoding="utf-8"?>
<p:tagLst xmlns:p="http://schemas.openxmlformats.org/presentationml/2006/main">
  <p:tag name="AS_UNIQUEID" val="649"/>
</p:tagLst>
</file>

<file path=ppt/tags/tag372.xml><?xml version="1.0" encoding="utf-8"?>
<p:tagLst xmlns:p="http://schemas.openxmlformats.org/presentationml/2006/main">
  <p:tag name="AS_UNIQUEID" val="650"/>
</p:tagLst>
</file>

<file path=ppt/tags/tag373.xml><?xml version="1.0" encoding="utf-8"?>
<p:tagLst xmlns:p="http://schemas.openxmlformats.org/presentationml/2006/main">
  <p:tag name="AS_UNIQUEID" val="651"/>
</p:tagLst>
</file>

<file path=ppt/tags/tag374.xml><?xml version="1.0" encoding="utf-8"?>
<p:tagLst xmlns:p="http://schemas.openxmlformats.org/presentationml/2006/main">
  <p:tag name="AS_UNIQUEID" val="652"/>
</p:tagLst>
</file>

<file path=ppt/tags/tag375.xml><?xml version="1.0" encoding="utf-8"?>
<p:tagLst xmlns:p="http://schemas.openxmlformats.org/presentationml/2006/main">
  <p:tag name="AS_UNIQUEID" val="653"/>
</p:tagLst>
</file>

<file path=ppt/tags/tag376.xml><?xml version="1.0" encoding="utf-8"?>
<p:tagLst xmlns:p="http://schemas.openxmlformats.org/presentationml/2006/main">
  <p:tag name="AS_UNIQUEID" val="654"/>
</p:tagLst>
</file>

<file path=ppt/tags/tag377.xml><?xml version="1.0" encoding="utf-8"?>
<p:tagLst xmlns:p="http://schemas.openxmlformats.org/presentationml/2006/main">
  <p:tag name="AS_UNIQUEID" val="655"/>
</p:tagLst>
</file>

<file path=ppt/tags/tag378.xml><?xml version="1.0" encoding="utf-8"?>
<p:tagLst xmlns:p="http://schemas.openxmlformats.org/presentationml/2006/main">
  <p:tag name="AS_UNIQUEID" val="656"/>
</p:tagLst>
</file>

<file path=ppt/tags/tag379.xml><?xml version="1.0" encoding="utf-8"?>
<p:tagLst xmlns:p="http://schemas.openxmlformats.org/presentationml/2006/main">
  <p:tag name="AS_UNIQUEID" val="657"/>
</p:tagLst>
</file>

<file path=ppt/tags/tag38.xml><?xml version="1.0" encoding="utf-8"?>
<p:tagLst xmlns:p="http://schemas.openxmlformats.org/presentationml/2006/main">
  <p:tag name="AS_UNIQUEID" val="29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380.xml><?xml version="1.0" encoding="utf-8"?>
<p:tagLst xmlns:p="http://schemas.openxmlformats.org/presentationml/2006/main">
  <p:tag name="AS_UNIQUEID" val="639"/>
</p:tagLst>
</file>

<file path=ppt/tags/tag381.xml><?xml version="1.0" encoding="utf-8"?>
<p:tagLst xmlns:p="http://schemas.openxmlformats.org/presentationml/2006/main">
  <p:tag name="AS_UNIQUEID" val="3483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16"/>
  <p:tag name="KSO_WM_UNIT_FILL_FORE_SCHEMECOLOR_INDEX_1_BRIGHTNESS" val="0"/>
  <p:tag name="KSO_WM_UNIT_FILL_FORE_SCHEMECOLOR_INDEX_1_POS" val="0"/>
  <p:tag name="KSO_WM_UNIT_FILL_FORE_SCHEMECOLOR_INDEX_1_TRANS" val="0.9"/>
  <p:tag name="KSO_WM_UNIT_FILL_FORE_SCHEMECOLOR_INDEX_2" val="15"/>
  <p:tag name="KSO_WM_UNIT_FILL_FORE_SCHEMECOLOR_INDEX_2_BRIGHTNESS" val="-0.1"/>
  <p:tag name="KSO_WM_UNIT_FILL_FORE_SCHEMECOLOR_INDEX_2_POS" val="1"/>
  <p:tag name="KSO_WM_UNIT_FILL_FORE_SCHEMECOLOR_INDEX_2_TRANS" val="0.76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80b62ee3-d333-4007-95d9-de6b4d2c66e9}"/>
</p:tagLst>
</file>

<file path=ppt/tags/tag382.xml><?xml version="1.0" encoding="utf-8"?>
<p:tagLst xmlns:p="http://schemas.openxmlformats.org/presentationml/2006/main">
  <p:tag name="AS_UNIQUEID" val="3484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16"/>
  <p:tag name="KSO_WM_UNIT_FILL_FORE_SCHEMECOLOR_INDEX_1_BRIGHTNESS" val="0"/>
  <p:tag name="KSO_WM_UNIT_FILL_FORE_SCHEMECOLOR_INDEX_1_POS" val="0"/>
  <p:tag name="KSO_WM_UNIT_FILL_FORE_SCHEMECOLOR_INDEX_1_TRANS" val="0.9"/>
  <p:tag name="KSO_WM_UNIT_FILL_FORE_SCHEMECOLOR_INDEX_2" val="15"/>
  <p:tag name="KSO_WM_UNIT_FILL_FORE_SCHEMECOLOR_INDEX_2_BRIGHTNESS" val="-0.1"/>
  <p:tag name="KSO_WM_UNIT_FILL_FORE_SCHEMECOLOR_INDEX_2_POS" val="1"/>
  <p:tag name="KSO_WM_UNIT_FILL_FORE_SCHEMECOLOR_INDEX_2_TRANS" val="0.76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d562401e-6ae3-451b-9083-55fab496e1c4}"/>
</p:tagLst>
</file>

<file path=ppt/tags/tag383.xml><?xml version="1.0" encoding="utf-8"?>
<p:tagLst xmlns:p="http://schemas.openxmlformats.org/presentationml/2006/main">
  <p:tag name="AS_UNIQUEID" val="3485"/>
</p:tagLst>
</file>

<file path=ppt/tags/tag384.xml><?xml version="1.0" encoding="utf-8"?>
<p:tagLst xmlns:p="http://schemas.openxmlformats.org/presentationml/2006/main">
  <p:tag name="AS_UNIQUEID" val="3486"/>
</p:tagLst>
</file>

<file path=ppt/tags/tag385.xml><?xml version="1.0" encoding="utf-8"?>
<p:tagLst xmlns:p="http://schemas.openxmlformats.org/presentationml/2006/main">
  <p:tag name="KSO_WM_SLIDE_BACKGROUND_TYPE" val="general"/>
  <p:tag name="KSO_WM_SLIDE_BK_DARK_LIGHT" val=""/>
  <p:tag name="KSO_WM_SPECIAL_SOURCE" val="bdnull"/>
</p:tagLst>
</file>

<file path=ppt/tags/tag386.xml><?xml version="1.0" encoding="utf-8"?>
<p:tagLst xmlns:p="http://schemas.openxmlformats.org/presentationml/2006/main">
  <p:tag name="AS_UNIQUEID" val="3479"/>
</p:tagLst>
</file>

<file path=ppt/tags/tag387.xml><?xml version="1.0" encoding="utf-8"?>
<p:tagLst xmlns:p="http://schemas.openxmlformats.org/presentationml/2006/main">
  <p:tag name="AS_UNIQUEID" val="3480"/>
</p:tagLst>
</file>

<file path=ppt/tags/tag388.xml><?xml version="1.0" encoding="utf-8"?>
<p:tagLst xmlns:p="http://schemas.openxmlformats.org/presentationml/2006/main">
  <p:tag name="AS_UNIQUEID" val="3481"/>
</p:tagLst>
</file>

<file path=ppt/tags/tag389.xml><?xml version="1.0" encoding="utf-8"?>
<p:tagLst xmlns:p="http://schemas.openxmlformats.org/presentationml/2006/main">
  <p:tag name="AS_UNIQUEID" val="677"/>
</p:tagLst>
</file>

<file path=ppt/tags/tag39.xml><?xml version="1.0" encoding="utf-8"?>
<p:tagLst xmlns:p="http://schemas.openxmlformats.org/presentationml/2006/main">
  <p:tag name="AS_UNIQUEID" val="29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390.xml><?xml version="1.0" encoding="utf-8"?>
<p:tagLst xmlns:p="http://schemas.openxmlformats.org/presentationml/2006/main">
  <p:tag name="AS_UNIQUEID" val="678"/>
</p:tagLst>
</file>

<file path=ppt/tags/tag4.xml><?xml version="1.0" encoding="utf-8"?>
<p:tagLst xmlns:p="http://schemas.openxmlformats.org/presentationml/2006/main">
  <p:tag name="AS_UNIQUEID" val="2894"/>
</p:tagLst>
</file>

<file path=ppt/tags/tag40.xml><?xml version="1.0" encoding="utf-8"?>
<p:tagLst xmlns:p="http://schemas.openxmlformats.org/presentationml/2006/main">
  <p:tag name="AS_UNIQUEID" val="29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1.xml><?xml version="1.0" encoding="utf-8"?>
<p:tagLst xmlns:p="http://schemas.openxmlformats.org/presentationml/2006/main">
  <p:tag name="AS_UNIQUEID" val="29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2.xml><?xml version="1.0" encoding="utf-8"?>
<p:tagLst xmlns:p="http://schemas.openxmlformats.org/presentationml/2006/main">
  <p:tag name="AS_UNIQUEID" val="29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43.xml><?xml version="1.0" encoding="utf-8"?>
<p:tagLst xmlns:p="http://schemas.openxmlformats.org/presentationml/2006/main">
  <p:tag name="AS_UNIQUEID" val="29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44.xml><?xml version="1.0" encoding="utf-8"?>
<p:tagLst xmlns:p="http://schemas.openxmlformats.org/presentationml/2006/main">
  <p:tag name="AS_UNIQUEID" val="29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45.xml><?xml version="1.0" encoding="utf-8"?>
<p:tagLst xmlns:p="http://schemas.openxmlformats.org/presentationml/2006/main">
  <p:tag name="AS_UNIQUEID" val="29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46.xml><?xml version="1.0" encoding="utf-8"?>
<p:tagLst xmlns:p="http://schemas.openxmlformats.org/presentationml/2006/main">
  <p:tag name="AS_UNIQUEID" val="29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47.xml><?xml version="1.0" encoding="utf-8"?>
<p:tagLst xmlns:p="http://schemas.openxmlformats.org/presentationml/2006/main">
  <p:tag name="AS_UNIQUEID" val="29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8.xml><?xml version="1.0" encoding="utf-8"?>
<p:tagLst xmlns:p="http://schemas.openxmlformats.org/presentationml/2006/main">
  <p:tag name="AS_UNIQUEID" val="29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9.xml><?xml version="1.0" encoding="utf-8"?>
<p:tagLst xmlns:p="http://schemas.openxmlformats.org/presentationml/2006/main">
  <p:tag name="AS_UNIQUEID" val="29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.xml><?xml version="1.0" encoding="utf-8"?>
<p:tagLst xmlns:p="http://schemas.openxmlformats.org/presentationml/2006/main">
  <p:tag name="AS_UNIQUEID" val="2895"/>
</p:tagLst>
</file>

<file path=ppt/tags/tag50.xml><?xml version="1.0" encoding="utf-8"?>
<p:tagLst xmlns:p="http://schemas.openxmlformats.org/presentationml/2006/main">
  <p:tag name="AS_UNIQUEID" val="29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1.xml><?xml version="1.0" encoding="utf-8"?>
<p:tagLst xmlns:p="http://schemas.openxmlformats.org/presentationml/2006/main">
  <p:tag name="AS_UNIQUEID" val="29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57.xml><?xml version="1.0" encoding="utf-8"?>
<p:tagLst xmlns:p="http://schemas.openxmlformats.org/presentationml/2006/main">
  <p:tag name="AS_UNIQUEID" val="2948"/>
</p:tagLst>
</file>

<file path=ppt/tags/tag58.xml><?xml version="1.0" encoding="utf-8"?>
<p:tagLst xmlns:p="http://schemas.openxmlformats.org/presentationml/2006/main">
  <p:tag name="AS_UNIQUEID" val="30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7"/>
  <p:tag name="KSO_WM_UNIT_INDEX" val="7"/>
  <p:tag name="KSO_WM_UNIT_LAYERLEVEL" val="1"/>
  <p:tag name="KSO_WM_UNIT_TYPE" val="y"/>
</p:tagLst>
</file>

<file path=ppt/tags/tag59.xml><?xml version="1.0" encoding="utf-8"?>
<p:tagLst xmlns:p="http://schemas.openxmlformats.org/presentationml/2006/main">
  <p:tag name="AS_UNIQUEID" val="30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1"/>
  <p:tag name="KSO_WM_UNIT_INDEX" val="1"/>
  <p:tag name="KSO_WM_UNIT_LAYERLEVEL" val="1"/>
  <p:tag name="KSO_WM_UNIT_TYPE" val="y"/>
</p:tagLst>
</file>

<file path=ppt/tags/tag6.xml><?xml version="1.0" encoding="utf-8"?>
<p:tagLst xmlns:p="http://schemas.openxmlformats.org/presentationml/2006/main">
  <p:tag name="AS_UNIQUEID" val="2899"/>
</p:tagLst>
</file>

<file path=ppt/tags/tag60.xml><?xml version="1.0" encoding="utf-8"?>
<p:tagLst xmlns:p="http://schemas.openxmlformats.org/presentationml/2006/main">
  <p:tag name="AS_UNIQUEID" val="30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2"/>
  <p:tag name="KSO_WM_UNIT_INDEX" val="2"/>
  <p:tag name="KSO_WM_UNIT_LAYERLEVEL" val="1"/>
  <p:tag name="KSO_WM_UNIT_TYPE" val="y"/>
</p:tagLst>
</file>

<file path=ppt/tags/tag61.xml><?xml version="1.0" encoding="utf-8"?>
<p:tagLst xmlns:p="http://schemas.openxmlformats.org/presentationml/2006/main">
  <p:tag name="AS_UNIQUEID" val="30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3"/>
  <p:tag name="KSO_WM_UNIT_INDEX" val="3"/>
  <p:tag name="KSO_WM_UNIT_LAYERLEVEL" val="1"/>
  <p:tag name="KSO_WM_UNIT_TYPE" val="y"/>
</p:tagLst>
</file>

<file path=ppt/tags/tag62.xml><?xml version="1.0" encoding="utf-8"?>
<p:tagLst xmlns:p="http://schemas.openxmlformats.org/presentationml/2006/main">
  <p:tag name="AS_UNIQUEID" val="30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4"/>
  <p:tag name="KSO_WM_UNIT_INDEX" val="4"/>
  <p:tag name="KSO_WM_UNIT_LAYERLEVEL" val="1"/>
  <p:tag name="KSO_WM_UNIT_TYPE" val="y"/>
</p:tagLst>
</file>

<file path=ppt/tags/tag63.xml><?xml version="1.0" encoding="utf-8"?>
<p:tagLst xmlns:p="http://schemas.openxmlformats.org/presentationml/2006/main">
  <p:tag name="AS_UNIQUEID" val="30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5"/>
  <p:tag name="KSO_WM_UNIT_INDEX" val="5"/>
  <p:tag name="KSO_WM_UNIT_LAYERLEVEL" val="1"/>
  <p:tag name="KSO_WM_UNIT_TYPE" val="y"/>
</p:tagLst>
</file>

<file path=ppt/tags/tag64.xml><?xml version="1.0" encoding="utf-8"?>
<p:tagLst xmlns:p="http://schemas.openxmlformats.org/presentationml/2006/main">
  <p:tag name="AS_UNIQUEID" val="30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6"/>
  <p:tag name="KSO_WM_UNIT_INDEX" val="6"/>
  <p:tag name="KSO_WM_UNIT_LAYERLEVEL" val="1"/>
  <p:tag name="KSO_WM_UNIT_TYPE" val="y"/>
</p:tagLst>
</file>

<file path=ppt/tags/tag65.xml><?xml version="1.0" encoding="utf-8"?>
<p:tagLst xmlns:p="http://schemas.openxmlformats.org/presentationml/2006/main">
  <p:tag name="AS_UNIQUEID" val="30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6.xml><?xml version="1.0" encoding="utf-8"?>
<p:tagLst xmlns:p="http://schemas.openxmlformats.org/presentationml/2006/main">
  <p:tag name="AS_UNIQUEID" val="30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7.xml><?xml version="1.0" encoding="utf-8"?>
<p:tagLst xmlns:p="http://schemas.openxmlformats.org/presentationml/2006/main">
  <p:tag name="AS_UNIQUEID" val="30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8.xml><?xml version="1.0" encoding="utf-8"?>
<p:tagLst xmlns:p="http://schemas.openxmlformats.org/presentationml/2006/main">
  <p:tag name="AS_UNIQUEID" val="30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9.xml><?xml version="1.0" encoding="utf-8"?>
<p:tagLst xmlns:p="http://schemas.openxmlformats.org/presentationml/2006/main">
  <p:tag name="AS_UNIQUEID" val="30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.xml><?xml version="1.0" encoding="utf-8"?>
<p:tagLst xmlns:p="http://schemas.openxmlformats.org/presentationml/2006/main">
  <p:tag name="AS_UNIQUEID" val="2900"/>
</p:tagLst>
</file>

<file path=ppt/tags/tag70.xml><?xml version="1.0" encoding="utf-8"?>
<p:tagLst xmlns:p="http://schemas.openxmlformats.org/presentationml/2006/main">
  <p:tag name="AS_UNIQUEID" val="30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1.xml><?xml version="1.0" encoding="utf-8"?>
<p:tagLst xmlns:p="http://schemas.openxmlformats.org/presentationml/2006/main">
  <p:tag name="AS_UNIQUEID" val="30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2.xml><?xml version="1.0" encoding="utf-8"?>
<p:tagLst xmlns:p="http://schemas.openxmlformats.org/presentationml/2006/main">
  <p:tag name="AS_UNIQUEID" val="30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3.xml><?xml version="1.0" encoding="utf-8"?>
<p:tagLst xmlns:p="http://schemas.openxmlformats.org/presentationml/2006/main">
  <p:tag name="AS_UNIQUEID" val="30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4.xml><?xml version="1.0" encoding="utf-8"?>
<p:tagLst xmlns:p="http://schemas.openxmlformats.org/presentationml/2006/main">
  <p:tag name="AS_UNIQUEID" val="30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5.xml><?xml version="1.0" encoding="utf-8"?>
<p:tagLst xmlns:p="http://schemas.openxmlformats.org/presentationml/2006/main">
  <p:tag name="AS_UNIQUEID" val="30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6.xml><?xml version="1.0" encoding="utf-8"?>
<p:tagLst xmlns:p="http://schemas.openxmlformats.org/presentationml/2006/main">
  <p:tag name="AS_UNIQUEID" val="30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77.xml><?xml version="1.0" encoding="utf-8"?>
<p:tagLst xmlns:p="http://schemas.openxmlformats.org/presentationml/2006/main">
  <p:tag name="AS_UNIQUEID" val="30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78.xml><?xml version="1.0" encoding="utf-8"?>
<p:tagLst xmlns:p="http://schemas.openxmlformats.org/presentationml/2006/main">
  <p:tag name="AS_UNIQUEID" val="30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79.xml><?xml version="1.0" encoding="utf-8"?>
<p:tagLst xmlns:p="http://schemas.openxmlformats.org/presentationml/2006/main">
  <p:tag name="AS_UNIQUEID" val="30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.xml><?xml version="1.0" encoding="utf-8"?>
<p:tagLst xmlns:p="http://schemas.openxmlformats.org/presentationml/2006/main">
  <p:tag name="AS_UNIQUEID" val="2901"/>
</p:tagLst>
</file>

<file path=ppt/tags/tag80.xml><?xml version="1.0" encoding="utf-8"?>
<p:tagLst xmlns:p="http://schemas.openxmlformats.org/presentationml/2006/main">
  <p:tag name="AS_UNIQUEID" val="30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1.xml><?xml version="1.0" encoding="utf-8"?>
<p:tagLst xmlns:p="http://schemas.openxmlformats.org/presentationml/2006/main">
  <p:tag name="AS_UNIQUEID" val="30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2.xml><?xml version="1.0" encoding="utf-8"?>
<p:tagLst xmlns:p="http://schemas.openxmlformats.org/presentationml/2006/main">
  <p:tag name="AS_UNIQUEID" val="30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3.xml><?xml version="1.0" encoding="utf-8"?>
<p:tagLst xmlns:p="http://schemas.openxmlformats.org/presentationml/2006/main">
  <p:tag name="AS_UNIQUEID" val="30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4.xml><?xml version="1.0" encoding="utf-8"?>
<p:tagLst xmlns:p="http://schemas.openxmlformats.org/presentationml/2006/main">
  <p:tag name="AS_UNIQUEID" val="30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5.xml><?xml version="1.0" encoding="utf-8"?>
<p:tagLst xmlns:p="http://schemas.openxmlformats.org/presentationml/2006/main">
  <p:tag name="AS_UNIQUEID" val="30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6.xml><?xml version="1.0" encoding="utf-8"?>
<p:tagLst xmlns:p="http://schemas.openxmlformats.org/presentationml/2006/main">
  <p:tag name="AS_UNIQUEID" val="30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7.xml><?xml version="1.0" encoding="utf-8"?>
<p:tagLst xmlns:p="http://schemas.openxmlformats.org/presentationml/2006/main">
  <p:tag name="AS_UNIQUEID" val="30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8.xml><?xml version="1.0" encoding="utf-8"?>
<p:tagLst xmlns:p="http://schemas.openxmlformats.org/presentationml/2006/main">
  <p:tag name="AS_UNIQUEID" val="30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89.xml><?xml version="1.0" encoding="utf-8"?>
<p:tagLst xmlns:p="http://schemas.openxmlformats.org/presentationml/2006/main">
  <p:tag name="AS_UNIQUEID" val="30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.xml><?xml version="1.0" encoding="utf-8"?>
<p:tagLst xmlns:p="http://schemas.openxmlformats.org/presentationml/2006/main">
  <p:tag name="AS_UNIQUEID" val="2902"/>
</p:tagLst>
</file>

<file path=ppt/tags/tag90.xml><?xml version="1.0" encoding="utf-8"?>
<p:tagLst xmlns:p="http://schemas.openxmlformats.org/presentationml/2006/main">
  <p:tag name="AS_UNIQUEID" val="30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1.xml><?xml version="1.0" encoding="utf-8"?>
<p:tagLst xmlns:p="http://schemas.openxmlformats.org/presentationml/2006/main">
  <p:tag name="AS_UNIQUEID" val="30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2.xml><?xml version="1.0" encoding="utf-8"?>
<p:tagLst xmlns:p="http://schemas.openxmlformats.org/presentationml/2006/main">
  <p:tag name="AS_UNIQUEID" val="30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3.xml><?xml version="1.0" encoding="utf-8"?>
<p:tagLst xmlns:p="http://schemas.openxmlformats.org/presentationml/2006/main">
  <p:tag name="AS_UNIQUEID" val="30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4.xml><?xml version="1.0" encoding="utf-8"?>
<p:tagLst xmlns:p="http://schemas.openxmlformats.org/presentationml/2006/main">
  <p:tag name="AS_UNIQUEID" val="30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5.xml><?xml version="1.0" encoding="utf-8"?>
<p:tagLst xmlns:p="http://schemas.openxmlformats.org/presentationml/2006/main">
  <p:tag name="AS_UNIQUEID" val="30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6.xml><?xml version="1.0" encoding="utf-8"?>
<p:tagLst xmlns:p="http://schemas.openxmlformats.org/presentationml/2006/main">
  <p:tag name="AS_UNIQUEID" val="30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7.xml><?xml version="1.0" encoding="utf-8"?>
<p:tagLst xmlns:p="http://schemas.openxmlformats.org/presentationml/2006/main">
  <p:tag name="AS_UNIQUEID" val="30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8.xml><?xml version="1.0" encoding="utf-8"?>
<p:tagLst xmlns:p="http://schemas.openxmlformats.org/presentationml/2006/main">
  <p:tag name="AS_UNIQUEID" val="30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9.xml><?xml version="1.0" encoding="utf-8"?>
<p:tagLst xmlns:p="http://schemas.openxmlformats.org/presentationml/2006/main">
  <p:tag name="AS_UNIQUEID" val="30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SM 预置配色-浅色">
      <a:dk1>
        <a:srgbClr val="000000"/>
      </a:dk1>
      <a:lt1>
        <a:srgbClr val="FFFFFF"/>
      </a:lt1>
      <a:dk2>
        <a:srgbClr val="F5F5F8"/>
      </a:dk2>
      <a:lt2>
        <a:srgbClr val="FFFFFF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新版空白演示配色">
    <a:dk1>
      <a:srgbClr val="000000"/>
    </a:dk1>
    <a:lt1>
      <a:srgbClr val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5173</Words>
  <Application>WPS 演示</Application>
  <PresentationFormat>宽屏</PresentationFormat>
  <Paragraphs>301</Paragraphs>
  <Slides>20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Wingdings</vt:lpstr>
      <vt:lpstr>Comic Sans MS Bold</vt:lpstr>
      <vt:lpstr>Comic Sans MS</vt:lpstr>
      <vt:lpstr>思源黑体 CN Normal</vt:lpstr>
      <vt:lpstr>Morganite</vt:lpstr>
      <vt:lpstr>Times New Roman</vt:lpstr>
      <vt:lpstr>黑体</vt:lpstr>
      <vt:lpstr>Tahoma</vt:lpstr>
      <vt:lpstr>Comic Sans MS Regular</vt:lpstr>
      <vt:lpstr>站酷文艺体</vt:lpstr>
      <vt:lpstr>Wingdings 2</vt:lpstr>
      <vt:lpstr>Arial</vt:lpstr>
      <vt:lpstr>Corbel</vt:lpstr>
      <vt:lpstr>Candara</vt:lpstr>
      <vt:lpstr>Times New Roman</vt:lpstr>
      <vt:lpstr>Courier New</vt:lpstr>
      <vt:lpstr>Courier New</vt:lpstr>
      <vt:lpstr>Arial Narrow</vt:lpstr>
      <vt:lpstr>华文楷体</vt:lpstr>
      <vt:lpstr>Arial Unicode MS</vt:lpstr>
      <vt:lpstr>等线</vt:lpstr>
      <vt:lpstr>Segoe Print</vt:lpstr>
      <vt:lpstr>HelveticaNeue</vt:lpstr>
      <vt:lpstr>华文新魏</vt:lpstr>
      <vt:lpstr>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Tick what the writer tells the reader in Para. 1.</vt:lpstr>
      <vt:lpstr>PowerPoint 演示文稿</vt:lpstr>
      <vt:lpstr>PowerPoint 演示文稿</vt:lpstr>
      <vt:lpstr>PowerPoint 演示文稿</vt:lpstr>
      <vt:lpstr>PowerPoint 演示文稿</vt:lpstr>
      <vt:lpstr>What does the author ask the readers to do?</vt:lpstr>
      <vt:lpstr>PowerPoint 演示文稿</vt:lpstr>
      <vt:lpstr>Let's write.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24147</cp:lastModifiedBy>
  <cp:revision>94</cp:revision>
  <cp:lastPrinted>2022-11-07T15:04:00Z</cp:lastPrinted>
  <dcterms:created xsi:type="dcterms:W3CDTF">2022-11-07T15:04:00Z</dcterms:created>
  <dcterms:modified xsi:type="dcterms:W3CDTF">2023-01-29T09:07:02Z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ProductBuildVer">
    <vt:lpwstr>2052-11.8.2.8411</vt:lpwstr>
  </property>
</Properties>
</file>