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6"/>
  </p:notesMasterIdLst>
  <p:sldIdLst>
    <p:sldId id="916" r:id="rId4"/>
    <p:sldId id="849" r:id="rId5"/>
    <p:sldId id="831" r:id="rId7"/>
    <p:sldId id="869" r:id="rId8"/>
    <p:sldId id="896" r:id="rId9"/>
    <p:sldId id="871" r:id="rId10"/>
    <p:sldId id="897" r:id="rId11"/>
    <p:sldId id="868" r:id="rId12"/>
    <p:sldId id="894" r:id="rId13"/>
    <p:sldId id="908" r:id="rId14"/>
    <p:sldId id="895" r:id="rId15"/>
    <p:sldId id="890" r:id="rId16"/>
    <p:sldId id="891" r:id="rId17"/>
    <p:sldId id="893" r:id="rId18"/>
    <p:sldId id="905" r:id="rId19"/>
    <p:sldId id="90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用户" initials="新" lastIdx="0" clrIdx="0"/>
  <p:cmAuthor id="2" name="何富军" initials="何" lastIdx="0" clrIdx="0"/>
  <p:cmAuthor id="3" name="fafa" initials="f" lastIdx="0" clrIdx="1"/>
  <p:cmAuthor id="4" name="王习习" initials="王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368" y="-60"/>
      </p:cViewPr>
      <p:guideLst>
        <p:guide orient="horz" pos="2072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41 100,'0'3,"-1"0,-1 1,1-1,1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61 1037,'1'3,"-1"0,0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65 1047,'3'1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5T11:38:1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255 140,'0'3,"0"0,0 0,-1 0,-1 0,1 1,0-1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5T11:38:1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237 398,'3'-2,"1"0,-1 1,0 1,0 0,-3 3,-2 0,-1 0,0-2,0 1,-1 0,1 1,0-1,6-2,0 1,0-1,1 1,0-1,-1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5T11:38:1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120 26,'3'-1,"0"1,2 0,-2 1,0 2,0 0,-2 0,-4 0,-1-2,0 1,1-1,0-1,0 0,6 1,0-1,0 0,0 0,0 0,0 3,-3 0,0 1,-3-2,0-1,0-1,0 0,0 1,0-1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5T11:38:1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127 307,'-1'5,"-2"-2,-1-2,1 1,1 1,-1 0,1 0,0 0,-2-1,7 0,0-2,0-2,0 0,0 0,1 0,-1 2,0-1,0 0,0 0,0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5T11:38:1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131 310,'-1'3,"0"0,-1 0,2 0,-2 0,1 1,1-1,0 0,-1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5T11:38:1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147 838,'0'3,"-1"2,-2-2,1 0,1 1,-1 0,0-1,5-6,1 1,-1 1,0 1,0 0,0 1,0 3,-3-1,0 0,0 1,-3-4,0 0,0 0,0 0,-1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5T11:38:1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147 841,'3'0,"1"0,-1 0,0 0,1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5T11:38:1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414 904,'2'0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22 292,'5'-2,"-2"2,0 2,-1 1,-2 0,0 0,-3 0,0-1,0-2,0 2,6-2,0-1,0-1,0 1,0 1,0 1,0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25 804,'3'-2,"0"0,0 1,0 1,0 2,-3 1,0 0,0 1,0-1,-3-2,0 1,0 0,6-1,0-2,0-1,-1 5,-2 0,0 1,0-1,-2 0,-1-3,0 3,0-2,0-1,0 1,0-1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55 1038,'-2'3,"-2"0,1-1,2 1,-2-2,0 1,2 1,4-1,0-2,1-2,-1-1,0 3,0-2,0 1,0 0,0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 1037,'0'4,"0"-1,0 0,0 0,0 0,0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65 1047,'3'1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1033 403,'0'3,"-1"0,0 0,-1 0,5-6,1 2,-1-1,0 4,-2 1,1 0,-2 0,0 0,0 1,-3-3,-1-1,1 0,0-1,0-1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1034 401,'3'0,"0"1,0-1,0 1,0-1,0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2-04T20:28:3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1036 428,'-3'0,"0"0,-1 0,1 0</inkml:trace>
</inkml:ink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亮亮图文旗舰店</a:t>
            </a:r>
            <a:r>
              <a:rPr lang="en-US" altLang="zh-CN" smtClean="0"/>
              <a:t>https://liangliangtuwen.tmall.com</a:t>
            </a:r>
            <a:endParaRPr lang="en-US" altLang="zh-CN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ACE7125-190D-4811-BF6A-DE1E5B5A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55CDCC5-5DB0-49ED-B152-AB0314D75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0DB654-4362-48BC-B638-435D685DE50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55CDCC5-5DB0-49ED-B152-AB0314D75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655CDCC5-5DB0-49ED-B152-AB0314D75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hyperlink" Target="http://www.1ppt.com/moban/" TargetMode="Externa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>
            <p:custDataLst>
              <p:tags r:id="rId3"/>
            </p:custDataLst>
          </p:nvPr>
        </p:nvSpPr>
        <p:spPr>
          <a:xfrm>
            <a:off x="536105" y="66790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PPT</a:t>
            </a:r>
            <a:r>
              <a:rPr lang="zh-CN" altLang="en-US" sz="1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模板</a:t>
            </a:r>
            <a:r>
              <a:rPr lang="zh-CN" altLang="en-US" sz="1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http://www.1ppt.com/moban/</a:t>
            </a:r>
            <a:r>
              <a:rPr lang="zh-CN" altLang="en-US" sz="1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356352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356352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>
            <p:custDataLst>
              <p:tags r:id="rId5"/>
            </p:custDataLst>
          </p:nvPr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  <a:endParaRPr lang="en-US" altLang="zh-CN" sz="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85.xml"/><Relationship Id="rId1" Type="http://schemas.openxmlformats.org/officeDocument/2006/relationships/tags" Target="../tags/tag17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tags" Target="../tags/tag2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7" Type="http://schemas.openxmlformats.org/officeDocument/2006/relationships/notesSlide" Target="../notesSlides/notesSlide1.xml"/><Relationship Id="rId26" Type="http://schemas.openxmlformats.org/officeDocument/2006/relationships/slideLayout" Target="../slideLayouts/slideLayout5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customXml" Target="../ink/ink3.xml"/><Relationship Id="rId7" Type="http://schemas.openxmlformats.org/officeDocument/2006/relationships/image" Target="../media/image7.png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Relationship Id="rId3" Type="http://schemas.openxmlformats.org/officeDocument/2006/relationships/image" Target="../media/image5.png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15.png"/><Relationship Id="rId22" Type="http://schemas.openxmlformats.org/officeDocument/2006/relationships/customXml" Target="../ink/ink10.xml"/><Relationship Id="rId21" Type="http://schemas.openxmlformats.org/officeDocument/2006/relationships/image" Target="../media/image14.png"/><Relationship Id="rId20" Type="http://schemas.openxmlformats.org/officeDocument/2006/relationships/customXml" Target="../ink/ink9.xml"/><Relationship Id="rId2" Type="http://schemas.openxmlformats.org/officeDocument/2006/relationships/image" Target="../media/image4.png"/><Relationship Id="rId19" Type="http://schemas.openxmlformats.org/officeDocument/2006/relationships/image" Target="../media/image13.png"/><Relationship Id="rId18" Type="http://schemas.openxmlformats.org/officeDocument/2006/relationships/customXml" Target="../ink/ink8.xml"/><Relationship Id="rId17" Type="http://schemas.openxmlformats.org/officeDocument/2006/relationships/image" Target="../media/image12.png"/><Relationship Id="rId16" Type="http://schemas.openxmlformats.org/officeDocument/2006/relationships/customXml" Target="../ink/ink7.xml"/><Relationship Id="rId15" Type="http://schemas.openxmlformats.org/officeDocument/2006/relationships/image" Target="../media/image11.png"/><Relationship Id="rId14" Type="http://schemas.openxmlformats.org/officeDocument/2006/relationships/customXml" Target="../ink/ink6.xml"/><Relationship Id="rId13" Type="http://schemas.openxmlformats.org/officeDocument/2006/relationships/image" Target="../media/image10.png"/><Relationship Id="rId12" Type="http://schemas.openxmlformats.org/officeDocument/2006/relationships/customXml" Target="../ink/ink5.xml"/><Relationship Id="rId11" Type="http://schemas.openxmlformats.org/officeDocument/2006/relationships/image" Target="../media/image9.png"/><Relationship Id="rId10" Type="http://schemas.openxmlformats.org/officeDocument/2006/relationships/customXml" Target="../ink/ink4.xml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4.png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66.xml"/><Relationship Id="rId21" Type="http://schemas.openxmlformats.org/officeDocument/2006/relationships/tags" Target="../tags/tag65.xml"/><Relationship Id="rId20" Type="http://schemas.openxmlformats.org/officeDocument/2006/relationships/image" Target="../media/image17.png"/><Relationship Id="rId2" Type="http://schemas.openxmlformats.org/officeDocument/2006/relationships/image" Target="../media/image11.png"/><Relationship Id="rId19" Type="http://schemas.openxmlformats.org/officeDocument/2006/relationships/customXml" Target="../ink/ink13.xml"/><Relationship Id="rId18" Type="http://schemas.openxmlformats.org/officeDocument/2006/relationships/image" Target="../media/image16.png"/><Relationship Id="rId17" Type="http://schemas.openxmlformats.org/officeDocument/2006/relationships/customXml" Target="../ink/ink12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87.xml"/><Relationship Id="rId20" Type="http://schemas.openxmlformats.org/officeDocument/2006/relationships/tags" Target="../tags/tag86.xml"/><Relationship Id="rId2" Type="http://schemas.openxmlformats.org/officeDocument/2006/relationships/tags" Target="../tags/tag68.xml"/><Relationship Id="rId19" Type="http://schemas.openxmlformats.org/officeDocument/2006/relationships/tags" Target="../tags/tag85.xml"/><Relationship Id="rId18" Type="http://schemas.openxmlformats.org/officeDocument/2006/relationships/tags" Target="../tags/tag84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customXml" Target="../ink/ink16.xml"/><Relationship Id="rId8" Type="http://schemas.openxmlformats.org/officeDocument/2006/relationships/image" Target="../media/image21.png"/><Relationship Id="rId7" Type="http://schemas.openxmlformats.org/officeDocument/2006/relationships/customXml" Target="../ink/ink15.xml"/><Relationship Id="rId6" Type="http://schemas.openxmlformats.org/officeDocument/2006/relationships/image" Target="../media/image20.png"/><Relationship Id="rId5" Type="http://schemas.openxmlformats.org/officeDocument/2006/relationships/customXml" Target="../ink/ink14.xml"/><Relationship Id="rId4" Type="http://schemas.openxmlformats.org/officeDocument/2006/relationships/image" Target="../media/image19.png"/><Relationship Id="rId31" Type="http://schemas.openxmlformats.org/officeDocument/2006/relationships/notesSlide" Target="../notesSlides/notesSlide3.xml"/><Relationship Id="rId30" Type="http://schemas.openxmlformats.org/officeDocument/2006/relationships/slideLayout" Target="../slideLayouts/slideLayout5.xml"/><Relationship Id="rId3" Type="http://schemas.openxmlformats.org/officeDocument/2006/relationships/image" Target="../media/image18.png"/><Relationship Id="rId29" Type="http://schemas.openxmlformats.org/officeDocument/2006/relationships/tags" Target="../tags/tag105.xml"/><Relationship Id="rId28" Type="http://schemas.openxmlformats.org/officeDocument/2006/relationships/tags" Target="../tags/tag104.xml"/><Relationship Id="rId27" Type="http://schemas.openxmlformats.org/officeDocument/2006/relationships/tags" Target="../tags/tag103.xml"/><Relationship Id="rId26" Type="http://schemas.openxmlformats.org/officeDocument/2006/relationships/tags" Target="../tags/tag102.xml"/><Relationship Id="rId25" Type="http://schemas.openxmlformats.org/officeDocument/2006/relationships/tags" Target="../tags/tag101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tags" Target="../tags/tag92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image" Target="../media/image25.png"/><Relationship Id="rId15" Type="http://schemas.openxmlformats.org/officeDocument/2006/relationships/customXml" Target="../ink/ink19.xml"/><Relationship Id="rId14" Type="http://schemas.openxmlformats.org/officeDocument/2006/relationships/image" Target="../media/image24.png"/><Relationship Id="rId13" Type="http://schemas.openxmlformats.org/officeDocument/2006/relationships/customXml" Target="../ink/ink18.xml"/><Relationship Id="rId12" Type="http://schemas.openxmlformats.org/officeDocument/2006/relationships/image" Target="../media/image23.png"/><Relationship Id="rId11" Type="http://schemas.openxmlformats.org/officeDocument/2006/relationships/customXml" Target="../ink/ink17.xml"/><Relationship Id="rId10" Type="http://schemas.openxmlformats.org/officeDocument/2006/relationships/image" Target="../media/image22.png"/><Relationship Id="rId1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5" Type="http://schemas.openxmlformats.org/officeDocument/2006/relationships/notesSlide" Target="../notesSlides/notesSlide4.xml"/><Relationship Id="rId34" Type="http://schemas.openxmlformats.org/officeDocument/2006/relationships/slideLayout" Target="../slideLayouts/slideLayout4.xml"/><Relationship Id="rId33" Type="http://schemas.openxmlformats.org/officeDocument/2006/relationships/tags" Target="../tags/tag141.xml"/><Relationship Id="rId32" Type="http://schemas.openxmlformats.org/officeDocument/2006/relationships/tags" Target="../tags/tag140.xml"/><Relationship Id="rId31" Type="http://schemas.openxmlformats.org/officeDocument/2006/relationships/tags" Target="../tags/tag139.xml"/><Relationship Id="rId30" Type="http://schemas.openxmlformats.org/officeDocument/2006/relationships/tags" Target="../tags/tag138.xml"/><Relationship Id="rId3" Type="http://schemas.openxmlformats.org/officeDocument/2006/relationships/tags" Target="../tags/tag111.xml"/><Relationship Id="rId29" Type="http://schemas.openxmlformats.org/officeDocument/2006/relationships/tags" Target="../tags/tag137.xml"/><Relationship Id="rId28" Type="http://schemas.openxmlformats.org/officeDocument/2006/relationships/tags" Target="../tags/tag136.xml"/><Relationship Id="rId27" Type="http://schemas.openxmlformats.org/officeDocument/2006/relationships/tags" Target="../tags/tag135.xml"/><Relationship Id="rId26" Type="http://schemas.openxmlformats.org/officeDocument/2006/relationships/tags" Target="../tags/tag134.xml"/><Relationship Id="rId25" Type="http://schemas.openxmlformats.org/officeDocument/2006/relationships/tags" Target="../tags/tag133.xml"/><Relationship Id="rId24" Type="http://schemas.openxmlformats.org/officeDocument/2006/relationships/tags" Target="../tags/tag132.xml"/><Relationship Id="rId23" Type="http://schemas.openxmlformats.org/officeDocument/2006/relationships/tags" Target="../tags/tag131.xml"/><Relationship Id="rId22" Type="http://schemas.openxmlformats.org/officeDocument/2006/relationships/tags" Target="../tags/tag130.xml"/><Relationship Id="rId21" Type="http://schemas.openxmlformats.org/officeDocument/2006/relationships/tags" Target="../tags/tag129.xml"/><Relationship Id="rId20" Type="http://schemas.openxmlformats.org/officeDocument/2006/relationships/tags" Target="../tags/tag128.xml"/><Relationship Id="rId2" Type="http://schemas.openxmlformats.org/officeDocument/2006/relationships/tags" Target="../tags/tag110.xml"/><Relationship Id="rId19" Type="http://schemas.openxmlformats.org/officeDocument/2006/relationships/tags" Target="../tags/tag127.xml"/><Relationship Id="rId18" Type="http://schemas.openxmlformats.org/officeDocument/2006/relationships/tags" Target="../tags/tag126.xml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7" Type="http://schemas.openxmlformats.org/officeDocument/2006/relationships/notesSlide" Target="../notesSlides/notesSlide5.xml"/><Relationship Id="rId26" Type="http://schemas.openxmlformats.org/officeDocument/2006/relationships/slideLayout" Target="../slideLayouts/slideLayout4.xml"/><Relationship Id="rId25" Type="http://schemas.openxmlformats.org/officeDocument/2006/relationships/tags" Target="../tags/tag169.xml"/><Relationship Id="rId24" Type="http://schemas.openxmlformats.org/officeDocument/2006/relationships/tags" Target="../tags/tag168.xml"/><Relationship Id="rId23" Type="http://schemas.openxmlformats.org/officeDocument/2006/relationships/tags" Target="../tags/tag167.xml"/><Relationship Id="rId22" Type="http://schemas.openxmlformats.org/officeDocument/2006/relationships/tags" Target="../tags/tag166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tags" Target="../tags/tag146.xml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4.xml"/><Relationship Id="rId2" Type="http://schemas.openxmlformats.org/officeDocument/2006/relationships/image" Target="../media/image26.jpeg"/><Relationship Id="rId1" Type="http://schemas.openxmlformats.org/officeDocument/2006/relationships/tags" Target="../tags/tag1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9715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highlight>
                  <a:srgbClr val="FFFF00"/>
                </a:highlight>
                <a:latin typeface="华文彩云" panose="02010800040101010101" charset="-122"/>
                <a:ea typeface="华文彩云" panose="02010800040101010101" charset="-122"/>
              </a:rPr>
              <a:t>2. Debate</a:t>
            </a:r>
            <a:endParaRPr lang="en-US" altLang="zh-CN" sz="3600">
              <a:highlight>
                <a:srgbClr val="FFFF00"/>
              </a:highligh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4" name="TextBox 2"/>
          <p:cNvSpPr txBox="1"/>
          <p:nvPr>
            <p:custDataLst>
              <p:tags r:id="rId1"/>
            </p:custDataLst>
          </p:nvPr>
        </p:nvSpPr>
        <p:spPr>
          <a:xfrm>
            <a:off x="2861945" y="-407670"/>
            <a:ext cx="1112710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7500"/>
              </a:lnSpc>
            </a:pPr>
            <a:r>
              <a:rPr lang="en-US" altLang="zh-CN" sz="36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Chemical farming </a:t>
            </a:r>
            <a:r>
              <a:rPr lang="en-US" altLang="zh-CN" sz="36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  <a:sym typeface="+mn-ea"/>
              </a:rPr>
              <a:t>VS Organic farming</a:t>
            </a:r>
            <a:endParaRPr lang="en-US" altLang="zh-CN" sz="3600" b="1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55" y="517525"/>
            <a:ext cx="12094845" cy="6418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820"/>
              </a:lnSpc>
            </a:pPr>
            <a:r>
              <a:rPr lang="en-US" altLang="zh-CN" sz="3600"/>
              <a:t>1.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As far as I'm concerned, 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chemical farming </a:t>
            </a:r>
            <a:r>
              <a:rPr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is preferable to </a:t>
            </a:r>
            <a:r>
              <a:rPr lang="en-US"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6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endParaRPr lang="en-US" sz="3600">
              <a:highlight>
                <a:srgbClr val="FFFF00"/>
              </a:highlight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3820"/>
              </a:lnSpc>
            </a:pP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organic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farming. </a:t>
            </a:r>
            <a:r>
              <a:rPr lang="en-US"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The</a:t>
            </a:r>
            <a:r>
              <a:rPr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reasons</a:t>
            </a:r>
            <a:r>
              <a:rPr lang="en-US"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are 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that </a:t>
            </a:r>
            <a:r>
              <a:rPr lang="en-US"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not only can it 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boost   </a:t>
            </a:r>
            <a:endParaRPr lang="en-US" sz="36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3820"/>
              </a:lnSpc>
            </a:pP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  yields and fight disease,</a:t>
            </a:r>
            <a:r>
              <a:rPr lang="en-US"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but 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it is </a:t>
            </a:r>
            <a:r>
              <a:rPr lang="en-US"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also 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convenient and economic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.</a:t>
            </a:r>
            <a:endParaRPr sz="36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3820"/>
              </a:lnSpc>
            </a:pP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2. For my part, </a:t>
            </a:r>
            <a:r>
              <a:rPr lang="en-US"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I think it reasonable to promote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chemical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 </a:t>
            </a:r>
            <a:endParaRPr lang="en-US" sz="36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3820"/>
              </a:lnSpc>
            </a:pP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  farming. As </a:t>
            </a:r>
            <a:r>
              <a:rPr lang="en-US" sz="3600" u="sng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only in this way can you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/we increase the outputs.</a:t>
            </a:r>
            <a:endParaRPr lang="en-US" sz="36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3600"/>
              <a:t>3. As far as I am concerned, </a:t>
            </a:r>
            <a:r>
              <a:rPr lang="en-US" altLang="zh-CN" sz="3600" u="sng"/>
              <a:t>I agree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organic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farming</a:t>
            </a:r>
            <a:r>
              <a:rPr lang="en-US" altLang="zh-CN" sz="3600"/>
              <a:t> to some </a:t>
            </a:r>
            <a:endParaRPr lang="en-US" altLang="zh-CN" sz="3600"/>
          </a:p>
          <a:p>
            <a:r>
              <a:rPr lang="en-US" altLang="zh-CN" sz="3600"/>
              <a:t>   extent. I think it can reduce pollution and increase </a:t>
            </a:r>
            <a:endParaRPr lang="en-US" altLang="zh-CN" sz="3600"/>
          </a:p>
          <a:p>
            <a:r>
              <a:rPr lang="en-US" altLang="zh-CN" sz="3600"/>
              <a:t>   employment as well.</a:t>
            </a:r>
            <a:endParaRPr lang="en-US" altLang="zh-CN" sz="3600"/>
          </a:p>
          <a:p>
            <a:r>
              <a:rPr lang="en-US" altLang="zh-CN" sz="3600"/>
              <a:t>4. Comparing this with that, however, </a:t>
            </a:r>
            <a:r>
              <a:rPr lang="en-US" altLang="zh-CN" sz="3600" u="sng"/>
              <a:t>I prefer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organic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farming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endParaRPr lang="en-US" sz="36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  <a:p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3600"/>
              <a:t>which </a:t>
            </a:r>
            <a:r>
              <a:rPr lang="en-US" altLang="zh-CN" sz="3600" u="sng"/>
              <a:t>contributes to </a:t>
            </a:r>
            <a:r>
              <a:rPr lang="en-US" altLang="zh-CN" sz="3600"/>
              <a:t>sustainable development.</a:t>
            </a:r>
            <a:endParaRPr lang="en-US" altLang="zh-CN" sz="3600"/>
          </a:p>
          <a:p>
            <a:r>
              <a:rPr lang="en-US" altLang="zh-CN" sz="3600"/>
              <a:t>5. On the contrary, I </a:t>
            </a:r>
            <a:r>
              <a:rPr lang="en-US" altLang="zh-CN" sz="3600" u="sng"/>
              <a:t>am in favour of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organic</a:t>
            </a:r>
            <a:r>
              <a:rPr lang="en-US"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</a:t>
            </a:r>
            <a:r>
              <a:rPr sz="36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farming</a:t>
            </a:r>
            <a:r>
              <a:rPr lang="en-US" altLang="zh-CN" sz="3600"/>
              <a:t>.I want to </a:t>
            </a:r>
            <a:endParaRPr lang="en-US" altLang="zh-CN" sz="3600"/>
          </a:p>
          <a:p>
            <a:r>
              <a:rPr lang="en-US" altLang="zh-CN" sz="3600"/>
              <a:t>   say ...</a:t>
            </a:r>
            <a:endParaRPr lang="en-US" altLang="zh-CN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0" y="109855"/>
            <a:ext cx="5690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highlight>
                  <a:srgbClr val="FFFF00"/>
                </a:highlight>
                <a:latin typeface="华文彩云" panose="02010800040101010101" charset="-122"/>
                <a:ea typeface="华文彩云" panose="02010800040101010101" charset="-122"/>
              </a:rPr>
              <a:t>3. Conclusion——Thinking</a:t>
            </a:r>
            <a:endParaRPr lang="en-US" altLang="zh-CN" sz="3600">
              <a:highlight>
                <a:srgbClr val="FFFF00"/>
              </a:highligh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12" name="chenying0907 135"/>
          <p:cNvSpPr/>
          <p:nvPr>
            <p:custDataLst>
              <p:tags r:id="rId1"/>
            </p:custDataLst>
          </p:nvPr>
        </p:nvSpPr>
        <p:spPr>
          <a:xfrm rot="8548729">
            <a:off x="10230485" y="7606030"/>
            <a:ext cx="67945" cy="20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919" h="14783" extrusionOk="0">
                <a:moveTo>
                  <a:pt x="14668" y="9624"/>
                </a:moveTo>
                <a:cubicBezTo>
                  <a:pt x="13296" y="16702"/>
                  <a:pt x="3141" y="16108"/>
                  <a:pt x="711" y="10207"/>
                </a:cubicBezTo>
                <a:cubicBezTo>
                  <a:pt x="-4134" y="-1569"/>
                  <a:pt x="17466" y="-4898"/>
                  <a:pt x="14668" y="9624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1800"/>
          </a:p>
        </p:txBody>
      </p:sp>
      <p:grpSp>
        <p:nvGrpSpPr>
          <p:cNvPr id="35" name="PA_组合 22"/>
          <p:cNvGrpSpPr/>
          <p:nvPr>
            <p:custDataLst>
              <p:tags r:id="rId2"/>
            </p:custDataLst>
          </p:nvPr>
        </p:nvGrpSpPr>
        <p:grpSpPr>
          <a:xfrm rot="2133593">
            <a:off x="10803344" y="6523786"/>
            <a:ext cx="1339649" cy="268982"/>
            <a:chOff x="279400" y="-1"/>
            <a:chExt cx="4292591" cy="861891"/>
          </a:xfrm>
        </p:grpSpPr>
        <p:sp>
          <p:nvSpPr>
            <p:cNvPr id="36" name="chenying0907 20"/>
            <p:cNvSpPr/>
            <p:nvPr>
              <p:custDataLst>
                <p:tags r:id="rId3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7" name="chenying0907 21"/>
            <p:cNvSpPr/>
            <p:nvPr>
              <p:custDataLst>
                <p:tags r:id="rId4"/>
              </p:custDataLst>
            </p:nvPr>
          </p:nvSpPr>
          <p:spPr>
            <a:xfrm flipH="1">
              <a:off x="1886175" y="-1"/>
              <a:ext cx="2685816" cy="848475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064000" y="582930"/>
            <a:ext cx="8497570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7500"/>
              </a:lnSpc>
            </a:pPr>
            <a:r>
              <a:rPr lang="en-US" altLang="zh-CN" sz="44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organic food</a:t>
            </a:r>
            <a:endParaRPr lang="en-US" altLang="zh-CN" sz="4400" b="1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4" name="TextBox 2"/>
          <p:cNvSpPr txBox="1"/>
          <p:nvPr>
            <p:custDataLst>
              <p:tags r:id="rId6"/>
            </p:custDataLst>
          </p:nvPr>
        </p:nvSpPr>
        <p:spPr>
          <a:xfrm>
            <a:off x="647065" y="2103755"/>
            <a:ext cx="1112710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7500"/>
              </a:lnSpc>
            </a:pPr>
            <a:r>
              <a:rPr lang="en-US" altLang="zh-CN" sz="44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Chemical farming </a:t>
            </a:r>
            <a:r>
              <a:rPr lang="en-US" altLang="zh-CN" sz="44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  <a:sym typeface="+mn-ea"/>
              </a:rPr>
              <a:t>VS Organic farming</a:t>
            </a:r>
            <a:endParaRPr lang="en-US" altLang="zh-CN" sz="4400" b="1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561330" y="1635760"/>
            <a:ext cx="410210" cy="709930"/>
          </a:xfrm>
          <a:prstGeom prst="downArrow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5629910" y="3286125"/>
            <a:ext cx="410210" cy="709930"/>
          </a:xfrm>
          <a:prstGeom prst="downArrow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extBox 2"/>
          <p:cNvSpPr txBox="1"/>
          <p:nvPr>
            <p:custDataLst>
              <p:tags r:id="rId7"/>
            </p:custDataLst>
          </p:nvPr>
        </p:nvSpPr>
        <p:spPr>
          <a:xfrm>
            <a:off x="647065" y="3593465"/>
            <a:ext cx="1112710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7500"/>
              </a:lnSpc>
            </a:pPr>
            <a:r>
              <a:rPr lang="en-US" altLang="zh-CN" sz="44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  <a:sym typeface="+mn-ea"/>
              </a:rPr>
              <a:t>farming in the future</a:t>
            </a:r>
            <a:endParaRPr lang="en-US" altLang="zh-CN" sz="4400" b="1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0185" y="4646295"/>
            <a:ext cx="10810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When facing the future farming, what shall we do?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1" name="PA_组合 22"/>
          <p:cNvGrpSpPr/>
          <p:nvPr>
            <p:custDataLst>
              <p:tags r:id="rId8"/>
            </p:custDataLst>
          </p:nvPr>
        </p:nvGrpSpPr>
        <p:grpSpPr>
          <a:xfrm rot="1234529">
            <a:off x="10677845" y="5628428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>
              <p:custDataLst>
                <p:tags r:id="rId9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chenying0907 21"/>
            <p:cNvSpPr/>
            <p:nvPr>
              <p:custDataLst>
                <p:tags r:id="rId10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6" grpId="0" bldLvl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2740" y="997585"/>
            <a:ext cx="11006455" cy="3954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5020"/>
              </a:lnSpc>
            </a:pPr>
            <a:r>
              <a:rPr lang="en-US" altLang="zh-CN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假如你是李华，你班就化学农业和有机农业进行了讨论，请写一篇文章阐述一下你的观点。内容包括：</a:t>
            </a:r>
            <a:endParaRPr lang="zh-CN" altLang="en-US" sz="36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fontAlgn="auto">
              <a:lnSpc>
                <a:spcPts val="5020"/>
              </a:lnSpc>
            </a:pPr>
            <a:r>
              <a:rPr lang="en-US" altLang="zh-CN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1.</a:t>
            </a:r>
            <a:r>
              <a:rPr lang="en-US" altLang="zh-CN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明确自己推崇的农业耕种方式；</a:t>
            </a:r>
            <a:endParaRPr lang="zh-CN" altLang="en-US" sz="36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fontAlgn="auto">
              <a:lnSpc>
                <a:spcPts val="5020"/>
              </a:lnSpc>
            </a:pPr>
            <a:r>
              <a:rPr lang="en-US" altLang="zh-CN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2.</a:t>
            </a:r>
            <a:r>
              <a:rPr lang="en-US" altLang="zh-CN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简述这种农业耕种的优缺点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。</a:t>
            </a:r>
            <a:endParaRPr lang="zh-CN" altLang="en-US" sz="36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fontAlgn="auto">
              <a:lnSpc>
                <a:spcPts val="5020"/>
              </a:lnSpc>
            </a:pPr>
            <a:r>
              <a:rPr lang="en-US" altLang="zh-CN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注意：</a:t>
            </a:r>
            <a:r>
              <a:rPr lang="en-US" altLang="zh-CN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1. 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词数80左右；</a:t>
            </a:r>
            <a:endParaRPr lang="zh-CN" altLang="en-US" sz="36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fontAlgn="auto">
              <a:lnSpc>
                <a:spcPts val="5020"/>
              </a:lnSpc>
            </a:pPr>
            <a:r>
              <a:rPr lang="en-US" altLang="zh-CN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            2. </a:t>
            </a:r>
            <a:r>
              <a:rPr lang="zh-CN" altLang="en-US" sz="36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可适当增加细节，以使行文连贯。</a:t>
            </a:r>
            <a:endParaRPr lang="zh-CN" altLang="en-US" sz="36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0655" y="1676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highlight>
                  <a:srgbClr val="FFFF00"/>
                </a:highlight>
                <a:latin typeface="华文彩云" panose="02010800040101010101" charset="-122"/>
                <a:ea typeface="华文彩云" panose="02010800040101010101" charset="-122"/>
              </a:rPr>
              <a:t>4.Writing</a:t>
            </a:r>
            <a:endParaRPr lang="en-US" altLang="zh-CN" sz="3600">
              <a:highlight>
                <a:srgbClr val="FFFF00"/>
              </a:highlight>
              <a:latin typeface="华文彩云" panose="02010800040101010101" charset="-122"/>
              <a:ea typeface="华文彩云" panose="02010800040101010101" charset="-122"/>
            </a:endParaRPr>
          </a:p>
        </p:txBody>
      </p:sp>
      <p:grpSp>
        <p:nvGrpSpPr>
          <p:cNvPr id="111" name="PA_组合 139"/>
          <p:cNvGrpSpPr/>
          <p:nvPr>
            <p:custDataLst>
              <p:tags r:id="rId1"/>
            </p:custDataLst>
          </p:nvPr>
        </p:nvGrpSpPr>
        <p:grpSpPr>
          <a:xfrm rot="8548729">
            <a:off x="8830045" y="6531500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>
              <p:custDataLst>
                <p:tags r:id="rId2"/>
              </p:custDataLst>
            </p:nvPr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4" name="chenying0907 136"/>
            <p:cNvSpPr/>
            <p:nvPr>
              <p:custDataLst>
                <p:tags r:id="rId3"/>
              </p:custDataLst>
            </p:nvPr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0800000" flipV="1">
            <a:off x="10480535" y="4279670"/>
            <a:ext cx="1853202" cy="1592622"/>
            <a:chOff x="0" y="0"/>
            <a:chExt cx="1270000" cy="1091425"/>
          </a:xfrm>
          <a:solidFill>
            <a:srgbClr val="00B050"/>
          </a:solidFill>
        </p:grpSpPr>
        <p:sp>
          <p:nvSpPr>
            <p:cNvPr id="125" name="chenying0907 125"/>
            <p:cNvSpPr/>
            <p:nvPr>
              <p:custDataLst>
                <p:tags r:id="rId5"/>
              </p:custDataLst>
            </p:nvPr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26" name="Group 130"/>
            <p:cNvGrpSpPr/>
            <p:nvPr>
              <p:custDataLst>
                <p:tags r:id="rId6"/>
              </p:custDataLst>
            </p:nvPr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127" name="chenying0907 126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8" name="chenying0907 127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9" name="chenying0907 128"/>
              <p:cNvSpPr/>
              <p:nvPr>
                <p:custDataLst>
                  <p:tags r:id="rId9"/>
                </p:custDataLst>
              </p:nvPr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0" name="chenying0907 129"/>
              <p:cNvSpPr/>
              <p:nvPr>
                <p:custDataLst>
                  <p:tags r:id="rId10"/>
                </p:custDataLst>
              </p:nvPr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11"/>
            </p:custDataLst>
          </p:nvPr>
        </p:nvGrpSpPr>
        <p:grpSpPr>
          <a:xfrm rot="1234529">
            <a:off x="-193990" y="556302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>
              <p:custDataLst>
                <p:tags r:id="rId12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chenying0907 21"/>
            <p:cNvSpPr/>
            <p:nvPr>
              <p:custDataLst>
                <p:tags r:id="rId13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5" name="PA_组合 22"/>
          <p:cNvGrpSpPr/>
          <p:nvPr>
            <p:custDataLst>
              <p:tags r:id="rId14"/>
            </p:custDataLst>
          </p:nvPr>
        </p:nvGrpSpPr>
        <p:grpSpPr>
          <a:xfrm rot="2133593">
            <a:off x="10046424" y="6503466"/>
            <a:ext cx="1339649" cy="268982"/>
            <a:chOff x="279400" y="-1"/>
            <a:chExt cx="4292591" cy="861891"/>
          </a:xfrm>
        </p:grpSpPr>
        <p:sp>
          <p:nvSpPr>
            <p:cNvPr id="36" name="chenying0907 20"/>
            <p:cNvSpPr/>
            <p:nvPr>
              <p:custDataLst>
                <p:tags r:id="rId15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" name="chenying0907 21"/>
            <p:cNvSpPr/>
            <p:nvPr>
              <p:custDataLst>
                <p:tags r:id="rId16"/>
              </p:custDataLst>
            </p:nvPr>
          </p:nvSpPr>
          <p:spPr>
            <a:xfrm flipH="1">
              <a:off x="1886175" y="-1"/>
              <a:ext cx="2685816" cy="848475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543560"/>
            <a:ext cx="12170410" cy="6975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1.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Everything has two sides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and farming 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is not an exception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. But I think the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..., 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and 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 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the reasons are as follows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. 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2.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Opinions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about farming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vary from person to person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. As far as I'm concerned, 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 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organic farming 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is preferable to 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chemical farming. Here are some reasons.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3.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As for me,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I would prefer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chemical/organic farming...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4.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The common assumption was that.../ It was generally assumed that... 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5.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Given that ... 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6.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What puts the organic farming at an advantage 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is that...</a:t>
            </a:r>
            <a:endParaRPr sz="20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7.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</a:t>
            </a:r>
            <a:r>
              <a:rPr sz="2800">
                <a:highlight>
                  <a:srgbClr val="FFFF00"/>
                </a:highlight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What attracts consumers most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is its tasty flavour. 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8.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...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environmentally friendly 环保的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9.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...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far from satisfactory</a:t>
            </a:r>
            <a:endParaRPr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10.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...s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train every nerve to study in pursuit of dreams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...</a:t>
            </a:r>
            <a:endParaRPr lang="en-US"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820"/>
              </a:lnSpc>
            </a:pP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11....</a:t>
            </a:r>
            <a:endParaRPr lang="en-US"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4020"/>
              </a:lnSpc>
            </a:pPr>
            <a:endParaRPr lang="en-US"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0" y="-40640"/>
            <a:ext cx="6478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highlight>
                  <a:srgbClr val="FFFF00"/>
                </a:highlight>
                <a:latin typeface="华文彩云" panose="02010800040101010101" charset="-122"/>
                <a:ea typeface="华文彩云" panose="02010800040101010101" charset="-122"/>
              </a:rPr>
              <a:t>4. Writing——language</a:t>
            </a:r>
            <a:endParaRPr lang="en-US" altLang="zh-CN" sz="3600">
              <a:highlight>
                <a:srgbClr val="FFFF00"/>
              </a:highlight>
              <a:latin typeface="华文彩云" panose="02010800040101010101" charset="-122"/>
              <a:ea typeface="华文彩云" panose="02010800040101010101" charset="-122"/>
            </a:endParaRPr>
          </a:p>
        </p:txBody>
      </p:sp>
      <p:grpSp>
        <p:nvGrpSpPr>
          <p:cNvPr id="111" name="PA_组合 139"/>
          <p:cNvGrpSpPr/>
          <p:nvPr>
            <p:custDataLst>
              <p:tags r:id="rId1"/>
            </p:custDataLst>
          </p:nvPr>
        </p:nvGrpSpPr>
        <p:grpSpPr>
          <a:xfrm rot="8548729">
            <a:off x="8292200" y="6560075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>
              <p:custDataLst>
                <p:tags r:id="rId2"/>
              </p:custDataLst>
            </p:nvPr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4" name="chenying0907 136"/>
            <p:cNvSpPr/>
            <p:nvPr>
              <p:custDataLst>
                <p:tags r:id="rId3"/>
              </p:custDataLst>
            </p:nvPr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0800000" flipV="1">
            <a:off x="10232250" y="4204105"/>
            <a:ext cx="1853202" cy="1592622"/>
            <a:chOff x="0" y="0"/>
            <a:chExt cx="1270000" cy="1091425"/>
          </a:xfrm>
          <a:solidFill>
            <a:srgbClr val="00B050"/>
          </a:solidFill>
        </p:grpSpPr>
        <p:sp>
          <p:nvSpPr>
            <p:cNvPr id="125" name="chenying0907 125"/>
            <p:cNvSpPr/>
            <p:nvPr>
              <p:custDataLst>
                <p:tags r:id="rId5"/>
              </p:custDataLst>
            </p:nvPr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26" name="Group 130"/>
            <p:cNvGrpSpPr/>
            <p:nvPr>
              <p:custDataLst>
                <p:tags r:id="rId6"/>
              </p:custDataLst>
            </p:nvPr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127" name="chenying0907 126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8" name="chenying0907 127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9" name="chenying0907 128"/>
              <p:cNvSpPr/>
              <p:nvPr>
                <p:custDataLst>
                  <p:tags r:id="rId9"/>
                </p:custDataLst>
              </p:nvPr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0" name="chenying0907 129"/>
              <p:cNvSpPr/>
              <p:nvPr>
                <p:custDataLst>
                  <p:tags r:id="rId10"/>
                </p:custDataLst>
              </p:nvPr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35" name="PA_组合 22"/>
          <p:cNvGrpSpPr/>
          <p:nvPr>
            <p:custDataLst>
              <p:tags r:id="rId11"/>
            </p:custDataLst>
          </p:nvPr>
        </p:nvGrpSpPr>
        <p:grpSpPr>
          <a:xfrm rot="2133593">
            <a:off x="10046424" y="6503466"/>
            <a:ext cx="1339649" cy="268982"/>
            <a:chOff x="279400" y="-1"/>
            <a:chExt cx="4292591" cy="861891"/>
          </a:xfrm>
        </p:grpSpPr>
        <p:sp>
          <p:nvSpPr>
            <p:cNvPr id="36" name="chenying0907 20"/>
            <p:cNvSpPr/>
            <p:nvPr>
              <p:custDataLst>
                <p:tags r:id="rId12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" name="chenying0907 21"/>
            <p:cNvSpPr/>
            <p:nvPr>
              <p:custDataLst>
                <p:tags r:id="rId13"/>
              </p:custDataLst>
            </p:nvPr>
          </p:nvSpPr>
          <p:spPr>
            <a:xfrm flipH="1">
              <a:off x="1886175" y="-1"/>
              <a:ext cx="2685816" cy="848475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1775" y="920750"/>
            <a:ext cx="11729085" cy="4733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620"/>
              </a:lnSpc>
            </a:pPr>
            <a:r>
              <a:rPr lang="en-US" altLang="zh-CN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Opinions about farming vary from person to person. </a:t>
            </a:r>
            <a:r>
              <a:rPr lang="en-US" altLang="zh-CN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In my view</a:t>
            </a:r>
            <a:r>
              <a:rPr lang="zh-CN" alt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, organic farming is preferable to chemical farming. </a:t>
            </a:r>
            <a:endParaRPr lang="zh-CN" altLang="en-US"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</a:endParaRPr>
          </a:p>
          <a:p>
            <a:pPr fontAlgn="auto">
              <a:lnSpc>
                <a:spcPts val="3620"/>
              </a:lnSpc>
            </a:pPr>
            <a:r>
              <a:rPr lang="en-US" altLang="zh-CN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</a:rPr>
              <a:t>     </a:t>
            </a:r>
            <a:r>
              <a:rPr lang="en-US" altLang="zh-CN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What puts the organic farming at an advantage i</a:t>
            </a:r>
            <a:r>
              <a:rPr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s</a:t>
            </a: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its safety. Given that it’s a kind of farming without using any chemicals, customers will turn to organic food when shopping at the grocery, even though they are much more expensive. Besides, </a:t>
            </a:r>
            <a:r>
              <a:rPr lang="en-US" altLang="zh-CN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organic farming focuses on keeping the soil rich and free of disease, which contributes to keeping sustainable development.</a:t>
            </a:r>
            <a:endParaRPr lang="en-US" altLang="zh-CN"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3620"/>
              </a:lnSpc>
            </a:pP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    Therefore, I’m strongly convinced that organic farming will become popular and finally tackle the crisis of food shortage all over the world.</a:t>
            </a:r>
            <a:endParaRPr lang="en-US"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3620"/>
              </a:lnSpc>
            </a:pPr>
            <a:r>
              <a:rPr lang="en-US" sz="2800">
                <a:latin typeface="Times New Roman" panose="02020603050405020304" charset="0"/>
                <a:ea typeface="华文宋体" panose="02010600040101010101" charset="-122"/>
                <a:cs typeface="Times New Roman" panose="02020603050405020304" charset="0"/>
                <a:sym typeface="+mn-ea"/>
              </a:rPr>
              <a:t>                                                                                                        99w</a:t>
            </a:r>
            <a:endParaRPr lang="en-US" sz="2800">
              <a:latin typeface="Times New Roman" panose="02020603050405020304" charset="0"/>
              <a:ea typeface="华文宋体" panose="0201060004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11" name="PA_组合 139"/>
          <p:cNvGrpSpPr/>
          <p:nvPr>
            <p:custDataLst>
              <p:tags r:id="rId1"/>
            </p:custDataLst>
          </p:nvPr>
        </p:nvGrpSpPr>
        <p:grpSpPr>
          <a:xfrm rot="8548729">
            <a:off x="8830045" y="6531500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>
              <p:custDataLst>
                <p:tags r:id="rId2"/>
              </p:custDataLst>
            </p:nvPr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114" name="chenying0907 136"/>
            <p:cNvSpPr/>
            <p:nvPr>
              <p:custDataLst>
                <p:tags r:id="rId3"/>
              </p:custDataLst>
            </p:nvPr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0800000" flipV="1">
            <a:off x="10480535" y="4279670"/>
            <a:ext cx="1853202" cy="1592622"/>
            <a:chOff x="0" y="0"/>
            <a:chExt cx="1270000" cy="1091425"/>
          </a:xfrm>
          <a:solidFill>
            <a:srgbClr val="00B050"/>
          </a:solidFill>
        </p:grpSpPr>
        <p:sp>
          <p:nvSpPr>
            <p:cNvPr id="125" name="chenying0907 125"/>
            <p:cNvSpPr/>
            <p:nvPr>
              <p:custDataLst>
                <p:tags r:id="rId5"/>
              </p:custDataLst>
            </p:nvPr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126" name="Group 130"/>
            <p:cNvGrpSpPr/>
            <p:nvPr>
              <p:custDataLst>
                <p:tags r:id="rId6"/>
              </p:custDataLst>
            </p:nvPr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127" name="chenying0907 126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128" name="chenying0907 127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129" name="chenying0907 128"/>
              <p:cNvSpPr/>
              <p:nvPr>
                <p:custDataLst>
                  <p:tags r:id="rId9"/>
                </p:custDataLst>
              </p:nvPr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130" name="chenying0907 129"/>
              <p:cNvSpPr/>
              <p:nvPr>
                <p:custDataLst>
                  <p:tags r:id="rId10"/>
                </p:custDataLst>
              </p:nvPr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11"/>
            </p:custDataLst>
          </p:nvPr>
        </p:nvGrpSpPr>
        <p:grpSpPr>
          <a:xfrm rot="1234529">
            <a:off x="-193990" y="556302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>
              <p:custDataLst>
                <p:tags r:id="rId12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133" name="chenying0907 21"/>
            <p:cNvSpPr/>
            <p:nvPr>
              <p:custDataLst>
                <p:tags r:id="rId13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grpSp>
        <p:nvGrpSpPr>
          <p:cNvPr id="35" name="PA_组合 22"/>
          <p:cNvGrpSpPr/>
          <p:nvPr>
            <p:custDataLst>
              <p:tags r:id="rId14"/>
            </p:custDataLst>
          </p:nvPr>
        </p:nvGrpSpPr>
        <p:grpSpPr>
          <a:xfrm rot="2133593">
            <a:off x="10046424" y="6503466"/>
            <a:ext cx="1339649" cy="268982"/>
            <a:chOff x="279400" y="-1"/>
            <a:chExt cx="4292591" cy="861891"/>
          </a:xfrm>
        </p:grpSpPr>
        <p:sp>
          <p:nvSpPr>
            <p:cNvPr id="36" name="chenying0907 20"/>
            <p:cNvSpPr/>
            <p:nvPr>
              <p:custDataLst>
                <p:tags r:id="rId15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7" name="chenying0907 21"/>
            <p:cNvSpPr/>
            <p:nvPr>
              <p:custDataLst>
                <p:tags r:id="rId16"/>
              </p:custDataLst>
            </p:nvPr>
          </p:nvSpPr>
          <p:spPr>
            <a:xfrm flipH="1">
              <a:off x="1886175" y="-1"/>
              <a:ext cx="2685816" cy="848475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3040" y="156845"/>
            <a:ext cx="6812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highlight>
                  <a:srgbClr val="FFFF00"/>
                </a:highlight>
                <a:latin typeface="华文彩云" panose="02010800040101010101" charset="-122"/>
                <a:ea typeface="华文彩云" panose="02010800040101010101" charset="-122"/>
              </a:rPr>
              <a:t>4. One possible version</a:t>
            </a:r>
            <a:endParaRPr lang="en-US" altLang="zh-CN" sz="3600">
              <a:highlight>
                <a:srgbClr val="FFFF00"/>
              </a:highlight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294130"/>
            <a:ext cx="12242165" cy="92532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5915" y="624205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highlight>
                  <a:srgbClr val="FFFF00"/>
                </a:highlight>
              </a:rPr>
              <a:t>李玉玲</a:t>
            </a:r>
            <a:endParaRPr lang="zh-CN" altLang="en-US" sz="28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" y="-1513205"/>
            <a:ext cx="12141200" cy="96272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98370" y="62401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highlight>
                  <a:srgbClr val="FFFF00"/>
                </a:highlight>
              </a:rPr>
              <a:t>全韵冰</a:t>
            </a:r>
            <a:endParaRPr lang="zh-CN" altLang="en-US" sz="24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文本框 115"/>
          <p:cNvSpPr txBox="1"/>
          <p:nvPr>
            <p:custDataLst>
              <p:tags r:id="rId1"/>
            </p:custDataLst>
          </p:nvPr>
        </p:nvSpPr>
        <p:spPr>
          <a:xfrm>
            <a:off x="383540" y="55245"/>
            <a:ext cx="70802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Unit 5  Using Language</a:t>
            </a:r>
            <a:endParaRPr lang="en-US" altLang="zh-CN" sz="44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r>
              <a:rPr lang="en-US" altLang="zh-CN" sz="44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  Reading for writing</a:t>
            </a:r>
            <a:endParaRPr lang="en-US" altLang="zh-CN" sz="44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grpSp>
        <p:nvGrpSpPr>
          <p:cNvPr id="117" name="PA_组合 98"/>
          <p:cNvGrpSpPr/>
          <p:nvPr>
            <p:custDataLst>
              <p:tags r:id="rId2"/>
            </p:custDataLst>
          </p:nvPr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118" name="chenying0907 92"/>
            <p:cNvSpPr/>
            <p:nvPr>
              <p:custDataLst>
                <p:tags r:id="rId3"/>
              </p:custDataLst>
            </p:nvPr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9" name="chenying0907 93"/>
            <p:cNvSpPr/>
            <p:nvPr>
              <p:custDataLst>
                <p:tags r:id="rId4"/>
              </p:custDataLst>
            </p:nvPr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0" name="chenying0907 94"/>
            <p:cNvSpPr/>
            <p:nvPr>
              <p:custDataLst>
                <p:tags r:id="rId5"/>
              </p:custDataLst>
            </p:nvPr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chenying0907 95"/>
            <p:cNvSpPr/>
            <p:nvPr>
              <p:custDataLst>
                <p:tags r:id="rId6"/>
              </p:custDataLst>
            </p:nvPr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2" name="chenying0907 96"/>
            <p:cNvSpPr/>
            <p:nvPr>
              <p:custDataLst>
                <p:tags r:id="rId7"/>
              </p:custDataLst>
            </p:nvPr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3" name="chenying0907 97"/>
            <p:cNvSpPr/>
            <p:nvPr>
              <p:custDataLst>
                <p:tags r:id="rId8"/>
              </p:custDataLst>
            </p:nvPr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11" name="PA_组合 139"/>
          <p:cNvGrpSpPr/>
          <p:nvPr>
            <p:custDataLst>
              <p:tags r:id="rId9"/>
            </p:custDataLst>
          </p:nvPr>
        </p:nvGrpSpPr>
        <p:grpSpPr>
          <a:xfrm rot="8548729">
            <a:off x="1835520" y="3800365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>
              <p:custDataLst>
                <p:tags r:id="rId10"/>
              </p:custDataLst>
            </p:nvPr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4" name="chenying0907 136"/>
            <p:cNvSpPr/>
            <p:nvPr>
              <p:custDataLst>
                <p:tags r:id="rId11"/>
              </p:custDataLst>
            </p:nvPr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24" name="PA_组合 131"/>
          <p:cNvGrpSpPr/>
          <p:nvPr>
            <p:custDataLst>
              <p:tags r:id="rId12"/>
            </p:custDataLst>
          </p:nvPr>
        </p:nvGrpSpPr>
        <p:grpSpPr>
          <a:xfrm rot="10800000" flipV="1">
            <a:off x="3775570" y="1444395"/>
            <a:ext cx="1853202" cy="1592622"/>
            <a:chOff x="0" y="0"/>
            <a:chExt cx="1270000" cy="1091425"/>
          </a:xfrm>
        </p:grpSpPr>
        <p:sp>
          <p:nvSpPr>
            <p:cNvPr id="125" name="chenying0907 125"/>
            <p:cNvSpPr/>
            <p:nvPr>
              <p:custDataLst>
                <p:tags r:id="rId13"/>
              </p:custDataLst>
            </p:nvPr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26" name="Group 130"/>
            <p:cNvGrpSpPr/>
            <p:nvPr>
              <p:custDataLst>
                <p:tags r:id="rId14"/>
              </p:custDataLst>
            </p:nvPr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127" name="chenying0907 126"/>
              <p:cNvSpPr/>
              <p:nvPr>
                <p:custDataLst>
                  <p:tags r:id="rId15"/>
                </p:custDataLst>
              </p:nvPr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8" name="chenying0907 127"/>
              <p:cNvSpPr/>
              <p:nvPr>
                <p:custDataLst>
                  <p:tags r:id="rId16"/>
                </p:custDataLst>
              </p:nvPr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9" name="chenying0907 128"/>
              <p:cNvSpPr/>
              <p:nvPr>
                <p:custDataLst>
                  <p:tags r:id="rId17"/>
                </p:custDataLst>
              </p:nvPr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0" name="chenying0907 129"/>
              <p:cNvSpPr/>
              <p:nvPr>
                <p:custDataLst>
                  <p:tags r:id="rId18"/>
                </p:custDataLst>
              </p:nvPr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19"/>
            </p:custDataLst>
          </p:nvPr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>
              <p:custDataLst>
                <p:tags r:id="rId20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chenying0907 21"/>
            <p:cNvSpPr/>
            <p:nvPr>
              <p:custDataLst>
                <p:tags r:id="rId21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5" name="PA_组合 22"/>
          <p:cNvGrpSpPr/>
          <p:nvPr>
            <p:custDataLst>
              <p:tags r:id="rId22"/>
            </p:custDataLst>
          </p:nvPr>
        </p:nvGrpSpPr>
        <p:grpSpPr>
          <a:xfrm rot="2133593">
            <a:off x="3596428" y="5122589"/>
            <a:ext cx="588962" cy="268982"/>
            <a:chOff x="0" y="-1"/>
            <a:chExt cx="1887191" cy="861891"/>
          </a:xfrm>
        </p:grpSpPr>
        <p:sp>
          <p:nvSpPr>
            <p:cNvPr id="36" name="chenying0907 20"/>
            <p:cNvSpPr/>
            <p:nvPr>
              <p:custDataLst>
                <p:tags r:id="rId23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" name="chenying0907 21"/>
            <p:cNvSpPr/>
            <p:nvPr>
              <p:custDataLst>
                <p:tags r:id="rId24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" name="TextBox 2"/>
          <p:cNvSpPr txBox="1"/>
          <p:nvPr>
            <p:custDataLst>
              <p:tags r:id="rId25"/>
            </p:custDataLst>
          </p:nvPr>
        </p:nvSpPr>
        <p:spPr>
          <a:xfrm>
            <a:off x="4629785" y="3037205"/>
            <a:ext cx="8497570" cy="297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7500"/>
              </a:lnSpc>
            </a:pPr>
            <a:r>
              <a:rPr lang="en-US" altLang="zh-CN" sz="800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 Regular" panose="02020503050405090304" charset="0"/>
                <a:ea typeface="微软雅黑" panose="020B0503020204020204" charset="-122"/>
                <a:cs typeface="Times New Roman Regular" panose="02020503050405090304" charset="0"/>
              </a:rPr>
              <a:t> </a:t>
            </a:r>
            <a:r>
              <a:rPr lang="en-US" altLang="zh-CN" sz="60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Chemical farming </a:t>
            </a:r>
            <a:endParaRPr lang="en-US" altLang="zh-CN" sz="6000" b="1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 fontAlgn="auto">
              <a:lnSpc>
                <a:spcPts val="7500"/>
              </a:lnSpc>
            </a:pPr>
            <a:r>
              <a:rPr lang="en-US" altLang="zh-CN" sz="60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  <a:sym typeface="+mn-ea"/>
              </a:rPr>
              <a:t>         VS</a:t>
            </a:r>
            <a:endParaRPr lang="en-US" altLang="zh-CN" sz="6000" b="1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+mn-ea"/>
            </a:endParaRPr>
          </a:p>
          <a:p>
            <a:pPr fontAlgn="auto">
              <a:lnSpc>
                <a:spcPts val="7500"/>
              </a:lnSpc>
            </a:pPr>
            <a:r>
              <a:rPr lang="en-US" altLang="zh-CN" sz="60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  <a:sym typeface="+mn-ea"/>
              </a:rPr>
              <a:t>  Organic farming</a:t>
            </a:r>
            <a:endParaRPr lang="en-US" altLang="zh-CN" sz="6000" b="1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6367780" cy="69386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45" y="0"/>
            <a:ext cx="5824855" cy="3776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8" name="墨迹 17"/>
              <p14:cNvContentPartPr/>
              <p14:nvPr/>
            </p14:nvContentPartPr>
            <p14:xfrm>
              <a:off x="234950" y="635000"/>
              <a:ext cx="25400" cy="1206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"/>
            </p:blipFill>
            <p:spPr>
              <a:xfrm>
                <a:off x="234950" y="635000"/>
                <a:ext cx="2540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9" name="墨迹 18"/>
              <p14:cNvContentPartPr/>
              <p14:nvPr/>
            </p14:nvContentPartPr>
            <p14:xfrm>
              <a:off x="139700" y="1841500"/>
              <a:ext cx="139700" cy="11430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7"/>
            </p:blipFill>
            <p:spPr>
              <a:xfrm>
                <a:off x="139700" y="1841500"/>
                <a:ext cx="1397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20" name="墨迹 19"/>
              <p14:cNvContentPartPr/>
              <p14:nvPr/>
            </p14:nvContentPartPr>
            <p14:xfrm>
              <a:off x="139700" y="5073650"/>
              <a:ext cx="127000" cy="2476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9"/>
            </p:blipFill>
            <p:spPr>
              <a:xfrm>
                <a:off x="139700" y="5073650"/>
                <a:ext cx="127000" cy="247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21" name="墨迹 20"/>
              <p14:cNvContentPartPr/>
              <p14:nvPr/>
            </p14:nvContentPartPr>
            <p14:xfrm>
              <a:off x="241300" y="6591300"/>
              <a:ext cx="177800" cy="12065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11"/>
            </p:blipFill>
            <p:spPr>
              <a:xfrm>
                <a:off x="241300" y="6591300"/>
                <a:ext cx="17780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22" name="墨迹 21"/>
              <p14:cNvContentPartPr/>
              <p14:nvPr/>
            </p14:nvContentPartPr>
            <p14:xfrm>
              <a:off x="381000" y="6584950"/>
              <a:ext cx="360" cy="1270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3"/>
            </p:blipFill>
            <p:spPr>
              <a:xfrm>
                <a:off x="381000" y="6584950"/>
                <a:ext cx="36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23" name="墨迹 22"/>
              <p14:cNvContentPartPr/>
              <p14:nvPr/>
            </p14:nvContentPartPr>
            <p14:xfrm>
              <a:off x="412750" y="6648450"/>
              <a:ext cx="19050" cy="635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5"/>
            </p:blipFill>
            <p:spPr>
              <a:xfrm>
                <a:off x="412750" y="6648450"/>
                <a:ext cx="190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24" name="墨迹 23"/>
              <p14:cNvContentPartPr/>
              <p14:nvPr/>
            </p14:nvContentPartPr>
            <p14:xfrm>
              <a:off x="6534150" y="2559050"/>
              <a:ext cx="101600" cy="15875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7"/>
            </p:blipFill>
            <p:spPr>
              <a:xfrm>
                <a:off x="6534150" y="2559050"/>
                <a:ext cx="101600" cy="15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25" name="墨迹 24"/>
              <p14:cNvContentPartPr/>
              <p14:nvPr/>
            </p14:nvContentPartPr>
            <p14:xfrm>
              <a:off x="6565900" y="2546350"/>
              <a:ext cx="114300" cy="190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9"/>
            </p:blipFill>
            <p:spPr>
              <a:xfrm>
                <a:off x="6565900" y="2546350"/>
                <a:ext cx="1143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26" name="墨迹 25"/>
              <p14:cNvContentPartPr/>
              <p14:nvPr/>
            </p14:nvContentPartPr>
            <p14:xfrm>
              <a:off x="6496050" y="2717800"/>
              <a:ext cx="82550" cy="36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21"/>
            </p:blipFill>
            <p:spPr>
              <a:xfrm>
                <a:off x="6496050" y="2717800"/>
                <a:ext cx="825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27" name="墨迹 26"/>
              <p14:cNvContentPartPr/>
              <p14:nvPr/>
            </p14:nvContentPartPr>
            <p14:xfrm>
              <a:off x="387350" y="6584950"/>
              <a:ext cx="6350" cy="11430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23"/>
            </p:blipFill>
            <p:spPr>
              <a:xfrm>
                <a:off x="387350" y="6584950"/>
                <a:ext cx="6350" cy="114300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412750" y="6648450"/>
              <a:ext cx="19050" cy="635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412750" y="6648450"/>
                <a:ext cx="19050" cy="6350"/>
              </a:xfrm>
              <a:prstGeom prst="rect"/>
            </p:spPr>
          </p:pic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75" y="-128905"/>
            <a:ext cx="10808335" cy="9312910"/>
          </a:xfrm>
          <a:prstGeom prst="rect">
            <a:avLst/>
          </a:prstGeom>
        </p:spPr>
      </p:pic>
      <p:cxnSp>
        <p:nvCxnSpPr>
          <p:cNvPr id="33" name="直接连接符 32"/>
          <p:cNvCxnSpPr/>
          <p:nvPr>
            <p:custDataLst>
              <p:tags r:id="rId4"/>
            </p:custDataLst>
          </p:nvPr>
        </p:nvCxnSpPr>
        <p:spPr>
          <a:xfrm>
            <a:off x="8235315" y="1764665"/>
            <a:ext cx="3212465" cy="1397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5"/>
            </p:custDataLst>
          </p:nvPr>
        </p:nvCxnSpPr>
        <p:spPr>
          <a:xfrm flipV="1">
            <a:off x="1659255" y="2058670"/>
            <a:ext cx="9831705" cy="323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1659255" y="2371090"/>
            <a:ext cx="657860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9234805" y="1456055"/>
            <a:ext cx="1078230" cy="410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047355" y="1764665"/>
            <a:ext cx="3588385" cy="4749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 flipV="1">
            <a:off x="2122805" y="1767840"/>
            <a:ext cx="5853430" cy="1079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619250" y="2538095"/>
            <a:ext cx="1491615" cy="327660"/>
          </a:xfrm>
          <a:prstGeom prst="roundRect">
            <a:avLst/>
          </a:prstGeom>
          <a:solidFill>
            <a:srgbClr val="FF0000">
              <a:alpha val="3100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8058150" y="2145030"/>
            <a:ext cx="1191260" cy="5835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sz="3200"/>
              <a:t>point</a:t>
            </a:r>
            <a:r>
              <a:rPr lang="zh-CN" altLang="en-US" sz="3200"/>
              <a:t>：</a:t>
            </a:r>
            <a:endParaRPr lang="zh-CN" altLang="en-US" sz="3200">
              <a:highlight>
                <a:srgbClr val="FFFF00"/>
              </a:highlight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06470" y="3123565"/>
            <a:ext cx="1229995" cy="313690"/>
          </a:xfrm>
          <a:prstGeom prst="roundRect">
            <a:avLst/>
          </a:prstGeom>
          <a:solidFill>
            <a:srgbClr val="00B0F0">
              <a:alpha val="41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144770" y="5516880"/>
            <a:ext cx="777875" cy="323850"/>
          </a:xfrm>
          <a:prstGeom prst="roundRect">
            <a:avLst/>
          </a:prstGeom>
          <a:solidFill>
            <a:srgbClr val="00B0F0">
              <a:alpha val="41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>
          <a:xfrm>
            <a:off x="1659255" y="1175385"/>
            <a:ext cx="4430395" cy="1016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3729355" y="688975"/>
            <a:ext cx="0" cy="3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317115" y="102870"/>
            <a:ext cx="2494915" cy="5715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 flipV="1">
            <a:off x="4987925" y="2145030"/>
            <a:ext cx="1468755" cy="1968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3826510" y="1217930"/>
            <a:ext cx="1293495" cy="905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0"/>
            </p:custDataLst>
          </p:nvPr>
        </p:nvCxnSpPr>
        <p:spPr>
          <a:xfrm flipV="1">
            <a:off x="3144520" y="2823845"/>
            <a:ext cx="3732530" cy="4826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1"/>
            </p:custDataLst>
          </p:nvPr>
        </p:nvCxnSpPr>
        <p:spPr>
          <a:xfrm flipV="1">
            <a:off x="1730375" y="3718560"/>
            <a:ext cx="5038725" cy="762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12"/>
            </p:custDataLst>
          </p:nvPr>
        </p:nvCxnSpPr>
        <p:spPr>
          <a:xfrm flipV="1">
            <a:off x="1730375" y="4023360"/>
            <a:ext cx="5038725" cy="762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13"/>
            </p:custDataLst>
          </p:nvPr>
        </p:nvCxnSpPr>
        <p:spPr>
          <a:xfrm flipV="1">
            <a:off x="1730375" y="4328160"/>
            <a:ext cx="5038725" cy="762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4"/>
            </p:custDataLst>
          </p:nvPr>
        </p:nvCxnSpPr>
        <p:spPr>
          <a:xfrm flipV="1">
            <a:off x="2827655" y="6101080"/>
            <a:ext cx="7002780" cy="3238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15"/>
            </p:custDataLst>
          </p:nvPr>
        </p:nvCxnSpPr>
        <p:spPr>
          <a:xfrm flipV="1">
            <a:off x="4196080" y="6413500"/>
            <a:ext cx="6227445" cy="3048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6"/>
            </p:custDataLst>
          </p:nvPr>
        </p:nvCxnSpPr>
        <p:spPr>
          <a:xfrm>
            <a:off x="2219960" y="6715760"/>
            <a:ext cx="1703070" cy="2159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528435" y="1028065"/>
            <a:ext cx="156337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200"/>
              <a:t>benefits</a:t>
            </a:r>
            <a:endParaRPr lang="en-US" altLang="zh-CN" sz="3200"/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5680075" y="2527300"/>
            <a:ext cx="2178050" cy="4527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5507355" y="2592070"/>
            <a:ext cx="2350770" cy="1313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5970905" y="2570480"/>
            <a:ext cx="2016125" cy="3345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43" name="墨迹 42"/>
              <p14:cNvContentPartPr/>
              <p14:nvPr/>
            </p14:nvContentPartPr>
            <p14:xfrm>
              <a:off x="1587500" y="889000"/>
              <a:ext cx="31750" cy="1397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8"/>
            </p:blipFill>
            <p:spPr>
              <a:xfrm>
                <a:off x="1587500" y="889000"/>
                <a:ext cx="3175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44" name="墨迹 43"/>
              <p14:cNvContentPartPr/>
              <p14:nvPr/>
            </p14:nvContentPartPr>
            <p14:xfrm>
              <a:off x="1473200" y="2495550"/>
              <a:ext cx="146050" cy="13335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20"/>
            </p:blipFill>
            <p:spPr>
              <a:xfrm>
                <a:off x="1473200" y="2495550"/>
                <a:ext cx="146050" cy="133350"/>
              </a:xfrm>
              <a:prstGeom prst="rect"/>
            </p:spPr>
          </p:pic>
        </mc:Fallback>
      </mc:AlternateContent>
      <p:sp>
        <p:nvSpPr>
          <p:cNvPr id="10" name="文本框 9"/>
          <p:cNvSpPr txBox="1"/>
          <p:nvPr/>
        </p:nvSpPr>
        <p:spPr>
          <a:xfrm>
            <a:off x="4908550" y="4172585"/>
            <a:ext cx="3078480" cy="1076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sz="3200"/>
              <a:t>supporting evidence/details</a:t>
            </a:r>
            <a:endParaRPr lang="en-US" altLang="zh-CN" sz="3200"/>
          </a:p>
        </p:txBody>
      </p:sp>
      <p:sp>
        <p:nvSpPr>
          <p:cNvPr id="16" name="文本框 15"/>
          <p:cNvSpPr txBox="1"/>
          <p:nvPr/>
        </p:nvSpPr>
        <p:spPr>
          <a:xfrm>
            <a:off x="-43815" y="11366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highlight>
                  <a:srgbClr val="FFFF00"/>
                </a:highlight>
                <a:latin typeface="华文彩云" panose="02010800040101010101" charset="-122"/>
                <a:ea typeface="华文彩云" panose="02010800040101010101" charset="-122"/>
              </a:rPr>
              <a:t>1.Reading</a:t>
            </a:r>
            <a:endParaRPr lang="en-US" altLang="zh-CN" sz="3600">
              <a:highlight>
                <a:srgbClr val="FFFF00"/>
              </a:highligh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51315" y="2123440"/>
            <a:ext cx="179641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200"/>
              <a:t>problems</a:t>
            </a:r>
            <a:endParaRPr lang="en-US" altLang="zh-CN" sz="3200"/>
          </a:p>
        </p:txBody>
      </p:sp>
      <p:cxnSp>
        <p:nvCxnSpPr>
          <p:cNvPr id="18" name="直接连接符 17"/>
          <p:cNvCxnSpPr/>
          <p:nvPr>
            <p:custDataLst>
              <p:tags r:id="rId21"/>
            </p:custDataLst>
          </p:nvPr>
        </p:nvCxnSpPr>
        <p:spPr>
          <a:xfrm flipV="1">
            <a:off x="1697990" y="3103880"/>
            <a:ext cx="5125085" cy="1397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22"/>
            </p:custDataLst>
          </p:nvPr>
        </p:nvCxnSpPr>
        <p:spPr>
          <a:xfrm flipV="1">
            <a:off x="1659255" y="3416300"/>
            <a:ext cx="1617345" cy="508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bldLvl="0" animBg="1"/>
      <p:bldP spid="5" grpId="1" animBg="1"/>
      <p:bldP spid="5" grpId="2" bldLvl="0" animBg="1"/>
      <p:bldP spid="8" grpId="0" bldLvl="0" animBg="1"/>
      <p:bldP spid="37" grpId="0" bldLvl="0" animBg="1"/>
      <p:bldP spid="9" grpId="1" animBg="1"/>
      <p:bldP spid="9" grpId="2" bldLvl="0" animBg="1"/>
      <p:bldP spid="11" grpId="1" animBg="1"/>
      <p:bldP spid="11" grpId="2" bldLvl="0" animBg="1"/>
      <p:bldP spid="14" grpId="1" animBg="1"/>
      <p:bldP spid="14" grpId="2" bldLvl="0" animBg="1"/>
      <p:bldP spid="39" grpId="0" bldLvl="0" animBg="1"/>
      <p:bldP spid="10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73476" y="7921633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 flipH="1">
            <a:off x="-3177" y="6592212"/>
            <a:ext cx="12195177" cy="288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4" name="矩形 5"/>
          <p:cNvSpPr/>
          <p:nvPr>
            <p:custDataLst>
              <p:tags r:id="rId3"/>
            </p:custDataLst>
          </p:nvPr>
        </p:nvSpPr>
        <p:spPr>
          <a:xfrm>
            <a:off x="9903096" y="7889431"/>
            <a:ext cx="1018295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3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9994074" y="7889431"/>
            <a:ext cx="1070600" cy="3922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6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128571" y="7889431"/>
            <a:ext cx="792820" cy="3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33</a:t>
            </a:r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69372" y="2769434"/>
            <a:ext cx="1093787" cy="5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Who</a:t>
            </a:r>
            <a:endParaRPr lang="en-US" altLang="ru-RU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15335" y="467360"/>
            <a:ext cx="8740775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benefits: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fight crop disease &amp; increase production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(Para.1)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15335" y="2158365"/>
            <a:ext cx="3747135" cy="107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problems</a:t>
            </a:r>
            <a:endParaRPr lang="en-US" altLang="zh-CN" b="1" u="sng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(Para.2)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3"/>
          <p:cNvSpPr>
            <a:spLocks noGrp="1" noChangeArrowheads="1"/>
          </p:cNvSpPr>
          <p:nvPr>
            <p:custDataLst>
              <p:tags r:id="rId9"/>
            </p:custDataLst>
          </p:nvPr>
        </p:nvSpPr>
        <p:spPr>
          <a:xfrm>
            <a:off x="-71120" y="1395730"/>
            <a:ext cx="3162935" cy="114490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chemical farming (Paras.1-2)</a:t>
            </a:r>
            <a:endParaRPr lang="en-US" altLang="zh-CN" sz="32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6829425" y="1875790"/>
            <a:ext cx="281305" cy="1642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Text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620125" y="1315720"/>
            <a:ext cx="349059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1.kill harmful and helpful </a:t>
            </a:r>
            <a:endParaRPr lang="en-US" altLang="zh-CN" sz="24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 bacteria and insects</a:t>
            </a:r>
            <a:endParaRPr lang="en-US" altLang="zh-CN" sz="24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06790" y="2392680"/>
            <a:ext cx="4081145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2.stay in the soil &amp; water     crops      animals &amp; humans</a:t>
            </a:r>
            <a:endParaRPr lang="en-US" altLang="zh-CN" sz="24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3087370" y="942340"/>
            <a:ext cx="210820" cy="1724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0" y="2747645"/>
            <a:ext cx="31394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(chemical pesticides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&amp; fertilisers)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9363075" y="2752090"/>
            <a:ext cx="39941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11792585" y="2534285"/>
            <a:ext cx="39941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59680" y="1943100"/>
            <a:ext cx="2080895" cy="129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damage the land </a:t>
            </a:r>
            <a:endParaRPr lang="en-US" altLang="zh-CN" b="1" u="sng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&amp; people’s health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4809490" y="2484755"/>
            <a:ext cx="247650" cy="10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902065" y="3229610"/>
            <a:ext cx="2279650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3.fewer minerals and less flavour </a:t>
            </a:r>
            <a:endParaRPr lang="en-US" altLang="zh-CN" sz="24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62470" y="1807210"/>
            <a:ext cx="1504315" cy="6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chemical </a:t>
            </a:r>
            <a:endParaRPr lang="en-US" altLang="zh-CN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pesticides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8390255" y="1330325"/>
            <a:ext cx="281305" cy="1642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Text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62470" y="3085465"/>
            <a:ext cx="1504315" cy="6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chemical </a:t>
            </a:r>
            <a:endParaRPr lang="en-US" altLang="zh-CN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fertilisers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8390255" y="3426460"/>
            <a:ext cx="39941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249680" y="2426335"/>
            <a:ext cx="10160" cy="526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PA_组合 22"/>
          <p:cNvGrpSpPr/>
          <p:nvPr>
            <p:custDataLst>
              <p:tags r:id="rId16"/>
            </p:custDataLst>
          </p:nvPr>
        </p:nvGrpSpPr>
        <p:grpSpPr>
          <a:xfrm rot="1234529">
            <a:off x="434660" y="521123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>
              <p:custDataLst>
                <p:tags r:id="rId17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chenying0907 21"/>
            <p:cNvSpPr/>
            <p:nvPr>
              <p:custDataLst>
                <p:tags r:id="rId18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9" name="PA_组合 22"/>
          <p:cNvGrpSpPr/>
          <p:nvPr>
            <p:custDataLst>
              <p:tags r:id="rId19"/>
            </p:custDataLst>
          </p:nvPr>
        </p:nvGrpSpPr>
        <p:grpSpPr>
          <a:xfrm rot="2133593">
            <a:off x="2896658" y="6017304"/>
            <a:ext cx="588962" cy="268982"/>
            <a:chOff x="0" y="-1"/>
            <a:chExt cx="1887191" cy="861891"/>
          </a:xfrm>
        </p:grpSpPr>
        <p:sp>
          <p:nvSpPr>
            <p:cNvPr id="20" name="chenying0907 20"/>
            <p:cNvSpPr/>
            <p:nvPr>
              <p:custDataLst>
                <p:tags r:id="rId20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" name="chenying0907 21"/>
            <p:cNvSpPr/>
            <p:nvPr>
              <p:custDataLst>
                <p:tags r:id="rId21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014085" y="3643630"/>
            <a:ext cx="120777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as for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66785" y="1791335"/>
            <a:ext cx="20059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in addition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24725" y="830580"/>
            <a:ext cx="253111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for example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64030" y="208915"/>
            <a:ext cx="20275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however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直线连接符 62"/>
          <p:cNvCxnSpPr/>
          <p:nvPr>
            <p:custDataLst>
              <p:tags r:id="rId1"/>
            </p:custDataLst>
          </p:nvPr>
        </p:nvCxnSpPr>
        <p:spPr>
          <a:xfrm flipH="1">
            <a:off x="11992363" y="3890210"/>
            <a:ext cx="0" cy="296779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9285" y="2105025"/>
            <a:ext cx="11267440" cy="475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64135"/>
            <a:ext cx="11182350" cy="2182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3" name="墨迹 2"/>
              <p14:cNvContentPartPr/>
              <p14:nvPr/>
            </p14:nvContentPartPr>
            <p14:xfrm>
              <a:off x="762000" y="158750"/>
              <a:ext cx="133350" cy="2032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762000" y="158750"/>
                <a:ext cx="133350" cy="203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7" name="墨迹 6"/>
              <p14:cNvContentPartPr/>
              <p14:nvPr/>
            </p14:nvContentPartPr>
            <p14:xfrm>
              <a:off x="654050" y="1949450"/>
              <a:ext cx="215900" cy="1714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654050" y="1949450"/>
                <a:ext cx="2159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8" name="墨迹 7"/>
              <p14:cNvContentPartPr/>
              <p14:nvPr/>
            </p14:nvContentPartPr>
            <p14:xfrm>
              <a:off x="781050" y="1968500"/>
              <a:ext cx="50800" cy="1778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781050" y="1968500"/>
                <a:ext cx="5080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9" name="墨迹 8"/>
              <p14:cNvContentPartPr/>
              <p14:nvPr/>
            </p14:nvContentPartPr>
            <p14:xfrm>
              <a:off x="863600" y="5321300"/>
              <a:ext cx="139700" cy="2159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863600" y="5321300"/>
                <a:ext cx="139700" cy="215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0" name="墨迹 9"/>
              <p14:cNvContentPartPr/>
              <p14:nvPr/>
            </p14:nvContentPartPr>
            <p14:xfrm>
              <a:off x="933450" y="5340350"/>
              <a:ext cx="10795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933450" y="5340350"/>
                <a:ext cx="1079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1" name="墨迹 10"/>
              <p14:cNvContentPartPr/>
              <p14:nvPr/>
            </p14:nvContentPartPr>
            <p14:xfrm>
              <a:off x="2628900" y="5740400"/>
              <a:ext cx="12700" cy="3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2628900" y="5740400"/>
                <a:ext cx="12700" cy="360"/>
              </a:xfrm>
              <a:prstGeom prst="rect"/>
            </p:spPr>
          </p:pic>
        </mc:Fallback>
      </mc:AlternateContent>
      <p:cxnSp>
        <p:nvCxnSpPr>
          <p:cNvPr id="5" name="直接连接符 4"/>
          <p:cNvCxnSpPr/>
          <p:nvPr>
            <p:custDataLst>
              <p:tags r:id="rId17"/>
            </p:custDataLst>
          </p:nvPr>
        </p:nvCxnSpPr>
        <p:spPr>
          <a:xfrm>
            <a:off x="6562725" y="733425"/>
            <a:ext cx="5153660" cy="304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8"/>
            </p:custDataLst>
          </p:nvPr>
        </p:nvCxnSpPr>
        <p:spPr>
          <a:xfrm flipV="1">
            <a:off x="895350" y="1056640"/>
            <a:ext cx="10776585" cy="171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244465" y="728980"/>
            <a:ext cx="6574155" cy="47498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9481185" y="210185"/>
            <a:ext cx="1140460" cy="5835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point</a:t>
            </a:r>
            <a:endParaRPr lang="en-US" altLang="zh-CN" sz="32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50060" y="1115060"/>
            <a:ext cx="1491615" cy="327660"/>
          </a:xfrm>
          <a:prstGeom prst="roundRect">
            <a:avLst/>
          </a:prstGeom>
          <a:solidFill>
            <a:srgbClr val="FF0000">
              <a:alpha val="3100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638665" y="2246630"/>
            <a:ext cx="1491615" cy="327660"/>
          </a:xfrm>
          <a:prstGeom prst="roundRect">
            <a:avLst/>
          </a:prstGeom>
          <a:solidFill>
            <a:srgbClr val="FF0000">
              <a:alpha val="3100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9349740" y="3890010"/>
            <a:ext cx="1491615" cy="327660"/>
          </a:xfrm>
          <a:prstGeom prst="roundRect">
            <a:avLst/>
          </a:prstGeom>
          <a:solidFill>
            <a:srgbClr val="FF0000">
              <a:alpha val="3100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581140" y="383540"/>
            <a:ext cx="1852930" cy="41021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>
            <p:custDataLst>
              <p:tags r:id="rId19"/>
            </p:custDataLst>
          </p:nvPr>
        </p:nvCxnSpPr>
        <p:spPr>
          <a:xfrm>
            <a:off x="8304530" y="2215515"/>
            <a:ext cx="3421380" cy="2730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20"/>
            </p:custDataLst>
          </p:nvPr>
        </p:nvCxnSpPr>
        <p:spPr>
          <a:xfrm flipV="1">
            <a:off x="5676265" y="2522855"/>
            <a:ext cx="3872230" cy="2794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21"/>
            </p:custDataLst>
          </p:nvPr>
        </p:nvCxnSpPr>
        <p:spPr>
          <a:xfrm flipV="1">
            <a:off x="7425055" y="3890010"/>
            <a:ext cx="4300855" cy="2349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22"/>
            </p:custDataLst>
          </p:nvPr>
        </p:nvCxnSpPr>
        <p:spPr>
          <a:xfrm>
            <a:off x="5678805" y="4150360"/>
            <a:ext cx="3611245" cy="2159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3"/>
            </p:custDataLst>
          </p:nvPr>
        </p:nvCxnSpPr>
        <p:spPr>
          <a:xfrm>
            <a:off x="5694045" y="1388110"/>
            <a:ext cx="4594860" cy="698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4"/>
            </p:custDataLst>
          </p:nvPr>
        </p:nvCxnSpPr>
        <p:spPr>
          <a:xfrm flipV="1">
            <a:off x="2798445" y="2188845"/>
            <a:ext cx="5359400" cy="2667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633470" y="1852295"/>
            <a:ext cx="2466975" cy="41021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300595" y="3571875"/>
            <a:ext cx="701040" cy="41021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3317875" y="1071245"/>
            <a:ext cx="2610485" cy="38163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 flipV="1">
            <a:off x="6294755" y="1103630"/>
            <a:ext cx="203200" cy="127635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6424295" y="1092835"/>
            <a:ext cx="2122170" cy="268859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7300595" y="1157605"/>
            <a:ext cx="145542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200"/>
              <a:t>benefit</a:t>
            </a:r>
            <a:endParaRPr lang="en-US" altLang="zh-CN" sz="3200"/>
          </a:p>
        </p:txBody>
      </p:sp>
      <p:cxnSp>
        <p:nvCxnSpPr>
          <p:cNvPr id="34" name="直接连接符 33"/>
          <p:cNvCxnSpPr/>
          <p:nvPr>
            <p:custDataLst>
              <p:tags r:id="rId25"/>
            </p:custDataLst>
          </p:nvPr>
        </p:nvCxnSpPr>
        <p:spPr>
          <a:xfrm flipV="1">
            <a:off x="7415530" y="5003165"/>
            <a:ext cx="4300855" cy="2349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26"/>
            </p:custDataLst>
          </p:nvPr>
        </p:nvCxnSpPr>
        <p:spPr>
          <a:xfrm flipV="1">
            <a:off x="5754370" y="5271770"/>
            <a:ext cx="5001895" cy="4318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100445" y="4540885"/>
            <a:ext cx="156400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200"/>
              <a:t>benefit</a:t>
            </a:r>
            <a:endParaRPr lang="en-US" altLang="zh-CN" sz="3200"/>
          </a:p>
        </p:txBody>
      </p:sp>
      <p:cxnSp>
        <p:nvCxnSpPr>
          <p:cNvPr id="13" name="直接连接符 12"/>
          <p:cNvCxnSpPr/>
          <p:nvPr>
            <p:custDataLst>
              <p:tags r:id="rId27"/>
            </p:custDataLst>
          </p:nvPr>
        </p:nvCxnSpPr>
        <p:spPr>
          <a:xfrm flipV="1">
            <a:off x="3927475" y="6197600"/>
            <a:ext cx="6578600" cy="1714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434070" y="5502910"/>
            <a:ext cx="187579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200"/>
              <a:t>problem</a:t>
            </a:r>
            <a:endParaRPr lang="en-US" altLang="zh-CN" sz="3200"/>
          </a:p>
        </p:txBody>
      </p:sp>
      <p:sp>
        <p:nvSpPr>
          <p:cNvPr id="16" name="文本框 15"/>
          <p:cNvSpPr txBox="1"/>
          <p:nvPr/>
        </p:nvSpPr>
        <p:spPr>
          <a:xfrm>
            <a:off x="781050" y="5631180"/>
            <a:ext cx="1140460" cy="5835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sz="3200"/>
              <a:t>point</a:t>
            </a:r>
            <a:endParaRPr lang="en-US" altLang="zh-CN" sz="3200">
              <a:highlight>
                <a:srgbClr val="FFFF00"/>
              </a:highlight>
            </a:endParaRPr>
          </a:p>
        </p:txBody>
      </p:sp>
      <p:cxnSp>
        <p:nvCxnSpPr>
          <p:cNvPr id="25" name="直接连接符 24"/>
          <p:cNvCxnSpPr/>
          <p:nvPr>
            <p:custDataLst>
              <p:tags r:id="rId28"/>
            </p:custDataLst>
          </p:nvPr>
        </p:nvCxnSpPr>
        <p:spPr>
          <a:xfrm flipV="1">
            <a:off x="1041400" y="6504940"/>
            <a:ext cx="10776585" cy="171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9"/>
            </p:custDataLst>
          </p:nvPr>
        </p:nvCxnSpPr>
        <p:spPr>
          <a:xfrm flipV="1">
            <a:off x="1216025" y="6770370"/>
            <a:ext cx="7371080" cy="5207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7785735" y="6223000"/>
            <a:ext cx="1852930" cy="41021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123305" y="6480175"/>
            <a:ext cx="1292225" cy="41021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216025" y="6214745"/>
            <a:ext cx="2710815" cy="41021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628900" y="1852295"/>
            <a:ext cx="758825" cy="410210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bldLvl="0" animBg="1"/>
      <p:bldP spid="37" grpId="0" bldLvl="0" animBg="1"/>
      <p:bldP spid="15" grpId="0" bldLvl="0" animBg="1"/>
      <p:bldP spid="17" grpId="0" bldLvl="0" animBg="1"/>
      <p:bldP spid="18" grpId="0" bldLvl="0" animBg="1"/>
      <p:bldP spid="19" grpId="1" animBg="1"/>
      <p:bldP spid="19" grpId="2" bldLvl="0" animBg="1"/>
      <p:bldP spid="27" grpId="1" animBg="1"/>
      <p:bldP spid="27" grpId="2" bldLvl="0" animBg="1"/>
      <p:bldP spid="28" grpId="1" animBg="1"/>
      <p:bldP spid="28" grpId="2" bldLvl="0" animBg="1"/>
      <p:bldP spid="33" grpId="0" bldLvl="0" animBg="1"/>
      <p:bldP spid="36" grpId="0" bldLvl="0" animBg="1"/>
      <p:bldP spid="14" grpId="0" bldLvl="0" animBg="1"/>
      <p:bldP spid="16" grpId="0" bldLvl="0" animBg="1"/>
      <p:bldP spid="39" grpId="1" animBg="1"/>
      <p:bldP spid="39" grpId="2" bldLvl="0" animBg="1"/>
      <p:bldP spid="40" grpId="1" animBg="1"/>
      <p:bldP spid="40" grpId="2" bldLvl="0" animBg="1"/>
      <p:bldP spid="41" grpId="1" animBg="1"/>
      <p:bldP spid="41" grpId="2" bldLvl="0" animBg="1"/>
      <p:bldP spid="24" grpId="1" animBg="1"/>
      <p:bldP spid="24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73476" y="7921633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 flipH="1">
            <a:off x="-3177" y="6592212"/>
            <a:ext cx="12195177" cy="288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4" name="矩形 5"/>
          <p:cNvSpPr/>
          <p:nvPr>
            <p:custDataLst>
              <p:tags r:id="rId3"/>
            </p:custDataLst>
          </p:nvPr>
        </p:nvSpPr>
        <p:spPr>
          <a:xfrm>
            <a:off x="9903096" y="7889431"/>
            <a:ext cx="1018295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3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9994074" y="7889431"/>
            <a:ext cx="1070600" cy="3922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6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128571" y="7889431"/>
            <a:ext cx="792820" cy="3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33</a:t>
            </a:r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69372" y="2769434"/>
            <a:ext cx="1093787" cy="5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Who</a:t>
            </a:r>
            <a:endParaRPr lang="en-US" altLang="ru-RU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2524" y="5095437"/>
            <a:ext cx="1093788" cy="5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Why</a:t>
            </a:r>
            <a:endParaRPr lang="en-US" altLang="ru-RU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Text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4546" y="4399673"/>
            <a:ext cx="1093787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Ho</a:t>
            </a:r>
            <a:endParaRPr lang="en-US" altLang="ru-RU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>
            <p:custDataLst>
              <p:tags r:id="rId9"/>
            </p:custDataLst>
          </p:nvPr>
        </p:nvSpPr>
        <p:spPr>
          <a:xfrm>
            <a:off x="152400" y="3631565"/>
            <a:ext cx="3162935" cy="114490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organic farming (Paras.3-4)</a:t>
            </a:r>
            <a:endParaRPr lang="en-US" altLang="zh-CN" sz="32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21250" y="3168015"/>
            <a:ext cx="8740775" cy="116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benefit 1: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keep the soil reach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and free of disease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15335" y="5251450"/>
            <a:ext cx="11098530" cy="107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Conclusion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(Para.5): </a:t>
            </a: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problem: 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unable to meet the high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                                                    demand for food</a:t>
            </a:r>
            <a:endParaRPr lang="en-US" altLang="zh-CN" b="1" u="sng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左大括号 25"/>
          <p:cNvSpPr/>
          <p:nvPr/>
        </p:nvSpPr>
        <p:spPr>
          <a:xfrm>
            <a:off x="7590155" y="3274695"/>
            <a:ext cx="319405" cy="1298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Text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09560" y="3118485"/>
            <a:ext cx="4892675" cy="6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1. use natural waste from   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  animals as fertiliser;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79080" y="3911600"/>
            <a:ext cx="4892675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2. change the kinds of crops;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09560" y="4360545"/>
            <a:ext cx="4892675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3. plant diverse crops.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97955" y="5700395"/>
            <a:ext cx="12857480" cy="9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attitude:</a:t>
            </a:r>
            <a:endParaRPr lang="en-US" altLang="zh-CN" sz="2400" b="1" u="sng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So there is still a long way to go to </a:t>
            </a:r>
            <a:endParaRPr lang="en-US" altLang="zh-CN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keep both sufficient and healthy.</a:t>
            </a:r>
            <a:endParaRPr lang="en-US" altLang="zh-CN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06010" y="4761865"/>
            <a:ext cx="6412865" cy="3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benefit 2: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grow good food without harm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7" name="左大括号 36"/>
          <p:cNvSpPr/>
          <p:nvPr/>
        </p:nvSpPr>
        <p:spPr>
          <a:xfrm>
            <a:off x="4709795" y="3464560"/>
            <a:ext cx="223520" cy="15798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Text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34995" y="3864610"/>
            <a:ext cx="1764665" cy="7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benefits:</a:t>
            </a:r>
            <a:endParaRPr lang="en-US" altLang="zh-CN" b="1" u="sng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(Paras.3-4)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340" y="4961255"/>
            <a:ext cx="290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(without chemicals)</a:t>
            </a:r>
            <a:endParaRPr lang="en-US" altLang="zh-CN" sz="28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1202690" y="4634865"/>
            <a:ext cx="0" cy="420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PA_组合 139"/>
          <p:cNvGrpSpPr/>
          <p:nvPr>
            <p:custDataLst>
              <p:tags r:id="rId18"/>
            </p:custDataLst>
          </p:nvPr>
        </p:nvGrpSpPr>
        <p:grpSpPr>
          <a:xfrm rot="8548729">
            <a:off x="916675" y="1498490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>
              <p:custDataLst>
                <p:tags r:id="rId19"/>
              </p:custDataLst>
            </p:nvPr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4" name="chenying0907 136"/>
            <p:cNvSpPr/>
            <p:nvPr>
              <p:custDataLst>
                <p:tags r:id="rId20"/>
              </p:custDataLst>
            </p:nvPr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24" name="PA_组合 131"/>
          <p:cNvGrpSpPr/>
          <p:nvPr>
            <p:custDataLst>
              <p:tags r:id="rId21"/>
            </p:custDataLst>
          </p:nvPr>
        </p:nvGrpSpPr>
        <p:grpSpPr>
          <a:xfrm rot="10800000" flipV="1">
            <a:off x="2931655" y="-426315"/>
            <a:ext cx="1853202" cy="1592622"/>
            <a:chOff x="0" y="0"/>
            <a:chExt cx="1270000" cy="1091425"/>
          </a:xfr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grpSpPr>
        <p:sp>
          <p:nvSpPr>
            <p:cNvPr id="125" name="chenying0907 125"/>
            <p:cNvSpPr/>
            <p:nvPr>
              <p:custDataLst>
                <p:tags r:id="rId22"/>
              </p:custDataLst>
            </p:nvPr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26" name="Group 130"/>
            <p:cNvGrpSpPr/>
            <p:nvPr>
              <p:custDataLst>
                <p:tags r:id="rId23"/>
              </p:custDataLst>
            </p:nvPr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127" name="chenying0907 126"/>
              <p:cNvSpPr/>
              <p:nvPr>
                <p:custDataLst>
                  <p:tags r:id="rId24"/>
                </p:custDataLst>
              </p:nvPr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8" name="chenying0907 127"/>
              <p:cNvSpPr/>
              <p:nvPr>
                <p:custDataLst>
                  <p:tags r:id="rId25"/>
                </p:custDataLst>
              </p:nvPr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9" name="chenying0907 128"/>
              <p:cNvSpPr/>
              <p:nvPr>
                <p:custDataLst>
                  <p:tags r:id="rId26"/>
                </p:custDataLst>
              </p:nvPr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0" name="chenying0907 129"/>
              <p:cNvSpPr/>
              <p:nvPr>
                <p:custDataLst>
                  <p:tags r:id="rId27"/>
                </p:custDataLst>
              </p:nvPr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28"/>
            </p:custDataLst>
          </p:nvPr>
        </p:nvGrpSpPr>
        <p:grpSpPr>
          <a:xfrm rot="1234529">
            <a:off x="-436560" y="152188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>
              <p:custDataLst>
                <p:tags r:id="rId29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chenying0907 21"/>
            <p:cNvSpPr/>
            <p:nvPr>
              <p:custDataLst>
                <p:tags r:id="rId30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0" name="PA_组合 22"/>
          <p:cNvGrpSpPr/>
          <p:nvPr>
            <p:custDataLst>
              <p:tags r:id="rId31"/>
            </p:custDataLst>
          </p:nvPr>
        </p:nvGrpSpPr>
        <p:grpSpPr>
          <a:xfrm rot="2133593">
            <a:off x="2314363" y="2041569"/>
            <a:ext cx="588962" cy="268982"/>
            <a:chOff x="0" y="-1"/>
            <a:chExt cx="1887191" cy="861891"/>
          </a:xfrm>
        </p:grpSpPr>
        <p:sp>
          <p:nvSpPr>
            <p:cNvPr id="14" name="chenying0907 20"/>
            <p:cNvSpPr/>
            <p:nvPr>
              <p:custDataLst>
                <p:tags r:id="rId32"/>
              </p:custDataLst>
            </p:nvPr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" name="chenying0907 21"/>
            <p:cNvSpPr/>
            <p:nvPr>
              <p:custDataLst>
                <p:tags r:id="rId33"/>
              </p:custDataLst>
            </p:nvPr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590155" y="2513330"/>
            <a:ext cx="41154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for example/instance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6242685" y="5245100"/>
            <a:ext cx="319405" cy="1298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858260" y="4643755"/>
            <a:ext cx="0" cy="420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73476" y="7921633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 flipH="1">
            <a:off x="-3177" y="6592212"/>
            <a:ext cx="12195177" cy="288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4" name="矩形 5"/>
          <p:cNvSpPr/>
          <p:nvPr>
            <p:custDataLst>
              <p:tags r:id="rId3"/>
            </p:custDataLst>
          </p:nvPr>
        </p:nvSpPr>
        <p:spPr>
          <a:xfrm>
            <a:off x="9903096" y="7889431"/>
            <a:ext cx="1018295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3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9994074" y="7889431"/>
            <a:ext cx="1070600" cy="3922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6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128571" y="7889431"/>
            <a:ext cx="792820" cy="3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33</a:t>
            </a:r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69372" y="2769434"/>
            <a:ext cx="1093787" cy="5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Who</a:t>
            </a:r>
            <a:endParaRPr lang="en-US" altLang="ru-RU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2524" y="5095437"/>
            <a:ext cx="1093788" cy="5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Why</a:t>
            </a:r>
            <a:endParaRPr lang="en-US" altLang="ru-RU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Text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4546" y="4399673"/>
            <a:ext cx="1093787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Ho</a:t>
            </a:r>
            <a:endParaRPr lang="en-US" altLang="ru-RU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68370" y="575945"/>
            <a:ext cx="8740775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benefits: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fight crop disease &amp; increase production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(Para.1)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41065" y="2093595"/>
            <a:ext cx="3747135" cy="107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problems</a:t>
            </a:r>
            <a:endParaRPr lang="en-US" altLang="zh-CN" b="1" u="sng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(Para.2)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3"/>
          <p:cNvSpPr>
            <a:spLocks noGrp="1" noChangeArrowheads="1"/>
          </p:cNvSpPr>
          <p:nvPr>
            <p:custDataLst>
              <p:tags r:id="rId11"/>
            </p:custDataLst>
          </p:nvPr>
        </p:nvSpPr>
        <p:spPr>
          <a:xfrm>
            <a:off x="167640" y="1489075"/>
            <a:ext cx="3162935" cy="114490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chemical farming (Paras.1-2)</a:t>
            </a:r>
            <a:endParaRPr lang="en-US" altLang="zh-CN" sz="32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6947535" y="1162685"/>
            <a:ext cx="281305" cy="1642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Text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26935" y="1079500"/>
            <a:ext cx="6075045" cy="6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1.kill harmful and helpful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 bacteria and insects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15505" y="1807210"/>
            <a:ext cx="6699885" cy="6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2.stay in the soil &amp; water     crops      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      animals &amp; humans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>
            <p:custDataLst>
              <p:tags r:id="rId14"/>
            </p:custDataLst>
          </p:nvPr>
        </p:nvSpPr>
        <p:spPr>
          <a:xfrm>
            <a:off x="152400" y="3631565"/>
            <a:ext cx="3162935" cy="114490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organic farming (Paras.3-4)</a:t>
            </a:r>
            <a:endParaRPr lang="en-US" altLang="zh-CN" sz="32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FFFF00"/>
              </a:highligh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21250" y="3168015"/>
            <a:ext cx="8740775" cy="116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benefit 1: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keep the soil reach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and free of disease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6" name="左大括号 25"/>
          <p:cNvSpPr/>
          <p:nvPr/>
        </p:nvSpPr>
        <p:spPr>
          <a:xfrm>
            <a:off x="7590155" y="3274695"/>
            <a:ext cx="319405" cy="1298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TextBox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909560" y="3118485"/>
            <a:ext cx="4892675" cy="6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1. use natural waste from   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  animals as fertiliser;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79080" y="3911600"/>
            <a:ext cx="4892675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2. change the kinds of crops;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09560" y="4360545"/>
            <a:ext cx="4892675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3. plant diverse crops.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>
            <p:custDataLst>
              <p:tags r:id="rId19"/>
            </p:custDataLst>
          </p:nvPr>
        </p:nvSpPr>
        <p:spPr>
          <a:xfrm>
            <a:off x="819785" y="2856865"/>
            <a:ext cx="974725" cy="114490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b="1" i="1">
                <a:highlight>
                  <a:srgbClr val="FFFF00"/>
                </a:highlight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VS.</a:t>
            </a:r>
            <a:endParaRPr lang="en-US" altLang="zh-CN" sz="3200" b="1" i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3270885" y="909955"/>
            <a:ext cx="210820" cy="1724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TextBox 1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06010" y="4761865"/>
            <a:ext cx="6412865" cy="3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benefit 2: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grow good food without harm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7" name="左大括号 36"/>
          <p:cNvSpPr/>
          <p:nvPr/>
        </p:nvSpPr>
        <p:spPr>
          <a:xfrm>
            <a:off x="4709795" y="3464560"/>
            <a:ext cx="223520" cy="15798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TextBox 1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34995" y="3864610"/>
            <a:ext cx="1764665" cy="7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benefits:</a:t>
            </a:r>
            <a:endParaRPr lang="en-US" altLang="zh-CN" b="1" u="sng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fontAlgn="auto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(Paras.3-4)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1229995" y="2446655"/>
            <a:ext cx="19685" cy="4997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229995" y="3288665"/>
            <a:ext cx="8255" cy="429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3340" y="4961255"/>
            <a:ext cx="290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(without chemicals)</a:t>
            </a:r>
            <a:endParaRPr lang="en-US" altLang="zh-CN" sz="28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0035" y="313055"/>
            <a:ext cx="5391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(chemical pesticides</a:t>
            </a:r>
            <a:endParaRPr lang="en-US" altLang="zh-CN" sz="28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&amp; fertilisers)</a:t>
            </a:r>
            <a:endParaRPr lang="en-US" altLang="zh-CN" sz="28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1278255" y="1163320"/>
            <a:ext cx="10795" cy="452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1202690" y="4634865"/>
            <a:ext cx="0" cy="420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11024235" y="1934210"/>
            <a:ext cx="39941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7539990" y="2322195"/>
            <a:ext cx="39941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78425" y="1611630"/>
            <a:ext cx="2080895" cy="129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damage the land </a:t>
            </a:r>
            <a:endParaRPr lang="en-US" altLang="zh-CN" b="1" u="sng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&amp; people’s health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4895850" y="2284730"/>
            <a:ext cx="247650" cy="10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06615" y="2587625"/>
            <a:ext cx="6075045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3.fewer minerals and less flavour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15335" y="5251450"/>
            <a:ext cx="11098530" cy="107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Conclusion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(Para.5): </a:t>
            </a:r>
            <a:r>
              <a:rPr lang="en-US" altLang="zh-CN" b="1" u="sng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problem: </a:t>
            </a: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unable to meet the high 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                                                    demand for food</a:t>
            </a:r>
            <a:endParaRPr lang="en-US" altLang="zh-CN" b="1" u="sng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97955" y="5700395"/>
            <a:ext cx="12857480" cy="9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attitude:</a:t>
            </a:r>
            <a:endParaRPr lang="en-US" altLang="zh-CN" sz="2400" b="1" u="sng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So there is still a long way to go to </a:t>
            </a:r>
            <a:endParaRPr lang="en-US" altLang="zh-CN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keep both sufficient and healthy.</a:t>
            </a:r>
            <a:endParaRPr lang="en-US" altLang="zh-CN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6242685" y="5298440"/>
            <a:ext cx="319405" cy="1298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931285" y="4613275"/>
            <a:ext cx="1905" cy="544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230120" y="4559300"/>
            <a:ext cx="4413250" cy="865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97155" y="16383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highlight>
                  <a:srgbClr val="FFFF00"/>
                </a:highlight>
                <a:latin typeface="华文彩云" panose="02010800040101010101" charset="-122"/>
                <a:ea typeface="华文彩云" panose="02010800040101010101" charset="-122"/>
              </a:rPr>
              <a:t>2. Debate</a:t>
            </a:r>
            <a:endParaRPr lang="en-US" altLang="zh-CN" sz="3600">
              <a:highlight>
                <a:srgbClr val="FFFF00"/>
              </a:highlight>
              <a:latin typeface="华文彩云" panose="02010800040101010101" charset="-122"/>
              <a:ea typeface="华文彩云" panose="02010800040101010101" charset="-122"/>
            </a:endParaRPr>
          </a:p>
        </p:txBody>
      </p:sp>
      <p:pic>
        <p:nvPicPr>
          <p:cNvPr id="2" name="图片 1" descr="1.web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57350" y="2690495"/>
            <a:ext cx="8877300" cy="4167505"/>
          </a:xfrm>
          <a:prstGeom prst="rect">
            <a:avLst/>
          </a:prstGeom>
        </p:spPr>
      </p:pic>
      <p:sp>
        <p:nvSpPr>
          <p:cNvPr id="4" name="TextBox 2"/>
          <p:cNvSpPr txBox="1"/>
          <p:nvPr>
            <p:custDataLst>
              <p:tags r:id="rId3"/>
            </p:custDataLst>
          </p:nvPr>
        </p:nvSpPr>
        <p:spPr>
          <a:xfrm>
            <a:off x="851535" y="1144270"/>
            <a:ext cx="1112710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7500"/>
              </a:lnSpc>
            </a:pPr>
            <a:r>
              <a:rPr lang="en-US" altLang="zh-CN" sz="44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Chemical farming </a:t>
            </a:r>
            <a:r>
              <a:rPr lang="en-US" altLang="zh-CN" sz="4400" b="1" noProof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uLnTx/>
                <a:uFillTx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  <a:sym typeface="+mn-ea"/>
              </a:rPr>
              <a:t>VS Organic farming</a:t>
            </a:r>
            <a:endParaRPr lang="en-US" altLang="zh-CN" sz="4400" b="1" noProof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uLnTx/>
              <a:uFillTx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1206"/>
</p:tagLst>
</file>

<file path=ppt/tags/tag10.xml><?xml version="1.0" encoding="utf-8"?>
<p:tagLst xmlns:p="http://schemas.openxmlformats.org/presentationml/2006/main">
  <p:tag name="AS_UNIQUEID" val="8142"/>
</p:tagLst>
</file>

<file path=ppt/tags/tag100.xml><?xml version="1.0" encoding="utf-8"?>
<p:tagLst xmlns:p="http://schemas.openxmlformats.org/presentationml/2006/main">
  <p:tag name="AS_UNIQUEID" val="76"/>
</p:tagLst>
</file>

<file path=ppt/tags/tag101.xml><?xml version="1.0" encoding="utf-8"?>
<p:tagLst xmlns:p="http://schemas.openxmlformats.org/presentationml/2006/main">
  <p:tag name="AS_UNIQUEID" val="76"/>
</p:tagLst>
</file>

<file path=ppt/tags/tag102.xml><?xml version="1.0" encoding="utf-8"?>
<p:tagLst xmlns:p="http://schemas.openxmlformats.org/presentationml/2006/main">
  <p:tag name="AS_UNIQUEID" val="76"/>
</p:tagLst>
</file>

<file path=ppt/tags/tag103.xml><?xml version="1.0" encoding="utf-8"?>
<p:tagLst xmlns:p="http://schemas.openxmlformats.org/presentationml/2006/main">
  <p:tag name="AS_UNIQUEID" val="76"/>
</p:tagLst>
</file>

<file path=ppt/tags/tag104.xml><?xml version="1.0" encoding="utf-8"?>
<p:tagLst xmlns:p="http://schemas.openxmlformats.org/presentationml/2006/main">
  <p:tag name="AS_UNIQUEID" val="76"/>
</p:tagLst>
</file>

<file path=ppt/tags/tag105.xml><?xml version="1.0" encoding="utf-8"?>
<p:tagLst xmlns:p="http://schemas.openxmlformats.org/presentationml/2006/main">
  <p:tag name="AS_UNIQUEID" val="76"/>
</p:tagLst>
</file>

<file path=ppt/tags/tag106.xml><?xml version="1.0" encoding="utf-8"?>
<p:tagLst xmlns:p="http://schemas.openxmlformats.org/presentationml/2006/main">
  <p:tag name="AS_UNIQUEID" val="474"/>
</p:tagLst>
</file>

<file path=ppt/tags/tag107.xml><?xml version="1.0" encoding="utf-8"?>
<p:tagLst xmlns:p="http://schemas.openxmlformats.org/presentationml/2006/main">
  <p:tag name="AS_UNIQUEID" val="475"/>
</p:tagLst>
</file>

<file path=ppt/tags/tag108.xml><?xml version="1.0" encoding="utf-8"?>
<p:tagLst xmlns:p="http://schemas.openxmlformats.org/presentationml/2006/main">
  <p:tag name="AS_UNIQUEID" val="476"/>
</p:tagLst>
</file>

<file path=ppt/tags/tag109.xml><?xml version="1.0" encoding="utf-8"?>
<p:tagLst xmlns:p="http://schemas.openxmlformats.org/presentationml/2006/main">
  <p:tag name="AS_UNIQUEID" val="881"/>
</p:tagLst>
</file>

<file path=ppt/tags/tag11.xml><?xml version="1.0" encoding="utf-8"?>
<p:tagLst xmlns:p="http://schemas.openxmlformats.org/presentationml/2006/main">
  <p:tag name="AS_UNIQUEID" val="8155"/>
</p:tagLst>
</file>

<file path=ppt/tags/tag110.xml><?xml version="1.0" encoding="utf-8"?>
<p:tagLst xmlns:p="http://schemas.openxmlformats.org/presentationml/2006/main">
  <p:tag name="AS_UNIQUEID" val="882"/>
</p:tagLst>
</file>

<file path=ppt/tags/tag111.xml><?xml version="1.0" encoding="utf-8"?>
<p:tagLst xmlns:p="http://schemas.openxmlformats.org/presentationml/2006/main">
  <p:tag name="AS_UNIQUEID" val="883"/>
</p:tagLst>
</file>

<file path=ppt/tags/tag112.xml><?xml version="1.0" encoding="utf-8"?>
<p:tagLst xmlns:p="http://schemas.openxmlformats.org/presentationml/2006/main">
  <p:tag name="AS_UNIQUEID" val="884"/>
</p:tagLst>
</file>

<file path=ppt/tags/tag113.xml><?xml version="1.0" encoding="utf-8"?>
<p:tagLst xmlns:p="http://schemas.openxmlformats.org/presentationml/2006/main">
  <p:tag name="AS_UNIQUEID" val="885"/>
</p:tagLst>
</file>

<file path=ppt/tags/tag114.xml><?xml version="1.0" encoding="utf-8"?>
<p:tagLst xmlns:p="http://schemas.openxmlformats.org/presentationml/2006/main">
  <p:tag name="AS_UNIQUEID" val="898"/>
</p:tagLst>
</file>

<file path=ppt/tags/tag115.xml><?xml version="1.0" encoding="utf-8"?>
<p:tagLst xmlns:p="http://schemas.openxmlformats.org/presentationml/2006/main">
  <p:tag name="AS_UNIQUEID" val="900"/>
</p:tagLst>
</file>

<file path=ppt/tags/tag116.xml><?xml version="1.0" encoding="utf-8"?>
<p:tagLst xmlns:p="http://schemas.openxmlformats.org/presentationml/2006/main">
  <p:tag name="AS_UNIQUEID" val="901"/>
</p:tagLst>
</file>

<file path=ppt/tags/tag117.xml><?xml version="1.0" encoding="utf-8"?>
<p:tagLst xmlns:p="http://schemas.openxmlformats.org/presentationml/2006/main">
  <p:tag name="AS_UNIQUEID" val="525"/>
</p:tagLst>
</file>

<file path=ppt/tags/tag118.xml><?xml version="1.0" encoding="utf-8"?>
<p:tagLst xmlns:p="http://schemas.openxmlformats.org/presentationml/2006/main">
  <p:tag name="AS_UNIQUEID" val="902"/>
</p:tagLst>
</file>

<file path=ppt/tags/tag119.xml><?xml version="1.0" encoding="utf-8"?>
<p:tagLst xmlns:p="http://schemas.openxmlformats.org/presentationml/2006/main">
  <p:tag name="AS_UNIQUEID" val="903"/>
</p:tagLst>
</file>

<file path=ppt/tags/tag12.xml><?xml version="1.0" encoding="utf-8"?>
<p:tagLst xmlns:p="http://schemas.openxmlformats.org/presentationml/2006/main">
  <p:tag name="AS_UNIQUEID" val="440"/>
</p:tagLst>
</file>

<file path=ppt/tags/tag120.xml><?xml version="1.0" encoding="utf-8"?>
<p:tagLst xmlns:p="http://schemas.openxmlformats.org/presentationml/2006/main">
  <p:tag name="AS_UNIQUEID" val="903"/>
</p:tagLst>
</file>

<file path=ppt/tags/tag121.xml><?xml version="1.0" encoding="utf-8"?>
<p:tagLst xmlns:p="http://schemas.openxmlformats.org/presentationml/2006/main">
  <p:tag name="AS_UNIQUEID" val="903"/>
</p:tagLst>
</file>

<file path=ppt/tags/tag122.xml><?xml version="1.0" encoding="utf-8"?>
<p:tagLst xmlns:p="http://schemas.openxmlformats.org/presentationml/2006/main">
  <p:tag name="AS_UNIQUEID" val="903"/>
</p:tagLst>
</file>

<file path=ppt/tags/tag123.xml><?xml version="1.0" encoding="utf-8"?>
<p:tagLst xmlns:p="http://schemas.openxmlformats.org/presentationml/2006/main">
  <p:tag name="AS_UNIQUEID" val="903"/>
</p:tagLst>
</file>

<file path=ppt/tags/tag124.xml><?xml version="1.0" encoding="utf-8"?>
<p:tagLst xmlns:p="http://schemas.openxmlformats.org/presentationml/2006/main">
  <p:tag name="AS_UNIQUEID" val="902"/>
</p:tagLst>
</file>

<file path=ppt/tags/tag125.xml><?xml version="1.0" encoding="utf-8"?>
<p:tagLst xmlns:p="http://schemas.openxmlformats.org/presentationml/2006/main">
  <p:tag name="AS_UNIQUEID" val="902"/>
</p:tagLst>
</file>

<file path=ppt/tags/tag126.xml><?xml version="1.0" encoding="utf-8"?>
<p:tagLst xmlns:p="http://schemas.openxmlformats.org/presentationml/2006/main">
  <p:tag name="AS_UNIQUEID" val="580"/>
  <p:tag name="PA" val="v3.0.0"/>
</p:tagLst>
</file>

<file path=ppt/tags/tag127.xml><?xml version="1.0" encoding="utf-8"?>
<p:tagLst xmlns:p="http://schemas.openxmlformats.org/presentationml/2006/main">
  <p:tag name="AS_UNIQUEID" val="581"/>
</p:tagLst>
</file>

<file path=ppt/tags/tag128.xml><?xml version="1.0" encoding="utf-8"?>
<p:tagLst xmlns:p="http://schemas.openxmlformats.org/presentationml/2006/main">
  <p:tag name="AS_UNIQUEID" val="582"/>
</p:tagLst>
</file>

<file path=ppt/tags/tag129.xml><?xml version="1.0" encoding="utf-8"?>
<p:tagLst xmlns:p="http://schemas.openxmlformats.org/presentationml/2006/main">
  <p:tag name="AS_UNIQUEID" val="583"/>
  <p:tag name="PA" val="v3.0.0"/>
</p:tagLst>
</file>

<file path=ppt/tags/tag13.xml><?xml version="1.0" encoding="utf-8"?>
<p:tagLst xmlns:p="http://schemas.openxmlformats.org/presentationml/2006/main">
  <p:tag name="AS_UNIQUEID" val="441"/>
</p:tagLst>
</file>

<file path=ppt/tags/tag130.xml><?xml version="1.0" encoding="utf-8"?>
<p:tagLst xmlns:p="http://schemas.openxmlformats.org/presentationml/2006/main">
  <p:tag name="AS_UNIQUEID" val="584"/>
</p:tagLst>
</file>

<file path=ppt/tags/tag131.xml><?xml version="1.0" encoding="utf-8"?>
<p:tagLst xmlns:p="http://schemas.openxmlformats.org/presentationml/2006/main">
  <p:tag name="AS_UNIQUEID" val="585"/>
</p:tagLst>
</file>

<file path=ppt/tags/tag132.xml><?xml version="1.0" encoding="utf-8"?>
<p:tagLst xmlns:p="http://schemas.openxmlformats.org/presentationml/2006/main">
  <p:tag name="AS_UNIQUEID" val="586"/>
</p:tagLst>
</file>

<file path=ppt/tags/tag133.xml><?xml version="1.0" encoding="utf-8"?>
<p:tagLst xmlns:p="http://schemas.openxmlformats.org/presentationml/2006/main">
  <p:tag name="AS_UNIQUEID" val="587"/>
</p:tagLst>
</file>

<file path=ppt/tags/tag134.xml><?xml version="1.0" encoding="utf-8"?>
<p:tagLst xmlns:p="http://schemas.openxmlformats.org/presentationml/2006/main">
  <p:tag name="AS_UNIQUEID" val="588"/>
</p:tagLst>
</file>

<file path=ppt/tags/tag135.xml><?xml version="1.0" encoding="utf-8"?>
<p:tagLst xmlns:p="http://schemas.openxmlformats.org/presentationml/2006/main">
  <p:tag name="AS_UNIQUEID" val="589"/>
</p:tagLst>
</file>

<file path=ppt/tags/tag136.xml><?xml version="1.0" encoding="utf-8"?>
<p:tagLst xmlns:p="http://schemas.openxmlformats.org/presentationml/2006/main">
  <p:tag name="AS_UNIQUEID" val="590"/>
  <p:tag name="PA" val="v3.0.0"/>
</p:tagLst>
</file>

<file path=ppt/tags/tag137.xml><?xml version="1.0" encoding="utf-8"?>
<p:tagLst xmlns:p="http://schemas.openxmlformats.org/presentationml/2006/main">
  <p:tag name="AS_UNIQUEID" val="591"/>
</p:tagLst>
</file>

<file path=ppt/tags/tag138.xml><?xml version="1.0" encoding="utf-8"?>
<p:tagLst xmlns:p="http://schemas.openxmlformats.org/presentationml/2006/main">
  <p:tag name="AS_UNIQUEID" val="592"/>
</p:tagLst>
</file>

<file path=ppt/tags/tag139.xml><?xml version="1.0" encoding="utf-8"?>
<p:tagLst xmlns:p="http://schemas.openxmlformats.org/presentationml/2006/main">
  <p:tag name="AS_UNIQUEID" val="593"/>
  <p:tag name="PA" val="v3.0.0"/>
</p:tagLst>
</file>

<file path=ppt/tags/tag14.xml><?xml version="1.0" encoding="utf-8"?>
<p:tagLst xmlns:p="http://schemas.openxmlformats.org/presentationml/2006/main">
  <p:tag name="AS_UNIQUEID" val="442"/>
</p:tagLst>
</file>

<file path=ppt/tags/tag140.xml><?xml version="1.0" encoding="utf-8"?>
<p:tagLst xmlns:p="http://schemas.openxmlformats.org/presentationml/2006/main">
  <p:tag name="AS_UNIQUEID" val="594"/>
</p:tagLst>
</file>

<file path=ppt/tags/tag141.xml><?xml version="1.0" encoding="utf-8"?>
<p:tagLst xmlns:p="http://schemas.openxmlformats.org/presentationml/2006/main">
  <p:tag name="AS_UNIQUEID" val="595"/>
</p:tagLst>
</file>

<file path=ppt/tags/tag142.xml><?xml version="1.0" encoding="utf-8"?>
<p:tagLst xmlns:p="http://schemas.openxmlformats.org/presentationml/2006/main">
  <p:tag name="AS_UNIQUEID" val="876"/>
</p:tagLst>
</file>

<file path=ppt/tags/tag143.xml><?xml version="1.0" encoding="utf-8"?>
<p:tagLst xmlns:p="http://schemas.openxmlformats.org/presentationml/2006/main">
  <p:tag name="AS_UNIQUEID" val="877"/>
</p:tagLst>
</file>

<file path=ppt/tags/tag144.xml><?xml version="1.0" encoding="utf-8"?>
<p:tagLst xmlns:p="http://schemas.openxmlformats.org/presentationml/2006/main">
  <p:tag name="AS_UNIQUEID" val="878"/>
</p:tagLst>
</file>

<file path=ppt/tags/tag145.xml><?xml version="1.0" encoding="utf-8"?>
<p:tagLst xmlns:p="http://schemas.openxmlformats.org/presentationml/2006/main">
  <p:tag name="AS_UNIQUEID" val="881"/>
</p:tagLst>
</file>

<file path=ppt/tags/tag146.xml><?xml version="1.0" encoding="utf-8"?>
<p:tagLst xmlns:p="http://schemas.openxmlformats.org/presentationml/2006/main">
  <p:tag name="AS_UNIQUEID" val="882"/>
</p:tagLst>
</file>

<file path=ppt/tags/tag147.xml><?xml version="1.0" encoding="utf-8"?>
<p:tagLst xmlns:p="http://schemas.openxmlformats.org/presentationml/2006/main">
  <p:tag name="AS_UNIQUEID" val="883"/>
</p:tagLst>
</file>

<file path=ppt/tags/tag148.xml><?xml version="1.0" encoding="utf-8"?>
<p:tagLst xmlns:p="http://schemas.openxmlformats.org/presentationml/2006/main">
  <p:tag name="AS_UNIQUEID" val="884"/>
</p:tagLst>
</file>

<file path=ppt/tags/tag149.xml><?xml version="1.0" encoding="utf-8"?>
<p:tagLst xmlns:p="http://schemas.openxmlformats.org/presentationml/2006/main">
  <p:tag name="AS_UNIQUEID" val="885"/>
</p:tagLst>
</file>

<file path=ppt/tags/tag15.xml><?xml version="1.0" encoding="utf-8"?>
<p:tagLst xmlns:p="http://schemas.openxmlformats.org/presentationml/2006/main">
  <p:tag name="AS_UNIQUEID" val="444"/>
</p:tagLst>
</file>

<file path=ppt/tags/tag150.xml><?xml version="1.0" encoding="utf-8"?>
<p:tagLst xmlns:p="http://schemas.openxmlformats.org/presentationml/2006/main">
  <p:tag name="AS_UNIQUEID" val="898"/>
</p:tagLst>
</file>

<file path=ppt/tags/tag151.xml><?xml version="1.0" encoding="utf-8"?>
<p:tagLst xmlns:p="http://schemas.openxmlformats.org/presentationml/2006/main">
  <p:tag name="AS_UNIQUEID" val="900"/>
</p:tagLst>
</file>

<file path=ppt/tags/tag152.xml><?xml version="1.0" encoding="utf-8"?>
<p:tagLst xmlns:p="http://schemas.openxmlformats.org/presentationml/2006/main">
  <p:tag name="AS_UNIQUEID" val="901"/>
</p:tagLst>
</file>

<file path=ppt/tags/tag153.xml><?xml version="1.0" encoding="utf-8"?>
<p:tagLst xmlns:p="http://schemas.openxmlformats.org/presentationml/2006/main">
  <p:tag name="AS_UNIQUEID" val="902"/>
</p:tagLst>
</file>

<file path=ppt/tags/tag154.xml><?xml version="1.0" encoding="utf-8"?>
<p:tagLst xmlns:p="http://schemas.openxmlformats.org/presentationml/2006/main">
  <p:tag name="AS_UNIQUEID" val="903"/>
</p:tagLst>
</file>

<file path=ppt/tags/tag155.xml><?xml version="1.0" encoding="utf-8"?>
<p:tagLst xmlns:p="http://schemas.openxmlformats.org/presentationml/2006/main">
  <p:tag name="AS_UNIQUEID" val="525"/>
</p:tagLst>
</file>

<file path=ppt/tags/tag156.xml><?xml version="1.0" encoding="utf-8"?>
<p:tagLst xmlns:p="http://schemas.openxmlformats.org/presentationml/2006/main">
  <p:tag name="AS_UNIQUEID" val="903"/>
</p:tagLst>
</file>

<file path=ppt/tags/tag157.xml><?xml version="1.0" encoding="utf-8"?>
<p:tagLst xmlns:p="http://schemas.openxmlformats.org/presentationml/2006/main">
  <p:tag name="AS_UNIQUEID" val="903"/>
</p:tagLst>
</file>

<file path=ppt/tags/tag158.xml><?xml version="1.0" encoding="utf-8"?>
<p:tagLst xmlns:p="http://schemas.openxmlformats.org/presentationml/2006/main">
  <p:tag name="AS_UNIQUEID" val="525"/>
</p:tagLst>
</file>

<file path=ppt/tags/tag159.xml><?xml version="1.0" encoding="utf-8"?>
<p:tagLst xmlns:p="http://schemas.openxmlformats.org/presentationml/2006/main">
  <p:tag name="AS_UNIQUEID" val="902"/>
</p:tagLst>
</file>

<file path=ppt/tags/tag16.xml><?xml version="1.0" encoding="utf-8"?>
<p:tagLst xmlns:p="http://schemas.openxmlformats.org/presentationml/2006/main">
  <p:tag name="AS_UNIQUEID" val="446"/>
</p:tagLst>
</file>

<file path=ppt/tags/tag160.xml><?xml version="1.0" encoding="utf-8"?>
<p:tagLst xmlns:p="http://schemas.openxmlformats.org/presentationml/2006/main">
  <p:tag name="AS_UNIQUEID" val="903"/>
</p:tagLst>
</file>

<file path=ppt/tags/tag161.xml><?xml version="1.0" encoding="utf-8"?>
<p:tagLst xmlns:p="http://schemas.openxmlformats.org/presentationml/2006/main">
  <p:tag name="AS_UNIQUEID" val="903"/>
</p:tagLst>
</file>

<file path=ppt/tags/tag162.xml><?xml version="1.0" encoding="utf-8"?>
<p:tagLst xmlns:p="http://schemas.openxmlformats.org/presentationml/2006/main">
  <p:tag name="AS_UNIQUEID" val="903"/>
</p:tagLst>
</file>

<file path=ppt/tags/tag163.xml><?xml version="1.0" encoding="utf-8"?>
<p:tagLst xmlns:p="http://schemas.openxmlformats.org/presentationml/2006/main">
  <p:tag name="AS_UNIQUEID" val="525"/>
</p:tagLst>
</file>

<file path=ppt/tags/tag164.xml><?xml version="1.0" encoding="utf-8"?>
<p:tagLst xmlns:p="http://schemas.openxmlformats.org/presentationml/2006/main">
  <p:tag name="AS_UNIQUEID" val="902"/>
</p:tagLst>
</file>

<file path=ppt/tags/tag165.xml><?xml version="1.0" encoding="utf-8"?>
<p:tagLst xmlns:p="http://schemas.openxmlformats.org/presentationml/2006/main">
  <p:tag name="AS_UNIQUEID" val="902"/>
</p:tagLst>
</file>

<file path=ppt/tags/tag166.xml><?xml version="1.0" encoding="utf-8"?>
<p:tagLst xmlns:p="http://schemas.openxmlformats.org/presentationml/2006/main">
  <p:tag name="AS_UNIQUEID" val="903"/>
</p:tagLst>
</file>

<file path=ppt/tags/tag167.xml><?xml version="1.0" encoding="utf-8"?>
<p:tagLst xmlns:p="http://schemas.openxmlformats.org/presentationml/2006/main">
  <p:tag name="AS_UNIQUEID" val="903"/>
</p:tagLst>
</file>

<file path=ppt/tags/tag168.xml><?xml version="1.0" encoding="utf-8"?>
<p:tagLst xmlns:p="http://schemas.openxmlformats.org/presentationml/2006/main">
  <p:tag name="AS_UNIQUEID" val="903"/>
</p:tagLst>
</file>

<file path=ppt/tags/tag169.xml><?xml version="1.0" encoding="utf-8"?>
<p:tagLst xmlns:p="http://schemas.openxmlformats.org/presentationml/2006/main">
  <p:tag name="AS_UNIQUEID" val="903"/>
</p:tagLst>
</file>

<file path=ppt/tags/tag17.xml><?xml version="1.0" encoding="utf-8"?>
<p:tagLst xmlns:p="http://schemas.openxmlformats.org/presentationml/2006/main">
  <p:tag name="AS_UNIQUEID" val="448"/>
</p:tagLst>
</file>

<file path=ppt/tags/tag170.xml><?xml version="1.0" encoding="utf-8"?>
<p:tagLst xmlns:p="http://schemas.openxmlformats.org/presentationml/2006/main">
  <p:tag name="AS_UNIQUEID" val="876"/>
</p:tagLst>
</file>

<file path=ppt/tags/tag171.xml><?xml version="1.0" encoding="utf-8"?>
<p:tagLst xmlns:p="http://schemas.openxmlformats.org/presentationml/2006/main">
  <p:tag name="AS_UNIQUEID" val="877"/>
</p:tagLst>
</file>

<file path=ppt/tags/tag172.xml><?xml version="1.0" encoding="utf-8"?>
<p:tagLst xmlns:p="http://schemas.openxmlformats.org/presentationml/2006/main">
  <p:tag name="AS_UNIQUEID" val="878"/>
</p:tagLst>
</file>

<file path=ppt/tags/tag173.xml><?xml version="1.0" encoding="utf-8"?>
<p:tagLst xmlns:p="http://schemas.openxmlformats.org/presentationml/2006/main">
  <p:tag name="KSO_WM_UNIT_PLACING_PICTURE_USER_VIEWPORT" val="{&quot;height&quot;:4170,&quot;width&quot;:7330}"/>
</p:tagLst>
</file>

<file path=ppt/tags/tag174.xml><?xml version="1.0" encoding="utf-8"?>
<p:tagLst xmlns:p="http://schemas.openxmlformats.org/presentationml/2006/main">
  <p:tag name="AS_UNIQUEID" val="596"/>
</p:tagLst>
</file>

<file path=ppt/tags/tag175.xml><?xml version="1.0" encoding="utf-8"?>
<p:tagLst xmlns:p="http://schemas.openxmlformats.org/presentationml/2006/main">
  <p:tag name="AS_UNIQUEID" val="596"/>
</p:tagLst>
</file>

<file path=ppt/tags/tag176.xml><?xml version="1.0" encoding="utf-8"?>
<p:tagLst xmlns:p="http://schemas.openxmlformats.org/presentationml/2006/main">
  <p:tag name="AS_UNIQUEID" val="581"/>
</p:tagLst>
</file>

<file path=ppt/tags/tag177.xml><?xml version="1.0" encoding="utf-8"?>
<p:tagLst xmlns:p="http://schemas.openxmlformats.org/presentationml/2006/main">
  <p:tag name="AS_UNIQUEID" val="593"/>
  <p:tag name="PA" val="v3.0.0"/>
</p:tagLst>
</file>

<file path=ppt/tags/tag178.xml><?xml version="1.0" encoding="utf-8"?>
<p:tagLst xmlns:p="http://schemas.openxmlformats.org/presentationml/2006/main">
  <p:tag name="AS_UNIQUEID" val="594"/>
</p:tagLst>
</file>

<file path=ppt/tags/tag179.xml><?xml version="1.0" encoding="utf-8"?>
<p:tagLst xmlns:p="http://schemas.openxmlformats.org/presentationml/2006/main">
  <p:tag name="AS_UNIQUEID" val="595"/>
</p:tagLst>
</file>

<file path=ppt/tags/tag18.xml><?xml version="1.0" encoding="utf-8"?>
<p:tagLst xmlns:p="http://schemas.openxmlformats.org/presentationml/2006/main">
  <p:tag name="AS_UNIQUEID" val="450"/>
</p:tagLst>
</file>

<file path=ppt/tags/tag180.xml><?xml version="1.0" encoding="utf-8"?>
<p:tagLst xmlns:p="http://schemas.openxmlformats.org/presentationml/2006/main">
  <p:tag name="AS_UNIQUEID" val="596"/>
</p:tagLst>
</file>

<file path=ppt/tags/tag181.xml><?xml version="1.0" encoding="utf-8"?>
<p:tagLst xmlns:p="http://schemas.openxmlformats.org/presentationml/2006/main">
  <p:tag name="AS_UNIQUEID" val="596"/>
</p:tagLst>
</file>

<file path=ppt/tags/tag182.xml><?xml version="1.0" encoding="utf-8"?>
<p:tagLst xmlns:p="http://schemas.openxmlformats.org/presentationml/2006/main">
  <p:tag name="AS_UNIQUEID" val="596"/>
</p:tagLst>
</file>

<file path=ppt/tags/tag183.xml><?xml version="1.0" encoding="utf-8"?>
<p:tagLst xmlns:p="http://schemas.openxmlformats.org/presentationml/2006/main">
  <p:tag name="AS_UNIQUEID" val="590"/>
  <p:tag name="PA" val="v3.0.0"/>
</p:tagLst>
</file>

<file path=ppt/tags/tag184.xml><?xml version="1.0" encoding="utf-8"?>
<p:tagLst xmlns:p="http://schemas.openxmlformats.org/presentationml/2006/main">
  <p:tag name="AS_UNIQUEID" val="591"/>
</p:tagLst>
</file>

<file path=ppt/tags/tag185.xml><?xml version="1.0" encoding="utf-8"?>
<p:tagLst xmlns:p="http://schemas.openxmlformats.org/presentationml/2006/main">
  <p:tag name="AS_UNIQUEID" val="592"/>
</p:tagLst>
</file>

<file path=ppt/tags/tag186.xml><?xml version="1.0" encoding="utf-8"?>
<p:tagLst xmlns:p="http://schemas.openxmlformats.org/presentationml/2006/main">
  <p:tag name="AS_UNIQUEID" val="580"/>
  <p:tag name="PA" val="v3.0.0"/>
</p:tagLst>
</file>

<file path=ppt/tags/tag187.xml><?xml version="1.0" encoding="utf-8"?>
<p:tagLst xmlns:p="http://schemas.openxmlformats.org/presentationml/2006/main">
  <p:tag name="AS_UNIQUEID" val="581"/>
</p:tagLst>
</file>

<file path=ppt/tags/tag188.xml><?xml version="1.0" encoding="utf-8"?>
<p:tagLst xmlns:p="http://schemas.openxmlformats.org/presentationml/2006/main">
  <p:tag name="AS_UNIQUEID" val="582"/>
</p:tagLst>
</file>

<file path=ppt/tags/tag189.xml><?xml version="1.0" encoding="utf-8"?>
<p:tagLst xmlns:p="http://schemas.openxmlformats.org/presentationml/2006/main">
  <p:tag name="AS_UNIQUEID" val="583"/>
  <p:tag name="PA" val="v3.0.0"/>
</p:tagLst>
</file>

<file path=ppt/tags/tag19.xml><?xml version="1.0" encoding="utf-8"?>
<p:tagLst xmlns:p="http://schemas.openxmlformats.org/presentationml/2006/main">
  <p:tag name="AS_UNIQUEID" val="452"/>
</p:tagLst>
</file>

<file path=ppt/tags/tag190.xml><?xml version="1.0" encoding="utf-8"?>
<p:tagLst xmlns:p="http://schemas.openxmlformats.org/presentationml/2006/main">
  <p:tag name="AS_UNIQUEID" val="584"/>
</p:tagLst>
</file>

<file path=ppt/tags/tag191.xml><?xml version="1.0" encoding="utf-8"?>
<p:tagLst xmlns:p="http://schemas.openxmlformats.org/presentationml/2006/main">
  <p:tag name="AS_UNIQUEID" val="585"/>
</p:tagLst>
</file>

<file path=ppt/tags/tag192.xml><?xml version="1.0" encoding="utf-8"?>
<p:tagLst xmlns:p="http://schemas.openxmlformats.org/presentationml/2006/main">
  <p:tag name="AS_UNIQUEID" val="586"/>
</p:tagLst>
</file>

<file path=ppt/tags/tag193.xml><?xml version="1.0" encoding="utf-8"?>
<p:tagLst xmlns:p="http://schemas.openxmlformats.org/presentationml/2006/main">
  <p:tag name="AS_UNIQUEID" val="587"/>
</p:tagLst>
</file>

<file path=ppt/tags/tag194.xml><?xml version="1.0" encoding="utf-8"?>
<p:tagLst xmlns:p="http://schemas.openxmlformats.org/presentationml/2006/main">
  <p:tag name="AS_UNIQUEID" val="588"/>
</p:tagLst>
</file>

<file path=ppt/tags/tag195.xml><?xml version="1.0" encoding="utf-8"?>
<p:tagLst xmlns:p="http://schemas.openxmlformats.org/presentationml/2006/main">
  <p:tag name="AS_UNIQUEID" val="589"/>
</p:tagLst>
</file>

<file path=ppt/tags/tag196.xml><?xml version="1.0" encoding="utf-8"?>
<p:tagLst xmlns:p="http://schemas.openxmlformats.org/presentationml/2006/main">
  <p:tag name="AS_UNIQUEID" val="590"/>
  <p:tag name="PA" val="v3.0.0"/>
</p:tagLst>
</file>

<file path=ppt/tags/tag197.xml><?xml version="1.0" encoding="utf-8"?>
<p:tagLst xmlns:p="http://schemas.openxmlformats.org/presentationml/2006/main">
  <p:tag name="AS_UNIQUEID" val="591"/>
</p:tagLst>
</file>

<file path=ppt/tags/tag198.xml><?xml version="1.0" encoding="utf-8"?>
<p:tagLst xmlns:p="http://schemas.openxmlformats.org/presentationml/2006/main">
  <p:tag name="AS_UNIQUEID" val="592"/>
</p:tagLst>
</file>

<file path=ppt/tags/tag199.xml><?xml version="1.0" encoding="utf-8"?>
<p:tagLst xmlns:p="http://schemas.openxmlformats.org/presentationml/2006/main">
  <p:tag name="AS_UNIQUEID" val="593"/>
  <p:tag name="PA" val="v3.0.0"/>
</p:tagLst>
</file>

<file path=ppt/tags/tag2.xml><?xml version="1.0" encoding="utf-8"?>
<p:tagLst xmlns:p="http://schemas.openxmlformats.org/presentationml/2006/main">
  <p:tag name="AS_UNIQUEID" val="1207"/>
</p:tagLst>
</file>

<file path=ppt/tags/tag20.xml><?xml version="1.0" encoding="utf-8"?>
<p:tagLst xmlns:p="http://schemas.openxmlformats.org/presentationml/2006/main">
  <p:tag name="AS_UNIQUEID" val="453"/>
</p:tagLst>
</file>

<file path=ppt/tags/tag200.xml><?xml version="1.0" encoding="utf-8"?>
<p:tagLst xmlns:p="http://schemas.openxmlformats.org/presentationml/2006/main">
  <p:tag name="AS_UNIQUEID" val="594"/>
</p:tagLst>
</file>

<file path=ppt/tags/tag201.xml><?xml version="1.0" encoding="utf-8"?>
<p:tagLst xmlns:p="http://schemas.openxmlformats.org/presentationml/2006/main">
  <p:tag name="AS_UNIQUEID" val="595"/>
</p:tagLst>
</file>

<file path=ppt/tags/tag202.xml><?xml version="1.0" encoding="utf-8"?>
<p:tagLst xmlns:p="http://schemas.openxmlformats.org/presentationml/2006/main">
  <p:tag name="AS_UNIQUEID" val="580"/>
  <p:tag name="PA" val="v3.0.0"/>
</p:tagLst>
</file>

<file path=ppt/tags/tag203.xml><?xml version="1.0" encoding="utf-8"?>
<p:tagLst xmlns:p="http://schemas.openxmlformats.org/presentationml/2006/main">
  <p:tag name="AS_UNIQUEID" val="581"/>
</p:tagLst>
</file>

<file path=ppt/tags/tag204.xml><?xml version="1.0" encoding="utf-8"?>
<p:tagLst xmlns:p="http://schemas.openxmlformats.org/presentationml/2006/main">
  <p:tag name="AS_UNIQUEID" val="582"/>
</p:tagLst>
</file>

<file path=ppt/tags/tag205.xml><?xml version="1.0" encoding="utf-8"?>
<p:tagLst xmlns:p="http://schemas.openxmlformats.org/presentationml/2006/main">
  <p:tag name="AS_UNIQUEID" val="583"/>
  <p:tag name="PA" val="v3.0.0"/>
</p:tagLst>
</file>

<file path=ppt/tags/tag206.xml><?xml version="1.0" encoding="utf-8"?>
<p:tagLst xmlns:p="http://schemas.openxmlformats.org/presentationml/2006/main">
  <p:tag name="AS_UNIQUEID" val="584"/>
</p:tagLst>
</file>

<file path=ppt/tags/tag207.xml><?xml version="1.0" encoding="utf-8"?>
<p:tagLst xmlns:p="http://schemas.openxmlformats.org/presentationml/2006/main">
  <p:tag name="AS_UNIQUEID" val="585"/>
</p:tagLst>
</file>

<file path=ppt/tags/tag208.xml><?xml version="1.0" encoding="utf-8"?>
<p:tagLst xmlns:p="http://schemas.openxmlformats.org/presentationml/2006/main">
  <p:tag name="AS_UNIQUEID" val="586"/>
</p:tagLst>
</file>

<file path=ppt/tags/tag209.xml><?xml version="1.0" encoding="utf-8"?>
<p:tagLst xmlns:p="http://schemas.openxmlformats.org/presentationml/2006/main">
  <p:tag name="AS_UNIQUEID" val="587"/>
</p:tagLst>
</file>

<file path=ppt/tags/tag21.xml><?xml version="1.0" encoding="utf-8"?>
<p:tagLst xmlns:p="http://schemas.openxmlformats.org/presentationml/2006/main">
  <p:tag name="AS_UNIQUEID" val="455"/>
</p:tagLst>
</file>

<file path=ppt/tags/tag210.xml><?xml version="1.0" encoding="utf-8"?>
<p:tagLst xmlns:p="http://schemas.openxmlformats.org/presentationml/2006/main">
  <p:tag name="AS_UNIQUEID" val="588"/>
</p:tagLst>
</file>

<file path=ppt/tags/tag211.xml><?xml version="1.0" encoding="utf-8"?>
<p:tagLst xmlns:p="http://schemas.openxmlformats.org/presentationml/2006/main">
  <p:tag name="AS_UNIQUEID" val="589"/>
</p:tagLst>
</file>

<file path=ppt/tags/tag212.xml><?xml version="1.0" encoding="utf-8"?>
<p:tagLst xmlns:p="http://schemas.openxmlformats.org/presentationml/2006/main">
  <p:tag name="AS_UNIQUEID" val="593"/>
  <p:tag name="PA" val="v3.0.0"/>
</p:tagLst>
</file>

<file path=ppt/tags/tag213.xml><?xml version="1.0" encoding="utf-8"?>
<p:tagLst xmlns:p="http://schemas.openxmlformats.org/presentationml/2006/main">
  <p:tag name="AS_UNIQUEID" val="594"/>
</p:tagLst>
</file>

<file path=ppt/tags/tag214.xml><?xml version="1.0" encoding="utf-8"?>
<p:tagLst xmlns:p="http://schemas.openxmlformats.org/presentationml/2006/main">
  <p:tag name="AS_UNIQUEID" val="595"/>
</p:tagLst>
</file>

<file path=ppt/tags/tag215.xml><?xml version="1.0" encoding="utf-8"?>
<p:tagLst xmlns:p="http://schemas.openxmlformats.org/presentationml/2006/main">
  <p:tag name="AS_UNIQUEID" val="580"/>
  <p:tag name="PA" val="v3.0.0"/>
</p:tagLst>
</file>

<file path=ppt/tags/tag216.xml><?xml version="1.0" encoding="utf-8"?>
<p:tagLst xmlns:p="http://schemas.openxmlformats.org/presentationml/2006/main">
  <p:tag name="AS_UNIQUEID" val="581"/>
</p:tagLst>
</file>

<file path=ppt/tags/tag217.xml><?xml version="1.0" encoding="utf-8"?>
<p:tagLst xmlns:p="http://schemas.openxmlformats.org/presentationml/2006/main">
  <p:tag name="AS_UNIQUEID" val="582"/>
</p:tagLst>
</file>

<file path=ppt/tags/tag218.xml><?xml version="1.0" encoding="utf-8"?>
<p:tagLst xmlns:p="http://schemas.openxmlformats.org/presentationml/2006/main">
  <p:tag name="AS_UNIQUEID" val="583"/>
  <p:tag name="PA" val="v3.0.0"/>
</p:tagLst>
</file>

<file path=ppt/tags/tag219.xml><?xml version="1.0" encoding="utf-8"?>
<p:tagLst xmlns:p="http://schemas.openxmlformats.org/presentationml/2006/main">
  <p:tag name="AS_UNIQUEID" val="584"/>
</p:tagLst>
</file>

<file path=ppt/tags/tag22.xml><?xml version="1.0" encoding="utf-8"?>
<p:tagLst xmlns:p="http://schemas.openxmlformats.org/presentationml/2006/main">
  <p:tag name="AS_UNIQUEID" val="8165"/>
</p:tagLst>
</file>

<file path=ppt/tags/tag220.xml><?xml version="1.0" encoding="utf-8"?>
<p:tagLst xmlns:p="http://schemas.openxmlformats.org/presentationml/2006/main">
  <p:tag name="AS_UNIQUEID" val="585"/>
</p:tagLst>
</file>

<file path=ppt/tags/tag221.xml><?xml version="1.0" encoding="utf-8"?>
<p:tagLst xmlns:p="http://schemas.openxmlformats.org/presentationml/2006/main">
  <p:tag name="AS_UNIQUEID" val="586"/>
</p:tagLst>
</file>

<file path=ppt/tags/tag222.xml><?xml version="1.0" encoding="utf-8"?>
<p:tagLst xmlns:p="http://schemas.openxmlformats.org/presentationml/2006/main">
  <p:tag name="AS_UNIQUEID" val="587"/>
</p:tagLst>
</file>

<file path=ppt/tags/tag223.xml><?xml version="1.0" encoding="utf-8"?>
<p:tagLst xmlns:p="http://schemas.openxmlformats.org/presentationml/2006/main">
  <p:tag name="AS_UNIQUEID" val="588"/>
</p:tagLst>
</file>

<file path=ppt/tags/tag224.xml><?xml version="1.0" encoding="utf-8"?>
<p:tagLst xmlns:p="http://schemas.openxmlformats.org/presentationml/2006/main">
  <p:tag name="AS_UNIQUEID" val="589"/>
</p:tagLst>
</file>

<file path=ppt/tags/tag225.xml><?xml version="1.0" encoding="utf-8"?>
<p:tagLst xmlns:p="http://schemas.openxmlformats.org/presentationml/2006/main">
  <p:tag name="AS_UNIQUEID" val="590"/>
  <p:tag name="PA" val="v3.0.0"/>
</p:tagLst>
</file>

<file path=ppt/tags/tag226.xml><?xml version="1.0" encoding="utf-8"?>
<p:tagLst xmlns:p="http://schemas.openxmlformats.org/presentationml/2006/main">
  <p:tag name="AS_UNIQUEID" val="591"/>
</p:tagLst>
</file>

<file path=ppt/tags/tag227.xml><?xml version="1.0" encoding="utf-8"?>
<p:tagLst xmlns:p="http://schemas.openxmlformats.org/presentationml/2006/main">
  <p:tag name="AS_UNIQUEID" val="592"/>
</p:tagLst>
</file>

<file path=ppt/tags/tag228.xml><?xml version="1.0" encoding="utf-8"?>
<p:tagLst xmlns:p="http://schemas.openxmlformats.org/presentationml/2006/main">
  <p:tag name="AS_UNIQUEID" val="593"/>
  <p:tag name="PA" val="v3.0.0"/>
</p:tagLst>
</file>

<file path=ppt/tags/tag229.xml><?xml version="1.0" encoding="utf-8"?>
<p:tagLst xmlns:p="http://schemas.openxmlformats.org/presentationml/2006/main">
  <p:tag name="AS_UNIQUEID" val="594"/>
</p:tagLst>
</file>

<file path=ppt/tags/tag23.xml><?xml version="1.0" encoding="utf-8"?>
<p:tagLst xmlns:p="http://schemas.openxmlformats.org/presentationml/2006/main">
  <p:tag name="AS_UNIQUEID" val="572"/>
  <p:tag name="PA" val="v3.0.0"/>
</p:tagLst>
</file>

<file path=ppt/tags/tag230.xml><?xml version="1.0" encoding="utf-8"?>
<p:tagLst xmlns:p="http://schemas.openxmlformats.org/presentationml/2006/main">
  <p:tag name="AS_UNIQUEID" val="595"/>
</p:tagLst>
</file>

<file path=ppt/tags/tag231.xml><?xml version="1.0" encoding="utf-8"?>
<p:tagLst xmlns:p="http://schemas.openxmlformats.org/presentationml/2006/main">
  <p:tag name="KSO_WM_UNIT_PLACING_PICTURE_USER_VIEWPORT" val="{&quot;height&quot;:19120,&quot;width&quot;:19360}"/>
</p:tagLst>
</file>

<file path=ppt/tags/tag232.xml><?xml version="1.0" encoding="utf-8"?>
<p:tagLst xmlns:p="http://schemas.openxmlformats.org/presentationml/2006/main">
  <p:tag name="AS_UNIQUEID" val="8144"/>
</p:tagLst>
</file>

<file path=ppt/tags/tag233.xml><?xml version="1.0" encoding="utf-8"?>
<p:tagLst xmlns:p="http://schemas.openxmlformats.org/presentationml/2006/main">
  <p:tag name="AS_UNIQUEID" val="8145"/>
</p:tagLst>
</file>

<file path=ppt/tags/tag234.xml><?xml version="1.0" encoding="utf-8"?>
<p:tagLst xmlns:p="http://schemas.openxmlformats.org/presentationml/2006/main">
  <p:tag name="AS_UNIQUEID" val="8146"/>
</p:tagLst>
</file>

<file path=ppt/tags/tag235.xml><?xml version="1.0" encoding="utf-8"?>
<p:tagLst xmlns:p="http://schemas.openxmlformats.org/presentationml/2006/main">
  <p:tag name="AS_UNIQUEID" val="8147"/>
</p:tagLst>
</file>

<file path=ppt/tags/tag236.xml><?xml version="1.0" encoding="utf-8"?>
<p:tagLst xmlns:p="http://schemas.openxmlformats.org/presentationml/2006/main">
  <p:tag name="AS_UNIQUEID" val="8148"/>
</p:tagLst>
</file>

<file path=ppt/tags/tag237.xml><?xml version="1.0" encoding="utf-8"?>
<p:tagLst xmlns:p="http://schemas.openxmlformats.org/presentationml/2006/main">
  <p:tag name="AS_UNIQUEID" val="8149"/>
</p:tagLst>
</file>

<file path=ppt/tags/tag24.xml><?xml version="1.0" encoding="utf-8"?>
<p:tagLst xmlns:p="http://schemas.openxmlformats.org/presentationml/2006/main">
  <p:tag name="AS_UNIQUEID" val="573"/>
  <p:tag name="PA" val="v3.0.0"/>
</p:tagLst>
</file>

<file path=ppt/tags/tag25.xml><?xml version="1.0" encoding="utf-8"?>
<p:tagLst xmlns:p="http://schemas.openxmlformats.org/presentationml/2006/main">
  <p:tag name="AS_UNIQUEID" val="574"/>
</p:tagLst>
</file>

<file path=ppt/tags/tag26.xml><?xml version="1.0" encoding="utf-8"?>
<p:tagLst xmlns:p="http://schemas.openxmlformats.org/presentationml/2006/main">
  <p:tag name="AS_UNIQUEID" val="575"/>
</p:tagLst>
</file>

<file path=ppt/tags/tag27.xml><?xml version="1.0" encoding="utf-8"?>
<p:tagLst xmlns:p="http://schemas.openxmlformats.org/presentationml/2006/main">
  <p:tag name="AS_UNIQUEID" val="576"/>
</p:tagLst>
</file>

<file path=ppt/tags/tag28.xml><?xml version="1.0" encoding="utf-8"?>
<p:tagLst xmlns:p="http://schemas.openxmlformats.org/presentationml/2006/main">
  <p:tag name="AS_UNIQUEID" val="577"/>
</p:tagLst>
</file>

<file path=ppt/tags/tag29.xml><?xml version="1.0" encoding="utf-8"?>
<p:tagLst xmlns:p="http://schemas.openxmlformats.org/presentationml/2006/main">
  <p:tag name="AS_UNIQUEID" val="578"/>
</p:tagLst>
</file>

<file path=ppt/tags/tag3.xml><?xml version="1.0" encoding="utf-8"?>
<p:tagLst xmlns:p="http://schemas.openxmlformats.org/presentationml/2006/main">
  <p:tag name="AS_UNIQUEID" val="1208"/>
</p:tagLst>
</file>

<file path=ppt/tags/tag30.xml><?xml version="1.0" encoding="utf-8"?>
<p:tagLst xmlns:p="http://schemas.openxmlformats.org/presentationml/2006/main">
  <p:tag name="AS_UNIQUEID" val="579"/>
</p:tagLst>
</file>

<file path=ppt/tags/tag31.xml><?xml version="1.0" encoding="utf-8"?>
<p:tagLst xmlns:p="http://schemas.openxmlformats.org/presentationml/2006/main">
  <p:tag name="AS_UNIQUEID" val="580"/>
  <p:tag name="PA" val="v3.0.0"/>
</p:tagLst>
</file>

<file path=ppt/tags/tag32.xml><?xml version="1.0" encoding="utf-8"?>
<p:tagLst xmlns:p="http://schemas.openxmlformats.org/presentationml/2006/main">
  <p:tag name="AS_UNIQUEID" val="581"/>
</p:tagLst>
</file>

<file path=ppt/tags/tag33.xml><?xml version="1.0" encoding="utf-8"?>
<p:tagLst xmlns:p="http://schemas.openxmlformats.org/presentationml/2006/main">
  <p:tag name="AS_UNIQUEID" val="582"/>
</p:tagLst>
</file>

<file path=ppt/tags/tag34.xml><?xml version="1.0" encoding="utf-8"?>
<p:tagLst xmlns:p="http://schemas.openxmlformats.org/presentationml/2006/main">
  <p:tag name="AS_UNIQUEID" val="583"/>
  <p:tag name="PA" val="v3.0.0"/>
</p:tagLst>
</file>

<file path=ppt/tags/tag35.xml><?xml version="1.0" encoding="utf-8"?>
<p:tagLst xmlns:p="http://schemas.openxmlformats.org/presentationml/2006/main">
  <p:tag name="AS_UNIQUEID" val="584"/>
</p:tagLst>
</file>

<file path=ppt/tags/tag36.xml><?xml version="1.0" encoding="utf-8"?>
<p:tagLst xmlns:p="http://schemas.openxmlformats.org/presentationml/2006/main">
  <p:tag name="AS_UNIQUEID" val="585"/>
</p:tagLst>
</file>

<file path=ppt/tags/tag37.xml><?xml version="1.0" encoding="utf-8"?>
<p:tagLst xmlns:p="http://schemas.openxmlformats.org/presentationml/2006/main">
  <p:tag name="AS_UNIQUEID" val="586"/>
</p:tagLst>
</file>

<file path=ppt/tags/tag38.xml><?xml version="1.0" encoding="utf-8"?>
<p:tagLst xmlns:p="http://schemas.openxmlformats.org/presentationml/2006/main">
  <p:tag name="AS_UNIQUEID" val="587"/>
</p:tagLst>
</file>

<file path=ppt/tags/tag39.xml><?xml version="1.0" encoding="utf-8"?>
<p:tagLst xmlns:p="http://schemas.openxmlformats.org/presentationml/2006/main">
  <p:tag name="AS_UNIQUEID" val="588"/>
</p:tagLst>
</file>

<file path=ppt/tags/tag4.xml><?xml version="1.0" encoding="utf-8"?>
<p:tagLst xmlns:p="http://schemas.openxmlformats.org/presentationml/2006/main">
  <p:tag name="AS_UNIQUEID" val="1209"/>
</p:tagLst>
</file>

<file path=ppt/tags/tag40.xml><?xml version="1.0" encoding="utf-8"?>
<p:tagLst xmlns:p="http://schemas.openxmlformats.org/presentationml/2006/main">
  <p:tag name="AS_UNIQUEID" val="589"/>
</p:tagLst>
</file>

<file path=ppt/tags/tag41.xml><?xml version="1.0" encoding="utf-8"?>
<p:tagLst xmlns:p="http://schemas.openxmlformats.org/presentationml/2006/main">
  <p:tag name="AS_UNIQUEID" val="590"/>
  <p:tag name="PA" val="v3.0.0"/>
</p:tagLst>
</file>

<file path=ppt/tags/tag42.xml><?xml version="1.0" encoding="utf-8"?>
<p:tagLst xmlns:p="http://schemas.openxmlformats.org/presentationml/2006/main">
  <p:tag name="AS_UNIQUEID" val="591"/>
</p:tagLst>
</file>

<file path=ppt/tags/tag43.xml><?xml version="1.0" encoding="utf-8"?>
<p:tagLst xmlns:p="http://schemas.openxmlformats.org/presentationml/2006/main">
  <p:tag name="AS_UNIQUEID" val="592"/>
</p:tagLst>
</file>

<file path=ppt/tags/tag44.xml><?xml version="1.0" encoding="utf-8"?>
<p:tagLst xmlns:p="http://schemas.openxmlformats.org/presentationml/2006/main">
  <p:tag name="AS_UNIQUEID" val="593"/>
  <p:tag name="PA" val="v3.0.0"/>
</p:tagLst>
</file>

<file path=ppt/tags/tag45.xml><?xml version="1.0" encoding="utf-8"?>
<p:tagLst xmlns:p="http://schemas.openxmlformats.org/presentationml/2006/main">
  <p:tag name="AS_UNIQUEID" val="594"/>
</p:tagLst>
</file>

<file path=ppt/tags/tag46.xml><?xml version="1.0" encoding="utf-8"?>
<p:tagLst xmlns:p="http://schemas.openxmlformats.org/presentationml/2006/main">
  <p:tag name="AS_UNIQUEID" val="595"/>
</p:tagLst>
</file>

<file path=ppt/tags/tag47.xml><?xml version="1.0" encoding="utf-8"?>
<p:tagLst xmlns:p="http://schemas.openxmlformats.org/presentationml/2006/main">
  <p:tag name="AS_UNIQUEID" val="596"/>
</p:tagLst>
</file>

<file path=ppt/tags/tag48.xml><?xml version="1.0" encoding="utf-8"?>
<p:tagLst xmlns:p="http://schemas.openxmlformats.org/presentationml/2006/main">
  <p:tag name="AS_UNIQUEID" val="568"/>
</p:tagLst>
</file>

<file path=ppt/tags/tag49.xml><?xml version="1.0" encoding="utf-8"?>
<p:tagLst xmlns:p="http://schemas.openxmlformats.org/presentationml/2006/main">
  <p:tag name="AS_UNIQUEID" val="569"/>
</p:tagLst>
</file>

<file path=ppt/tags/tag5.xml><?xml version="1.0" encoding="utf-8"?>
<p:tagLst xmlns:p="http://schemas.openxmlformats.org/presentationml/2006/main">
  <p:tag name="AS_UNIQUEID" val="1210"/>
</p:tagLst>
</file>

<file path=ppt/tags/tag50.xml><?xml version="1.0" encoding="utf-8"?>
<p:tagLst xmlns:p="http://schemas.openxmlformats.org/presentationml/2006/main">
  <p:tag name="AS_UNIQUEID" val="570"/>
</p:tagLst>
</file>

<file path=ppt/tags/tag51.xml><?xml version="1.0" encoding="utf-8"?>
<p:tagLst xmlns:p="http://schemas.openxmlformats.org/presentationml/2006/main">
  <p:tag name="KSO_WM_UNIT_PLACING_PICTURE_USER_VIEWPORT" val="{&quot;height&quot;:10927,&quot;width&quot;:10028}"/>
</p:tagLst>
</file>

<file path=ppt/tags/tag52.xml><?xml version="1.0" encoding="utf-8"?>
<p:tagLst xmlns:p="http://schemas.openxmlformats.org/presentationml/2006/main">
  <p:tag name="AS_UNIQUEID" val="76"/>
</p:tagLst>
</file>

<file path=ppt/tags/tag53.xml><?xml version="1.0" encoding="utf-8"?>
<p:tagLst xmlns:p="http://schemas.openxmlformats.org/presentationml/2006/main">
  <p:tag name="AS_UNIQUEID" val="76"/>
</p:tagLst>
</file>

<file path=ppt/tags/tag54.xml><?xml version="1.0" encoding="utf-8"?>
<p:tagLst xmlns:p="http://schemas.openxmlformats.org/presentationml/2006/main">
  <p:tag name="AS_UNIQUEID" val="76"/>
</p:tagLst>
</file>

<file path=ppt/tags/tag55.xml><?xml version="1.0" encoding="utf-8"?>
<p:tagLst xmlns:p="http://schemas.openxmlformats.org/presentationml/2006/main">
  <p:tag name="AS_UNIQUEID" val="76"/>
</p:tagLst>
</file>

<file path=ppt/tags/tag56.xml><?xml version="1.0" encoding="utf-8"?>
<p:tagLst xmlns:p="http://schemas.openxmlformats.org/presentationml/2006/main">
  <p:tag name="AS_UNIQUEID" val="76"/>
</p:tagLst>
</file>

<file path=ppt/tags/tag57.xml><?xml version="1.0" encoding="utf-8"?>
<p:tagLst xmlns:p="http://schemas.openxmlformats.org/presentationml/2006/main">
  <p:tag name="AS_UNIQUEID" val="76"/>
</p:tagLst>
</file>

<file path=ppt/tags/tag58.xml><?xml version="1.0" encoding="utf-8"?>
<p:tagLst xmlns:p="http://schemas.openxmlformats.org/presentationml/2006/main">
  <p:tag name="AS_UNIQUEID" val="76"/>
</p:tagLst>
</file>

<file path=ppt/tags/tag59.xml><?xml version="1.0" encoding="utf-8"?>
<p:tagLst xmlns:p="http://schemas.openxmlformats.org/presentationml/2006/main">
  <p:tag name="AS_UNIQUEID" val="76"/>
</p:tagLst>
</file>

<file path=ppt/tags/tag6.xml><?xml version="1.0" encoding="utf-8"?>
<p:tagLst xmlns:p="http://schemas.openxmlformats.org/presentationml/2006/main">
  <p:tag name="AS_UNIQUEID" val="79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0.xml><?xml version="1.0" encoding="utf-8"?>
<p:tagLst xmlns:p="http://schemas.openxmlformats.org/presentationml/2006/main">
  <p:tag name="AS_UNIQUEID" val="76"/>
</p:tagLst>
</file>

<file path=ppt/tags/tag61.xml><?xml version="1.0" encoding="utf-8"?>
<p:tagLst xmlns:p="http://schemas.openxmlformats.org/presentationml/2006/main">
  <p:tag name="AS_UNIQUEID" val="76"/>
</p:tagLst>
</file>

<file path=ppt/tags/tag62.xml><?xml version="1.0" encoding="utf-8"?>
<p:tagLst xmlns:p="http://schemas.openxmlformats.org/presentationml/2006/main">
  <p:tag name="AS_UNIQUEID" val="76"/>
</p:tagLst>
</file>

<file path=ppt/tags/tag63.xml><?xml version="1.0" encoding="utf-8"?>
<p:tagLst xmlns:p="http://schemas.openxmlformats.org/presentationml/2006/main">
  <p:tag name="AS_UNIQUEID" val="76"/>
</p:tagLst>
</file>

<file path=ppt/tags/tag64.xml><?xml version="1.0" encoding="utf-8"?>
<p:tagLst xmlns:p="http://schemas.openxmlformats.org/presentationml/2006/main">
  <p:tag name="AS_UNIQUEID" val="76"/>
</p:tagLst>
</file>

<file path=ppt/tags/tag65.xml><?xml version="1.0" encoding="utf-8"?>
<p:tagLst xmlns:p="http://schemas.openxmlformats.org/presentationml/2006/main">
  <p:tag name="AS_UNIQUEID" val="76"/>
</p:tagLst>
</file>

<file path=ppt/tags/tag66.xml><?xml version="1.0" encoding="utf-8"?>
<p:tagLst xmlns:p="http://schemas.openxmlformats.org/presentationml/2006/main">
  <p:tag name="AS_UNIQUEID" val="76"/>
</p:tagLst>
</file>

<file path=ppt/tags/tag67.xml><?xml version="1.0" encoding="utf-8"?>
<p:tagLst xmlns:p="http://schemas.openxmlformats.org/presentationml/2006/main">
  <p:tag name="AS_UNIQUEID" val="881"/>
</p:tagLst>
</file>

<file path=ppt/tags/tag68.xml><?xml version="1.0" encoding="utf-8"?>
<p:tagLst xmlns:p="http://schemas.openxmlformats.org/presentationml/2006/main">
  <p:tag name="AS_UNIQUEID" val="882"/>
</p:tagLst>
</file>

<file path=ppt/tags/tag69.xml><?xml version="1.0" encoding="utf-8"?>
<p:tagLst xmlns:p="http://schemas.openxmlformats.org/presentationml/2006/main">
  <p:tag name="AS_UNIQUEID" val="883"/>
</p:tagLst>
</file>

<file path=ppt/tags/tag7.xml><?xml version="1.0" encoding="utf-8"?>
<p:tagLst xmlns:p="http://schemas.openxmlformats.org/presentationml/2006/main">
  <p:tag name="AS_UNIQUEID" val="79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0.xml><?xml version="1.0" encoding="utf-8"?>
<p:tagLst xmlns:p="http://schemas.openxmlformats.org/presentationml/2006/main">
  <p:tag name="AS_UNIQUEID" val="884"/>
</p:tagLst>
</file>

<file path=ppt/tags/tag71.xml><?xml version="1.0" encoding="utf-8"?>
<p:tagLst xmlns:p="http://schemas.openxmlformats.org/presentationml/2006/main">
  <p:tag name="AS_UNIQUEID" val="885"/>
</p:tagLst>
</file>

<file path=ppt/tags/tag72.xml><?xml version="1.0" encoding="utf-8"?>
<p:tagLst xmlns:p="http://schemas.openxmlformats.org/presentationml/2006/main">
  <p:tag name="AS_UNIQUEID" val="898"/>
</p:tagLst>
</file>

<file path=ppt/tags/tag73.xml><?xml version="1.0" encoding="utf-8"?>
<p:tagLst xmlns:p="http://schemas.openxmlformats.org/presentationml/2006/main">
  <p:tag name="AS_UNIQUEID" val="902"/>
</p:tagLst>
</file>

<file path=ppt/tags/tag74.xml><?xml version="1.0" encoding="utf-8"?>
<p:tagLst xmlns:p="http://schemas.openxmlformats.org/presentationml/2006/main">
  <p:tag name="AS_UNIQUEID" val="903"/>
</p:tagLst>
</file>

<file path=ppt/tags/tag75.xml><?xml version="1.0" encoding="utf-8"?>
<p:tagLst xmlns:p="http://schemas.openxmlformats.org/presentationml/2006/main">
  <p:tag name="AS_UNIQUEID" val="525"/>
</p:tagLst>
</file>

<file path=ppt/tags/tag76.xml><?xml version="1.0" encoding="utf-8"?>
<p:tagLst xmlns:p="http://schemas.openxmlformats.org/presentationml/2006/main">
  <p:tag name="AS_UNIQUEID" val="903"/>
</p:tagLst>
</file>

<file path=ppt/tags/tag77.xml><?xml version="1.0" encoding="utf-8"?>
<p:tagLst xmlns:p="http://schemas.openxmlformats.org/presentationml/2006/main">
  <p:tag name="AS_UNIQUEID" val="903"/>
</p:tagLst>
</file>

<file path=ppt/tags/tag78.xml><?xml version="1.0" encoding="utf-8"?>
<p:tagLst xmlns:p="http://schemas.openxmlformats.org/presentationml/2006/main">
  <p:tag name="AS_UNIQUEID" val="903"/>
</p:tagLst>
</file>

<file path=ppt/tags/tag79.xml><?xml version="1.0" encoding="utf-8"?>
<p:tagLst xmlns:p="http://schemas.openxmlformats.org/presentationml/2006/main">
  <p:tag name="AS_UNIQUEID" val="903"/>
</p:tagLst>
</file>

<file path=ppt/tags/tag8.xml><?xml version="1.0" encoding="utf-8"?>
<p:tagLst xmlns:p="http://schemas.openxmlformats.org/presentationml/2006/main">
  <p:tag name="AS_UNIQUEID" val="79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80.xml><?xml version="1.0" encoding="utf-8"?>
<p:tagLst xmlns:p="http://schemas.openxmlformats.org/presentationml/2006/main">
  <p:tag name="AS_UNIQUEID" val="903"/>
</p:tagLst>
</file>

<file path=ppt/tags/tag81.xml><?xml version="1.0" encoding="utf-8"?>
<p:tagLst xmlns:p="http://schemas.openxmlformats.org/presentationml/2006/main">
  <p:tag name="AS_UNIQUEID" val="903"/>
</p:tagLst>
</file>

<file path=ppt/tags/tag82.xml><?xml version="1.0" encoding="utf-8"?>
<p:tagLst xmlns:p="http://schemas.openxmlformats.org/presentationml/2006/main">
  <p:tag name="AS_UNIQUEID" val="590"/>
  <p:tag name="PA" val="v3.0.0"/>
</p:tagLst>
</file>

<file path=ppt/tags/tag83.xml><?xml version="1.0" encoding="utf-8"?>
<p:tagLst xmlns:p="http://schemas.openxmlformats.org/presentationml/2006/main">
  <p:tag name="AS_UNIQUEID" val="591"/>
</p:tagLst>
</file>

<file path=ppt/tags/tag84.xml><?xml version="1.0" encoding="utf-8"?>
<p:tagLst xmlns:p="http://schemas.openxmlformats.org/presentationml/2006/main">
  <p:tag name="AS_UNIQUEID" val="592"/>
</p:tagLst>
</file>

<file path=ppt/tags/tag85.xml><?xml version="1.0" encoding="utf-8"?>
<p:tagLst xmlns:p="http://schemas.openxmlformats.org/presentationml/2006/main">
  <p:tag name="AS_UNIQUEID" val="593"/>
  <p:tag name="PA" val="v3.0.0"/>
</p:tagLst>
</file>

<file path=ppt/tags/tag86.xml><?xml version="1.0" encoding="utf-8"?>
<p:tagLst xmlns:p="http://schemas.openxmlformats.org/presentationml/2006/main">
  <p:tag name="AS_UNIQUEID" val="594"/>
</p:tagLst>
</file>

<file path=ppt/tags/tag87.xml><?xml version="1.0" encoding="utf-8"?>
<p:tagLst xmlns:p="http://schemas.openxmlformats.org/presentationml/2006/main">
  <p:tag name="AS_UNIQUEID" val="595"/>
</p:tagLst>
</file>

<file path=ppt/tags/tag88.xml><?xml version="1.0" encoding="utf-8"?>
<p:tagLst xmlns:p="http://schemas.openxmlformats.org/presentationml/2006/main">
  <p:tag name="AS_UNIQUEID" val="876"/>
</p:tagLst>
</file>

<file path=ppt/tags/tag89.xml><?xml version="1.0" encoding="utf-8"?>
<p:tagLst xmlns:p="http://schemas.openxmlformats.org/presentationml/2006/main">
  <p:tag name="AS_UNIQUEID" val="877"/>
</p:tagLst>
</file>

<file path=ppt/tags/tag9.xml><?xml version="1.0" encoding="utf-8"?>
<p:tagLst xmlns:p="http://schemas.openxmlformats.org/presentationml/2006/main">
  <p:tag name="AS_UNIQUEID" val="1212"/>
</p:tagLst>
</file>

<file path=ppt/tags/tag90.xml><?xml version="1.0" encoding="utf-8"?>
<p:tagLst xmlns:p="http://schemas.openxmlformats.org/presentationml/2006/main">
  <p:tag name="AS_UNIQUEID" val="878"/>
</p:tagLst>
</file>

<file path=ppt/tags/tag91.xml><?xml version="1.0" encoding="utf-8"?>
<p:tagLst xmlns:p="http://schemas.openxmlformats.org/presentationml/2006/main">
  <p:tag name="AS_UNIQUEID" val="489"/>
</p:tagLst>
</file>

<file path=ppt/tags/tag92.xml><?xml version="1.0" encoding="utf-8"?>
<p:tagLst xmlns:p="http://schemas.openxmlformats.org/presentationml/2006/main">
  <p:tag name="KSO_WM_UNIT_PLACING_PICTURE_USER_VIEWPORT" val="{&quot;height&quot;:7485,&quot;width&quot;:17744}"/>
</p:tagLst>
</file>

<file path=ppt/tags/tag93.xml><?xml version="1.0" encoding="utf-8"?>
<p:tagLst xmlns:p="http://schemas.openxmlformats.org/presentationml/2006/main">
  <p:tag name="AS_UNIQUEID" val="76"/>
</p:tagLst>
</file>

<file path=ppt/tags/tag94.xml><?xml version="1.0" encoding="utf-8"?>
<p:tagLst xmlns:p="http://schemas.openxmlformats.org/presentationml/2006/main">
  <p:tag name="AS_UNIQUEID" val="76"/>
</p:tagLst>
</file>

<file path=ppt/tags/tag95.xml><?xml version="1.0" encoding="utf-8"?>
<p:tagLst xmlns:p="http://schemas.openxmlformats.org/presentationml/2006/main">
  <p:tag name="AS_UNIQUEID" val="76"/>
</p:tagLst>
</file>

<file path=ppt/tags/tag96.xml><?xml version="1.0" encoding="utf-8"?>
<p:tagLst xmlns:p="http://schemas.openxmlformats.org/presentationml/2006/main">
  <p:tag name="AS_UNIQUEID" val="76"/>
</p:tagLst>
</file>

<file path=ppt/tags/tag97.xml><?xml version="1.0" encoding="utf-8"?>
<p:tagLst xmlns:p="http://schemas.openxmlformats.org/presentationml/2006/main">
  <p:tag name="AS_UNIQUEID" val="76"/>
</p:tagLst>
</file>

<file path=ppt/tags/tag98.xml><?xml version="1.0" encoding="utf-8"?>
<p:tagLst xmlns:p="http://schemas.openxmlformats.org/presentationml/2006/main">
  <p:tag name="AS_UNIQUEID" val="76"/>
</p:tagLst>
</file>

<file path=ppt/tags/tag99.xml><?xml version="1.0" encoding="utf-8"?>
<p:tagLst xmlns:p="http://schemas.openxmlformats.org/presentationml/2006/main">
  <p:tag name="AS_UNIQUEID" val="76"/>
</p:tagLst>
</file>

<file path=ppt/theme/theme1.xml><?xml version="1.0" encoding="utf-8"?>
<a:theme xmlns:a="http://schemas.openxmlformats.org/drawingml/2006/main" name="Office Theme">
  <a:themeElements>
    <a:clrScheme name="自定义 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Arial"/>
      </a:majorFont>
      <a:minorFont>
        <a:latin typeface="Arial"/>
        <a:ea typeface="楷体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4421</Words>
  <Application>WPS 演示</Application>
  <PresentationFormat>自定义</PresentationFormat>
  <Paragraphs>240</Paragraphs>
  <Slides>16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Times New Roman</vt:lpstr>
      <vt:lpstr>HelveticaNeue</vt:lpstr>
      <vt:lpstr>Corbel</vt:lpstr>
      <vt:lpstr>华文新魏</vt:lpstr>
      <vt:lpstr>Comic Sans MS</vt:lpstr>
      <vt:lpstr>Helvetica</vt:lpstr>
      <vt:lpstr>Times New Roman Regular</vt:lpstr>
      <vt:lpstr>华文彩云</vt:lpstr>
      <vt:lpstr>仿宋_GB2312</vt:lpstr>
      <vt:lpstr>仿宋</vt:lpstr>
      <vt:lpstr>方正兰亭超细黑简体</vt:lpstr>
      <vt:lpstr>黑体</vt:lpstr>
      <vt:lpstr>Calibri</vt:lpstr>
      <vt:lpstr>Arial</vt:lpstr>
      <vt:lpstr>华文宋体</vt:lpstr>
      <vt:lpstr>Arial Unicode MS</vt:lpstr>
      <vt:lpstr>楷体</vt:lpstr>
      <vt:lpstr>等线</vt:lpstr>
      <vt:lpstr>Office Theme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116</cp:revision>
  <cp:lastPrinted>2022-10-25T11:17:00Z</cp:lastPrinted>
  <dcterms:created xsi:type="dcterms:W3CDTF">2022-10-25T11:17:00Z</dcterms:created>
  <dcterms:modified xsi:type="dcterms:W3CDTF">2023-02-02T15:04:35Z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B15A1F1117E84EB6A49A53859F031D59</vt:lpwstr>
  </property>
  <property fmtid="{D5CDD505-2E9C-101B-9397-08002B2CF9AE}" pid="7" name="KSOProductBuildVer">
    <vt:lpwstr>2052-11.8.2.8411</vt:lpwstr>
  </property>
</Properties>
</file>