
<file path=[Content_Types].xml><?xml version="1.0" encoding="utf-8"?>
<Types xmlns="http://schemas.openxmlformats.org/package/2006/content-types">
  <Default Extension="jpeg" ContentType="image/jpe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414" r:id="rId3"/>
    <p:sldId id="286" r:id="rId4"/>
    <p:sldId id="326" r:id="rId5"/>
    <p:sldId id="324" r:id="rId6"/>
    <p:sldId id="268" r:id="rId7"/>
    <p:sldId id="360" r:id="rId8"/>
    <p:sldId id="270" r:id="rId9"/>
    <p:sldId id="361" r:id="rId10"/>
    <p:sldId id="272" r:id="rId11"/>
    <p:sldId id="389" r:id="rId12"/>
    <p:sldId id="327" r:id="rId13"/>
    <p:sldId id="289" r:id="rId14"/>
    <p:sldId id="290" r:id="rId15"/>
    <p:sldId id="291" r:id="rId16"/>
    <p:sldId id="292" r:id="rId17"/>
    <p:sldId id="294" r:id="rId18"/>
    <p:sldId id="329" r:id="rId19"/>
    <p:sldId id="295" r:id="rId20"/>
    <p:sldId id="296" r:id="rId21"/>
    <p:sldId id="297" r:id="rId22"/>
    <p:sldId id="332" r:id="rId23"/>
    <p:sldId id="333" r:id="rId24"/>
    <p:sldId id="298" r:id="rId25"/>
    <p:sldId id="299" r:id="rId26"/>
    <p:sldId id="300" r:id="rId27"/>
    <p:sldId id="337" r:id="rId28"/>
    <p:sldId id="301" r:id="rId29"/>
    <p:sldId id="335" r:id="rId30"/>
    <p:sldId id="334" r:id="rId31"/>
    <p:sldId id="411" r:id="rId33"/>
    <p:sldId id="410" r:id="rId34"/>
    <p:sldId id="260"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5" name="作者" initials="A" lastIdx="0" clrIdx="24"/>
  <p:cmAuthor id="1" name="Lenovo" initials="L" lastIdx="2" clrIdx="1"/>
  <p:cmAuthor id="2" name="王 雪" initials="王" lastIdx="0" clrIdx="2"/>
  <p:cmAuthor id="3" name="fafa" initials="f" lastIdx="0" clrIdx="1"/>
  <p:cmAuthor id="4" name="王习习" initials="王" lastIdx="0" clrIdx="0"/>
  <p:cmAuthor id="0" name="Administrator" initials="A" lastIdx="0" clrIdx="0"/>
  <p:cmAuthor id="7" name="雨林木风" initials="雨" lastIdx="0" clrIdx="0"/>
  <p:cmAuthor id="8" name="未知用户1" initials="未" lastIdx="0" clrIdx="0"/>
  <p:cmAuthor id="5" name="HP22" initials="H" lastIdx="0"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제목 슬라이드">
    <p:spTree>
      <p:nvGrpSpPr>
        <p:cNvPr id="1" name=""/>
        <p:cNvGrpSpPr/>
        <p:nvPr/>
      </p:nvGrpSpPr>
      <p:grpSpPr>
        <a:xfrm>
          <a:off x="0" y="0"/>
          <a:ext cx="0" cy="0"/>
          <a:chOff x="0" y="0"/>
          <a:chExt cx="0" cy="0"/>
        </a:xfrm>
      </p:grpSpPr>
      <p:sp>
        <p:nvSpPr>
          <p:cNvPr id="8" name="그림 개체 틀 7"/>
          <p:cNvSpPr>
            <a:spLocks noGrp="1"/>
          </p:cNvSpPr>
          <p:nvPr>
            <p:ph type="pic" sz="quarter" idx="10"/>
            <p:custDataLst>
              <p:tags r:id="rId2"/>
            </p:custDataLst>
          </p:nvPr>
        </p:nvSpPr>
        <p:spPr>
          <a:xfrm>
            <a:off x="5905500" y="0"/>
            <a:ext cx="6286500" cy="4494646"/>
          </a:xfrm>
        </p:spPr>
        <p:txBody>
          <a:bodyPr/>
          <a:lstStyle/>
          <a:p>
            <a:endParaRPr lang="ko-KR"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过渡页">
    <p:spTree>
      <p:nvGrpSpPr>
        <p:cNvPr id="1" name=""/>
        <p:cNvGrpSpPr/>
        <p:nvPr/>
      </p:nvGrpSpPr>
      <p:grpSpPr>
        <a:xfrm>
          <a:off x="0" y="0"/>
          <a:ext cx="0" cy="0"/>
          <a:chOff x="0" y="0"/>
          <a:chExt cx="0" cy="0"/>
        </a:xfrm>
      </p:grpSpPr>
      <p:sp>
        <p:nvSpPr>
          <p:cNvPr id="8" name="矩形 2"/>
          <p:cNvSpPr/>
          <p:nvPr userDrawn="1"/>
        </p:nvSpPr>
        <p:spPr>
          <a:xfrm>
            <a:off x="0" y="0"/>
            <a:ext cx="1343472" cy="6858000"/>
          </a:xfrm>
          <a:custGeom>
            <a:avLst/>
            <a:gdLst>
              <a:gd name="connsiteX0" fmla="*/ 0 w 3575720"/>
              <a:gd name="connsiteY0" fmla="*/ 0 h 6858000"/>
              <a:gd name="connsiteX1" fmla="*/ 3575720 w 3575720"/>
              <a:gd name="connsiteY1" fmla="*/ 0 h 6858000"/>
              <a:gd name="connsiteX2" fmla="*/ 3575720 w 3575720"/>
              <a:gd name="connsiteY2" fmla="*/ 6858000 h 6858000"/>
              <a:gd name="connsiteX3" fmla="*/ 0 w 3575720"/>
              <a:gd name="connsiteY3" fmla="*/ 6858000 h 6858000"/>
              <a:gd name="connsiteX4" fmla="*/ 0 w 3575720"/>
              <a:gd name="connsiteY4" fmla="*/ 0 h 6858000"/>
              <a:gd name="connsiteX0-1" fmla="*/ 0 w 3575720"/>
              <a:gd name="connsiteY0-2" fmla="*/ 0 h 6858000"/>
              <a:gd name="connsiteX1-3" fmla="*/ 3575720 w 3575720"/>
              <a:gd name="connsiteY1-4" fmla="*/ 0 h 6858000"/>
              <a:gd name="connsiteX2-5" fmla="*/ 2470820 w 3575720"/>
              <a:gd name="connsiteY2-6" fmla="*/ 6858000 h 6858000"/>
              <a:gd name="connsiteX3-7" fmla="*/ 0 w 3575720"/>
              <a:gd name="connsiteY3-8" fmla="*/ 6858000 h 6858000"/>
              <a:gd name="connsiteX4-9" fmla="*/ 0 w 357572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75720" h="6858000">
                <a:moveTo>
                  <a:pt x="0" y="0"/>
                </a:moveTo>
                <a:lnTo>
                  <a:pt x="3575720" y="0"/>
                </a:lnTo>
                <a:lnTo>
                  <a:pt x="2470820" y="6858000"/>
                </a:lnTo>
                <a:lnTo>
                  <a:pt x="0" y="6858000"/>
                </a:ln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60000"/>
                  <a:lumOff val="40000"/>
                </a:schemeClr>
              </a:solidFill>
            </a:endParaRPr>
          </a:p>
        </p:txBody>
      </p:sp>
      <p:sp>
        <p:nvSpPr>
          <p:cNvPr id="9" name="矩形 2"/>
          <p:cNvSpPr/>
          <p:nvPr userDrawn="1"/>
        </p:nvSpPr>
        <p:spPr>
          <a:xfrm flipH="1" flipV="1">
            <a:off x="10848530" y="-27384"/>
            <a:ext cx="1343472" cy="6926832"/>
          </a:xfrm>
          <a:custGeom>
            <a:avLst/>
            <a:gdLst>
              <a:gd name="connsiteX0" fmla="*/ 0 w 3575720"/>
              <a:gd name="connsiteY0" fmla="*/ 0 h 6858000"/>
              <a:gd name="connsiteX1" fmla="*/ 3575720 w 3575720"/>
              <a:gd name="connsiteY1" fmla="*/ 0 h 6858000"/>
              <a:gd name="connsiteX2" fmla="*/ 3575720 w 3575720"/>
              <a:gd name="connsiteY2" fmla="*/ 6858000 h 6858000"/>
              <a:gd name="connsiteX3" fmla="*/ 0 w 3575720"/>
              <a:gd name="connsiteY3" fmla="*/ 6858000 h 6858000"/>
              <a:gd name="connsiteX4" fmla="*/ 0 w 3575720"/>
              <a:gd name="connsiteY4" fmla="*/ 0 h 6858000"/>
              <a:gd name="connsiteX0-1" fmla="*/ 0 w 3575720"/>
              <a:gd name="connsiteY0-2" fmla="*/ 0 h 6858000"/>
              <a:gd name="connsiteX1-3" fmla="*/ 3575720 w 3575720"/>
              <a:gd name="connsiteY1-4" fmla="*/ 0 h 6858000"/>
              <a:gd name="connsiteX2-5" fmla="*/ 2470820 w 3575720"/>
              <a:gd name="connsiteY2-6" fmla="*/ 6858000 h 6858000"/>
              <a:gd name="connsiteX3-7" fmla="*/ 0 w 3575720"/>
              <a:gd name="connsiteY3-8" fmla="*/ 6858000 h 6858000"/>
              <a:gd name="connsiteX4-9" fmla="*/ 0 w 357572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75720" h="6858000">
                <a:moveTo>
                  <a:pt x="0" y="0"/>
                </a:moveTo>
                <a:lnTo>
                  <a:pt x="3575720" y="0"/>
                </a:lnTo>
                <a:lnTo>
                  <a:pt x="2470820" y="6858000"/>
                </a:lnTo>
                <a:lnTo>
                  <a:pt x="0" y="6858000"/>
                </a:ln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11801703" y="795472"/>
            <a:ext cx="369332" cy="5267056"/>
          </a:xfrm>
          <a:prstGeom prst="rect">
            <a:avLst/>
          </a:prstGeom>
        </p:spPr>
        <p:txBody>
          <a:bodyPr vert="eaVert" wrap="square">
            <a:spAutoFit/>
          </a:bodyPr>
          <a:lstStyle/>
          <a:p>
            <a:pPr algn="dist"/>
            <a:r>
              <a:rPr lang="en-US" altLang="zh-CN" sz="1200" b="1" dirty="0">
                <a:solidFill>
                  <a:schemeClr val="bg1"/>
                </a:solidFill>
                <a:latin typeface="微软雅黑" panose="020B0503020204020204" charset="-122"/>
                <a:ea typeface="微软雅黑" panose="020B0503020204020204" charset="-122"/>
              </a:rPr>
              <a:t>V-O-L-L-E-Y-B-A-L-L</a:t>
            </a:r>
            <a:endParaRPr lang="zh-CN" altLang="en-US" sz="1200" b="1" dirty="0">
              <a:solidFill>
                <a:schemeClr val="bg1"/>
              </a:solidFill>
              <a:latin typeface="微软雅黑" panose="020B0503020204020204" charset="-122"/>
              <a:ea typeface="微软雅黑" panose="020B0503020204020204" charset="-122"/>
            </a:endParaRPr>
          </a:p>
        </p:txBody>
      </p:sp>
      <p:pic>
        <p:nvPicPr>
          <p:cNvPr id="26" name="图片 25"/>
          <p:cNvPicPr>
            <a:picLocks noChangeAspect="1"/>
          </p:cNvPicPr>
          <p:nvPr userDrawn="1"/>
        </p:nvPicPr>
        <p:blipFill rotWithShape="1">
          <a:blip r:embed="rId2">
            <a:extLst>
              <a:ext uri="{28A0092B-C50C-407E-A947-70E740481C1C}">
                <a14:useLocalDpi xmlns:a14="http://schemas.microsoft.com/office/drawing/2010/main" val="0"/>
              </a:ext>
            </a:extLst>
          </a:blip>
          <a:srcRect l="34382" t="23537" r="33773" b="25458"/>
          <a:stretch>
            <a:fillRect/>
          </a:stretch>
        </p:blipFill>
        <p:spPr>
          <a:xfrm>
            <a:off x="10344350" y="4621846"/>
            <a:ext cx="1847650" cy="2277602"/>
          </a:xfrm>
          <a:prstGeom prst="rect">
            <a:avLst/>
          </a:prstGeom>
          <a:effectLst>
            <a:outerShdw blurRad="50800" dist="38100" dir="2700000" algn="tl" rotWithShape="0">
              <a:prstClr val="black">
                <a:alpha val="22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vl1pPr>
          </a:lstStyle>
          <a:p>
            <a:pPr>
              <a:defRPr/>
            </a:pPr>
            <a:endParaRPr lang="zh-CN" altLang="en-US"/>
          </a:p>
        </p:txBody>
      </p:sp>
      <p:sp>
        <p:nvSpPr>
          <p:cNvPr id="3" name="页脚占位符 2"/>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4" name="灯片编号占位符 3"/>
          <p:cNvSpPr>
            <a:spLocks noGrp="1"/>
          </p:cNvSpPr>
          <p:nvPr>
            <p:ph type="sldNum" sz="quarter" idx="12"/>
            <p:custDataLst>
              <p:tags r:id="rId4"/>
            </p:custDataLst>
          </p:nvPr>
        </p:nvSpPr>
        <p:spPr/>
        <p:txBody>
          <a:bodyPr/>
          <a:lstStyle>
            <a:lvl1pPr>
              <a:defRPr/>
            </a:lvl1pPr>
          </a:lstStyle>
          <a:p>
            <a:fld id="{CA01E156-C4D4-4C07-886F-3E0AC11F2602}" type="slidenum">
              <a:rPr lang="zh-CN" altLang="en-US"/>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421E9E4D-0BE1-4AAA-A57B-DA425863F4AF}"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421E9E4D-0BE1-4AAA-A57B-DA425863F4AF}"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custDataLst>
              <p:tags r:id="rId2"/>
            </p:custDataLst>
          </p:nvPr>
        </p:nvGrpSpPr>
        <p:grpSpPr>
          <a:xfrm>
            <a:off x="815272" y="836454"/>
            <a:ext cx="10559340" cy="60940"/>
            <a:chOff x="3060700" y="4724400"/>
            <a:chExt cx="5955507" cy="31432"/>
          </a:xfrm>
        </p:grpSpPr>
        <p:cxnSp>
          <p:nvCxnSpPr>
            <p:cNvPr id="6" name="直接连接符 5"/>
            <p:cNvCxnSpPr/>
            <p:nvPr>
              <p:custDataLst>
                <p:tags r:id="rId3"/>
              </p:custDataLst>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4"/>
              </p:custDataLst>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2.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image" Target="../media/image11.jpeg"/><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9" Type="http://schemas.openxmlformats.org/officeDocument/2006/relationships/slideLayout" Target="../slideLayouts/slideLayout7.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tags" Target="../tags/tag111.xml"/><Relationship Id="rId14" Type="http://schemas.openxmlformats.org/officeDocument/2006/relationships/tags" Target="../tags/tag110.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98.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7.xml"/><Relationship Id="rId4" Type="http://schemas.openxmlformats.org/officeDocument/2006/relationships/image" Target="../media/image21.jpeg"/><Relationship Id="rId3" Type="http://schemas.openxmlformats.org/officeDocument/2006/relationships/tags" Target="../tags/tag116.xml"/><Relationship Id="rId2" Type="http://schemas.openxmlformats.org/officeDocument/2006/relationships/image" Target="../media/image20.png"/><Relationship Id="rId1" Type="http://schemas.openxmlformats.org/officeDocument/2006/relationships/tags" Target="../tags/tag115.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2.png"/><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13.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5" Type="http://schemas.openxmlformats.org/officeDocument/2006/relationships/slideLayout" Target="../slideLayouts/slideLayout7.xml"/><Relationship Id="rId14" Type="http://schemas.openxmlformats.org/officeDocument/2006/relationships/tags" Target="../tags/tag137.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image" Target="../media/image23.jpeg"/><Relationship Id="rId1" Type="http://schemas.openxmlformats.org/officeDocument/2006/relationships/tags" Target="../tags/tag125.xml"/></Relationships>
</file>

<file path=ppt/slides/_rels/slide14.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1" Type="http://schemas.openxmlformats.org/officeDocument/2006/relationships/slideLayout" Target="../slideLayouts/slideLayout2.xml"/><Relationship Id="rId10" Type="http://schemas.openxmlformats.org/officeDocument/2006/relationships/tags" Target="../tags/tag147.xml"/><Relationship Id="rId1" Type="http://schemas.openxmlformats.org/officeDocument/2006/relationships/tags" Target="../tags/tag138.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16.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5" Type="http://schemas.openxmlformats.org/officeDocument/2006/relationships/slideLayout" Target="../slideLayouts/slideLayout7.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tags" Target="../tags/tag172.xml"/><Relationship Id="rId2" Type="http://schemas.openxmlformats.org/officeDocument/2006/relationships/tags" Target="../tags/tag154.xml"/><Relationship Id="rId19" Type="http://schemas.openxmlformats.org/officeDocument/2006/relationships/tags" Target="../tags/tag171.xml"/><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3.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jpeg"/><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20.png"/><Relationship Id="rId1" Type="http://schemas.openxmlformats.org/officeDocument/2006/relationships/tags" Target="../tags/tag177.xml"/></Relationships>
</file>

<file path=ppt/slides/_rels/slide18.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5" Type="http://schemas.openxmlformats.org/officeDocument/2006/relationships/slideLayout" Target="../slideLayouts/slideLayout2.xml"/><Relationship Id="rId14" Type="http://schemas.openxmlformats.org/officeDocument/2006/relationships/image" Target="../media/image26.png"/><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0.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image" Target="../media/image27.jpeg"/><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s>
</file>

<file path=ppt/slides/_rels/slide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image" Target="../media/image6.png"/><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image" Target="../media/image5.jpeg"/><Relationship Id="rId3" Type="http://schemas.openxmlformats.org/officeDocument/2006/relationships/tags" Target="../tags/tag17.xml"/><Relationship Id="rId2" Type="http://schemas.openxmlformats.org/officeDocument/2006/relationships/image" Target="../media/image4.png"/><Relationship Id="rId11" Type="http://schemas.openxmlformats.org/officeDocument/2006/relationships/slideLayout" Target="../slideLayouts/slideLayout1.xml"/><Relationship Id="rId10" Type="http://schemas.openxmlformats.org/officeDocument/2006/relationships/tags" Target="../tags/tag22.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NULL" TargetMode="Externa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s>
</file>

<file path=ppt/slides/_rels/slide24.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0" Type="http://schemas.openxmlformats.org/officeDocument/2006/relationships/slideLayout" Target="../slideLayouts/slideLayout2.xml"/><Relationship Id="rId1" Type="http://schemas.openxmlformats.org/officeDocument/2006/relationships/tags" Target="../tags/tag217.xml"/></Relationships>
</file>

<file path=ppt/slides/_rels/slide25.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tags" Target="../tags/tag233.xml"/><Relationship Id="rId7" Type="http://schemas.openxmlformats.org/officeDocument/2006/relationships/tags" Target="../tags/tag232.xml"/><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tags" Target="../tags/tag229.xml"/><Relationship Id="rId3" Type="http://schemas.openxmlformats.org/officeDocument/2006/relationships/tags" Target="../tags/tag228.xml"/><Relationship Id="rId23" Type="http://schemas.openxmlformats.org/officeDocument/2006/relationships/slideLayout" Target="../slideLayouts/slideLayout7.xml"/><Relationship Id="rId22" Type="http://schemas.openxmlformats.org/officeDocument/2006/relationships/tags" Target="../tags/tag247.xml"/><Relationship Id="rId21" Type="http://schemas.openxmlformats.org/officeDocument/2006/relationships/tags" Target="../tags/tag246.xml"/><Relationship Id="rId20" Type="http://schemas.openxmlformats.org/officeDocument/2006/relationships/tags" Target="../tags/tag245.xml"/><Relationship Id="rId2" Type="http://schemas.openxmlformats.org/officeDocument/2006/relationships/tags" Target="../tags/tag227.xml"/><Relationship Id="rId19" Type="http://schemas.openxmlformats.org/officeDocument/2006/relationships/tags" Target="../tags/tag244.xml"/><Relationship Id="rId18" Type="http://schemas.openxmlformats.org/officeDocument/2006/relationships/tags" Target="../tags/tag243.xml"/><Relationship Id="rId17" Type="http://schemas.openxmlformats.org/officeDocument/2006/relationships/tags" Target="../tags/tag242.xml"/><Relationship Id="rId16" Type="http://schemas.openxmlformats.org/officeDocument/2006/relationships/tags" Target="../tags/tag241.xml"/><Relationship Id="rId15" Type="http://schemas.openxmlformats.org/officeDocument/2006/relationships/tags" Target="../tags/tag240.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tags" Target="../tags/tag2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image" Target="../media/image32.jpeg"/><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image" Target="../media/image31.png"/><Relationship Id="rId3" Type="http://schemas.openxmlformats.org/officeDocument/2006/relationships/tags" Target="../tags/tag249.xml"/><Relationship Id="rId22" Type="http://schemas.openxmlformats.org/officeDocument/2006/relationships/slideLayout" Target="../slideLayouts/slideLayout7.xml"/><Relationship Id="rId21" Type="http://schemas.openxmlformats.org/officeDocument/2006/relationships/tags" Target="../tags/tag264.xml"/><Relationship Id="rId20" Type="http://schemas.openxmlformats.org/officeDocument/2006/relationships/tags" Target="../tags/tag263.xml"/><Relationship Id="rId2" Type="http://schemas.openxmlformats.org/officeDocument/2006/relationships/image" Target="../media/image30.jpeg"/><Relationship Id="rId19" Type="http://schemas.openxmlformats.org/officeDocument/2006/relationships/tags" Target="../tags/tag262.xml"/><Relationship Id="rId18" Type="http://schemas.openxmlformats.org/officeDocument/2006/relationships/tags" Target="../tags/tag261.xml"/><Relationship Id="rId17" Type="http://schemas.openxmlformats.org/officeDocument/2006/relationships/tags" Target="../tags/tag260.xml"/><Relationship Id="rId16" Type="http://schemas.openxmlformats.org/officeDocument/2006/relationships/tags" Target="../tags/tag259.xml"/><Relationship Id="rId15" Type="http://schemas.openxmlformats.org/officeDocument/2006/relationships/tags" Target="../tags/tag258.xml"/><Relationship Id="rId14" Type="http://schemas.openxmlformats.org/officeDocument/2006/relationships/tags" Target="../tags/tag257.xml"/><Relationship Id="rId13" Type="http://schemas.openxmlformats.org/officeDocument/2006/relationships/tags" Target="../tags/tag256.xml"/><Relationship Id="rId12" Type="http://schemas.openxmlformats.org/officeDocument/2006/relationships/tags" Target="../tags/tag255.xml"/><Relationship Id="rId11" Type="http://schemas.openxmlformats.org/officeDocument/2006/relationships/image" Target="../media/image33.jpeg"/><Relationship Id="rId10" Type="http://schemas.openxmlformats.org/officeDocument/2006/relationships/tags" Target="../tags/tag254.xml"/><Relationship Id="rId1" Type="http://schemas.openxmlformats.org/officeDocument/2006/relationships/tags" Target="../tags/tag248.xml"/></Relationships>
</file>

<file path=ppt/slides/_rels/slide28.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tags" Target="../tags/tag269.xml"/><Relationship Id="rId5" Type="http://schemas.openxmlformats.org/officeDocument/2006/relationships/image" Target="../media/image34.jpeg"/><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7" Type="http://schemas.openxmlformats.org/officeDocument/2006/relationships/slideLayout" Target="../slideLayouts/slideLayout18.xml"/><Relationship Id="rId16" Type="http://schemas.openxmlformats.org/officeDocument/2006/relationships/tags" Target="../tags/tag276.xml"/><Relationship Id="rId15" Type="http://schemas.openxmlformats.org/officeDocument/2006/relationships/tags" Target="../tags/tag275.xml"/><Relationship Id="rId14" Type="http://schemas.openxmlformats.org/officeDocument/2006/relationships/tags" Target="../tags/tag274.xml"/><Relationship Id="rId13" Type="http://schemas.openxmlformats.org/officeDocument/2006/relationships/tags" Target="../tags/tag273.xml"/><Relationship Id="rId12" Type="http://schemas.openxmlformats.org/officeDocument/2006/relationships/tags" Target="../tags/tag272.xml"/><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tags" Target="../tags/tag265.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jpeg"/><Relationship Id="rId6" Type="http://schemas.openxmlformats.org/officeDocument/2006/relationships/tags" Target="../tags/tag26.xml"/><Relationship Id="rId5" Type="http://schemas.openxmlformats.org/officeDocument/2006/relationships/image" Target="../media/image7.png"/><Relationship Id="rId4" Type="http://schemas.openxmlformats.org/officeDocument/2006/relationships/tags" Target="../tags/tag25.xml"/><Relationship Id="rId3" Type="http://schemas.openxmlformats.org/officeDocument/2006/relationships/hyperlink" Target="The%20Iron%20Hammer.MP4" TargetMode="External"/><Relationship Id="rId2" Type="http://schemas.openxmlformats.org/officeDocument/2006/relationships/tags" Target="../tags/tag24.xml"/><Relationship Id="rId1" Type="http://schemas.openxmlformats.org/officeDocument/2006/relationships/tags" Target="../tags/tag23.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288.xml"/><Relationship Id="rId3" Type="http://schemas.openxmlformats.org/officeDocument/2006/relationships/image" Target="../media/image37.jpeg"/><Relationship Id="rId2" Type="http://schemas.openxmlformats.org/officeDocument/2006/relationships/tags" Target="../tags/tag287.xml"/><Relationship Id="rId1" Type="http://schemas.openxmlformats.org/officeDocument/2006/relationships/tags" Target="../tags/tag28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image" Target="../media/image9.png"/><Relationship Id="rId4" Type="http://schemas.openxmlformats.org/officeDocument/2006/relationships/tags" Target="../tags/tag34.xml"/><Relationship Id="rId3" Type="http://schemas.openxmlformats.org/officeDocument/2006/relationships/tags" Target="../tags/tag33.xml"/><Relationship Id="rId20" Type="http://schemas.openxmlformats.org/officeDocument/2006/relationships/slideLayout" Target="../slideLayouts/slideLayout1.xml"/><Relationship Id="rId2" Type="http://schemas.openxmlformats.org/officeDocument/2006/relationships/tags" Target="../tags/tag32.xml"/><Relationship Id="rId19" Type="http://schemas.openxmlformats.org/officeDocument/2006/relationships/image" Target="../media/image10.jpeg"/><Relationship Id="rId18" Type="http://schemas.openxmlformats.org/officeDocument/2006/relationships/tags" Target="../tags/tag44.xml"/><Relationship Id="rId17" Type="http://schemas.openxmlformats.org/officeDocument/2006/relationships/image" Target="../media/image7.png"/><Relationship Id="rId16" Type="http://schemas.openxmlformats.org/officeDocument/2006/relationships/tags" Target="../tags/tag43.xml"/><Relationship Id="rId15" Type="http://schemas.openxmlformats.org/officeDocument/2006/relationships/hyperlink" Target="The%20Iron%20Hammer.MP4" TargetMode="Externa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image" Target="../media/image8.jpeg"/><Relationship Id="rId1" Type="http://schemas.openxmlformats.org/officeDocument/2006/relationships/tags" Target="../tags/tag31.xml"/></Relationships>
</file>

<file path=ppt/slides/_rels/slide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image" Target="../media/image11.jpeg"/><Relationship Id="rId4" Type="http://schemas.openxmlformats.org/officeDocument/2006/relationships/tags" Target="../tags/tag48.xml"/><Relationship Id="rId3" Type="http://schemas.openxmlformats.org/officeDocument/2006/relationships/tags" Target="../tags/tag47.xml"/><Relationship Id="rId29" Type="http://schemas.openxmlformats.org/officeDocument/2006/relationships/slideLayout" Target="../slideLayouts/slideLayout7.xml"/><Relationship Id="rId28" Type="http://schemas.openxmlformats.org/officeDocument/2006/relationships/tags" Target="../tags/tag70.xml"/><Relationship Id="rId27" Type="http://schemas.openxmlformats.org/officeDocument/2006/relationships/image" Target="../media/image12.jpeg"/><Relationship Id="rId26" Type="http://schemas.openxmlformats.org/officeDocument/2006/relationships/tags" Target="../tags/tag69.xml"/><Relationship Id="rId25" Type="http://schemas.openxmlformats.org/officeDocument/2006/relationships/tags" Target="../tags/tag68.xml"/><Relationship Id="rId24" Type="http://schemas.openxmlformats.org/officeDocument/2006/relationships/tags" Target="../tags/tag67.xml"/><Relationship Id="rId23" Type="http://schemas.openxmlformats.org/officeDocument/2006/relationships/tags" Target="../tags/tag66.xml"/><Relationship Id="rId22" Type="http://schemas.openxmlformats.org/officeDocument/2006/relationships/tags" Target="../tags/tag65.xml"/><Relationship Id="rId21" Type="http://schemas.openxmlformats.org/officeDocument/2006/relationships/tags" Target="../tags/tag64.xml"/><Relationship Id="rId20" Type="http://schemas.openxmlformats.org/officeDocument/2006/relationships/tags" Target="../tags/tag63.xml"/><Relationship Id="rId2" Type="http://schemas.openxmlformats.org/officeDocument/2006/relationships/tags" Target="../tags/tag46.xml"/><Relationship Id="rId19" Type="http://schemas.openxmlformats.org/officeDocument/2006/relationships/tags" Target="../tags/tag6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13.jpeg"/><Relationship Id="rId20" Type="http://schemas.openxmlformats.org/officeDocument/2006/relationships/slideLayout" Target="../slideLayouts/slideLayout14.xml"/><Relationship Id="rId2" Type="http://schemas.openxmlformats.org/officeDocument/2006/relationships/tags" Target="../tags/tag72.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image" Target="../media/image15.png"/><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image" Target="../media/image14.png"/><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91.xml"/><Relationship Id="rId5" Type="http://schemas.openxmlformats.org/officeDocument/2006/relationships/image" Target="../media/image16.png"/><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9.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image" Target="../media/image19.png"/><Relationship Id="rId7" Type="http://schemas.openxmlformats.org/officeDocument/2006/relationships/tags" Target="../tags/tag96.xml"/><Relationship Id="rId6" Type="http://schemas.openxmlformats.org/officeDocument/2006/relationships/image" Target="../media/image18.jpeg"/><Relationship Id="rId5" Type="http://schemas.openxmlformats.org/officeDocument/2006/relationships/tags" Target="../tags/tag95.xml"/><Relationship Id="rId4" Type="http://schemas.openxmlformats.org/officeDocument/2006/relationships/image" Target="../media/image17.jpeg"/><Relationship Id="rId3" Type="http://schemas.openxmlformats.org/officeDocument/2006/relationships/tags" Target="../tags/tag94.xml"/><Relationship Id="rId2" Type="http://schemas.openxmlformats.org/officeDocument/2006/relationships/tags" Target="../tags/tag93.xml"/><Relationship Id="rId10" Type="http://schemas.openxmlformats.org/officeDocument/2006/relationships/slideLayout" Target="../slideLayouts/slideLayout15.xml"/><Relationship Id="rId1" Type="http://schemas.openxmlformats.org/officeDocument/2006/relationships/tags" Target="../tags/tag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椭圆 6147"/>
          <p:cNvSpPr/>
          <p:nvPr>
            <p:custDataLst>
              <p:tags r:id="rId1"/>
            </p:custDataLst>
          </p:nvPr>
        </p:nvSpPr>
        <p:spPr>
          <a:xfrm>
            <a:off x="142875" y="69215"/>
            <a:ext cx="832485" cy="790575"/>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p>
            <a:pPr algn="ctr" defTabSz="914400">
              <a:buClrTx/>
              <a:buSzPct val="100000"/>
              <a:buFontTx/>
              <a:buNone/>
            </a:pPr>
            <a:endParaRPr lang="zh-CN" altLang="en-US">
              <a:solidFill>
                <a:srgbClr val="FF0000"/>
              </a:solidFill>
              <a:latin typeface="Arial" panose="020B0604020202020204" pitchFamily="34" charset="0"/>
              <a:ea typeface="宋体" panose="02010600030101010101" pitchFamily="2" charset="-122"/>
              <a:sym typeface="Wingdings" panose="05000000000000000000" charset="0"/>
            </a:endParaRPr>
          </a:p>
        </p:txBody>
      </p:sp>
      <p:sp>
        <p:nvSpPr>
          <p:cNvPr id="17" name="流程图: 过程 16"/>
          <p:cNvSpPr/>
          <p:nvPr>
            <p:custDataLst>
              <p:tags r:id="rId2"/>
            </p:custDataLst>
          </p:nvPr>
        </p:nvSpPr>
        <p:spPr>
          <a:xfrm>
            <a:off x="1534035" y="614528"/>
            <a:ext cx="3953041" cy="654232"/>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6" name="矩形 15"/>
          <p:cNvSpPr/>
          <p:nvPr>
            <p:custDataLst>
              <p:tags r:id="rId3"/>
            </p:custDataLst>
          </p:nvPr>
        </p:nvSpPr>
        <p:spPr>
          <a:xfrm>
            <a:off x="1566895" y="612297"/>
            <a:ext cx="4457097" cy="72847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prstClr val="black"/>
              </a:solidFill>
            </a:endParaRPr>
          </a:p>
        </p:txBody>
      </p:sp>
      <p:pic>
        <p:nvPicPr>
          <p:cNvPr id="18" name="图片 17" descr="微信图片_20200609115831"/>
          <p:cNvPicPr>
            <a:picLocks noChangeAspect="1" noChangeArrowheads="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bwMode="auto">
          <a:xfrm>
            <a:off x="1524000" y="598846"/>
            <a:ext cx="4932040" cy="61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custDataLst>
              <p:tags r:id="rId6"/>
            </p:custDataLst>
          </p:nvPr>
        </p:nvSpPr>
        <p:spPr>
          <a:xfrm>
            <a:off x="4562373" y="27521"/>
            <a:ext cx="309880" cy="583565"/>
          </a:xfrm>
          <a:prstGeom prst="rect">
            <a:avLst/>
          </a:prstGeom>
          <a:solidFill>
            <a:schemeClr val="bg2"/>
          </a:solidFill>
        </p:spPr>
        <p:txBody>
          <a:bodyPr wrap="none" rtlCol="0">
            <a:spAutoFit/>
          </a:bodyPr>
          <a:lstStyle/>
          <a:p>
            <a:pPr fontAlgn="base">
              <a:spcBef>
                <a:spcPct val="0"/>
              </a:spcBef>
              <a:spcAft>
                <a:spcPct val="0"/>
              </a:spcAft>
            </a:pPr>
            <a:endParaRPr lang="zh-CN" altLang="en-US" sz="3200">
              <a:solidFill>
                <a:srgbClr val="001B36">
                  <a:lumMod val="75000"/>
                  <a:lumOff val="25000"/>
                </a:srgbClr>
              </a:solidFill>
              <a:latin typeface="Arial" panose="020B0604020202020204" pitchFamily="34" charset="0"/>
              <a:ea typeface="宋体" panose="02010600030101010101" pitchFamily="2" charset="-122"/>
            </a:endParaRPr>
          </a:p>
        </p:txBody>
      </p:sp>
      <p:sp>
        <p:nvSpPr>
          <p:cNvPr id="19" name="TextBox 18"/>
          <p:cNvSpPr txBox="1"/>
          <p:nvPr>
            <p:custDataLst>
              <p:tags r:id="rId7"/>
            </p:custDataLst>
          </p:nvPr>
        </p:nvSpPr>
        <p:spPr>
          <a:xfrm>
            <a:off x="1566894" y="625455"/>
            <a:ext cx="4097057" cy="368300"/>
          </a:xfrm>
          <a:prstGeom prst="rect">
            <a:avLst/>
          </a:prstGeom>
          <a:noFill/>
          <a:ln w="57150">
            <a:solidFill>
              <a:srgbClr val="FF0000"/>
            </a:solidFill>
          </a:ln>
        </p:spPr>
        <p:txBody>
          <a:bodyPr wrap="square" rtlCol="0">
            <a:spAutoFit/>
          </a:bodyPr>
          <a:lstStyle/>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3" name="TextBox 22"/>
          <p:cNvSpPr txBox="1"/>
          <p:nvPr>
            <p:custDataLst>
              <p:tags r:id="rId8"/>
            </p:custDataLst>
          </p:nvPr>
        </p:nvSpPr>
        <p:spPr>
          <a:xfrm>
            <a:off x="1594885" y="3655801"/>
            <a:ext cx="1432761" cy="368300"/>
          </a:xfrm>
          <a:prstGeom prst="rect">
            <a:avLst/>
          </a:prstGeom>
          <a:noFill/>
          <a:ln w="57150">
            <a:solidFill>
              <a:srgbClr val="00B050"/>
            </a:solidFill>
          </a:ln>
        </p:spPr>
        <p:txBody>
          <a:bodyPr wrap="square" rtlCol="0">
            <a:spAutoFit/>
          </a:bodyPr>
          <a:lstStyle/>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4" name="TextBox 23"/>
          <p:cNvSpPr txBox="1"/>
          <p:nvPr>
            <p:custDataLst>
              <p:tags r:id="rId9"/>
            </p:custDataLst>
          </p:nvPr>
        </p:nvSpPr>
        <p:spPr>
          <a:xfrm>
            <a:off x="4066080" y="3680027"/>
            <a:ext cx="1673931" cy="368300"/>
          </a:xfrm>
          <a:prstGeom prst="rect">
            <a:avLst/>
          </a:prstGeom>
          <a:noFill/>
          <a:ln w="57150">
            <a:solidFill>
              <a:srgbClr val="00B050"/>
            </a:solidFill>
          </a:ln>
        </p:spPr>
        <p:txBody>
          <a:bodyPr wrap="square" rtlCol="0">
            <a:spAutoFit/>
          </a:bodyPr>
          <a:lstStyle/>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6" name="TextBox 25"/>
          <p:cNvSpPr txBox="1"/>
          <p:nvPr>
            <p:custDataLst>
              <p:tags r:id="rId10"/>
            </p:custDataLst>
          </p:nvPr>
        </p:nvSpPr>
        <p:spPr>
          <a:xfrm>
            <a:off x="4036662" y="6391876"/>
            <a:ext cx="2391388" cy="368300"/>
          </a:xfrm>
          <a:prstGeom prst="rect">
            <a:avLst/>
          </a:prstGeom>
          <a:noFill/>
          <a:ln w="57150">
            <a:solidFill>
              <a:schemeClr val="tx2">
                <a:lumMod val="50000"/>
                <a:lumOff val="50000"/>
              </a:schemeClr>
            </a:solidFill>
          </a:ln>
        </p:spPr>
        <p:txBody>
          <a:bodyPr wrap="square" rtlCol="0">
            <a:spAutoFit/>
          </a:bodyPr>
          <a:lstStyle/>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7" name="右箭头 26"/>
          <p:cNvSpPr/>
          <p:nvPr>
            <p:custDataLst>
              <p:tags r:id="rId11"/>
            </p:custDataLst>
          </p:nvPr>
        </p:nvSpPr>
        <p:spPr>
          <a:xfrm>
            <a:off x="5740012" y="780935"/>
            <a:ext cx="1287330" cy="1315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28" name="TextBox 27"/>
          <p:cNvSpPr txBox="1"/>
          <p:nvPr>
            <p:custDataLst>
              <p:tags r:id="rId12"/>
            </p:custDataLst>
          </p:nvPr>
        </p:nvSpPr>
        <p:spPr>
          <a:xfrm>
            <a:off x="7221151" y="594385"/>
            <a:ext cx="2619265" cy="953135"/>
          </a:xfrm>
          <a:prstGeom prst="rect">
            <a:avLst/>
          </a:prstGeom>
          <a:solidFill>
            <a:srgbClr val="FF0000"/>
          </a:solidFill>
        </p:spPr>
        <p:txBody>
          <a:bodyPr wrap="square" rtlCol="0">
            <a:spAutoFit/>
          </a:bodyPr>
          <a:lstStyle/>
          <a:p>
            <a:pPr fontAlgn="base">
              <a:spcBef>
                <a:spcPct val="0"/>
              </a:spcBef>
              <a:spcAft>
                <a:spcPct val="0"/>
              </a:spcAft>
            </a:pPr>
            <a:r>
              <a:rPr lang="en-US" altLang="zh-CN" sz="2800" b="1">
                <a:solidFill>
                  <a:prstClr val="white"/>
                </a:solidFill>
                <a:latin typeface="方正姚体" panose="02010601030101010101" pitchFamily="2" charset="-122"/>
                <a:ea typeface="方正姚体" panose="02010601030101010101" pitchFamily="2" charset="-122"/>
              </a:rPr>
              <a:t>Summary/lead paragraph</a:t>
            </a:r>
            <a:endParaRPr lang="zh-CN" altLang="en-US" sz="2800" b="1">
              <a:solidFill>
                <a:prstClr val="white"/>
              </a:solidFill>
              <a:latin typeface="方正姚体" panose="02010601030101010101" pitchFamily="2" charset="-122"/>
              <a:ea typeface="方正姚体" panose="02010601030101010101" pitchFamily="2" charset="-122"/>
            </a:endParaRPr>
          </a:p>
        </p:txBody>
      </p:sp>
      <p:sp>
        <p:nvSpPr>
          <p:cNvPr id="14337" name="右箭头 14336"/>
          <p:cNvSpPr/>
          <p:nvPr>
            <p:custDataLst>
              <p:tags r:id="rId13"/>
            </p:custDataLst>
          </p:nvPr>
        </p:nvSpPr>
        <p:spPr>
          <a:xfrm>
            <a:off x="6456040" y="6576542"/>
            <a:ext cx="765111" cy="92333"/>
          </a:xfrm>
          <a:prstGeom prst="rightArrow">
            <a:avLst/>
          </a:prstGeom>
          <a:solidFill>
            <a:schemeClr val="tx2">
              <a:lumMod val="50000"/>
              <a:lumOff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4338" name="TextBox 14337"/>
          <p:cNvSpPr txBox="1"/>
          <p:nvPr>
            <p:custDataLst>
              <p:tags r:id="rId14"/>
            </p:custDataLst>
          </p:nvPr>
        </p:nvSpPr>
        <p:spPr>
          <a:xfrm>
            <a:off x="7331312" y="6314932"/>
            <a:ext cx="3448933" cy="521970"/>
          </a:xfrm>
          <a:prstGeom prst="rect">
            <a:avLst/>
          </a:prstGeom>
          <a:solidFill>
            <a:schemeClr val="tx2">
              <a:lumMod val="50000"/>
              <a:lumOff val="50000"/>
            </a:schemeClr>
          </a:solidFill>
        </p:spPr>
        <p:txBody>
          <a:bodyPr wrap="square" rtlCol="0">
            <a:spAutoFit/>
          </a:bodyPr>
          <a:lstStyle/>
          <a:p>
            <a:pPr fontAlgn="base">
              <a:spcBef>
                <a:spcPct val="0"/>
              </a:spcBef>
              <a:spcAft>
                <a:spcPct val="0"/>
              </a:spcAft>
            </a:pPr>
            <a:r>
              <a:rPr lang="en-US" altLang="zh-CN" sz="2800" b="1">
                <a:solidFill>
                  <a:prstClr val="white"/>
                </a:solidFill>
                <a:latin typeface="方正姚体" panose="02010601030101010101" pitchFamily="2" charset="-122"/>
                <a:ea typeface="方正姚体" panose="02010601030101010101" pitchFamily="2" charset="-122"/>
              </a:rPr>
              <a:t>Additional information</a:t>
            </a:r>
            <a:endParaRPr lang="zh-CN" altLang="en-US" sz="2800" b="1">
              <a:solidFill>
                <a:prstClr val="white"/>
              </a:solidFill>
              <a:latin typeface="方正姚体" panose="02010601030101010101" pitchFamily="2" charset="-122"/>
              <a:ea typeface="方正姚体" panose="02010601030101010101" pitchFamily="2" charset="-122"/>
            </a:endParaRPr>
          </a:p>
        </p:txBody>
      </p:sp>
      <p:sp>
        <p:nvSpPr>
          <p:cNvPr id="14342" name="L 形 14341"/>
          <p:cNvSpPr/>
          <p:nvPr>
            <p:custDataLst>
              <p:tags r:id="rId15"/>
            </p:custDataLst>
          </p:nvPr>
        </p:nvSpPr>
        <p:spPr>
          <a:xfrm>
            <a:off x="1991544" y="4049359"/>
            <a:ext cx="72008" cy="243737"/>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2" name="矩形 1"/>
          <p:cNvSpPr/>
          <p:nvPr>
            <p:custDataLst>
              <p:tags r:id="rId16"/>
            </p:custDataLst>
          </p:nvPr>
        </p:nvSpPr>
        <p:spPr>
          <a:xfrm>
            <a:off x="1106414" y="-1"/>
            <a:ext cx="3873500" cy="583565"/>
          </a:xfrm>
          <a:prstGeom prst="rect">
            <a:avLst/>
          </a:prstGeom>
          <a:noFill/>
        </p:spPr>
        <p:txBody>
          <a:bodyPr wrap="none" lIns="91440" tIns="45720" rIns="91440" bIns="45720">
            <a:spAutoFit/>
            <a:scene3d>
              <a:camera prst="orthographicFront"/>
              <a:lightRig rig="soft" dir="tl"/>
            </a:scene3d>
            <a:sp3d contourW="25400" prstMaterial="matte">
              <a:bevelT w="25400" h="55880" prst="artDeco"/>
              <a:contourClr>
                <a:schemeClr val="accent2">
                  <a:tint val="20000"/>
                </a:schemeClr>
              </a:contourClr>
            </a:sp3d>
          </a:bodyPr>
          <a:lstStyle/>
          <a:p>
            <a:pPr algn="ctr"/>
            <a:r>
              <a:rPr lang="en-US" altLang="zh-CN"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rPr>
              <a:t>Structure Analysis</a:t>
            </a:r>
            <a:endParaRPr lang="zh-CN" altLang="en-US"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文本框 4"/>
          <p:cNvSpPr txBox="1"/>
          <p:nvPr>
            <p:custDataLst>
              <p:tags r:id="rId17"/>
            </p:custDataLst>
          </p:nvPr>
        </p:nvSpPr>
        <p:spPr>
          <a:xfrm>
            <a:off x="142990" y="184782"/>
            <a:ext cx="844550" cy="521970"/>
          </a:xfrm>
          <a:prstGeom prst="rect">
            <a:avLst/>
          </a:prstGeom>
          <a:noFill/>
        </p:spPr>
        <p:txBody>
          <a:bodyPr wrap="none" rtlCol="0">
            <a:spAutoFit/>
          </a:bodyPr>
          <a:p>
            <a:pPr algn="l"/>
            <a:r>
              <a:rPr lang="en-US" altLang="zh-CN" sz="2800" b="1">
                <a:solidFill>
                  <a:schemeClr val="tx1"/>
                </a:solidFill>
                <a:latin typeface="Times New Roman" panose="02020603050405020304" pitchFamily="18" charset="0"/>
                <a:cs typeface="Times New Roman" panose="02020603050405020304" pitchFamily="18" charset="0"/>
              </a:rPr>
              <a:t>P38 </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18"/>
            </p:custDataLst>
          </p:nvPr>
        </p:nvSpPr>
        <p:spPr>
          <a:xfrm>
            <a:off x="6456045" y="3484880"/>
            <a:ext cx="4352290" cy="892810"/>
          </a:xfrm>
          <a:prstGeom prst="rect">
            <a:avLst/>
          </a:prstGeom>
          <a:noFill/>
        </p:spPr>
        <p:txBody>
          <a:bodyPr wrap="square" rtlCol="0" anchor="t">
            <a:noAutofit/>
          </a:bodyPr>
          <a:p>
            <a:pPr indent="0" algn="ctr" defTabSz="685800">
              <a:buFont typeface="Wingdings" panose="05000000000000000000" pitchFamily="2" charset="2"/>
              <a:buNone/>
            </a:pPr>
            <a:r>
              <a:rPr lang="en-US" altLang="zh-CN" sz="2800" b="1">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what’s the writing purpose of the passage?</a:t>
            </a:r>
            <a:endParaRPr lang="en-US" altLang="zh-CN" sz="2800" b="1">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a:p>
            <a:pPr indent="0" algn="ctr" defTabSz="685800">
              <a:buFont typeface="Wingdings" panose="05000000000000000000" pitchFamily="2" charset="2"/>
              <a:buNone/>
            </a:pPr>
            <a:r>
              <a:rPr lang="en-US" altLang="zh-CN" sz="2800" b="1">
                <a:solidFill>
                  <a:schemeClr val="tx1">
                    <a:lumMod val="95000"/>
                    <a:lumOff val="5000"/>
                  </a:schemeClr>
                </a:solidFill>
                <a:latin typeface="Times New Roman" panose="02020603050405020304" pitchFamily="18" charset="0"/>
                <a:ea typeface="微软雅黑" panose="020B0503020204020204" charset="-122"/>
                <a:cs typeface="Times New Roman" panose="02020603050405020304" pitchFamily="18" charset="0"/>
                <a:sym typeface="+mn-ea"/>
              </a:rPr>
              <a:t>To encourage students to choose the living legends</a:t>
            </a:r>
            <a:endParaRPr lang="en-US" altLang="zh-CN" sz="2800" b="1">
              <a:solidFill>
                <a:schemeClr val="tx1">
                  <a:lumMod val="95000"/>
                  <a:lumOff val="5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500"/>
                                        <p:tgtEl>
                                          <p:spTgt spid="2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4342"/>
                                        </p:tgtEl>
                                        <p:attrNameLst>
                                          <p:attrName>style.visibility</p:attrName>
                                        </p:attrNameLst>
                                      </p:cBhvr>
                                      <p:to>
                                        <p:strVal val="visible"/>
                                      </p:to>
                                    </p:set>
                                    <p:animEffect transition="in" filter="fade">
                                      <p:cBhvr>
                                        <p:cTn id="16" dur="1000"/>
                                        <p:tgtEl>
                                          <p:spTgt spid="14342"/>
                                        </p:tgtEl>
                                      </p:cBhvr>
                                    </p:animEffect>
                                    <p:anim calcmode="lin" valueType="num">
                                      <p:cBhvr>
                                        <p:cTn id="17" dur="1000" fill="hold"/>
                                        <p:tgtEl>
                                          <p:spTgt spid="14342"/>
                                        </p:tgtEl>
                                        <p:attrNameLst>
                                          <p:attrName>ppt_x</p:attrName>
                                        </p:attrNameLst>
                                      </p:cBhvr>
                                      <p:tavLst>
                                        <p:tav tm="0">
                                          <p:val>
                                            <p:strVal val="#ppt_x"/>
                                          </p:val>
                                        </p:tav>
                                        <p:tav tm="100000">
                                          <p:val>
                                            <p:strVal val="#ppt_x"/>
                                          </p:val>
                                        </p:tav>
                                      </p:tavLst>
                                    </p:anim>
                                    <p:anim calcmode="lin" valueType="num">
                                      <p:cBhvr>
                                        <p:cTn id="18" dur="1000" fill="hold"/>
                                        <p:tgtEl>
                                          <p:spTgt spid="1434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37"/>
                                        </p:tgtEl>
                                        <p:attrNameLst>
                                          <p:attrName>style.visibility</p:attrName>
                                        </p:attrNameLst>
                                      </p:cBhvr>
                                      <p:to>
                                        <p:strVal val="visible"/>
                                      </p:to>
                                    </p:set>
                                    <p:anim calcmode="lin" valueType="num">
                                      <p:cBhvr additive="base">
                                        <p:cTn id="23" dur="500" fill="hold"/>
                                        <p:tgtEl>
                                          <p:spTgt spid="14337"/>
                                        </p:tgtEl>
                                        <p:attrNameLst>
                                          <p:attrName>ppt_x</p:attrName>
                                        </p:attrNameLst>
                                      </p:cBhvr>
                                      <p:tavLst>
                                        <p:tav tm="0">
                                          <p:val>
                                            <p:strVal val="#ppt_x"/>
                                          </p:val>
                                        </p:tav>
                                        <p:tav tm="100000">
                                          <p:val>
                                            <p:strVal val="#ppt_x"/>
                                          </p:val>
                                        </p:tav>
                                      </p:tavLst>
                                    </p:anim>
                                    <p:anim calcmode="lin" valueType="num">
                                      <p:cBhvr additive="base">
                                        <p:cTn id="24" dur="500" fill="hold"/>
                                        <p:tgtEl>
                                          <p:spTgt spid="143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338"/>
                                        </p:tgtEl>
                                        <p:attrNameLst>
                                          <p:attrName>style.visibility</p:attrName>
                                        </p:attrNameLst>
                                      </p:cBhvr>
                                      <p:to>
                                        <p:strVal val="visible"/>
                                      </p:to>
                                    </p:set>
                                    <p:animEffect transition="in" filter="barn(inVertical)">
                                      <p:cBhvr>
                                        <p:cTn id="29" dur="500"/>
                                        <p:tgtEl>
                                          <p:spTgt spid="143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14337" grpId="0" bldLvl="0" animBg="1"/>
      <p:bldP spid="14338" grpId="0" bldLvl="0" animBg="1"/>
      <p:bldP spid="14342" grpId="0" bldLvl="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C"/>
          <p:cNvPicPr>
            <a:picLocks noChangeAspect="1"/>
          </p:cNvPicPr>
          <p:nvPr>
            <p:custDataLst>
              <p:tags r:id="rId1"/>
            </p:custDataLst>
          </p:nvPr>
        </p:nvPicPr>
        <p:blipFill>
          <a:blip r:embed="rId2"/>
          <a:stretch>
            <a:fillRect/>
          </a:stretch>
        </p:blipFill>
        <p:spPr>
          <a:xfrm>
            <a:off x="2534920" y="1047750"/>
            <a:ext cx="7121525" cy="5687060"/>
          </a:xfrm>
          <a:prstGeom prst="rect">
            <a:avLst/>
          </a:prstGeom>
        </p:spPr>
      </p:pic>
      <p:pic>
        <p:nvPicPr>
          <p:cNvPr id="100" name="图片 99"/>
          <p:cNvPicPr/>
          <p:nvPr>
            <p:custDataLst>
              <p:tags r:id="rId3"/>
            </p:custDataLst>
          </p:nvPr>
        </p:nvPicPr>
        <p:blipFill>
          <a:blip r:embed="rId4"/>
          <a:stretch>
            <a:fillRect/>
          </a:stretch>
        </p:blipFill>
        <p:spPr>
          <a:xfrm>
            <a:off x="4811395" y="2510155"/>
            <a:ext cx="4171315" cy="3822700"/>
          </a:xfrm>
          <a:prstGeom prst="rect">
            <a:avLst/>
          </a:prstGeom>
          <a:noFill/>
          <a:ln w="9525">
            <a:noFill/>
          </a:ln>
        </p:spPr>
      </p:pic>
      <p:sp>
        <p:nvSpPr>
          <p:cNvPr id="5" name="矩形 4"/>
          <p:cNvSpPr/>
          <p:nvPr>
            <p:custDataLst>
              <p:tags r:id="rId5"/>
            </p:custDataLst>
          </p:nvPr>
        </p:nvSpPr>
        <p:spPr>
          <a:xfrm>
            <a:off x="696913" y="266065"/>
            <a:ext cx="8250555" cy="1014730"/>
          </a:xfrm>
          <a:prstGeom prst="rect">
            <a:avLst/>
          </a:prstGeom>
          <a:noFill/>
          <a:ln>
            <a:noFill/>
          </a:ln>
        </p:spPr>
        <p:txBody>
          <a:bodyPr wrap="none" rtlCol="0" anchor="t">
            <a:spAutoFit/>
          </a:bodyPr>
          <a:lstStyle/>
          <a:p>
            <a:pPr algn="ctr"/>
            <a:r>
              <a:rPr lang="en-US" altLang="zh-CN" sz="6000" b="1">
                <a:solidFill>
                  <a:schemeClr val="accent1"/>
                </a:solidFill>
                <a:effectLst>
                  <a:outerShdw blurRad="38100" dist="25400" dir="5400000" algn="ctr" rotWithShape="0">
                    <a:srgbClr val="6E747A">
                      <a:alpha val="43000"/>
                    </a:srgbClr>
                  </a:outerShdw>
                </a:effectLst>
              </a:rPr>
              <a:t>Story about Lang Ping</a:t>
            </a:r>
            <a:endParaRPr lang="en-US" altLang="zh-CN" sz="6000" b="1">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145733" y="141605"/>
            <a:ext cx="11509375" cy="5454650"/>
          </a:xfrm>
        </p:spPr>
        <p:txBody>
          <a:bodyPr vert="horz" wrap="square" lIns="91440" tIns="45720" rIns="91440" bIns="45720" anchor="t" anchorCtr="0"/>
          <a:lstStyle/>
          <a:p>
            <a:pPr marL="0" indent="0" algn="just">
              <a:lnSpc>
                <a:spcPct val="100000"/>
              </a:lnSpc>
              <a:buNone/>
            </a:pPr>
            <a:r>
              <a:rPr lang="en-US" altLang="zh-CN" sz="3200">
                <a:latin typeface="Aharoni" panose="02010803020104030203" pitchFamily="2" charset="-79"/>
                <a:ea typeface="等线" panose="02010600030101010101" pitchFamily="2" charset="-122"/>
              </a:rPr>
              <a:t>Lang Ping</a:t>
            </a:r>
            <a:endParaRPr lang="en-US" altLang="zh-CN" sz="3200">
              <a:latin typeface="Aharoni" panose="02010803020104030203" pitchFamily="2" charset="-79"/>
              <a:ea typeface="等线" panose="02010600030101010101" pitchFamily="2" charset="-122"/>
            </a:endParaRPr>
          </a:p>
          <a:p>
            <a:pPr marL="0" indent="0" algn="just">
              <a:lnSpc>
                <a:spcPct val="100000"/>
              </a:lnSpc>
              <a:buNone/>
            </a:pPr>
            <a:r>
              <a:rPr lang="zh-CN" altLang="en-US">
                <a:highlight>
                  <a:srgbClr val="FFFF00"/>
                </a:highlight>
                <a:ea typeface="等线" panose="02010600030101010101" pitchFamily="2" charset="-122"/>
              </a:rPr>
              <a:t>As a player</a:t>
            </a:r>
            <a:r>
              <a:rPr lang="en-US" altLang="zh-CN">
                <a:highlight>
                  <a:srgbClr val="FFFF00"/>
                </a:highlight>
                <a:ea typeface="等线" panose="02010600030101010101" pitchFamily="2" charset="-122"/>
              </a:rPr>
              <a:t>, </a:t>
            </a:r>
            <a:r>
              <a:rPr lang="zh-CN" altLang="en-US">
                <a:highlight>
                  <a:srgbClr val="FFFF00"/>
                </a:highlight>
                <a:ea typeface="等线" panose="02010600030101010101" pitchFamily="2" charset="-122"/>
              </a:rPr>
              <a:t>Lang Ping brought honour and glory to her country. As a coach</a:t>
            </a:r>
            <a:r>
              <a:rPr lang="en-US" altLang="zh-CN">
                <a:highlight>
                  <a:srgbClr val="FFFF00"/>
                </a:highlight>
                <a:ea typeface="等线" panose="02010600030101010101" pitchFamily="2" charset="-122"/>
              </a:rPr>
              <a:t>, </a:t>
            </a:r>
            <a:r>
              <a:rPr lang="zh-CN" altLang="en-US">
                <a:highlight>
                  <a:srgbClr val="FFFF00"/>
                </a:highlight>
                <a:ea typeface="等线" panose="02010600030101010101" pitchFamily="2" charset="-122"/>
              </a:rPr>
              <a:t>she led the China women</a:t>
            </a:r>
            <a:r>
              <a:rPr lang="en-US" altLang="zh-CN">
                <a:highlight>
                  <a:srgbClr val="FFFF00"/>
                </a:highlight>
                <a:ea typeface="等线" panose="02010600030101010101" pitchFamily="2" charset="-122"/>
              </a:rPr>
              <a:t>’</a:t>
            </a:r>
            <a:r>
              <a:rPr lang="zh-CN" altLang="en-US">
                <a:highlight>
                  <a:srgbClr val="FFFF00"/>
                </a:highlight>
                <a:ea typeface="等线" panose="02010600030101010101" pitchFamily="2" charset="-122"/>
              </a:rPr>
              <a:t>s volleyball team to medals at worldchampionships and the Olympics. As a person</a:t>
            </a:r>
            <a:r>
              <a:rPr lang="en-US" altLang="zh-CN">
                <a:highlight>
                  <a:srgbClr val="FFFF00"/>
                </a:highlight>
                <a:ea typeface="等线" panose="02010600030101010101" pitchFamily="2" charset="-122"/>
              </a:rPr>
              <a:t>, </a:t>
            </a:r>
            <a:r>
              <a:rPr lang="zh-CN" altLang="en-US">
                <a:highlight>
                  <a:srgbClr val="FFFF00"/>
                </a:highlight>
                <a:ea typeface="等线" panose="02010600030101010101" pitchFamily="2" charset="-122"/>
              </a:rPr>
              <a:t>Lang Ping is loved by fans at home and abroad. </a:t>
            </a:r>
            <a:r>
              <a:rPr lang="zh-CN" altLang="en-US">
                <a:ea typeface="等线" panose="02010600030101010101" pitchFamily="2" charset="-122"/>
              </a:rPr>
              <a:t>When the Chinese team was preparing for the 2015 World Cup</a:t>
            </a:r>
            <a:r>
              <a:rPr lang="en-US" altLang="zh-CN">
                <a:ea typeface="等线" panose="02010600030101010101" pitchFamily="2" charset="-122"/>
              </a:rPr>
              <a:t>, </a:t>
            </a:r>
            <a:r>
              <a:rPr lang="zh-CN" altLang="en-US">
                <a:ea typeface="等线" panose="02010600030101010101" pitchFamily="2" charset="-122"/>
              </a:rPr>
              <a:t>her determination was tested. The team that Lang Ping had built was falling apart.  One of the best players had been injured</a:t>
            </a:r>
            <a:r>
              <a:rPr lang="en-US" altLang="zh-CN">
                <a:ea typeface="等线" panose="02010600030101010101" pitchFamily="2" charset="-122"/>
              </a:rPr>
              <a:t>, </a:t>
            </a:r>
            <a:r>
              <a:rPr lang="zh-CN" altLang="en-US">
                <a:ea typeface="等线" panose="02010600030101010101" pitchFamily="2" charset="-122"/>
              </a:rPr>
              <a:t>and the team captain had to leave because of heart problems. Losing two important players was a big challenge</a:t>
            </a:r>
            <a:r>
              <a:rPr lang="en-US" altLang="zh-CN">
                <a:ea typeface="等线" panose="02010600030101010101" pitchFamily="2" charset="-122"/>
              </a:rPr>
              <a:t>, </a:t>
            </a:r>
            <a:r>
              <a:rPr lang="zh-CN" altLang="en-US">
                <a:highlight>
                  <a:srgbClr val="FF00FF"/>
                </a:highlight>
                <a:ea typeface="等线" panose="02010600030101010101" pitchFamily="2" charset="-122"/>
              </a:rPr>
              <a:t>but Lang Ping did not lose heart. She had faced difficulties before</a:t>
            </a:r>
            <a:r>
              <a:rPr lang="en-US" altLang="zh-CN">
                <a:highlight>
                  <a:srgbClr val="FF00FF"/>
                </a:highlight>
                <a:ea typeface="等线" panose="02010600030101010101" pitchFamily="2" charset="-122"/>
              </a:rPr>
              <a:t>, </a:t>
            </a:r>
            <a:r>
              <a:rPr lang="zh-CN" altLang="en-US">
                <a:highlight>
                  <a:srgbClr val="FF00FF"/>
                </a:highlight>
                <a:ea typeface="等线" panose="02010600030101010101" pitchFamily="2" charset="-122"/>
              </a:rPr>
              <a:t>and she knew that her young players could win if they worked together as a team. </a:t>
            </a:r>
            <a:r>
              <a:rPr lang="zh-CN" altLang="en-US">
                <a:solidFill>
                  <a:schemeClr val="bg1"/>
                </a:solidFill>
                <a:highlight>
                  <a:srgbClr val="000000"/>
                </a:highlight>
                <a:ea typeface="等线" panose="02010600030101010101" pitchFamily="2" charset="-122"/>
              </a:rPr>
              <a:t>Two weeks later</a:t>
            </a:r>
            <a:r>
              <a:rPr lang="en-US" altLang="zh-CN">
                <a:solidFill>
                  <a:schemeClr val="bg1"/>
                </a:solidFill>
                <a:highlight>
                  <a:srgbClr val="000000"/>
                </a:highlight>
                <a:ea typeface="等线" panose="02010600030101010101" pitchFamily="2" charset="-122"/>
              </a:rPr>
              <a:t>, </a:t>
            </a:r>
            <a:r>
              <a:rPr lang="zh-CN" altLang="en-US">
                <a:solidFill>
                  <a:schemeClr val="bg1"/>
                </a:solidFill>
                <a:highlight>
                  <a:srgbClr val="000000"/>
                </a:highlight>
                <a:ea typeface="等线" panose="02010600030101010101" pitchFamily="2" charset="-122"/>
              </a:rPr>
              <a:t>they were world champions! Then in 2016</a:t>
            </a:r>
            <a:r>
              <a:rPr lang="en-US" altLang="zh-CN">
                <a:solidFill>
                  <a:schemeClr val="bg1"/>
                </a:solidFill>
                <a:highlight>
                  <a:srgbClr val="000000"/>
                </a:highlight>
                <a:ea typeface="等线" panose="02010600030101010101" pitchFamily="2" charset="-122"/>
              </a:rPr>
              <a:t>, </a:t>
            </a:r>
            <a:r>
              <a:rPr lang="zh-CN" altLang="en-US">
                <a:solidFill>
                  <a:schemeClr val="bg1"/>
                </a:solidFill>
                <a:highlight>
                  <a:srgbClr val="000000"/>
                </a:highlight>
                <a:ea typeface="等线" panose="02010600030101010101" pitchFamily="2" charset="-122"/>
              </a:rPr>
              <a:t>Lang Ping led her volleyball team to Olympic gold in Brazil.</a:t>
            </a:r>
            <a:endParaRPr lang="zh-CN" altLang="en-US">
              <a:solidFill>
                <a:schemeClr val="bg1"/>
              </a:solidFill>
              <a:highlight>
                <a:srgbClr val="000000"/>
              </a:highlight>
              <a:ea typeface="等线" panose="02010600030101010101" pitchFamily="2" charset="-122"/>
            </a:endParaRPr>
          </a:p>
        </p:txBody>
      </p:sp>
      <p:sp>
        <p:nvSpPr>
          <p:cNvPr id="6" name="文本框 5"/>
          <p:cNvSpPr txBox="1"/>
          <p:nvPr>
            <p:custDataLst>
              <p:tags r:id="rId2"/>
            </p:custDataLst>
          </p:nvPr>
        </p:nvSpPr>
        <p:spPr>
          <a:xfrm>
            <a:off x="146050" y="5418773"/>
            <a:ext cx="9961563" cy="6461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742950" marR="0" lvl="0" indent="-742950" algn="l" defTabSz="457200" rtl="0" eaLnBrk="0" fontAlgn="base" latinLnBrk="0" hangingPunct="0">
              <a:lnSpc>
                <a:spcPct val="100000"/>
              </a:lnSpc>
              <a:spcBef>
                <a:spcPct val="0"/>
              </a:spcBef>
              <a:spcAft>
                <a:spcPct val="0"/>
              </a:spcAft>
              <a:buClrTx/>
              <a:buSzTx/>
              <a:buFontTx/>
              <a:buAutoNum type="circleNumDbPlain"/>
              <a:defRPr/>
            </a:pPr>
            <a:r>
              <a:rPr kumimoji="0" lang="en-US" altLang="zh-CN" sz="36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sym typeface="+mn-ea"/>
              </a:rPr>
              <a:t>Please match the four parts.</a:t>
            </a:r>
            <a:endParaRPr kumimoji="0" lang="en-US" altLang="zh-CN" sz="36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sym typeface="+mn-ea"/>
            </a:endParaRPr>
          </a:p>
        </p:txBody>
      </p:sp>
      <p:sp>
        <p:nvSpPr>
          <p:cNvPr id="14" name="文本框 13"/>
          <p:cNvSpPr txBox="1"/>
          <p:nvPr>
            <p:custDataLst>
              <p:tags r:id="rId3"/>
            </p:custDataLst>
          </p:nvPr>
        </p:nvSpPr>
        <p:spPr>
          <a:xfrm>
            <a:off x="3015281" y="6049830"/>
            <a:ext cx="2689578" cy="715089"/>
          </a:xfrm>
          <a:prstGeom prst="roundRect">
            <a:avLst/>
          </a:prstGeom>
          <a:solidFill>
            <a:schemeClr val="tx2">
              <a:lumMod val="60000"/>
              <a:lumOff val="40000"/>
            </a:schemeClr>
          </a:solidFill>
          <a:ln>
            <a:solidFill>
              <a:schemeClr val="bg1"/>
            </a:solidFill>
          </a:ln>
        </p:spPr>
        <p:txBody>
          <a:bodyPr wrap="none">
            <a:spAutoFit/>
            <a:scene3d>
              <a:camera prst="orthographicFront"/>
              <a:lightRig rig="threePt" dir="t"/>
            </a:scene3d>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introduction</a:t>
            </a:r>
            <a:endPar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sp>
        <p:nvSpPr>
          <p:cNvPr id="15" name="文本框 14"/>
          <p:cNvSpPr txBox="1"/>
          <p:nvPr>
            <p:custDataLst>
              <p:tags r:id="rId4"/>
            </p:custDataLst>
          </p:nvPr>
        </p:nvSpPr>
        <p:spPr>
          <a:xfrm>
            <a:off x="5916923" y="6065070"/>
            <a:ext cx="2275007" cy="715089"/>
          </a:xfrm>
          <a:prstGeom prst="roundRect">
            <a:avLst/>
          </a:prstGeom>
          <a:solidFill>
            <a:schemeClr val="tx2">
              <a:lumMod val="60000"/>
              <a:lumOff val="40000"/>
            </a:schemeClr>
          </a:solidFill>
          <a:ln>
            <a:solidFill>
              <a:schemeClr val="bg1"/>
            </a:solidFill>
          </a:ln>
        </p:spPr>
        <p:txBody>
          <a:bodyPr wrap="none">
            <a:spAutoFit/>
            <a:scene3d>
              <a:camera prst="orthographicFront"/>
              <a:lightRig rig="threePt" dir="t"/>
            </a:scene3d>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challenges</a:t>
            </a:r>
            <a:endPar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sp>
        <p:nvSpPr>
          <p:cNvPr id="16" name="文本框 15"/>
          <p:cNvSpPr txBox="1"/>
          <p:nvPr>
            <p:custDataLst>
              <p:tags r:id="rId5"/>
            </p:custDataLst>
          </p:nvPr>
        </p:nvSpPr>
        <p:spPr>
          <a:xfrm>
            <a:off x="723900" y="5956300"/>
            <a:ext cx="2020570" cy="901700"/>
          </a:xfrm>
          <a:prstGeom prst="roundRect">
            <a:avLst/>
          </a:prstGeom>
          <a:solidFill>
            <a:schemeClr val="tx2">
              <a:lumMod val="60000"/>
              <a:lumOff val="40000"/>
            </a:schemeClr>
          </a:solidFill>
          <a:ln>
            <a:solidFill>
              <a:schemeClr val="bg1"/>
            </a:solidFill>
          </a:ln>
        </p:spPr>
        <p:txBody>
          <a:bodyPr wrap="none">
            <a:noAutofit/>
            <a:scene3d>
              <a:camera prst="orthographicFront"/>
              <a:lightRig rig="threePt" dir="t"/>
            </a:scene3d>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solutions</a:t>
            </a:r>
            <a:endPar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   </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解决方案</a:t>
            </a:r>
            <a:endPar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sp>
        <p:nvSpPr>
          <p:cNvPr id="17" name="文本框 16"/>
          <p:cNvSpPr txBox="1"/>
          <p:nvPr>
            <p:custDataLst>
              <p:tags r:id="rId6"/>
            </p:custDataLst>
          </p:nvPr>
        </p:nvSpPr>
        <p:spPr>
          <a:xfrm>
            <a:off x="8294139" y="6065070"/>
            <a:ext cx="2720292" cy="714962"/>
          </a:xfrm>
          <a:prstGeom prst="roundRect">
            <a:avLst/>
          </a:prstGeom>
          <a:solidFill>
            <a:schemeClr val="tx2">
              <a:lumMod val="60000"/>
              <a:lumOff val="40000"/>
            </a:schemeClr>
          </a:solidFill>
          <a:ln>
            <a:solidFill>
              <a:schemeClr val="bg1"/>
            </a:solidFill>
          </a:ln>
        </p:spPr>
        <p:txBody>
          <a:bodyPr wrap="none">
            <a:spAutoFit/>
            <a:scene3d>
              <a:camera prst="orthographicFront"/>
              <a:lightRig rig="threePt" dir="t"/>
            </a:scene3d>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resultts </a:t>
            </a:r>
            <a:r>
              <a:rPr kumimoji="0" lang="zh-CN" altLang="en-US" sz="36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结果</a:t>
            </a:r>
            <a:endParaRPr kumimoji="0" lang="zh-CN" altLang="en-US" sz="36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pic>
        <p:nvPicPr>
          <p:cNvPr id="5" name="图片 4"/>
          <p:cNvPicPr>
            <a:picLocks noChangeAspect="1"/>
          </p:cNvPicPr>
          <p:nvPr>
            <p:custDataLst>
              <p:tags r:id="rId7"/>
            </p:custDataLst>
          </p:nvPr>
        </p:nvPicPr>
        <p:blipFill>
          <a:blip r:embed="rId8"/>
          <a:stretch>
            <a:fillRect/>
          </a:stretch>
        </p:blipFill>
        <p:spPr>
          <a:xfrm>
            <a:off x="2440940" y="0"/>
            <a:ext cx="861695" cy="7715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2.5E-06 -2.59259E-06 L -0.23346 -0.77153" pathEditMode="relative" rAng="0" ptsTypes="AA">
                                      <p:cBhvr>
                                        <p:cTn id="29" dur="2000" fill="hold"/>
                                        <p:tgtEl>
                                          <p:spTgt spid="14"/>
                                        </p:tgtEl>
                                        <p:attrNameLst>
                                          <p:attrName>ppt_x</p:attrName>
                                          <p:attrName>ppt_y</p:attrName>
                                        </p:attrNameLst>
                                      </p:cBhvr>
                                      <p:rCtr x="-11700" y="-38600"/>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3.33333E-06 -2.59259E-06 L -0.46953 -0.58287" pathEditMode="relative" rAng="0" ptsTypes="AA">
                                      <p:cBhvr>
                                        <p:cTn id="33" dur="2000" fill="hold"/>
                                        <p:tgtEl>
                                          <p:spTgt spid="15"/>
                                        </p:tgtEl>
                                        <p:attrNameLst>
                                          <p:attrName>ppt_x</p:attrName>
                                          <p:attrName>ppt_y</p:attrName>
                                        </p:attrNameLst>
                                      </p:cBhvr>
                                      <p:rCtr x="-23500" y="-29100"/>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556E-17 -2.59259E-06 L -0.05339 -0.34467" pathEditMode="relative" rAng="0" ptsTypes="AA">
                                      <p:cBhvr>
                                        <p:cTn id="37" dur="2000" fill="hold"/>
                                        <p:tgtEl>
                                          <p:spTgt spid="16"/>
                                        </p:tgtEl>
                                        <p:attrNameLst>
                                          <p:attrName>ppt_x</p:attrName>
                                          <p:attrName>ppt_y</p:attrName>
                                        </p:attrNameLst>
                                      </p:cBhvr>
                                      <p:rCtr x="-2700" y="-17200"/>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1.04167E-06 -2.59259E-06 L -0.67044 -0.20578" pathEditMode="relative" rAng="0" ptsTypes="AA">
                                      <p:cBhvr>
                                        <p:cTn id="41" dur="2000" fill="hold"/>
                                        <p:tgtEl>
                                          <p:spTgt spid="17"/>
                                        </p:tgtEl>
                                        <p:attrNameLst>
                                          <p:attrName>ppt_x</p:attrName>
                                          <p:attrName>ppt_y</p:attrName>
                                        </p:attrNameLst>
                                      </p:cBhvr>
                                      <p:rCtr x="-33500" y="-10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idx="4294967295"/>
            <p:custDataLst>
              <p:tags r:id="rId1"/>
            </p:custDataLst>
          </p:nvPr>
        </p:nvSpPr>
        <p:spPr>
          <a:xfrm>
            <a:off x="139700" y="161925"/>
            <a:ext cx="11764963" cy="1019175"/>
          </a:xfrm>
        </p:spPr>
        <p:txBody>
          <a:bodyPr vert="horz" wrap="square" lIns="91440" tIns="45720" rIns="91440" bIns="45720" anchor="ctr" anchorCtr="0"/>
          <a:lstStyle/>
          <a:p>
            <a:pPr marL="742950" indent="-742950">
              <a:buFontTx/>
              <a:buAutoNum type="circleNumDbPlain" startAt="2"/>
            </a:pPr>
            <a:r>
              <a:rPr lang="en-US" altLang="zh-CN" sz="3600" b="1">
                <a:solidFill>
                  <a:srgbClr val="0070C0"/>
                </a:solidFill>
                <a:latin typeface="Times New Roman" panose="02020603050405020304" pitchFamily="18" charset="0"/>
                <a:ea typeface="等线 Light" panose="02010600030101010101" pitchFamily="2" charset="-122"/>
              </a:rPr>
              <a:t>What </a:t>
            </a:r>
            <a:r>
              <a:rPr lang="en-US" altLang="zh-CN" sz="3600" b="1" u="sng">
                <a:solidFill>
                  <a:srgbClr val="0070C0"/>
                </a:solidFill>
                <a:latin typeface="Times New Roman" panose="02020603050405020304" pitchFamily="18" charset="0"/>
                <a:ea typeface="等线 Light" panose="02010600030101010101" pitchFamily="2" charset="-122"/>
              </a:rPr>
              <a:t>outstanding achievements </a:t>
            </a:r>
            <a:r>
              <a:rPr lang="en-US" altLang="zh-CN" sz="3600" b="1">
                <a:solidFill>
                  <a:srgbClr val="0070C0"/>
                </a:solidFill>
                <a:latin typeface="Times New Roman" panose="02020603050405020304" pitchFamily="18" charset="0"/>
                <a:ea typeface="等线 Light" panose="02010600030101010101" pitchFamily="2" charset="-122"/>
              </a:rPr>
              <a:t>did Lang Ping make?</a:t>
            </a:r>
            <a:endParaRPr lang="en-US" altLang="zh-CN" sz="3600" b="1">
              <a:solidFill>
                <a:srgbClr val="0070C0"/>
              </a:solidFill>
              <a:latin typeface="Times New Roman" panose="02020603050405020304" pitchFamily="18" charset="0"/>
              <a:ea typeface="等线 Light" panose="02010600030101010101" pitchFamily="2" charset="-122"/>
            </a:endParaRPr>
          </a:p>
        </p:txBody>
      </p:sp>
      <p:graphicFrame>
        <p:nvGraphicFramePr>
          <p:cNvPr id="12" name="表格 11"/>
          <p:cNvGraphicFramePr>
            <a:graphicFrameLocks noGrp="1"/>
          </p:cNvGraphicFramePr>
          <p:nvPr>
            <p:custDataLst>
              <p:tags r:id="rId2"/>
            </p:custDataLst>
          </p:nvPr>
        </p:nvGraphicFramePr>
        <p:xfrm>
          <a:off x="366713" y="1255713"/>
          <a:ext cx="11537950" cy="5045075"/>
        </p:xfrm>
        <a:graphic>
          <a:graphicData uri="http://schemas.openxmlformats.org/drawingml/2006/table">
            <a:tbl>
              <a:tblPr firstRow="1" bandRow="1">
                <a:tableStyleId>{5C22544A-7EE6-4342-B048-85BDC9FD1C3A}</a:tableStyleId>
              </a:tblPr>
              <a:tblGrid>
                <a:gridCol w="3080228"/>
                <a:gridCol w="2086278"/>
                <a:gridCol w="6371444"/>
              </a:tblGrid>
              <a:tr h="1078230">
                <a:tc>
                  <a:txBody>
                    <a:bodyPr wrap="square"/>
                    <a:lstStyle/>
                    <a:p>
                      <a:pPr algn="ctr">
                        <a:buNone/>
                      </a:pPr>
                      <a:r>
                        <a:rPr lang="en-US" altLang="zh-CN" sz="3200"/>
                        <a:t>Living legends</a:t>
                      </a:r>
                      <a:endParaRPr lang="en-US" altLang="zh-CN" sz="3200">
                        <a:latin typeface="Times New Roman" panose="02020603050405020304" pitchFamily="18" charset="0"/>
                        <a:cs typeface="Times New Roman" panose="02020603050405020304" pitchFamily="18" charset="0"/>
                      </a:endParaRPr>
                    </a:p>
                  </a:txBody>
                  <a:tcPr marL="91442" marR="91442" vert="horz" anchor="ctr"/>
                </a:tc>
                <a:tc>
                  <a:txBody>
                    <a:bodyPr wrap="square"/>
                    <a:lstStyle/>
                    <a:p>
                      <a:pPr algn="ctr">
                        <a:buNone/>
                      </a:pPr>
                      <a:r>
                        <a:rPr lang="en-US" altLang="zh-CN" sz="3200"/>
                        <a:t>Masters</a:t>
                      </a:r>
                      <a:endParaRPr lang="en-US" altLang="zh-CN" sz="3200">
                        <a:latin typeface="Times New Roman" panose="02020603050405020304" pitchFamily="18" charset="0"/>
                        <a:cs typeface="Times New Roman" panose="02020603050405020304" pitchFamily="18" charset="0"/>
                      </a:endParaRPr>
                    </a:p>
                  </a:txBody>
                  <a:tcPr marL="91442" marR="91442" vert="horz" anchor="ctr"/>
                </a:tc>
                <a:tc>
                  <a:txBody>
                    <a:bodyPr wrap="square"/>
                    <a:lstStyle/>
                    <a:p>
                      <a:pPr algn="ctr">
                        <a:buNone/>
                      </a:pPr>
                      <a:r>
                        <a:rPr lang="en-US" altLang="zh-CN" sz="2800"/>
                        <a:t> </a:t>
                      </a:r>
                      <a:r>
                        <a:rPr lang="en-US" altLang="zh-CN" sz="3200"/>
                        <a:t>Good examples</a:t>
                      </a:r>
                      <a:endParaRPr lang="en-US" altLang="zh-CN" sz="3200">
                        <a:latin typeface="Times New Roman" panose="02020603050405020304" pitchFamily="18" charset="0"/>
                        <a:cs typeface="Times New Roman" panose="02020603050405020304" pitchFamily="18" charset="0"/>
                      </a:endParaRPr>
                    </a:p>
                  </a:txBody>
                  <a:tcPr marL="91442" marR="91442" vert="horz" anchor="ctr"/>
                </a:tc>
              </a:tr>
              <a:tr h="3966845">
                <a:tc>
                  <a:txBody>
                    <a:bodyPr wrap="square"/>
                    <a:lstStyle/>
                    <a:p>
                      <a:pPr algn="ctr">
                        <a:buNone/>
                      </a:pPr>
                      <a:endParaRPr lang="en-US" altLang="zh-CN" sz="3200"/>
                    </a:p>
                    <a:p>
                      <a:pPr algn="ctr">
                        <a:buNone/>
                      </a:pPr>
                      <a:endParaRPr lang="en-US" altLang="zh-CN" sz="3200"/>
                    </a:p>
                    <a:p>
                      <a:pPr algn="ctr">
                        <a:buNone/>
                      </a:pPr>
                      <a:endParaRPr lang="en-US" altLang="zh-CN" sz="3200"/>
                    </a:p>
                    <a:p>
                      <a:pPr algn="ctr">
                        <a:buNone/>
                      </a:pPr>
                      <a:endParaRPr lang="en-US" altLang="zh-CN" sz="3200"/>
                    </a:p>
                    <a:p>
                      <a:pPr algn="ctr">
                        <a:buNone/>
                      </a:pPr>
                      <a:endParaRPr lang="en-US" altLang="zh-CN" sz="3200"/>
                    </a:p>
                    <a:p>
                      <a:pPr algn="ctr">
                        <a:buNone/>
                      </a:pPr>
                      <a:endParaRPr lang="en-US" altLang="zh-CN" sz="3200"/>
                    </a:p>
                    <a:p>
                      <a:pPr algn="ctr">
                        <a:buNone/>
                      </a:pPr>
                      <a:r>
                        <a:rPr lang="en-US" altLang="zh-CN" sz="3200"/>
                        <a:t>Lang Ping</a:t>
                      </a:r>
                      <a:endParaRPr lang="en-US" altLang="zh-CN" sz="3200" b="1">
                        <a:latin typeface="Times New Roman" panose="02020603050405020304" pitchFamily="18" charset="0"/>
                        <a:cs typeface="Times New Roman" panose="02020603050405020304" pitchFamily="18" charset="0"/>
                      </a:endParaRPr>
                    </a:p>
                  </a:txBody>
                  <a:tcPr marL="91442" marR="91442" vert="horz" anchor="ctr"/>
                </a:tc>
                <a:tc>
                  <a:txBody>
                    <a:bodyPr wrap="square"/>
                    <a:lstStyle/>
                    <a:p>
                      <a:pPr algn="ctr">
                        <a:buNone/>
                      </a:pPr>
                      <a:r>
                        <a:rPr lang="en-US" altLang="zh-CN" sz="2800"/>
                        <a:t>As a _____</a:t>
                      </a:r>
                      <a:endParaRPr lang="en-US" altLang="zh-CN" sz="2800"/>
                    </a:p>
                    <a:p>
                      <a:pPr algn="ctr">
                        <a:buNone/>
                      </a:pPr>
                      <a:endParaRPr lang="en-US" altLang="zh-CN" sz="2800"/>
                    </a:p>
                    <a:p>
                      <a:pPr algn="ctr">
                        <a:buNone/>
                      </a:pPr>
                      <a:endParaRPr lang="en-US" altLang="zh-CN" sz="2800"/>
                    </a:p>
                    <a:p>
                      <a:pPr algn="ctr">
                        <a:buNone/>
                      </a:pPr>
                      <a:r>
                        <a:rPr lang="en-US" altLang="zh-CN" sz="2800"/>
                        <a:t>As a _____</a:t>
                      </a:r>
                      <a:endParaRPr lang="en-US" altLang="zh-CN" sz="2800"/>
                    </a:p>
                    <a:p>
                      <a:pPr algn="ctr">
                        <a:buNone/>
                      </a:pPr>
                      <a:endParaRPr lang="en-US" altLang="zh-CN" sz="2800"/>
                    </a:p>
                    <a:p>
                      <a:pPr algn="ctr">
                        <a:buNone/>
                      </a:pPr>
                      <a:endParaRPr lang="en-US" altLang="zh-CN" sz="2800"/>
                    </a:p>
                    <a:p>
                      <a:pPr algn="ctr">
                        <a:buNone/>
                      </a:pPr>
                      <a:endParaRPr lang="en-US" altLang="zh-CN" sz="2800"/>
                    </a:p>
                    <a:p>
                      <a:pPr algn="ctr">
                        <a:buNone/>
                      </a:pPr>
                      <a:r>
                        <a:rPr lang="en-US" altLang="zh-CN" sz="2800"/>
                        <a:t>As a _____</a:t>
                      </a:r>
                      <a:endParaRPr lang="en-US" altLang="zh-CN" sz="2800" b="1">
                        <a:solidFill>
                          <a:schemeClr val="tx1"/>
                        </a:solidFill>
                        <a:latin typeface="Times New Roman" panose="02020603050405020304" pitchFamily="18" charset="0"/>
                        <a:cs typeface="Times New Roman" panose="02020603050405020304" pitchFamily="18" charset="0"/>
                      </a:endParaRPr>
                    </a:p>
                  </a:txBody>
                  <a:tcPr marL="91442" marR="91442" vert="horz" anchor="ctr"/>
                </a:tc>
                <a:tc>
                  <a:txBody>
                    <a:bodyPr wrap="square"/>
                    <a:lstStyle/>
                    <a:p>
                      <a:pPr algn="l">
                        <a:buNone/>
                      </a:pPr>
                      <a:r>
                        <a:rPr lang="en-US" altLang="zh-CN" sz="2800"/>
                        <a:t>S</a:t>
                      </a:r>
                      <a:r>
                        <a:rPr lang="zh-CN" altLang="en-US" sz="2800"/>
                        <a:t>he brought </a:t>
                      </a:r>
                      <a:r>
                        <a:rPr lang="zh-CN" altLang="en-US" sz="2800" u="sng"/>
                        <a:t>                              </a:t>
                      </a:r>
                      <a:r>
                        <a:rPr lang="zh-CN" altLang="en-US" sz="2800"/>
                        <a:t> to China.</a:t>
                      </a:r>
                      <a:endParaRPr lang="en-US" altLang="zh-CN" sz="2800"/>
                    </a:p>
                    <a:p>
                      <a:pPr algn="l">
                        <a:buNone/>
                      </a:pPr>
                      <a:endParaRPr lang="en-US" altLang="zh-CN" sz="2800"/>
                    </a:p>
                    <a:p>
                      <a:pPr algn="l">
                        <a:buNone/>
                      </a:pPr>
                      <a:endParaRPr lang="en-US" altLang="zh-CN" sz="2800"/>
                    </a:p>
                    <a:p>
                      <a:pPr algn="l">
                        <a:buNone/>
                      </a:pPr>
                      <a:r>
                        <a:rPr lang="en-US" altLang="zh-CN" sz="2800"/>
                        <a:t>S</a:t>
                      </a:r>
                      <a:r>
                        <a:rPr lang="zh-CN" altLang="en-US" sz="2800"/>
                        <a:t>he led </a:t>
                      </a:r>
                      <a:r>
                        <a:rPr lang="en-US" altLang="zh-CN" sz="2800"/>
                        <a:t>the China women’s volleyball team to medals at </a:t>
                      </a:r>
                      <a:r>
                        <a:rPr lang="en-US" altLang="zh-CN" sz="2800" u="sng"/>
                        <a:t>                                                                  </a:t>
                      </a:r>
                      <a:r>
                        <a:rPr lang="en-US" altLang="zh-CN" sz="2800"/>
                        <a:t>.</a:t>
                      </a:r>
                      <a:endParaRPr lang="en-US" altLang="zh-CN" sz="2800"/>
                    </a:p>
                    <a:p>
                      <a:pPr algn="l">
                        <a:buNone/>
                      </a:pPr>
                      <a:endParaRPr lang="en-US" altLang="zh-CN" sz="2800"/>
                    </a:p>
                    <a:p>
                      <a:pPr algn="l">
                        <a:buNone/>
                      </a:pPr>
                      <a:r>
                        <a:rPr lang="en-US" altLang="zh-CN" sz="2800"/>
                        <a:t>She is loved by fans </a:t>
                      </a:r>
                      <a:r>
                        <a:rPr lang="en-US" altLang="zh-CN" sz="2800" u="sng"/>
                        <a:t>                                      </a:t>
                      </a:r>
                      <a:r>
                        <a:rPr lang="en-US" altLang="zh-CN" sz="2800"/>
                        <a:t>.</a:t>
                      </a:r>
                      <a:endParaRPr lang="zh-CN" altLang="en-US" sz="2800" b="1">
                        <a:solidFill>
                          <a:schemeClr val="tx1"/>
                        </a:solidFill>
                        <a:latin typeface="Times New Roman" panose="02020603050405020304" pitchFamily="18" charset="0"/>
                        <a:cs typeface="Times New Roman" panose="02020603050405020304" pitchFamily="18" charset="0"/>
                      </a:endParaRPr>
                    </a:p>
                  </a:txBody>
                  <a:tcPr marL="91442" marR="91442" vert="horz" anchor="ctr"/>
                </a:tc>
              </a:tr>
            </a:tbl>
          </a:graphicData>
        </a:graphic>
      </p:graphicFrame>
      <p:sp>
        <p:nvSpPr>
          <p:cNvPr id="13" name="文本框 12"/>
          <p:cNvSpPr txBox="1"/>
          <p:nvPr>
            <p:custDataLst>
              <p:tags r:id="rId3"/>
            </p:custDataLst>
          </p:nvPr>
        </p:nvSpPr>
        <p:spPr>
          <a:xfrm>
            <a:off x="4006850" y="3803650"/>
            <a:ext cx="1692275" cy="585788"/>
          </a:xfrm>
          <a:prstGeom prst="rect">
            <a:avLst/>
          </a:prstGeom>
          <a:noFill/>
          <a:ln w="9525">
            <a:noFill/>
          </a:ln>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rPr>
              <a:t>coach</a:t>
            </a:r>
            <a:endPar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4" name="文本框 13"/>
          <p:cNvSpPr txBox="1"/>
          <p:nvPr>
            <p:custDataLst>
              <p:tags r:id="rId4"/>
            </p:custDataLst>
          </p:nvPr>
        </p:nvSpPr>
        <p:spPr>
          <a:xfrm>
            <a:off x="3943350" y="5489575"/>
            <a:ext cx="1903413" cy="584200"/>
          </a:xfrm>
          <a:prstGeom prst="rect">
            <a:avLst/>
          </a:prstGeom>
          <a:noFill/>
          <a:ln w="9525">
            <a:noFill/>
          </a:ln>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rPr>
              <a:t>person</a:t>
            </a:r>
            <a:endPar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5" name="文本框 14"/>
          <p:cNvSpPr txBox="1"/>
          <p:nvPr>
            <p:custDataLst>
              <p:tags r:id="rId5"/>
            </p:custDataLst>
          </p:nvPr>
        </p:nvSpPr>
        <p:spPr>
          <a:xfrm>
            <a:off x="4006850" y="2530475"/>
            <a:ext cx="1776413" cy="584200"/>
          </a:xfrm>
          <a:prstGeom prst="rect">
            <a:avLst/>
          </a:prstGeom>
          <a:noFill/>
          <a:ln w="9525">
            <a:noFill/>
          </a:ln>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rPr>
              <a:t>player</a:t>
            </a:r>
            <a:endPar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6" name="文本框 15"/>
          <p:cNvSpPr txBox="1"/>
          <p:nvPr>
            <p:custDataLst>
              <p:tags r:id="rId6"/>
            </p:custDataLst>
          </p:nvPr>
        </p:nvSpPr>
        <p:spPr>
          <a:xfrm>
            <a:off x="7451725" y="2573338"/>
            <a:ext cx="3176588"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55A11"/>
                </a:solidFill>
                <a:effectLst/>
                <a:uLnTx/>
                <a:uFillTx/>
                <a:latin typeface="Calibri" panose="020F0502020204030204"/>
                <a:ea typeface="等线" panose="02010600030101010101" pitchFamily="2" charset="-122"/>
                <a:cs typeface="Arial" panose="020B0604020202020204"/>
              </a:rPr>
              <a:t>honor and glory </a:t>
            </a:r>
            <a:endParaRPr kumimoji="0" lang="zh-CN" altLang="en-US" sz="2800" b="1" i="0" u="none" strike="noStrike" kern="1200" cap="none" spc="0" normalizeH="0" baseline="0" noProof="0">
              <a:ln>
                <a:noFill/>
              </a:ln>
              <a:solidFill>
                <a:srgbClr val="C55A11"/>
              </a:solidFill>
              <a:effectLst/>
              <a:uLnTx/>
              <a:uFillTx/>
              <a:latin typeface="Calibri" panose="020F0502020204030204"/>
              <a:ea typeface="等线" panose="02010600030101010101" pitchFamily="2" charset="-122"/>
              <a:cs typeface="Arial" panose="020B0604020202020204"/>
            </a:endParaRPr>
          </a:p>
        </p:txBody>
      </p:sp>
      <p:sp>
        <p:nvSpPr>
          <p:cNvPr id="17" name="文本框 16"/>
          <p:cNvSpPr txBox="1"/>
          <p:nvPr>
            <p:custDataLst>
              <p:tags r:id="rId7"/>
            </p:custDataLst>
          </p:nvPr>
        </p:nvSpPr>
        <p:spPr>
          <a:xfrm>
            <a:off x="5946775" y="4678363"/>
            <a:ext cx="5749925" cy="522288"/>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Calibri" panose="020F0502020204030204"/>
                <a:ea typeface="等线" panose="02010600030101010101" pitchFamily="2" charset="-122"/>
                <a:cs typeface="Times New Roman" panose="02020603050405020304" pitchFamily="18" charset="0"/>
              </a:rPr>
              <a:t>world champions and the Olympics</a:t>
            </a:r>
            <a:endParaRPr kumimoji="0" lang="zh-CN" altLang="en-US" sz="2800" b="1" i="0" u="none" strike="noStrike" kern="1200" cap="none" spc="0" normalizeH="0" baseline="0" noProof="0">
              <a:ln>
                <a:noFill/>
              </a:ln>
              <a:solidFill>
                <a:srgbClr val="ED7D31">
                  <a:lumMod val="75000"/>
                </a:srgbClr>
              </a:solidFill>
              <a:effectLst/>
              <a:uLnTx/>
              <a:uFillTx/>
              <a:latin typeface="Calibri" panose="020F0502020204030204"/>
              <a:ea typeface="等线" panose="02010600030101010101" pitchFamily="2" charset="-122"/>
              <a:cs typeface="Arial" panose="020B0604020202020204" pitchFamily="34" charset="0"/>
            </a:endParaRPr>
          </a:p>
        </p:txBody>
      </p:sp>
      <p:sp>
        <p:nvSpPr>
          <p:cNvPr id="18" name="文本框 17"/>
          <p:cNvSpPr txBox="1"/>
          <p:nvPr>
            <p:custDataLst>
              <p:tags r:id="rId8"/>
            </p:custDataLst>
          </p:nvPr>
        </p:nvSpPr>
        <p:spPr>
          <a:xfrm>
            <a:off x="8453438" y="5551488"/>
            <a:ext cx="3344863" cy="522288"/>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Calibri" panose="020F0502020204030204"/>
                <a:ea typeface="等线" panose="02010600030101010101" pitchFamily="2" charset="-122"/>
                <a:cs typeface="Times New Roman" panose="02020603050405020304" pitchFamily="18" charset="0"/>
              </a:rPr>
              <a:t> at home and abroad</a:t>
            </a:r>
            <a:endParaRPr kumimoji="0" lang="zh-CN" altLang="en-US" sz="2800" b="1" i="0" u="none" strike="noStrike" kern="1200" cap="none" spc="0" normalizeH="0" baseline="0" noProof="0">
              <a:ln>
                <a:noFill/>
              </a:ln>
              <a:solidFill>
                <a:srgbClr val="ED7D31">
                  <a:lumMod val="75000"/>
                </a:srgbClr>
              </a:solidFill>
              <a:effectLst/>
              <a:uLnTx/>
              <a:uFillTx/>
              <a:latin typeface="Calibri" panose="020F0502020204030204"/>
              <a:ea typeface="等线" panose="02010600030101010101" pitchFamily="2" charset="-122"/>
              <a:cs typeface="Arial" panose="020B0604020202020204" pitchFamily="34" charset="0"/>
            </a:endParaRPr>
          </a:p>
        </p:txBody>
      </p:sp>
      <p:pic>
        <p:nvPicPr>
          <p:cNvPr id="6" name="图片 5"/>
          <p:cNvPicPr>
            <a:picLocks noChangeAspect="1"/>
          </p:cNvPicPr>
          <p:nvPr>
            <p:custDataLst>
              <p:tags r:id="rId9"/>
            </p:custDataLst>
          </p:nvPr>
        </p:nvPicPr>
        <p:blipFill>
          <a:blip r:embed="rId10"/>
          <a:stretch>
            <a:fillRect/>
          </a:stretch>
        </p:blipFill>
        <p:spPr>
          <a:xfrm>
            <a:off x="503238" y="2430463"/>
            <a:ext cx="2770187" cy="2770187"/>
          </a:xfrm>
          <a:prstGeom prst="rect">
            <a:avLst/>
          </a:prstGeom>
          <a:noFill/>
          <a:ln w="9525">
            <a:noFill/>
          </a:ln>
        </p:spPr>
      </p:pic>
      <p:sp>
        <p:nvSpPr>
          <p:cNvPr id="2" name="椭圆 1"/>
          <p:cNvSpPr/>
          <p:nvPr>
            <p:custDataLst>
              <p:tags r:id="rId11"/>
            </p:custDataLst>
          </p:nvPr>
        </p:nvSpPr>
        <p:spPr>
          <a:xfrm>
            <a:off x="3364637" y="2268160"/>
            <a:ext cx="2334488" cy="98542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custDataLst>
              <p:tags r:id="rId12"/>
            </p:custDataLst>
          </p:nvPr>
        </p:nvSpPr>
        <p:spPr>
          <a:xfrm>
            <a:off x="3364637" y="3602838"/>
            <a:ext cx="2334488" cy="98542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3"/>
            </p:custDataLst>
          </p:nvPr>
        </p:nvSpPr>
        <p:spPr>
          <a:xfrm>
            <a:off x="3364637" y="5319921"/>
            <a:ext cx="2334488" cy="98542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14"/>
            </p:custDataLst>
          </p:nvPr>
        </p:nvSpPr>
        <p:spPr>
          <a:xfrm>
            <a:off x="3364637" y="6283260"/>
            <a:ext cx="2876108" cy="523220"/>
          </a:xfrm>
          <a:prstGeom prst="rect">
            <a:avLst/>
          </a:prstGeom>
          <a:solidFill>
            <a:srgbClr val="FFFF00"/>
          </a:solidFill>
        </p:spPr>
        <p:txBody>
          <a:bodyPr wrap="none">
            <a:spAutoFit/>
          </a:bodyPr>
          <a:lstStyle/>
          <a:p>
            <a:r>
              <a:rPr lang="en-US" altLang="zh-CN" sz="2800" b="1">
                <a:solidFill>
                  <a:srgbClr val="0070C0"/>
                </a:solidFill>
                <a:latin typeface="Times New Roman" panose="02020603050405020304" pitchFamily="18" charset="0"/>
              </a:rPr>
              <a:t>Parallelism(</a:t>
            </a:r>
            <a:r>
              <a:rPr lang="zh-CN" altLang="zh-CN" sz="2800" b="1">
                <a:solidFill>
                  <a:srgbClr val="0070C0"/>
                </a:solidFill>
                <a:latin typeface="Times New Roman" panose="02020603050405020304" pitchFamily="18" charset="0"/>
              </a:rPr>
              <a:t>排比</a:t>
            </a:r>
            <a:r>
              <a:rPr lang="en-US" altLang="zh-CN" sz="2800" b="1">
                <a:solidFill>
                  <a:srgbClr val="0070C0"/>
                </a:solidFill>
                <a:latin typeface="Times New Roman" panose="02020603050405020304" pitchFamily="18" charset="0"/>
              </a:rPr>
              <a:t>)</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 grpId="0" bldLvl="0" animBg="1"/>
      <p:bldP spid="19" grpId="0" bldLvl="0" animBg="1"/>
      <p:bldP spid="20" grpId="0" bldLvl="0"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425450" y="115888"/>
            <a:ext cx="11122025" cy="33512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Arial" panose="020B0604020202020204"/>
              <a:sym typeface="+mn-ea"/>
            </a:endParaRPr>
          </a:p>
        </p:txBody>
      </p:sp>
      <p:sp>
        <p:nvSpPr>
          <p:cNvPr id="12" name="内容占位符 11"/>
          <p:cNvSpPr>
            <a:spLocks noGrp="1"/>
          </p:cNvSpPr>
          <p:nvPr>
            <p:ph idx="1"/>
            <p:custDataLst>
              <p:tags r:id="rId2"/>
            </p:custDataLst>
          </p:nvPr>
        </p:nvSpPr>
        <p:spPr>
          <a:xfrm>
            <a:off x="538163" y="115888"/>
            <a:ext cx="11009312" cy="3459162"/>
          </a:xfrm>
        </p:spPr>
        <p:txBody>
          <a:bodyPr vert="horz" wrap="square" lIns="91440" tIns="45720" rIns="91440" bIns="45720" anchor="t" anchorCtr="0"/>
          <a:lstStyle/>
          <a:p>
            <a:pPr marL="0" indent="0">
              <a:lnSpc>
                <a:spcPct val="130000"/>
              </a:lnSpc>
              <a:buNone/>
            </a:pPr>
            <a:r>
              <a:rPr lang="en-US" altLang="zh-CN" sz="3200" b="1">
                <a:ea typeface="等线" panose="02010600030101010101" pitchFamily="2" charset="-122"/>
              </a:rPr>
              <a:t>Challenges: </a:t>
            </a:r>
            <a:r>
              <a:rPr lang="zh-CN" altLang="en-US" sz="3200">
                <a:ea typeface="等线" panose="02010600030101010101" pitchFamily="2" charset="-122"/>
              </a:rPr>
              <a:t>When the Chinese team was preparing for the 2015 World Cup</a:t>
            </a:r>
            <a:r>
              <a:rPr lang="en-US" altLang="zh-CN" sz="3200">
                <a:ea typeface="等线" panose="02010600030101010101" pitchFamily="2" charset="-122"/>
              </a:rPr>
              <a:t>, </a:t>
            </a:r>
            <a:r>
              <a:rPr lang="zh-CN" altLang="en-US" sz="3200">
                <a:ea typeface="等线" panose="02010600030101010101" pitchFamily="2" charset="-122"/>
              </a:rPr>
              <a:t>her determination was tested. The team that Lang Ping had built was falling apart.  One of the best players had been injured</a:t>
            </a:r>
            <a:r>
              <a:rPr lang="en-US" altLang="zh-CN" sz="3200">
                <a:ea typeface="等线" panose="02010600030101010101" pitchFamily="2" charset="-122"/>
              </a:rPr>
              <a:t>, </a:t>
            </a:r>
            <a:r>
              <a:rPr lang="zh-CN" altLang="en-US" sz="3200">
                <a:ea typeface="等线" panose="02010600030101010101" pitchFamily="2" charset="-122"/>
              </a:rPr>
              <a:t>and the team captain had to leave because of heart problems. Losing two important players was a big challenge</a:t>
            </a:r>
            <a:r>
              <a:rPr lang="en-US" altLang="zh-CN" sz="3200">
                <a:ea typeface="等线" panose="02010600030101010101" pitchFamily="2" charset="-122"/>
              </a:rPr>
              <a:t>.</a:t>
            </a:r>
            <a:endParaRPr lang="en-US" altLang="zh-CN" sz="3200">
              <a:ea typeface="等线" panose="02010600030101010101" pitchFamily="2" charset="-122"/>
            </a:endParaRPr>
          </a:p>
        </p:txBody>
      </p:sp>
      <p:sp>
        <p:nvSpPr>
          <p:cNvPr id="9" name="文本框 1"/>
          <p:cNvSpPr txBox="1"/>
          <p:nvPr>
            <p:custDataLst>
              <p:tags r:id="rId3"/>
            </p:custDataLst>
          </p:nvPr>
        </p:nvSpPr>
        <p:spPr>
          <a:xfrm>
            <a:off x="425450" y="4228078"/>
            <a:ext cx="11533863" cy="22453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514350" marR="0" lvl="0" indent="-514350" algn="l" defTabSz="457200" rtl="0" eaLnBrk="0" fontAlgn="base" latinLnBrk="0" hangingPunct="0">
              <a:lnSpc>
                <a:spcPct val="100000"/>
              </a:lnSpc>
              <a:spcBef>
                <a:spcPct val="0"/>
              </a:spcBef>
              <a:spcAft>
                <a:spcPct val="0"/>
              </a:spcAft>
              <a:buClrTx/>
              <a:buSzTx/>
              <a:buFontTx/>
              <a:buAutoNum type="circleNumDbPlain" startAt="5"/>
              <a:defRPr/>
            </a:pPr>
            <a:r>
              <a:rPr kumimoji="0" lang="zh-CN" altLang="en-US"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How was Lang Ping's determination tested in the 2015 World Cup?</a:t>
            </a:r>
            <a:endParaRPr kumimoji="0" lang="zh-CN" altLang="en-US"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endParaRPr>
          </a:p>
          <a:p>
            <a:pPr marL="971550" marR="0" lvl="1" indent="-514350" algn="l" defTabSz="457200" rtl="0" eaLnBrk="0" fontAlgn="base" latinLnBrk="0" hangingPunct="0">
              <a:lnSpc>
                <a:spcPct val="10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Lang Ping</a:t>
            </a: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was</a:t>
            </a: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 injured.</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971550" marR="0" lvl="1" indent="-514350" algn="l" defTabSz="457200" rtl="0" eaLnBrk="0" fontAlgn="base" latinLnBrk="0" hangingPunct="0">
              <a:lnSpc>
                <a:spcPct val="100000"/>
              </a:lnSpc>
              <a:spcBef>
                <a:spcPct val="0"/>
              </a:spcBef>
              <a:spcAft>
                <a:spcPct val="0"/>
              </a:spcAft>
              <a:buClrTx/>
              <a:buSzTx/>
              <a:buFont typeface="Calibri Light" panose="020F0302020204030204" pitchFamily="34" charset="0"/>
              <a:buAutoNum type="alphaUcPeriod"/>
              <a:defRPr/>
            </a:pPr>
            <a:r>
              <a:rPr lang="en-US" altLang="zh-CN" sz="2800" b="1"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sym typeface="+mn-ea"/>
              </a:rPr>
              <a:t>Lang Ping </a:t>
            </a: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had to leave because of heart problems.</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971550" marR="0" lvl="1" indent="-514350" algn="l" defTabSz="457200" rtl="0" eaLnBrk="0" fontAlgn="base" latinLnBrk="0" hangingPunct="0">
              <a:lnSpc>
                <a:spcPct val="100000"/>
              </a:lnSpc>
              <a:spcBef>
                <a:spcPct val="0"/>
              </a:spcBef>
              <a:spcAft>
                <a:spcPct val="0"/>
              </a:spcAft>
              <a:buClrTx/>
              <a:buSzTx/>
              <a:buFont typeface="Calibri Light" panose="020F0302020204030204" pitchFamily="34" charset="0"/>
              <a:buAutoNum type="alphaUcPeriod"/>
              <a:defRPr/>
            </a:pP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The volleyball team she had built was falling apart.</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971550" marR="0" lvl="1" indent="-514350" algn="l" defTabSz="457200" rtl="0" eaLnBrk="0" fontAlgn="base" latinLnBrk="0" hangingPunct="0">
              <a:lnSpc>
                <a:spcPct val="100000"/>
              </a:lnSpc>
              <a:spcBef>
                <a:spcPct val="0"/>
              </a:spcBef>
              <a:spcAft>
                <a:spcPct val="0"/>
              </a:spcAft>
              <a:buClrTx/>
              <a:buSzTx/>
              <a:buFont typeface="Calibri Light" panose="020F0302020204030204" pitchFamily="34" charset="0"/>
              <a:buAutoNum type="alphaUcPeriod"/>
              <a:defRPr/>
            </a:pP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Lang Ping lost her heart.</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p:txBody>
      </p:sp>
      <p:cxnSp>
        <p:nvCxnSpPr>
          <p:cNvPr id="10" name="直接连接符 9"/>
          <p:cNvCxnSpPr/>
          <p:nvPr>
            <p:custDataLst>
              <p:tags r:id="rId4"/>
            </p:custDataLst>
          </p:nvPr>
        </p:nvCxnSpPr>
        <p:spPr>
          <a:xfrm>
            <a:off x="5927725" y="2095500"/>
            <a:ext cx="534352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5"/>
            </p:custDataLst>
          </p:nvPr>
        </p:nvCxnSpPr>
        <p:spPr>
          <a:xfrm>
            <a:off x="585788" y="2690813"/>
            <a:ext cx="12842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6"/>
            </p:custDataLst>
          </p:nvPr>
        </p:nvCxnSpPr>
        <p:spPr>
          <a:xfrm flipV="1">
            <a:off x="2792413" y="2690813"/>
            <a:ext cx="7707313" cy="79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7"/>
            </p:custDataLst>
          </p:nvPr>
        </p:nvCxnSpPr>
        <p:spPr>
          <a:xfrm flipV="1">
            <a:off x="538163" y="3284538"/>
            <a:ext cx="1630363" cy="1746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8"/>
            </p:custDataLst>
          </p:nvPr>
        </p:nvCxnSpPr>
        <p:spPr>
          <a:xfrm>
            <a:off x="7580313" y="1419225"/>
            <a:ext cx="35877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9"/>
            </p:custDataLst>
          </p:nvPr>
        </p:nvCxnSpPr>
        <p:spPr>
          <a:xfrm>
            <a:off x="585788" y="2095500"/>
            <a:ext cx="50450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387" name="椭圆 6147"/>
          <p:cNvSpPr/>
          <p:nvPr>
            <p:custDataLst>
              <p:tags r:id="rId10"/>
            </p:custDataLst>
          </p:nvPr>
        </p:nvSpPr>
        <p:spPr>
          <a:xfrm>
            <a:off x="717233" y="5542915"/>
            <a:ext cx="585787" cy="4318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p>
            <a:pPr algn="ctr" defTabSz="914400">
              <a:buClrTx/>
              <a:buSzPct val="100000"/>
              <a:buFontTx/>
              <a:buNone/>
            </a:pPr>
            <a:endParaRPr lang="zh-CN" altLang="en-US">
              <a:solidFill>
                <a:srgbClr val="FF0000"/>
              </a:solidFill>
              <a:latin typeface="Arial" panose="020B0604020202020204" pitchFamily="34" charset="0"/>
              <a:ea typeface="宋体" panose="02010600030101010101" pitchFamily="2" charset="-122"/>
              <a:sym typeface="Wingdings" panose="0500000000000000000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500"/>
                                        <p:tgtEl>
                                          <p:spTgt spid="9">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left)">
                                      <p:cBhvr>
                                        <p:cTn id="21" dur="500"/>
                                        <p:tgtEl>
                                          <p:spTgt spid="9">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wipe(left)">
                                      <p:cBhvr>
                                        <p:cTn id="24" dur="500"/>
                                        <p:tgtEl>
                                          <p:spTgt spid="9">
                                            <p:txEl>
                                              <p:pRg st="3" end="3"/>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additive="base">
                                        <p:cTn id="61" dur="1" fill="hold">
                                          <p:stCondLst>
                                            <p:cond delay="0"/>
                                          </p:stCondLst>
                                        </p:cTn>
                                        <p:tgtEl>
                                          <p:spTgt spid="16387"/>
                                        </p:tgtEl>
                                        <p:attrNameLst>
                                          <p:attrName>style.visibility</p:attrName>
                                        </p:attrNameLst>
                                      </p:cBhvr>
                                      <p:to>
                                        <p:strVal val="visible"/>
                                      </p:to>
                                    </p:set>
                                    <p:animEffect transition="in" filter="blinds(horizontal)">
                                      <p:cBhvr additive="base">
                                        <p:cTn id="6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2" grpId="0" build="p"/>
      <p:bldP spid="1638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342900" y="298450"/>
            <a:ext cx="11506200" cy="18542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Arial" panose="020B0604020202020204"/>
              <a:sym typeface="+mn-ea"/>
            </a:endParaRPr>
          </a:p>
        </p:txBody>
      </p:sp>
      <p:sp>
        <p:nvSpPr>
          <p:cNvPr id="13" name="内容占位符 2"/>
          <p:cNvSpPr>
            <a:spLocks noGrp="1"/>
          </p:cNvSpPr>
          <p:nvPr>
            <p:custDataLst>
              <p:tags r:id="rId2"/>
            </p:custDataLst>
          </p:nvPr>
        </p:nvSpPr>
        <p:spPr>
          <a:xfrm>
            <a:off x="342900" y="180975"/>
            <a:ext cx="11506200" cy="18542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l" defTabSz="457200" rtl="0" eaLnBrk="1" fontAlgn="base" latinLnBrk="0" hangingPunct="1">
              <a:lnSpc>
                <a:spcPct val="130000"/>
              </a:lnSpc>
              <a:spcBef>
                <a:spcPts val="1000"/>
              </a:spcBef>
              <a:spcAft>
                <a:spcPct val="0"/>
              </a:spcAft>
              <a:buClrTx/>
              <a:buSzTx/>
              <a:buFont typeface="Arial" panose="020B0604020202020204" pitchFamily="34" charset="0"/>
              <a:buNone/>
              <a:defRPr/>
            </a:pPr>
            <a:r>
              <a:rPr kumimoji="0" lang="en-US" altLang="zh-CN" sz="32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Solution: </a:t>
            </a:r>
            <a:r>
              <a:rPr kumimoji="0" lang="zh-CN" altLang="en-US"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but Lang Ping did not lose heart. She had faced difficulties before</a:t>
            </a:r>
            <a:r>
              <a:rPr kumimoji="0" lang="en-US" altLang="zh-CN"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 </a:t>
            </a:r>
            <a:r>
              <a:rPr kumimoji="0" lang="zh-CN" altLang="en-US"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and she knew that her young players could win if they worked together as a team. </a:t>
            </a:r>
            <a:endParaRPr kumimoji="0" lang="zh-CN" altLang="en-US"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endParaRPr>
          </a:p>
        </p:txBody>
      </p:sp>
      <p:sp>
        <p:nvSpPr>
          <p:cNvPr id="10" name="文本框 1"/>
          <p:cNvSpPr txBox="1"/>
          <p:nvPr>
            <p:custDataLst>
              <p:tags r:id="rId3"/>
            </p:custDataLst>
          </p:nvPr>
        </p:nvSpPr>
        <p:spPr>
          <a:xfrm>
            <a:off x="342900" y="2130425"/>
            <a:ext cx="11307763" cy="45707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514350" marR="0" lvl="0" indent="-514350" algn="l" defTabSz="457200" rtl="0" eaLnBrk="0" fontAlgn="base" latinLnBrk="0" hangingPunct="0">
              <a:lnSpc>
                <a:spcPct val="130000"/>
              </a:lnSpc>
              <a:spcBef>
                <a:spcPct val="0"/>
              </a:spcBef>
              <a:spcAft>
                <a:spcPct val="0"/>
              </a:spcAft>
              <a:buClrTx/>
              <a:buSzTx/>
              <a:buFontTx/>
              <a:buAutoNum type="circleNumDbPlain" startAt="6"/>
              <a:defRPr/>
            </a:pPr>
            <a:r>
              <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How did Lang Ping face the big challenge?</a:t>
            </a:r>
            <a:endPar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endParaRPr>
          </a:p>
          <a:p>
            <a:pPr marL="514350" marR="0" lvl="0" indent="-514350" algn="l" defTabSz="457200" rtl="0" eaLnBrk="0" fontAlgn="base" latinLnBrk="0" hangingPunct="0">
              <a:lnSpc>
                <a:spcPct val="130000"/>
              </a:lnSpc>
              <a:spcBef>
                <a:spcPct val="0"/>
              </a:spcBef>
              <a:spcAft>
                <a:spcPct val="0"/>
              </a:spcAft>
              <a:buClrTx/>
              <a:buSzTx/>
              <a:buFontTx/>
              <a:buAutoNum type="circleNumDbPlain" startAt="6"/>
              <a:defRPr/>
            </a:pPr>
            <a:endPar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endParaRPr>
          </a:p>
          <a:p>
            <a:pPr marL="514350" marR="0" lvl="0" indent="-514350" algn="l" defTabSz="457200" rtl="0" eaLnBrk="0" fontAlgn="base" latinLnBrk="0" hangingPunct="0">
              <a:lnSpc>
                <a:spcPct val="130000"/>
              </a:lnSpc>
              <a:spcBef>
                <a:spcPct val="0"/>
              </a:spcBef>
              <a:spcAft>
                <a:spcPct val="0"/>
              </a:spcAft>
              <a:buClrTx/>
              <a:buSzTx/>
              <a:buFontTx/>
              <a:buAutoNum type="circleNumDbPlain" startAt="6"/>
              <a:defRPr/>
            </a:pPr>
            <a:endPar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endParaRPr>
          </a:p>
          <a:p>
            <a:pPr marL="514350" marR="0" lvl="0" indent="-514350" algn="l" defTabSz="457200" rtl="0" eaLnBrk="0" fontAlgn="base" latinLnBrk="0" hangingPunct="0">
              <a:lnSpc>
                <a:spcPct val="130000"/>
              </a:lnSpc>
              <a:spcBef>
                <a:spcPct val="0"/>
              </a:spcBef>
              <a:spcAft>
                <a:spcPct val="0"/>
              </a:spcAft>
              <a:buClrTx/>
              <a:buSzTx/>
              <a:buFontTx/>
              <a:buAutoNum type="circleNumDbPlain" startAt="6"/>
              <a:defRPr/>
            </a:pPr>
            <a:r>
              <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It can be inferred from the passage that Lang Ping is a ________ person.                                                                                         A. stubborn</a:t>
            </a:r>
            <a:r>
              <a:rPr kumimoji="0" lang="zh-CN" altLang="en-US"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　　 </a:t>
            </a:r>
            <a:r>
              <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B. determined                                                                C. friendly        D. careful</a:t>
            </a:r>
            <a:endPar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endParaRPr>
          </a:p>
        </p:txBody>
      </p:sp>
      <p:sp>
        <p:nvSpPr>
          <p:cNvPr id="16" name="文本框 15"/>
          <p:cNvSpPr txBox="1"/>
          <p:nvPr>
            <p:custDataLst>
              <p:tags r:id="rId4"/>
            </p:custDataLst>
          </p:nvPr>
        </p:nvSpPr>
        <p:spPr>
          <a:xfrm>
            <a:off x="893763" y="2854325"/>
            <a:ext cx="10017125" cy="1198880"/>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ts val="3600"/>
              </a:spcAft>
              <a:buClrTx/>
              <a:buSzTx/>
              <a:buFont typeface="Arial" panose="020B0604020202020204" pitchFamily="34" charset="0"/>
              <a:buNone/>
              <a:defRPr/>
            </a:pPr>
            <a:r>
              <a:rPr kumimoji="0" lang="en-US" altLang="zh-CN" sz="3600" b="1"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pitchFamily="34" charset="0"/>
                <a:sym typeface="+mn-ea"/>
              </a:rPr>
              <a:t>She didn’t lose her heart, trust( </a:t>
            </a:r>
            <a:r>
              <a:rPr kumimoji="0" lang="zh-CN" altLang="en-US" sz="3600" b="1"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pitchFamily="34" charset="0"/>
                <a:sym typeface="+mn-ea"/>
              </a:rPr>
              <a:t>信任</a:t>
            </a:r>
            <a:r>
              <a:rPr kumimoji="0" lang="en-US" altLang="zh-CN" sz="3600" b="1"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pitchFamily="34" charset="0"/>
                <a:sym typeface="+mn-ea"/>
              </a:rPr>
              <a:t>) her team and work together as a team.</a:t>
            </a:r>
            <a:endParaRPr kumimoji="0" lang="en-US" altLang="zh-CN" sz="3600" b="1"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pitchFamily="34" charset="0"/>
              <a:sym typeface="+mn-ea"/>
            </a:endParaRPr>
          </a:p>
        </p:txBody>
      </p:sp>
      <p:sp>
        <p:nvSpPr>
          <p:cNvPr id="17" name="文本框 16"/>
          <p:cNvSpPr txBox="1"/>
          <p:nvPr>
            <p:custDataLst>
              <p:tags r:id="rId5"/>
            </p:custDataLst>
          </p:nvPr>
        </p:nvSpPr>
        <p:spPr>
          <a:xfrm>
            <a:off x="3587750" y="5124450"/>
            <a:ext cx="1366838" cy="1016000"/>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6000" b="1" i="0" u="none" strike="noStrike" kern="1200" cap="none" spc="0" normalizeH="0" baseline="0" noProof="0">
                <a:ln>
                  <a:noFill/>
                </a:ln>
                <a:solidFill>
                  <a:srgbClr val="ED7D31">
                    <a:lumMod val="75000"/>
                  </a:srgbClr>
                </a:solidFill>
                <a:effectLst/>
                <a:uLnTx/>
                <a:uFillTx/>
                <a:latin typeface="Aharoni" panose="02010803020104030203" pitchFamily="2" charset="-79"/>
                <a:ea typeface="等线" panose="02010600030101010101" pitchFamily="2" charset="-122"/>
                <a:cs typeface="Aharoni" panose="02010803020104030203" pitchFamily="2" charset="-79"/>
              </a:rPr>
              <a:t>√</a:t>
            </a:r>
            <a:endParaRPr kumimoji="0" lang="zh-CN" altLang="en-US" sz="6000" b="1" i="0" u="none" strike="noStrike" kern="1200" cap="none" spc="0" normalizeH="0" baseline="0" noProof="0">
              <a:ln>
                <a:noFill/>
              </a:ln>
              <a:solidFill>
                <a:srgbClr val="ED7D31">
                  <a:lumMod val="75000"/>
                </a:srgbClr>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wipe(left)">
                                      <p:cBhvr>
                                        <p:cTn id="25" dur="500"/>
                                        <p:tgtEl>
                                          <p:spTgt spid="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3"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1"/>
          <p:cNvSpPr txBox="1">
            <a:spLocks noChangeArrowheads="1"/>
          </p:cNvSpPr>
          <p:nvPr>
            <p:custDataLst>
              <p:tags r:id="rId1"/>
            </p:custDataLst>
          </p:nvPr>
        </p:nvSpPr>
        <p:spPr bwMode="auto">
          <a:xfrm>
            <a:off x="86043" y="710883"/>
            <a:ext cx="11612563" cy="73088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marR="0" lvl="0" indent="0" algn="l" defTabSz="457200" rtl="0" eaLnBrk="0" fontAlgn="base" latinLnBrk="0" hangingPunct="0">
              <a:lnSpc>
                <a:spcPct val="130000"/>
              </a:lnSpc>
              <a:spcBef>
                <a:spcPct val="0"/>
              </a:spcBef>
              <a:spcAft>
                <a:spcPct val="0"/>
              </a:spcAft>
              <a:buClrTx/>
              <a:buSzTx/>
              <a:buFont typeface="Wingdings" panose="05000000000000000000" pitchFamily="2" charset="2"/>
              <a:buNone/>
              <a:defRPr/>
            </a:pPr>
            <a:r>
              <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pitchFamily="34" charset="0"/>
              </a:rPr>
              <a:t>Fill in the mind map and summarize the first part.</a:t>
            </a:r>
            <a:endPar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pitchFamily="34" charset="0"/>
            </a:endParaRPr>
          </a:p>
        </p:txBody>
      </p:sp>
      <p:sp>
        <p:nvSpPr>
          <p:cNvPr id="3" name="矩形: 圆角 2"/>
          <p:cNvSpPr/>
          <p:nvPr>
            <p:custDataLst>
              <p:tags r:id="rId2"/>
            </p:custDataLst>
          </p:nvPr>
        </p:nvSpPr>
        <p:spPr bwMode="auto">
          <a:xfrm>
            <a:off x="193675" y="3463925"/>
            <a:ext cx="1214438" cy="1122363"/>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Lang </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Ping</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 name="矩形: 圆角 4"/>
          <p:cNvSpPr/>
          <p:nvPr>
            <p:custDataLst>
              <p:tags r:id="rId3"/>
            </p:custDataLst>
          </p:nvPr>
        </p:nvSpPr>
        <p:spPr bwMode="auto">
          <a:xfrm>
            <a:off x="1644650" y="1928813"/>
            <a:ext cx="2197100" cy="51593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Introduction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圆角 6"/>
          <p:cNvSpPr/>
          <p:nvPr>
            <p:custDataLst>
              <p:tags r:id="rId4"/>
            </p:custDataLst>
          </p:nvPr>
        </p:nvSpPr>
        <p:spPr bwMode="auto">
          <a:xfrm>
            <a:off x="1644650" y="3128963"/>
            <a:ext cx="2197100" cy="51593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Challenges</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圆角 7"/>
          <p:cNvSpPr/>
          <p:nvPr>
            <p:custDataLst>
              <p:tags r:id="rId5"/>
            </p:custDataLst>
          </p:nvPr>
        </p:nvSpPr>
        <p:spPr bwMode="auto">
          <a:xfrm>
            <a:off x="1644650" y="4329113"/>
            <a:ext cx="2197100" cy="51593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Solutions</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矩形: 圆角 8"/>
          <p:cNvSpPr/>
          <p:nvPr>
            <p:custDataLst>
              <p:tags r:id="rId6"/>
            </p:custDataLst>
          </p:nvPr>
        </p:nvSpPr>
        <p:spPr bwMode="auto">
          <a:xfrm>
            <a:off x="1469390" y="5529580"/>
            <a:ext cx="2372360" cy="516255"/>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results</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文本框 23"/>
          <p:cNvSpPr txBox="1"/>
          <p:nvPr>
            <p:custDataLst>
              <p:tags r:id="rId7"/>
            </p:custDataLst>
          </p:nvPr>
        </p:nvSpPr>
        <p:spPr bwMode="auto">
          <a:xfrm>
            <a:off x="4078288" y="1928813"/>
            <a:ext cx="7920038" cy="523875"/>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Lang Ping is a successful player,  </a:t>
            </a:r>
            <a:r>
              <a:rPr kumimoji="0" lang="en-US" altLang="zh-CN" sz="28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person.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文本框 24"/>
          <p:cNvSpPr txBox="1"/>
          <p:nvPr>
            <p:custDataLst>
              <p:tags r:id="rId8"/>
            </p:custDataLst>
          </p:nvPr>
        </p:nvSpPr>
        <p:spPr bwMode="auto">
          <a:xfrm>
            <a:off x="4078288" y="2940050"/>
            <a:ext cx="7875588" cy="893763"/>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One of the best players had been </a:t>
            </a:r>
            <a:r>
              <a:rPr kumimoji="0" lang="en-US" altLang="zh-CN" sz="26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Captain had to </a:t>
            </a:r>
            <a:r>
              <a:rPr kumimoji="0" lang="en-US" altLang="zh-CN" sz="26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because of heart problems.</a:t>
            </a:r>
            <a:endParaRPr kumimoji="0" lang="zh-CN" altLang="en-US"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文本框 26"/>
          <p:cNvSpPr txBox="1"/>
          <p:nvPr>
            <p:custDataLst>
              <p:tags r:id="rId9"/>
            </p:custDataLst>
          </p:nvPr>
        </p:nvSpPr>
        <p:spPr bwMode="auto">
          <a:xfrm>
            <a:off x="4078288" y="4321175"/>
            <a:ext cx="7920038" cy="954088"/>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She didn’t  </a:t>
            </a:r>
            <a:r>
              <a:rPr kumimoji="0" lang="en-US" altLang="zh-CN" sz="28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 and had confidence in her players.</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9" name="文本框 28"/>
          <p:cNvSpPr txBox="1"/>
          <p:nvPr>
            <p:custDataLst>
              <p:tags r:id="rId10"/>
            </p:custDataLst>
          </p:nvPr>
        </p:nvSpPr>
        <p:spPr bwMode="auto">
          <a:xfrm>
            <a:off x="4078288" y="5524500"/>
            <a:ext cx="7920038" cy="523875"/>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They became world </a:t>
            </a:r>
            <a:r>
              <a:rPr kumimoji="0" lang="en-US" altLang="zh-CN" sz="28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2015 and 2016.</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23553" name="连接符: 曲线 23552"/>
          <p:cNvCxnSpPr>
            <a:stCxn id="3" idx="0"/>
            <a:endCxn id="5" idx="1"/>
          </p:cNvCxnSpPr>
          <p:nvPr>
            <p:custDataLst>
              <p:tags r:id="rId11"/>
            </p:custDataLst>
          </p:nvPr>
        </p:nvCxnSpPr>
        <p:spPr bwMode="auto">
          <a:xfrm rot="5400000" flipH="1" flipV="1">
            <a:off x="584994" y="2404269"/>
            <a:ext cx="1276350" cy="842963"/>
          </a:xfrm>
          <a:prstGeom prst="curvedConnector2">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556" name="连接符: 曲线 23555"/>
          <p:cNvCxnSpPr>
            <a:stCxn id="3" idx="3"/>
            <a:endCxn id="7" idx="1"/>
          </p:cNvCxnSpPr>
          <p:nvPr>
            <p:custDataLst>
              <p:tags r:id="rId12"/>
            </p:custDataLst>
          </p:nvPr>
        </p:nvCxnSpPr>
        <p:spPr bwMode="auto">
          <a:xfrm flipV="1">
            <a:off x="1408113" y="3386138"/>
            <a:ext cx="236538" cy="639763"/>
          </a:xfrm>
          <a:prstGeom prst="curvedConnector3">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558" name="连接符: 曲线 23557"/>
          <p:cNvCxnSpPr>
            <a:stCxn id="3" idx="3"/>
            <a:endCxn id="8" idx="1"/>
          </p:cNvCxnSpPr>
          <p:nvPr>
            <p:custDataLst>
              <p:tags r:id="rId13"/>
            </p:custDataLst>
          </p:nvPr>
        </p:nvCxnSpPr>
        <p:spPr bwMode="auto">
          <a:xfrm>
            <a:off x="1408113" y="4025900"/>
            <a:ext cx="236538" cy="560388"/>
          </a:xfrm>
          <a:prstGeom prst="curvedConnector3">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560" name="连接符: 曲线 23559"/>
          <p:cNvCxnSpPr>
            <a:stCxn id="3" idx="2"/>
            <a:endCxn id="9" idx="1"/>
          </p:cNvCxnSpPr>
          <p:nvPr>
            <p:custDataLst>
              <p:tags r:id="rId14"/>
            </p:custDataLst>
          </p:nvPr>
        </p:nvCxnSpPr>
        <p:spPr bwMode="auto">
          <a:xfrm rot="5400000" flipV="1">
            <a:off x="534670" y="4853305"/>
            <a:ext cx="1201420" cy="668020"/>
          </a:xfrm>
          <a:prstGeom prst="curvedConnector2">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562" name="直接连接符 23561"/>
          <p:cNvCxnSpPr>
            <a:stCxn id="5" idx="3"/>
            <a:endCxn id="24" idx="1"/>
          </p:cNvCxnSpPr>
          <p:nvPr>
            <p:custDataLst>
              <p:tags r:id="rId15"/>
            </p:custDataLst>
          </p:nvPr>
        </p:nvCxnSpPr>
        <p:spPr bwMode="auto">
          <a:xfrm>
            <a:off x="3841750" y="2187575"/>
            <a:ext cx="236538"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64" name="直接连接符 23563"/>
          <p:cNvCxnSpPr>
            <a:stCxn id="7" idx="3"/>
            <a:endCxn id="25" idx="1"/>
          </p:cNvCxnSpPr>
          <p:nvPr>
            <p:custDataLst>
              <p:tags r:id="rId16"/>
            </p:custDataLst>
          </p:nvPr>
        </p:nvCxnSpPr>
        <p:spPr bwMode="auto">
          <a:xfrm>
            <a:off x="3841750" y="3386138"/>
            <a:ext cx="236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66" name="直接连接符 23565"/>
          <p:cNvCxnSpPr>
            <a:stCxn id="8" idx="3"/>
          </p:cNvCxnSpPr>
          <p:nvPr>
            <p:custDataLst>
              <p:tags r:id="rId17"/>
            </p:custDataLst>
          </p:nvPr>
        </p:nvCxnSpPr>
        <p:spPr bwMode="auto">
          <a:xfrm>
            <a:off x="3841750" y="4586288"/>
            <a:ext cx="236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70" name="直接连接符 23569"/>
          <p:cNvCxnSpPr>
            <a:stCxn id="9" idx="3"/>
            <a:endCxn id="29" idx="1"/>
          </p:cNvCxnSpPr>
          <p:nvPr>
            <p:custDataLst>
              <p:tags r:id="rId18"/>
            </p:custDataLst>
          </p:nvPr>
        </p:nvCxnSpPr>
        <p:spPr bwMode="auto">
          <a:xfrm flipV="1">
            <a:off x="3841750" y="5786438"/>
            <a:ext cx="236855" cy="1270"/>
          </a:xfrm>
          <a:prstGeom prst="line">
            <a:avLst/>
          </a:prstGeom>
        </p:spPr>
        <p:style>
          <a:lnRef idx="1">
            <a:schemeClr val="accent1"/>
          </a:lnRef>
          <a:fillRef idx="0">
            <a:schemeClr val="accent1"/>
          </a:fillRef>
          <a:effectRef idx="0">
            <a:schemeClr val="accent1"/>
          </a:effectRef>
          <a:fontRef idx="minor">
            <a:schemeClr val="tx1"/>
          </a:fontRef>
        </p:style>
      </p:cxnSp>
      <p:sp>
        <p:nvSpPr>
          <p:cNvPr id="53" name="矩形 52"/>
          <p:cNvSpPr>
            <a:spLocks noChangeArrowheads="1"/>
          </p:cNvSpPr>
          <p:nvPr>
            <p:custDataLst>
              <p:tags r:id="rId19"/>
            </p:custDataLst>
          </p:nvPr>
        </p:nvSpPr>
        <p:spPr bwMode="auto">
          <a:xfrm>
            <a:off x="8990013" y="1827213"/>
            <a:ext cx="1443038" cy="6588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coach</a:t>
            </a:r>
            <a:endParaRPr kumimoji="0" lang="zh-CN"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矩形 53"/>
          <p:cNvSpPr>
            <a:spLocks noChangeArrowheads="1"/>
          </p:cNvSpPr>
          <p:nvPr>
            <p:custDataLst>
              <p:tags r:id="rId20"/>
            </p:custDataLst>
          </p:nvPr>
        </p:nvSpPr>
        <p:spPr bwMode="auto">
          <a:xfrm>
            <a:off x="8766175" y="2778125"/>
            <a:ext cx="1822450" cy="6588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injured</a:t>
            </a:r>
            <a:endParaRPr kumimoji="0" lang="zh-CN"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矩形 54"/>
          <p:cNvSpPr>
            <a:spLocks noChangeArrowheads="1"/>
          </p:cNvSpPr>
          <p:nvPr>
            <p:custDataLst>
              <p:tags r:id="rId21"/>
            </p:custDataLst>
          </p:nvPr>
        </p:nvSpPr>
        <p:spPr bwMode="auto">
          <a:xfrm>
            <a:off x="6972300" y="3224213"/>
            <a:ext cx="1117600" cy="6588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leave</a:t>
            </a:r>
            <a:endParaRPr kumimoji="0" lang="zh-CN"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矩形 55"/>
          <p:cNvSpPr>
            <a:spLocks noChangeArrowheads="1"/>
          </p:cNvSpPr>
          <p:nvPr>
            <p:custDataLst>
              <p:tags r:id="rId22"/>
            </p:custDataLst>
          </p:nvPr>
        </p:nvSpPr>
        <p:spPr bwMode="auto">
          <a:xfrm>
            <a:off x="5807075" y="4184650"/>
            <a:ext cx="1944688" cy="6588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lose heart</a:t>
            </a:r>
            <a:endParaRPr kumimoji="0" lang="zh-CN"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矩形 56"/>
          <p:cNvSpPr>
            <a:spLocks noChangeArrowheads="1"/>
          </p:cNvSpPr>
          <p:nvPr>
            <p:custDataLst>
              <p:tags r:id="rId23"/>
            </p:custDataLst>
          </p:nvPr>
        </p:nvSpPr>
        <p:spPr bwMode="auto">
          <a:xfrm>
            <a:off x="7108825" y="5413375"/>
            <a:ext cx="2203450" cy="6588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champions </a:t>
            </a:r>
            <a:endParaRPr kumimoji="0" lang="zh-CN"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 name="箭头: V 形 18"/>
          <p:cNvSpPr/>
          <p:nvPr>
            <p:custDataLst>
              <p:tags r:id="rId24"/>
            </p:custDataLst>
          </p:nvPr>
        </p:nvSpPr>
        <p:spPr>
          <a:xfrm>
            <a:off x="86360" y="163195"/>
            <a:ext cx="6128385" cy="548005"/>
          </a:xfrm>
          <a:prstGeom prst="chevron">
            <a:avLst/>
          </a:prstGeom>
          <a:solidFill>
            <a:srgbClr val="FFC000"/>
          </a:solidFill>
          <a:ln>
            <a:solidFill>
              <a:srgbClr val="9ED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b="1">
                <a:solidFill>
                  <a:schemeClr val="tx1"/>
                </a:solidFill>
                <a:latin typeface="Times New Roman" panose="02020603050405020304" pitchFamily="18" charset="0"/>
                <a:cs typeface="Times New Roman" panose="02020603050405020304" pitchFamily="18" charset="0"/>
              </a:rPr>
              <a:t>Group work  </a:t>
            </a:r>
            <a:endParaRPr lang="zh-CN" altLang="en-US" sz="40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linds(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linds(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linds(horizont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blinds(horizontal)">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linds(horizontal)">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C"/>
          <p:cNvPicPr>
            <a:picLocks noChangeAspect="1"/>
          </p:cNvPicPr>
          <p:nvPr>
            <p:custDataLst>
              <p:tags r:id="rId1"/>
            </p:custDataLst>
          </p:nvPr>
        </p:nvPicPr>
        <p:blipFill>
          <a:blip r:embed="rId2"/>
          <a:stretch>
            <a:fillRect/>
          </a:stretch>
        </p:blipFill>
        <p:spPr>
          <a:xfrm>
            <a:off x="2534920" y="1047750"/>
            <a:ext cx="7121525" cy="5687060"/>
          </a:xfrm>
          <a:prstGeom prst="rect">
            <a:avLst/>
          </a:prstGeom>
        </p:spPr>
      </p:pic>
      <p:sp>
        <p:nvSpPr>
          <p:cNvPr id="5" name="矩形 4"/>
          <p:cNvSpPr/>
          <p:nvPr>
            <p:custDataLst>
              <p:tags r:id="rId3"/>
            </p:custDataLst>
          </p:nvPr>
        </p:nvSpPr>
        <p:spPr>
          <a:xfrm>
            <a:off x="375285" y="468630"/>
            <a:ext cx="7098030" cy="1014730"/>
          </a:xfrm>
          <a:prstGeom prst="rect">
            <a:avLst/>
          </a:prstGeom>
          <a:noFill/>
          <a:ln>
            <a:noFill/>
          </a:ln>
        </p:spPr>
        <p:txBody>
          <a:bodyPr wrap="none" rtlCol="0" anchor="t">
            <a:spAutoFit/>
          </a:bodyPr>
          <a:lstStyle/>
          <a:p>
            <a:pPr algn="ctr"/>
            <a:r>
              <a:rPr lang="en-US" altLang="zh-CN" sz="6000" b="1">
                <a:solidFill>
                  <a:schemeClr val="accent1"/>
                </a:solidFill>
                <a:effectLst>
                  <a:outerShdw blurRad="38100" dist="25400" dir="5400000" algn="ctr" rotWithShape="0">
                    <a:srgbClr val="6E747A">
                      <a:alpha val="43000"/>
                    </a:srgbClr>
                  </a:outerShdw>
                </a:effectLst>
              </a:rPr>
              <a:t>Story about Jordan</a:t>
            </a:r>
            <a:endParaRPr lang="en-US" altLang="zh-CN" sz="6000" b="1">
              <a:solidFill>
                <a:schemeClr val="accent1"/>
              </a:solidFill>
              <a:effectLst>
                <a:outerShdw blurRad="38100" dist="25400" dir="5400000" algn="ctr" rotWithShape="0">
                  <a:srgbClr val="6E747A">
                    <a:alpha val="43000"/>
                  </a:srgbClr>
                </a:outerShdw>
              </a:effectLst>
            </a:endParaRPr>
          </a:p>
        </p:txBody>
      </p:sp>
      <p:pic>
        <p:nvPicPr>
          <p:cNvPr id="101" name="图片 100"/>
          <p:cNvPicPr/>
          <p:nvPr>
            <p:custDataLst>
              <p:tags r:id="rId4"/>
            </p:custDataLst>
          </p:nvPr>
        </p:nvPicPr>
        <p:blipFill>
          <a:blip r:embed="rId5"/>
          <a:stretch>
            <a:fillRect/>
          </a:stretch>
        </p:blipFill>
        <p:spPr>
          <a:xfrm>
            <a:off x="5655945" y="2099310"/>
            <a:ext cx="2212975" cy="4280535"/>
          </a:xfrm>
          <a:prstGeom prst="rect">
            <a:avLst/>
          </a:prstGeom>
          <a:noFill/>
          <a:ln w="9525">
            <a:noFill/>
          </a:ln>
        </p:spPr>
      </p:pic>
      <p:pic>
        <p:nvPicPr>
          <p:cNvPr id="14" name="图片 13"/>
          <p:cNvPicPr>
            <a:picLocks noChangeAspect="1"/>
          </p:cNvPicPr>
          <p:nvPr/>
        </p:nvPicPr>
        <p:blipFill>
          <a:blip r:embed="rId6"/>
          <a:stretch>
            <a:fillRect/>
          </a:stretch>
        </p:blipFill>
        <p:spPr>
          <a:xfrm>
            <a:off x="188949" y="5006602"/>
            <a:ext cx="1300650" cy="1288000"/>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265113" y="771525"/>
            <a:ext cx="11661775" cy="4302125"/>
            <a:chOff x="265113" y="771525"/>
            <a:chExt cx="11661775" cy="4301919"/>
          </a:xfrm>
        </p:grpSpPr>
        <p:grpSp>
          <p:nvGrpSpPr>
            <p:cNvPr id="21514" name="组合 4"/>
            <p:cNvGrpSpPr/>
            <p:nvPr>
              <p:custDataLst>
                <p:tags r:id="rId2"/>
              </p:custDataLst>
            </p:nvPr>
          </p:nvGrpSpPr>
          <p:grpSpPr>
            <a:xfrm>
              <a:off x="265113" y="771525"/>
              <a:ext cx="11661775" cy="4301919"/>
              <a:chOff x="265113" y="771525"/>
              <a:chExt cx="11661775" cy="4301919"/>
            </a:xfrm>
          </p:grpSpPr>
          <p:sp>
            <p:nvSpPr>
              <p:cNvPr id="9" name="矩形 8"/>
              <p:cNvSpPr/>
              <p:nvPr>
                <p:custDataLst>
                  <p:tags r:id="rId3"/>
                </p:custDataLst>
              </p:nvPr>
            </p:nvSpPr>
            <p:spPr bwMode="auto">
              <a:xfrm>
                <a:off x="265113" y="2070038"/>
                <a:ext cx="11661775" cy="300340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cs typeface="Arial" panose="020B0604020202020204" pitchFamily="34" charset="0"/>
                  </a:defRPr>
                </a:lvl1pPr>
                <a:lvl2pPr marL="742950" indent="-285750">
                  <a:defRPr>
                    <a:solidFill>
                      <a:schemeClr val="tx1"/>
                    </a:solidFill>
                    <a:latin typeface="Calibri" panose="020F0502020204030204" charset="0"/>
                    <a:cs typeface="Arial" panose="020B0604020202020204" pitchFamily="34" charset="0"/>
                  </a:defRPr>
                </a:lvl2pPr>
                <a:lvl3pPr marL="1143000" indent="-228600">
                  <a:defRPr>
                    <a:solidFill>
                      <a:schemeClr val="tx1"/>
                    </a:solidFill>
                    <a:latin typeface="Calibri" panose="020F0502020204030204" charset="0"/>
                    <a:cs typeface="Arial" panose="020B0604020202020204" pitchFamily="34" charset="0"/>
                  </a:defRPr>
                </a:lvl3pPr>
                <a:lvl4pPr marL="1600200" indent="-228600">
                  <a:defRPr>
                    <a:solidFill>
                      <a:schemeClr val="tx1"/>
                    </a:solidFill>
                    <a:latin typeface="Calibri" panose="020F0502020204030204" charset="0"/>
                    <a:cs typeface="Arial" panose="020B0604020202020204" pitchFamily="34" charset="0"/>
                  </a:defRPr>
                </a:lvl4pPr>
                <a:lvl5pPr marL="2057400" indent="-228600">
                  <a:defRPr>
                    <a:solidFill>
                      <a:schemeClr val="tx1"/>
                    </a:solidFill>
                    <a:latin typeface="Calibri" panose="020F050202020403020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srgbClr val="FFFFFF"/>
                  </a:solidFill>
                  <a:effectLst/>
                  <a:uLnTx/>
                  <a:uFillTx/>
                  <a:latin typeface="Calibri" panose="020F0502020204030204" charset="0"/>
                  <a:ea typeface="宋体" panose="02010600030101010101" pitchFamily="2" charset="-122"/>
                  <a:cs typeface="Arial" panose="020B0604020202020204" pitchFamily="34" charset="0"/>
                  <a:sym typeface="+mn-ea"/>
                </a:endParaRPr>
              </a:p>
            </p:txBody>
          </p:sp>
          <p:sp>
            <p:nvSpPr>
              <p:cNvPr id="4" name="矩形 3"/>
              <p:cNvSpPr/>
              <p:nvPr>
                <p:custDataLst>
                  <p:tags r:id="rId4"/>
                </p:custDataLst>
              </p:nvPr>
            </p:nvSpPr>
            <p:spPr bwMode="auto">
              <a:xfrm>
                <a:off x="265113" y="771525"/>
                <a:ext cx="11661775" cy="13064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cs typeface="Arial" panose="020B0604020202020204" pitchFamily="34" charset="0"/>
                  </a:defRPr>
                </a:lvl1pPr>
                <a:lvl2pPr marL="742950" indent="-285750">
                  <a:defRPr>
                    <a:solidFill>
                      <a:schemeClr val="tx1"/>
                    </a:solidFill>
                    <a:latin typeface="Calibri" panose="020F0502020204030204" charset="0"/>
                    <a:cs typeface="Arial" panose="020B0604020202020204" pitchFamily="34" charset="0"/>
                  </a:defRPr>
                </a:lvl2pPr>
                <a:lvl3pPr marL="1143000" indent="-228600">
                  <a:defRPr>
                    <a:solidFill>
                      <a:schemeClr val="tx1"/>
                    </a:solidFill>
                    <a:latin typeface="Calibri" panose="020F0502020204030204" charset="0"/>
                    <a:cs typeface="Arial" panose="020B0604020202020204" pitchFamily="34" charset="0"/>
                  </a:defRPr>
                </a:lvl3pPr>
                <a:lvl4pPr marL="1600200" indent="-228600">
                  <a:defRPr>
                    <a:solidFill>
                      <a:schemeClr val="tx1"/>
                    </a:solidFill>
                    <a:latin typeface="Calibri" panose="020F0502020204030204" charset="0"/>
                    <a:cs typeface="Arial" panose="020B0604020202020204" pitchFamily="34" charset="0"/>
                  </a:defRPr>
                </a:lvl4pPr>
                <a:lvl5pPr marL="2057400" indent="-228600">
                  <a:defRPr>
                    <a:solidFill>
                      <a:schemeClr val="tx1"/>
                    </a:solidFill>
                    <a:latin typeface="Calibri" panose="020F050202020403020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srgbClr val="FFFFFF"/>
                  </a:solidFill>
                  <a:effectLst/>
                  <a:uLnTx/>
                  <a:uFillTx/>
                  <a:latin typeface="Calibri" panose="020F0502020204030204" charset="0"/>
                  <a:ea typeface="宋体" panose="02010600030101010101" pitchFamily="2" charset="-122"/>
                  <a:cs typeface="Arial" panose="020B0604020202020204" pitchFamily="34" charset="0"/>
                  <a:sym typeface="+mn-ea"/>
                </a:endParaRPr>
              </a:p>
            </p:txBody>
          </p:sp>
        </p:grpSp>
        <p:sp>
          <p:nvSpPr>
            <p:cNvPr id="8" name="文本框 7"/>
            <p:cNvSpPr txBox="1"/>
            <p:nvPr>
              <p:custDataLst>
                <p:tags r:id="rId5"/>
              </p:custDataLst>
            </p:nvPr>
          </p:nvSpPr>
          <p:spPr>
            <a:xfrm>
              <a:off x="4568825" y="1579524"/>
              <a:ext cx="7358063" cy="544486"/>
            </a:xfrm>
            <a:prstGeom prst="rect">
              <a:avLst/>
            </a:prstGeom>
            <a:solidFill>
              <a:schemeClr val="tx2">
                <a:lumMod val="20000"/>
                <a:lumOff val="80000"/>
              </a:schemeClr>
            </a:solid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等线" panose="02010600030101010101" pitchFamily="2" charset="-122"/>
                <a:cs typeface="Arial" panose="020B0604020202020204" pitchFamily="34" charset="0"/>
              </a:endParaRPr>
            </a:p>
          </p:txBody>
        </p:sp>
      </p:grpSp>
      <p:sp>
        <p:nvSpPr>
          <p:cNvPr id="21507" name="内容占位符 2"/>
          <p:cNvSpPr>
            <a:spLocks noGrp="1"/>
          </p:cNvSpPr>
          <p:nvPr>
            <p:ph idx="1"/>
            <p:custDataLst>
              <p:tags r:id="rId6"/>
            </p:custDataLst>
          </p:nvPr>
        </p:nvSpPr>
        <p:spPr>
          <a:xfrm>
            <a:off x="341313" y="120650"/>
            <a:ext cx="11509375" cy="5454650"/>
          </a:xfrm>
        </p:spPr>
        <p:txBody>
          <a:bodyPr vert="horz" wrap="square" lIns="91440" tIns="45720" rIns="91440" bIns="45720" anchor="t" anchorCtr="0"/>
          <a:lstStyle/>
          <a:p>
            <a:pPr marL="0" indent="0" algn="just">
              <a:lnSpc>
                <a:spcPct val="100000"/>
              </a:lnSpc>
              <a:buNone/>
            </a:pPr>
            <a:r>
              <a:rPr lang="en-US" altLang="zh-CN" sz="3200">
                <a:latin typeface="Aharoni" panose="02010803020104030203" pitchFamily="2" charset="-79"/>
                <a:ea typeface="等线" panose="02010600030101010101" pitchFamily="2" charset="-122"/>
              </a:rPr>
              <a:t>Michael Jordan</a:t>
            </a:r>
            <a:endParaRPr lang="en-US" altLang="zh-CN" sz="3200">
              <a:latin typeface="Aharoni" panose="02010803020104030203" pitchFamily="2" charset="-79"/>
              <a:ea typeface="等线" panose="02010600030101010101" pitchFamily="2" charset="-122"/>
            </a:endParaRPr>
          </a:p>
          <a:p>
            <a:pPr marL="0" indent="0" algn="just">
              <a:lnSpc>
                <a:spcPct val="100000"/>
              </a:lnSpc>
              <a:buNone/>
            </a:pPr>
            <a:r>
              <a:rPr lang="en-US" altLang="zh-CN">
                <a:ea typeface="等线" panose="02010600030101010101" pitchFamily="2" charset="-122"/>
              </a:rPr>
              <a:t>When Michael Jordan's feet left the ground, time seemed to stand still. The player who became known as "Air Jordan" changed basketball with his graceful moves and jumps. Jordan’s skills were impressive, but the mental strength that he showed made him unique. In the final seconds of a game, Jordan always seemed to find a way to win. Jordan says that the secret to his success is learning from his failures. "I can accept failure; everyone fails at something. But I can’t accept not trying. " Losing games taught him to practise harder and never give up. In life, Jordan has learnt to share his success with others. The Boys and Girls Club which he started in Chicago has been helping young people since 1996.</a:t>
            </a:r>
            <a:endParaRPr lang="en-US" altLang="zh-CN">
              <a:ea typeface="等线" panose="02010600030101010101" pitchFamily="2" charset="-122"/>
            </a:endParaRPr>
          </a:p>
        </p:txBody>
      </p:sp>
      <p:sp>
        <p:nvSpPr>
          <p:cNvPr id="6" name="文本框 5"/>
          <p:cNvSpPr txBox="1"/>
          <p:nvPr>
            <p:custDataLst>
              <p:tags r:id="rId7"/>
            </p:custDataLst>
          </p:nvPr>
        </p:nvSpPr>
        <p:spPr>
          <a:xfrm>
            <a:off x="168275" y="5253038"/>
            <a:ext cx="9961563" cy="5232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742950" marR="0" lvl="0" indent="-742950" algn="l" defTabSz="457200" rtl="0" eaLnBrk="0" fontAlgn="base" latinLnBrk="0" hangingPunct="0">
              <a:lnSpc>
                <a:spcPct val="100000"/>
              </a:lnSpc>
              <a:spcBef>
                <a:spcPct val="0"/>
              </a:spcBef>
              <a:spcAft>
                <a:spcPct val="0"/>
              </a:spcAft>
              <a:buClrTx/>
              <a:buSzTx/>
              <a:buFontTx/>
              <a:buAutoNum type="circleNumDbPlain"/>
              <a:defRPr/>
            </a:pPr>
            <a:r>
              <a:rPr kumimoji="0" lang="en-US" altLang="zh-CN"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sym typeface="+mn-ea"/>
              </a:rPr>
              <a:t>Divide this body into 2 parts.</a:t>
            </a:r>
            <a:endParaRPr kumimoji="0" lang="en-US" altLang="zh-CN"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sym typeface="+mn-ea"/>
            </a:endParaRPr>
          </a:p>
        </p:txBody>
      </p:sp>
      <p:sp>
        <p:nvSpPr>
          <p:cNvPr id="14" name="文本框 13"/>
          <p:cNvSpPr txBox="1"/>
          <p:nvPr>
            <p:custDataLst>
              <p:tags r:id="rId8"/>
            </p:custDataLst>
          </p:nvPr>
        </p:nvSpPr>
        <p:spPr>
          <a:xfrm>
            <a:off x="8427956" y="5943597"/>
            <a:ext cx="3460831" cy="715089"/>
          </a:xfrm>
          <a:prstGeom prst="roundRect">
            <a:avLst/>
          </a:prstGeom>
          <a:solidFill>
            <a:schemeClr val="accent1">
              <a:lumMod val="60000"/>
              <a:lumOff val="40000"/>
            </a:schemeClr>
          </a:solidFill>
          <a:ln>
            <a:solidFill>
              <a:schemeClr val="bg1"/>
            </a:solidFill>
          </a:ln>
        </p:spPr>
        <p:txBody>
          <a:bodyPr>
            <a:spAutoFit/>
            <a:scene3d>
              <a:camera prst="orthographicFront"/>
              <a:lightRig rig="threePt" dir="t"/>
            </a:scene3d>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mental strength</a:t>
            </a:r>
            <a:endPar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sp>
        <p:nvSpPr>
          <p:cNvPr id="16" name="文本框 15"/>
          <p:cNvSpPr txBox="1"/>
          <p:nvPr>
            <p:custDataLst>
              <p:tags r:id="rId9"/>
            </p:custDataLst>
          </p:nvPr>
        </p:nvSpPr>
        <p:spPr>
          <a:xfrm>
            <a:off x="8427956" y="5111140"/>
            <a:ext cx="3460831" cy="715089"/>
          </a:xfrm>
          <a:prstGeom prst="roundRect">
            <a:avLst/>
          </a:prstGeom>
          <a:solidFill>
            <a:schemeClr val="accent1">
              <a:lumMod val="60000"/>
              <a:lumOff val="40000"/>
            </a:schemeClr>
          </a:solidFill>
          <a:ln>
            <a:solidFill>
              <a:schemeClr val="bg1"/>
            </a:solidFill>
          </a:ln>
        </p:spPr>
        <p:txBody>
          <a:bodyPr wrap="none">
            <a:spAutoFit/>
            <a:scene3d>
              <a:camera prst="orthographicFront"/>
              <a:lightRig rig="threePt" dir="t"/>
            </a:scene3d>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impressive skills</a:t>
            </a:r>
            <a:endPar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sp>
        <p:nvSpPr>
          <p:cNvPr id="18" name="文本框 17"/>
          <p:cNvSpPr txBox="1"/>
          <p:nvPr>
            <p:custDataLst>
              <p:tags r:id="rId10"/>
            </p:custDataLst>
          </p:nvPr>
        </p:nvSpPr>
        <p:spPr>
          <a:xfrm>
            <a:off x="168275" y="5934075"/>
            <a:ext cx="8913813" cy="46166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pitchFamily="34" charset="0"/>
                <a:sym typeface="+mn-ea"/>
              </a:rPr>
              <a:t>Tip: Try to find transitional sentence.(过渡句)</a:t>
            </a:r>
            <a:endParaRPr kumimoji="0" lang="en-US" altLang="zh-CN" sz="2400" b="1" i="0" u="none" strike="noStrike" kern="1200" cap="none" spc="0" normalizeH="0" baseline="0" noProof="0">
              <a:ln>
                <a:noFill/>
              </a:ln>
              <a:solidFill>
                <a:srgbClr val="2E2EE6"/>
              </a:solidFill>
              <a:effectLst/>
              <a:uLnTx/>
              <a:uFillTx/>
              <a:latin typeface="Calibri" panose="020F0502020204030204"/>
              <a:ea typeface="等线" panose="02010600030101010101" pitchFamily="2" charset="-122"/>
              <a:cs typeface="Arial" panose="020B0604020202020204" pitchFamily="34" charset="0"/>
              <a:sym typeface="+mn-ea"/>
            </a:endParaRPr>
          </a:p>
        </p:txBody>
      </p:sp>
      <p:cxnSp>
        <p:nvCxnSpPr>
          <p:cNvPr id="19" name="直接连接符 18"/>
          <p:cNvCxnSpPr/>
          <p:nvPr>
            <p:custDataLst>
              <p:tags r:id="rId11"/>
            </p:custDataLst>
          </p:nvPr>
        </p:nvCxnSpPr>
        <p:spPr>
          <a:xfrm flipV="1">
            <a:off x="4624388" y="2043113"/>
            <a:ext cx="7138988" cy="1746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2"/>
            </p:custDataLst>
          </p:nvPr>
        </p:nvCxnSpPr>
        <p:spPr>
          <a:xfrm flipV="1">
            <a:off x="341313" y="2513013"/>
            <a:ext cx="654208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13"/>
            </p:custDataLst>
          </p:nvPr>
        </p:nvPicPr>
        <p:blipFill>
          <a:blip r:embed="rId14"/>
          <a:stretch>
            <a:fillRect/>
          </a:stretch>
        </p:blipFill>
        <p:spPr>
          <a:xfrm>
            <a:off x="6254253" y="4510773"/>
            <a:ext cx="2041198" cy="235999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125E-06 -3.7037E-06 L -0.66406 -0.63426" pathEditMode="relative" rAng="0" ptsTypes="AA">
                                      <p:cBhvr>
                                        <p:cTn id="37" dur="2000" fill="hold"/>
                                        <p:tgtEl>
                                          <p:spTgt spid="16"/>
                                        </p:tgtEl>
                                        <p:attrNameLst>
                                          <p:attrName>ppt_x</p:attrName>
                                          <p:attrName>ppt_y</p:attrName>
                                        </p:attrNameLst>
                                      </p:cBhvr>
                                      <p:rCtr x="-33203" y="-31713"/>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6.25E-07 -3.7037E-07 L -0.67135 -0.22801" pathEditMode="relative" rAng="0" ptsTypes="AA">
                                      <p:cBhvr>
                                        <p:cTn id="41" dur="2000" fill="hold"/>
                                        <p:tgtEl>
                                          <p:spTgt spid="14"/>
                                        </p:tgtEl>
                                        <p:attrNameLst>
                                          <p:attrName>ppt_x</p:attrName>
                                          <p:attrName>ppt_y</p:attrName>
                                        </p:attrNameLst>
                                      </p:cBhvr>
                                      <p:rCtr x="-33500" y="-10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idx="4294967295"/>
            <p:custDataLst>
              <p:tags r:id="rId1"/>
            </p:custDataLst>
          </p:nvPr>
        </p:nvSpPr>
        <p:spPr>
          <a:xfrm>
            <a:off x="139700" y="161925"/>
            <a:ext cx="11764963" cy="1019175"/>
          </a:xfrm>
        </p:spPr>
        <p:txBody>
          <a:bodyPr vert="horz" wrap="square" lIns="91440" tIns="45720" rIns="91440" bIns="45720" anchor="ctr" anchorCtr="0"/>
          <a:lstStyle/>
          <a:p>
            <a:pPr marL="742950" indent="-742950">
              <a:buFontTx/>
              <a:buAutoNum type="circleNumDbPlain" startAt="2"/>
            </a:pPr>
            <a:r>
              <a:rPr lang="en-US" altLang="zh-CN" sz="3200" b="1">
                <a:solidFill>
                  <a:srgbClr val="0070C0"/>
                </a:solidFill>
                <a:latin typeface="Times New Roman" panose="02020603050405020304" pitchFamily="18" charset="0"/>
                <a:ea typeface="等线 Light" panose="02010600030101010101" pitchFamily="2" charset="-122"/>
              </a:rPr>
              <a:t>What </a:t>
            </a:r>
            <a:r>
              <a:rPr lang="en-US" altLang="zh-CN" sz="3200" b="1" u="sng">
                <a:solidFill>
                  <a:srgbClr val="0070C0"/>
                </a:solidFill>
                <a:latin typeface="Times New Roman" panose="02020603050405020304" pitchFamily="18" charset="0"/>
                <a:ea typeface="等线 Light" panose="02010600030101010101" pitchFamily="2" charset="-122"/>
              </a:rPr>
              <a:t>outstanding achievements </a:t>
            </a:r>
            <a:r>
              <a:rPr lang="en-US" altLang="zh-CN" sz="3200" b="1">
                <a:solidFill>
                  <a:srgbClr val="0070C0"/>
                </a:solidFill>
                <a:latin typeface="Times New Roman" panose="02020603050405020304" pitchFamily="18" charset="0"/>
              </a:rPr>
              <a:t>did Michael Jordan make?</a:t>
            </a:r>
            <a:endParaRPr lang="en-US" altLang="zh-CN" sz="3200" b="1">
              <a:solidFill>
                <a:srgbClr val="0070C0"/>
              </a:solidFill>
              <a:latin typeface="Times New Roman" panose="02020603050405020304" pitchFamily="18" charset="0"/>
              <a:ea typeface="等线 Light" panose="02010600030101010101" pitchFamily="2" charset="-122"/>
            </a:endParaRPr>
          </a:p>
        </p:txBody>
      </p:sp>
      <p:graphicFrame>
        <p:nvGraphicFramePr>
          <p:cNvPr id="12" name="表格 11"/>
          <p:cNvGraphicFramePr>
            <a:graphicFrameLocks noGrp="1"/>
          </p:cNvGraphicFramePr>
          <p:nvPr>
            <p:custDataLst>
              <p:tags r:id="rId2"/>
            </p:custDataLst>
          </p:nvPr>
        </p:nvGraphicFramePr>
        <p:xfrm>
          <a:off x="366713" y="1255713"/>
          <a:ext cx="11537950" cy="5045075"/>
        </p:xfrm>
        <a:graphic>
          <a:graphicData uri="http://schemas.openxmlformats.org/drawingml/2006/table">
            <a:tbl>
              <a:tblPr firstRow="1" bandRow="1">
                <a:tableStyleId>{5C22544A-7EE6-4342-B048-85BDC9FD1C3A}</a:tableStyleId>
              </a:tblPr>
              <a:tblGrid>
                <a:gridCol w="3080228"/>
                <a:gridCol w="3231261"/>
                <a:gridCol w="5226461"/>
              </a:tblGrid>
              <a:tr h="1078230">
                <a:tc>
                  <a:txBody>
                    <a:bodyPr wrap="square"/>
                    <a:lstStyle/>
                    <a:p>
                      <a:pPr algn="ctr">
                        <a:buNone/>
                      </a:pPr>
                      <a:r>
                        <a:rPr lang="en-US" altLang="zh-CN" sz="3200"/>
                        <a:t>Living legends</a:t>
                      </a:r>
                      <a:endParaRPr lang="en-US" altLang="zh-CN" sz="3200">
                        <a:latin typeface="Times New Roman" panose="02020603050405020304" pitchFamily="18" charset="0"/>
                        <a:cs typeface="Times New Roman" panose="02020603050405020304" pitchFamily="18" charset="0"/>
                      </a:endParaRPr>
                    </a:p>
                  </a:txBody>
                  <a:tcPr marL="91442" marR="91442" vert="horz" anchor="ctr"/>
                </a:tc>
                <a:tc>
                  <a:txBody>
                    <a:bodyPr wrap="square"/>
                    <a:lstStyle/>
                    <a:p>
                      <a:pPr algn="ctr">
                        <a:buNone/>
                      </a:pPr>
                      <a:r>
                        <a:rPr lang="en-US" altLang="zh-CN" sz="3200"/>
                        <a:t>Masters</a:t>
                      </a:r>
                      <a:endParaRPr lang="en-US" altLang="zh-CN" sz="3200">
                        <a:latin typeface="Times New Roman" panose="02020603050405020304" pitchFamily="18" charset="0"/>
                        <a:cs typeface="Times New Roman" panose="02020603050405020304" pitchFamily="18" charset="0"/>
                      </a:endParaRPr>
                    </a:p>
                  </a:txBody>
                  <a:tcPr marL="91442" marR="91442" vert="horz" anchor="ctr"/>
                </a:tc>
                <a:tc>
                  <a:txBody>
                    <a:bodyPr wrap="square"/>
                    <a:lstStyle/>
                    <a:p>
                      <a:pPr algn="ctr">
                        <a:buNone/>
                      </a:pPr>
                      <a:r>
                        <a:rPr lang="en-US" altLang="zh-CN" sz="2800"/>
                        <a:t> </a:t>
                      </a:r>
                      <a:r>
                        <a:rPr lang="en-US" altLang="zh-CN" sz="3200"/>
                        <a:t>Good examples</a:t>
                      </a:r>
                      <a:endParaRPr lang="en-US" altLang="zh-CN" sz="3200">
                        <a:latin typeface="Times New Roman" panose="02020603050405020304" pitchFamily="18" charset="0"/>
                        <a:cs typeface="Times New Roman" panose="02020603050405020304" pitchFamily="18" charset="0"/>
                      </a:endParaRPr>
                    </a:p>
                  </a:txBody>
                  <a:tcPr marL="91442" marR="91442" vert="horz" anchor="ctr"/>
                </a:tc>
              </a:tr>
              <a:tr h="3966845">
                <a:tc>
                  <a:txBody>
                    <a:bodyPr wrap="square"/>
                    <a:lstStyle/>
                    <a:p>
                      <a:pPr algn="ctr">
                        <a:buNone/>
                      </a:pPr>
                      <a:endParaRPr lang="en-US" altLang="zh-CN" sz="3200"/>
                    </a:p>
                    <a:p>
                      <a:pPr algn="ctr">
                        <a:buNone/>
                      </a:pPr>
                      <a:endParaRPr lang="en-US" altLang="zh-CN" sz="3200"/>
                    </a:p>
                    <a:p>
                      <a:pPr algn="ctr">
                        <a:buNone/>
                      </a:pPr>
                      <a:endParaRPr lang="en-US" altLang="zh-CN" sz="3200"/>
                    </a:p>
                    <a:p>
                      <a:pPr algn="ctr">
                        <a:buNone/>
                      </a:pPr>
                      <a:endParaRPr lang="en-US" altLang="zh-CN" sz="3200"/>
                    </a:p>
                    <a:p>
                      <a:pPr algn="ctr">
                        <a:buNone/>
                      </a:pPr>
                      <a:endParaRPr lang="en-US" altLang="zh-CN" sz="3200"/>
                    </a:p>
                    <a:p>
                      <a:pPr algn="ctr">
                        <a:buNone/>
                      </a:pPr>
                      <a:endParaRPr lang="en-US" altLang="zh-CN" sz="3200"/>
                    </a:p>
                    <a:p>
                      <a:pPr algn="ctr">
                        <a:buNone/>
                      </a:pPr>
                      <a:r>
                        <a:rPr lang="en-US" altLang="zh-CN" sz="3200"/>
                        <a:t>Michael Jordan</a:t>
                      </a:r>
                      <a:endParaRPr lang="en-US" altLang="zh-CN" sz="3200" b="1">
                        <a:latin typeface="Times New Roman" panose="02020603050405020304" pitchFamily="18" charset="0"/>
                        <a:cs typeface="Times New Roman" panose="02020603050405020304" pitchFamily="18" charset="0"/>
                      </a:endParaRPr>
                    </a:p>
                  </a:txBody>
                  <a:tcPr marL="91442" marR="91442" vert="horz" anchor="ctr"/>
                </a:tc>
                <a:tc>
                  <a:txBody>
                    <a:bodyPr wrap="square"/>
                    <a:lstStyle/>
                    <a:p>
                      <a:pPr algn="ctr">
                        <a:buNone/>
                      </a:pPr>
                      <a:r>
                        <a:rPr lang="en-US" altLang="zh-CN" sz="2800"/>
                        <a:t>As a </a:t>
                      </a:r>
                      <a:r>
                        <a:rPr lang="en-US" altLang="zh-CN" sz="2800" u="sng"/>
                        <a:t>                         </a:t>
                      </a:r>
                      <a:r>
                        <a:rPr lang="en-US" altLang="zh-CN" sz="2800"/>
                        <a:t> .</a:t>
                      </a:r>
                      <a:endParaRPr lang="en-US" altLang="zh-CN" sz="2800"/>
                    </a:p>
                    <a:p>
                      <a:pPr algn="ctr">
                        <a:buNone/>
                      </a:pPr>
                      <a:endParaRPr lang="en-US" altLang="zh-CN" sz="2800"/>
                    </a:p>
                    <a:p>
                      <a:pPr algn="ctr">
                        <a:buNone/>
                      </a:pPr>
                      <a:endParaRPr lang="en-US" altLang="zh-CN" sz="2800"/>
                    </a:p>
                    <a:p>
                      <a:pPr algn="ctr">
                        <a:buNone/>
                      </a:pPr>
                      <a:endParaRPr lang="en-US" altLang="zh-CN" sz="2800"/>
                    </a:p>
                    <a:p>
                      <a:pPr algn="ctr">
                        <a:buNone/>
                      </a:pPr>
                      <a:r>
                        <a:rPr lang="en-US" altLang="zh-CN" sz="2800"/>
                        <a:t>As a </a:t>
                      </a:r>
                      <a:r>
                        <a:rPr lang="en-US" altLang="zh-CN" sz="2800" u="sng"/>
                        <a:t>                    </a:t>
                      </a:r>
                      <a:r>
                        <a:rPr lang="en-US" altLang="zh-CN" sz="2800"/>
                        <a:t>.</a:t>
                      </a:r>
                      <a:endParaRPr lang="en-US" altLang="zh-CN" sz="2800" b="1">
                        <a:solidFill>
                          <a:schemeClr val="accent4">
                            <a:lumMod val="40000"/>
                            <a:lumOff val="60000"/>
                          </a:schemeClr>
                        </a:solidFill>
                        <a:latin typeface="Times New Roman" panose="02020603050405020304" pitchFamily="18" charset="0"/>
                        <a:cs typeface="Times New Roman" panose="02020603050405020304" pitchFamily="18" charset="0"/>
                      </a:endParaRPr>
                    </a:p>
                  </a:txBody>
                  <a:tcPr marL="91442" marR="91442" vert="horz" anchor="ctr"/>
                </a:tc>
                <a:tc>
                  <a:txBody>
                    <a:bodyPr wrap="square"/>
                    <a:lstStyle/>
                    <a:p>
                      <a:pPr algn="l">
                        <a:buNone/>
                      </a:pPr>
                      <a:r>
                        <a:rPr lang="en-US" altLang="zh-CN" sz="2800"/>
                        <a:t>Changed basketball with his graceful_________________.</a:t>
                      </a:r>
                      <a:endParaRPr lang="en-US" altLang="zh-CN" sz="2800"/>
                    </a:p>
                    <a:p>
                      <a:pPr algn="l">
                        <a:buNone/>
                      </a:pPr>
                      <a:endParaRPr lang="en-US" altLang="zh-CN" sz="2800"/>
                    </a:p>
                    <a:p>
                      <a:pPr algn="l">
                        <a:buNone/>
                      </a:pPr>
                      <a:r>
                        <a:rPr lang="en-US" altLang="zh-CN" sz="2800"/>
                        <a:t>Set up the Boys and Girls Club, which has been helping                                    </a:t>
                      </a:r>
                      <a:endParaRPr lang="en-US" altLang="zh-CN" sz="2800"/>
                    </a:p>
                    <a:p>
                      <a:pPr algn="l">
                        <a:buNone/>
                      </a:pPr>
                      <a:r>
                        <a:rPr lang="en-US" altLang="zh-CN" sz="2800" u="sng"/>
                        <a:t>                                 </a:t>
                      </a:r>
                      <a:r>
                        <a:rPr lang="en-US" altLang="zh-CN" sz="2800"/>
                        <a:t> since 1996.</a:t>
                      </a:r>
                      <a:endParaRPr lang="zh-CN" altLang="en-US" sz="2800" b="1">
                        <a:solidFill>
                          <a:schemeClr val="tx1"/>
                        </a:solidFill>
                        <a:latin typeface="Times New Roman" panose="02020603050405020304" pitchFamily="18" charset="0"/>
                        <a:cs typeface="Times New Roman" panose="02020603050405020304" pitchFamily="18" charset="0"/>
                      </a:endParaRPr>
                    </a:p>
                  </a:txBody>
                  <a:tcPr marL="91442" marR="91442" vert="horz" anchor="ctr"/>
                </a:tc>
              </a:tr>
            </a:tbl>
          </a:graphicData>
        </a:graphic>
      </p:graphicFrame>
      <p:sp>
        <p:nvSpPr>
          <p:cNvPr id="14" name="文本框 13"/>
          <p:cNvSpPr txBox="1"/>
          <p:nvPr>
            <p:custDataLst>
              <p:tags r:id="rId3"/>
            </p:custDataLst>
          </p:nvPr>
        </p:nvSpPr>
        <p:spPr>
          <a:xfrm>
            <a:off x="4410075" y="4908550"/>
            <a:ext cx="1903413" cy="584200"/>
          </a:xfrm>
          <a:prstGeom prst="rect">
            <a:avLst/>
          </a:prstGeom>
          <a:noFill/>
          <a:ln w="9525">
            <a:noFill/>
          </a:ln>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rPr>
              <a:t>person</a:t>
            </a:r>
            <a:endPar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5" name="文本框 14"/>
          <p:cNvSpPr txBox="1"/>
          <p:nvPr>
            <p:custDataLst>
              <p:tags r:id="rId4"/>
            </p:custDataLst>
          </p:nvPr>
        </p:nvSpPr>
        <p:spPr>
          <a:xfrm>
            <a:off x="3943350" y="2573338"/>
            <a:ext cx="2465388" cy="1077913"/>
          </a:xfrm>
          <a:prstGeom prst="rect">
            <a:avLst/>
          </a:prstGeom>
          <a:noFill/>
          <a:ln w="9525">
            <a:noFill/>
          </a:ln>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rPr>
              <a:t>basketball player</a:t>
            </a:r>
            <a:endPar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a:ea typeface="宋体" panose="02010600030101010101" pitchFamily="2" charset="-122"/>
              <a:cs typeface="Arial" panose="020B0604020202020204" pitchFamily="34" charset="0"/>
            </a:endParaRPr>
          </a:p>
        </p:txBody>
      </p:sp>
      <p:pic>
        <p:nvPicPr>
          <p:cNvPr id="6" name="图片 5"/>
          <p:cNvPicPr>
            <a:picLocks noChangeAspect="1"/>
          </p:cNvPicPr>
          <p:nvPr>
            <p:custDataLst>
              <p:tags r:id="rId5"/>
            </p:custDataLst>
          </p:nvPr>
        </p:nvPicPr>
        <p:blipFill>
          <a:blip r:embed="rId6"/>
          <a:stretch>
            <a:fillRect/>
          </a:stretch>
        </p:blipFill>
        <p:spPr>
          <a:xfrm>
            <a:off x="654050" y="2430463"/>
            <a:ext cx="2468563" cy="2770187"/>
          </a:xfrm>
          <a:prstGeom prst="rect">
            <a:avLst/>
          </a:prstGeom>
          <a:noFill/>
          <a:ln w="9525">
            <a:noFill/>
          </a:ln>
        </p:spPr>
      </p:pic>
      <p:sp>
        <p:nvSpPr>
          <p:cNvPr id="9" name="矩形 8"/>
          <p:cNvSpPr/>
          <p:nvPr>
            <p:custDataLst>
              <p:tags r:id="rId7"/>
            </p:custDataLst>
          </p:nvPr>
        </p:nvSpPr>
        <p:spPr>
          <a:xfrm>
            <a:off x="7964488" y="3359150"/>
            <a:ext cx="3349625" cy="584200"/>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charset="0"/>
                <a:ea typeface="等线" panose="02010600030101010101" pitchFamily="2" charset="-122"/>
                <a:cs typeface="Arial" panose="020B0604020202020204" pitchFamily="34" charset="0"/>
              </a:rPr>
              <a:t>moves and jumps  </a:t>
            </a:r>
            <a:endParaRPr kumimoji="0" lang="zh-CN" altLang="en-US" sz="3200" b="1" i="0" u="none" strike="noStrike" kern="1200" cap="none" spc="0" normalizeH="0" baseline="0" noProof="0">
              <a:ln>
                <a:noFill/>
              </a:ln>
              <a:solidFill>
                <a:srgbClr val="ED7D31">
                  <a:lumMod val="75000"/>
                </a:srgbClr>
              </a:solidFill>
              <a:effectLst/>
              <a:uLnTx/>
              <a:uFillTx/>
              <a:latin typeface="Calibri" panose="020F0502020204030204" charset="0"/>
              <a:ea typeface="等线" panose="02010600030101010101" pitchFamily="2" charset="-122"/>
              <a:cs typeface="Arial" panose="020B0604020202020204" pitchFamily="34" charset="0"/>
            </a:endParaRPr>
          </a:p>
        </p:txBody>
      </p:sp>
      <p:sp>
        <p:nvSpPr>
          <p:cNvPr id="10" name="矩形 9"/>
          <p:cNvSpPr/>
          <p:nvPr>
            <p:custDataLst>
              <p:tags r:id="rId8"/>
            </p:custDataLst>
          </p:nvPr>
        </p:nvSpPr>
        <p:spPr>
          <a:xfrm>
            <a:off x="6873875" y="5018088"/>
            <a:ext cx="2589213" cy="584200"/>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ED7D31">
                    <a:lumMod val="75000"/>
                  </a:srgbClr>
                </a:solidFill>
                <a:effectLst/>
                <a:uLnTx/>
                <a:uFillTx/>
                <a:latin typeface="Calibri" panose="020F0502020204030204" charset="0"/>
                <a:ea typeface="等线" panose="02010600030101010101" pitchFamily="2" charset="-122"/>
                <a:cs typeface="Arial" panose="020B0604020202020204" pitchFamily="34" charset="0"/>
              </a:rPr>
              <a:t>young people </a:t>
            </a:r>
            <a:endParaRPr kumimoji="0" lang="zh-CN" altLang="en-US" sz="3200" b="1" i="0" u="none" strike="noStrike" kern="1200" cap="none" spc="0" normalizeH="0" baseline="0" noProof="0">
              <a:ln>
                <a:noFill/>
              </a:ln>
              <a:solidFill>
                <a:srgbClr val="ED7D31">
                  <a:lumMod val="75000"/>
                </a:srgbClr>
              </a:solidFill>
              <a:effectLst/>
              <a:uLnTx/>
              <a:uFillTx/>
              <a:latin typeface="Calibri" panose="020F0502020204030204" charset="0"/>
              <a:ea typeface="等线" panose="02010600030101010101" pitchFamily="2"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a:stretch>
            <a:fillRect/>
          </a:stretch>
        </p:blipFill>
        <p:spPr>
          <a:xfrm>
            <a:off x="843915" y="1249045"/>
            <a:ext cx="5809615" cy="4316730"/>
          </a:xfrm>
          <a:prstGeom prst="rect">
            <a:avLst/>
          </a:prstGeom>
          <a:noFill/>
          <a:ln w="9525">
            <a:noFill/>
          </a:ln>
        </p:spPr>
      </p:pic>
      <p:pic>
        <p:nvPicPr>
          <p:cNvPr id="101" name="图片 100"/>
          <p:cNvPicPr/>
          <p:nvPr>
            <p:custDataLst>
              <p:tags r:id="rId3"/>
            </p:custDataLst>
          </p:nvPr>
        </p:nvPicPr>
        <p:blipFill>
          <a:blip r:embed="rId4"/>
          <a:stretch>
            <a:fillRect/>
          </a:stretch>
        </p:blipFill>
        <p:spPr>
          <a:xfrm>
            <a:off x="7027545" y="1249045"/>
            <a:ext cx="4894580" cy="4030980"/>
          </a:xfrm>
          <a:prstGeom prst="rect">
            <a:avLst/>
          </a:prstGeom>
          <a:noFill/>
          <a:ln w="9525">
            <a:noFill/>
          </a:ln>
        </p:spPr>
      </p:pic>
      <p:sp>
        <p:nvSpPr>
          <p:cNvPr id="5" name="PA_文本框 198"/>
          <p:cNvSpPr txBox="1">
            <a:spLocks noChangeArrowheads="1"/>
          </p:cNvSpPr>
          <p:nvPr>
            <p:custDataLst>
              <p:tags r:id="rId5"/>
            </p:custDataLst>
          </p:nvPr>
        </p:nvSpPr>
        <p:spPr bwMode="ltGray">
          <a:xfrm>
            <a:off x="1992329" y="-306"/>
            <a:ext cx="7287974" cy="1066165"/>
          </a:xfrm>
          <a:prstGeom prst="rect">
            <a:avLst/>
          </a:prstGeom>
        </p:spPr>
        <p:style>
          <a:lnRef idx="0">
            <a:schemeClr val="accent6"/>
          </a:lnRef>
          <a:fillRef idx="3">
            <a:schemeClr val="accent6"/>
          </a:fillRef>
          <a:effectRef idx="3">
            <a:schemeClr val="accent6"/>
          </a:effectRef>
          <a:fontRef idx="minor">
            <a:schemeClr val="lt1"/>
          </a:fontRef>
        </p:style>
        <p:txBody>
          <a:bodyPr wrap="square" lIns="81667" tIns="40833" rIns="81667" bIns="40833">
            <a:spAutoFit/>
          </a:bodyPr>
          <a:lstStyle>
            <a:lvl1pPr algn="l" defTabSz="815975" fontAlgn="base">
              <a:defRPr>
                <a:solidFill>
                  <a:schemeClr val="tx1"/>
                </a:solidFill>
                <a:latin typeface="Arial" panose="020B0604020202020204"/>
              </a:defRPr>
            </a:lvl1pPr>
            <a:lvl2pPr marL="408305" algn="l" defTabSz="815975" fontAlgn="base">
              <a:defRPr>
                <a:solidFill>
                  <a:schemeClr val="tx1"/>
                </a:solidFill>
                <a:latin typeface="Arial" panose="020B0604020202020204"/>
              </a:defRPr>
            </a:lvl2pPr>
            <a:lvl3pPr marL="815975" algn="l" defTabSz="815975" fontAlgn="base">
              <a:defRPr>
                <a:solidFill>
                  <a:schemeClr val="tx1"/>
                </a:solidFill>
                <a:latin typeface="Arial" panose="020B0604020202020204"/>
              </a:defRPr>
            </a:lvl3pPr>
            <a:lvl4pPr marL="1225550" algn="l" defTabSz="815975" fontAlgn="base">
              <a:defRPr>
                <a:solidFill>
                  <a:schemeClr val="tx1"/>
                </a:solidFill>
                <a:latin typeface="Arial" panose="020B0604020202020204"/>
              </a:defRPr>
            </a:lvl4pPr>
            <a:lvl5pPr marL="1633855" algn="l" defTabSz="815975" fontAlgn="base">
              <a:defRPr>
                <a:solidFill>
                  <a:schemeClr val="tx1"/>
                </a:solidFill>
                <a:latin typeface="Arial" panose="020B0604020202020204"/>
              </a:defRPr>
            </a:lvl5pPr>
            <a:lvl6pPr marL="2091055" defTabSz="815975" fontAlgn="base">
              <a:spcBef>
                <a:spcPct val="0"/>
              </a:spcBef>
              <a:spcAft>
                <a:spcPct val="0"/>
              </a:spcAft>
              <a:defRPr>
                <a:solidFill>
                  <a:schemeClr val="tx1"/>
                </a:solidFill>
                <a:latin typeface="Arial" panose="020B0604020202020204"/>
              </a:defRPr>
            </a:lvl6pPr>
            <a:lvl7pPr marL="2548255" defTabSz="815975" fontAlgn="base">
              <a:spcBef>
                <a:spcPct val="0"/>
              </a:spcBef>
              <a:spcAft>
                <a:spcPct val="0"/>
              </a:spcAft>
              <a:defRPr>
                <a:solidFill>
                  <a:schemeClr val="tx1"/>
                </a:solidFill>
                <a:latin typeface="Arial" panose="020B0604020202020204"/>
              </a:defRPr>
            </a:lvl7pPr>
            <a:lvl8pPr marL="3005455" defTabSz="815975" fontAlgn="base">
              <a:spcBef>
                <a:spcPct val="0"/>
              </a:spcBef>
              <a:spcAft>
                <a:spcPct val="0"/>
              </a:spcAft>
              <a:defRPr>
                <a:solidFill>
                  <a:schemeClr val="tx1"/>
                </a:solidFill>
                <a:latin typeface="Arial" panose="020B0604020202020204"/>
              </a:defRPr>
            </a:lvl8pPr>
            <a:lvl9pPr marL="3462655" defTabSz="815975" fontAlgn="base">
              <a:spcBef>
                <a:spcPct val="0"/>
              </a:spcBef>
              <a:spcAft>
                <a:spcPct val="0"/>
              </a:spcAft>
              <a:defRPr>
                <a:solidFill>
                  <a:schemeClr val="tx1"/>
                </a:solidFill>
                <a:latin typeface="Arial" panose="020B0604020202020204"/>
              </a:defRPr>
            </a:lvl9pPr>
          </a:lstStyle>
          <a:p>
            <a:pPr algn="ctr"/>
            <a:r>
              <a:rPr lang="en-US" altLang="zh-CN" sz="3200" b="1">
                <a:ln w="17780" cmpd="sng">
                  <a:noFill/>
                  <a:prstDash val="solid"/>
                  <a:miter lim="800000"/>
                </a:ln>
                <a:latin typeface="Times New Roman" panose="02020603050405020304" pitchFamily="18" charset="0"/>
                <a:ea typeface="Aa元气满满" pitchFamily="18" charset="-122"/>
                <a:cs typeface="Times New Roman" panose="02020603050405020304" pitchFamily="18" charset="0"/>
              </a:rPr>
              <a:t>Unit 3 Sports</a:t>
            </a:r>
            <a:r>
              <a:rPr lang="zh-CN" altLang="en-US" sz="3200" b="1">
                <a:ln w="17780" cmpd="sng">
                  <a:noFill/>
                  <a:prstDash val="solid"/>
                  <a:miter lim="800000"/>
                </a:ln>
                <a:latin typeface="Times New Roman" panose="02020603050405020304" pitchFamily="18" charset="0"/>
                <a:ea typeface="Aa元气满满" pitchFamily="18" charset="-122"/>
                <a:cs typeface="Times New Roman" panose="02020603050405020304" pitchFamily="18" charset="0"/>
              </a:rPr>
              <a:t> </a:t>
            </a:r>
            <a:r>
              <a:rPr lang="en-US" altLang="zh-CN" sz="3200" b="1">
                <a:ln w="17780" cmpd="sng">
                  <a:noFill/>
                  <a:prstDash val="solid"/>
                  <a:miter lim="800000"/>
                </a:ln>
                <a:latin typeface="Times New Roman" panose="02020603050405020304" pitchFamily="18" charset="0"/>
                <a:ea typeface="Aa元气满满" pitchFamily="18" charset="-122"/>
                <a:cs typeface="Times New Roman" panose="02020603050405020304" pitchFamily="18" charset="0"/>
              </a:rPr>
              <a:t>&amp;</a:t>
            </a:r>
            <a:r>
              <a:rPr lang="zh-CN" altLang="en-US" sz="3200" b="1">
                <a:ln w="17780" cmpd="sng">
                  <a:noFill/>
                  <a:prstDash val="solid"/>
                  <a:miter lim="800000"/>
                </a:ln>
                <a:latin typeface="Times New Roman" panose="02020603050405020304" pitchFamily="18" charset="0"/>
                <a:ea typeface="Aa元气满满" pitchFamily="18" charset="-122"/>
                <a:cs typeface="Times New Roman" panose="02020603050405020304" pitchFamily="18" charset="0"/>
              </a:rPr>
              <a:t> </a:t>
            </a:r>
            <a:r>
              <a:rPr lang="en-US" altLang="zh-CN" sz="3200" b="1">
                <a:ln w="17780" cmpd="sng">
                  <a:noFill/>
                  <a:prstDash val="solid"/>
                  <a:miter lim="800000"/>
                </a:ln>
                <a:latin typeface="Times New Roman" panose="02020603050405020304" pitchFamily="18" charset="0"/>
                <a:ea typeface="Aa元气满满" pitchFamily="18" charset="-122"/>
                <a:cs typeface="Times New Roman" panose="02020603050405020304" pitchFamily="18" charset="0"/>
              </a:rPr>
              <a:t>Fitness</a:t>
            </a:r>
            <a:endParaRPr lang="en-US" altLang="zh-CN" sz="3200" b="1">
              <a:ln w="17780" cmpd="sng">
                <a:noFill/>
                <a:prstDash val="solid"/>
                <a:miter lim="800000"/>
              </a:ln>
              <a:latin typeface="Times New Roman" panose="02020603050405020304" pitchFamily="18" charset="0"/>
              <a:ea typeface="Aa元气满满" pitchFamily="18" charset="-122"/>
              <a:cs typeface="Times New Roman" panose="02020603050405020304" pitchFamily="18" charset="0"/>
            </a:endParaRPr>
          </a:p>
          <a:p>
            <a:pPr algn="ctr"/>
            <a:r>
              <a:rPr lang="en-US" altLang="zh-CN" sz="3200" b="1">
                <a:solidFill>
                  <a:schemeClr val="bg1"/>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Reading and Thinking</a:t>
            </a:r>
            <a:endParaRPr lang="zh-CN" altLang="en-US" sz="3200" b="1">
              <a:ln w="17780" cmpd="sng">
                <a:noFill/>
                <a:prstDash val="solid"/>
                <a:miter lim="800000"/>
              </a:ln>
              <a:latin typeface="Times New Roman" panose="02020603050405020304" pitchFamily="18" charset="0"/>
              <a:ea typeface="Aa元气满满" pitchFamily="18" charset="-122"/>
              <a:cs typeface="Times New Roman" panose="02020603050405020304" pitchFamily="18" charset="0"/>
            </a:endParaRPr>
          </a:p>
        </p:txBody>
      </p:sp>
      <p:grpSp>
        <p:nvGrpSpPr>
          <p:cNvPr id="2" name="组合 1"/>
          <p:cNvGrpSpPr/>
          <p:nvPr>
            <p:custDataLst>
              <p:tags r:id="rId6"/>
            </p:custDataLst>
          </p:nvPr>
        </p:nvGrpSpPr>
        <p:grpSpPr>
          <a:xfrm>
            <a:off x="1846291" y="4345511"/>
            <a:ext cx="8807775" cy="1774365"/>
            <a:chOff x="1723" y="1762"/>
            <a:chExt cx="10692" cy="2309"/>
          </a:xfrm>
          <a:solidFill>
            <a:schemeClr val="accent3">
              <a:lumMod val="75000"/>
            </a:schemeClr>
          </a:solidFill>
        </p:grpSpPr>
        <p:pic>
          <p:nvPicPr>
            <p:cNvPr id="3" name="图片 3" descr="bg-frame-hor"/>
            <p:cNvPicPr>
              <a:picLocks noChangeAspect="1"/>
            </p:cNvPicPr>
            <p:nvPr>
              <p:custDataLst>
                <p:tags r:id="rId7"/>
              </p:custDataLst>
            </p:nvPr>
          </p:nvPicPr>
          <p:blipFill>
            <a:blip r:embed="rId8"/>
            <a:stretch>
              <a:fillRect/>
            </a:stretch>
          </p:blipFill>
          <p:spPr>
            <a:xfrm>
              <a:off x="1723" y="2291"/>
              <a:ext cx="10692" cy="1780"/>
            </a:xfrm>
            <a:prstGeom prst="rect">
              <a:avLst/>
            </a:prstGeom>
            <a:grpFill/>
            <a:ln w="9525">
              <a:noFill/>
            </a:ln>
          </p:spPr>
        </p:pic>
        <p:sp>
          <p:nvSpPr>
            <p:cNvPr id="4" name="Text Box 3"/>
            <p:cNvSpPr txBox="1"/>
            <p:nvPr>
              <p:custDataLst>
                <p:tags r:id="rId9"/>
              </p:custDataLst>
            </p:nvPr>
          </p:nvSpPr>
          <p:spPr>
            <a:xfrm>
              <a:off x="1901" y="1762"/>
              <a:ext cx="10338" cy="1459"/>
            </a:xfrm>
            <a:prstGeom prst="rect">
              <a:avLst/>
            </a:prstGeom>
            <a:grpFill/>
            <a:ln w="9525">
              <a:noFill/>
            </a:ln>
            <a:effectLst>
              <a:outerShdw dist="35921" dir="2699999" algn="ctr" rotWithShape="0">
                <a:schemeClr val="bg2"/>
              </a:outerShdw>
            </a:effectLst>
          </p:spPr>
          <p:txBody>
            <a:bodyPr wrap="square" anchor="t">
              <a:spAutoFit/>
            </a:bodyPr>
            <a:lstStyle/>
            <a:p>
              <a:pPr algn="ctr">
                <a:lnSpc>
                  <a:spcPct val="90000"/>
                </a:lnSpc>
              </a:pPr>
              <a:r>
                <a:rPr lang="en-US" altLang="zh-CN" sz="5400" b="1">
                  <a:solidFill>
                    <a:srgbClr val="FFFF00"/>
                  </a:solidFill>
                  <a:latin typeface="Tw Cen MT Condensed Extra Bold" panose="020B0803020202020204" pitchFamily="34" charset="0"/>
                  <a:ea typeface="宋体" panose="02010600030101010101" pitchFamily="2" charset="-122"/>
                  <a:sym typeface="宋体" panose="02010600030101010101" pitchFamily="2" charset="-122"/>
                </a:rPr>
                <a:t>Choose your favourite athlete</a:t>
              </a:r>
              <a:endParaRPr lang="en-US" altLang="zh-CN" sz="5400" b="1">
                <a:solidFill>
                  <a:srgbClr val="FFFF00"/>
                </a:solidFill>
                <a:latin typeface="Tw Cen MT Condensed Extra Bold" panose="020B0803020202020204" pitchFamily="34" charset="0"/>
                <a:ea typeface="宋体" panose="02010600030101010101" pitchFamily="2" charset="-122"/>
                <a:sym typeface="宋体" panose="02010600030101010101" pitchFamily="2" charset="-122"/>
              </a:endParaRPr>
            </a:p>
          </p:txBody>
        </p:sp>
      </p:grpSp>
    </p:spTree>
    <p:custDataLst>
      <p:tags r:id="rId10"/>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263525" y="158750"/>
            <a:ext cx="11666538" cy="1903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srgbClr val="4472C4">
                  <a:lumMod val="40000"/>
                  <a:lumOff val="60000"/>
                </a:srgbClr>
              </a:solidFill>
              <a:effectLst/>
              <a:uLnTx/>
              <a:uFillTx/>
              <a:latin typeface="Calibri" panose="020F0502020204030204"/>
              <a:ea typeface="等线" panose="02010600030101010101" pitchFamily="2" charset="-122"/>
              <a:cs typeface="Arial" panose="020B0604020202020204"/>
              <a:sym typeface="+mn-ea"/>
            </a:endParaRPr>
          </a:p>
        </p:txBody>
      </p:sp>
      <p:sp>
        <p:nvSpPr>
          <p:cNvPr id="23555" name="内容占位符 2"/>
          <p:cNvSpPr>
            <a:spLocks noGrp="1"/>
          </p:cNvSpPr>
          <p:nvPr>
            <p:custDataLst>
              <p:tags r:id="rId2"/>
            </p:custDataLst>
          </p:nvPr>
        </p:nvSpPr>
        <p:spPr>
          <a:xfrm>
            <a:off x="444500" y="125413"/>
            <a:ext cx="11303000" cy="181451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just" defTabSz="457200" rtl="0" eaLnBrk="1" fontAlgn="base" latinLnBrk="0" hangingPunct="1">
              <a:lnSpc>
                <a:spcPct val="130000"/>
              </a:lnSpc>
              <a:spcBef>
                <a:spcPts val="1000"/>
              </a:spcBef>
              <a:spcAft>
                <a:spcPct val="0"/>
              </a:spcAft>
              <a:buClrTx/>
              <a:buSzTx/>
              <a:buFont typeface="Arial" panose="020B0604020202020204" pitchFamily="34" charset="0"/>
              <a:buNone/>
              <a:defRPr/>
            </a:pPr>
            <a:r>
              <a:rPr kumimoji="0" lang="en-US" altLang="zh-CN" sz="32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Impressive skills:</a:t>
            </a:r>
            <a:r>
              <a:rPr kumimoji="0" lang="zh-CN" altLang="en-US" sz="32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 </a:t>
            </a:r>
            <a:r>
              <a:rPr kumimoji="0" lang="en-US" altLang="zh-CN"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When Michael Jordan's feet left the ground, time seemed to stand still. The player who became known as "Air Jordan" changed basketball with his graceful moves and jumps. </a:t>
            </a:r>
            <a:endParaRPr kumimoji="0" lang="zh-CN" altLang="en-US"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endParaRPr>
          </a:p>
        </p:txBody>
      </p:sp>
      <p:sp>
        <p:nvSpPr>
          <p:cNvPr id="13" name="文本框 12"/>
          <p:cNvSpPr txBox="1"/>
          <p:nvPr>
            <p:custDataLst>
              <p:tags r:id="rId3"/>
            </p:custDataLst>
          </p:nvPr>
        </p:nvSpPr>
        <p:spPr>
          <a:xfrm>
            <a:off x="444500" y="2738437"/>
            <a:ext cx="11585575" cy="33973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514350" marR="0" lvl="0" indent="-514350" algn="l" defTabSz="457200" rtl="0" eaLnBrk="0" fontAlgn="base" latinLnBrk="0" hangingPunct="0">
              <a:lnSpc>
                <a:spcPct val="130000"/>
              </a:lnSpc>
              <a:spcBef>
                <a:spcPct val="0"/>
              </a:spcBef>
              <a:spcAft>
                <a:spcPct val="0"/>
              </a:spcAft>
              <a:buClrTx/>
              <a:buSzTx/>
              <a:buFontTx/>
              <a:buAutoNum type="circleNumDbPlain" startAt="3"/>
              <a:defRPr/>
            </a:pPr>
            <a:r>
              <a:rPr kumimoji="0" lang="en-US" altLang="zh-CN"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What does </a:t>
            </a:r>
            <a:r>
              <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等线" panose="02010600030101010101" pitchFamily="2" charset="-122"/>
                <a:cs typeface="Arial" panose="020B0604020202020204"/>
              </a:rPr>
              <a:t>the first sentence </a:t>
            </a:r>
            <a:r>
              <a:rPr kumimoji="0" lang="en-US" altLang="zh-CN"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in the paragraph introducing Michael Jordan mean?</a:t>
            </a:r>
            <a:endParaRPr kumimoji="0" lang="en-US" altLang="zh-CN"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endParaRPr>
          </a:p>
          <a:p>
            <a:pPr marL="742950" marR="0" lvl="1" indent="-285750" algn="l" defTabSz="457200" rtl="0" eaLnBrk="0" fontAlgn="base" latinLnBrk="0" hangingPunct="0">
              <a:lnSpc>
                <a:spcPct val="13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Jordan's determination in basketball field.</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742950" marR="0" lvl="1" indent="-285750" algn="l" defTabSz="457200" rtl="0" eaLnBrk="0" fontAlgn="base" latinLnBrk="0" hangingPunct="0">
              <a:lnSpc>
                <a:spcPct val="13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Jordan's success in basketball field.</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742950" marR="0" lvl="1" indent="-285750" algn="l" defTabSz="457200" rtl="0" eaLnBrk="0" fontAlgn="base" latinLnBrk="0" hangingPunct="0">
              <a:lnSpc>
                <a:spcPct val="13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Jordan's handsome figure (</a:t>
            </a: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身材</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a:t>
            </a: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742950" marR="0" lvl="1" indent="-285750" algn="l" defTabSz="457200" rtl="0" eaLnBrk="0" fontAlgn="base" latinLnBrk="0" hangingPunct="0">
              <a:lnSpc>
                <a:spcPct val="13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Jordan's quick movement in playing basketball.</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p:txBody>
      </p:sp>
      <p:cxnSp>
        <p:nvCxnSpPr>
          <p:cNvPr id="12" name="直接连接符 11"/>
          <p:cNvCxnSpPr/>
          <p:nvPr>
            <p:custDataLst>
              <p:tags r:id="rId4"/>
            </p:custDataLst>
          </p:nvPr>
        </p:nvCxnSpPr>
        <p:spPr>
          <a:xfrm>
            <a:off x="3562350" y="785813"/>
            <a:ext cx="808831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5"/>
            </p:custDataLst>
          </p:nvPr>
        </p:nvCxnSpPr>
        <p:spPr>
          <a:xfrm>
            <a:off x="519113" y="1462088"/>
            <a:ext cx="3743325" cy="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left)">
                                      <p:cBhvr>
                                        <p:cTn id="10" dur="500"/>
                                        <p:tgtEl>
                                          <p:spTgt spid="1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left)">
                                      <p:cBhvr>
                                        <p:cTn id="13" dur="500"/>
                                        <p:tgtEl>
                                          <p:spTgt spid="1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left)">
                                      <p:cBhvr>
                                        <p:cTn id="16" dur="500"/>
                                        <p:tgtEl>
                                          <p:spTgt spid="1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left)">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3.stand still">
            <a:hlinkClick r:id="" action="ppaction://media"/>
          </p:cNvPr>
          <p:cNvPicPr>
            <a:picLocks noChangeAspect="1"/>
          </p:cNvPicPr>
          <p:nvPr>
            <a:videoFile r:link="rId1"/>
            <p:extLst>
              <p:ext uri="{DAA4B4D4-6D71-4841-9C94-3DE7FCFB9230}">
                <p14:media xmlns:p14="http://schemas.microsoft.com/office/powerpoint/2010/main" r:embed="rId2">
                  <p14:trim st="27621.000000"/>
                </p14:media>
              </p:ext>
            </p:extLst>
          </p:nvPr>
        </p:nvPicPr>
        <p:blipFill>
          <a:blip r:embed="rId3"/>
          <a:stretch>
            <a:fillRect/>
          </a:stretch>
        </p:blipFill>
        <p:spPr>
          <a:xfrm>
            <a:off x="-176697" y="0"/>
            <a:ext cx="12368697" cy="69573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263525" y="158750"/>
            <a:ext cx="11666538" cy="1903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srgbClr val="4472C4">
                  <a:lumMod val="40000"/>
                  <a:lumOff val="60000"/>
                </a:srgbClr>
              </a:solidFill>
              <a:effectLst/>
              <a:uLnTx/>
              <a:uFillTx/>
              <a:latin typeface="Calibri" panose="020F0502020204030204"/>
              <a:ea typeface="等线" panose="02010600030101010101" pitchFamily="2" charset="-122"/>
              <a:cs typeface="Arial" panose="020B0604020202020204"/>
              <a:sym typeface="+mn-ea"/>
            </a:endParaRPr>
          </a:p>
        </p:txBody>
      </p:sp>
      <p:sp>
        <p:nvSpPr>
          <p:cNvPr id="23555" name="内容占位符 2"/>
          <p:cNvSpPr>
            <a:spLocks noGrp="1"/>
          </p:cNvSpPr>
          <p:nvPr>
            <p:custDataLst>
              <p:tags r:id="rId2"/>
            </p:custDataLst>
          </p:nvPr>
        </p:nvSpPr>
        <p:spPr>
          <a:xfrm>
            <a:off x="444500" y="125413"/>
            <a:ext cx="11303000" cy="181451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just" defTabSz="457200" rtl="0" eaLnBrk="1" fontAlgn="base" latinLnBrk="0" hangingPunct="1">
              <a:lnSpc>
                <a:spcPct val="130000"/>
              </a:lnSpc>
              <a:spcBef>
                <a:spcPts val="1000"/>
              </a:spcBef>
              <a:spcAft>
                <a:spcPct val="0"/>
              </a:spcAft>
              <a:buClrTx/>
              <a:buSzTx/>
              <a:buFont typeface="Arial" panose="020B0604020202020204" pitchFamily="34" charset="0"/>
              <a:buNone/>
              <a:defRPr/>
            </a:pPr>
            <a:r>
              <a:rPr kumimoji="0" lang="en-US" altLang="zh-CN" sz="32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Impressive skills:</a:t>
            </a:r>
            <a:r>
              <a:rPr kumimoji="0" lang="zh-CN" altLang="en-US" sz="32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 </a:t>
            </a:r>
            <a:r>
              <a:rPr kumimoji="0" lang="en-US" altLang="zh-CN"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rPr>
              <a:t>When Michael Jordan's feet left the ground, time seemed to stand still. The player who became known as "Air Jordan" changed basketball with his graceful moves and jumps. </a:t>
            </a:r>
            <a:endParaRPr kumimoji="0" lang="zh-CN" altLang="en-US"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a:endParaRPr>
          </a:p>
        </p:txBody>
      </p:sp>
      <p:sp>
        <p:nvSpPr>
          <p:cNvPr id="13" name="文本框 12"/>
          <p:cNvSpPr txBox="1"/>
          <p:nvPr>
            <p:custDataLst>
              <p:tags r:id="rId3"/>
            </p:custDataLst>
          </p:nvPr>
        </p:nvSpPr>
        <p:spPr>
          <a:xfrm>
            <a:off x="444500" y="2738437"/>
            <a:ext cx="11585575" cy="33973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514350" marR="0" lvl="0" indent="-514350" algn="l" defTabSz="457200" rtl="0" eaLnBrk="0" fontAlgn="base" latinLnBrk="0" hangingPunct="0">
              <a:lnSpc>
                <a:spcPct val="130000"/>
              </a:lnSpc>
              <a:spcBef>
                <a:spcPct val="0"/>
              </a:spcBef>
              <a:spcAft>
                <a:spcPct val="0"/>
              </a:spcAft>
              <a:buClrTx/>
              <a:buSzTx/>
              <a:buFontTx/>
              <a:buAutoNum type="circleNumDbPlain" startAt="3"/>
              <a:defRPr/>
            </a:pPr>
            <a:r>
              <a:rPr kumimoji="0" lang="en-US" altLang="zh-CN"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What does </a:t>
            </a:r>
            <a:r>
              <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等线" panose="02010600030101010101" pitchFamily="2" charset="-122"/>
                <a:cs typeface="Arial" panose="020B0604020202020204"/>
              </a:rPr>
              <a:t>the first sentence </a:t>
            </a:r>
            <a:r>
              <a:rPr kumimoji="0" lang="en-US" altLang="zh-CN"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in the paragraph introducing Michael Jordan mean?</a:t>
            </a:r>
            <a:endParaRPr kumimoji="0" lang="en-US" altLang="zh-CN"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endParaRPr>
          </a:p>
          <a:p>
            <a:pPr marL="742950" marR="0" lvl="1" indent="-285750" algn="l" defTabSz="457200" rtl="0" eaLnBrk="0" fontAlgn="base" latinLnBrk="0" hangingPunct="0">
              <a:lnSpc>
                <a:spcPct val="13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Jordan's determination in basketball field.</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742950" marR="0" lvl="1" indent="-285750" algn="l" defTabSz="457200" rtl="0" eaLnBrk="0" fontAlgn="base" latinLnBrk="0" hangingPunct="0">
              <a:lnSpc>
                <a:spcPct val="13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Jordan's success in basketball field.</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742950" marR="0" lvl="1" indent="-285750" algn="l" defTabSz="457200" rtl="0" eaLnBrk="0" fontAlgn="base" latinLnBrk="0" hangingPunct="0">
              <a:lnSpc>
                <a:spcPct val="13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Jordan's handsome figure (</a:t>
            </a: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身材</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a:t>
            </a:r>
            <a:r>
              <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a:p>
            <a:pPr marL="742950" marR="0" lvl="1" indent="-285750" algn="l" defTabSz="457200" rtl="0" eaLnBrk="0" fontAlgn="base" latinLnBrk="0" hangingPunct="0">
              <a:lnSpc>
                <a:spcPct val="130000"/>
              </a:lnSpc>
              <a:spcBef>
                <a:spcPct val="0"/>
              </a:spcBef>
              <a:spcAft>
                <a:spcPct val="0"/>
              </a:spcAft>
              <a:buClrTx/>
              <a:buSzTx/>
              <a:buFont typeface="Calibri Light" panose="020F0302020204030204" pitchFamily="34" charset="0"/>
              <a:buAutoNum type="alphaUcPeriod"/>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rPr>
              <a:t>Jordan's quick movement in playing basketball.</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Arial" panose="020B0604020202020204"/>
            </a:endParaRPr>
          </a:p>
        </p:txBody>
      </p:sp>
      <p:sp>
        <p:nvSpPr>
          <p:cNvPr id="14" name="文本框 13"/>
          <p:cNvSpPr txBox="1"/>
          <p:nvPr>
            <p:custDataLst>
              <p:tags r:id="rId4"/>
            </p:custDataLst>
          </p:nvPr>
        </p:nvSpPr>
        <p:spPr>
          <a:xfrm>
            <a:off x="623888" y="5411788"/>
            <a:ext cx="1366838" cy="1016000"/>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6000" b="1" i="0" u="none" strike="noStrike" kern="1200" cap="none" spc="0" normalizeH="0" baseline="0" noProof="0">
                <a:ln>
                  <a:noFill/>
                </a:ln>
                <a:solidFill>
                  <a:srgbClr val="ED7D31">
                    <a:lumMod val="75000"/>
                  </a:srgbClr>
                </a:solidFill>
                <a:effectLst/>
                <a:uLnTx/>
                <a:uFillTx/>
                <a:latin typeface="Aharoni" panose="02010803020104030203" pitchFamily="2" charset="-79"/>
                <a:ea typeface="等线" panose="02010600030101010101" pitchFamily="2" charset="-122"/>
                <a:cs typeface="Aharoni" panose="02010803020104030203" pitchFamily="2" charset="-79"/>
              </a:rPr>
              <a:t>√</a:t>
            </a:r>
            <a:endParaRPr kumimoji="0" lang="zh-CN" altLang="en-US" sz="6000" b="1" i="0" u="none" strike="noStrike" kern="1200" cap="none" spc="0" normalizeH="0" baseline="0" noProof="0">
              <a:ln>
                <a:noFill/>
              </a:ln>
              <a:solidFill>
                <a:srgbClr val="ED7D31">
                  <a:lumMod val="75000"/>
                </a:srgbClr>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cxnSp>
        <p:nvCxnSpPr>
          <p:cNvPr id="12" name="直接连接符 11"/>
          <p:cNvCxnSpPr/>
          <p:nvPr>
            <p:custDataLst>
              <p:tags r:id="rId5"/>
            </p:custDataLst>
          </p:nvPr>
        </p:nvCxnSpPr>
        <p:spPr>
          <a:xfrm>
            <a:off x="3562350" y="785813"/>
            <a:ext cx="808831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6"/>
            </p:custDataLst>
          </p:nvPr>
        </p:nvCxnSpPr>
        <p:spPr>
          <a:xfrm>
            <a:off x="519113" y="1462088"/>
            <a:ext cx="3743325" cy="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left)">
                                      <p:cBhvr>
                                        <p:cTn id="10" dur="500"/>
                                        <p:tgtEl>
                                          <p:spTgt spid="1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left)">
                                      <p:cBhvr>
                                        <p:cTn id="13" dur="500"/>
                                        <p:tgtEl>
                                          <p:spTgt spid="1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left)">
                                      <p:cBhvr>
                                        <p:cTn id="16" dur="500"/>
                                        <p:tgtEl>
                                          <p:spTgt spid="1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left)">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385763" y="115888"/>
            <a:ext cx="11420475" cy="35115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Arial" panose="020B0604020202020204"/>
              <a:sym typeface="+mn-ea"/>
            </a:endParaRPr>
          </a:p>
        </p:txBody>
      </p:sp>
      <p:sp>
        <p:nvSpPr>
          <p:cNvPr id="12" name="内容占位符 11"/>
          <p:cNvSpPr>
            <a:spLocks noGrp="1"/>
          </p:cNvSpPr>
          <p:nvPr>
            <p:ph idx="1"/>
            <p:custDataLst>
              <p:tags r:id="rId2"/>
            </p:custDataLst>
          </p:nvPr>
        </p:nvSpPr>
        <p:spPr>
          <a:xfrm>
            <a:off x="481013" y="115888"/>
            <a:ext cx="11229975" cy="3459162"/>
          </a:xfrm>
        </p:spPr>
        <p:txBody>
          <a:bodyPr vert="horz" wrap="square" lIns="91440" tIns="45720" rIns="91440" bIns="45720" anchor="t" anchorCtr="0">
            <a:normAutofit lnSpcReduction="10000"/>
          </a:bodyPr>
          <a:lstStyle/>
          <a:p>
            <a:pPr marL="0" indent="0" algn="just">
              <a:lnSpc>
                <a:spcPct val="100000"/>
              </a:lnSpc>
              <a:buNone/>
            </a:pPr>
            <a:r>
              <a:rPr lang="en-US" altLang="zh-CN" b="1">
                <a:ea typeface="等线" panose="02010600030101010101" pitchFamily="2" charset="-122"/>
              </a:rPr>
              <a:t>Mental strength: </a:t>
            </a:r>
            <a:r>
              <a:rPr lang="en-US" altLang="zh-CN">
                <a:ea typeface="等线" panose="02010600030101010101" pitchFamily="2" charset="-122"/>
              </a:rPr>
              <a:t>Jordan’s skills were impressive, but the mental strength that he showed made him unique. In the final seconds of a game, Jordan always seemed to find a way to win. Jordan says that the secret to his success is learning from his failures. "I can accept failure; everyone fails at something. But I can’t accept not trying." Losing games taught him to practise harder and never give up. In life, Jordan has learnt to share his success with others. The Boys and Girls Club which he started in Chicago has been helping young people since 1996.</a:t>
            </a:r>
            <a:endParaRPr lang="en-US" altLang="zh-CN">
              <a:ea typeface="等线" panose="02010600030101010101" pitchFamily="2" charset="-122"/>
            </a:endParaRPr>
          </a:p>
        </p:txBody>
      </p:sp>
      <p:cxnSp>
        <p:nvCxnSpPr>
          <p:cNvPr id="23" name="直接连接符 22"/>
          <p:cNvCxnSpPr/>
          <p:nvPr>
            <p:custDataLst>
              <p:tags r:id="rId3"/>
            </p:custDataLst>
          </p:nvPr>
        </p:nvCxnSpPr>
        <p:spPr>
          <a:xfrm flipV="1">
            <a:off x="7574598" y="545783"/>
            <a:ext cx="4410075" cy="95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4"/>
            </p:custDataLst>
          </p:nvPr>
        </p:nvCxnSpPr>
        <p:spPr>
          <a:xfrm>
            <a:off x="550863" y="955675"/>
            <a:ext cx="5194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243" name="文本框 13"/>
          <p:cNvSpPr>
            <a:spLocks noChangeArrowheads="1"/>
          </p:cNvSpPr>
          <p:nvPr>
            <p:custDataLst>
              <p:tags r:id="rId5"/>
            </p:custDataLst>
          </p:nvPr>
        </p:nvSpPr>
        <p:spPr bwMode="auto">
          <a:xfrm>
            <a:off x="311679" y="3896775"/>
            <a:ext cx="11101387"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spAutoFit/>
          </a:bodyPr>
          <a:lstStyle>
            <a:lvl1pPr indent="355600" eaLnBrk="0" hangingPunct="0">
              <a:defRPr>
                <a:solidFill>
                  <a:srgbClr val="000000"/>
                </a:solidFill>
                <a:latin typeface="等线" panose="02010600030101010101" pitchFamily="2" charset="-122"/>
                <a:ea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defRPr>
            </a:lvl5pPr>
            <a:lvl6pPr eaLnBrk="0" fontAlgn="base" hangingPunct="0">
              <a:spcBef>
                <a:spcPct val="0"/>
              </a:spcBef>
              <a:spcAft>
                <a:spcPct val="0"/>
              </a:spcAft>
              <a:buSzTx/>
              <a:defRPr>
                <a:solidFill>
                  <a:srgbClr val="000000"/>
                </a:solidFill>
                <a:latin typeface="等线" panose="02010600030101010101" pitchFamily="2" charset="-122"/>
                <a:ea typeface="等线" panose="02010600030101010101" pitchFamily="2" charset="-122"/>
              </a:defRPr>
            </a:lvl6pPr>
            <a:lvl7pPr eaLnBrk="0" fontAlgn="base" hangingPunct="0">
              <a:spcBef>
                <a:spcPct val="0"/>
              </a:spcBef>
              <a:spcAft>
                <a:spcPct val="0"/>
              </a:spcAft>
              <a:buSzTx/>
              <a:defRPr>
                <a:solidFill>
                  <a:srgbClr val="000000"/>
                </a:solidFill>
                <a:latin typeface="等线" panose="02010600030101010101" pitchFamily="2" charset="-122"/>
                <a:ea typeface="等线" panose="02010600030101010101" pitchFamily="2" charset="-122"/>
              </a:defRPr>
            </a:lvl7pPr>
            <a:lvl8pPr eaLnBrk="0" fontAlgn="base" hangingPunct="0">
              <a:spcBef>
                <a:spcPct val="0"/>
              </a:spcBef>
              <a:spcAft>
                <a:spcPct val="0"/>
              </a:spcAft>
              <a:buSzTx/>
              <a:defRPr>
                <a:solidFill>
                  <a:srgbClr val="000000"/>
                </a:solidFill>
                <a:latin typeface="等线" panose="02010600030101010101" pitchFamily="2" charset="-122"/>
                <a:ea typeface="等线" panose="02010600030101010101" pitchFamily="2" charset="-122"/>
              </a:defRPr>
            </a:lvl8pPr>
            <a:lvl9pPr eaLnBrk="0" fontAlgn="base" hangingPunct="0">
              <a:spcBef>
                <a:spcPct val="0"/>
              </a:spcBef>
              <a:spcAft>
                <a:spcPct val="0"/>
              </a:spcAft>
              <a:buSzTx/>
              <a:defRPr>
                <a:solidFill>
                  <a:srgbClr val="000000"/>
                </a:solidFill>
                <a:latin typeface="等线" panose="02010600030101010101" pitchFamily="2" charset="-122"/>
                <a:ea typeface="等线" panose="02010600030101010101" pitchFamily="2" charset="-122"/>
              </a:defRPr>
            </a:lvl9pPr>
          </a:lstStyle>
          <a:p>
            <a:r>
              <a:rPr lang="en-US" altLang="zh-CN" sz="2800" b="1">
                <a:latin typeface="Times New Roman" panose="02020603050405020304" pitchFamily="18" charset="0"/>
                <a:cs typeface="Times New Roman" panose="02020603050405020304" pitchFamily="18" charset="0"/>
              </a:rPr>
              <a:t>2. What made Michael Jordan unique.</a:t>
            </a:r>
            <a:endParaRPr lang="en-US" altLang="zh-CN" sz="2800" b="1">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A.His excellent moves.</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B. His skilled jumps.</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C. Setting good example for others.</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D. His mental strength.</a:t>
            </a:r>
            <a:endParaRPr lang="zh-CN" altLang="en-US" sz="2800">
              <a:latin typeface="Times New Roman" panose="02020603050405020304" pitchFamily="18" charset="0"/>
              <a:cs typeface="Times New Roman" panose="02020603050405020304" pitchFamily="18" charset="0"/>
            </a:endParaRPr>
          </a:p>
        </p:txBody>
      </p:sp>
      <p:sp>
        <p:nvSpPr>
          <p:cNvPr id="2" name="文本框 1"/>
          <p:cNvSpPr txBox="1"/>
          <p:nvPr>
            <p:custDataLst>
              <p:tags r:id="rId6"/>
            </p:custDataLst>
          </p:nvPr>
        </p:nvSpPr>
        <p:spPr>
          <a:xfrm>
            <a:off x="623888" y="5411788"/>
            <a:ext cx="1366838" cy="1016000"/>
          </a:xfrm>
          <a:prstGeom prst="rect">
            <a:avLst/>
          </a:prstGeom>
          <a:noFill/>
        </p:spPr>
        <p:txBody>
          <a:bodyPr>
            <a:spAutoFit/>
          </a:bodyPr>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6000" b="1" i="0" u="none" strike="noStrike" kern="1200" cap="none" spc="0" normalizeH="0" baseline="0" noProof="0">
                <a:ln>
                  <a:noFill/>
                </a:ln>
                <a:solidFill>
                  <a:srgbClr val="ED7D31">
                    <a:lumMod val="75000"/>
                  </a:srgbClr>
                </a:solidFill>
                <a:effectLst/>
                <a:uLnTx/>
                <a:uFillTx/>
                <a:latin typeface="Aharoni" panose="02010803020104030203" pitchFamily="2" charset="-79"/>
                <a:ea typeface="等线" panose="02010600030101010101" pitchFamily="2" charset="-122"/>
                <a:cs typeface="Aharoni" panose="02010803020104030203" pitchFamily="2" charset="-79"/>
              </a:rPr>
              <a:t>√</a:t>
            </a:r>
            <a:endParaRPr kumimoji="0" lang="zh-CN" altLang="en-US" sz="6000" b="1" i="0" u="none" strike="noStrike" kern="1200" cap="none" spc="0" normalizeH="0" baseline="0" noProof="0">
              <a:ln>
                <a:noFill/>
              </a:ln>
              <a:solidFill>
                <a:srgbClr val="ED7D31">
                  <a:lumMod val="75000"/>
                </a:srgbClr>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2" grpId="0" build="p"/>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385763" y="115888"/>
            <a:ext cx="11420475" cy="35115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Arial" panose="020B0604020202020204"/>
              <a:sym typeface="+mn-ea"/>
            </a:endParaRPr>
          </a:p>
        </p:txBody>
      </p:sp>
      <p:sp>
        <p:nvSpPr>
          <p:cNvPr id="12" name="内容占位符 11"/>
          <p:cNvSpPr>
            <a:spLocks noGrp="1"/>
          </p:cNvSpPr>
          <p:nvPr>
            <p:ph idx="1"/>
            <p:custDataLst>
              <p:tags r:id="rId2"/>
            </p:custDataLst>
          </p:nvPr>
        </p:nvSpPr>
        <p:spPr>
          <a:xfrm>
            <a:off x="481013" y="115888"/>
            <a:ext cx="11229975" cy="3459162"/>
          </a:xfrm>
        </p:spPr>
        <p:txBody>
          <a:bodyPr vert="horz" wrap="square" lIns="91440" tIns="45720" rIns="91440" bIns="45720" anchor="t" anchorCtr="0"/>
          <a:lstStyle/>
          <a:p>
            <a:pPr marL="0" indent="0" algn="just">
              <a:lnSpc>
                <a:spcPct val="100000"/>
              </a:lnSpc>
              <a:buNone/>
            </a:pPr>
            <a:r>
              <a:rPr lang="en-US" altLang="zh-CN" b="1">
                <a:ea typeface="等线" panose="02010600030101010101" pitchFamily="2" charset="-122"/>
              </a:rPr>
              <a:t>Mental strength: </a:t>
            </a:r>
            <a:r>
              <a:rPr lang="en-US" altLang="zh-CN">
                <a:ea typeface="等线" panose="02010600030101010101" pitchFamily="2" charset="-122"/>
              </a:rPr>
              <a:t>Jordan’s skills were impressive, but the mental strength that he showed made him unique. In the final seconds of a game, Jordan always seemed to find a way to win. Jordan says that the secret to his success is learning from his failures. "I can accept failure; everyone fails at something. But I can’t accept not trying." Losing games taught him to practise harder and never give up. In life, Jordan has learnt to share his success with others. The Boys and Girls Club which he started in Chicago has been helping young people since 1996.</a:t>
            </a:r>
            <a:endParaRPr lang="en-US" altLang="zh-CN">
              <a:ea typeface="等线" panose="02010600030101010101" pitchFamily="2" charset="-122"/>
            </a:endParaRPr>
          </a:p>
        </p:txBody>
      </p:sp>
      <p:sp>
        <p:nvSpPr>
          <p:cNvPr id="9" name="文本框 1"/>
          <p:cNvSpPr txBox="1"/>
          <p:nvPr>
            <p:custDataLst>
              <p:tags r:id="rId3"/>
            </p:custDataLst>
          </p:nvPr>
        </p:nvSpPr>
        <p:spPr>
          <a:xfrm>
            <a:off x="292100" y="3965575"/>
            <a:ext cx="9653588" cy="5835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514350" marR="0" lvl="0" indent="-514350" algn="l" defTabSz="457200" rtl="0" eaLnBrk="0" fontAlgn="base" latinLnBrk="0" hangingPunct="0">
              <a:lnSpc>
                <a:spcPct val="100000"/>
              </a:lnSpc>
              <a:spcBef>
                <a:spcPct val="0"/>
              </a:spcBef>
              <a:spcAft>
                <a:spcPct val="0"/>
              </a:spcAft>
              <a:buClrTx/>
              <a:buSzTx/>
              <a:buFontTx/>
              <a:buAutoNum type="circleNumDbPlain" startAt="5"/>
              <a:defRPr/>
            </a:pPr>
            <a:r>
              <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What kind of person is </a:t>
            </a:r>
            <a:r>
              <a:rPr lang="en-US" altLang="zh-CN" sz="3200" b="1"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sym typeface="+mn-ea"/>
              </a:rPr>
              <a:t>Jordan</a:t>
            </a:r>
            <a:r>
              <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rPr>
              <a:t> ?</a:t>
            </a:r>
            <a:endPar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a:endParaRPr>
          </a:p>
        </p:txBody>
      </p:sp>
      <p:cxnSp>
        <p:nvCxnSpPr>
          <p:cNvPr id="21" name="直接连接符 20"/>
          <p:cNvCxnSpPr/>
          <p:nvPr>
            <p:custDataLst>
              <p:tags r:id="rId4"/>
            </p:custDataLst>
          </p:nvPr>
        </p:nvCxnSpPr>
        <p:spPr>
          <a:xfrm>
            <a:off x="550863" y="2774950"/>
            <a:ext cx="51943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5"/>
            </p:custDataLst>
          </p:nvPr>
        </p:nvCxnSpPr>
        <p:spPr>
          <a:xfrm>
            <a:off x="2101850" y="1892300"/>
            <a:ext cx="364331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6"/>
            </p:custDataLst>
          </p:nvPr>
        </p:nvSpPr>
        <p:spPr>
          <a:xfrm>
            <a:off x="839788" y="4681538"/>
            <a:ext cx="10634663" cy="583565"/>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ts val="3600"/>
              </a:spcAft>
              <a:buClrTx/>
              <a:buSzTx/>
              <a:buFont typeface="Arial" panose="020B0604020202020204" pitchFamily="34" charset="0"/>
              <a:buNone/>
              <a:defRPr/>
            </a:pPr>
            <a:r>
              <a:rPr kumimoji="0" lang="en-US" altLang="zh-CN" sz="3200" b="1" i="0" u="none" strike="noStrike" kern="0" cap="none" spc="-100" normalizeH="0" baseline="0" noProof="0">
                <a:ln>
                  <a:noFill/>
                </a:ln>
                <a:solidFill>
                  <a:srgbClr val="ED7D31"/>
                </a:solidFill>
                <a:effectLst/>
                <a:uLnTx/>
                <a:uFillTx/>
                <a:latin typeface="Calibri" panose="020F0502020204030204"/>
                <a:ea typeface="方正书宋_GBK" panose="02000000000000000000" pitchFamily="2" charset="-122"/>
                <a:cs typeface="Comic Sans MS Regular" panose="030F0902030302020204" charset="0"/>
                <a:sym typeface="+mn-ea"/>
              </a:rPr>
              <a:t>He is hard-working/ never gives up.  </a:t>
            </a:r>
            <a:r>
              <a:rPr kumimoji="0" lang="en-US" altLang="zh-CN" sz="2400" b="1" i="0" u="none" strike="noStrike" kern="0" cap="none" spc="-100" normalizeH="0" baseline="0" noProof="0">
                <a:ln>
                  <a:noFill/>
                </a:ln>
                <a:solidFill>
                  <a:srgbClr val="ED7D31"/>
                </a:solidFill>
                <a:effectLst/>
                <a:uLnTx/>
                <a:uFillTx/>
                <a:latin typeface="Calibri" panose="020F0502020204030204"/>
                <a:ea typeface="方正书宋_GBK" panose="02000000000000000000" pitchFamily="2" charset="-122"/>
                <a:cs typeface="Comic Sans MS Regular" panose="030F0902030302020204" charset="0"/>
                <a:sym typeface="+mn-ea"/>
              </a:rPr>
              <a:t>(</a:t>
            </a:r>
            <a:r>
              <a:rPr kumimoji="0" lang="zh-CN" altLang="en-US" sz="2400" b="1" i="0" u="none" strike="noStrike" kern="0" cap="none" spc="-100" normalizeH="0" baseline="0" noProof="0">
                <a:ln>
                  <a:noFill/>
                </a:ln>
                <a:solidFill>
                  <a:srgbClr val="ED7D31"/>
                </a:solidFill>
                <a:effectLst/>
                <a:uLnTx/>
                <a:uFillTx/>
                <a:latin typeface="Calibri" panose="020F0502020204030204"/>
                <a:ea typeface="方正书宋_GBK" panose="02000000000000000000" pitchFamily="2" charset="-122"/>
                <a:cs typeface="Comic Sans MS Regular" panose="030F0902030302020204" charset="0"/>
                <a:sym typeface="+mn-ea"/>
              </a:rPr>
              <a:t>不屈不挠的精神</a:t>
            </a:r>
            <a:r>
              <a:rPr kumimoji="0" lang="en-US" altLang="zh-CN" sz="2400" b="1" i="0" u="none" strike="noStrike" kern="0" cap="none" spc="-100" normalizeH="0" baseline="0" noProof="0">
                <a:ln>
                  <a:noFill/>
                </a:ln>
                <a:solidFill>
                  <a:srgbClr val="ED7D31"/>
                </a:solidFill>
                <a:effectLst/>
                <a:uLnTx/>
                <a:uFillTx/>
                <a:latin typeface="Calibri" panose="020F0502020204030204"/>
                <a:ea typeface="方正书宋_GBK" panose="02000000000000000000" pitchFamily="2" charset="-122"/>
                <a:cs typeface="Comic Sans MS Regular" panose="030F0902030302020204" charset="0"/>
                <a:sym typeface="+mn-ea"/>
              </a:rPr>
              <a:t>)</a:t>
            </a:r>
            <a:endParaRPr kumimoji="0" lang="en-US" altLang="zh-CN" sz="3200" b="1" i="0" u="none" strike="noStrike" kern="0" cap="none" spc="-100" normalizeH="0" baseline="0" noProof="0">
              <a:ln>
                <a:noFill/>
              </a:ln>
              <a:solidFill>
                <a:srgbClr val="ED7D31"/>
              </a:solidFill>
              <a:effectLst/>
              <a:uLnTx/>
              <a:uFillTx/>
              <a:latin typeface="Calibri" panose="020F0502020204030204"/>
              <a:ea typeface="方正书宋_GBK" panose="02000000000000000000" pitchFamily="2" charset="-122"/>
              <a:cs typeface="Comic Sans MS Regular" panose="030F0902030302020204" charset="0"/>
              <a:sym typeface="+mn-ea"/>
            </a:endParaRPr>
          </a:p>
        </p:txBody>
      </p:sp>
      <p:cxnSp>
        <p:nvCxnSpPr>
          <p:cNvPr id="17" name="直接连接符 16"/>
          <p:cNvCxnSpPr/>
          <p:nvPr>
            <p:custDataLst>
              <p:tags r:id="rId7"/>
            </p:custDataLst>
          </p:nvPr>
        </p:nvCxnSpPr>
        <p:spPr>
          <a:xfrm>
            <a:off x="6823075" y="2774950"/>
            <a:ext cx="47244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8"/>
            </p:custDataLst>
          </p:nvPr>
        </p:nvCxnSpPr>
        <p:spPr>
          <a:xfrm>
            <a:off x="550863" y="3155950"/>
            <a:ext cx="292258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文本框 26"/>
          <p:cNvSpPr txBox="1"/>
          <p:nvPr>
            <p:custDataLst>
              <p:tags r:id="rId9"/>
            </p:custDataLst>
          </p:nvPr>
        </p:nvSpPr>
        <p:spPr>
          <a:xfrm>
            <a:off x="839788" y="5351463"/>
            <a:ext cx="10634663" cy="584200"/>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ts val="3600"/>
              </a:spcAft>
              <a:buClrTx/>
              <a:buSzTx/>
              <a:buFont typeface="Arial" panose="020B0604020202020204" pitchFamily="34" charset="0"/>
              <a:buNone/>
              <a:defRPr/>
            </a:pPr>
            <a:r>
              <a:rPr kumimoji="0" lang="en-US" altLang="zh-CN" sz="3200" b="1" i="0" u="none" strike="noStrike" kern="0" cap="none" spc="-100" normalizeH="0" baseline="0" noProof="0">
                <a:ln>
                  <a:noFill/>
                </a:ln>
                <a:solidFill>
                  <a:srgbClr val="ED7D31"/>
                </a:solidFill>
                <a:effectLst/>
                <a:uLnTx/>
                <a:uFillTx/>
                <a:latin typeface="Calibri" panose="020F0502020204030204"/>
                <a:ea typeface="方正书宋_GBK" panose="02000000000000000000" pitchFamily="2" charset="-122"/>
                <a:cs typeface="Comic Sans MS Regular" panose="030F0902030302020204" charset="0"/>
                <a:sym typeface="+mn-ea"/>
              </a:rPr>
              <a:t>He is helpful.</a:t>
            </a:r>
            <a:endParaRPr kumimoji="0" lang="en-US" altLang="zh-CN" sz="3200" b="1" i="0" u="none" strike="noStrike" kern="0" cap="none" spc="-100" normalizeH="0" baseline="0" noProof="0">
              <a:ln>
                <a:noFill/>
              </a:ln>
              <a:solidFill>
                <a:srgbClr val="ED7D31"/>
              </a:solidFill>
              <a:effectLst/>
              <a:uLnTx/>
              <a:uFillTx/>
              <a:latin typeface="Calibri" panose="020F0502020204030204"/>
              <a:ea typeface="方正书宋_GBK" panose="02000000000000000000" pitchFamily="2" charset="-122"/>
              <a:cs typeface="Comic Sans MS Regular" panose="030F09020303020202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2" grpId="0" build="p"/>
      <p:bldP spid="1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1"/>
          <p:cNvSpPr txBox="1">
            <a:spLocks noChangeArrowheads="1"/>
          </p:cNvSpPr>
          <p:nvPr>
            <p:custDataLst>
              <p:tags r:id="rId1"/>
            </p:custDataLst>
          </p:nvPr>
        </p:nvSpPr>
        <p:spPr bwMode="auto">
          <a:xfrm>
            <a:off x="115253" y="31433"/>
            <a:ext cx="11612563" cy="137096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marR="0" lvl="0" indent="0" algn="l" defTabSz="457200" rtl="0" eaLnBrk="0" fontAlgn="base" latinLnBrk="0" hangingPunct="0">
              <a:lnSpc>
                <a:spcPct val="130000"/>
              </a:lnSpc>
              <a:spcBef>
                <a:spcPct val="0"/>
              </a:spcBef>
              <a:spcAft>
                <a:spcPct val="0"/>
              </a:spcAft>
              <a:buClrTx/>
              <a:buSzTx/>
              <a:buFont typeface="Wingdings" panose="05000000000000000000" pitchFamily="2" charset="2"/>
              <a:buNone/>
              <a:defRPr/>
            </a:pPr>
            <a:r>
              <a:rPr kumimoji="0" lang="en-US" altLang="zh-CN" sz="32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等线" panose="02010600030101010101" pitchFamily="2" charset="-122"/>
                <a:cs typeface="Arial" panose="020B0604020202020204" pitchFamily="34" charset="0"/>
              </a:rPr>
              <a:t>Pair -work</a:t>
            </a:r>
            <a:endParaRPr kumimoji="0" lang="en-US" altLang="zh-CN" sz="32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等线" panose="02010600030101010101" pitchFamily="2" charset="-122"/>
              <a:cs typeface="Arial" panose="020B0604020202020204" pitchFamily="34" charset="0"/>
            </a:endParaRPr>
          </a:p>
          <a:p>
            <a:pPr marR="0" lvl="0" indent="0" algn="l" defTabSz="457200" rtl="0" eaLnBrk="0" fontAlgn="base" latinLnBrk="0" hangingPunct="0">
              <a:lnSpc>
                <a:spcPct val="130000"/>
              </a:lnSpc>
              <a:spcBef>
                <a:spcPct val="0"/>
              </a:spcBef>
              <a:spcAft>
                <a:spcPct val="0"/>
              </a:spcAft>
              <a:buClrTx/>
              <a:buSzTx/>
              <a:buFont typeface="Wingdings" panose="05000000000000000000" pitchFamily="2" charset="2"/>
              <a:buNone/>
              <a:defRPr/>
            </a:pPr>
            <a:r>
              <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pitchFamily="34" charset="0"/>
              </a:rPr>
              <a:t>Work with your partner fill in the mind map .</a:t>
            </a:r>
            <a:endPar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等线" panose="02010600030101010101" pitchFamily="2" charset="-122"/>
              <a:cs typeface="Arial" panose="020B0604020202020204" pitchFamily="34" charset="0"/>
            </a:endParaRPr>
          </a:p>
        </p:txBody>
      </p:sp>
      <p:sp>
        <p:nvSpPr>
          <p:cNvPr id="3" name="矩形: 圆角 2"/>
          <p:cNvSpPr/>
          <p:nvPr>
            <p:custDataLst>
              <p:tags r:id="rId2"/>
            </p:custDataLst>
          </p:nvPr>
        </p:nvSpPr>
        <p:spPr bwMode="auto">
          <a:xfrm>
            <a:off x="193675" y="3670300"/>
            <a:ext cx="1450975" cy="755650"/>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Jordan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 name="矩形: 圆角 4"/>
          <p:cNvSpPr/>
          <p:nvPr>
            <p:custDataLst>
              <p:tags r:id="rId3"/>
            </p:custDataLst>
          </p:nvPr>
        </p:nvSpPr>
        <p:spPr bwMode="auto">
          <a:xfrm>
            <a:off x="1681163" y="2697163"/>
            <a:ext cx="2197100" cy="51593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As a player</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圆角 7"/>
          <p:cNvSpPr/>
          <p:nvPr>
            <p:custDataLst>
              <p:tags r:id="rId4"/>
            </p:custDataLst>
          </p:nvPr>
        </p:nvSpPr>
        <p:spPr bwMode="auto">
          <a:xfrm>
            <a:off x="1681163" y="5081588"/>
            <a:ext cx="2197100" cy="517525"/>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As a person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文本框 23"/>
          <p:cNvSpPr txBox="1"/>
          <p:nvPr>
            <p:custDataLst>
              <p:tags r:id="rId5"/>
            </p:custDataLst>
          </p:nvPr>
        </p:nvSpPr>
        <p:spPr bwMode="auto">
          <a:xfrm>
            <a:off x="4056063" y="1839913"/>
            <a:ext cx="7920038" cy="523875"/>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He changed basketball with his graceful  </a:t>
            </a:r>
            <a:r>
              <a:rPr kumimoji="0" lang="en-US" altLang="zh-CN" sz="28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文本框 24"/>
          <p:cNvSpPr txBox="1"/>
          <p:nvPr>
            <p:custDataLst>
              <p:tags r:id="rId6"/>
            </p:custDataLst>
          </p:nvPr>
        </p:nvSpPr>
        <p:spPr bwMode="auto">
          <a:xfrm>
            <a:off x="4056063" y="2670175"/>
            <a:ext cx="7875588" cy="492125"/>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His </a:t>
            </a:r>
            <a:r>
              <a:rPr kumimoji="0" lang="en-US" altLang="zh-CN" sz="26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made him unique.</a:t>
            </a:r>
            <a:endParaRPr kumimoji="0" lang="zh-CN" altLang="en-US" sz="26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文本框 26"/>
          <p:cNvSpPr txBox="1"/>
          <p:nvPr>
            <p:custDataLst>
              <p:tags r:id="rId7"/>
            </p:custDataLst>
          </p:nvPr>
        </p:nvSpPr>
        <p:spPr bwMode="auto">
          <a:xfrm>
            <a:off x="4056063" y="3508375"/>
            <a:ext cx="7920038" cy="523875"/>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His secret to success is learning from his </a:t>
            </a:r>
            <a:r>
              <a:rPr kumimoji="0" lang="en-US" altLang="zh-CN" sz="28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9" name="文本框 28"/>
          <p:cNvSpPr txBox="1"/>
          <p:nvPr>
            <p:custDataLst>
              <p:tags r:id="rId8"/>
            </p:custDataLst>
          </p:nvPr>
        </p:nvSpPr>
        <p:spPr bwMode="auto">
          <a:xfrm>
            <a:off x="4078288" y="5686425"/>
            <a:ext cx="7920038" cy="953135"/>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He set up a club in Chicago to </a:t>
            </a:r>
            <a:r>
              <a:rPr lang="en-US" altLang="zh-CN" sz="2800" b="1"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 </a:t>
            </a:r>
            <a:r>
              <a:rPr lang="en-US" altLang="zh-CN" sz="2800" b="1" u="sng"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young people.</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27658" name="连接符: 曲线 23552"/>
          <p:cNvCxnSpPr>
            <a:stCxn id="3" idx="0"/>
            <a:endCxn id="5" idx="1"/>
          </p:cNvCxnSpPr>
          <p:nvPr>
            <p:custDataLst>
              <p:tags r:id="rId9"/>
            </p:custDataLst>
          </p:nvPr>
        </p:nvCxnSpPr>
        <p:spPr>
          <a:xfrm rot="5400000" flipH="1" flipV="1">
            <a:off x="941388" y="2930525"/>
            <a:ext cx="715962" cy="762000"/>
          </a:xfrm>
          <a:prstGeom prst="curvedConnector2">
            <a:avLst/>
          </a:prstGeom>
          <a:ln w="19050" cap="flat" cmpd="sng">
            <a:solidFill>
              <a:srgbClr val="DEEBF7"/>
            </a:solidFill>
            <a:prstDash val="solid"/>
            <a:miter/>
            <a:headEnd type="none" w="med" len="med"/>
            <a:tailEnd type="none" w="med" len="med"/>
          </a:ln>
        </p:spPr>
      </p:cxnSp>
      <p:cxnSp>
        <p:nvCxnSpPr>
          <p:cNvPr id="27659" name="连接符: 曲线 23557"/>
          <p:cNvCxnSpPr>
            <a:stCxn id="3" idx="2"/>
            <a:endCxn id="8" idx="1"/>
          </p:cNvCxnSpPr>
          <p:nvPr>
            <p:custDataLst>
              <p:tags r:id="rId10"/>
            </p:custDataLst>
          </p:nvPr>
        </p:nvCxnSpPr>
        <p:spPr>
          <a:xfrm rot="-5400000" flipH="1">
            <a:off x="842963" y="4502150"/>
            <a:ext cx="914400" cy="762000"/>
          </a:xfrm>
          <a:prstGeom prst="curvedConnector2">
            <a:avLst/>
          </a:prstGeom>
          <a:ln w="19050" cap="flat" cmpd="sng">
            <a:solidFill>
              <a:srgbClr val="DEEBF7"/>
            </a:solidFill>
            <a:prstDash val="solid"/>
            <a:miter/>
            <a:headEnd type="none" w="med" len="med"/>
            <a:tailEnd type="none" w="med" len="med"/>
          </a:ln>
        </p:spPr>
      </p:cxnSp>
      <p:cxnSp>
        <p:nvCxnSpPr>
          <p:cNvPr id="23559" name="连接符: 曲线 23558"/>
          <p:cNvCxnSpPr>
            <a:stCxn id="5" idx="0"/>
            <a:endCxn id="24" idx="1"/>
          </p:cNvCxnSpPr>
          <p:nvPr>
            <p:custDataLst>
              <p:tags r:id="rId11"/>
            </p:custDataLst>
          </p:nvPr>
        </p:nvCxnSpPr>
        <p:spPr bwMode="auto">
          <a:xfrm rot="5400000" flipH="1" flipV="1">
            <a:off x="3120231" y="1761331"/>
            <a:ext cx="595313" cy="1276350"/>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5" idx="3"/>
            <a:endCxn id="25" idx="1"/>
          </p:cNvCxnSpPr>
          <p:nvPr>
            <p:custDataLst>
              <p:tags r:id="rId12"/>
            </p:custDataLst>
          </p:nvPr>
        </p:nvCxnSpPr>
        <p:spPr bwMode="auto">
          <a:xfrm flipV="1">
            <a:off x="3878263" y="2916238"/>
            <a:ext cx="177800" cy="3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62" name="连接符: 曲线 57"/>
          <p:cNvCxnSpPr>
            <a:stCxn id="5" idx="2"/>
            <a:endCxn id="27" idx="1"/>
          </p:cNvCxnSpPr>
          <p:nvPr>
            <p:custDataLst>
              <p:tags r:id="rId13"/>
            </p:custDataLst>
          </p:nvPr>
        </p:nvCxnSpPr>
        <p:spPr>
          <a:xfrm rot="-5400000" flipH="1">
            <a:off x="3138488" y="2852738"/>
            <a:ext cx="557212" cy="1276350"/>
          </a:xfrm>
          <a:prstGeom prst="curvedConnector2">
            <a:avLst/>
          </a:prstGeom>
          <a:ln w="6350" cap="flat" cmpd="sng">
            <a:solidFill>
              <a:schemeClr val="accent1"/>
            </a:solidFill>
            <a:prstDash val="solid"/>
            <a:miter/>
            <a:headEnd type="none" w="med" len="med"/>
            <a:tailEnd type="none" w="med" len="med"/>
          </a:ln>
        </p:spPr>
      </p:cxnSp>
      <p:sp>
        <p:nvSpPr>
          <p:cNvPr id="23583" name="文本框 23582"/>
          <p:cNvSpPr txBox="1"/>
          <p:nvPr>
            <p:custDataLst>
              <p:tags r:id="rId14"/>
            </p:custDataLst>
          </p:nvPr>
        </p:nvSpPr>
        <p:spPr bwMode="auto">
          <a:xfrm>
            <a:off x="4078288" y="4427538"/>
            <a:ext cx="7920038" cy="523875"/>
          </a:xfrm>
          <a:prstGeom prst="rect">
            <a:avLst/>
          </a:prstGeom>
          <a:solidFill>
            <a:schemeClr val="accent4">
              <a:lumMod val="20000"/>
              <a:lumOff val="80000"/>
            </a:schemeClr>
          </a:solidFill>
          <a:ln>
            <a:solidFill>
              <a:schemeClr val="bg1"/>
            </a:solidFill>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He has learnt to share his </a:t>
            </a:r>
            <a:r>
              <a:rPr kumimoji="0" lang="en-US" altLang="zh-CN" sz="2800" b="1" i="0" u="sng"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with others.</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9" name="矩形 78"/>
          <p:cNvSpPr>
            <a:spLocks noChangeArrowheads="1"/>
          </p:cNvSpPr>
          <p:nvPr>
            <p:custDataLst>
              <p:tags r:id="rId15"/>
            </p:custDataLst>
          </p:nvPr>
        </p:nvSpPr>
        <p:spPr bwMode="auto">
          <a:xfrm>
            <a:off x="10252650" y="1143039"/>
            <a:ext cx="2169572" cy="113184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457200" rtl="0" eaLnBrk="0" fontAlgn="base" latinLnBrk="0" hangingPunct="0">
              <a:lnSpc>
                <a:spcPct val="15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moves and jumps </a:t>
            </a:r>
            <a:endParaRPr kumimoji="0" lang="zh-CN" altLang="zh-CN" sz="24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0" name="矩形 79"/>
          <p:cNvSpPr>
            <a:spLocks noChangeArrowheads="1"/>
          </p:cNvSpPr>
          <p:nvPr>
            <p:custDataLst>
              <p:tags r:id="rId16"/>
            </p:custDataLst>
          </p:nvPr>
        </p:nvSpPr>
        <p:spPr bwMode="auto">
          <a:xfrm>
            <a:off x="4745038" y="2481263"/>
            <a:ext cx="3248025" cy="6588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mental strength</a:t>
            </a:r>
            <a:endParaRPr kumimoji="0" lang="zh-CN"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1" name="矩形 80"/>
          <p:cNvSpPr>
            <a:spLocks noChangeArrowheads="1"/>
          </p:cNvSpPr>
          <p:nvPr>
            <p:custDataLst>
              <p:tags r:id="rId17"/>
            </p:custDataLst>
          </p:nvPr>
        </p:nvSpPr>
        <p:spPr bwMode="auto">
          <a:xfrm>
            <a:off x="10325100" y="3390900"/>
            <a:ext cx="1489075" cy="657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failures</a:t>
            </a:r>
            <a:endParaRPr kumimoji="0" lang="zh-CN"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2" name="矩形 81"/>
          <p:cNvSpPr>
            <a:spLocks noChangeArrowheads="1"/>
          </p:cNvSpPr>
          <p:nvPr>
            <p:custDataLst>
              <p:tags r:id="rId18"/>
            </p:custDataLst>
          </p:nvPr>
        </p:nvSpPr>
        <p:spPr bwMode="auto">
          <a:xfrm>
            <a:off x="8015288" y="4297363"/>
            <a:ext cx="1941513" cy="6588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success</a:t>
            </a:r>
            <a:endParaRPr kumimoji="0" lang="zh-CN"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3" name="矩形 82"/>
          <p:cNvSpPr>
            <a:spLocks noChangeArrowheads="1"/>
          </p:cNvSpPr>
          <p:nvPr>
            <p:custDataLst>
              <p:tags r:id="rId19"/>
            </p:custDataLst>
          </p:nvPr>
        </p:nvSpPr>
        <p:spPr bwMode="auto">
          <a:xfrm>
            <a:off x="8947468" y="5512118"/>
            <a:ext cx="1487488" cy="73723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rPr>
              <a:t>help</a:t>
            </a:r>
            <a:endParaRPr kumimoji="0" lang="en-US" altLang="zh-CN" sz="2800" b="1" i="0" u="none" strike="noStrike" kern="1200" cap="none" spc="0" normalizeH="0" baseline="0" noProof="0">
              <a:ln>
                <a:noFill/>
              </a:ln>
              <a:solidFill>
                <a:srgbClr val="ED7D31">
                  <a:lumMod val="75000"/>
                </a:srgbClr>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7669" name="连接符: 曲线 29"/>
          <p:cNvCxnSpPr>
            <a:stCxn id="8" idx="0"/>
            <a:endCxn id="23583" idx="1"/>
          </p:cNvCxnSpPr>
          <p:nvPr>
            <p:custDataLst>
              <p:tags r:id="rId20"/>
            </p:custDataLst>
          </p:nvPr>
        </p:nvCxnSpPr>
        <p:spPr>
          <a:xfrm rot="5400000" flipH="1" flipV="1">
            <a:off x="3232150" y="4235450"/>
            <a:ext cx="392113" cy="1298575"/>
          </a:xfrm>
          <a:prstGeom prst="curvedConnector2">
            <a:avLst/>
          </a:prstGeom>
          <a:ln w="6350" cap="flat" cmpd="sng">
            <a:solidFill>
              <a:schemeClr val="accent1"/>
            </a:solidFill>
            <a:prstDash val="solid"/>
            <a:miter/>
            <a:headEnd type="none" w="med" len="med"/>
            <a:tailEnd type="none" w="med" len="med"/>
          </a:ln>
        </p:spPr>
      </p:cxnSp>
      <p:cxnSp>
        <p:nvCxnSpPr>
          <p:cNvPr id="27670" name="连接符: 曲线 32"/>
          <p:cNvCxnSpPr>
            <a:stCxn id="8" idx="2"/>
            <a:endCxn id="29" idx="1"/>
          </p:cNvCxnSpPr>
          <p:nvPr>
            <p:custDataLst>
              <p:tags r:id="rId21"/>
            </p:custDataLst>
          </p:nvPr>
        </p:nvCxnSpPr>
        <p:spPr>
          <a:xfrm rot="5400000" flipV="1">
            <a:off x="3147378" y="5232083"/>
            <a:ext cx="563880" cy="1298575"/>
          </a:xfrm>
          <a:prstGeom prst="curvedConnector2">
            <a:avLst/>
          </a:prstGeom>
          <a:ln w="6350" cap="flat" cmpd="sng">
            <a:solidFill>
              <a:schemeClr val="accent1"/>
            </a:solidFill>
            <a:prstDash val="solid"/>
            <a:miter/>
            <a:headEnd type="none" w="med" len="med"/>
            <a:tailEnd type="none" w="med" len="med"/>
          </a:ln>
        </p:spPr>
      </p:cxnSp>
      <p:sp>
        <p:nvSpPr>
          <p:cNvPr id="19" name="箭头: V 形 18"/>
          <p:cNvSpPr/>
          <p:nvPr>
            <p:custDataLst>
              <p:tags r:id="rId22"/>
            </p:custDataLst>
          </p:nvPr>
        </p:nvSpPr>
        <p:spPr>
          <a:xfrm>
            <a:off x="86360" y="163195"/>
            <a:ext cx="3441700" cy="548005"/>
          </a:xfrm>
          <a:prstGeom prst="chevron">
            <a:avLst/>
          </a:prstGeom>
          <a:solidFill>
            <a:srgbClr val="FFC000"/>
          </a:solidFill>
          <a:ln>
            <a:solidFill>
              <a:srgbClr val="9ED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b="1">
                <a:solidFill>
                  <a:schemeClr val="tx1"/>
                </a:solidFill>
                <a:latin typeface="Times New Roman" panose="02020603050405020304" pitchFamily="18" charset="0"/>
                <a:cs typeface="Times New Roman" panose="02020603050405020304" pitchFamily="18" charset="0"/>
              </a:rPr>
              <a:t>Pair work  </a:t>
            </a:r>
            <a:endParaRPr lang="zh-CN" altLang="en-US" sz="40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linds(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linds(horizont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blinds(horizontal)">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blinds(horizontal)">
                                      <p:cBhvr>
                                        <p:cTn id="22" dur="500"/>
                                        <p:tgtEl>
                                          <p:spTgt spid="8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blinds(horizontal)">
                                      <p:cBhvr>
                                        <p:cTn id="2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P spid="8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矩形 1"/>
          <p:cNvSpPr/>
          <p:nvPr/>
        </p:nvSpPr>
        <p:spPr>
          <a:xfrm>
            <a:off x="2486713" y="571260"/>
            <a:ext cx="8505452" cy="630942"/>
          </a:xfrm>
          <a:prstGeom prst="rect">
            <a:avLst/>
          </a:prstGeom>
        </p:spPr>
        <p:txBody>
          <a:bodyPr vert="horz" lIns="91440" tIns="45720" rIns="91440" bIns="45720" rtlCol="0" anchor="ctr">
            <a:normAutofit fontScale="80000"/>
          </a:bodyPr>
          <a:lstStyle/>
          <a:p>
            <a:pPr algn="dist">
              <a:spcBef>
                <a:spcPct val="0"/>
              </a:spcBef>
            </a:pPr>
            <a:r>
              <a:rPr lang="en-US" altLang="zh-CN" sz="3000" dirty="0">
                <a:solidFill>
                  <a:schemeClr val="tx1">
                    <a:lumMod val="85000"/>
                    <a:lumOff val="15000"/>
                  </a:schemeClr>
                </a:solidFill>
                <a:latin typeface="微软雅黑" panose="020B0503020204020204" charset="-122"/>
                <a:ea typeface="微软雅黑" panose="020B0503020204020204" charset="-122"/>
                <a:cs typeface="+mj-cs"/>
              </a:rPr>
              <a:t>   </a:t>
            </a:r>
            <a:r>
              <a:rPr lang="en-US" altLang="zh-CN" sz="4000" b="1" dirty="0">
                <a:solidFill>
                  <a:schemeClr val="tx1">
                    <a:lumMod val="85000"/>
                    <a:lumOff val="15000"/>
                  </a:schemeClr>
                </a:solidFill>
                <a:latin typeface="微软雅黑" panose="020B0503020204020204" charset="-122"/>
                <a:ea typeface="微软雅黑" panose="020B0503020204020204" charset="-122"/>
                <a:cs typeface="+mj-cs"/>
              </a:rPr>
              <a:t> What do they have in common</a:t>
            </a:r>
            <a:r>
              <a:rPr lang="en-US" altLang="zh-CN" sz="3600" b="1" dirty="0">
                <a:solidFill>
                  <a:schemeClr val="tx1">
                    <a:lumMod val="85000"/>
                    <a:lumOff val="15000"/>
                  </a:schemeClr>
                </a:solidFill>
                <a:latin typeface="微软雅黑" panose="020B0503020204020204" charset="-122"/>
                <a:ea typeface="微软雅黑" panose="020B0503020204020204" charset="-122"/>
                <a:cs typeface="+mj-cs"/>
              </a:rPr>
              <a:t>?</a:t>
            </a:r>
            <a:endParaRPr lang="en-US" altLang="zh-CN" sz="3600" b="1" dirty="0">
              <a:solidFill>
                <a:schemeClr val="tx1">
                  <a:lumMod val="85000"/>
                  <a:lumOff val="15000"/>
                </a:schemeClr>
              </a:solidFill>
              <a:latin typeface="微软雅黑" panose="020B0503020204020204" charset="-122"/>
              <a:ea typeface="微软雅黑" panose="020B0503020204020204" charset="-122"/>
              <a:cs typeface="+mj-cs"/>
            </a:endParaRPr>
          </a:p>
        </p:txBody>
      </p:sp>
      <p:grpSp>
        <p:nvGrpSpPr>
          <p:cNvPr id="7" name="组合 6"/>
          <p:cNvGrpSpPr/>
          <p:nvPr/>
        </p:nvGrpSpPr>
        <p:grpSpPr>
          <a:xfrm>
            <a:off x="2567608" y="1772816"/>
            <a:ext cx="7878315" cy="4392488"/>
            <a:chOff x="2628895" y="1844824"/>
            <a:chExt cx="7704856" cy="3690857"/>
          </a:xfrm>
        </p:grpSpPr>
        <p:sp>
          <p:nvSpPr>
            <p:cNvPr id="8" name="矩形: 圆角 7"/>
            <p:cNvSpPr/>
            <p:nvPr/>
          </p:nvSpPr>
          <p:spPr>
            <a:xfrm>
              <a:off x="2628895" y="1982344"/>
              <a:ext cx="7704856" cy="3415819"/>
            </a:xfrm>
            <a:prstGeom prst="roundRect">
              <a:avLst>
                <a:gd name="adj" fmla="val 5844"/>
              </a:avLst>
            </a:prstGeom>
            <a:solidFill>
              <a:srgbClr val="558ED5"/>
            </a:solidFill>
            <a:ln>
              <a:solidFill>
                <a:srgbClr val="740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9" name="矩形: 圆角 8"/>
            <p:cNvSpPr/>
            <p:nvPr/>
          </p:nvSpPr>
          <p:spPr>
            <a:xfrm>
              <a:off x="2880923" y="1844824"/>
              <a:ext cx="7200800" cy="3690857"/>
            </a:xfrm>
            <a:prstGeom prst="roundRect">
              <a:avLst>
                <a:gd name="adj" fmla="val 5844"/>
              </a:avLst>
            </a:prstGeom>
            <a:solidFill>
              <a:schemeClr val="bg1"/>
            </a:solidFill>
            <a:ln>
              <a:solidFill>
                <a:srgbClr val="740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sp>
        <p:nvSpPr>
          <p:cNvPr id="11" name="矩形 10"/>
          <p:cNvSpPr>
            <a:spLocks noChangeArrowheads="1"/>
          </p:cNvSpPr>
          <p:nvPr/>
        </p:nvSpPr>
        <p:spPr bwMode="auto">
          <a:xfrm>
            <a:off x="3293907" y="3615125"/>
            <a:ext cx="6195742" cy="52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lnSpc>
                <a:spcPts val="3400"/>
              </a:lnSpc>
            </a:pPr>
            <a:r>
              <a:rPr lang="en-US" altLang="zh-CN" sz="3600" b="1" spc="150" dirty="0">
                <a:solidFill>
                  <a:srgbClr val="FF0000"/>
                </a:solidFill>
                <a:latin typeface="微软雅黑" panose="020B0503020204020204" charset="-122"/>
                <a:ea typeface="微软雅黑" panose="020B0503020204020204" charset="-122"/>
              </a:rPr>
              <a:t>2.To learn from failures.</a:t>
            </a:r>
            <a:endParaRPr lang="zh-CN" altLang="zh-CN" sz="3600" b="1" dirty="0">
              <a:solidFill>
                <a:srgbClr val="FF0000"/>
              </a:solidFill>
              <a:latin typeface="微软雅黑" panose="020B0503020204020204" charset="-122"/>
              <a:ea typeface="微软雅黑" panose="020B0503020204020204" charset="-122"/>
            </a:endParaRPr>
          </a:p>
        </p:txBody>
      </p:sp>
      <p:sp>
        <p:nvSpPr>
          <p:cNvPr id="13" name="矩形 12"/>
          <p:cNvSpPr>
            <a:spLocks noChangeArrowheads="1"/>
          </p:cNvSpPr>
          <p:nvPr/>
        </p:nvSpPr>
        <p:spPr bwMode="auto">
          <a:xfrm>
            <a:off x="3293907" y="4548251"/>
            <a:ext cx="65520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en-US" altLang="zh-CN" sz="3600" b="1" spc="150" dirty="0">
                <a:solidFill>
                  <a:srgbClr val="FF0000"/>
                </a:solidFill>
                <a:latin typeface="微软雅黑" panose="020B0503020204020204" charset="-122"/>
                <a:ea typeface="微软雅黑" panose="020B0503020204020204" charset="-122"/>
              </a:rPr>
              <a:t>3.To practice harder and harder.</a:t>
            </a:r>
            <a:endParaRPr lang="zh-CN" altLang="zh-CN" sz="3600" b="1" dirty="0">
              <a:solidFill>
                <a:srgbClr val="FF0000"/>
              </a:solidFill>
              <a:latin typeface="微软雅黑" panose="020B0503020204020204" charset="-122"/>
              <a:ea typeface="微软雅黑" panose="020B0503020204020204" charset="-122"/>
            </a:endParaRPr>
          </a:p>
        </p:txBody>
      </p:sp>
      <p:sp>
        <p:nvSpPr>
          <p:cNvPr id="14" name="矩形 13"/>
          <p:cNvSpPr>
            <a:spLocks noChangeArrowheads="1"/>
          </p:cNvSpPr>
          <p:nvPr/>
        </p:nvSpPr>
        <p:spPr bwMode="auto">
          <a:xfrm>
            <a:off x="3293907" y="2042547"/>
            <a:ext cx="74800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en-US" altLang="zh-CN" sz="3600" b="1" spc="150" dirty="0">
                <a:solidFill>
                  <a:srgbClr val="FF0000"/>
                </a:solidFill>
                <a:latin typeface="微软雅黑" panose="020B0503020204020204" charset="-122"/>
                <a:ea typeface="微软雅黑" panose="020B0503020204020204" charset="-122"/>
              </a:rPr>
              <a:t>1.Do not lose heart when facing difficulties.</a:t>
            </a:r>
            <a:endParaRPr lang="zh-CN" altLang="zh-CN" sz="3600" b="1" dirty="0">
              <a:solidFill>
                <a:srgbClr val="FF0000"/>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34055" y="-167889"/>
            <a:ext cx="3454019" cy="24674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prestig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D:\360MoveData\Users\Administrator\Desktop\th.jpgth"/>
          <p:cNvPicPr>
            <a:picLocks noChangeAspect="1"/>
          </p:cNvPicPr>
          <p:nvPr>
            <p:custDataLst>
              <p:tags r:id="rId1"/>
            </p:custDataLst>
          </p:nvPr>
        </p:nvPicPr>
        <p:blipFill>
          <a:blip r:embed="rId2"/>
          <a:stretch>
            <a:fillRect/>
          </a:stretch>
        </p:blipFill>
        <p:spPr>
          <a:xfrm>
            <a:off x="5067300" y="27303"/>
            <a:ext cx="1863725" cy="2487933"/>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p:spPr>
      </p:pic>
      <p:pic>
        <p:nvPicPr>
          <p:cNvPr id="9" name="图片 8" descr="D:\360MoveData\Users\Administrator\Desktop\图片3.png图片3"/>
          <p:cNvPicPr>
            <a:picLocks noChangeAspect="1"/>
          </p:cNvPicPr>
          <p:nvPr>
            <p:custDataLst>
              <p:tags r:id="rId3"/>
            </p:custDataLst>
          </p:nvPr>
        </p:nvPicPr>
        <p:blipFill>
          <a:blip r:embed="rId4"/>
          <a:stretch>
            <a:fillRect/>
          </a:stretch>
        </p:blipFill>
        <p:spPr>
          <a:xfrm>
            <a:off x="2373627" y="27305"/>
            <a:ext cx="1863091" cy="2487295"/>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p:spPr>
      </p:pic>
      <p:grpSp>
        <p:nvGrpSpPr>
          <p:cNvPr id="4" name="组合 3"/>
          <p:cNvGrpSpPr/>
          <p:nvPr>
            <p:custDataLst>
              <p:tags r:id="rId5"/>
            </p:custDataLst>
          </p:nvPr>
        </p:nvGrpSpPr>
        <p:grpSpPr>
          <a:xfrm>
            <a:off x="7761288" y="26988"/>
            <a:ext cx="1862137" cy="2487612"/>
            <a:chOff x="9370" y="1060"/>
            <a:chExt cx="2934" cy="4186"/>
          </a:xfrm>
        </p:grpSpPr>
        <p:sp>
          <p:nvSpPr>
            <p:cNvPr id="2" name="椭圆 1"/>
            <p:cNvSpPr/>
            <p:nvPr>
              <p:custDataLst>
                <p:tags r:id="rId6"/>
              </p:custDataLst>
            </p:nvPr>
          </p:nvSpPr>
          <p:spPr>
            <a:xfrm>
              <a:off x="9370" y="1060"/>
              <a:ext cx="2935" cy="4186"/>
            </a:xfrm>
            <a:prstGeom prst="ellipse">
              <a:avLst/>
            </a:prstGeom>
            <a:noFill/>
            <a:ln w="28575"/>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5845" name="图片 2" descr="th (18)"/>
            <p:cNvPicPr>
              <a:picLocks noChangeAspect="1"/>
            </p:cNvPicPr>
            <p:nvPr>
              <p:custDataLst>
                <p:tags r:id="rId7"/>
              </p:custDataLst>
            </p:nvPr>
          </p:nvPicPr>
          <p:blipFill>
            <a:blip r:embed="rId8"/>
            <a:stretch>
              <a:fillRect/>
            </a:stretch>
          </p:blipFill>
          <p:spPr>
            <a:xfrm>
              <a:off x="9914" y="1667"/>
              <a:ext cx="1847" cy="2970"/>
            </a:xfrm>
            <a:prstGeom prst="rect">
              <a:avLst/>
            </a:prstGeom>
            <a:noFill/>
            <a:ln w="9525">
              <a:noFill/>
            </a:ln>
          </p:spPr>
        </p:pic>
      </p:grpSp>
      <p:grpSp>
        <p:nvGrpSpPr>
          <p:cNvPr id="7" name="组合 6"/>
          <p:cNvGrpSpPr/>
          <p:nvPr>
            <p:custDataLst>
              <p:tags r:id="rId9"/>
            </p:custDataLst>
          </p:nvPr>
        </p:nvGrpSpPr>
        <p:grpSpPr>
          <a:xfrm>
            <a:off x="2025650" y="2414588"/>
            <a:ext cx="7966075" cy="842962"/>
            <a:chOff x="791" y="4932"/>
            <a:chExt cx="12544" cy="1575"/>
          </a:xfrm>
        </p:grpSpPr>
        <p:pic>
          <p:nvPicPr>
            <p:cNvPr id="35847" name="图片 5" descr="c"/>
            <p:cNvPicPr>
              <a:picLocks noChangeAspect="1"/>
            </p:cNvPicPr>
            <p:nvPr>
              <p:custDataLst>
                <p:tags r:id="rId10"/>
              </p:custDataLst>
            </p:nvPr>
          </p:nvPicPr>
          <p:blipFill>
            <a:blip r:embed="rId11"/>
            <a:stretch>
              <a:fillRect/>
            </a:stretch>
          </p:blipFill>
          <p:spPr>
            <a:xfrm>
              <a:off x="791" y="4932"/>
              <a:ext cx="12544" cy="1575"/>
            </a:xfrm>
            <a:prstGeom prst="rect">
              <a:avLst/>
            </a:prstGeom>
            <a:noFill/>
            <a:ln w="9525">
              <a:noFill/>
            </a:ln>
          </p:spPr>
        </p:pic>
        <p:sp>
          <p:nvSpPr>
            <p:cNvPr id="5" name="文本框 4"/>
            <p:cNvSpPr txBox="1"/>
            <p:nvPr>
              <p:custDataLst>
                <p:tags r:id="rId12"/>
              </p:custDataLst>
            </p:nvPr>
          </p:nvSpPr>
          <p:spPr>
            <a:xfrm>
              <a:off x="1554" y="5098"/>
              <a:ext cx="11291" cy="1205"/>
            </a:xfrm>
            <a:prstGeom prst="rect">
              <a:avLst/>
            </a:prstGeom>
            <a:noFill/>
          </p:spPr>
          <p:txBody>
            <a:bodyPr wrap="square" rtlCol="0" anchor="t">
              <a:spAutoFit/>
            </a:bodyPr>
            <a:lstStyle/>
            <a:p>
              <a:r>
                <a:rPr lang="en-US" altLang="zh-CN" sz="3600" b="1" noProof="1">
                  <a:ln w="10160">
                    <a:solidFill>
                      <a:srgbClr val="FFFF00"/>
                    </a:solidFill>
                    <a:prstDash val="solid"/>
                  </a:ln>
                  <a:solidFill>
                    <a:srgbClr val="002060"/>
                  </a:solidFill>
                  <a:effectLst>
                    <a:outerShdw blurRad="38100" dist="22860" dir="5400000" algn="tl" rotWithShape="0">
                      <a:srgbClr val="000000">
                        <a:alpha val="30000"/>
                      </a:srgbClr>
                    </a:outerShdw>
                  </a:effectLst>
                  <a:latin typeface="Comic Sans MS" panose="030F0702030302020204" pitchFamily="66" charset="0"/>
                  <a:ea typeface="宋体" panose="02010600030101010101" pitchFamily="2" charset="-122"/>
                  <a:cs typeface="Comic Sans MS" panose="030F0702030302020204" pitchFamily="66" charset="0"/>
                  <a:sym typeface="+mn-ea"/>
                </a:rPr>
                <a:t>What makes a legend?</a:t>
              </a:r>
              <a:endParaRPr lang="en-US" altLang="zh-CN" sz="3600" b="1" noProof="1">
                <a:ln w="10160">
                  <a:solidFill>
                    <a:srgbClr val="FFFF00"/>
                  </a:solidFill>
                  <a:prstDash val="solid"/>
                </a:ln>
                <a:solidFill>
                  <a:srgbClr val="002060"/>
                </a:solidFill>
                <a:effectLst>
                  <a:outerShdw blurRad="38100" dist="22860" dir="5400000" algn="tl" rotWithShape="0">
                    <a:srgbClr val="000000">
                      <a:alpha val="30000"/>
                    </a:srgbClr>
                  </a:outerShdw>
                </a:effectLst>
                <a:latin typeface="Comic Sans MS" panose="030F0702030302020204" pitchFamily="66" charset="0"/>
                <a:cs typeface="Comic Sans MS" panose="030F0702030302020204" pitchFamily="66" charset="0"/>
                <a:sym typeface="+mn-ea"/>
              </a:endParaRPr>
            </a:p>
          </p:txBody>
        </p:sp>
      </p:grpSp>
      <p:grpSp>
        <p:nvGrpSpPr>
          <p:cNvPr id="12" name="组合 11"/>
          <p:cNvGrpSpPr/>
          <p:nvPr>
            <p:custDataLst>
              <p:tags r:id="rId13"/>
            </p:custDataLst>
          </p:nvPr>
        </p:nvGrpSpPr>
        <p:grpSpPr>
          <a:xfrm>
            <a:off x="925195" y="3990351"/>
            <a:ext cx="10798810" cy="1986915"/>
            <a:chOff x="392" y="6004"/>
            <a:chExt cx="16262" cy="3107"/>
          </a:xfrm>
        </p:grpSpPr>
        <p:sp>
          <p:nvSpPr>
            <p:cNvPr id="35850" name="文本框 7"/>
            <p:cNvSpPr txBox="1"/>
            <p:nvPr>
              <p:custDataLst>
                <p:tags r:id="rId14"/>
              </p:custDataLst>
            </p:nvPr>
          </p:nvSpPr>
          <p:spPr>
            <a:xfrm>
              <a:off x="392" y="6521"/>
              <a:ext cx="16262" cy="1353"/>
            </a:xfrm>
            <a:prstGeom prst="rect">
              <a:avLst/>
            </a:prstGeom>
            <a:noFill/>
            <a:ln w="9525">
              <a:noFill/>
            </a:ln>
          </p:spPr>
          <p:txBody>
            <a:bodyPr wrap="square" anchor="t">
              <a:spAutoFit/>
            </a:bodyPr>
            <a:lstStyle/>
            <a:p>
              <a:pPr algn="ctr">
                <a:lnSpc>
                  <a:spcPct val="90000"/>
                </a:lnSpc>
              </a:pPr>
              <a:r>
                <a:rPr lang="en-US" altLang="zh-CN" sz="2800" b="1">
                  <a:solidFill>
                    <a:srgbClr val="FF0000"/>
                  </a:solidFill>
                  <a:latin typeface="Arial Narrow" panose="020B0606020202030204" pitchFamily="34" charset="0"/>
                  <a:ea typeface="宋体" panose="02010600030101010101" pitchFamily="2" charset="-122"/>
                </a:rPr>
                <a:t>L</a:t>
              </a:r>
              <a:r>
                <a:rPr lang="en-US" altLang="zh-CN" sz="2800" b="1">
                  <a:latin typeface="Arial Narrow" panose="020B0606020202030204" pitchFamily="34" charset="0"/>
                  <a:ea typeface="宋体" panose="02010600030101010101" pitchFamily="2" charset="-122"/>
                </a:rPr>
                <a:t>earn from failures; </a:t>
              </a:r>
              <a:r>
                <a:rPr lang="en-US" altLang="zh-CN" sz="2800" b="1">
                  <a:solidFill>
                    <a:srgbClr val="FF0000"/>
                  </a:solidFill>
                  <a:latin typeface="Arial Narrow" panose="020B0606020202030204" pitchFamily="34" charset="0"/>
                  <a:ea typeface="宋体" panose="02010600030101010101" pitchFamily="2" charset="-122"/>
                </a:rPr>
                <a:t>E</a:t>
              </a:r>
              <a:r>
                <a:rPr lang="en-US" altLang="zh-CN" sz="2800" b="1">
                  <a:latin typeface="Arial Narrow" panose="020B0606020202030204" pitchFamily="34" charset="0"/>
                  <a:ea typeface="宋体" panose="02010600030101010101" pitchFamily="2" charset="-122"/>
                </a:rPr>
                <a:t>nergetic; </a:t>
              </a:r>
              <a:r>
                <a:rPr lang="en-US" altLang="zh-CN" sz="2800" b="1">
                  <a:solidFill>
                    <a:srgbClr val="FF0000"/>
                  </a:solidFill>
                  <a:latin typeface="Arial Narrow" panose="020B0606020202030204" pitchFamily="34" charset="0"/>
                  <a:ea typeface="宋体" panose="02010600030101010101" pitchFamily="2" charset="-122"/>
                </a:rPr>
                <a:t>G</a:t>
              </a:r>
              <a:r>
                <a:rPr lang="en-US" altLang="zh-CN" sz="2800" b="1">
                  <a:latin typeface="Arial Narrow" panose="020B0606020202030204" pitchFamily="34" charset="0"/>
                  <a:ea typeface="宋体" panose="02010600030101010101" pitchFamily="2" charset="-122"/>
                </a:rPr>
                <a:t>o for their dreams;</a:t>
              </a:r>
              <a:endParaRPr lang="en-US" altLang="zh-CN" sz="2800" b="1">
                <a:latin typeface="Arial Narrow" panose="020B0606020202030204" pitchFamily="34" charset="0"/>
                <a:ea typeface="宋体" panose="02010600030101010101" pitchFamily="2" charset="-122"/>
              </a:endParaRPr>
            </a:p>
            <a:p>
              <a:pPr algn="ctr">
                <a:lnSpc>
                  <a:spcPct val="90000"/>
                </a:lnSpc>
              </a:pPr>
              <a:r>
                <a:rPr lang="en-US" altLang="zh-CN" sz="2800" b="1">
                  <a:latin typeface="Arial Narrow" panose="020B0606020202030204" pitchFamily="34" charset="0"/>
                  <a:ea typeface="宋体" panose="02010600030101010101" pitchFamily="2" charset="-122"/>
                </a:rPr>
                <a:t> </a:t>
              </a:r>
              <a:r>
                <a:rPr lang="en-US" altLang="zh-CN" sz="2800" b="1">
                  <a:solidFill>
                    <a:srgbClr val="FF0000"/>
                  </a:solidFill>
                  <a:latin typeface="Arial Narrow" panose="020B0606020202030204" pitchFamily="34" charset="0"/>
                  <a:ea typeface="宋体" panose="02010600030101010101" pitchFamily="2" charset="-122"/>
                </a:rPr>
                <a:t>E</a:t>
              </a:r>
              <a:r>
                <a:rPr lang="en-US" altLang="zh-CN" sz="2800" b="1">
                  <a:latin typeface="Arial Narrow" panose="020B0606020202030204" pitchFamily="34" charset="0"/>
                  <a:ea typeface="宋体" panose="02010600030101010101" pitchFamily="2" charset="-122"/>
                </a:rPr>
                <a:t>xamples; </a:t>
              </a:r>
              <a:r>
                <a:rPr lang="en-US" altLang="zh-CN" sz="2800" b="1">
                  <a:solidFill>
                    <a:srgbClr val="FF0000"/>
                  </a:solidFill>
                  <a:latin typeface="Arial Narrow" panose="020B0606020202030204" pitchFamily="34" charset="0"/>
                  <a:ea typeface="宋体" panose="02010600030101010101" pitchFamily="2" charset="-122"/>
                </a:rPr>
                <a:t>N</a:t>
              </a:r>
              <a:r>
                <a:rPr lang="en-US" altLang="zh-CN" sz="2800" b="1">
                  <a:latin typeface="Arial Narrow" panose="020B0606020202030204" pitchFamily="34" charset="0"/>
                  <a:ea typeface="宋体" panose="02010600030101010101" pitchFamily="2" charset="-122"/>
                </a:rPr>
                <a:t>ever give up; </a:t>
              </a:r>
              <a:r>
                <a:rPr lang="en-US" altLang="zh-CN" sz="2800" b="1">
                  <a:solidFill>
                    <a:srgbClr val="FF0000"/>
                  </a:solidFill>
                  <a:latin typeface="Arial Narrow" panose="020B0606020202030204" pitchFamily="34" charset="0"/>
                  <a:ea typeface="宋体" panose="02010600030101010101" pitchFamily="2" charset="-122"/>
                </a:rPr>
                <a:t>D</a:t>
              </a:r>
              <a:r>
                <a:rPr lang="en-US" altLang="zh-CN" sz="2800" b="1">
                  <a:latin typeface="Arial Narrow" panose="020B0606020202030204" pitchFamily="34" charset="0"/>
                  <a:ea typeface="宋体" panose="02010600030101010101" pitchFamily="2" charset="-122"/>
                </a:rPr>
                <a:t>etermination…</a:t>
              </a:r>
              <a:endParaRPr lang="en-US" altLang="zh-CN" sz="2800" b="1">
                <a:latin typeface="Arial Narrow" panose="020B0606020202030204" pitchFamily="34" charset="0"/>
                <a:ea typeface="宋体" panose="02010600030101010101" pitchFamily="2" charset="-122"/>
              </a:endParaRPr>
            </a:p>
          </p:txBody>
        </p:sp>
        <p:sp>
          <p:nvSpPr>
            <p:cNvPr id="11" name="下箭头标注 10"/>
            <p:cNvSpPr/>
            <p:nvPr>
              <p:custDataLst>
                <p:tags r:id="rId15"/>
              </p:custDataLst>
            </p:nvPr>
          </p:nvSpPr>
          <p:spPr>
            <a:xfrm>
              <a:off x="2049" y="6004"/>
              <a:ext cx="13202" cy="3107"/>
            </a:xfrm>
            <a:prstGeom prst="downArrowCallout">
              <a:avLst/>
            </a:prstGeom>
            <a:noFill/>
            <a:ln w="38100">
              <a:solidFill>
                <a:srgbClr val="BBAACC"/>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sp>
        <p:nvSpPr>
          <p:cNvPr id="14" name="文本框 13"/>
          <p:cNvSpPr txBox="1"/>
          <p:nvPr>
            <p:custDataLst>
              <p:tags r:id="rId16"/>
            </p:custDataLst>
          </p:nvPr>
        </p:nvSpPr>
        <p:spPr>
          <a:xfrm rot="420000">
            <a:off x="4494530" y="5745480"/>
            <a:ext cx="573405" cy="583565"/>
          </a:xfrm>
          <a:prstGeom prst="rect">
            <a:avLst/>
          </a:prstGeom>
          <a:noFill/>
          <a:ln w="9525">
            <a:noFill/>
          </a:ln>
        </p:spPr>
        <p:txBody>
          <a:bodyPr wrap="square" anchor="t">
            <a:spAutoFit/>
          </a:bodyPr>
          <a:lstStyle/>
          <a:p>
            <a:r>
              <a:rPr lang="en-US" altLang="zh-CN" sz="3200" b="1">
                <a:solidFill>
                  <a:srgbClr val="FF0000"/>
                </a:solidFill>
                <a:latin typeface="Arial Narrow" panose="020B0606020202030204" pitchFamily="34" charset="0"/>
                <a:ea typeface="宋体" panose="02010600030101010101" pitchFamily="2" charset="-122"/>
              </a:rPr>
              <a:t>E</a:t>
            </a:r>
            <a:endParaRPr lang="en-US" altLang="zh-CN">
              <a:latin typeface="Arial" panose="020B0604020202020204" pitchFamily="34" charset="0"/>
              <a:ea typeface="宋体" panose="02010600030101010101" pitchFamily="2" charset="-122"/>
            </a:endParaRPr>
          </a:p>
        </p:txBody>
      </p:sp>
      <p:sp>
        <p:nvSpPr>
          <p:cNvPr id="15" name="文本框 14"/>
          <p:cNvSpPr txBox="1"/>
          <p:nvPr>
            <p:custDataLst>
              <p:tags r:id="rId17"/>
            </p:custDataLst>
          </p:nvPr>
        </p:nvSpPr>
        <p:spPr>
          <a:xfrm>
            <a:off x="3737293" y="5752465"/>
            <a:ext cx="499110" cy="583565"/>
          </a:xfrm>
          <a:prstGeom prst="rect">
            <a:avLst/>
          </a:prstGeom>
          <a:noFill/>
          <a:ln w="9525">
            <a:noFill/>
          </a:ln>
        </p:spPr>
        <p:txBody>
          <a:bodyPr wrap="none" anchor="t">
            <a:spAutoFit/>
          </a:bodyPr>
          <a:lstStyle/>
          <a:p>
            <a:r>
              <a:rPr lang="en-US" altLang="zh-CN" sz="3200" b="1">
                <a:solidFill>
                  <a:srgbClr val="FF0000"/>
                </a:solidFill>
                <a:latin typeface="Arial Narrow" panose="020B0606020202030204" pitchFamily="34" charset="0"/>
                <a:ea typeface="宋体" panose="02010600030101010101" pitchFamily="2" charset="-122"/>
              </a:rPr>
              <a:t>G</a:t>
            </a:r>
            <a:endParaRPr lang="en-US" altLang="zh-CN">
              <a:latin typeface="Arial" panose="020B0604020202020204" pitchFamily="34" charset="0"/>
              <a:ea typeface="宋体" panose="02010600030101010101" pitchFamily="2" charset="-122"/>
            </a:endParaRPr>
          </a:p>
        </p:txBody>
      </p:sp>
      <p:sp>
        <p:nvSpPr>
          <p:cNvPr id="16" name="文本框 15"/>
          <p:cNvSpPr txBox="1"/>
          <p:nvPr>
            <p:custDataLst>
              <p:tags r:id="rId18"/>
            </p:custDataLst>
          </p:nvPr>
        </p:nvSpPr>
        <p:spPr>
          <a:xfrm>
            <a:off x="2930525" y="5752148"/>
            <a:ext cx="454025" cy="583565"/>
          </a:xfrm>
          <a:prstGeom prst="rect">
            <a:avLst/>
          </a:prstGeom>
          <a:noFill/>
          <a:ln w="9525">
            <a:noFill/>
          </a:ln>
        </p:spPr>
        <p:txBody>
          <a:bodyPr wrap="none" anchor="t">
            <a:spAutoFit/>
          </a:bodyPr>
          <a:lstStyle/>
          <a:p>
            <a:r>
              <a:rPr lang="en-US" altLang="zh-CN" sz="3200" b="1">
                <a:solidFill>
                  <a:srgbClr val="FF0000"/>
                </a:solidFill>
                <a:latin typeface="Arial Narrow" panose="020B0606020202030204" pitchFamily="34" charset="0"/>
                <a:ea typeface="宋体" panose="02010600030101010101" pitchFamily="2" charset="-122"/>
              </a:rPr>
              <a:t>E</a:t>
            </a:r>
            <a:endParaRPr lang="en-US" altLang="zh-CN">
              <a:latin typeface="Arial" panose="020B0604020202020204" pitchFamily="34" charset="0"/>
              <a:ea typeface="宋体" panose="02010600030101010101" pitchFamily="2" charset="-122"/>
            </a:endParaRPr>
          </a:p>
        </p:txBody>
      </p:sp>
      <p:sp>
        <p:nvSpPr>
          <p:cNvPr id="17" name="文本框 16"/>
          <p:cNvSpPr txBox="1"/>
          <p:nvPr>
            <p:custDataLst>
              <p:tags r:id="rId19"/>
            </p:custDataLst>
          </p:nvPr>
        </p:nvSpPr>
        <p:spPr>
          <a:xfrm flipV="1">
            <a:off x="5083175" y="5752465"/>
            <a:ext cx="535305" cy="534035"/>
          </a:xfrm>
          <a:prstGeom prst="rect">
            <a:avLst/>
          </a:prstGeom>
          <a:noFill/>
          <a:ln w="9525">
            <a:noFill/>
          </a:ln>
        </p:spPr>
        <p:txBody>
          <a:bodyPr wrap="square" anchor="t">
            <a:spAutoFit/>
          </a:bodyPr>
          <a:lstStyle/>
          <a:p>
            <a:pPr>
              <a:lnSpc>
                <a:spcPct val="90000"/>
              </a:lnSpc>
            </a:pPr>
            <a:r>
              <a:rPr lang="en-US" altLang="zh-CN" sz="3200" b="1">
                <a:solidFill>
                  <a:srgbClr val="FF0000"/>
                </a:solidFill>
                <a:latin typeface="Arial Narrow" panose="020B0606020202030204" pitchFamily="34" charset="0"/>
                <a:ea typeface="宋体" panose="02010600030101010101" pitchFamily="2" charset="-122"/>
              </a:rPr>
              <a:t>N</a:t>
            </a:r>
            <a:endParaRPr lang="en-US" altLang="zh-CN" sz="3200" b="1">
              <a:solidFill>
                <a:srgbClr val="FF0000"/>
              </a:solidFill>
              <a:latin typeface="Arial Narrow" panose="020B0606020202030204" pitchFamily="34" charset="0"/>
              <a:ea typeface="宋体" panose="02010600030101010101" pitchFamily="2" charset="-122"/>
            </a:endParaRPr>
          </a:p>
        </p:txBody>
      </p:sp>
      <p:sp>
        <p:nvSpPr>
          <p:cNvPr id="18" name="文本框 17"/>
          <p:cNvSpPr txBox="1"/>
          <p:nvPr>
            <p:custDataLst>
              <p:tags r:id="rId20"/>
            </p:custDataLst>
          </p:nvPr>
        </p:nvSpPr>
        <p:spPr>
          <a:xfrm>
            <a:off x="6931025" y="5777865"/>
            <a:ext cx="434340" cy="583565"/>
          </a:xfrm>
          <a:prstGeom prst="rect">
            <a:avLst/>
          </a:prstGeom>
          <a:noFill/>
          <a:ln w="9525">
            <a:noFill/>
          </a:ln>
        </p:spPr>
        <p:txBody>
          <a:bodyPr wrap="square" anchor="t">
            <a:spAutoFit/>
          </a:bodyPr>
          <a:lstStyle/>
          <a:p>
            <a:r>
              <a:rPr lang="en-US" altLang="zh-CN" sz="3200" b="1">
                <a:solidFill>
                  <a:srgbClr val="FF0000"/>
                </a:solidFill>
                <a:latin typeface="Arial Narrow" panose="020B0606020202030204" pitchFamily="34" charset="0"/>
                <a:ea typeface="宋体" panose="02010600030101010101" pitchFamily="2" charset="-122"/>
              </a:rPr>
              <a:t>D</a:t>
            </a:r>
            <a:endParaRPr lang="en-US" altLang="zh-CN">
              <a:latin typeface="Arial" panose="020B0604020202020204" pitchFamily="34" charset="0"/>
              <a:ea typeface="宋体" panose="02010600030101010101" pitchFamily="2" charset="-122"/>
            </a:endParaRPr>
          </a:p>
        </p:txBody>
      </p:sp>
      <p:sp>
        <p:nvSpPr>
          <p:cNvPr id="20" name="文本框 19"/>
          <p:cNvSpPr txBox="1"/>
          <p:nvPr>
            <p:custDataLst>
              <p:tags r:id="rId21"/>
            </p:custDataLst>
          </p:nvPr>
        </p:nvSpPr>
        <p:spPr>
          <a:xfrm>
            <a:off x="2373630" y="5827395"/>
            <a:ext cx="136525" cy="534035"/>
          </a:xfrm>
          <a:prstGeom prst="rect">
            <a:avLst/>
          </a:prstGeom>
          <a:noFill/>
          <a:ln w="9525">
            <a:noFill/>
          </a:ln>
        </p:spPr>
        <p:txBody>
          <a:bodyPr wrap="square" anchor="t">
            <a:spAutoFit/>
          </a:bodyPr>
          <a:lstStyle/>
          <a:p>
            <a:pPr>
              <a:lnSpc>
                <a:spcPct val="90000"/>
              </a:lnSpc>
            </a:pPr>
            <a:r>
              <a:rPr lang="en-US" altLang="zh-CN" sz="3200" b="1">
                <a:solidFill>
                  <a:srgbClr val="FF0000"/>
                </a:solidFill>
                <a:latin typeface="Arial Narrow" panose="020B0606020202030204" pitchFamily="34" charset="0"/>
                <a:ea typeface="宋体" panose="02010600030101010101" pitchFamily="2" charset="-122"/>
              </a:rPr>
              <a:t>L</a:t>
            </a:r>
            <a:endParaRPr lang="zh-CN" altLang="en-US">
              <a:latin typeface="Arial" panose="020B0604020202020204" pitchFamily="34" charset="0"/>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500"/>
                            </p:stCondLst>
                            <p:childTnLst>
                              <p:par>
                                <p:cTn id="15" presetID="50" presetClass="entr" presetSubtype="0" decel="10000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000"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290">
                                          <p:stCondLst>
                                            <p:cond delay="0"/>
                                          </p:stCondLst>
                                        </p:cTn>
                                        <p:tgtEl>
                                          <p:spTgt spid="20"/>
                                        </p:tgtEl>
                                      </p:cBhvr>
                                    </p:animEffect>
                                    <p:anim calcmode="lin" valueType="num">
                                      <p:cBhvr>
                                        <p:cTn id="30"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35" dur="13">
                                          <p:stCondLst>
                                            <p:cond delay="325"/>
                                          </p:stCondLst>
                                        </p:cTn>
                                        <p:tgtEl>
                                          <p:spTgt spid="20"/>
                                        </p:tgtEl>
                                      </p:cBhvr>
                                      <p:to x="100000" y="60000"/>
                                    </p:animScale>
                                    <p:animScale>
                                      <p:cBhvr>
                                        <p:cTn id="36" dur="83" decel="50000">
                                          <p:stCondLst>
                                            <p:cond delay="338"/>
                                          </p:stCondLst>
                                        </p:cTn>
                                        <p:tgtEl>
                                          <p:spTgt spid="20"/>
                                        </p:tgtEl>
                                      </p:cBhvr>
                                      <p:to x="100000" y="100000"/>
                                    </p:animScale>
                                    <p:animScale>
                                      <p:cBhvr>
                                        <p:cTn id="37" dur="13">
                                          <p:stCondLst>
                                            <p:cond delay="656"/>
                                          </p:stCondLst>
                                        </p:cTn>
                                        <p:tgtEl>
                                          <p:spTgt spid="20"/>
                                        </p:tgtEl>
                                      </p:cBhvr>
                                      <p:to x="100000" y="80000"/>
                                    </p:animScale>
                                    <p:animScale>
                                      <p:cBhvr>
                                        <p:cTn id="38" dur="83" decel="50000">
                                          <p:stCondLst>
                                            <p:cond delay="669"/>
                                          </p:stCondLst>
                                        </p:cTn>
                                        <p:tgtEl>
                                          <p:spTgt spid="20"/>
                                        </p:tgtEl>
                                      </p:cBhvr>
                                      <p:to x="100000" y="100000"/>
                                    </p:animScale>
                                    <p:animScale>
                                      <p:cBhvr>
                                        <p:cTn id="39" dur="13">
                                          <p:stCondLst>
                                            <p:cond delay="821"/>
                                          </p:stCondLst>
                                        </p:cTn>
                                        <p:tgtEl>
                                          <p:spTgt spid="20"/>
                                        </p:tgtEl>
                                      </p:cBhvr>
                                      <p:to x="100000" y="90000"/>
                                    </p:animScale>
                                    <p:animScale>
                                      <p:cBhvr>
                                        <p:cTn id="40" dur="83" decel="50000">
                                          <p:stCondLst>
                                            <p:cond delay="834"/>
                                          </p:stCondLst>
                                        </p:cTn>
                                        <p:tgtEl>
                                          <p:spTgt spid="20"/>
                                        </p:tgtEl>
                                      </p:cBhvr>
                                      <p:to x="100000" y="100000"/>
                                    </p:animScale>
                                    <p:animScale>
                                      <p:cBhvr>
                                        <p:cTn id="41" dur="13">
                                          <p:stCondLst>
                                            <p:cond delay="904"/>
                                          </p:stCondLst>
                                        </p:cTn>
                                        <p:tgtEl>
                                          <p:spTgt spid="20"/>
                                        </p:tgtEl>
                                      </p:cBhvr>
                                      <p:to x="100000" y="95000"/>
                                    </p:animScale>
                                    <p:animScale>
                                      <p:cBhvr>
                                        <p:cTn id="42" dur="83" decel="50000">
                                          <p:stCondLst>
                                            <p:cond delay="917"/>
                                          </p:stCondLst>
                                        </p:cTn>
                                        <p:tgtEl>
                                          <p:spTgt spid="20"/>
                                        </p:tgtEl>
                                      </p:cBhvr>
                                      <p:to x="100000" y="100000"/>
                                    </p:animScale>
                                  </p:childTnLst>
                                </p:cTn>
                              </p:par>
                            </p:childTnLst>
                          </p:cTn>
                        </p:par>
                        <p:par>
                          <p:cTn id="43" fill="hold">
                            <p:stCondLst>
                              <p:cond delay="1000"/>
                            </p:stCondLst>
                            <p:childTnLst>
                              <p:par>
                                <p:cTn id="44" presetID="26" presetClass="entr" presetSubtype="0" fill="hold" grpId="1" nodeType="afterEffect">
                                  <p:stCondLst>
                                    <p:cond delay="0"/>
                                  </p:stCondLst>
                                  <p:iterate type="lt">
                                    <p:tmPct val="0"/>
                                  </p:iterate>
                                  <p:childTnLst>
                                    <p:set>
                                      <p:cBhvr>
                                        <p:cTn id="45" dur="1" fill="hold">
                                          <p:stCondLst>
                                            <p:cond delay="0"/>
                                          </p:stCondLst>
                                        </p:cTn>
                                        <p:tgtEl>
                                          <p:spTgt spid="14"/>
                                        </p:tgtEl>
                                        <p:attrNameLst>
                                          <p:attrName>style.visibility</p:attrName>
                                        </p:attrNameLst>
                                      </p:cBhvr>
                                      <p:to>
                                        <p:strVal val="visible"/>
                                      </p:to>
                                    </p:set>
                                    <p:animEffect transition="in" filter="wipe(down)">
                                      <p:cBhvr>
                                        <p:cTn id="46" dur="290">
                                          <p:stCondLst>
                                            <p:cond delay="0"/>
                                          </p:stCondLst>
                                        </p:cTn>
                                        <p:tgtEl>
                                          <p:spTgt spid="14"/>
                                        </p:tgtEl>
                                      </p:cBhvr>
                                    </p:animEffect>
                                    <p:anim calcmode="lin" valueType="num">
                                      <p:cBhvr>
                                        <p:cTn id="47"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52" dur="13">
                                          <p:stCondLst>
                                            <p:cond delay="325"/>
                                          </p:stCondLst>
                                        </p:cTn>
                                        <p:tgtEl>
                                          <p:spTgt spid="14"/>
                                        </p:tgtEl>
                                      </p:cBhvr>
                                      <p:to x="100000" y="60000"/>
                                    </p:animScale>
                                    <p:animScale>
                                      <p:cBhvr>
                                        <p:cTn id="53" dur="83" decel="50000">
                                          <p:stCondLst>
                                            <p:cond delay="338"/>
                                          </p:stCondLst>
                                        </p:cTn>
                                        <p:tgtEl>
                                          <p:spTgt spid="14"/>
                                        </p:tgtEl>
                                      </p:cBhvr>
                                      <p:to x="100000" y="100000"/>
                                    </p:animScale>
                                    <p:animScale>
                                      <p:cBhvr>
                                        <p:cTn id="54" dur="13">
                                          <p:stCondLst>
                                            <p:cond delay="656"/>
                                          </p:stCondLst>
                                        </p:cTn>
                                        <p:tgtEl>
                                          <p:spTgt spid="14"/>
                                        </p:tgtEl>
                                      </p:cBhvr>
                                      <p:to x="100000" y="80000"/>
                                    </p:animScale>
                                    <p:animScale>
                                      <p:cBhvr>
                                        <p:cTn id="55" dur="83" decel="50000">
                                          <p:stCondLst>
                                            <p:cond delay="669"/>
                                          </p:stCondLst>
                                        </p:cTn>
                                        <p:tgtEl>
                                          <p:spTgt spid="14"/>
                                        </p:tgtEl>
                                      </p:cBhvr>
                                      <p:to x="100000" y="100000"/>
                                    </p:animScale>
                                    <p:animScale>
                                      <p:cBhvr>
                                        <p:cTn id="56" dur="13">
                                          <p:stCondLst>
                                            <p:cond delay="821"/>
                                          </p:stCondLst>
                                        </p:cTn>
                                        <p:tgtEl>
                                          <p:spTgt spid="14"/>
                                        </p:tgtEl>
                                      </p:cBhvr>
                                      <p:to x="100000" y="90000"/>
                                    </p:animScale>
                                    <p:animScale>
                                      <p:cBhvr>
                                        <p:cTn id="57" dur="83" decel="50000">
                                          <p:stCondLst>
                                            <p:cond delay="834"/>
                                          </p:stCondLst>
                                        </p:cTn>
                                        <p:tgtEl>
                                          <p:spTgt spid="14"/>
                                        </p:tgtEl>
                                      </p:cBhvr>
                                      <p:to x="100000" y="100000"/>
                                    </p:animScale>
                                    <p:animScale>
                                      <p:cBhvr>
                                        <p:cTn id="58" dur="13">
                                          <p:stCondLst>
                                            <p:cond delay="904"/>
                                          </p:stCondLst>
                                        </p:cTn>
                                        <p:tgtEl>
                                          <p:spTgt spid="14"/>
                                        </p:tgtEl>
                                      </p:cBhvr>
                                      <p:to x="100000" y="95000"/>
                                    </p:animScale>
                                    <p:animScale>
                                      <p:cBhvr>
                                        <p:cTn id="59" dur="83" decel="50000">
                                          <p:stCondLst>
                                            <p:cond delay="917"/>
                                          </p:stCondLst>
                                        </p:cTn>
                                        <p:tgtEl>
                                          <p:spTgt spid="14"/>
                                        </p:tgtEl>
                                      </p:cBhvr>
                                      <p:to x="100000" y="100000"/>
                                    </p:animScale>
                                  </p:childTnLst>
                                </p:cTn>
                              </p:par>
                            </p:childTnLst>
                          </p:cTn>
                        </p:par>
                        <p:par>
                          <p:cTn id="60" fill="hold">
                            <p:stCondLst>
                              <p:cond delay="2000"/>
                            </p:stCondLst>
                            <p:childTnLst>
                              <p:par>
                                <p:cTn id="61" presetID="26" presetClass="entr" presetSubtype="0" fill="hold" grpId="1" nodeType="afterEffect">
                                  <p:stCondLst>
                                    <p:cond delay="0"/>
                                  </p:stCondLst>
                                  <p:iterate type="lt">
                                    <p:tmPct val="0"/>
                                  </p:iterate>
                                  <p:childTnLst>
                                    <p:set>
                                      <p:cBhvr>
                                        <p:cTn id="62" dur="1" fill="hold">
                                          <p:stCondLst>
                                            <p:cond delay="0"/>
                                          </p:stCondLst>
                                        </p:cTn>
                                        <p:tgtEl>
                                          <p:spTgt spid="15"/>
                                        </p:tgtEl>
                                        <p:attrNameLst>
                                          <p:attrName>style.visibility</p:attrName>
                                        </p:attrNameLst>
                                      </p:cBhvr>
                                      <p:to>
                                        <p:strVal val="visible"/>
                                      </p:to>
                                    </p:set>
                                    <p:animEffect transition="in" filter="wipe(down)">
                                      <p:cBhvr>
                                        <p:cTn id="63" dur="290">
                                          <p:stCondLst>
                                            <p:cond delay="0"/>
                                          </p:stCondLst>
                                        </p:cTn>
                                        <p:tgtEl>
                                          <p:spTgt spid="15"/>
                                        </p:tgtEl>
                                      </p:cBhvr>
                                    </p:animEffect>
                                    <p:anim calcmode="lin" valueType="num">
                                      <p:cBhvr>
                                        <p:cTn id="6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69" dur="13">
                                          <p:stCondLst>
                                            <p:cond delay="325"/>
                                          </p:stCondLst>
                                        </p:cTn>
                                        <p:tgtEl>
                                          <p:spTgt spid="15"/>
                                        </p:tgtEl>
                                      </p:cBhvr>
                                      <p:to x="100000" y="60000"/>
                                    </p:animScale>
                                    <p:animScale>
                                      <p:cBhvr>
                                        <p:cTn id="70" dur="83" decel="50000">
                                          <p:stCondLst>
                                            <p:cond delay="338"/>
                                          </p:stCondLst>
                                        </p:cTn>
                                        <p:tgtEl>
                                          <p:spTgt spid="15"/>
                                        </p:tgtEl>
                                      </p:cBhvr>
                                      <p:to x="100000" y="100000"/>
                                    </p:animScale>
                                    <p:animScale>
                                      <p:cBhvr>
                                        <p:cTn id="71" dur="13">
                                          <p:stCondLst>
                                            <p:cond delay="656"/>
                                          </p:stCondLst>
                                        </p:cTn>
                                        <p:tgtEl>
                                          <p:spTgt spid="15"/>
                                        </p:tgtEl>
                                      </p:cBhvr>
                                      <p:to x="100000" y="80000"/>
                                    </p:animScale>
                                    <p:animScale>
                                      <p:cBhvr>
                                        <p:cTn id="72" dur="83" decel="50000">
                                          <p:stCondLst>
                                            <p:cond delay="669"/>
                                          </p:stCondLst>
                                        </p:cTn>
                                        <p:tgtEl>
                                          <p:spTgt spid="15"/>
                                        </p:tgtEl>
                                      </p:cBhvr>
                                      <p:to x="100000" y="100000"/>
                                    </p:animScale>
                                    <p:animScale>
                                      <p:cBhvr>
                                        <p:cTn id="73" dur="13">
                                          <p:stCondLst>
                                            <p:cond delay="821"/>
                                          </p:stCondLst>
                                        </p:cTn>
                                        <p:tgtEl>
                                          <p:spTgt spid="15"/>
                                        </p:tgtEl>
                                      </p:cBhvr>
                                      <p:to x="100000" y="90000"/>
                                    </p:animScale>
                                    <p:animScale>
                                      <p:cBhvr>
                                        <p:cTn id="74" dur="83" decel="50000">
                                          <p:stCondLst>
                                            <p:cond delay="834"/>
                                          </p:stCondLst>
                                        </p:cTn>
                                        <p:tgtEl>
                                          <p:spTgt spid="15"/>
                                        </p:tgtEl>
                                      </p:cBhvr>
                                      <p:to x="100000" y="100000"/>
                                    </p:animScale>
                                    <p:animScale>
                                      <p:cBhvr>
                                        <p:cTn id="75" dur="13">
                                          <p:stCondLst>
                                            <p:cond delay="904"/>
                                          </p:stCondLst>
                                        </p:cTn>
                                        <p:tgtEl>
                                          <p:spTgt spid="15"/>
                                        </p:tgtEl>
                                      </p:cBhvr>
                                      <p:to x="100000" y="95000"/>
                                    </p:animScale>
                                    <p:animScale>
                                      <p:cBhvr>
                                        <p:cTn id="76" dur="83" decel="50000">
                                          <p:stCondLst>
                                            <p:cond delay="917"/>
                                          </p:stCondLst>
                                        </p:cTn>
                                        <p:tgtEl>
                                          <p:spTgt spid="15"/>
                                        </p:tgtEl>
                                      </p:cBhvr>
                                      <p:to x="100000" y="100000"/>
                                    </p:animScale>
                                  </p:childTnLst>
                                </p:cTn>
                              </p:par>
                            </p:childTnLst>
                          </p:cTn>
                        </p:par>
                        <p:par>
                          <p:cTn id="77" fill="hold">
                            <p:stCondLst>
                              <p:cond delay="3000"/>
                            </p:stCondLst>
                            <p:childTnLst>
                              <p:par>
                                <p:cTn id="78" presetID="26" presetClass="entr" presetSubtype="0" fill="hold" grpId="1" nodeType="afterEffect">
                                  <p:stCondLst>
                                    <p:cond delay="0"/>
                                  </p:stCondLst>
                                  <p:iterate type="lt">
                                    <p:tmPct val="0"/>
                                  </p:iterate>
                                  <p:childTnLst>
                                    <p:set>
                                      <p:cBhvr>
                                        <p:cTn id="79" dur="1" fill="hold">
                                          <p:stCondLst>
                                            <p:cond delay="0"/>
                                          </p:stCondLst>
                                        </p:cTn>
                                        <p:tgtEl>
                                          <p:spTgt spid="16"/>
                                        </p:tgtEl>
                                        <p:attrNameLst>
                                          <p:attrName>style.visibility</p:attrName>
                                        </p:attrNameLst>
                                      </p:cBhvr>
                                      <p:to>
                                        <p:strVal val="visible"/>
                                      </p:to>
                                    </p:set>
                                    <p:animEffect transition="in" filter="wipe(down)">
                                      <p:cBhvr>
                                        <p:cTn id="80" dur="290">
                                          <p:stCondLst>
                                            <p:cond delay="0"/>
                                          </p:stCondLst>
                                        </p:cTn>
                                        <p:tgtEl>
                                          <p:spTgt spid="16"/>
                                        </p:tgtEl>
                                      </p:cBhvr>
                                    </p:animEffect>
                                    <p:anim calcmode="lin" valueType="num">
                                      <p:cBhvr>
                                        <p:cTn id="81"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86" dur="13">
                                          <p:stCondLst>
                                            <p:cond delay="325"/>
                                          </p:stCondLst>
                                        </p:cTn>
                                        <p:tgtEl>
                                          <p:spTgt spid="16"/>
                                        </p:tgtEl>
                                      </p:cBhvr>
                                      <p:to x="100000" y="60000"/>
                                    </p:animScale>
                                    <p:animScale>
                                      <p:cBhvr>
                                        <p:cTn id="87" dur="83" decel="50000">
                                          <p:stCondLst>
                                            <p:cond delay="338"/>
                                          </p:stCondLst>
                                        </p:cTn>
                                        <p:tgtEl>
                                          <p:spTgt spid="16"/>
                                        </p:tgtEl>
                                      </p:cBhvr>
                                      <p:to x="100000" y="100000"/>
                                    </p:animScale>
                                    <p:animScale>
                                      <p:cBhvr>
                                        <p:cTn id="88" dur="13">
                                          <p:stCondLst>
                                            <p:cond delay="656"/>
                                          </p:stCondLst>
                                        </p:cTn>
                                        <p:tgtEl>
                                          <p:spTgt spid="16"/>
                                        </p:tgtEl>
                                      </p:cBhvr>
                                      <p:to x="100000" y="80000"/>
                                    </p:animScale>
                                    <p:animScale>
                                      <p:cBhvr>
                                        <p:cTn id="89" dur="83" decel="50000">
                                          <p:stCondLst>
                                            <p:cond delay="669"/>
                                          </p:stCondLst>
                                        </p:cTn>
                                        <p:tgtEl>
                                          <p:spTgt spid="16"/>
                                        </p:tgtEl>
                                      </p:cBhvr>
                                      <p:to x="100000" y="100000"/>
                                    </p:animScale>
                                    <p:animScale>
                                      <p:cBhvr>
                                        <p:cTn id="90" dur="13">
                                          <p:stCondLst>
                                            <p:cond delay="821"/>
                                          </p:stCondLst>
                                        </p:cTn>
                                        <p:tgtEl>
                                          <p:spTgt spid="16"/>
                                        </p:tgtEl>
                                      </p:cBhvr>
                                      <p:to x="100000" y="90000"/>
                                    </p:animScale>
                                    <p:animScale>
                                      <p:cBhvr>
                                        <p:cTn id="91" dur="83" decel="50000">
                                          <p:stCondLst>
                                            <p:cond delay="834"/>
                                          </p:stCondLst>
                                        </p:cTn>
                                        <p:tgtEl>
                                          <p:spTgt spid="16"/>
                                        </p:tgtEl>
                                      </p:cBhvr>
                                      <p:to x="100000" y="100000"/>
                                    </p:animScale>
                                    <p:animScale>
                                      <p:cBhvr>
                                        <p:cTn id="92" dur="13">
                                          <p:stCondLst>
                                            <p:cond delay="904"/>
                                          </p:stCondLst>
                                        </p:cTn>
                                        <p:tgtEl>
                                          <p:spTgt spid="16"/>
                                        </p:tgtEl>
                                      </p:cBhvr>
                                      <p:to x="100000" y="95000"/>
                                    </p:animScale>
                                    <p:animScale>
                                      <p:cBhvr>
                                        <p:cTn id="93" dur="83" decel="50000">
                                          <p:stCondLst>
                                            <p:cond delay="917"/>
                                          </p:stCondLst>
                                        </p:cTn>
                                        <p:tgtEl>
                                          <p:spTgt spid="16"/>
                                        </p:tgtEl>
                                      </p:cBhvr>
                                      <p:to x="100000" y="100000"/>
                                    </p:animScale>
                                  </p:childTnLst>
                                </p:cTn>
                              </p:par>
                            </p:childTnLst>
                          </p:cTn>
                        </p:par>
                        <p:par>
                          <p:cTn id="94" fill="hold">
                            <p:stCondLst>
                              <p:cond delay="4000"/>
                            </p:stCondLst>
                            <p:childTnLst>
                              <p:par>
                                <p:cTn id="95" presetID="26" presetClass="entr" presetSubtype="0" fill="hold" grpId="1" nodeType="afterEffect">
                                  <p:stCondLst>
                                    <p:cond delay="0"/>
                                  </p:stCondLst>
                                  <p:iterate type="lt">
                                    <p:tmPct val="0"/>
                                  </p:iterate>
                                  <p:childTnLst>
                                    <p:set>
                                      <p:cBhvr>
                                        <p:cTn id="96" dur="1" fill="hold">
                                          <p:stCondLst>
                                            <p:cond delay="0"/>
                                          </p:stCondLst>
                                        </p:cTn>
                                        <p:tgtEl>
                                          <p:spTgt spid="17"/>
                                        </p:tgtEl>
                                        <p:attrNameLst>
                                          <p:attrName>style.visibility</p:attrName>
                                        </p:attrNameLst>
                                      </p:cBhvr>
                                      <p:to>
                                        <p:strVal val="visible"/>
                                      </p:to>
                                    </p:set>
                                    <p:animEffect transition="in" filter="wipe(down)">
                                      <p:cBhvr>
                                        <p:cTn id="97" dur="290">
                                          <p:stCondLst>
                                            <p:cond delay="0"/>
                                          </p:stCondLst>
                                        </p:cTn>
                                        <p:tgtEl>
                                          <p:spTgt spid="17"/>
                                        </p:tgtEl>
                                      </p:cBhvr>
                                    </p:animEffect>
                                    <p:anim calcmode="lin" valueType="num">
                                      <p:cBhvr>
                                        <p:cTn id="98"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103" dur="13">
                                          <p:stCondLst>
                                            <p:cond delay="325"/>
                                          </p:stCondLst>
                                        </p:cTn>
                                        <p:tgtEl>
                                          <p:spTgt spid="17"/>
                                        </p:tgtEl>
                                      </p:cBhvr>
                                      <p:to x="100000" y="60000"/>
                                    </p:animScale>
                                    <p:animScale>
                                      <p:cBhvr>
                                        <p:cTn id="104" dur="83" decel="50000">
                                          <p:stCondLst>
                                            <p:cond delay="338"/>
                                          </p:stCondLst>
                                        </p:cTn>
                                        <p:tgtEl>
                                          <p:spTgt spid="17"/>
                                        </p:tgtEl>
                                      </p:cBhvr>
                                      <p:to x="100000" y="100000"/>
                                    </p:animScale>
                                    <p:animScale>
                                      <p:cBhvr>
                                        <p:cTn id="105" dur="13">
                                          <p:stCondLst>
                                            <p:cond delay="656"/>
                                          </p:stCondLst>
                                        </p:cTn>
                                        <p:tgtEl>
                                          <p:spTgt spid="17"/>
                                        </p:tgtEl>
                                      </p:cBhvr>
                                      <p:to x="100000" y="80000"/>
                                    </p:animScale>
                                    <p:animScale>
                                      <p:cBhvr>
                                        <p:cTn id="106" dur="83" decel="50000">
                                          <p:stCondLst>
                                            <p:cond delay="669"/>
                                          </p:stCondLst>
                                        </p:cTn>
                                        <p:tgtEl>
                                          <p:spTgt spid="17"/>
                                        </p:tgtEl>
                                      </p:cBhvr>
                                      <p:to x="100000" y="100000"/>
                                    </p:animScale>
                                    <p:animScale>
                                      <p:cBhvr>
                                        <p:cTn id="107" dur="13">
                                          <p:stCondLst>
                                            <p:cond delay="821"/>
                                          </p:stCondLst>
                                        </p:cTn>
                                        <p:tgtEl>
                                          <p:spTgt spid="17"/>
                                        </p:tgtEl>
                                      </p:cBhvr>
                                      <p:to x="100000" y="90000"/>
                                    </p:animScale>
                                    <p:animScale>
                                      <p:cBhvr>
                                        <p:cTn id="108" dur="83" decel="50000">
                                          <p:stCondLst>
                                            <p:cond delay="834"/>
                                          </p:stCondLst>
                                        </p:cTn>
                                        <p:tgtEl>
                                          <p:spTgt spid="17"/>
                                        </p:tgtEl>
                                      </p:cBhvr>
                                      <p:to x="100000" y="100000"/>
                                    </p:animScale>
                                    <p:animScale>
                                      <p:cBhvr>
                                        <p:cTn id="109" dur="13">
                                          <p:stCondLst>
                                            <p:cond delay="904"/>
                                          </p:stCondLst>
                                        </p:cTn>
                                        <p:tgtEl>
                                          <p:spTgt spid="17"/>
                                        </p:tgtEl>
                                      </p:cBhvr>
                                      <p:to x="100000" y="95000"/>
                                    </p:animScale>
                                    <p:animScale>
                                      <p:cBhvr>
                                        <p:cTn id="110" dur="83" decel="50000">
                                          <p:stCondLst>
                                            <p:cond delay="917"/>
                                          </p:stCondLst>
                                        </p:cTn>
                                        <p:tgtEl>
                                          <p:spTgt spid="17"/>
                                        </p:tgtEl>
                                      </p:cBhvr>
                                      <p:to x="100000" y="100000"/>
                                    </p:animScale>
                                  </p:childTnLst>
                                </p:cTn>
                              </p:par>
                            </p:childTnLst>
                          </p:cTn>
                        </p:par>
                        <p:par>
                          <p:cTn id="111" fill="hold">
                            <p:stCondLst>
                              <p:cond delay="5000"/>
                            </p:stCondLst>
                            <p:childTnLst>
                              <p:par>
                                <p:cTn id="112" presetID="26" presetClass="entr" presetSubtype="0" fill="hold" grpId="1" nodeType="afterEffect">
                                  <p:stCondLst>
                                    <p:cond delay="0"/>
                                  </p:stCondLst>
                                  <p:iterate type="lt">
                                    <p:tmPct val="0"/>
                                  </p:iterate>
                                  <p:childTnLst>
                                    <p:set>
                                      <p:cBhvr>
                                        <p:cTn id="113" dur="1" fill="hold">
                                          <p:stCondLst>
                                            <p:cond delay="0"/>
                                          </p:stCondLst>
                                        </p:cTn>
                                        <p:tgtEl>
                                          <p:spTgt spid="18"/>
                                        </p:tgtEl>
                                        <p:attrNameLst>
                                          <p:attrName>style.visibility</p:attrName>
                                        </p:attrNameLst>
                                      </p:cBhvr>
                                      <p:to>
                                        <p:strVal val="visible"/>
                                      </p:to>
                                    </p:set>
                                    <p:animEffect transition="in" filter="wipe(down)">
                                      <p:cBhvr>
                                        <p:cTn id="114" dur="290">
                                          <p:stCondLst>
                                            <p:cond delay="0"/>
                                          </p:stCondLst>
                                        </p:cTn>
                                        <p:tgtEl>
                                          <p:spTgt spid="18"/>
                                        </p:tgtEl>
                                      </p:cBhvr>
                                    </p:animEffect>
                                    <p:anim calcmode="lin" valueType="num">
                                      <p:cBhvr>
                                        <p:cTn id="115"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6"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7"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8"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19"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20" dur="13">
                                          <p:stCondLst>
                                            <p:cond delay="325"/>
                                          </p:stCondLst>
                                        </p:cTn>
                                        <p:tgtEl>
                                          <p:spTgt spid="18"/>
                                        </p:tgtEl>
                                      </p:cBhvr>
                                      <p:to x="100000" y="60000"/>
                                    </p:animScale>
                                    <p:animScale>
                                      <p:cBhvr>
                                        <p:cTn id="121" dur="83" decel="50000">
                                          <p:stCondLst>
                                            <p:cond delay="338"/>
                                          </p:stCondLst>
                                        </p:cTn>
                                        <p:tgtEl>
                                          <p:spTgt spid="18"/>
                                        </p:tgtEl>
                                      </p:cBhvr>
                                      <p:to x="100000" y="100000"/>
                                    </p:animScale>
                                    <p:animScale>
                                      <p:cBhvr>
                                        <p:cTn id="122" dur="13">
                                          <p:stCondLst>
                                            <p:cond delay="656"/>
                                          </p:stCondLst>
                                        </p:cTn>
                                        <p:tgtEl>
                                          <p:spTgt spid="18"/>
                                        </p:tgtEl>
                                      </p:cBhvr>
                                      <p:to x="100000" y="80000"/>
                                    </p:animScale>
                                    <p:animScale>
                                      <p:cBhvr>
                                        <p:cTn id="123" dur="83" decel="50000">
                                          <p:stCondLst>
                                            <p:cond delay="669"/>
                                          </p:stCondLst>
                                        </p:cTn>
                                        <p:tgtEl>
                                          <p:spTgt spid="18"/>
                                        </p:tgtEl>
                                      </p:cBhvr>
                                      <p:to x="100000" y="100000"/>
                                    </p:animScale>
                                    <p:animScale>
                                      <p:cBhvr>
                                        <p:cTn id="124" dur="13">
                                          <p:stCondLst>
                                            <p:cond delay="821"/>
                                          </p:stCondLst>
                                        </p:cTn>
                                        <p:tgtEl>
                                          <p:spTgt spid="18"/>
                                        </p:tgtEl>
                                      </p:cBhvr>
                                      <p:to x="100000" y="90000"/>
                                    </p:animScale>
                                    <p:animScale>
                                      <p:cBhvr>
                                        <p:cTn id="125" dur="83" decel="50000">
                                          <p:stCondLst>
                                            <p:cond delay="834"/>
                                          </p:stCondLst>
                                        </p:cTn>
                                        <p:tgtEl>
                                          <p:spTgt spid="18"/>
                                        </p:tgtEl>
                                      </p:cBhvr>
                                      <p:to x="100000" y="100000"/>
                                    </p:animScale>
                                    <p:animScale>
                                      <p:cBhvr>
                                        <p:cTn id="126" dur="13">
                                          <p:stCondLst>
                                            <p:cond delay="904"/>
                                          </p:stCondLst>
                                        </p:cTn>
                                        <p:tgtEl>
                                          <p:spTgt spid="18"/>
                                        </p:tgtEl>
                                      </p:cBhvr>
                                      <p:to x="100000" y="95000"/>
                                    </p:animScale>
                                    <p:animScale>
                                      <p:cBhvr>
                                        <p:cTn id="127" dur="83" decel="50000">
                                          <p:stCondLst>
                                            <p:cond delay="917"/>
                                          </p:stCondLst>
                                        </p:cTn>
                                        <p:tgtEl>
                                          <p:spTgt spid="18"/>
                                        </p:tgtEl>
                                      </p:cBhvr>
                                      <p:to x="100000" y="100000"/>
                                    </p:animScale>
                                  </p:childTnLst>
                                </p:cTn>
                              </p:par>
                            </p:childTnLst>
                          </p:cTn>
                        </p:par>
                        <p:par>
                          <p:cTn id="128" fill="hold">
                            <p:stCondLst>
                              <p:cond delay="6000"/>
                            </p:stCondLst>
                            <p:childTnLst>
                              <p:par>
                                <p:cTn id="129" presetID="0" presetClass="path" presetSubtype="0" accel="50000" decel="50000" fill="hold" grpId="0" nodeType="afterEffect">
                                  <p:stCondLst>
                                    <p:cond delay="0"/>
                                  </p:stCondLst>
                                  <p:childTnLst>
                                    <p:animMotion origin="layout" path="M -0.25339 -0.1551 L 0.07734 0.05532" pathEditMode="relative" rAng="0" ptsTypes="AA">
                                      <p:cBhvr>
                                        <p:cTn id="130" dur="2000" fill="hold"/>
                                        <p:tgtEl>
                                          <p:spTgt spid="20"/>
                                        </p:tgtEl>
                                        <p:attrNameLst>
                                          <p:attrName>ppt_x</p:attrName>
                                          <p:attrName>ppt_y</p:attrName>
                                        </p:attrNameLst>
                                      </p:cBhvr>
                                      <p:rCtr x="16536" y="10509"/>
                                    </p:animMotion>
                                  </p:childTnLst>
                                </p:cTn>
                              </p:par>
                              <p:par>
                                <p:cTn id="131" presetID="0" presetClass="path" presetSubtype="0" accel="50000" decel="50000" fill="hold" grpId="0" nodeType="withEffect">
                                  <p:stCondLst>
                                    <p:cond delay="0"/>
                                  </p:stCondLst>
                                  <p:iterate type="lt">
                                    <p:tmPct val="0"/>
                                  </p:iterate>
                                  <p:childTnLst>
                                    <p:animMotion origin="layout" path="M 0.040834 -0.171573 L 0.06014 0.070834" pathEditMode="relative" rAng="0" ptsTypes="">
                                      <p:cBhvr>
                                        <p:cTn id="132" dur="2000" fill="hold"/>
                                        <p:tgtEl>
                                          <p:spTgt spid="14"/>
                                        </p:tgtEl>
                                        <p:attrNameLst>
                                          <p:attrName>ppt_x</p:attrName>
                                          <p:attrName>ppt_y</p:attrName>
                                        </p:attrNameLst>
                                      </p:cBhvr>
                                      <p:rCtr x="1000" y="12100"/>
                                    </p:animMotion>
                                  </p:childTnLst>
                                </p:cTn>
                              </p:par>
                              <p:par>
                                <p:cTn id="133" presetID="0" presetClass="path" presetSubtype="0" accel="50000" decel="50000" fill="hold" grpId="0" nodeType="withEffect">
                                  <p:stCondLst>
                                    <p:cond delay="0"/>
                                  </p:stCondLst>
                                  <p:iterate type="lt">
                                    <p:tmPct val="0"/>
                                  </p:iterate>
                                  <p:childTnLst>
                                    <p:animMotion origin="layout" path="M 0.194914 -0.124167 L 0.053247 0.075462" pathEditMode="relative" rAng="0" ptsTypes="">
                                      <p:cBhvr>
                                        <p:cTn id="134" dur="2000" fill="hold"/>
                                        <p:tgtEl>
                                          <p:spTgt spid="15"/>
                                        </p:tgtEl>
                                        <p:attrNameLst>
                                          <p:attrName>ppt_x</p:attrName>
                                          <p:attrName>ppt_y</p:attrName>
                                        </p:attrNameLst>
                                      </p:cBhvr>
                                      <p:rCtr x="-7000" y="10000"/>
                                    </p:animMotion>
                                  </p:childTnLst>
                                </p:cTn>
                              </p:par>
                              <p:par>
                                <p:cTn id="135" presetID="0" presetClass="path" presetSubtype="0" accel="50000" decel="50000" fill="hold" grpId="0" nodeType="withEffect">
                                  <p:stCondLst>
                                    <p:cond delay="0"/>
                                  </p:stCondLst>
                                  <p:iterate type="lt">
                                    <p:tmPct val="0"/>
                                  </p:iterate>
                                  <p:childTnLst>
                                    <p:animMotion origin="layout" path="M -0.239547 -0.069815 L 0.091215 0.066944" pathEditMode="relative" rAng="0" ptsTypes="">
                                      <p:cBhvr>
                                        <p:cTn id="136" dur="2000" fill="hold"/>
                                        <p:tgtEl>
                                          <p:spTgt spid="16"/>
                                        </p:tgtEl>
                                        <p:attrNameLst>
                                          <p:attrName>ppt_x</p:attrName>
                                          <p:attrName>ppt_y</p:attrName>
                                        </p:attrNameLst>
                                      </p:cBhvr>
                                      <p:rCtr x="16500" y="6800"/>
                                    </p:animMotion>
                                  </p:childTnLst>
                                </p:cTn>
                              </p:par>
                              <p:par>
                                <p:cTn id="137" presetID="0" presetClass="path" presetSubtype="0" accel="50000" decel="50000" fill="hold" grpId="0" nodeType="withEffect">
                                  <p:stCondLst>
                                    <p:cond delay="0"/>
                                  </p:stCondLst>
                                  <p:iterate type="lt">
                                    <p:tmPct val="0"/>
                                  </p:iterate>
                                  <p:childTnLst>
                                    <p:animMotion origin="layout" path="M -0.018906 -0.031111 L 0.08099 0.068519" pathEditMode="relative" rAng="0" ptsTypes="">
                                      <p:cBhvr>
                                        <p:cTn id="138" dur="2000" fill="hold"/>
                                        <p:tgtEl>
                                          <p:spTgt spid="17"/>
                                        </p:tgtEl>
                                        <p:attrNameLst>
                                          <p:attrName>ppt_x</p:attrName>
                                          <p:attrName>ppt_y</p:attrName>
                                        </p:attrNameLst>
                                      </p:cBhvr>
                                      <p:rCtr x="5000" y="5000"/>
                                    </p:animMotion>
                                  </p:childTnLst>
                                </p:cTn>
                              </p:par>
                              <p:par>
                                <p:cTn id="139" presetID="0" presetClass="path" presetSubtype="0" accel="50000" decel="50000" fill="hold" grpId="0" nodeType="withEffect">
                                  <p:stCondLst>
                                    <p:cond delay="0"/>
                                  </p:stCondLst>
                                  <p:iterate type="lt">
                                    <p:tmPct val="0"/>
                                  </p:iterate>
                                  <p:childTnLst>
                                    <p:animMotion origin="layout" path="M 0.050313 -0.062962 L -0.012604 0.073797" pathEditMode="relative" rAng="0" ptsTypes="">
                                      <p:cBhvr>
                                        <p:cTn id="140" dur="2000" fill="hold"/>
                                        <p:tgtEl>
                                          <p:spTgt spid="18"/>
                                        </p:tgtEl>
                                        <p:attrNameLst>
                                          <p:attrName>ppt_x</p:attrName>
                                          <p:attrName>ppt_y</p:attrName>
                                        </p:attrNameLst>
                                      </p:cBhvr>
                                      <p:rCtr x="-3100" y="6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P spid="18" grpId="0"/>
      <p:bldP spid="18" grpId="1"/>
      <p:bldP spid="20" grpId="0"/>
      <p:bldP spid="2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a:spLocks noChangeArrowheads="1"/>
          </p:cNvSpPr>
          <p:nvPr>
            <p:custDataLst>
              <p:tags r:id="rId1"/>
            </p:custDataLst>
          </p:nvPr>
        </p:nvSpPr>
        <p:spPr bwMode="auto">
          <a:xfrm>
            <a:off x="44" y="145894"/>
            <a:ext cx="2975610" cy="643890"/>
          </a:xfrm>
          <a:prstGeom prst="rect">
            <a:avLst/>
          </a:prstGeom>
          <a:solidFill>
            <a:schemeClr val="tx2">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9pPr>
          </a:lstStyle>
          <a:p>
            <a:pPr eaLnBrk="1" hangingPunct="1">
              <a:spcBef>
                <a:spcPct val="0"/>
              </a:spcBef>
              <a:buFont typeface="Arial" panose="020B0604020202020204" pitchFamily="34" charset="0"/>
              <a:buNone/>
            </a:pPr>
            <a:r>
              <a:rPr lang="en-US" altLang="zh-CN" sz="3600" b="1">
                <a:solidFill>
                  <a:schemeClr val="tx1">
                    <a:lumMod val="95000"/>
                    <a:lumOff val="5000"/>
                  </a:schemeClr>
                </a:solidFill>
                <a:latin typeface="Arial" panose="020B0604020202020204" pitchFamily="34" charset="0"/>
                <a:cs typeface="Arial" panose="020B0604020202020204" pitchFamily="34" charset="0"/>
                <a:sym typeface="Impact" panose="020B0806030902050204" pitchFamily="34" charset="0"/>
              </a:rPr>
              <a:t>Post-reading</a:t>
            </a:r>
            <a:endParaRPr lang="en-US" altLang="zh-CN" sz="3600" b="1">
              <a:solidFill>
                <a:schemeClr val="tx1">
                  <a:lumMod val="95000"/>
                  <a:lumOff val="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2" name="TextBox 59"/>
          <p:cNvSpPr txBox="1">
            <a:spLocks noChangeArrowheads="1"/>
          </p:cNvSpPr>
          <p:nvPr>
            <p:custDataLst>
              <p:tags r:id="rId2"/>
            </p:custDataLst>
          </p:nvPr>
        </p:nvSpPr>
        <p:spPr bwMode="auto">
          <a:xfrm>
            <a:off x="2975610" y="217170"/>
            <a:ext cx="9169400" cy="706755"/>
          </a:xfrm>
          <a:prstGeom prst="rect">
            <a:avLst/>
          </a:prstGeom>
          <a:no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fontAlgn="auto">
              <a:lnSpc>
                <a:spcPct val="100000"/>
              </a:lnSpc>
              <a:defRPr/>
            </a:pPr>
            <a:r>
              <a:rPr lang="en-US" altLang="zh-CN" sz="4000" b="1" i="1" kern="0">
                <a:solidFill>
                  <a:schemeClr val="tx1"/>
                </a:solidFill>
                <a:latin typeface="Times New Roman" panose="02020603050405020304" pitchFamily="18" charset="0"/>
                <a:ea typeface="微软雅黑" panose="020B0503020204020204" charset="-122"/>
                <a:cs typeface="Times New Roman" panose="02020603050405020304" pitchFamily="18" charset="0"/>
              </a:rPr>
              <a:t>Who is the living legend in your heart</a:t>
            </a:r>
            <a:r>
              <a:rPr lang="zh-CN" altLang="en-US" sz="4000" b="1" i="1" kern="0">
                <a:solidFill>
                  <a:schemeClr val="tx1"/>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4000" b="1" i="1" kern="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 name="TextBox 64"/>
          <p:cNvSpPr txBox="1"/>
          <p:nvPr>
            <p:custDataLst>
              <p:tags r:id="rId3"/>
            </p:custDataLst>
          </p:nvPr>
        </p:nvSpPr>
        <p:spPr>
          <a:xfrm flipH="1">
            <a:off x="4445504" y="4922180"/>
            <a:ext cx="6413542" cy="583565"/>
          </a:xfrm>
          <a:prstGeom prst="rect">
            <a:avLst/>
          </a:prstGeom>
          <a:noFill/>
        </p:spPr>
        <p:txBody>
          <a:bodyPr wrap="square" rtlCol="0" anchor="ctr">
            <a:spAutoFit/>
          </a:bodyPr>
          <a:lstStyle>
            <a:defPPr>
              <a:defRPr lang="zh-CN"/>
            </a:defPPr>
            <a:lvl1pPr>
              <a:defRPr sz="3000" b="1">
                <a:solidFill>
                  <a:schemeClr val="bg1"/>
                </a:solidFill>
                <a:latin typeface="微软雅黑" panose="020B0503020204020204" charset="-122"/>
                <a:ea typeface="微软雅黑" panose="020B0503020204020204" charset="-122"/>
              </a:defRPr>
            </a:lvl1pPr>
          </a:lstStyle>
          <a:p>
            <a:pPr fontAlgn="ctr"/>
            <a:r>
              <a:rPr lang="en-US" altLang="zh-CN" sz="3200">
                <a:solidFill>
                  <a:schemeClr val="tx2">
                    <a:lumMod val="60000"/>
                    <a:lumOff val="40000"/>
                  </a:schemeClr>
                </a:solidFill>
                <a:latin typeface="Times New Roman" panose="02020603050405020304" pitchFamily="18" charset="0"/>
                <a:cs typeface="Times New Roman" panose="02020603050405020304" pitchFamily="18" charset="0"/>
              </a:rPr>
              <a:t> </a:t>
            </a:r>
            <a:endParaRPr lang="zh-CN" altLang="en-US" sz="320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101" name="图片 100"/>
          <p:cNvPicPr/>
          <p:nvPr>
            <p:custDataLst>
              <p:tags r:id="rId4"/>
            </p:custDataLst>
          </p:nvPr>
        </p:nvPicPr>
        <p:blipFill>
          <a:blip r:embed="rId5"/>
          <a:stretch>
            <a:fillRect/>
          </a:stretch>
        </p:blipFill>
        <p:spPr>
          <a:xfrm>
            <a:off x="168275" y="4038600"/>
            <a:ext cx="2694305" cy="2819400"/>
          </a:xfrm>
          <a:prstGeom prst="rect">
            <a:avLst/>
          </a:prstGeom>
          <a:noFill/>
          <a:ln w="9525">
            <a:noFill/>
          </a:ln>
        </p:spPr>
      </p:pic>
      <p:pic>
        <p:nvPicPr>
          <p:cNvPr id="7" name="图片 6"/>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9131300" y="3855085"/>
            <a:ext cx="2544445" cy="3074035"/>
          </a:xfrm>
          <a:prstGeom prst="rect">
            <a:avLst/>
          </a:prstGeom>
        </p:spPr>
      </p:pic>
      <p:pic>
        <p:nvPicPr>
          <p:cNvPr id="100" name="图片 99"/>
          <p:cNvPicPr/>
          <p:nvPr/>
        </p:nvPicPr>
        <p:blipFill>
          <a:blip r:embed="rId8"/>
          <a:stretch>
            <a:fillRect/>
          </a:stretch>
        </p:blipFill>
        <p:spPr>
          <a:xfrm>
            <a:off x="3070860" y="3990975"/>
            <a:ext cx="2613025" cy="2931795"/>
          </a:xfrm>
          <a:prstGeom prst="rect">
            <a:avLst/>
          </a:prstGeom>
          <a:noFill/>
          <a:ln w="9525">
            <a:noFill/>
          </a:ln>
        </p:spPr>
      </p:pic>
      <p:pic>
        <p:nvPicPr>
          <p:cNvPr id="102" name="图片 101"/>
          <p:cNvPicPr/>
          <p:nvPr/>
        </p:nvPicPr>
        <p:blipFill>
          <a:blip r:embed="rId9"/>
          <a:stretch>
            <a:fillRect/>
          </a:stretch>
        </p:blipFill>
        <p:spPr>
          <a:xfrm>
            <a:off x="5892165" y="3926205"/>
            <a:ext cx="3030855" cy="2900680"/>
          </a:xfrm>
          <a:prstGeom prst="rect">
            <a:avLst/>
          </a:prstGeom>
          <a:noFill/>
          <a:ln w="9525">
            <a:noFill/>
          </a:ln>
        </p:spPr>
      </p:pic>
      <p:sp>
        <p:nvSpPr>
          <p:cNvPr id="14" name="文本框 13"/>
          <p:cNvSpPr txBox="1"/>
          <p:nvPr/>
        </p:nvSpPr>
        <p:spPr>
          <a:xfrm>
            <a:off x="1491545" y="939083"/>
            <a:ext cx="2681279" cy="768350"/>
          </a:xfrm>
          <a:prstGeom prst="rect">
            <a:avLst/>
          </a:prstGeom>
          <a:noFill/>
        </p:spPr>
        <p:txBody>
          <a:bodyPr wrap="square" rtlCol="0">
            <a:spAutoFit/>
          </a:bodyPr>
          <a:p>
            <a:r>
              <a:rPr lang="en-US" altLang="zh-CN" sz="4400" spc="150" dirty="0">
                <a:solidFill>
                  <a:schemeClr val="tx1">
                    <a:lumMod val="85000"/>
                    <a:lumOff val="15000"/>
                  </a:schemeClr>
                </a:solidFill>
                <a:highlight>
                  <a:srgbClr val="FFFF00"/>
                </a:highlight>
                <a:latin typeface="微软雅黑" panose="020B0503020204020204" charset="-122"/>
                <a:ea typeface="微软雅黑" panose="020B0503020204020204" charset="-122"/>
              </a:rPr>
              <a:t>master</a:t>
            </a:r>
            <a:endParaRPr lang="zh-CN" altLang="en-US" sz="4400" spc="150" dirty="0">
              <a:solidFill>
                <a:schemeClr val="tx1">
                  <a:lumMod val="85000"/>
                  <a:lumOff val="15000"/>
                </a:schemeClr>
              </a:solidFill>
              <a:highlight>
                <a:srgbClr val="FFFF00"/>
              </a:highlight>
              <a:latin typeface="微软雅黑" panose="020B0503020204020204" charset="-122"/>
              <a:ea typeface="微软雅黑" panose="020B0503020204020204" charset="-122"/>
            </a:endParaRPr>
          </a:p>
        </p:txBody>
      </p:sp>
      <p:sp>
        <p:nvSpPr>
          <p:cNvPr id="15" name="文本框 14"/>
          <p:cNvSpPr txBox="1"/>
          <p:nvPr/>
        </p:nvSpPr>
        <p:spPr>
          <a:xfrm>
            <a:off x="5892165" y="939165"/>
            <a:ext cx="5906135" cy="768350"/>
          </a:xfrm>
          <a:prstGeom prst="rect">
            <a:avLst/>
          </a:prstGeom>
          <a:noFill/>
        </p:spPr>
        <p:txBody>
          <a:bodyPr wrap="square" rtlCol="0">
            <a:spAutoFit/>
          </a:bodyPr>
          <a:p>
            <a:r>
              <a:rPr lang="en-US" altLang="zh-CN" sz="4400" spc="150" dirty="0">
                <a:highlight>
                  <a:srgbClr val="FFFF00"/>
                </a:highlight>
                <a:latin typeface="微软雅黑" panose="020B0503020204020204" charset="-122"/>
                <a:ea typeface="微软雅黑" panose="020B0503020204020204" charset="-122"/>
              </a:rPr>
              <a:t>set a good example</a:t>
            </a:r>
            <a:endParaRPr lang="zh-CN" altLang="en-US" sz="4400" spc="150" dirty="0">
              <a:highlight>
                <a:srgbClr val="FFFF00"/>
              </a:highlight>
              <a:latin typeface="微软雅黑" panose="020B0503020204020204" charset="-122"/>
              <a:ea typeface="微软雅黑" panose="020B0503020204020204" charset="-122"/>
            </a:endParaRPr>
          </a:p>
        </p:txBody>
      </p:sp>
      <p:sp>
        <p:nvSpPr>
          <p:cNvPr id="11" name="文本框 10"/>
          <p:cNvSpPr txBox="1"/>
          <p:nvPr>
            <p:custDataLst>
              <p:tags r:id="rId10"/>
            </p:custDataLst>
          </p:nvPr>
        </p:nvSpPr>
        <p:spPr>
          <a:xfrm>
            <a:off x="175260" y="1707515"/>
            <a:ext cx="11501120" cy="2245360"/>
          </a:xfrm>
          <a:prstGeom prst="rect">
            <a:avLst/>
          </a:prstGeom>
          <a:solidFill>
            <a:srgbClr val="FF9298">
              <a:alpha val="30000"/>
            </a:srgbClr>
          </a:solidFill>
        </p:spPr>
        <p:txBody>
          <a:bodyPr wrap="square" rtlCol="0">
            <a:spAutoFit/>
          </a:bodyPr>
          <a:p>
            <a:pPr algn="l"/>
            <a:r>
              <a:rPr lang="en-US" altLang="zh-CN" sz="2800">
                <a:latin typeface="Times New Roman" panose="02020603050405020304" pitchFamily="18" charset="0"/>
                <a:cs typeface="Times New Roman" panose="02020603050405020304" pitchFamily="18" charset="0"/>
              </a:rPr>
              <a:t>The legend in my heart is </a:t>
            </a:r>
            <a:r>
              <a:rPr lang="en-US" altLang="zh-CN" sz="2800" u="sng">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rPr>
              <a:t> beacause she is a master in</a:t>
            </a:r>
            <a:endParaRPr lang="en-US" altLang="zh-CN" sz="2800">
              <a:latin typeface="Times New Roman" panose="02020603050405020304" pitchFamily="18" charset="0"/>
              <a:cs typeface="Times New Roman" panose="02020603050405020304" pitchFamily="18" charset="0"/>
            </a:endParaRPr>
          </a:p>
          <a:p>
            <a:pPr algn="l"/>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rPr>
              <a:t>. She </a:t>
            </a:r>
            <a:r>
              <a:rPr lang="en-US" altLang="zh-CN" sz="2800" u="sng">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rPr>
              <a:t>and</a:t>
            </a:r>
            <a:r>
              <a:rPr lang="en-US" altLang="zh-CN" sz="2800" u="sng">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rPr>
              <a:t>to our country and our city. She said  her </a:t>
            </a:r>
            <a:r>
              <a:rPr lang="en-US" altLang="zh-CN" sz="2800">
                <a:solidFill>
                  <a:schemeClr val="tx1"/>
                </a:solidFill>
                <a:latin typeface="Times New Roman" panose="02020603050405020304" pitchFamily="18" charset="0"/>
                <a:cs typeface="Times New Roman" panose="02020603050405020304" pitchFamily="18" charset="0"/>
                <a:sym typeface="+mn-ea"/>
              </a:rPr>
              <a:t>secret to success </a:t>
            </a:r>
            <a:r>
              <a:rPr lang="en-US" altLang="zh-CN" sz="2800">
                <a:latin typeface="Times New Roman" panose="02020603050405020304" pitchFamily="18" charset="0"/>
                <a:cs typeface="Times New Roman" panose="02020603050405020304" pitchFamily="18" charset="0"/>
              </a:rPr>
              <a:t>was </a:t>
            </a:r>
            <a:r>
              <a:rPr lang="en-US" altLang="zh-CN" sz="2800" u="sng">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  She dives 400 times every day.</a:t>
            </a:r>
            <a:endParaRPr lang="en-US" altLang="zh-CN" sz="2800">
              <a:latin typeface="Times New Roman" panose="02020603050405020304" pitchFamily="18" charset="0"/>
              <a:cs typeface="Times New Roman" panose="02020603050405020304" pitchFamily="18" charset="0"/>
            </a:endParaRPr>
          </a:p>
          <a:p>
            <a:pPr algn="l"/>
            <a:r>
              <a:rPr lang="en-US" altLang="zh-CN" sz="2800">
                <a:latin typeface="Times New Roman" panose="02020603050405020304" pitchFamily="18" charset="0"/>
                <a:cs typeface="Times New Roman" panose="02020603050405020304" pitchFamily="18" charset="0"/>
              </a:rPr>
              <a:t>Besides, she is willing to</a:t>
            </a:r>
            <a:r>
              <a:rPr lang="en-US" altLang="zh-CN" sz="2800" u="sng">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sym typeface="+mn-ea"/>
              </a:rPr>
              <a:t>            </a:t>
            </a:r>
            <a:r>
              <a:rPr lang="en-US" altLang="zh-CN" sz="2800" u="sng">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                               </a:t>
            </a:r>
            <a:endParaRPr lang="zh-CN" altLang="en-US" sz="2800">
              <a:latin typeface="Times New Roman" panose="02020603050405020304" pitchFamily="18" charset="0"/>
              <a:cs typeface="Times New Roman" panose="02020603050405020304" pitchFamily="18" charset="0"/>
            </a:endParaRPr>
          </a:p>
        </p:txBody>
      </p:sp>
      <p:sp>
        <p:nvSpPr>
          <p:cNvPr id="12" name="文本框 11"/>
          <p:cNvSpPr txBox="1"/>
          <p:nvPr>
            <p:custDataLst>
              <p:tags r:id="rId11"/>
            </p:custDataLst>
          </p:nvPr>
        </p:nvSpPr>
        <p:spPr>
          <a:xfrm>
            <a:off x="4025380" y="1707512"/>
            <a:ext cx="2771140" cy="521970"/>
          </a:xfrm>
          <a:prstGeom prst="rect">
            <a:avLst/>
          </a:prstGeom>
          <a:noFill/>
        </p:spPr>
        <p:txBody>
          <a:bodyPr wrap="none" rtlCol="0">
            <a:spAutoFit/>
          </a:bodyPr>
          <a:p>
            <a:pPr algn="l"/>
            <a:r>
              <a:rPr lang="en-US" altLang="zh-CN" sz="2800" b="1">
                <a:solidFill>
                  <a:srgbClr val="FF0000"/>
                </a:solidFill>
                <a:latin typeface="Times New Roman" panose="02020603050405020304" pitchFamily="18" charset="0"/>
                <a:cs typeface="Times New Roman" panose="02020603050405020304" pitchFamily="18" charset="0"/>
                <a:sym typeface="+mn-ea"/>
              </a:rPr>
              <a:t>Quan Hongchan</a:t>
            </a:r>
            <a:r>
              <a:rPr lang="en-US" altLang="zh-CN" sz="2800" b="1">
                <a:solidFill>
                  <a:srgbClr val="FF0000"/>
                </a:solidFill>
                <a:latin typeface="Times New Roman" panose="02020603050405020304" pitchFamily="18" charset="0"/>
                <a:cs typeface="Times New Roman" panose="02020603050405020304" pitchFamily="18" charset="0"/>
              </a:rPr>
              <a:t> </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16" name="文本框 15"/>
          <p:cNvSpPr txBox="1"/>
          <p:nvPr>
            <p:custDataLst>
              <p:tags r:id="rId12"/>
            </p:custDataLst>
          </p:nvPr>
        </p:nvSpPr>
        <p:spPr>
          <a:xfrm>
            <a:off x="544310" y="2097402"/>
            <a:ext cx="1220470" cy="521970"/>
          </a:xfrm>
          <a:prstGeom prst="rect">
            <a:avLst/>
          </a:prstGeom>
          <a:noFill/>
        </p:spPr>
        <p:txBody>
          <a:bodyPr wrap="none" rtlCol="0">
            <a:spAutoFit/>
          </a:bodyPr>
          <a:p>
            <a:pPr algn="l"/>
            <a:r>
              <a:rPr lang="en-US" altLang="zh-CN" sz="2800" b="1">
                <a:solidFill>
                  <a:srgbClr val="FF0000"/>
                </a:solidFill>
                <a:latin typeface="Times New Roman" panose="02020603050405020304" pitchFamily="18" charset="0"/>
                <a:cs typeface="Times New Roman" panose="02020603050405020304" pitchFamily="18" charset="0"/>
                <a:sym typeface="+mn-ea"/>
              </a:rPr>
              <a:t>diving</a:t>
            </a:r>
            <a:r>
              <a:rPr lang="en-US" altLang="zh-CN" sz="2800" b="1">
                <a:solidFill>
                  <a:srgbClr val="FF0000"/>
                </a:solidFill>
                <a:latin typeface="Times New Roman" panose="02020603050405020304" pitchFamily="18" charset="0"/>
                <a:cs typeface="Times New Roman" panose="02020603050405020304" pitchFamily="18" charset="0"/>
              </a:rPr>
              <a:t> </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17" name="文本框 16"/>
          <p:cNvSpPr txBox="1"/>
          <p:nvPr>
            <p:custDataLst>
              <p:tags r:id="rId13"/>
            </p:custDataLst>
          </p:nvPr>
        </p:nvSpPr>
        <p:spPr>
          <a:xfrm>
            <a:off x="2789035" y="2096767"/>
            <a:ext cx="3738245" cy="521970"/>
          </a:xfrm>
          <a:prstGeom prst="rect">
            <a:avLst/>
          </a:prstGeom>
          <a:noFill/>
        </p:spPr>
        <p:txBody>
          <a:bodyPr wrap="none" rtlCol="0">
            <a:spAutoFit/>
          </a:bodyPr>
          <a:p>
            <a:pPr algn="l"/>
            <a:r>
              <a:rPr lang="en-US" altLang="zh-CN" sz="2800" b="1">
                <a:solidFill>
                  <a:srgbClr val="FF0000"/>
                </a:solidFill>
                <a:latin typeface="Times New Roman" panose="02020603050405020304" pitchFamily="18" charset="0"/>
                <a:cs typeface="Times New Roman" panose="02020603050405020304" pitchFamily="18" charset="0"/>
              </a:rPr>
              <a:t>won many gold medals </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p:nvPr>
            <p:custDataLst>
              <p:tags r:id="rId14"/>
            </p:custDataLst>
          </p:nvPr>
        </p:nvSpPr>
        <p:spPr>
          <a:xfrm>
            <a:off x="7138785" y="2128517"/>
            <a:ext cx="4020820" cy="521970"/>
          </a:xfrm>
          <a:prstGeom prst="rect">
            <a:avLst/>
          </a:prstGeom>
          <a:noFill/>
        </p:spPr>
        <p:txBody>
          <a:bodyPr wrap="none" rtlCol="0">
            <a:spAutoFit/>
          </a:bodyPr>
          <a:p>
            <a:pPr algn="l"/>
            <a:r>
              <a:rPr lang="en-US" altLang="zh-CN" sz="2800" b="1">
                <a:solidFill>
                  <a:srgbClr val="FF0000"/>
                </a:solidFill>
                <a:latin typeface="Times New Roman" panose="02020603050405020304" pitchFamily="18" charset="0"/>
                <a:cs typeface="Times New Roman" panose="02020603050405020304" pitchFamily="18" charset="0"/>
                <a:sym typeface="+mn-ea"/>
              </a:rPr>
              <a:t>brought</a:t>
            </a:r>
            <a:r>
              <a:rPr lang="en-US" altLang="zh-CN" sz="2800">
                <a:latin typeface="Times New Roman" panose="02020603050405020304" pitchFamily="18" charset="0"/>
                <a:cs typeface="Times New Roman" panose="02020603050405020304" pitchFamily="18" charset="0"/>
                <a:sym typeface="+mn-ea"/>
              </a:rPr>
              <a:t> </a:t>
            </a:r>
            <a:r>
              <a:rPr lang="en-US" altLang="zh-CN" sz="2800" b="1">
                <a:solidFill>
                  <a:srgbClr val="FF0000"/>
                </a:solidFill>
                <a:latin typeface="Times New Roman" panose="02020603050405020304" pitchFamily="18" charset="0"/>
                <a:cs typeface="Times New Roman" panose="02020603050405020304" pitchFamily="18" charset="0"/>
                <a:sym typeface="+mn-ea"/>
              </a:rPr>
              <a:t>honor and glory</a:t>
            </a:r>
            <a:r>
              <a:rPr lang="en-US" altLang="zh-CN" sz="2800" b="1">
                <a:solidFill>
                  <a:srgbClr val="FF0000"/>
                </a:solidFill>
                <a:latin typeface="Times New Roman" panose="02020603050405020304" pitchFamily="18" charset="0"/>
                <a:cs typeface="Times New Roman" panose="02020603050405020304" pitchFamily="18" charset="0"/>
              </a:rPr>
              <a:t> </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20" name="文本框 19"/>
          <p:cNvSpPr txBox="1"/>
          <p:nvPr>
            <p:custDataLst>
              <p:tags r:id="rId15"/>
            </p:custDataLst>
          </p:nvPr>
        </p:nvSpPr>
        <p:spPr>
          <a:xfrm>
            <a:off x="8809831" y="2519476"/>
            <a:ext cx="2866490" cy="523220"/>
          </a:xfrm>
          <a:prstGeom prst="rect">
            <a:avLst/>
          </a:prstGeom>
          <a:noFill/>
        </p:spPr>
        <p:txBody>
          <a:bodyPr wrap="none" rtlCol="0">
            <a:spAutoFit/>
          </a:bodyPr>
          <a:p>
            <a:pPr algn="l"/>
            <a:r>
              <a:rPr lang="en-US" altLang="zh-CN" sz="2800" b="1" err="1">
                <a:solidFill>
                  <a:srgbClr val="FF0000"/>
                </a:solidFill>
                <a:latin typeface="Times New Roman" panose="02020603050405020304" pitchFamily="18" charset="0"/>
                <a:cs typeface="Times New Roman" panose="02020603050405020304" pitchFamily="18" charset="0"/>
              </a:rPr>
              <a:t>practising harder</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custDataLst>
              <p:tags r:id="rId16"/>
            </p:custDataLst>
          </p:nvPr>
        </p:nvSpPr>
        <p:spPr>
          <a:xfrm>
            <a:off x="3778318" y="3404519"/>
            <a:ext cx="4616841" cy="523220"/>
          </a:xfrm>
          <a:prstGeom prst="rect">
            <a:avLst/>
          </a:prstGeom>
          <a:noFill/>
        </p:spPr>
        <p:txBody>
          <a:bodyPr wrap="none" rtlCol="0">
            <a:spAutoFit/>
          </a:bodyPr>
          <a:p>
            <a:pPr algn="l"/>
            <a:r>
              <a:rPr lang="en-US" altLang="zh-CN" sz="2800" b="1">
                <a:solidFill>
                  <a:srgbClr val="FF0000"/>
                </a:solidFill>
                <a:latin typeface="Times New Roman" panose="02020603050405020304" pitchFamily="18" charset="0"/>
                <a:cs typeface="Times New Roman" panose="02020603050405020304" pitchFamily="18" charset="0"/>
              </a:rPr>
              <a:t>share her success with others</a:t>
            </a:r>
            <a:endParaRPr lang="zh-CN" alt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1" grpId="0" bldLvl="0" animBg="1"/>
      <p:bldP spid="12" grpId="0"/>
      <p:bldP spid="16" grpId="0"/>
      <p:bldP spid="17" grpId="0"/>
      <p:bldP spid="18"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横卷形 4"/>
          <p:cNvSpPr/>
          <p:nvPr>
            <p:custDataLst>
              <p:tags r:id="rId1"/>
            </p:custDataLst>
          </p:nvPr>
        </p:nvSpPr>
        <p:spPr>
          <a:xfrm>
            <a:off x="0" y="-182245"/>
            <a:ext cx="3898900" cy="1147445"/>
          </a:xfrm>
          <a:prstGeom prst="horizontalScroll">
            <a:avLst/>
          </a:prstGeom>
          <a:solidFill>
            <a:srgbClr val="DEB340"/>
          </a:solidFill>
          <a:ln w="25400" cap="flat" cmpd="sng" algn="ctr">
            <a:solidFill>
              <a:sysClr val="window" lastClr="FFFFFF"/>
            </a:solidFill>
            <a:prstDash val="solid"/>
          </a:ln>
          <a:effectLst/>
        </p:spPr>
        <p:txBody>
          <a:bodyPr rtlCol="0" anchor="ctr"/>
          <a:lstStyle/>
          <a:p>
            <a:pPr marL="0" marR="0" lvl="0" indent="0" algn="l" defTabSz="914400" eaLnBrk="1" fontAlgn="auto" latinLnBrk="0" hangingPunct="1">
              <a:lnSpc>
                <a:spcPct val="100000"/>
              </a:lnSpc>
              <a:spcBef>
                <a:spcPct val="0"/>
              </a:spcBef>
              <a:spcAft>
                <a:spcPct val="0"/>
              </a:spcAft>
              <a:buClrTx/>
              <a:buSzTx/>
              <a:buFontTx/>
              <a:buNone/>
              <a:defRPr/>
            </a:pPr>
            <a:r>
              <a:rPr kumimoji="0" lang="en-US" altLang="zh-CN" sz="3200" b="1" i="0" u="none" strike="noStrike" kern="100" cap="none" spc="0" normalizeH="0" baseline="0" noProof="0">
                <a:ln>
                  <a:noFill/>
                </a:ln>
                <a:solidFill>
                  <a:prstClr val="black"/>
                </a:solidFill>
                <a:effectLst/>
                <a:uLnTx/>
                <a:uFillTx/>
                <a:latin typeface="Times New Roman" panose="02020603050405020304" pitchFamily="18" charset="0"/>
                <a:cs typeface="+mn-cs"/>
                <a:sym typeface="+mn-ea"/>
              </a:rPr>
              <a:t>Homweork</a:t>
            </a:r>
            <a:endParaRPr kumimoji="0" lang="en-US" altLang="zh-CN" sz="3200" b="1" i="0" u="none" strike="noStrike" kern="100" cap="none" spc="0" normalizeH="0" baseline="0" noProof="0">
              <a:ln>
                <a:noFill/>
              </a:ln>
              <a:solidFill>
                <a:prstClr val="black"/>
              </a:solidFill>
              <a:effectLst/>
              <a:uLnTx/>
              <a:uFillTx/>
              <a:latin typeface="Times New Roman" panose="02020603050405020304" pitchFamily="18" charset="0"/>
              <a:cs typeface="+mn-cs"/>
              <a:sym typeface="+mn-ea"/>
            </a:endParaRPr>
          </a:p>
        </p:txBody>
      </p:sp>
      <p:sp>
        <p:nvSpPr>
          <p:cNvPr id="3" name="矩形 2"/>
          <p:cNvSpPr/>
          <p:nvPr>
            <p:custDataLst>
              <p:tags r:id="rId2"/>
            </p:custDataLst>
          </p:nvPr>
        </p:nvSpPr>
        <p:spPr>
          <a:xfrm>
            <a:off x="1028065" y="2026285"/>
            <a:ext cx="10351770" cy="2306955"/>
          </a:xfrm>
          <a:prstGeom prst="rect">
            <a:avLst/>
          </a:prstGeom>
          <a:noFill/>
          <a:ln>
            <a:noFill/>
          </a:ln>
        </p:spPr>
        <p:txBody>
          <a:bodyPr wrap="squar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Write a passage about a legend in your heart.</a:t>
            </a:r>
            <a:endParaRPr lang="en-US" altLang="zh-CN" sz="7200" b="1">
              <a:solidFill>
                <a:schemeClr val="tx1"/>
              </a:solidFill>
              <a:effectLst>
                <a:outerShdw blurRad="38100" dist="19050" dir="2700000" algn="tl" rotWithShape="0">
                  <a:schemeClr val="dk1">
                    <a:alpha val="40000"/>
                  </a:schemeClr>
                </a:outerShdw>
              </a:effectLst>
            </a:endParaRPr>
          </a:p>
        </p:txBody>
      </p:sp>
      <p:grpSp>
        <p:nvGrpSpPr>
          <p:cNvPr id="53" name="Group 77"/>
          <p:cNvGrpSpPr/>
          <p:nvPr>
            <p:custDataLst>
              <p:tags r:id="rId3"/>
            </p:custDataLst>
          </p:nvPr>
        </p:nvGrpSpPr>
        <p:grpSpPr>
          <a:xfrm>
            <a:off x="11207634" y="5478854"/>
            <a:ext cx="984251" cy="1193800"/>
            <a:chOff x="942759" y="2869021"/>
            <a:chExt cx="738188" cy="895350"/>
          </a:xfrm>
        </p:grpSpPr>
        <p:sp>
          <p:nvSpPr>
            <p:cNvPr id="54" name="Rectangle 8"/>
            <p:cNvSpPr>
              <a:spLocks noChangeArrowheads="1"/>
            </p:cNvSpPr>
            <p:nvPr>
              <p:custDataLst>
                <p:tags r:id="rId4"/>
              </p:custDataLst>
            </p:nvPr>
          </p:nvSpPr>
          <p:spPr bwMode="auto">
            <a:xfrm>
              <a:off x="1182472" y="3251609"/>
              <a:ext cx="50800" cy="512762"/>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charset="-122"/>
                <a:ea typeface="微软雅黑" panose="020B0503020204020204" charset="-122"/>
              </a:endParaRPr>
            </a:p>
          </p:txBody>
        </p:sp>
        <p:sp>
          <p:nvSpPr>
            <p:cNvPr id="55" name="Rectangle 9"/>
            <p:cNvSpPr>
              <a:spLocks noChangeArrowheads="1"/>
            </p:cNvSpPr>
            <p:nvPr>
              <p:custDataLst>
                <p:tags r:id="rId5"/>
              </p:custDataLst>
            </p:nvPr>
          </p:nvSpPr>
          <p:spPr bwMode="auto">
            <a:xfrm>
              <a:off x="1450759" y="3384237"/>
              <a:ext cx="38100" cy="346075"/>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charset="-122"/>
                <a:ea typeface="微软雅黑" panose="020B0503020204020204" charset="-122"/>
              </a:endParaRPr>
            </a:p>
          </p:txBody>
        </p:sp>
        <p:sp>
          <p:nvSpPr>
            <p:cNvPr id="56" name="Oval 17"/>
            <p:cNvSpPr>
              <a:spLocks noChangeArrowheads="1"/>
            </p:cNvSpPr>
            <p:nvPr>
              <p:custDataLst>
                <p:tags r:id="rId6"/>
              </p:custDataLst>
            </p:nvPr>
          </p:nvSpPr>
          <p:spPr bwMode="auto">
            <a:xfrm>
              <a:off x="942759" y="2869021"/>
              <a:ext cx="520700" cy="523875"/>
            </a:xfrm>
            <a:prstGeom prst="ellipse">
              <a:avLst/>
            </a:prstGeom>
            <a:solidFill>
              <a:srgbClr val="98C052"/>
            </a:solidFill>
            <a:ln w="9525">
              <a:noFill/>
              <a:round/>
            </a:ln>
          </p:spPr>
          <p:txBody>
            <a:bodyPr vert="horz" wrap="square" lIns="121920" tIns="60960" rIns="121920" bIns="60960" numCol="1" anchor="t" anchorCtr="0" compatLnSpc="1"/>
            <a:lstStyle/>
            <a:p>
              <a:endParaRPr lang="en-US" sz="3555">
                <a:latin typeface="微软雅黑" panose="020B0503020204020204" charset="-122"/>
                <a:ea typeface="微软雅黑" panose="020B0503020204020204" charset="-122"/>
              </a:endParaRPr>
            </a:p>
          </p:txBody>
        </p:sp>
        <p:sp>
          <p:nvSpPr>
            <p:cNvPr id="57" name="Oval 29"/>
            <p:cNvSpPr>
              <a:spLocks noChangeArrowheads="1"/>
            </p:cNvSpPr>
            <p:nvPr>
              <p:custDataLst>
                <p:tags r:id="rId7"/>
              </p:custDataLst>
            </p:nvPr>
          </p:nvSpPr>
          <p:spPr bwMode="auto">
            <a:xfrm>
              <a:off x="1271372" y="3073087"/>
              <a:ext cx="409575" cy="409575"/>
            </a:xfrm>
            <a:prstGeom prst="ellipse">
              <a:avLst/>
            </a:prstGeom>
            <a:solidFill>
              <a:srgbClr val="5DAD71"/>
            </a:solidFill>
            <a:ln w="9525">
              <a:noFill/>
              <a:round/>
            </a:ln>
          </p:spPr>
          <p:txBody>
            <a:bodyPr vert="horz" wrap="square" lIns="121920" tIns="60960" rIns="121920" bIns="60960" numCol="1" anchor="t" anchorCtr="0" compatLnSpc="1"/>
            <a:lstStyle/>
            <a:p>
              <a:endParaRPr lang="en-US" sz="355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slide(fromBottom)">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矩形 3"/>
          <p:cNvSpPr/>
          <p:nvPr>
            <p:custDataLst>
              <p:tags r:id="rId1"/>
            </p:custDataLst>
          </p:nvPr>
        </p:nvSpPr>
        <p:spPr>
          <a:xfrm>
            <a:off x="191135" y="868045"/>
            <a:ext cx="11970385" cy="4365625"/>
          </a:xfrm>
          <a:prstGeom prst="rect">
            <a:avLst/>
          </a:prstGeom>
          <a:noFill/>
          <a:ln w="6350" cap="flat" cmpd="sng">
            <a:noFill/>
            <a:prstDash val="solid"/>
            <a:miter/>
            <a:headEnd type="none" w="med" len="med"/>
            <a:tailEnd type="none" w="med" len="med"/>
          </a:ln>
        </p:spPr>
        <p:txBody>
          <a:bodyPr wrap="square" lIns="91440" tIns="45720" rIns="91440" bIns="45720">
            <a:spAutoFit/>
          </a:bodyPr>
          <a:lstStyle/>
          <a:p>
            <a:pPr defTabSz="685800">
              <a:lnSpc>
                <a:spcPct val="120000"/>
              </a:lnSpc>
              <a:spcBef>
                <a:spcPts val="750"/>
              </a:spcBef>
            </a:pPr>
            <a:r>
              <a:rPr lang="en-US" altLang="zh-CN" sz="3600">
                <a:latin typeface="Times New Roman" panose="02020603050405020304" pitchFamily="18" charset="0"/>
                <a:cs typeface="Arial" panose="020B0604020202020204" pitchFamily="34" charset="0"/>
              </a:rPr>
              <a:t>In this class, you will</a:t>
            </a:r>
            <a:endParaRPr lang="en-US" altLang="zh-CN" sz="3600">
              <a:latin typeface="Times New Roman" panose="02020603050405020304" pitchFamily="18" charset="0"/>
              <a:cs typeface="Arial" panose="020B0604020202020204" pitchFamily="34" charset="0"/>
            </a:endParaRPr>
          </a:p>
          <a:p>
            <a:pPr defTabSz="685800">
              <a:lnSpc>
                <a:spcPct val="120000"/>
              </a:lnSpc>
              <a:spcBef>
                <a:spcPts val="750"/>
              </a:spcBef>
            </a:pPr>
            <a:r>
              <a:rPr lang="en-US" altLang="zh-CN" sz="3600">
                <a:latin typeface="Times New Roman" panose="02020603050405020304" pitchFamily="18" charset="0"/>
                <a:cs typeface="Arial" panose="020B0604020202020204" pitchFamily="34" charset="0"/>
              </a:rPr>
              <a:t>1. get the </a:t>
            </a:r>
            <a:r>
              <a:rPr lang="en-US" altLang="zh-CN" sz="3600">
                <a:highlight>
                  <a:srgbClr val="FFFF00"/>
                </a:highlight>
                <a:latin typeface="Times New Roman" panose="02020603050405020304" pitchFamily="18" charset="0"/>
                <a:cs typeface="Arial" panose="020B0604020202020204" pitchFamily="34" charset="0"/>
              </a:rPr>
              <a:t>main idea</a:t>
            </a:r>
            <a:r>
              <a:rPr lang="en-US" altLang="zh-CN" sz="3600">
                <a:latin typeface="Times New Roman" panose="02020603050405020304" pitchFamily="18" charset="0"/>
                <a:cs typeface="Arial" panose="020B0604020202020204" pitchFamily="34" charset="0"/>
              </a:rPr>
              <a:t> of the passage “</a:t>
            </a:r>
            <a:r>
              <a:rPr lang="en-US" altLang="zh-CN" sz="3600" b="1">
                <a:highlight>
                  <a:srgbClr val="FFFF00"/>
                </a:highlight>
                <a:latin typeface="Times New Roman" panose="02020603050405020304" pitchFamily="18" charset="0"/>
                <a:cs typeface="Arial" panose="020B0604020202020204" pitchFamily="34" charset="0"/>
              </a:rPr>
              <a:t>living legends</a:t>
            </a:r>
            <a:r>
              <a:rPr lang="en-US" altLang="zh-CN" sz="3600">
                <a:latin typeface="Times New Roman" panose="02020603050405020304" pitchFamily="18" charset="0"/>
                <a:cs typeface="Arial" panose="020B0604020202020204" pitchFamily="34" charset="0"/>
              </a:rPr>
              <a:t>”;</a:t>
            </a:r>
            <a:endParaRPr lang="en-US" altLang="zh-CN" sz="3600">
              <a:latin typeface="Times New Roman" panose="02020603050405020304" pitchFamily="18" charset="0"/>
              <a:cs typeface="Arial" panose="020B0604020202020204" pitchFamily="34" charset="0"/>
            </a:endParaRPr>
          </a:p>
          <a:p>
            <a:pPr defTabSz="685800">
              <a:lnSpc>
                <a:spcPct val="120000"/>
              </a:lnSpc>
              <a:spcBef>
                <a:spcPts val="750"/>
              </a:spcBef>
            </a:pPr>
            <a:r>
              <a:rPr lang="en-US" altLang="zh-CN" sz="3600">
                <a:latin typeface="Times New Roman" panose="02020603050405020304" pitchFamily="18" charset="0"/>
                <a:cs typeface="Arial" panose="020B0604020202020204" pitchFamily="34" charset="0"/>
              </a:rPr>
              <a:t>2. figure out the achievements and </a:t>
            </a:r>
            <a:r>
              <a:rPr lang="en-US" altLang="zh-CN" sz="3600">
                <a:solidFill>
                  <a:srgbClr val="FF0000"/>
                </a:solidFill>
                <a:highlight>
                  <a:srgbClr val="FFFF00"/>
                </a:highlight>
                <a:latin typeface="Times New Roman" panose="02020603050405020304" pitchFamily="18" charset="0"/>
                <a:cs typeface="Arial" panose="020B0604020202020204" pitchFamily="34" charset="0"/>
              </a:rPr>
              <a:t>qualities</a:t>
            </a:r>
            <a:r>
              <a:rPr lang="en-US" altLang="zh-CN" sz="3600">
                <a:latin typeface="Times New Roman" panose="02020603050405020304" pitchFamily="18" charset="0"/>
                <a:cs typeface="Arial" panose="020B0604020202020204" pitchFamily="34" charset="0"/>
              </a:rPr>
              <a:t> of two “</a:t>
            </a:r>
            <a:r>
              <a:rPr lang="en-US" altLang="zh-CN" sz="3600" b="1">
                <a:highlight>
                  <a:srgbClr val="FFFF00"/>
                </a:highlight>
                <a:latin typeface="Times New Roman" panose="02020603050405020304" pitchFamily="18" charset="0"/>
                <a:cs typeface="Arial" panose="020B0604020202020204" pitchFamily="34" charset="0"/>
              </a:rPr>
              <a:t>living legends</a:t>
            </a:r>
            <a:r>
              <a:rPr lang="en-US" altLang="zh-CN" sz="3600">
                <a:latin typeface="Times New Roman" panose="02020603050405020304" pitchFamily="18" charset="0"/>
                <a:cs typeface="Arial" panose="020B0604020202020204" pitchFamily="34" charset="0"/>
              </a:rPr>
              <a:t>” and form your own opinions about successful athletes;</a:t>
            </a:r>
            <a:endParaRPr lang="en-US" altLang="zh-CN" sz="3600">
              <a:latin typeface="Times New Roman" panose="02020603050405020304" pitchFamily="18" charset="0"/>
              <a:cs typeface="Arial" panose="020B0604020202020204" pitchFamily="34" charset="0"/>
            </a:endParaRPr>
          </a:p>
          <a:p>
            <a:pPr defTabSz="685800">
              <a:lnSpc>
                <a:spcPct val="120000"/>
              </a:lnSpc>
              <a:spcBef>
                <a:spcPts val="750"/>
              </a:spcBef>
            </a:pPr>
            <a:r>
              <a:rPr lang="en-US" altLang="zh-CN" sz="3600">
                <a:latin typeface="Times New Roman" panose="02020603050405020304" pitchFamily="18" charset="0"/>
                <a:cs typeface="Arial" panose="020B0604020202020204" pitchFamily="34" charset="0"/>
              </a:rPr>
              <a:t>3. use the words and expressions you’ve learnt to </a:t>
            </a:r>
            <a:r>
              <a:rPr lang="en-US" altLang="zh-CN" sz="3600">
                <a:solidFill>
                  <a:srgbClr val="FF0000"/>
                </a:solidFill>
                <a:highlight>
                  <a:srgbClr val="FFFF00"/>
                </a:highlight>
                <a:latin typeface="Times New Roman" panose="02020603050405020304" pitchFamily="18" charset="0"/>
                <a:cs typeface="Arial" panose="020B0604020202020204" pitchFamily="34" charset="0"/>
              </a:rPr>
              <a:t>introduce</a:t>
            </a:r>
            <a:r>
              <a:rPr lang="en-US" altLang="zh-CN" sz="3600">
                <a:latin typeface="Times New Roman" panose="02020603050405020304" pitchFamily="18" charset="0"/>
                <a:cs typeface="Arial" panose="020B0604020202020204" pitchFamily="34" charset="0"/>
              </a:rPr>
              <a:t> another </a:t>
            </a:r>
            <a:r>
              <a:rPr lang="en-US" altLang="zh-CN" sz="3600" b="1">
                <a:highlight>
                  <a:srgbClr val="FFFF00"/>
                </a:highlight>
                <a:latin typeface="Times New Roman" panose="02020603050405020304" pitchFamily="18" charset="0"/>
                <a:cs typeface="Times New Roman" panose="02020603050405020304" pitchFamily="18" charset="0"/>
              </a:rPr>
              <a:t>living legend </a:t>
            </a:r>
            <a:r>
              <a:rPr lang="en-US" altLang="zh-CN" sz="3600">
                <a:latin typeface="Times New Roman" panose="02020603050405020304" pitchFamily="18" charset="0"/>
                <a:cs typeface="Arial" panose="020B0604020202020204" pitchFamily="34" charset="0"/>
              </a:rPr>
              <a:t> you admire.</a:t>
            </a:r>
            <a:endParaRPr lang="en-US" altLang="zh-CN" sz="3600">
              <a:latin typeface="Times New Roman" panose="02020603050405020304" pitchFamily="18" charset="0"/>
              <a:cs typeface="Arial" panose="020B0604020202020204" pitchFamily="34" charset="0"/>
            </a:endParaRPr>
          </a:p>
        </p:txBody>
      </p:sp>
      <p:sp>
        <p:nvSpPr>
          <p:cNvPr id="53251" name="矩形 6"/>
          <p:cNvSpPr/>
          <p:nvPr>
            <p:custDataLst>
              <p:tags r:id="rId2"/>
            </p:custDataLst>
          </p:nvPr>
        </p:nvSpPr>
        <p:spPr>
          <a:xfrm>
            <a:off x="3801110" y="95568"/>
            <a:ext cx="4316730" cy="922020"/>
          </a:xfrm>
          <a:prstGeom prst="rect">
            <a:avLst/>
          </a:prstGeom>
          <a:noFill/>
          <a:ln w="6350" cap="flat" cmpd="sng">
            <a:noFill/>
            <a:prstDash val="solid"/>
            <a:miter/>
            <a:headEnd type="none" w="med" len="med"/>
            <a:tailEnd type="none" w="med" len="med"/>
          </a:ln>
        </p:spPr>
        <p:txBody>
          <a:bodyPr wrap="none" lIns="91440" tIns="45720" rIns="91440" bIns="45720">
            <a:spAutoFit/>
          </a:bodyPr>
          <a:lstStyle/>
          <a:p>
            <a:pPr algn="ctr"/>
            <a:r>
              <a:rPr lang="en-US" altLang="zh-CN" sz="5400">
                <a:solidFill>
                  <a:srgbClr val="FF0000"/>
                </a:solidFill>
                <a:latin typeface="Comic Sans MS" panose="030F0702030302020204" pitchFamily="66" charset="0"/>
                <a:cs typeface="Arial" panose="020B0604020202020204" pitchFamily="34" charset="0"/>
              </a:rPr>
              <a:t>learning aims</a:t>
            </a:r>
            <a:endParaRPr lang="en-US" altLang="zh-CN" sz="5400">
              <a:solidFill>
                <a:srgbClr val="FF0000"/>
              </a:solidFill>
              <a:latin typeface="Comic Sans MS" panose="030F0702030302020204" pitchFamily="66" charset="0"/>
              <a:cs typeface="Arial" panose="020B0604020202020204" pitchFamily="34" charset="0"/>
            </a:endParaRPr>
          </a:p>
        </p:txBody>
      </p:sp>
      <p:pic>
        <p:nvPicPr>
          <p:cNvPr id="11" name="图片 10" descr="C:\Users\Administrator.SC-201909291355\Desktop\图片5.png图片5">
            <a:hlinkClick r:id="rId3" action="ppaction://hlinkfile"/>
          </p:cNvPr>
          <p:cNvPicPr>
            <a:picLocks noChangeAspect="1"/>
          </p:cNvPicPr>
          <p:nvPr>
            <p:custDataLst>
              <p:tags r:id="rId4"/>
            </p:custDataLst>
          </p:nvPr>
        </p:nvPicPr>
        <p:blipFill>
          <a:blip r:embed="rId5"/>
          <a:srcRect b="11966"/>
          <a:stretch>
            <a:fillRect/>
          </a:stretch>
        </p:blipFill>
        <p:spPr>
          <a:xfrm>
            <a:off x="9262745" y="0"/>
            <a:ext cx="2277745" cy="162941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31" name="Picture 2" descr="https://gimg2.baidu.com/image_search/src=http%3A%2F%2Fnimg.ws.126.net%2F%3Furl%3Dhttp%253A%252F%252Fdingyue.ws.126.net%252F2021%252F1017%252Ffc49544dj00r13uja000yc000go00b4g.jpg%26thumbnail%3D650x2147483647%26quality%3D80%26type%3Djpg&amp;refer=http%3A%2F%2Fnimg.ws.126.net&amp;app=2002&amp;size=f9999,10000&amp;q=a80&amp;n=0&amp;g=0n&amp;fmt=jpeg?sec=1637040881&amp;t=bdf1596cf57fa77f7305c2334170b2bf"/>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191135" y="5348605"/>
            <a:ext cx="2152015" cy="1273175"/>
          </a:xfrm>
          <a:prstGeom prst="round2DiagRect">
            <a:avLst>
              <a:gd name="adj1" fmla="val 16667"/>
              <a:gd name="adj2" fmla="val 0"/>
            </a:avLst>
          </a:prstGeom>
          <a:noFill/>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250">
                                            <p:txEl>
                                              <p:pRg st="1" end="1"/>
                                            </p:txEl>
                                          </p:spTgt>
                                        </p:tgtEl>
                                        <p:attrNameLst>
                                          <p:attrName>style.visibility</p:attrName>
                                        </p:attrNameLst>
                                      </p:cBhvr>
                                      <p:to>
                                        <p:strVal val="visible"/>
                                      </p:to>
                                    </p:set>
                                    <p:animEffect transition="in" filter="checkerboard(across)">
                                      <p:cBhvr>
                                        <p:cTn id="7" dur="500"/>
                                        <p:tgtEl>
                                          <p:spTgt spid="532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53250">
                                            <p:txEl>
                                              <p:pRg st="2" end="2"/>
                                            </p:txEl>
                                          </p:spTgt>
                                        </p:tgtEl>
                                        <p:attrNameLst>
                                          <p:attrName>style.visibility</p:attrName>
                                        </p:attrNameLst>
                                      </p:cBhvr>
                                      <p:to>
                                        <p:strVal val="visible"/>
                                      </p:to>
                                    </p:set>
                                    <p:anim calcmode="lin" valueType="num">
                                      <p:cBhvr>
                                        <p:cTn id="12" dur="500" fill="hold"/>
                                        <p:tgtEl>
                                          <p:spTgt spid="53250">
                                            <p:txEl>
                                              <p:pRg st="2" end="2"/>
                                            </p:txEl>
                                          </p:spTgt>
                                        </p:tgtEl>
                                        <p:attrNameLst>
                                          <p:attrName>ppt_w</p:attrName>
                                        </p:attrNameLst>
                                      </p:cBhvr>
                                      <p:tavLst>
                                        <p:tav tm="0">
                                          <p:val>
                                            <p:strVal val="#ppt_w*0.05"/>
                                          </p:val>
                                        </p:tav>
                                        <p:tav tm="100000">
                                          <p:val>
                                            <p:strVal val="#ppt_w"/>
                                          </p:val>
                                        </p:tav>
                                      </p:tavLst>
                                    </p:anim>
                                    <p:anim calcmode="lin" valueType="num">
                                      <p:cBhvr>
                                        <p:cTn id="13" dur="500" fill="hold"/>
                                        <p:tgtEl>
                                          <p:spTgt spid="53250">
                                            <p:txEl>
                                              <p:pRg st="2" end="2"/>
                                            </p:txEl>
                                          </p:spTgt>
                                        </p:tgtEl>
                                        <p:attrNameLst>
                                          <p:attrName>ppt_h</p:attrName>
                                        </p:attrNameLst>
                                      </p:cBhvr>
                                      <p:tavLst>
                                        <p:tav tm="0">
                                          <p:val>
                                            <p:strVal val="#ppt_h"/>
                                          </p:val>
                                        </p:tav>
                                        <p:tav tm="100000">
                                          <p:val>
                                            <p:strVal val="#ppt_h"/>
                                          </p:val>
                                        </p:tav>
                                      </p:tavLst>
                                    </p:anim>
                                    <p:anim calcmode="lin" valueType="num">
                                      <p:cBhvr>
                                        <p:cTn id="14" dur="500" fill="hold"/>
                                        <p:tgtEl>
                                          <p:spTgt spid="53250">
                                            <p:txEl>
                                              <p:pRg st="2" end="2"/>
                                            </p:txEl>
                                          </p:spTgt>
                                        </p:tgtEl>
                                        <p:attrNameLst>
                                          <p:attrName>ppt_x</p:attrName>
                                        </p:attrNameLst>
                                      </p:cBhvr>
                                      <p:tavLst>
                                        <p:tav tm="0">
                                          <p:val>
                                            <p:strVal val="#ppt_x-.2"/>
                                          </p:val>
                                        </p:tav>
                                        <p:tav tm="100000">
                                          <p:val>
                                            <p:strVal val="#ppt_x"/>
                                          </p:val>
                                        </p:tav>
                                      </p:tavLst>
                                    </p:anim>
                                    <p:anim calcmode="lin" valueType="num">
                                      <p:cBhvr>
                                        <p:cTn id="15" dur="500" fill="hold"/>
                                        <p:tgtEl>
                                          <p:spTgt spid="53250">
                                            <p:txEl>
                                              <p:pRg st="2" end="2"/>
                                            </p:txEl>
                                          </p:spTgt>
                                        </p:tgtEl>
                                        <p:attrNameLst>
                                          <p:attrName>ppt_y</p:attrName>
                                        </p:attrNameLst>
                                      </p:cBhvr>
                                      <p:tavLst>
                                        <p:tav tm="0">
                                          <p:val>
                                            <p:strVal val="#ppt_y"/>
                                          </p:val>
                                        </p:tav>
                                        <p:tav tm="100000">
                                          <p:val>
                                            <p:strVal val="#ppt_y"/>
                                          </p:val>
                                        </p:tav>
                                      </p:tavLst>
                                    </p:anim>
                                    <p:animEffect transition="in" filter="fade">
                                      <p:cBhvr>
                                        <p:cTn id="16" dur="500"/>
                                        <p:tgtEl>
                                          <p:spTgt spid="5325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3250">
                                            <p:txEl>
                                              <p:pRg st="3" end="3"/>
                                            </p:txEl>
                                          </p:spTgt>
                                        </p:tgtEl>
                                        <p:attrNameLst>
                                          <p:attrName>style.visibility</p:attrName>
                                        </p:attrNameLst>
                                      </p:cBhvr>
                                      <p:to>
                                        <p:strVal val="visible"/>
                                      </p:to>
                                    </p:set>
                                    <p:animEffect transition="in" filter="blinds(horizontal)">
                                      <p:cBhvr>
                                        <p:cTn id="21" dur="500"/>
                                        <p:tgtEl>
                                          <p:spTgt spid="532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9"/>
          <p:cNvSpPr txBox="1">
            <a:spLocks noChangeArrowheads="1"/>
          </p:cNvSpPr>
          <p:nvPr>
            <p:custDataLst>
              <p:tags r:id="rId1"/>
            </p:custDataLst>
          </p:nvPr>
        </p:nvSpPr>
        <p:spPr bwMode="auto">
          <a:xfrm>
            <a:off x="1029335" y="488950"/>
            <a:ext cx="9169400" cy="706755"/>
          </a:xfrm>
          <a:prstGeom prst="rect">
            <a:avLst/>
          </a:prstGeom>
          <a:no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fontAlgn="auto">
              <a:lnSpc>
                <a:spcPct val="100000"/>
              </a:lnSpc>
              <a:defRPr/>
            </a:pPr>
            <a:r>
              <a:rPr lang="en-US" altLang="zh-CN" sz="4000" b="1" i="1" kern="0">
                <a:solidFill>
                  <a:schemeClr val="tx1"/>
                </a:solidFill>
                <a:latin typeface="Times New Roman" panose="02020603050405020304" pitchFamily="18" charset="0"/>
                <a:ea typeface="微软雅黑" panose="020B0503020204020204" charset="-122"/>
                <a:cs typeface="Times New Roman" panose="02020603050405020304" pitchFamily="18" charset="0"/>
              </a:rPr>
              <a:t>The Living Legend in My Heart</a:t>
            </a:r>
            <a:endParaRPr lang="zh-CN" altLang="en-US" sz="4000" b="1" i="1" kern="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 name="TextBox 64"/>
          <p:cNvSpPr txBox="1"/>
          <p:nvPr>
            <p:custDataLst>
              <p:tags r:id="rId2"/>
            </p:custDataLst>
          </p:nvPr>
        </p:nvSpPr>
        <p:spPr>
          <a:xfrm flipH="1">
            <a:off x="4445504" y="4922180"/>
            <a:ext cx="6413542" cy="583565"/>
          </a:xfrm>
          <a:prstGeom prst="rect">
            <a:avLst/>
          </a:prstGeom>
          <a:noFill/>
        </p:spPr>
        <p:txBody>
          <a:bodyPr wrap="square" rtlCol="0" anchor="ctr">
            <a:spAutoFit/>
          </a:bodyPr>
          <a:lstStyle>
            <a:defPPr>
              <a:defRPr lang="zh-CN"/>
            </a:defPPr>
            <a:lvl1pPr>
              <a:defRPr sz="3000" b="1">
                <a:solidFill>
                  <a:schemeClr val="bg1"/>
                </a:solidFill>
                <a:latin typeface="微软雅黑" panose="020B0503020204020204" charset="-122"/>
                <a:ea typeface="微软雅黑" panose="020B0503020204020204" charset="-122"/>
              </a:defRPr>
            </a:lvl1pPr>
          </a:lstStyle>
          <a:p>
            <a:pPr fontAlgn="ctr"/>
            <a:r>
              <a:rPr lang="en-US" altLang="zh-CN" sz="3200">
                <a:solidFill>
                  <a:schemeClr val="tx2">
                    <a:lumMod val="60000"/>
                    <a:lumOff val="40000"/>
                  </a:schemeClr>
                </a:solidFill>
                <a:latin typeface="Times New Roman" panose="02020603050405020304" pitchFamily="18" charset="0"/>
                <a:cs typeface="Times New Roman" panose="02020603050405020304" pitchFamily="18" charset="0"/>
              </a:rPr>
              <a:t> </a:t>
            </a:r>
            <a:endParaRPr lang="zh-CN" altLang="en-US" sz="320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102" name="图片 101"/>
          <p:cNvPicPr/>
          <p:nvPr/>
        </p:nvPicPr>
        <p:blipFill>
          <a:blip r:embed="rId3"/>
          <a:stretch>
            <a:fillRect/>
          </a:stretch>
        </p:blipFill>
        <p:spPr>
          <a:xfrm>
            <a:off x="8727440" y="3952875"/>
            <a:ext cx="3030855" cy="2900680"/>
          </a:xfrm>
          <a:prstGeom prst="rect">
            <a:avLst/>
          </a:prstGeom>
          <a:noFill/>
          <a:ln w="9525">
            <a:noFill/>
          </a:ln>
        </p:spPr>
      </p:pic>
      <p:sp>
        <p:nvSpPr>
          <p:cNvPr id="11" name="文本框 10"/>
          <p:cNvSpPr txBox="1"/>
          <p:nvPr>
            <p:custDataLst>
              <p:tags r:id="rId4"/>
            </p:custDataLst>
          </p:nvPr>
        </p:nvSpPr>
        <p:spPr>
          <a:xfrm>
            <a:off x="172085" y="1451610"/>
            <a:ext cx="11847830" cy="2676525"/>
          </a:xfrm>
          <a:prstGeom prst="rect">
            <a:avLst/>
          </a:prstGeom>
          <a:solidFill>
            <a:srgbClr val="FF9298">
              <a:alpha val="30000"/>
            </a:srgbClr>
          </a:solidFill>
        </p:spPr>
        <p:txBody>
          <a:bodyPr wrap="square" rtlCol="0">
            <a:spAutoFit/>
          </a:bodyPr>
          <a:p>
            <a:pPr algn="l"/>
            <a:r>
              <a:rPr lang="en-US" altLang="zh-CN" sz="2800">
                <a:latin typeface="Times New Roman" panose="02020603050405020304" pitchFamily="18" charset="0"/>
                <a:cs typeface="Times New Roman" panose="02020603050405020304" pitchFamily="18" charset="0"/>
              </a:rPr>
              <a:t>The legend in my heart is Wang Yaping, beacause she is a master in space technology.She was chosen as a taikonuat to do expeiments in the space station with her teammates, and especially the space-based lecture given by her has inspired lots of teenagers to learn more about space knowledge. She said  her </a:t>
            </a:r>
            <a:r>
              <a:rPr lang="en-US" altLang="zh-CN" sz="2800">
                <a:solidFill>
                  <a:schemeClr val="tx1"/>
                </a:solidFill>
                <a:latin typeface="Times New Roman" panose="02020603050405020304" pitchFamily="18" charset="0"/>
                <a:cs typeface="Times New Roman" panose="02020603050405020304" pitchFamily="18" charset="0"/>
                <a:sym typeface="+mn-ea"/>
              </a:rPr>
              <a:t>secret to success </a:t>
            </a:r>
            <a:r>
              <a:rPr lang="en-US" altLang="zh-CN" sz="2800">
                <a:latin typeface="Times New Roman" panose="02020603050405020304" pitchFamily="18" charset="0"/>
                <a:cs typeface="Times New Roman" panose="02020603050405020304" pitchFamily="18" charset="0"/>
              </a:rPr>
              <a:t>was hard training and knowledg of all subjects</a:t>
            </a:r>
            <a:endParaRPr lang="en-US" altLang="zh-CN" sz="2800">
              <a:latin typeface="Times New Roman" panose="02020603050405020304" pitchFamily="18" charset="0"/>
              <a:cs typeface="Times New Roman" panose="02020603050405020304" pitchFamily="18" charset="0"/>
            </a:endParaRPr>
          </a:p>
          <a:p>
            <a:pPr algn="l"/>
            <a:r>
              <a:rPr lang="en-US" altLang="zh-CN" sz="2800">
                <a:latin typeface="Times New Roman" panose="02020603050405020304" pitchFamily="18" charset="0"/>
                <a:cs typeface="Times New Roman" panose="02020603050405020304" pitchFamily="18" charset="0"/>
              </a:rPr>
              <a:t>Besides, she is willing to share her success .                               </a:t>
            </a:r>
            <a:endParaRPr lang="zh-CN" altLang="en-US" sz="280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006600" y="2085340"/>
            <a:ext cx="7806055" cy="1014730"/>
          </a:xfrm>
          <a:prstGeom prst="rect">
            <a:avLst/>
          </a:prstGeom>
          <a:noFill/>
        </p:spPr>
        <p:txBody>
          <a:bodyPr wrap="square" rtlCol="0">
            <a:spAutoFit/>
          </a:bodyPr>
          <a:p>
            <a:r>
              <a:rPr lang="en-US" altLang="zh-CN" sz="6000"/>
              <a:t>Than you for listening!</a:t>
            </a:r>
            <a:endParaRPr lang="en-US" altLang="zh-CN" sz="600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p:cNvGrpSpPr/>
          <p:nvPr>
            <p:custDataLst>
              <p:tags r:id="rId1"/>
            </p:custDataLst>
          </p:nvPr>
        </p:nvGrpSpPr>
        <p:grpSpPr>
          <a:xfrm>
            <a:off x="146050" y="-8890"/>
            <a:ext cx="12172951" cy="3585768"/>
            <a:chOff x="4730316" y="-33299"/>
            <a:chExt cx="9786700" cy="3585768"/>
          </a:xfrm>
        </p:grpSpPr>
        <p:sp>
          <p:nvSpPr>
            <p:cNvPr id="12" name="TextBox 11"/>
            <p:cNvSpPr txBox="1"/>
            <p:nvPr>
              <p:custDataLst>
                <p:tags r:id="rId2"/>
              </p:custDataLst>
            </p:nvPr>
          </p:nvSpPr>
          <p:spPr>
            <a:xfrm>
              <a:off x="4730316" y="-33299"/>
              <a:ext cx="2144191" cy="922020"/>
            </a:xfrm>
            <a:prstGeom prst="rect">
              <a:avLst/>
            </a:prstGeom>
            <a:solidFill>
              <a:schemeClr val="accent2"/>
            </a:solidFill>
          </p:spPr>
          <p:txBody>
            <a:bodyPr wrap="square" rtlCol="0">
              <a:spAutoFit/>
            </a:bodyPr>
            <a:lstStyle/>
            <a:p>
              <a:pPr>
                <a:lnSpc>
                  <a:spcPct val="90000"/>
                </a:lnSpc>
              </a:pPr>
              <a:r>
                <a:rPr lang="en-US" altLang="ko-KR" sz="6000" spc="100">
                  <a:ln>
                    <a:solidFill>
                      <a:schemeClr val="accent1">
                        <a:alpha val="0"/>
                      </a:schemeClr>
                    </a:solidFill>
                  </a:ln>
                  <a:solidFill>
                    <a:schemeClr val="accent5"/>
                  </a:solidFill>
                  <a:latin typeface="+mj-lt"/>
                  <a:ea typeface="Malgun Gothic" panose="020B0503020000020004" pitchFamily="50" charset="-127"/>
                  <a:cs typeface="Calibri" panose="020F0502020204030204" charset="0"/>
                </a:rPr>
                <a:t>Lead-in  </a:t>
              </a:r>
              <a:endParaRPr lang="en-US" altLang="ko-KR" sz="6000" spc="100">
                <a:ln>
                  <a:solidFill>
                    <a:schemeClr val="accent1">
                      <a:alpha val="0"/>
                    </a:schemeClr>
                  </a:solidFill>
                </a:ln>
                <a:solidFill>
                  <a:schemeClr val="accent5"/>
                </a:solidFill>
                <a:latin typeface="+mj-lt"/>
                <a:ea typeface="Malgun Gothic" panose="020B0503020000020004" pitchFamily="50" charset="-127"/>
                <a:cs typeface="Calibri" panose="020F0502020204030204" charset="0"/>
              </a:endParaRPr>
            </a:p>
          </p:txBody>
        </p:sp>
        <p:sp>
          <p:nvSpPr>
            <p:cNvPr id="7" name="직사각형 6"/>
            <p:cNvSpPr/>
            <p:nvPr>
              <p:custDataLst>
                <p:tags r:id="rId3"/>
              </p:custDataLst>
            </p:nvPr>
          </p:nvSpPr>
          <p:spPr>
            <a:xfrm>
              <a:off x="4832631" y="1984019"/>
              <a:ext cx="9684385" cy="1568450"/>
            </a:xfrm>
            <a:prstGeom prst="rect">
              <a:avLst/>
            </a:prstGeom>
          </p:spPr>
          <p:txBody>
            <a:bodyPr wrap="square">
              <a:spAutoFit/>
            </a:bodyPr>
            <a:lstStyle/>
            <a:p>
              <a:r>
                <a:rPr lang="en-US" altLang="ko-KR" sz="4800" b="1">
                  <a:solidFill>
                    <a:schemeClr val="accent1"/>
                  </a:solidFill>
                  <a:cs typeface="+mn-lt"/>
                </a:rPr>
                <a:t>Who do you think is my favorite sports star?</a:t>
              </a:r>
              <a:endParaRPr lang="en-US" altLang="ko-KR" sz="4800" b="1">
                <a:solidFill>
                  <a:schemeClr val="accent1"/>
                </a:solidFill>
                <a:cs typeface="+mn-lt"/>
              </a:endParaRPr>
            </a:p>
            <a:p>
              <a:r>
                <a:rPr lang="en-US" altLang="ko-KR" sz="4800" b="1">
                  <a:solidFill>
                    <a:schemeClr val="accent1"/>
                  </a:solidFill>
                  <a:cs typeface="+mn-lt"/>
                </a:rPr>
                <a:t>Why</a:t>
              </a:r>
              <a:r>
                <a:rPr lang="zh-CN" altLang="en-US" sz="4800" b="1">
                  <a:solidFill>
                    <a:schemeClr val="accent1"/>
                  </a:solidFill>
                  <a:cs typeface="+mn-lt"/>
                </a:rPr>
                <a:t>？</a:t>
              </a:r>
              <a:endParaRPr lang="zh-CN" altLang="en-US" sz="4800" b="1">
                <a:solidFill>
                  <a:schemeClr val="accent1"/>
                </a:solidFill>
                <a:cs typeface="+mn-lt"/>
              </a:endParaRPr>
            </a:p>
          </p:txBody>
        </p:sp>
      </p:grpSp>
      <p:sp>
        <p:nvSpPr>
          <p:cNvPr id="19" name="箭头: V 形 18"/>
          <p:cNvSpPr/>
          <p:nvPr>
            <p:custDataLst>
              <p:tags r:id="rId4"/>
            </p:custDataLst>
          </p:nvPr>
        </p:nvSpPr>
        <p:spPr>
          <a:xfrm>
            <a:off x="3071495" y="178435"/>
            <a:ext cx="3992245" cy="548005"/>
          </a:xfrm>
          <a:prstGeom prst="chevron">
            <a:avLst/>
          </a:prstGeom>
          <a:solidFill>
            <a:srgbClr val="FFC000"/>
          </a:solidFill>
          <a:ln>
            <a:solidFill>
              <a:srgbClr val="9ED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b="1">
                <a:solidFill>
                  <a:schemeClr val="tx1"/>
                </a:solidFill>
                <a:latin typeface="Times New Roman" panose="02020603050405020304" pitchFamily="18" charset="0"/>
                <a:cs typeface="Times New Roman" panose="02020603050405020304" pitchFamily="18" charset="0"/>
              </a:rPr>
              <a:t>Guessing game</a:t>
            </a:r>
            <a:endParaRPr lang="en-US" altLang="zh-CN" sz="40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p:nvPr>
            <p:custDataLst>
              <p:tags r:id="rId1"/>
            </p:custDataLst>
          </p:nvPr>
        </p:nvSpPr>
        <p:spPr>
          <a:xfrm>
            <a:off x="2058681" y="548105"/>
            <a:ext cx="6857212" cy="738505"/>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4800" b="1">
                <a:solidFill>
                  <a:srgbClr val="4472C4"/>
                </a:solidFill>
                <a:latin typeface="Times New Roman" panose="02020603050405020304" pitchFamily="18" charset="0"/>
                <a:ea typeface="微软雅黑" panose="020B0503020204020204" charset="-122"/>
                <a:cs typeface="Times New Roman" panose="02020603050405020304" pitchFamily="18" charset="0"/>
              </a:rPr>
              <a:t>Who is he /she?</a:t>
            </a:r>
            <a:endParaRPr lang="en-US" altLang="zh-CN" sz="4800" b="1">
              <a:solidFill>
                <a:srgbClr val="4472C4"/>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3" name="文本框 22"/>
          <p:cNvSpPr txBox="1"/>
          <p:nvPr>
            <p:custDataLst>
              <p:tags r:id="rId2"/>
            </p:custDataLst>
          </p:nvPr>
        </p:nvSpPr>
        <p:spPr>
          <a:xfrm>
            <a:off x="446097" y="1218531"/>
            <a:ext cx="2467342" cy="523220"/>
          </a:xfrm>
          <a:prstGeom prst="rect">
            <a:avLst/>
          </a:prstGeom>
          <a:noFill/>
        </p:spPr>
        <p:txBody>
          <a:bodyPr wrap="none" rtlCol="0" anchor="t">
            <a:spAutoFit/>
          </a:bodyPr>
          <a:lstStyle/>
          <a:p>
            <a:pPr marL="571500" indent="-571500" algn="ctr" defTabSz="685800">
              <a:buFont typeface="Wingdings" panose="05000000000000000000" pitchFamily="2" charset="2"/>
              <a:buChar char="l"/>
            </a:pPr>
            <a:r>
              <a:rPr lang="en-US" altLang="zh-CN" sz="2800" b="1">
                <a:solidFill>
                  <a:srgbClr val="4472C4"/>
                </a:solidFill>
                <a:latin typeface="Times New Roman" panose="02020603050405020304" pitchFamily="18" charset="0"/>
                <a:ea typeface="微软雅黑" panose="020B0503020204020204" charset="-122"/>
                <a:cs typeface="Times New Roman" panose="02020603050405020304" pitchFamily="18" charset="0"/>
                <a:sym typeface="+mn-ea"/>
              </a:rPr>
              <a:t>Basketball </a:t>
            </a:r>
            <a:endParaRPr lang="zh-CN" altLang="en-US" sz="2800" b="1">
              <a:solidFill>
                <a:srgbClr val="4472C4"/>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4" name="标题 1"/>
          <p:cNvSpPr txBox="1"/>
          <p:nvPr>
            <p:custDataLst>
              <p:tags r:id="rId3"/>
            </p:custDataLst>
          </p:nvPr>
        </p:nvSpPr>
        <p:spPr>
          <a:xfrm>
            <a:off x="-139300" y="2777441"/>
            <a:ext cx="6683072" cy="430887"/>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lgn="ctr">
              <a:lnSpc>
                <a:spcPct val="100000"/>
              </a:lnSpc>
              <a:buFont typeface="Wingdings" panose="05000000000000000000" pitchFamily="2" charset="2"/>
              <a:buChar char="l"/>
            </a:pPr>
            <a:r>
              <a:rPr lang="en-US" sz="2800" b="1">
                <a:solidFill>
                  <a:srgbClr val="4472C4"/>
                </a:solidFill>
                <a:latin typeface="Times New Roman" panose="02020603050405020304" pitchFamily="18" charset="0"/>
                <a:ea typeface="微软雅黑" panose="020B0503020204020204" charset="-122"/>
                <a:cs typeface="Times New Roman" panose="02020603050405020304" pitchFamily="18" charset="0"/>
              </a:rPr>
              <a:t>A shoe brand named after him</a:t>
            </a:r>
            <a:endParaRPr lang="en-US" sz="2800" b="1">
              <a:solidFill>
                <a:srgbClr val="4472C4"/>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7" name="Picture 2" descr="https://gimg2.baidu.com/image_search/src=http%3A%2F%2Fpic.51yuansu.com%2Fpic3%2Fcover%2F03%2F45%2F94%2F5ba58ff125888_610.jpg&amp;refer=http%3A%2F%2Fpic.51yuansu.com&amp;app=2002&amp;size=f9999,10000&amp;q=a80&amp;n=0&amp;g=0n&amp;fmt=jpeg?sec=1637036943&amp;t=500ae4eb676c968bbd8c8e4626bed774"/>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57785" y="-100965"/>
            <a:ext cx="752475" cy="746125"/>
          </a:xfrm>
          <a:prstGeom prst="rect">
            <a:avLst/>
          </a:prstGeom>
          <a:noFill/>
          <a:ln>
            <a:noFill/>
          </a:ln>
        </p:spPr>
      </p:pic>
      <p:sp>
        <p:nvSpPr>
          <p:cNvPr id="28" name="矩形标注 2"/>
          <p:cNvSpPr/>
          <p:nvPr>
            <p:custDataLst>
              <p:tags r:id="rId6"/>
            </p:custDataLst>
          </p:nvPr>
        </p:nvSpPr>
        <p:spPr>
          <a:xfrm>
            <a:off x="2628900" y="2224662"/>
            <a:ext cx="4770841" cy="980982"/>
          </a:xfrm>
          <a:prstGeom prst="wedgeRectCallout">
            <a:avLst>
              <a:gd name="adj1" fmla="val 64883"/>
              <a:gd name="adj2" fmla="val -5786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72C4"/>
              </a:solidFill>
              <a:latin typeface="Times New Roman" panose="02020603050405020304" pitchFamily="18" charset="0"/>
              <a:cs typeface="Times New Roman" panose="02020603050405020304" pitchFamily="18" charset="0"/>
            </a:endParaRPr>
          </a:p>
        </p:txBody>
      </p:sp>
      <p:sp>
        <p:nvSpPr>
          <p:cNvPr id="29" name="文本框 28"/>
          <p:cNvSpPr txBox="1"/>
          <p:nvPr>
            <p:custDataLst>
              <p:tags r:id="rId7"/>
            </p:custDataLst>
          </p:nvPr>
        </p:nvSpPr>
        <p:spPr>
          <a:xfrm>
            <a:off x="768985" y="3460949"/>
            <a:ext cx="2954656" cy="584775"/>
          </a:xfrm>
          <a:prstGeom prst="rect">
            <a:avLst/>
          </a:prstGeom>
          <a:noFill/>
        </p:spPr>
        <p:txBody>
          <a:bodyPr wrap="none" rtlCol="0" anchor="t">
            <a:spAutoFit/>
          </a:bodyPr>
          <a:lstStyle/>
          <a:p>
            <a:pPr algn="ctr" defTabSz="685800">
              <a:buClrTx/>
              <a:buSzTx/>
              <a:buFontTx/>
            </a:pPr>
            <a:r>
              <a:rPr lang="en-US" sz="3200" b="1">
                <a:solidFill>
                  <a:srgbClr val="4472C4"/>
                </a:solidFill>
                <a:latin typeface="Times New Roman" panose="02020603050405020304" pitchFamily="18" charset="0"/>
                <a:ea typeface="微软雅黑" panose="020B0503020204020204" charset="-122"/>
                <a:cs typeface="Times New Roman" panose="02020603050405020304" pitchFamily="18" charset="0"/>
                <a:sym typeface="+mn-ea"/>
              </a:rPr>
              <a:t>Michael Jordan</a:t>
            </a:r>
            <a:endParaRPr lang="zh-CN" altLang="en-US" sz="3200" b="1">
              <a:solidFill>
                <a:srgbClr val="4472C4"/>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0" name="文本框 15"/>
          <p:cNvSpPr txBox="1"/>
          <p:nvPr>
            <p:custDataLst>
              <p:tags r:id="rId8"/>
            </p:custDataLst>
          </p:nvPr>
        </p:nvSpPr>
        <p:spPr>
          <a:xfrm>
            <a:off x="446146" y="1940541"/>
            <a:ext cx="2624455" cy="521970"/>
          </a:xfrm>
          <a:prstGeom prst="rect">
            <a:avLst/>
          </a:prstGeom>
          <a:noFill/>
        </p:spPr>
        <p:txBody>
          <a:bodyPr wrap="none" rtlCol="0" anchor="t">
            <a:spAutoFit/>
          </a:bodyPr>
          <a:lstStyle/>
          <a:p>
            <a:pPr marL="571500" indent="-571500" algn="ctr" defTabSz="685800">
              <a:buFont typeface="Wingdings" panose="05000000000000000000" pitchFamily="2" charset="2"/>
              <a:buChar char="l"/>
            </a:pPr>
            <a:r>
              <a:rPr lang="en-US" altLang="zh-CN" sz="2800" b="1">
                <a:solidFill>
                  <a:srgbClr val="4472C4"/>
                </a:solidFill>
                <a:latin typeface="Times New Roman" panose="02020603050405020304" pitchFamily="18" charset="0"/>
                <a:ea typeface="微软雅黑" panose="020B0503020204020204" charset="-122"/>
                <a:cs typeface="Times New Roman" panose="02020603050405020304" pitchFamily="18" charset="0"/>
                <a:sym typeface="+mn-ea"/>
              </a:rPr>
              <a:t>NBA player </a:t>
            </a:r>
            <a:endParaRPr lang="zh-CN" altLang="en-US" sz="2800" b="1">
              <a:solidFill>
                <a:srgbClr val="4472C4"/>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31" name="Picture 2" descr="https://gimg2.baidu.com/image_search/src=http%3A%2F%2Fnimg.ws.126.net%2F%3Furl%3Dhttp%253A%252F%252Fdingyue.ws.126.net%252F2021%252F1017%252Ffc49544dj00r13uja000yc000go00b4g.jpg%26thumbnail%3D650x2147483647%26quality%3D80%26type%3Djpg&amp;refer=http%3A%2F%2Fnimg.ws.126.net&amp;app=2002&amp;size=f9999,10000&amp;q=a80&amp;n=0&amp;g=0n&amp;fmt=jpeg?sec=1637040881&amp;t=bdf1596cf57fa77f7305c2334170b2bf"/>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562690" y="4335452"/>
            <a:ext cx="3414006" cy="2276004"/>
          </a:xfrm>
          <a:prstGeom prst="round2DiagRect">
            <a:avLst>
              <a:gd name="adj1" fmla="val 16667"/>
              <a:gd name="adj2" fmla="val 0"/>
            </a:avLst>
          </a:prstGeom>
          <a:noFill/>
          <a:ln w="88900" cap="sq">
            <a:solidFill>
              <a:srgbClr val="FFFFFF"/>
            </a:solidFill>
            <a:miter lim="800000"/>
            <a:headEnd/>
            <a:tailEnd/>
          </a:ln>
          <a:effectLst>
            <a:outerShdw blurRad="254000" algn="tl" rotWithShape="0">
              <a:srgbClr val="000000">
                <a:alpha val="43000"/>
              </a:srgbClr>
            </a:outerShdw>
          </a:effectLst>
        </p:spPr>
      </p:pic>
      <p:sp>
        <p:nvSpPr>
          <p:cNvPr id="2" name="文本框 1"/>
          <p:cNvSpPr txBox="1"/>
          <p:nvPr>
            <p:custDataLst>
              <p:tags r:id="rId11"/>
            </p:custDataLst>
          </p:nvPr>
        </p:nvSpPr>
        <p:spPr>
          <a:xfrm>
            <a:off x="6096000" y="4313357"/>
            <a:ext cx="4676985" cy="523220"/>
          </a:xfrm>
          <a:prstGeom prst="rect">
            <a:avLst/>
          </a:prstGeom>
          <a:noFill/>
        </p:spPr>
        <p:txBody>
          <a:bodyPr wrap="none" rtlCol="0" anchor="t">
            <a:spAutoFit/>
          </a:bodyPr>
          <a:lstStyle/>
          <a:p>
            <a:pPr marL="571500" indent="-571500" algn="ctr" defTabSz="685800">
              <a:buFont typeface="Wingdings" panose="05000000000000000000" pitchFamily="2" charset="2"/>
              <a:buChar char="l"/>
            </a:pPr>
            <a:r>
              <a:rPr lang="en-US" altLang="zh-CN" sz="2800" b="1">
                <a:solidFill>
                  <a:srgbClr val="00B050"/>
                </a:solidFill>
                <a:latin typeface="Times New Roman" panose="02020603050405020304" pitchFamily="18" charset="0"/>
                <a:ea typeface="微软雅黑" panose="020B0503020204020204" charset="-122"/>
                <a:cs typeface="Times New Roman" panose="02020603050405020304" pitchFamily="18" charset="0"/>
                <a:sym typeface="+mn-ea"/>
              </a:rPr>
              <a:t>Volleyball player/captain </a:t>
            </a:r>
            <a:endParaRPr lang="en-US" altLang="zh-CN" sz="2800" b="1">
              <a:solidFill>
                <a:srgbClr val="00B05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标题 1"/>
          <p:cNvSpPr txBox="1"/>
          <p:nvPr>
            <p:custDataLst>
              <p:tags r:id="rId12"/>
            </p:custDataLst>
          </p:nvPr>
        </p:nvSpPr>
        <p:spPr>
          <a:xfrm>
            <a:off x="4163995" y="5750715"/>
            <a:ext cx="9456752" cy="86169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lgn="ctr">
              <a:lnSpc>
                <a:spcPct val="100000"/>
              </a:lnSpc>
              <a:buFont typeface="Wingdings" panose="05000000000000000000" pitchFamily="2" charset="2"/>
              <a:buChar char="l"/>
            </a:pPr>
            <a:r>
              <a:rPr lang="en-US" sz="2800" b="1">
                <a:solidFill>
                  <a:srgbClr val="00B050"/>
                </a:solidFill>
                <a:latin typeface="Times New Roman" panose="02020603050405020304" pitchFamily="18" charset="0"/>
                <a:ea typeface="微软雅黑" panose="020B0503020204020204" charset="-122"/>
                <a:cs typeface="Times New Roman" panose="02020603050405020304" pitchFamily="18" charset="0"/>
              </a:rPr>
              <a:t>Nickname: “the Iron Hammer”</a:t>
            </a:r>
            <a:endParaRPr lang="en-US" sz="2800" b="1">
              <a:solidFill>
                <a:srgbClr val="00B050"/>
              </a:solidFill>
              <a:latin typeface="Times New Roman" panose="02020603050405020304" pitchFamily="18" charset="0"/>
              <a:ea typeface="微软雅黑" panose="020B0503020204020204" charset="-122"/>
              <a:cs typeface="Times New Roman" panose="02020603050405020304" pitchFamily="18" charset="0"/>
            </a:endParaRPr>
          </a:p>
          <a:p>
            <a:pPr indent="0" algn="ctr">
              <a:lnSpc>
                <a:spcPct val="100000"/>
              </a:lnSpc>
              <a:buFont typeface="Wingdings" panose="05000000000000000000" pitchFamily="2" charset="2"/>
            </a:pPr>
            <a:r>
              <a:rPr lang="en-US" altLang="zh-CN" sz="2800" b="1">
                <a:solidFill>
                  <a:srgbClr val="00B050"/>
                </a:solidFill>
                <a:latin typeface="Times New Roman" panose="02020603050405020304" pitchFamily="18" charset="0"/>
                <a:ea typeface="微软雅黑" panose="020B0503020204020204" charset="-122"/>
                <a:cs typeface="Times New Roman" panose="02020603050405020304" pitchFamily="18" charset="0"/>
              </a:rPr>
              <a:t>   </a:t>
            </a:r>
            <a:r>
              <a:rPr lang="zh-CN" altLang="en-US" sz="2800" b="1">
                <a:solidFill>
                  <a:srgbClr val="00B050"/>
                </a:solidFill>
                <a:latin typeface="Times New Roman" panose="02020603050405020304" pitchFamily="18" charset="0"/>
                <a:ea typeface="微软雅黑" panose="020B0503020204020204" charset="-122"/>
                <a:cs typeface="Times New Roman" panose="02020603050405020304" pitchFamily="18" charset="0"/>
              </a:rPr>
              <a:t>铁榔头</a:t>
            </a:r>
            <a:endParaRPr lang="zh-CN" altLang="en-US" sz="2800" b="1">
              <a:solidFill>
                <a:srgbClr val="00B05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custDataLst>
              <p:tags r:id="rId13"/>
            </p:custDataLst>
          </p:nvPr>
        </p:nvSpPr>
        <p:spPr>
          <a:xfrm>
            <a:off x="8582838" y="446102"/>
            <a:ext cx="2678938" cy="769441"/>
          </a:xfrm>
          <a:prstGeom prst="rect">
            <a:avLst/>
          </a:prstGeom>
          <a:noFill/>
        </p:spPr>
        <p:txBody>
          <a:bodyPr wrap="none" rtlCol="0" anchor="t">
            <a:spAutoFit/>
          </a:bodyPr>
          <a:lstStyle/>
          <a:p>
            <a:pPr algn="ctr" defTabSz="685800">
              <a:buClrTx/>
              <a:buSzTx/>
              <a:buFontTx/>
            </a:pPr>
            <a:r>
              <a:rPr lang="en-US" sz="4400" b="1">
                <a:solidFill>
                  <a:srgbClr val="FFC000"/>
                </a:solidFill>
                <a:latin typeface="Times New Roman" panose="02020603050405020304" pitchFamily="18" charset="0"/>
                <a:ea typeface="微软雅黑" panose="020B0503020204020204" charset="-122"/>
                <a:cs typeface="Times New Roman" panose="02020603050405020304" pitchFamily="18" charset="0"/>
                <a:sym typeface="+mn-ea"/>
              </a:rPr>
              <a:t>Lang Ping</a:t>
            </a:r>
            <a:endParaRPr lang="zh-CN" altLang="en-US" sz="4400" b="1">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0" name="文本框 15"/>
          <p:cNvSpPr txBox="1"/>
          <p:nvPr>
            <p:custDataLst>
              <p:tags r:id="rId14"/>
            </p:custDataLst>
          </p:nvPr>
        </p:nvSpPr>
        <p:spPr>
          <a:xfrm>
            <a:off x="6096000" y="5008933"/>
            <a:ext cx="5848076" cy="523220"/>
          </a:xfrm>
          <a:prstGeom prst="rect">
            <a:avLst/>
          </a:prstGeom>
          <a:noFill/>
        </p:spPr>
        <p:txBody>
          <a:bodyPr wrap="none" rtlCol="0" anchor="t">
            <a:spAutoFit/>
          </a:bodyPr>
          <a:lstStyle/>
          <a:p>
            <a:pPr marL="571500" indent="-571500" algn="ctr" defTabSz="685800">
              <a:buFont typeface="Wingdings" panose="05000000000000000000" pitchFamily="2" charset="2"/>
              <a:buChar char="l"/>
            </a:pPr>
            <a:r>
              <a:rPr lang="en-US" altLang="zh-CN" sz="2800" b="1">
                <a:solidFill>
                  <a:srgbClr val="00B050"/>
                </a:solidFill>
                <a:latin typeface="Times New Roman" panose="02020603050405020304" pitchFamily="18" charset="0"/>
                <a:ea typeface="微软雅黑" panose="020B0503020204020204" charset="-122"/>
                <a:cs typeface="Times New Roman" panose="02020603050405020304" pitchFamily="18" charset="0"/>
                <a:sym typeface="+mn-ea"/>
              </a:rPr>
              <a:t>Coach of Chinese volleyball team</a:t>
            </a:r>
            <a:endParaRPr lang="en-US" altLang="zh-CN" sz="2800" b="1">
              <a:solidFill>
                <a:srgbClr val="00B05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11" name="图片 10" descr="C:\Users\Administrator.SC-201909291355\Desktop\图片5.png图片5">
            <a:hlinkClick r:id="rId15" action="ppaction://hlinkfile"/>
          </p:cNvPr>
          <p:cNvPicPr>
            <a:picLocks noChangeAspect="1"/>
          </p:cNvPicPr>
          <p:nvPr>
            <p:custDataLst>
              <p:tags r:id="rId16"/>
            </p:custDataLst>
          </p:nvPr>
        </p:nvPicPr>
        <p:blipFill>
          <a:blip r:embed="rId17"/>
          <a:srcRect b="11966"/>
          <a:stretch>
            <a:fillRect/>
          </a:stretch>
        </p:blipFill>
        <p:spPr>
          <a:xfrm>
            <a:off x="8582677" y="1575147"/>
            <a:ext cx="2277939" cy="267351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9" name="箭头: V 形 18"/>
          <p:cNvSpPr/>
          <p:nvPr>
            <p:custDataLst>
              <p:tags r:id="rId18"/>
            </p:custDataLst>
          </p:nvPr>
        </p:nvSpPr>
        <p:spPr>
          <a:xfrm>
            <a:off x="562610" y="0"/>
            <a:ext cx="3992245" cy="548005"/>
          </a:xfrm>
          <a:prstGeom prst="chevron">
            <a:avLst/>
          </a:prstGeom>
          <a:solidFill>
            <a:srgbClr val="FFC000"/>
          </a:solidFill>
          <a:ln>
            <a:solidFill>
              <a:srgbClr val="9ED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tx1"/>
                </a:solidFill>
                <a:latin typeface="Times New Roman" panose="02020603050405020304" pitchFamily="18" charset="0"/>
                <a:cs typeface="Times New Roman" panose="02020603050405020304" pitchFamily="18" charset="0"/>
              </a:rPr>
              <a:t>Guessing game</a:t>
            </a:r>
            <a:endParaRPr lang="en-US" altLang="zh-CN" sz="4000" b="1">
              <a:solidFill>
                <a:schemeClr val="tx1"/>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80100" y="2462530"/>
            <a:ext cx="1238250" cy="14490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par>
                                <p:cTn id="52" presetID="25"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57" dur="1000" fill="hold"/>
                                        <p:tgtEl>
                                          <p:spTgt spid="31"/>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8" grpId="0" bldLvl="0" animBg="1"/>
      <p:bldP spid="29" grpId="0"/>
      <p:bldP spid="30" grpId="0"/>
      <p:bldP spid="2" grpId="0"/>
      <p:bldP spid="3" grpId="0"/>
      <p:bldP spid="10" grpId="0"/>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椭圆 6147"/>
          <p:cNvSpPr/>
          <p:nvPr>
            <p:custDataLst>
              <p:tags r:id="rId1"/>
            </p:custDataLst>
          </p:nvPr>
        </p:nvSpPr>
        <p:spPr>
          <a:xfrm>
            <a:off x="142875" y="69215"/>
            <a:ext cx="832485" cy="790575"/>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p>
            <a:pPr algn="ctr" defTabSz="914400">
              <a:buClrTx/>
              <a:buSzPct val="100000"/>
              <a:buFontTx/>
              <a:buNone/>
            </a:pPr>
            <a:endParaRPr lang="zh-CN" altLang="en-US">
              <a:solidFill>
                <a:srgbClr val="FF0000"/>
              </a:solidFill>
              <a:latin typeface="Arial" panose="020B0604020202020204" pitchFamily="34" charset="0"/>
              <a:ea typeface="宋体" panose="02010600030101010101" pitchFamily="2" charset="-122"/>
              <a:sym typeface="Wingdings" panose="05000000000000000000" charset="0"/>
            </a:endParaRPr>
          </a:p>
        </p:txBody>
      </p:sp>
      <p:sp>
        <p:nvSpPr>
          <p:cNvPr id="17" name="流程图: 过程 16"/>
          <p:cNvSpPr/>
          <p:nvPr>
            <p:custDataLst>
              <p:tags r:id="rId2"/>
            </p:custDataLst>
          </p:nvPr>
        </p:nvSpPr>
        <p:spPr>
          <a:xfrm>
            <a:off x="1534035" y="614528"/>
            <a:ext cx="3953041" cy="654232"/>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6" name="矩形 15"/>
          <p:cNvSpPr/>
          <p:nvPr>
            <p:custDataLst>
              <p:tags r:id="rId3"/>
            </p:custDataLst>
          </p:nvPr>
        </p:nvSpPr>
        <p:spPr>
          <a:xfrm>
            <a:off x="1566895" y="612297"/>
            <a:ext cx="4457097" cy="72847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prstClr val="black"/>
              </a:solidFill>
            </a:endParaRPr>
          </a:p>
        </p:txBody>
      </p:sp>
      <p:pic>
        <p:nvPicPr>
          <p:cNvPr id="18" name="图片 17" descr="微信图片_20200609115831"/>
          <p:cNvPicPr>
            <a:picLocks noChangeAspect="1" noChangeArrowheads="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bwMode="auto">
          <a:xfrm>
            <a:off x="1524000" y="598846"/>
            <a:ext cx="4932040" cy="61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custDataLst>
              <p:tags r:id="rId6"/>
            </p:custDataLst>
          </p:nvPr>
        </p:nvSpPr>
        <p:spPr>
          <a:xfrm>
            <a:off x="4562373" y="27521"/>
            <a:ext cx="309880" cy="583565"/>
          </a:xfrm>
          <a:prstGeom prst="rect">
            <a:avLst/>
          </a:prstGeom>
          <a:solidFill>
            <a:schemeClr val="bg2"/>
          </a:solidFill>
        </p:spPr>
        <p:txBody>
          <a:bodyPr wrap="none" rtlCol="0">
            <a:spAutoFit/>
          </a:bodyPr>
          <a:lstStyle/>
          <a:p>
            <a:pPr fontAlgn="base">
              <a:spcBef>
                <a:spcPct val="0"/>
              </a:spcBef>
              <a:spcAft>
                <a:spcPct val="0"/>
              </a:spcAft>
            </a:pPr>
            <a:endParaRPr lang="zh-CN" altLang="en-US" sz="3200">
              <a:solidFill>
                <a:srgbClr val="001B36">
                  <a:lumMod val="75000"/>
                  <a:lumOff val="25000"/>
                </a:srgbClr>
              </a:solidFill>
              <a:latin typeface="Arial" panose="020B0604020202020204" pitchFamily="34" charset="0"/>
              <a:ea typeface="宋体" panose="02010600030101010101" pitchFamily="2" charset="-122"/>
            </a:endParaRPr>
          </a:p>
        </p:txBody>
      </p:sp>
      <p:sp>
        <p:nvSpPr>
          <p:cNvPr id="19" name="TextBox 18"/>
          <p:cNvSpPr txBox="1"/>
          <p:nvPr>
            <p:custDataLst>
              <p:tags r:id="rId7"/>
            </p:custDataLst>
          </p:nvPr>
        </p:nvSpPr>
        <p:spPr>
          <a:xfrm>
            <a:off x="1566894" y="625455"/>
            <a:ext cx="4097057" cy="368300"/>
          </a:xfrm>
          <a:prstGeom prst="rect">
            <a:avLst/>
          </a:prstGeom>
          <a:noFill/>
          <a:ln w="57150">
            <a:solidFill>
              <a:srgbClr val="FF0000"/>
            </a:solidFill>
          </a:ln>
        </p:spPr>
        <p:txBody>
          <a:bodyPr wrap="square" rtlCol="0">
            <a:spAutoFit/>
          </a:bodyPr>
          <a:lstStyle/>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2" name="TextBox 21"/>
          <p:cNvSpPr txBox="1"/>
          <p:nvPr>
            <p:custDataLst>
              <p:tags r:id="rId8"/>
            </p:custDataLst>
          </p:nvPr>
        </p:nvSpPr>
        <p:spPr>
          <a:xfrm>
            <a:off x="1566895" y="2420888"/>
            <a:ext cx="4861155" cy="645160"/>
          </a:xfrm>
          <a:prstGeom prst="rect">
            <a:avLst/>
          </a:prstGeom>
          <a:noFill/>
          <a:ln w="57150">
            <a:solidFill>
              <a:srgbClr val="7030A0"/>
            </a:solidFill>
          </a:ln>
        </p:spPr>
        <p:txBody>
          <a:bodyPr wrap="square" rtlCol="0">
            <a:spAutoFit/>
          </a:bodyPr>
          <a:lstStyle/>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3" name="TextBox 22"/>
          <p:cNvSpPr txBox="1"/>
          <p:nvPr>
            <p:custDataLst>
              <p:tags r:id="rId9"/>
            </p:custDataLst>
          </p:nvPr>
        </p:nvSpPr>
        <p:spPr>
          <a:xfrm>
            <a:off x="1594885" y="3655801"/>
            <a:ext cx="1432761" cy="368300"/>
          </a:xfrm>
          <a:prstGeom prst="rect">
            <a:avLst/>
          </a:prstGeom>
          <a:noFill/>
          <a:ln w="57150">
            <a:solidFill>
              <a:srgbClr val="00B050"/>
            </a:solidFill>
          </a:ln>
        </p:spPr>
        <p:txBody>
          <a:bodyPr wrap="square" rtlCol="0">
            <a:spAutoFit/>
          </a:bodyPr>
          <a:lstStyle/>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4" name="TextBox 23"/>
          <p:cNvSpPr txBox="1"/>
          <p:nvPr>
            <p:custDataLst>
              <p:tags r:id="rId10"/>
            </p:custDataLst>
          </p:nvPr>
        </p:nvSpPr>
        <p:spPr>
          <a:xfrm>
            <a:off x="4066080" y="3680027"/>
            <a:ext cx="1673931" cy="368300"/>
          </a:xfrm>
          <a:prstGeom prst="rect">
            <a:avLst/>
          </a:prstGeom>
          <a:noFill/>
          <a:ln w="57150">
            <a:solidFill>
              <a:srgbClr val="00B050"/>
            </a:solidFill>
          </a:ln>
        </p:spPr>
        <p:txBody>
          <a:bodyPr wrap="square" rtlCol="0">
            <a:spAutoFit/>
          </a:bodyPr>
          <a:lstStyle/>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5" name="TextBox 24"/>
          <p:cNvSpPr txBox="1"/>
          <p:nvPr>
            <p:custDataLst>
              <p:tags r:id="rId11"/>
            </p:custDataLst>
          </p:nvPr>
        </p:nvSpPr>
        <p:spPr>
          <a:xfrm>
            <a:off x="1566895" y="3471135"/>
            <a:ext cx="4861155" cy="3415030"/>
          </a:xfrm>
          <a:prstGeom prst="rect">
            <a:avLst/>
          </a:prstGeom>
          <a:noFill/>
          <a:ln w="57150">
            <a:solidFill>
              <a:schemeClr val="accent6">
                <a:lumMod val="50000"/>
              </a:schemeClr>
            </a:solidFill>
          </a:ln>
        </p:spPr>
        <p:txBody>
          <a:bodyPr wrap="square" rtlCol="0">
            <a:spAutoFit/>
          </a:bodyPr>
          <a:lstStyle/>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en-US" altLang="zh-CN">
              <a:solidFill>
                <a:prstClr val="black"/>
              </a:solidFill>
              <a:latin typeface="Arial" panose="020B0604020202020204" pitchFamily="34" charset="0"/>
              <a:ea typeface="宋体" panose="02010600030101010101" pitchFamily="2" charset="-122"/>
            </a:endParaRPr>
          </a:p>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6" name="TextBox 25"/>
          <p:cNvSpPr txBox="1"/>
          <p:nvPr>
            <p:custDataLst>
              <p:tags r:id="rId12"/>
            </p:custDataLst>
          </p:nvPr>
        </p:nvSpPr>
        <p:spPr>
          <a:xfrm>
            <a:off x="4036662" y="6391876"/>
            <a:ext cx="2391388" cy="368300"/>
          </a:xfrm>
          <a:prstGeom prst="rect">
            <a:avLst/>
          </a:prstGeom>
          <a:noFill/>
          <a:ln w="57150">
            <a:solidFill>
              <a:schemeClr val="tx2">
                <a:lumMod val="50000"/>
                <a:lumOff val="50000"/>
              </a:schemeClr>
            </a:solidFill>
          </a:ln>
        </p:spPr>
        <p:txBody>
          <a:bodyPr wrap="square" rtlCol="0">
            <a:spAutoFit/>
          </a:bodyPr>
          <a:lstStyle/>
          <a:p>
            <a:pPr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7" name="右箭头 26"/>
          <p:cNvSpPr/>
          <p:nvPr>
            <p:custDataLst>
              <p:tags r:id="rId13"/>
            </p:custDataLst>
          </p:nvPr>
        </p:nvSpPr>
        <p:spPr>
          <a:xfrm>
            <a:off x="5740012" y="780935"/>
            <a:ext cx="1287330" cy="1315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28" name="TextBox 27"/>
          <p:cNvSpPr txBox="1"/>
          <p:nvPr>
            <p:custDataLst>
              <p:tags r:id="rId14"/>
            </p:custDataLst>
          </p:nvPr>
        </p:nvSpPr>
        <p:spPr>
          <a:xfrm>
            <a:off x="7221151" y="594385"/>
            <a:ext cx="2619265" cy="953135"/>
          </a:xfrm>
          <a:prstGeom prst="rect">
            <a:avLst/>
          </a:prstGeom>
          <a:solidFill>
            <a:srgbClr val="FF0000"/>
          </a:solidFill>
        </p:spPr>
        <p:txBody>
          <a:bodyPr wrap="square" rtlCol="0">
            <a:spAutoFit/>
          </a:bodyPr>
          <a:lstStyle/>
          <a:p>
            <a:pPr fontAlgn="base">
              <a:spcBef>
                <a:spcPct val="0"/>
              </a:spcBef>
              <a:spcAft>
                <a:spcPct val="0"/>
              </a:spcAft>
            </a:pPr>
            <a:r>
              <a:rPr lang="en-US" altLang="zh-CN" sz="2800" b="1">
                <a:solidFill>
                  <a:prstClr val="white"/>
                </a:solidFill>
                <a:latin typeface="方正姚体" panose="02010601030101010101" pitchFamily="2" charset="-122"/>
                <a:ea typeface="方正姚体" panose="02010601030101010101" pitchFamily="2" charset="-122"/>
              </a:rPr>
              <a:t>Summary/lead paragraph</a:t>
            </a:r>
            <a:endParaRPr lang="zh-CN" altLang="en-US" sz="2800" b="1">
              <a:solidFill>
                <a:prstClr val="white"/>
              </a:solidFill>
              <a:latin typeface="方正姚体" panose="02010601030101010101" pitchFamily="2" charset="-122"/>
              <a:ea typeface="方正姚体" panose="02010601030101010101" pitchFamily="2" charset="-122"/>
            </a:endParaRPr>
          </a:p>
        </p:txBody>
      </p:sp>
      <p:sp>
        <p:nvSpPr>
          <p:cNvPr id="29" name="右箭头 28"/>
          <p:cNvSpPr/>
          <p:nvPr>
            <p:custDataLst>
              <p:tags r:id="rId15"/>
            </p:custDataLst>
          </p:nvPr>
        </p:nvSpPr>
        <p:spPr>
          <a:xfrm>
            <a:off x="6428050" y="2744053"/>
            <a:ext cx="676062" cy="180891"/>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30" name="TextBox 29"/>
          <p:cNvSpPr txBox="1"/>
          <p:nvPr>
            <p:custDataLst>
              <p:tags r:id="rId16"/>
            </p:custDataLst>
          </p:nvPr>
        </p:nvSpPr>
        <p:spPr>
          <a:xfrm>
            <a:off x="7327587" y="2649832"/>
            <a:ext cx="1728192" cy="521970"/>
          </a:xfrm>
          <a:prstGeom prst="rect">
            <a:avLst/>
          </a:prstGeom>
          <a:solidFill>
            <a:srgbClr val="7030A0"/>
          </a:solidFill>
        </p:spPr>
        <p:txBody>
          <a:bodyPr wrap="square" rtlCol="0">
            <a:spAutoFit/>
          </a:bodyPr>
          <a:lstStyle/>
          <a:p>
            <a:pPr fontAlgn="base">
              <a:spcBef>
                <a:spcPct val="0"/>
              </a:spcBef>
              <a:spcAft>
                <a:spcPct val="0"/>
              </a:spcAft>
            </a:pPr>
            <a:r>
              <a:rPr lang="en-US" altLang="zh-CN" sz="2800" b="1">
                <a:solidFill>
                  <a:prstClr val="white"/>
                </a:solidFill>
                <a:latin typeface="方正姚体" panose="02010601030101010101" pitchFamily="2" charset="-122"/>
                <a:ea typeface="方正姚体" panose="02010601030101010101" pitchFamily="2" charset="-122"/>
              </a:rPr>
              <a:t>Title </a:t>
            </a:r>
            <a:endParaRPr lang="zh-CN" altLang="en-US" sz="2800" b="1">
              <a:solidFill>
                <a:prstClr val="white"/>
              </a:solidFill>
              <a:latin typeface="方正姚体" panose="02010601030101010101" pitchFamily="2" charset="-122"/>
              <a:ea typeface="方正姚体" panose="02010601030101010101" pitchFamily="2" charset="-122"/>
            </a:endParaRPr>
          </a:p>
        </p:txBody>
      </p:sp>
      <p:sp>
        <p:nvSpPr>
          <p:cNvPr id="31" name="右箭头 30"/>
          <p:cNvSpPr/>
          <p:nvPr>
            <p:custDataLst>
              <p:tags r:id="rId17"/>
            </p:custDataLst>
          </p:nvPr>
        </p:nvSpPr>
        <p:spPr>
          <a:xfrm>
            <a:off x="6456040" y="5035279"/>
            <a:ext cx="693103" cy="14401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4336" name="TextBox 14335"/>
          <p:cNvSpPr txBox="1"/>
          <p:nvPr>
            <p:custDataLst>
              <p:tags r:id="rId18"/>
            </p:custDataLst>
          </p:nvPr>
        </p:nvSpPr>
        <p:spPr>
          <a:xfrm>
            <a:off x="7341400" y="4845677"/>
            <a:ext cx="1035089" cy="521970"/>
          </a:xfrm>
          <a:prstGeom prst="rect">
            <a:avLst/>
          </a:prstGeom>
          <a:solidFill>
            <a:schemeClr val="accent6">
              <a:lumMod val="50000"/>
            </a:schemeClr>
          </a:solidFill>
        </p:spPr>
        <p:txBody>
          <a:bodyPr wrap="square" rtlCol="0">
            <a:spAutoFit/>
          </a:bodyPr>
          <a:lstStyle/>
          <a:p>
            <a:pPr fontAlgn="base">
              <a:spcBef>
                <a:spcPct val="0"/>
              </a:spcBef>
              <a:spcAft>
                <a:spcPct val="0"/>
              </a:spcAft>
            </a:pPr>
            <a:r>
              <a:rPr lang="en-US" altLang="zh-CN" sz="2800" b="1">
                <a:solidFill>
                  <a:prstClr val="white"/>
                </a:solidFill>
                <a:latin typeface="方正姚体" panose="02010601030101010101" pitchFamily="2" charset="-122"/>
                <a:ea typeface="方正姚体" panose="02010601030101010101" pitchFamily="2" charset="-122"/>
              </a:rPr>
              <a:t>Body </a:t>
            </a:r>
            <a:endParaRPr lang="zh-CN" altLang="en-US" sz="2800" b="1">
              <a:solidFill>
                <a:prstClr val="white"/>
              </a:solidFill>
              <a:latin typeface="方正姚体" panose="02010601030101010101" pitchFamily="2" charset="-122"/>
              <a:ea typeface="方正姚体" panose="02010601030101010101" pitchFamily="2" charset="-122"/>
            </a:endParaRPr>
          </a:p>
        </p:txBody>
      </p:sp>
      <p:sp>
        <p:nvSpPr>
          <p:cNvPr id="14337" name="右箭头 14336"/>
          <p:cNvSpPr/>
          <p:nvPr>
            <p:custDataLst>
              <p:tags r:id="rId19"/>
            </p:custDataLst>
          </p:nvPr>
        </p:nvSpPr>
        <p:spPr>
          <a:xfrm>
            <a:off x="6456040" y="6576542"/>
            <a:ext cx="765111" cy="92333"/>
          </a:xfrm>
          <a:prstGeom prst="rightArrow">
            <a:avLst/>
          </a:prstGeom>
          <a:solidFill>
            <a:schemeClr val="tx2">
              <a:lumMod val="50000"/>
              <a:lumOff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4338" name="TextBox 14337"/>
          <p:cNvSpPr txBox="1"/>
          <p:nvPr>
            <p:custDataLst>
              <p:tags r:id="rId20"/>
            </p:custDataLst>
          </p:nvPr>
        </p:nvSpPr>
        <p:spPr>
          <a:xfrm>
            <a:off x="7331312" y="6314932"/>
            <a:ext cx="3448933" cy="521970"/>
          </a:xfrm>
          <a:prstGeom prst="rect">
            <a:avLst/>
          </a:prstGeom>
          <a:solidFill>
            <a:schemeClr val="tx2">
              <a:lumMod val="50000"/>
              <a:lumOff val="50000"/>
            </a:schemeClr>
          </a:solidFill>
        </p:spPr>
        <p:txBody>
          <a:bodyPr wrap="square" rtlCol="0">
            <a:spAutoFit/>
          </a:bodyPr>
          <a:lstStyle/>
          <a:p>
            <a:pPr fontAlgn="base">
              <a:spcBef>
                <a:spcPct val="0"/>
              </a:spcBef>
              <a:spcAft>
                <a:spcPct val="0"/>
              </a:spcAft>
            </a:pPr>
            <a:r>
              <a:rPr lang="en-US" altLang="zh-CN" sz="2800" b="1">
                <a:solidFill>
                  <a:prstClr val="white"/>
                </a:solidFill>
                <a:latin typeface="方正姚体" panose="02010601030101010101" pitchFamily="2" charset="-122"/>
                <a:ea typeface="方正姚体" panose="02010601030101010101" pitchFamily="2" charset="-122"/>
              </a:rPr>
              <a:t>Additional information</a:t>
            </a:r>
            <a:endParaRPr lang="zh-CN" altLang="en-US" sz="2800" b="1">
              <a:solidFill>
                <a:prstClr val="white"/>
              </a:solidFill>
              <a:latin typeface="方正姚体" panose="02010601030101010101" pitchFamily="2" charset="-122"/>
              <a:ea typeface="方正姚体" panose="02010601030101010101" pitchFamily="2" charset="-122"/>
            </a:endParaRPr>
          </a:p>
        </p:txBody>
      </p:sp>
      <p:sp>
        <p:nvSpPr>
          <p:cNvPr id="14341" name="直角上箭头 14340"/>
          <p:cNvSpPr/>
          <p:nvPr>
            <p:custDataLst>
              <p:tags r:id="rId21"/>
            </p:custDataLst>
          </p:nvPr>
        </p:nvSpPr>
        <p:spPr>
          <a:xfrm>
            <a:off x="1991544" y="4049359"/>
            <a:ext cx="5112569" cy="243737"/>
          </a:xfrm>
          <a:prstGeom prst="ben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4342" name="L 形 14341"/>
          <p:cNvSpPr/>
          <p:nvPr>
            <p:custDataLst>
              <p:tags r:id="rId22"/>
            </p:custDataLst>
          </p:nvPr>
        </p:nvSpPr>
        <p:spPr>
          <a:xfrm>
            <a:off x="1991544" y="4049359"/>
            <a:ext cx="72008" cy="243737"/>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4343" name="右箭头 14342"/>
          <p:cNvSpPr/>
          <p:nvPr>
            <p:custDataLst>
              <p:tags r:id="rId23"/>
            </p:custDataLst>
          </p:nvPr>
        </p:nvSpPr>
        <p:spPr>
          <a:xfrm>
            <a:off x="5812021" y="3815923"/>
            <a:ext cx="1292092" cy="14766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14345" name="TextBox 14344"/>
          <p:cNvSpPr txBox="1"/>
          <p:nvPr>
            <p:custDataLst>
              <p:tags r:id="rId24"/>
            </p:custDataLst>
          </p:nvPr>
        </p:nvSpPr>
        <p:spPr>
          <a:xfrm>
            <a:off x="7331312" y="3748936"/>
            <a:ext cx="1724467" cy="953135"/>
          </a:xfrm>
          <a:prstGeom prst="rect">
            <a:avLst/>
          </a:prstGeom>
          <a:solidFill>
            <a:srgbClr val="00B050"/>
          </a:solidFill>
          <a:ln>
            <a:solidFill>
              <a:srgbClr val="00B050"/>
            </a:solidFill>
          </a:ln>
        </p:spPr>
        <p:txBody>
          <a:bodyPr wrap="square" rtlCol="0">
            <a:spAutoFit/>
          </a:bodyPr>
          <a:lstStyle/>
          <a:p>
            <a:pPr fontAlgn="base">
              <a:spcBef>
                <a:spcPct val="0"/>
              </a:spcBef>
              <a:spcAft>
                <a:spcPct val="0"/>
              </a:spcAft>
            </a:pPr>
            <a:r>
              <a:rPr lang="en-US" altLang="zh-CN" sz="2800" b="1">
                <a:solidFill>
                  <a:prstClr val="white"/>
                </a:solidFill>
                <a:latin typeface="方正姚体" panose="02010601030101010101" pitchFamily="2" charset="-122"/>
                <a:ea typeface="方正姚体" panose="02010601030101010101" pitchFamily="2" charset="-122"/>
              </a:rPr>
              <a:t>Subtitle </a:t>
            </a:r>
            <a:endParaRPr lang="en-US" altLang="zh-CN" sz="2800" b="1">
              <a:solidFill>
                <a:prstClr val="white"/>
              </a:solidFill>
              <a:latin typeface="方正姚体" panose="02010601030101010101" pitchFamily="2" charset="-122"/>
              <a:ea typeface="方正姚体" panose="02010601030101010101" pitchFamily="2" charset="-122"/>
            </a:endParaRPr>
          </a:p>
          <a:p>
            <a:pPr fontAlgn="base">
              <a:spcBef>
                <a:spcPct val="0"/>
              </a:spcBef>
              <a:spcAft>
                <a:spcPct val="0"/>
              </a:spcAft>
            </a:pPr>
            <a:endParaRPr lang="zh-CN" altLang="en-US" sz="2800" b="1">
              <a:solidFill>
                <a:prstClr val="white"/>
              </a:solidFill>
              <a:latin typeface="方正姚体" panose="02010601030101010101" pitchFamily="2" charset="-122"/>
              <a:ea typeface="方正姚体" panose="02010601030101010101" pitchFamily="2" charset="-122"/>
            </a:endParaRPr>
          </a:p>
        </p:txBody>
      </p:sp>
      <p:sp>
        <p:nvSpPr>
          <p:cNvPr id="2" name="矩形 1"/>
          <p:cNvSpPr/>
          <p:nvPr>
            <p:custDataLst>
              <p:tags r:id="rId25"/>
            </p:custDataLst>
          </p:nvPr>
        </p:nvSpPr>
        <p:spPr>
          <a:xfrm>
            <a:off x="1106414" y="-1"/>
            <a:ext cx="3873500" cy="583565"/>
          </a:xfrm>
          <a:prstGeom prst="rect">
            <a:avLst/>
          </a:prstGeom>
          <a:noFill/>
        </p:spPr>
        <p:txBody>
          <a:bodyPr wrap="none" lIns="91440" tIns="45720" rIns="91440" bIns="45720">
            <a:spAutoFit/>
            <a:scene3d>
              <a:camera prst="orthographicFront"/>
              <a:lightRig rig="soft" dir="tl"/>
            </a:scene3d>
            <a:sp3d contourW="25400" prstMaterial="matte">
              <a:bevelT w="25400" h="55880" prst="artDeco"/>
              <a:contourClr>
                <a:schemeClr val="accent2">
                  <a:tint val="20000"/>
                </a:schemeClr>
              </a:contourClr>
            </a:sp3d>
          </a:bodyPr>
          <a:lstStyle/>
          <a:p>
            <a:pPr algn="ctr"/>
            <a:r>
              <a:rPr lang="en-US" altLang="zh-CN"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rPr>
              <a:t>Structure Analysis</a:t>
            </a:r>
            <a:endParaRPr lang="zh-CN" altLang="en-US"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descr="http://pic11.nipic.com/20101120/5572963_145408089314_2.jpg"/>
          <p:cNvPicPr>
            <a:picLocks noChangeAspect="1" noChangeArrowheads="1"/>
          </p:cNvPicPr>
          <p:nvPr>
            <p:custDataLst>
              <p:tags r:id="rId26"/>
            </p:custDataLst>
          </p:nvPr>
        </p:nvPicPr>
        <p:blipFill>
          <a:blip r:embed="rId27">
            <a:extLst>
              <a:ext uri="{28A0092B-C50C-407E-A947-70E740481C1C}">
                <a14:useLocalDpi xmlns:a14="http://schemas.microsoft.com/office/drawing/2010/main" val="0"/>
              </a:ext>
            </a:extLst>
          </a:blip>
          <a:stretch>
            <a:fillRect/>
          </a:stretch>
        </p:blipFill>
        <p:spPr bwMode="auto">
          <a:xfrm>
            <a:off x="9084354" y="1628799"/>
            <a:ext cx="1476142" cy="455891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custDataLst>
              <p:tags r:id="rId28"/>
            </p:custDataLst>
          </p:nvPr>
        </p:nvSpPr>
        <p:spPr>
          <a:xfrm>
            <a:off x="142990" y="184782"/>
            <a:ext cx="844550" cy="521970"/>
          </a:xfrm>
          <a:prstGeom prst="rect">
            <a:avLst/>
          </a:prstGeom>
          <a:noFill/>
        </p:spPr>
        <p:txBody>
          <a:bodyPr wrap="none" rtlCol="0">
            <a:spAutoFit/>
          </a:bodyPr>
          <a:p>
            <a:pPr algn="l"/>
            <a:r>
              <a:rPr lang="en-US" altLang="zh-CN" sz="2800" b="1">
                <a:solidFill>
                  <a:schemeClr val="tx1"/>
                </a:solidFill>
                <a:latin typeface="Times New Roman" panose="02020603050405020304" pitchFamily="18" charset="0"/>
                <a:cs typeface="Times New Roman" panose="02020603050405020304" pitchFamily="18" charset="0"/>
              </a:rPr>
              <a:t>P38 </a:t>
            </a:r>
            <a:endParaRPr lang="en-US" altLang="zh-CN" sz="28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343"/>
                                        </p:tgtEl>
                                        <p:attrNameLst>
                                          <p:attrName>style.visibility</p:attrName>
                                        </p:attrNameLst>
                                      </p:cBhvr>
                                      <p:to>
                                        <p:strVal val="visible"/>
                                      </p:to>
                                    </p:set>
                                    <p:animEffect transition="in" filter="fade">
                                      <p:cBhvr>
                                        <p:cTn id="29" dur="1000"/>
                                        <p:tgtEl>
                                          <p:spTgt spid="14343"/>
                                        </p:tgtEl>
                                      </p:cBhvr>
                                    </p:animEffect>
                                    <p:anim calcmode="lin" valueType="num">
                                      <p:cBhvr>
                                        <p:cTn id="30" dur="1000" fill="hold"/>
                                        <p:tgtEl>
                                          <p:spTgt spid="14343"/>
                                        </p:tgtEl>
                                        <p:attrNameLst>
                                          <p:attrName>ppt_x</p:attrName>
                                        </p:attrNameLst>
                                      </p:cBhvr>
                                      <p:tavLst>
                                        <p:tav tm="0">
                                          <p:val>
                                            <p:strVal val="#ppt_x"/>
                                          </p:val>
                                        </p:tav>
                                        <p:tav tm="100000">
                                          <p:val>
                                            <p:strVal val="#ppt_x"/>
                                          </p:val>
                                        </p:tav>
                                      </p:tavLst>
                                    </p:anim>
                                    <p:anim calcmode="lin" valueType="num">
                                      <p:cBhvr>
                                        <p:cTn id="31" dur="1000" fill="hold"/>
                                        <p:tgtEl>
                                          <p:spTgt spid="143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341"/>
                                        </p:tgtEl>
                                        <p:attrNameLst>
                                          <p:attrName>style.visibility</p:attrName>
                                        </p:attrNameLst>
                                      </p:cBhvr>
                                      <p:to>
                                        <p:strVal val="visible"/>
                                      </p:to>
                                    </p:set>
                                    <p:animEffect transition="in" filter="fade">
                                      <p:cBhvr>
                                        <p:cTn id="34" dur="1000"/>
                                        <p:tgtEl>
                                          <p:spTgt spid="14341"/>
                                        </p:tgtEl>
                                      </p:cBhvr>
                                    </p:animEffect>
                                    <p:anim calcmode="lin" valueType="num">
                                      <p:cBhvr>
                                        <p:cTn id="35" dur="1000" fill="hold"/>
                                        <p:tgtEl>
                                          <p:spTgt spid="14341"/>
                                        </p:tgtEl>
                                        <p:attrNameLst>
                                          <p:attrName>ppt_x</p:attrName>
                                        </p:attrNameLst>
                                      </p:cBhvr>
                                      <p:tavLst>
                                        <p:tav tm="0">
                                          <p:val>
                                            <p:strVal val="#ppt_x"/>
                                          </p:val>
                                        </p:tav>
                                        <p:tav tm="100000">
                                          <p:val>
                                            <p:strVal val="#ppt_x"/>
                                          </p:val>
                                        </p:tav>
                                      </p:tavLst>
                                    </p:anim>
                                    <p:anim calcmode="lin" valueType="num">
                                      <p:cBhvr>
                                        <p:cTn id="36" dur="1000" fill="hold"/>
                                        <p:tgtEl>
                                          <p:spTgt spid="1434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342"/>
                                        </p:tgtEl>
                                        <p:attrNameLst>
                                          <p:attrName>style.visibility</p:attrName>
                                        </p:attrNameLst>
                                      </p:cBhvr>
                                      <p:to>
                                        <p:strVal val="visible"/>
                                      </p:to>
                                    </p:set>
                                    <p:animEffect transition="in" filter="fade">
                                      <p:cBhvr>
                                        <p:cTn id="39" dur="1000"/>
                                        <p:tgtEl>
                                          <p:spTgt spid="14342"/>
                                        </p:tgtEl>
                                      </p:cBhvr>
                                    </p:animEffect>
                                    <p:anim calcmode="lin" valueType="num">
                                      <p:cBhvr>
                                        <p:cTn id="40" dur="1000" fill="hold"/>
                                        <p:tgtEl>
                                          <p:spTgt spid="14342"/>
                                        </p:tgtEl>
                                        <p:attrNameLst>
                                          <p:attrName>ppt_x</p:attrName>
                                        </p:attrNameLst>
                                      </p:cBhvr>
                                      <p:tavLst>
                                        <p:tav tm="0">
                                          <p:val>
                                            <p:strVal val="#ppt_x"/>
                                          </p:val>
                                        </p:tav>
                                        <p:tav tm="100000">
                                          <p:val>
                                            <p:strVal val="#ppt_x"/>
                                          </p:val>
                                        </p:tav>
                                      </p:tavLst>
                                    </p:anim>
                                    <p:anim calcmode="lin" valueType="num">
                                      <p:cBhvr>
                                        <p:cTn id="41" dur="1000" fill="hold"/>
                                        <p:tgtEl>
                                          <p:spTgt spid="1434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4345"/>
                                        </p:tgtEl>
                                        <p:attrNameLst>
                                          <p:attrName>style.visibility</p:attrName>
                                        </p:attrNameLst>
                                      </p:cBhvr>
                                      <p:to>
                                        <p:strVal val="visible"/>
                                      </p:to>
                                    </p:set>
                                    <p:animEffect transition="in" filter="wipe(down)">
                                      <p:cBhvr>
                                        <p:cTn id="46" dur="500"/>
                                        <p:tgtEl>
                                          <p:spTgt spid="14345"/>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4336"/>
                                        </p:tgtEl>
                                        <p:attrNameLst>
                                          <p:attrName>style.visibility</p:attrName>
                                        </p:attrNameLst>
                                      </p:cBhvr>
                                      <p:to>
                                        <p:strVal val="visible"/>
                                      </p:to>
                                    </p:set>
                                    <p:animEffect transition="in" filter="wipe(down)">
                                      <p:cBhvr>
                                        <p:cTn id="58" dur="500"/>
                                        <p:tgtEl>
                                          <p:spTgt spid="14336"/>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4337"/>
                                        </p:tgtEl>
                                        <p:attrNameLst>
                                          <p:attrName>style.visibility</p:attrName>
                                        </p:attrNameLst>
                                      </p:cBhvr>
                                      <p:to>
                                        <p:strVal val="visible"/>
                                      </p:to>
                                    </p:set>
                                    <p:anim calcmode="lin" valueType="num">
                                      <p:cBhvr additive="base">
                                        <p:cTn id="63" dur="500" fill="hold"/>
                                        <p:tgtEl>
                                          <p:spTgt spid="14337"/>
                                        </p:tgtEl>
                                        <p:attrNameLst>
                                          <p:attrName>ppt_x</p:attrName>
                                        </p:attrNameLst>
                                      </p:cBhvr>
                                      <p:tavLst>
                                        <p:tav tm="0">
                                          <p:val>
                                            <p:strVal val="#ppt_x"/>
                                          </p:val>
                                        </p:tav>
                                        <p:tav tm="100000">
                                          <p:val>
                                            <p:strVal val="#ppt_x"/>
                                          </p:val>
                                        </p:tav>
                                      </p:tavLst>
                                    </p:anim>
                                    <p:anim calcmode="lin" valueType="num">
                                      <p:cBhvr additive="base">
                                        <p:cTn id="64" dur="500" fill="hold"/>
                                        <p:tgtEl>
                                          <p:spTgt spid="1433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4338"/>
                                        </p:tgtEl>
                                        <p:attrNameLst>
                                          <p:attrName>style.visibility</p:attrName>
                                        </p:attrNameLst>
                                      </p:cBhvr>
                                      <p:to>
                                        <p:strVal val="visible"/>
                                      </p:to>
                                    </p:set>
                                    <p:animEffect transition="in" filter="barn(inVertical)">
                                      <p:cBhvr>
                                        <p:cTn id="6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30" grpId="0" bldLvl="0" animBg="1"/>
      <p:bldP spid="31" grpId="0" bldLvl="0" animBg="1"/>
      <p:bldP spid="14336" grpId="0" bldLvl="0" animBg="1"/>
      <p:bldP spid="14337" grpId="0" bldLvl="0" animBg="1"/>
      <p:bldP spid="14338" grpId="0" bldLvl="0" animBg="1"/>
      <p:bldP spid="14341" grpId="0" bldLvl="0" animBg="1"/>
      <p:bldP spid="14342" grpId="0" bldLvl="0" animBg="1"/>
      <p:bldP spid="14343" grpId="0" bldLvl="0" animBg="1"/>
      <p:bldP spid="1434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文本框 1"/>
          <p:cNvSpPr/>
          <p:nvPr>
            <p:custDataLst>
              <p:tags r:id="rId1"/>
            </p:custDataLst>
          </p:nvPr>
        </p:nvSpPr>
        <p:spPr>
          <a:xfrm>
            <a:off x="975360" y="859790"/>
            <a:ext cx="10428605" cy="534035"/>
          </a:xfrm>
          <a:prstGeom prst="rect">
            <a:avLst/>
          </a:prstGeom>
          <a:solidFill>
            <a:srgbClr val="EBEEF2"/>
          </a:solidFill>
          <a:ln w="9525">
            <a:noFill/>
          </a:ln>
        </p:spPr>
        <p:txBody>
          <a:bodyPr wrap="square">
            <a:spAutoFit/>
          </a:bodyPr>
          <a:lstStyle/>
          <a:p>
            <a:pPr defTabSz="914400" eaLnBrk="0" hangingPunct="0">
              <a:lnSpc>
                <a:spcPct val="80000"/>
              </a:lnSpc>
              <a:buClrTx/>
              <a:buSzTx/>
              <a:buFontTx/>
              <a:buNone/>
            </a:pPr>
            <a:r>
              <a:rPr lang="en-US" altLang="zh-CN" sz="3600" b="1">
                <a:solidFill>
                  <a:srgbClr val="FF0000"/>
                </a:solidFill>
                <a:latin typeface="Times New Roman" panose="02020603050405020304" pitchFamily="18" charset="0"/>
                <a:ea typeface="宋体" panose="02010600030101010101" pitchFamily="2" charset="-122"/>
                <a:sym typeface="Wingdings" panose="05000000000000000000" charset="0"/>
              </a:rPr>
              <a:t>Look at the picture and </a:t>
            </a:r>
            <a:r>
              <a:rPr lang="en-US" altLang="zh-CN" sz="3600" b="1" smtClean="0">
                <a:solidFill>
                  <a:srgbClr val="FF0000"/>
                </a:solidFill>
                <a:latin typeface="Times New Roman" panose="02020603050405020304" pitchFamily="18" charset="0"/>
                <a:ea typeface="宋体" panose="02010600030101010101" pitchFamily="2" charset="-122"/>
                <a:sym typeface="Wingdings" panose="05000000000000000000" charset="0"/>
              </a:rPr>
              <a:t>titles, </a:t>
            </a:r>
            <a:r>
              <a:rPr lang="en-US" altLang="zh-CN" sz="3600" b="1">
                <a:solidFill>
                  <a:srgbClr val="FF0000"/>
                </a:solidFill>
                <a:latin typeface="Times New Roman" panose="02020603050405020304" pitchFamily="18" charset="0"/>
                <a:ea typeface="宋体" panose="02010600030101010101" pitchFamily="2" charset="-122"/>
                <a:sym typeface="Wingdings" panose="05000000000000000000" charset="0"/>
              </a:rPr>
              <a:t>and make predictions.</a:t>
            </a:r>
            <a:endParaRPr lang="zh-CN" altLang="en-US" sz="3600" b="1">
              <a:solidFill>
                <a:srgbClr val="FF0000"/>
              </a:solidFill>
              <a:latin typeface="Times New Roman" panose="02020603050405020304" pitchFamily="18" charset="0"/>
              <a:ea typeface="宋体" panose="02010600030101010101" pitchFamily="2" charset="-122"/>
            </a:endParaRPr>
          </a:p>
        </p:txBody>
      </p:sp>
      <p:pic>
        <p:nvPicPr>
          <p:cNvPr id="8196" name="图片 2"/>
          <p:cNvPicPr>
            <a:picLocks noChangeAspect="1"/>
          </p:cNvPicPr>
          <p:nvPr>
            <p:custDataLst>
              <p:tags r:id="rId2"/>
            </p:custDataLst>
          </p:nvPr>
        </p:nvPicPr>
        <p:blipFill>
          <a:blip r:embed="rId3">
            <a:lum bright="6000"/>
          </a:blip>
          <a:srcRect b="44102"/>
          <a:stretch>
            <a:fillRect/>
          </a:stretch>
        </p:blipFill>
        <p:spPr>
          <a:xfrm>
            <a:off x="1089660" y="1485900"/>
            <a:ext cx="9464040" cy="4935220"/>
          </a:xfrm>
          <a:prstGeom prst="rect">
            <a:avLst/>
          </a:prstGeom>
          <a:noFill/>
          <a:ln w="9525">
            <a:noFill/>
          </a:ln>
        </p:spPr>
      </p:pic>
      <p:sp>
        <p:nvSpPr>
          <p:cNvPr id="8197" name="圆角矩形 5"/>
          <p:cNvSpPr/>
          <p:nvPr>
            <p:custDataLst>
              <p:tags r:id="rId4"/>
            </p:custDataLst>
          </p:nvPr>
        </p:nvSpPr>
        <p:spPr>
          <a:xfrm>
            <a:off x="1800860" y="4319905"/>
            <a:ext cx="8035290" cy="639445"/>
          </a:xfrm>
          <a:prstGeom prst="roundRect">
            <a:avLst>
              <a:gd name="adj" fmla="val 8375"/>
            </a:avLst>
          </a:prstGeom>
          <a:noFill/>
          <a:ln w="28575" cap="flat" cmpd="sng">
            <a:solidFill>
              <a:srgbClr val="FF0000"/>
            </a:solidFill>
            <a:prstDash val="solid"/>
            <a:headEnd type="none" w="med" len="med"/>
            <a:tailEnd type="none" w="med" len="med"/>
          </a:ln>
        </p:spPr>
        <p:txBody>
          <a:bodyPr anchor="ctr" anchorCtr="0"/>
          <a:lstStyle/>
          <a:p>
            <a:pPr algn="ctr" defTabSz="914400">
              <a:buClrTx/>
              <a:buSzTx/>
              <a:buFontTx/>
              <a:buNone/>
            </a:pPr>
            <a:endParaRPr lang="en-US" altLang="en-US">
              <a:solidFill>
                <a:srgbClr val="FFFFFF"/>
              </a:solidFill>
              <a:latin typeface="Arial" panose="020B0604020202020204" pitchFamily="34" charset="0"/>
              <a:ea typeface="宋体" panose="02010600030101010101" pitchFamily="2" charset="-122"/>
              <a:sym typeface="Wingdings" panose="05000000000000000000" charset="0"/>
            </a:endParaRPr>
          </a:p>
        </p:txBody>
      </p:sp>
      <p:sp>
        <p:nvSpPr>
          <p:cNvPr id="8200" name="椭圆 1"/>
          <p:cNvSpPr/>
          <p:nvPr>
            <p:custDataLst>
              <p:tags r:id="rId5"/>
            </p:custDataLst>
          </p:nvPr>
        </p:nvSpPr>
        <p:spPr>
          <a:xfrm>
            <a:off x="1089343" y="5759133"/>
            <a:ext cx="1944687" cy="788987"/>
          </a:xfrm>
          <a:prstGeom prst="ellipse">
            <a:avLst/>
          </a:prstGeom>
          <a:noFill/>
          <a:ln w="28575" cap="flat" cmpd="sng">
            <a:solidFill>
              <a:srgbClr val="FF0000"/>
            </a:solidFill>
            <a:prstDash val="solid"/>
            <a:headEnd type="none" w="med" len="med"/>
            <a:tailEnd type="none" w="med" len="med"/>
          </a:ln>
        </p:spPr>
        <p:txBody>
          <a:bodyPr anchor="ctr" anchorCtr="0"/>
          <a:lstStyle/>
          <a:p>
            <a:pPr algn="ctr" defTabSz="914400" eaLnBrk="0" hangingPunct="0">
              <a:buClrTx/>
              <a:buSzTx/>
              <a:buFontTx/>
              <a:buNone/>
            </a:pPr>
            <a:endParaRPr lang="zh-CN" altLang="en-US">
              <a:solidFill>
                <a:srgbClr val="FFFFFF"/>
              </a:solidFill>
              <a:sym typeface="Wingdings" panose="05000000000000000000" charset="0"/>
            </a:endParaRPr>
          </a:p>
        </p:txBody>
      </p:sp>
      <p:sp>
        <p:nvSpPr>
          <p:cNvPr id="8201" name="椭圆 2"/>
          <p:cNvSpPr/>
          <p:nvPr>
            <p:custDataLst>
              <p:tags r:id="rId6"/>
            </p:custDataLst>
          </p:nvPr>
        </p:nvSpPr>
        <p:spPr>
          <a:xfrm>
            <a:off x="5891848" y="5759450"/>
            <a:ext cx="2792412" cy="735013"/>
          </a:xfrm>
          <a:prstGeom prst="ellipse">
            <a:avLst/>
          </a:prstGeom>
          <a:noFill/>
          <a:ln w="28575" cap="flat" cmpd="sng">
            <a:solidFill>
              <a:srgbClr val="FF0000"/>
            </a:solidFill>
            <a:prstDash val="solid"/>
            <a:headEnd type="none" w="med" len="med"/>
            <a:tailEnd type="none" w="med" len="med"/>
          </a:ln>
        </p:spPr>
        <p:txBody>
          <a:bodyPr anchor="ctr" anchorCtr="0"/>
          <a:lstStyle/>
          <a:p>
            <a:pPr algn="ctr" defTabSz="914400" eaLnBrk="0" hangingPunct="0">
              <a:buClrTx/>
              <a:buSzTx/>
              <a:buFontTx/>
              <a:buNone/>
            </a:pPr>
            <a:endParaRPr lang="zh-CN" altLang="en-US">
              <a:solidFill>
                <a:srgbClr val="FFFFFF"/>
              </a:solidFill>
              <a:sym typeface="Wingdings" panose="05000000000000000000" charset="0"/>
            </a:endParaRPr>
          </a:p>
        </p:txBody>
      </p:sp>
      <p:sp>
        <p:nvSpPr>
          <p:cNvPr id="8202" name="椭圆 7"/>
          <p:cNvSpPr/>
          <p:nvPr>
            <p:custDataLst>
              <p:tags r:id="rId7"/>
            </p:custDataLst>
          </p:nvPr>
        </p:nvSpPr>
        <p:spPr>
          <a:xfrm>
            <a:off x="3540125" y="2208213"/>
            <a:ext cx="6551613" cy="2520950"/>
          </a:xfrm>
          <a:prstGeom prst="ellipse">
            <a:avLst/>
          </a:prstGeom>
          <a:noFill/>
          <a:ln w="28575" cap="flat" cmpd="sng">
            <a:solidFill>
              <a:srgbClr val="FF0000"/>
            </a:solidFill>
            <a:prstDash val="solid"/>
            <a:headEnd type="none" w="med" len="med"/>
            <a:tailEnd type="none" w="med" len="med"/>
          </a:ln>
        </p:spPr>
        <p:txBody>
          <a:bodyPr anchor="ctr" anchorCtr="0"/>
          <a:lstStyle/>
          <a:p>
            <a:pPr algn="ctr" defTabSz="914400" eaLnBrk="0" hangingPunct="0">
              <a:buClrTx/>
              <a:buSzTx/>
              <a:buFontTx/>
              <a:buNone/>
            </a:pPr>
            <a:endParaRPr lang="zh-CN" altLang="en-US">
              <a:solidFill>
                <a:srgbClr val="FFFFFF"/>
              </a:solidFill>
              <a:sym typeface="Wingdings" panose="05000000000000000000" charset="0"/>
            </a:endParaRPr>
          </a:p>
        </p:txBody>
      </p:sp>
      <p:sp>
        <p:nvSpPr>
          <p:cNvPr id="8203" name="右箭头 8"/>
          <p:cNvSpPr/>
          <p:nvPr>
            <p:custDataLst>
              <p:tags r:id="rId8"/>
            </p:custDataLst>
          </p:nvPr>
        </p:nvSpPr>
        <p:spPr>
          <a:xfrm flipV="1">
            <a:off x="9836150" y="3509963"/>
            <a:ext cx="860425" cy="71437"/>
          </a:xfrm>
          <a:prstGeom prst="rightArrow">
            <a:avLst>
              <a:gd name="adj1" fmla="val 50000"/>
              <a:gd name="adj2" fmla="val 50018"/>
            </a:avLst>
          </a:prstGeom>
          <a:solidFill>
            <a:schemeClr val="accent1"/>
          </a:solidFill>
          <a:ln w="12700" cap="flat" cmpd="sng">
            <a:solidFill>
              <a:srgbClr val="2F528F"/>
            </a:solidFill>
            <a:prstDash val="solid"/>
            <a:miter/>
            <a:headEnd type="none" w="med" len="med"/>
            <a:tailEnd type="none" w="med" len="med"/>
          </a:ln>
        </p:spPr>
        <p:txBody>
          <a:bodyPr anchor="ctr" anchorCtr="0"/>
          <a:lstStyle/>
          <a:p>
            <a:pPr algn="ctr" eaLnBrk="0" hangingPunct="0"/>
            <a:endParaRPr lang="zh-CN" altLang="en-US">
              <a:solidFill>
                <a:srgbClr val="FF0000"/>
              </a:solidFill>
            </a:endParaRPr>
          </a:p>
        </p:txBody>
      </p:sp>
      <p:pic>
        <p:nvPicPr>
          <p:cNvPr id="8204" name="Picture 2"/>
          <p:cNvPicPr>
            <a:picLocks noChangeAspect="1"/>
          </p:cNvPicPr>
          <p:nvPr>
            <p:custDataLst>
              <p:tags r:id="rId9"/>
            </p:custDataLst>
          </p:nvPr>
        </p:nvPicPr>
        <p:blipFill>
          <a:blip r:embed="rId10"/>
          <a:stretch>
            <a:fillRect/>
          </a:stretch>
        </p:blipFill>
        <p:spPr>
          <a:xfrm>
            <a:off x="9835833" y="5059045"/>
            <a:ext cx="890587" cy="133350"/>
          </a:xfrm>
          <a:prstGeom prst="rect">
            <a:avLst/>
          </a:prstGeom>
          <a:noFill/>
          <a:ln w="9525">
            <a:noFill/>
          </a:ln>
        </p:spPr>
      </p:pic>
      <p:sp>
        <p:nvSpPr>
          <p:cNvPr id="8205" name="TextBox 10"/>
          <p:cNvSpPr/>
          <p:nvPr>
            <p:custDataLst>
              <p:tags r:id="rId11"/>
            </p:custDataLst>
          </p:nvPr>
        </p:nvSpPr>
        <p:spPr>
          <a:xfrm>
            <a:off x="10779125" y="3253740"/>
            <a:ext cx="1330325" cy="584200"/>
          </a:xfrm>
          <a:prstGeom prst="rect">
            <a:avLst/>
          </a:prstGeom>
          <a:solidFill>
            <a:srgbClr val="FFFF00"/>
          </a:solidFill>
          <a:ln w="9525">
            <a:noFill/>
          </a:ln>
        </p:spPr>
        <p:txBody>
          <a:bodyPr wrap="none">
            <a:spAutoFit/>
          </a:bodyPr>
          <a:lstStyle/>
          <a:p>
            <a:pPr defTabSz="914400" eaLnBrk="0" hangingPunct="0">
              <a:buClrTx/>
              <a:buSzTx/>
              <a:buFontTx/>
              <a:buNone/>
            </a:pPr>
            <a:r>
              <a:rPr lang="en-US" altLang="zh-CN" sz="3200" b="1">
                <a:cs typeface="Arial" panose="020B0604020202020204" pitchFamily="34" charset="0"/>
                <a:sym typeface="Wingdings" panose="05000000000000000000" charset="0"/>
              </a:rPr>
              <a:t>sports</a:t>
            </a:r>
            <a:endParaRPr lang="zh-CN" altLang="en-US" sz="3200" b="1"/>
          </a:p>
        </p:txBody>
      </p:sp>
      <p:sp>
        <p:nvSpPr>
          <p:cNvPr id="8206" name="TextBox 11"/>
          <p:cNvSpPr/>
          <p:nvPr>
            <p:custDataLst>
              <p:tags r:id="rId12"/>
            </p:custDataLst>
          </p:nvPr>
        </p:nvSpPr>
        <p:spPr>
          <a:xfrm>
            <a:off x="10696575" y="4380548"/>
            <a:ext cx="1495425" cy="1814830"/>
          </a:xfrm>
          <a:prstGeom prst="rect">
            <a:avLst/>
          </a:prstGeom>
          <a:solidFill>
            <a:srgbClr val="FFFF00"/>
          </a:solidFill>
          <a:ln w="9525">
            <a:noFill/>
          </a:ln>
        </p:spPr>
        <p:txBody>
          <a:bodyPr wrap="square">
            <a:spAutoFit/>
          </a:bodyPr>
          <a:lstStyle/>
          <a:p>
            <a:pPr defTabSz="914400" eaLnBrk="0" hangingPunct="0">
              <a:buClrTx/>
              <a:buSzTx/>
              <a:buFontTx/>
              <a:buNone/>
            </a:pPr>
            <a:r>
              <a:rPr lang="en-US" altLang="zh-CN" sz="2800" b="1" smtClean="0">
                <a:solidFill>
                  <a:srgbClr val="FF0000"/>
                </a:solidFill>
                <a:cs typeface="Arial" panose="020B0604020202020204" pitchFamily="34" charset="0"/>
                <a:sym typeface="Wingdings" panose="05000000000000000000" charset="0"/>
              </a:rPr>
              <a:t>famous </a:t>
            </a:r>
            <a:r>
              <a:rPr lang="en-US" altLang="zh-CN" sz="2800" b="1" smtClean="0">
                <a:cs typeface="Arial" panose="020B0604020202020204" pitchFamily="34" charset="0"/>
                <a:sym typeface="Wingdings" panose="05000000000000000000" charset="0"/>
              </a:rPr>
              <a:t>players</a:t>
            </a:r>
            <a:endParaRPr lang="en-US" altLang="zh-CN" sz="2800" b="1" smtClean="0">
              <a:cs typeface="Arial" panose="020B0604020202020204" pitchFamily="34" charset="0"/>
              <a:sym typeface="Wingdings" panose="05000000000000000000" charset="0"/>
            </a:endParaRPr>
          </a:p>
          <a:p>
            <a:pPr defTabSz="914400" eaLnBrk="0" hangingPunct="0">
              <a:buClrTx/>
              <a:buSzTx/>
              <a:buFontTx/>
              <a:buNone/>
            </a:pPr>
            <a:r>
              <a:rPr lang="en-US" altLang="zh-CN" sz="2800" b="1" smtClean="0">
                <a:solidFill>
                  <a:srgbClr val="FF0000"/>
                </a:solidFill>
                <a:cs typeface="Arial" panose="020B0604020202020204" pitchFamily="34" charset="0"/>
                <a:sym typeface="Wingdings" panose="05000000000000000000" charset="0"/>
              </a:rPr>
              <a:t>alive </a:t>
            </a:r>
            <a:r>
              <a:rPr lang="en-US" altLang="zh-CN" sz="2800" b="1">
                <a:cs typeface="Arial" panose="020B0604020202020204" pitchFamily="34" charset="0"/>
                <a:sym typeface="Wingdings" panose="05000000000000000000" charset="0"/>
              </a:rPr>
              <a:t>today</a:t>
            </a:r>
            <a:endParaRPr lang="zh-CN" altLang="en-US" sz="2800" b="1"/>
          </a:p>
        </p:txBody>
      </p:sp>
      <p:pic>
        <p:nvPicPr>
          <p:cNvPr id="16386" name="图片 1" descr="组48325同意"/>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1096010" y="-23495"/>
            <a:ext cx="317309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文本框 7"/>
          <p:cNvSpPr txBox="1">
            <a:spLocks noChangeArrowheads="1"/>
          </p:cNvSpPr>
          <p:nvPr>
            <p:custDataLst>
              <p:tags r:id="rId15"/>
            </p:custDataLst>
          </p:nvPr>
        </p:nvSpPr>
        <p:spPr bwMode="auto">
          <a:xfrm>
            <a:off x="1302703" y="0"/>
            <a:ext cx="275907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a:buFont typeface="Arial" panose="020B0604020202020204" pitchFamily="34" charset="0"/>
              <a:buNone/>
            </a:pPr>
            <a:r>
              <a:rPr lang="en-US" altLang="zh-CN" sz="4000" b="1">
                <a:solidFill>
                  <a:srgbClr val="EF7509"/>
                </a:solidFill>
                <a:latin typeface="Times New Roman" panose="02020603050405020304" pitchFamily="18" charset="0"/>
                <a:ea typeface="思源黑体 CN Heavy" pitchFamily="34" charset="-122"/>
                <a:cs typeface="Times New Roman" panose="02020603050405020304" pitchFamily="18" charset="0"/>
              </a:rPr>
              <a:t>Pre-reading</a:t>
            </a:r>
            <a:endParaRPr lang="en-US" altLang="zh-CN" sz="4000" b="1">
              <a:solidFill>
                <a:srgbClr val="EF7509"/>
              </a:solidFill>
              <a:latin typeface="Times New Roman" panose="02020603050405020304" pitchFamily="18" charset="0"/>
              <a:ea typeface="思源黑体 CN Heavy" pitchFamily="34" charset="-122"/>
              <a:cs typeface="Times New Roman" panose="02020603050405020304" pitchFamily="18" charset="0"/>
            </a:endParaRPr>
          </a:p>
        </p:txBody>
      </p:sp>
      <p:sp>
        <p:nvSpPr>
          <p:cNvPr id="3" name="文本框 2"/>
          <p:cNvSpPr txBox="1"/>
          <p:nvPr>
            <p:custDataLst>
              <p:tags r:id="rId16"/>
            </p:custDataLst>
          </p:nvPr>
        </p:nvSpPr>
        <p:spPr>
          <a:xfrm>
            <a:off x="358140" y="2374900"/>
            <a:ext cx="9575800" cy="2684145"/>
          </a:xfrm>
          <a:prstGeom prst="rect">
            <a:avLst/>
          </a:prstGeom>
          <a:solidFill>
            <a:schemeClr val="accent4"/>
          </a:solidFill>
        </p:spPr>
        <p:txBody>
          <a:bodyPr vert="horz" lIns="91440" tIns="45720" rIns="91440" bIns="45720" rtlCol="0">
            <a:normAutofit/>
          </a:bodyPr>
          <a:p>
            <a:pPr>
              <a:lnSpc>
                <a:spcPct val="90000"/>
              </a:lnSpc>
              <a:spcAft>
                <a:spcPts val="600"/>
              </a:spcAft>
            </a:pPr>
            <a:r>
              <a:rPr lang="en-US" altLang="zh-CN" sz="2800" b="1">
                <a:latin typeface="Times New Roman" panose="02020603050405020304" pitchFamily="18" charset="0"/>
                <a:ea typeface="+mn-ea"/>
                <a:cs typeface="Times New Roman" panose="02020603050405020304" pitchFamily="18" charset="0"/>
              </a:rPr>
              <a:t>1.What’s the main idea of the text?</a:t>
            </a:r>
            <a:endParaRPr lang="en-US" altLang="zh-CN" sz="2800" b="1">
              <a:latin typeface="Times New Roman" panose="02020603050405020304" pitchFamily="18" charset="0"/>
              <a:ea typeface="+mn-ea"/>
              <a:cs typeface="Times New Roman" panose="02020603050405020304" pitchFamily="18" charset="0"/>
            </a:endParaRPr>
          </a:p>
          <a:p>
            <a:pPr>
              <a:lnSpc>
                <a:spcPct val="90000"/>
              </a:lnSpc>
              <a:spcAft>
                <a:spcPts val="600"/>
              </a:spcAft>
            </a:pPr>
            <a:r>
              <a:rPr lang="en-US" altLang="zh-CN" sz="2800">
                <a:latin typeface="Times New Roman" panose="02020603050405020304" pitchFamily="18" charset="0"/>
                <a:ea typeface="+mn-ea"/>
                <a:cs typeface="Times New Roman" panose="02020603050405020304" pitchFamily="18" charset="0"/>
              </a:rPr>
              <a:t>   A. It’s about living legends, Lang Ping and Michael Jordan.</a:t>
            </a:r>
            <a:endParaRPr lang="en-US" altLang="zh-CN" sz="2800">
              <a:latin typeface="Times New Roman" panose="02020603050405020304" pitchFamily="18" charset="0"/>
              <a:ea typeface="+mn-ea"/>
              <a:cs typeface="Times New Roman" panose="02020603050405020304" pitchFamily="18" charset="0"/>
            </a:endParaRPr>
          </a:p>
          <a:p>
            <a:pPr>
              <a:lnSpc>
                <a:spcPct val="90000"/>
              </a:lnSpc>
              <a:spcAft>
                <a:spcPts val="600"/>
              </a:spcAft>
            </a:pPr>
            <a:r>
              <a:rPr lang="en-US" altLang="zh-CN" sz="2800">
                <a:latin typeface="Times New Roman" panose="02020603050405020304" pitchFamily="18" charset="0"/>
                <a:ea typeface="+mn-ea"/>
                <a:cs typeface="Times New Roman" panose="02020603050405020304" pitchFamily="18" charset="0"/>
              </a:rPr>
              <a:t>   B. It’s about volleyball games.</a:t>
            </a:r>
            <a:endParaRPr lang="en-US" altLang="zh-CN" sz="2800">
              <a:latin typeface="Times New Roman" panose="02020603050405020304" pitchFamily="18" charset="0"/>
              <a:ea typeface="+mn-ea"/>
              <a:cs typeface="Times New Roman" panose="02020603050405020304" pitchFamily="18" charset="0"/>
            </a:endParaRPr>
          </a:p>
          <a:p>
            <a:pPr>
              <a:lnSpc>
                <a:spcPct val="90000"/>
              </a:lnSpc>
              <a:spcAft>
                <a:spcPts val="600"/>
              </a:spcAft>
            </a:pPr>
            <a:r>
              <a:rPr lang="en-US" altLang="zh-CN" sz="2800">
                <a:latin typeface="Times New Roman" panose="02020603050405020304" pitchFamily="18" charset="0"/>
                <a:ea typeface="+mn-ea"/>
                <a:cs typeface="Times New Roman" panose="02020603050405020304" pitchFamily="18" charset="0"/>
              </a:rPr>
              <a:t>   C. It’s about basketball games.</a:t>
            </a:r>
            <a:endParaRPr lang="en-US" altLang="zh-CN" sz="2800">
              <a:latin typeface="Times New Roman" panose="02020603050405020304" pitchFamily="18" charset="0"/>
              <a:ea typeface="+mn-ea"/>
              <a:cs typeface="Times New Roman" panose="02020603050405020304" pitchFamily="18" charset="0"/>
            </a:endParaRPr>
          </a:p>
          <a:p>
            <a:pPr>
              <a:lnSpc>
                <a:spcPct val="90000"/>
              </a:lnSpc>
              <a:spcAft>
                <a:spcPts val="600"/>
              </a:spcAft>
            </a:pPr>
            <a:r>
              <a:rPr lang="en-US" altLang="zh-CN" sz="2800">
                <a:latin typeface="Times New Roman" panose="02020603050405020304" pitchFamily="18" charset="0"/>
                <a:ea typeface="+mn-ea"/>
                <a:cs typeface="Times New Roman" panose="02020603050405020304" pitchFamily="18" charset="0"/>
              </a:rPr>
              <a:t>   D. It’s about the Boys and Girls Club.</a:t>
            </a:r>
            <a:endParaRPr lang="en-US" altLang="zh-CN" sz="2800">
              <a:latin typeface="Times New Roman" panose="02020603050405020304" pitchFamily="18" charset="0"/>
              <a:ea typeface="+mn-ea"/>
              <a:cs typeface="Times New Roman" panose="02020603050405020304" pitchFamily="18" charset="0"/>
            </a:endParaRPr>
          </a:p>
          <a:p>
            <a:pPr indent="-228600">
              <a:lnSpc>
                <a:spcPct val="90000"/>
              </a:lnSpc>
              <a:spcAft>
                <a:spcPts val="600"/>
              </a:spcAft>
              <a:buFont typeface="Arial" panose="020B0604020202020204" pitchFamily="34" charset="0"/>
              <a:buChar char="•"/>
            </a:pPr>
            <a:endParaRPr lang="en-US" altLang="zh-CN" sz="2800">
              <a:latin typeface="Times New Roman" panose="02020603050405020304" pitchFamily="18" charset="0"/>
              <a:ea typeface="+mn-ea"/>
              <a:cs typeface="Times New Roman" panose="02020603050405020304" pitchFamily="18" charset="0"/>
            </a:endParaRPr>
          </a:p>
          <a:p>
            <a:pPr>
              <a:lnSpc>
                <a:spcPct val="90000"/>
              </a:lnSpc>
              <a:spcAft>
                <a:spcPts val="600"/>
              </a:spcAft>
            </a:pPr>
            <a:endParaRPr lang="en-US" altLang="zh-CN" sz="2800">
              <a:latin typeface="Times New Roman" panose="02020603050405020304" pitchFamily="18" charset="0"/>
              <a:ea typeface="+mn-ea"/>
              <a:cs typeface="Times New Roman" panose="02020603050405020304" pitchFamily="18" charset="0"/>
            </a:endParaRPr>
          </a:p>
        </p:txBody>
      </p:sp>
      <p:sp>
        <p:nvSpPr>
          <p:cNvPr id="8" name="笑脸 7"/>
          <p:cNvSpPr/>
          <p:nvPr>
            <p:custDataLst>
              <p:tags r:id="rId17"/>
            </p:custDataLst>
          </p:nvPr>
        </p:nvSpPr>
        <p:spPr>
          <a:xfrm>
            <a:off x="493774" y="2710118"/>
            <a:ext cx="595399" cy="543698"/>
          </a:xfrm>
          <a:prstGeom prst="smileyFace">
            <a:avLst/>
          </a:prstGeom>
          <a:solidFill>
            <a:srgbClr val="FDA9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387" name="椭圆 6147"/>
          <p:cNvSpPr/>
          <p:nvPr>
            <p:custDataLst>
              <p:tags r:id="rId18"/>
            </p:custDataLst>
          </p:nvPr>
        </p:nvSpPr>
        <p:spPr>
          <a:xfrm>
            <a:off x="142875" y="69215"/>
            <a:ext cx="832485" cy="790575"/>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p>
            <a:pPr algn="ctr" defTabSz="914400">
              <a:buClrTx/>
              <a:buSzPct val="100000"/>
              <a:buFontTx/>
              <a:buNone/>
            </a:pPr>
            <a:endParaRPr lang="zh-CN" altLang="en-US">
              <a:solidFill>
                <a:srgbClr val="FF0000"/>
              </a:solidFill>
              <a:latin typeface="Arial" panose="020B0604020202020204" pitchFamily="34" charset="0"/>
              <a:ea typeface="宋体" panose="02010600030101010101" pitchFamily="2" charset="-122"/>
              <a:sym typeface="Wingdings" panose="05000000000000000000" charset="0"/>
            </a:endParaRPr>
          </a:p>
        </p:txBody>
      </p:sp>
      <p:sp>
        <p:nvSpPr>
          <p:cNvPr id="16" name="文本框 15"/>
          <p:cNvSpPr txBox="1"/>
          <p:nvPr>
            <p:custDataLst>
              <p:tags r:id="rId19"/>
            </p:custDataLst>
          </p:nvPr>
        </p:nvSpPr>
        <p:spPr>
          <a:xfrm>
            <a:off x="142990" y="245742"/>
            <a:ext cx="844550" cy="521970"/>
          </a:xfrm>
          <a:prstGeom prst="rect">
            <a:avLst/>
          </a:prstGeom>
          <a:noFill/>
        </p:spPr>
        <p:txBody>
          <a:bodyPr wrap="none" rtlCol="0">
            <a:spAutoFit/>
          </a:bodyPr>
          <a:p>
            <a:pPr algn="l"/>
            <a:r>
              <a:rPr lang="en-US" altLang="zh-CN" sz="2800" b="1">
                <a:solidFill>
                  <a:schemeClr val="tx1"/>
                </a:solidFill>
                <a:latin typeface="Times New Roman" panose="02020603050405020304" pitchFamily="18" charset="0"/>
                <a:cs typeface="Times New Roman" panose="02020603050405020304" pitchFamily="18" charset="0"/>
              </a:rPr>
              <a:t>P38 </a:t>
            </a:r>
            <a:endParaRPr lang="en-US" altLang="zh-CN" sz="28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wipe(down)">
                                      <p:cBhvr>
                                        <p:cTn id="7" dur="500"/>
                                        <p:tgtEl>
                                          <p:spTgt spid="820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203"/>
                                        </p:tgtEl>
                                        <p:attrNameLst>
                                          <p:attrName>style.visibility</p:attrName>
                                        </p:attrNameLst>
                                      </p:cBhvr>
                                      <p:to>
                                        <p:strVal val="visible"/>
                                      </p:to>
                                    </p:set>
                                    <p:animEffect transition="in" filter="circle(in)">
                                      <p:cBhvr>
                                        <p:cTn id="12" dur="1000"/>
                                        <p:tgtEl>
                                          <p:spTgt spid="820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205"/>
                                        </p:tgtEl>
                                        <p:attrNameLst>
                                          <p:attrName>style.visibility</p:attrName>
                                        </p:attrNameLst>
                                      </p:cBhvr>
                                      <p:to>
                                        <p:strVal val="visible"/>
                                      </p:to>
                                    </p:set>
                                    <p:anim calcmode="lin" valueType="num">
                                      <p:cBhvr>
                                        <p:cTn id="17" dur="500" fill="hold"/>
                                        <p:tgtEl>
                                          <p:spTgt spid="8205"/>
                                        </p:tgtEl>
                                        <p:attrNameLst>
                                          <p:attrName>ppt_w</p:attrName>
                                        </p:attrNameLst>
                                      </p:cBhvr>
                                      <p:tavLst>
                                        <p:tav tm="0">
                                          <p:val>
                                            <p:fltVal val="0"/>
                                          </p:val>
                                        </p:tav>
                                        <p:tav tm="100000">
                                          <p:val>
                                            <p:strVal val="#ppt_w"/>
                                          </p:val>
                                        </p:tav>
                                      </p:tavLst>
                                    </p:anim>
                                    <p:anim calcmode="lin" valueType="num">
                                      <p:cBhvr>
                                        <p:cTn id="18" dur="500" fill="hold"/>
                                        <p:tgtEl>
                                          <p:spTgt spid="8205"/>
                                        </p:tgtEl>
                                        <p:attrNameLst>
                                          <p:attrName>ppt_h</p:attrName>
                                        </p:attrNameLst>
                                      </p:cBhvr>
                                      <p:tavLst>
                                        <p:tav tm="0">
                                          <p:val>
                                            <p:fltVal val="0"/>
                                          </p:val>
                                        </p:tav>
                                        <p:tav tm="100000">
                                          <p:val>
                                            <p:strVal val="#ppt_h"/>
                                          </p:val>
                                        </p:tav>
                                      </p:tavLst>
                                    </p:anim>
                                    <p:animEffect transition="in" filter="fade">
                                      <p:cBhvr>
                                        <p:cTn id="19" dur="500"/>
                                        <p:tgtEl>
                                          <p:spTgt spid="820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wipe(down)">
                                      <p:cBhvr>
                                        <p:cTn id="24" dur="500"/>
                                        <p:tgtEl>
                                          <p:spTgt spid="8200"/>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8201"/>
                                        </p:tgtEl>
                                        <p:attrNameLst>
                                          <p:attrName>style.visibility</p:attrName>
                                        </p:attrNameLst>
                                      </p:cBhvr>
                                      <p:to>
                                        <p:strVal val="visible"/>
                                      </p:to>
                                    </p:set>
                                    <p:animEffect transition="in" filter="wipe(down)">
                                      <p:cBhvr>
                                        <p:cTn id="28" dur="500"/>
                                        <p:tgtEl>
                                          <p:spTgt spid="820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8204"/>
                                        </p:tgtEl>
                                        <p:attrNameLst>
                                          <p:attrName>style.visibility</p:attrName>
                                        </p:attrNameLst>
                                      </p:cBhvr>
                                      <p:to>
                                        <p:strVal val="visible"/>
                                      </p:to>
                                    </p:set>
                                    <p:animEffect transition="in" filter="circle(in)">
                                      <p:cBhvr>
                                        <p:cTn id="33" dur="1000"/>
                                        <p:tgtEl>
                                          <p:spTgt spid="820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206"/>
                                        </p:tgtEl>
                                        <p:attrNameLst>
                                          <p:attrName>style.visibility</p:attrName>
                                        </p:attrNameLst>
                                      </p:cBhvr>
                                      <p:to>
                                        <p:strVal val="visible"/>
                                      </p:to>
                                    </p:set>
                                    <p:anim calcmode="lin" valueType="num">
                                      <p:cBhvr>
                                        <p:cTn id="38" dur="500" fill="hold"/>
                                        <p:tgtEl>
                                          <p:spTgt spid="8206"/>
                                        </p:tgtEl>
                                        <p:attrNameLst>
                                          <p:attrName>ppt_w</p:attrName>
                                        </p:attrNameLst>
                                      </p:cBhvr>
                                      <p:tavLst>
                                        <p:tav tm="0">
                                          <p:val>
                                            <p:fltVal val="0"/>
                                          </p:val>
                                        </p:tav>
                                        <p:tav tm="100000">
                                          <p:val>
                                            <p:strVal val="#ppt_w"/>
                                          </p:val>
                                        </p:tav>
                                      </p:tavLst>
                                    </p:anim>
                                    <p:anim calcmode="lin" valueType="num">
                                      <p:cBhvr>
                                        <p:cTn id="39" dur="500" fill="hold"/>
                                        <p:tgtEl>
                                          <p:spTgt spid="8206"/>
                                        </p:tgtEl>
                                        <p:attrNameLst>
                                          <p:attrName>ppt_h</p:attrName>
                                        </p:attrNameLst>
                                      </p:cBhvr>
                                      <p:tavLst>
                                        <p:tav tm="0">
                                          <p:val>
                                            <p:fltVal val="0"/>
                                          </p:val>
                                        </p:tav>
                                        <p:tav tm="100000">
                                          <p:val>
                                            <p:strVal val="#ppt_h"/>
                                          </p:val>
                                        </p:tav>
                                      </p:tavLst>
                                    </p:anim>
                                    <p:animEffect transition="in" filter="fade">
                                      <p:cBhvr>
                                        <p:cTn id="40" dur="500"/>
                                        <p:tgtEl>
                                          <p:spTgt spid="820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ldLvl="0" animBg="1"/>
      <p:bldP spid="8201" grpId="0" bldLvl="0" animBg="1"/>
      <p:bldP spid="8202" grpId="0" bldLvl="0" animBg="1"/>
      <p:bldP spid="8203" grpId="0" bldLvl="0" animBg="1"/>
      <p:bldP spid="8205" grpId="0" bldLvl="0" animBg="1"/>
      <p:bldP spid="8206" grpId="0" bldLvl="0" animBg="1"/>
      <p:bldP spid="3" grpId="0" animBg="1"/>
      <p:bldP spid="3" grpId="1" animBg="1"/>
      <p:bldP spid="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椭圆 6147"/>
          <p:cNvSpPr/>
          <p:nvPr>
            <p:custDataLst>
              <p:tags r:id="rId1"/>
            </p:custDataLst>
          </p:nvPr>
        </p:nvSpPr>
        <p:spPr>
          <a:xfrm>
            <a:off x="142875" y="69215"/>
            <a:ext cx="832485" cy="790575"/>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p>
            <a:pPr algn="ctr" defTabSz="914400">
              <a:buClrTx/>
              <a:buSzPct val="100000"/>
              <a:buFontTx/>
              <a:buNone/>
            </a:pPr>
            <a:endParaRPr lang="zh-CN" altLang="en-US">
              <a:solidFill>
                <a:srgbClr val="FF0000"/>
              </a:solidFill>
              <a:latin typeface="Arial" panose="020B0604020202020204" pitchFamily="34" charset="0"/>
              <a:ea typeface="宋体" panose="02010600030101010101" pitchFamily="2" charset="-122"/>
              <a:sym typeface="Wingdings" panose="05000000000000000000" charset="0"/>
            </a:endParaRPr>
          </a:p>
        </p:txBody>
      </p:sp>
      <p:sp>
        <p:nvSpPr>
          <p:cNvPr id="2" name="矩形 1"/>
          <p:cNvSpPr/>
          <p:nvPr>
            <p:custDataLst>
              <p:tags r:id="rId2"/>
            </p:custDataLst>
          </p:nvPr>
        </p:nvSpPr>
        <p:spPr>
          <a:xfrm>
            <a:off x="876862" y="331469"/>
            <a:ext cx="11471275" cy="768350"/>
          </a:xfrm>
          <a:prstGeom prst="rect">
            <a:avLst/>
          </a:prstGeom>
          <a:noFill/>
        </p:spPr>
        <p:txBody>
          <a:bodyPr wrap="none" lIns="91440" tIns="45720" rIns="91440" bIns="45720">
            <a:spAutoFit/>
            <a:scene3d>
              <a:camera prst="orthographicFront"/>
              <a:lightRig rig="soft" dir="tl"/>
            </a:scene3d>
            <a:sp3d contourW="25400" prstMaterial="matte">
              <a:bevelT w="25400" h="55880" prst="artDeco"/>
              <a:contourClr>
                <a:schemeClr val="accent2">
                  <a:tint val="20000"/>
                </a:schemeClr>
              </a:contourClr>
            </a:sp3d>
          </a:bodyPr>
          <a:lstStyle/>
          <a:p>
            <a:pPr algn="ctr"/>
            <a:r>
              <a:rPr lang="en-US" altLang="zh-CN" sz="4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What kind of people can be legends of sports</a:t>
            </a:r>
            <a:r>
              <a:rPr lang="zh-CN" altLang="en-US" sz="4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zh-CN" altLang="en-US" sz="4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文本框 4"/>
          <p:cNvSpPr txBox="1"/>
          <p:nvPr>
            <p:custDataLst>
              <p:tags r:id="rId3"/>
            </p:custDataLst>
          </p:nvPr>
        </p:nvSpPr>
        <p:spPr>
          <a:xfrm>
            <a:off x="142990" y="184782"/>
            <a:ext cx="844550" cy="521970"/>
          </a:xfrm>
          <a:prstGeom prst="rect">
            <a:avLst/>
          </a:prstGeom>
          <a:noFill/>
        </p:spPr>
        <p:txBody>
          <a:bodyPr wrap="none" rtlCol="0">
            <a:spAutoFit/>
          </a:bodyPr>
          <a:p>
            <a:pPr algn="l"/>
            <a:r>
              <a:rPr lang="en-US" altLang="zh-CN" sz="2800" b="1">
                <a:solidFill>
                  <a:schemeClr val="tx1"/>
                </a:solidFill>
                <a:latin typeface="Times New Roman" panose="02020603050405020304" pitchFamily="18" charset="0"/>
                <a:cs typeface="Times New Roman" panose="02020603050405020304" pitchFamily="18" charset="0"/>
              </a:rPr>
              <a:t>P38 </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3" name="文本框 2"/>
          <p:cNvSpPr txBox="1"/>
          <p:nvPr>
            <p:custDataLst>
              <p:tags r:id="rId4"/>
            </p:custDataLst>
          </p:nvPr>
        </p:nvSpPr>
        <p:spPr>
          <a:xfrm>
            <a:off x="491490" y="4395470"/>
            <a:ext cx="10154920" cy="2122805"/>
          </a:xfrm>
          <a:prstGeom prst="rect">
            <a:avLst/>
          </a:prstGeom>
          <a:solidFill>
            <a:srgbClr val="FFC000"/>
          </a:solidFill>
        </p:spPr>
        <p:txBody>
          <a:bodyPr wrap="square" rtlCol="0">
            <a:spAutoFit/>
          </a:bodyPr>
          <a:p>
            <a:r>
              <a:rPr lang="en-US" altLang="zh-CN" sz="4400">
                <a:latin typeface="Times New Roman" panose="02020603050405020304" pitchFamily="18" charset="0"/>
                <a:cs typeface="Times New Roman" panose="02020603050405020304" pitchFamily="18" charset="0"/>
              </a:rPr>
              <a:t>Two standards(</a:t>
            </a:r>
            <a:r>
              <a:rPr lang="zh-CN" altLang="en-US" sz="2800">
                <a:latin typeface="Times New Roman" panose="02020603050405020304" pitchFamily="18" charset="0"/>
                <a:cs typeface="Times New Roman" panose="02020603050405020304" pitchFamily="18" charset="0"/>
              </a:rPr>
              <a:t>标准</a:t>
            </a:r>
            <a:r>
              <a:rPr lang="en-US" altLang="zh-CN" sz="4400">
                <a:latin typeface="Times New Roman" panose="02020603050405020304" pitchFamily="18" charset="0"/>
                <a:cs typeface="Times New Roman" panose="02020603050405020304" pitchFamily="18" charset="0"/>
              </a:rPr>
              <a:t>) of legends of Sports:</a:t>
            </a:r>
            <a:endParaRPr lang="en-US" altLang="zh-CN" sz="4400">
              <a:latin typeface="Times New Roman" panose="02020603050405020304" pitchFamily="18" charset="0"/>
              <a:cs typeface="Times New Roman" panose="02020603050405020304" pitchFamily="18" charset="0"/>
            </a:endParaRPr>
          </a:p>
          <a:p>
            <a:r>
              <a:rPr lang="en-US" altLang="zh-CN" sz="4400">
                <a:highlight>
                  <a:srgbClr val="FFFF00"/>
                </a:highlight>
                <a:latin typeface="Times New Roman" panose="02020603050405020304" pitchFamily="18" charset="0"/>
                <a:cs typeface="Times New Roman" panose="02020603050405020304" pitchFamily="18" charset="0"/>
              </a:rPr>
              <a:t>1. masters in their sports </a:t>
            </a:r>
            <a:endParaRPr lang="en-US" altLang="zh-CN" sz="4400">
              <a:highlight>
                <a:srgbClr val="FFFF00"/>
              </a:highlight>
              <a:latin typeface="Times New Roman" panose="02020603050405020304" pitchFamily="18" charset="0"/>
              <a:cs typeface="Times New Roman" panose="02020603050405020304" pitchFamily="18" charset="0"/>
            </a:endParaRPr>
          </a:p>
          <a:p>
            <a:r>
              <a:rPr lang="en-US" altLang="zh-CN" sz="4400">
                <a:highlight>
                  <a:srgbClr val="FFFF00"/>
                </a:highlight>
                <a:latin typeface="Times New Roman" panose="02020603050405020304" pitchFamily="18" charset="0"/>
                <a:cs typeface="Times New Roman" panose="02020603050405020304" pitchFamily="18" charset="0"/>
              </a:rPr>
              <a:t>2. set good examples for others </a:t>
            </a:r>
            <a:endParaRPr lang="zh-CN" altLang="en-US" sz="4400">
              <a:highlight>
                <a:srgbClr val="FFFF00"/>
              </a:highlight>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5"/>
          <a:stretch>
            <a:fillRect/>
          </a:stretch>
        </p:blipFill>
        <p:spPr>
          <a:xfrm>
            <a:off x="386715" y="1818005"/>
            <a:ext cx="11595100" cy="2361565"/>
          </a:xfrm>
          <a:prstGeom prst="rect">
            <a:avLst/>
          </a:prstGeom>
        </p:spPr>
      </p:pic>
      <p:sp>
        <p:nvSpPr>
          <p:cNvPr id="7" name="TextBox 27"/>
          <p:cNvSpPr txBox="1"/>
          <p:nvPr>
            <p:custDataLst>
              <p:tags r:id="rId6"/>
            </p:custDataLst>
          </p:nvPr>
        </p:nvSpPr>
        <p:spPr>
          <a:xfrm>
            <a:off x="491490" y="1096645"/>
            <a:ext cx="3602990" cy="521970"/>
          </a:xfrm>
          <a:prstGeom prst="rect">
            <a:avLst/>
          </a:prstGeom>
          <a:solidFill>
            <a:srgbClr val="FF0000"/>
          </a:solidFill>
        </p:spPr>
        <p:txBody>
          <a:bodyPr wrap="square" rtlCol="0">
            <a:spAutoFit/>
          </a:bodyPr>
          <a:p>
            <a:pPr fontAlgn="base">
              <a:spcBef>
                <a:spcPct val="0"/>
              </a:spcBef>
              <a:spcAft>
                <a:spcPct val="0"/>
              </a:spcAft>
            </a:pPr>
            <a:r>
              <a:rPr lang="en-US" altLang="zh-CN" sz="2800" b="1">
                <a:solidFill>
                  <a:prstClr val="white"/>
                </a:solidFill>
                <a:latin typeface="方正姚体" panose="02010601030101010101" pitchFamily="2" charset="-122"/>
                <a:ea typeface="方正姚体" panose="02010601030101010101" pitchFamily="2" charset="-122"/>
              </a:rPr>
              <a:t>lead paragraph</a:t>
            </a:r>
            <a:endParaRPr lang="zh-CN" altLang="en-US" sz="2800" b="1">
              <a:solidFill>
                <a:prstClr val="white"/>
              </a:solidFill>
              <a:latin typeface="方正姚体" panose="02010601030101010101" pitchFamily="2" charset="-122"/>
              <a:ea typeface="方正姚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a:spLocks noChangeArrowheads="1"/>
          </p:cNvSpPr>
          <p:nvPr>
            <p:custDataLst>
              <p:tags r:id="rId1"/>
            </p:custDataLst>
          </p:nvPr>
        </p:nvSpPr>
        <p:spPr bwMode="auto">
          <a:xfrm>
            <a:off x="0" y="0"/>
            <a:ext cx="3012325" cy="646331"/>
          </a:xfrm>
          <a:prstGeom prst="rect">
            <a:avLst/>
          </a:prstGeom>
          <a:solidFill>
            <a:srgbClr val="FFE083"/>
          </a:solidFill>
          <a:ln>
            <a:noFill/>
          </a:ln>
        </p:spPr>
        <p:txBody>
          <a:bodyPr wrap="square">
            <a:spAutoFit/>
          </a:bodyPr>
          <a:lstStyle>
            <a:defPPr>
              <a:defRPr lang="zh-CN"/>
            </a:defPPr>
            <a:lvl1pPr eaLnBrk="0" hangingPunct="0">
              <a:lnSpc>
                <a:spcPct val="100000"/>
              </a:lnSpc>
              <a:buFont typeface="Arial" panose="020B0604020202020204" pitchFamily="34" charset="0"/>
              <a:buNone/>
              <a:defRPr sz="3600" b="1" spc="150">
                <a:latin typeface="Times New Roman" panose="02020603050405020304" pitchFamily="18" charset="0"/>
                <a:cs typeface="Times New Roman" panose="02020603050405020304" pitchFamily="18" charset="0"/>
              </a:defRPr>
            </a:lvl1pPr>
            <a:lvl2pPr marL="684530" indent="-227330">
              <a:lnSpc>
                <a:spcPct val="90000"/>
              </a:lnSpc>
              <a:spcBef>
                <a:spcPts val="500"/>
              </a:spcBef>
              <a:buFont typeface="Arial" panose="020B0604020202020204" pitchFamily="34" charset="0"/>
              <a:buChar char="•"/>
              <a:defRPr sz="2400"/>
            </a:lvl2pPr>
            <a:lvl3pPr marL="1141730" indent="-227330">
              <a:lnSpc>
                <a:spcPct val="90000"/>
              </a:lnSpc>
              <a:spcBef>
                <a:spcPts val="500"/>
              </a:spcBef>
              <a:buFont typeface="Arial" panose="020B0604020202020204" pitchFamily="34" charset="0"/>
              <a:buChar char="•"/>
              <a:defRPr sz="2000"/>
            </a:lvl3pPr>
            <a:lvl4pPr marL="1598930" indent="-227330">
              <a:lnSpc>
                <a:spcPct val="90000"/>
              </a:lnSpc>
              <a:spcBef>
                <a:spcPts val="500"/>
              </a:spcBef>
              <a:buFont typeface="Arial" panose="020B0604020202020204" pitchFamily="34" charset="0"/>
              <a:buChar char="•"/>
              <a:defRPr sz="2000"/>
            </a:lvl4pPr>
            <a:lvl5pPr marL="2056130" indent="-227330">
              <a:lnSpc>
                <a:spcPct val="90000"/>
              </a:lnSpc>
              <a:spcBef>
                <a:spcPts val="500"/>
              </a:spcBef>
              <a:buFont typeface="Arial" panose="020B0604020202020204" pitchFamily="34" charset="0"/>
              <a:buChar char="•"/>
              <a:defRPr sz="2000"/>
            </a:lvl5pPr>
            <a:lvl6pPr marL="2513330" indent="-227330" eaLnBrk="0" fontAlgn="base" hangingPunct="0">
              <a:lnSpc>
                <a:spcPct val="90000"/>
              </a:lnSpc>
              <a:spcBef>
                <a:spcPts val="500"/>
              </a:spcBef>
              <a:spcAft>
                <a:spcPct val="0"/>
              </a:spcAft>
              <a:buFont typeface="Arial" panose="020B0604020202020204" pitchFamily="34" charset="0"/>
              <a:buChar char="•"/>
              <a:defRPr sz="2000"/>
            </a:lvl6pPr>
            <a:lvl7pPr marL="2970530" indent="-227330" eaLnBrk="0" fontAlgn="base" hangingPunct="0">
              <a:lnSpc>
                <a:spcPct val="90000"/>
              </a:lnSpc>
              <a:spcBef>
                <a:spcPts val="500"/>
              </a:spcBef>
              <a:spcAft>
                <a:spcPct val="0"/>
              </a:spcAft>
              <a:buFont typeface="Arial" panose="020B0604020202020204" pitchFamily="34" charset="0"/>
              <a:buChar char="•"/>
              <a:defRPr sz="2000"/>
            </a:lvl7pPr>
            <a:lvl8pPr marL="3427730" indent="-227330" eaLnBrk="0" fontAlgn="base" hangingPunct="0">
              <a:lnSpc>
                <a:spcPct val="90000"/>
              </a:lnSpc>
              <a:spcBef>
                <a:spcPts val="500"/>
              </a:spcBef>
              <a:spcAft>
                <a:spcPct val="0"/>
              </a:spcAft>
              <a:buFont typeface="Arial" panose="020B0604020202020204" pitchFamily="34" charset="0"/>
              <a:buChar char="•"/>
              <a:defRPr sz="2000"/>
            </a:lvl8pPr>
            <a:lvl9pPr marL="3884930" indent="-227330" eaLnBrk="0" fontAlgn="base" hangingPunct="0">
              <a:lnSpc>
                <a:spcPct val="90000"/>
              </a:lnSpc>
              <a:spcBef>
                <a:spcPts val="500"/>
              </a:spcBef>
              <a:spcAft>
                <a:spcPct val="0"/>
              </a:spcAft>
              <a:buFont typeface="Arial" panose="020B0604020202020204" pitchFamily="34" charset="0"/>
              <a:buChar char="•"/>
              <a:defRPr sz="2000"/>
            </a:lvl9pPr>
          </a:lstStyle>
          <a:p>
            <a:r>
              <a:rPr lang="en-US" altLang="zh-CN"/>
              <a:t>Fast reading</a:t>
            </a:r>
            <a:endParaRPr lang="en-US" altLang="zh-CN"/>
          </a:p>
        </p:txBody>
      </p:sp>
      <p:sp>
        <p:nvSpPr>
          <p:cNvPr id="3" name="文本框 2"/>
          <p:cNvSpPr txBox="1"/>
          <p:nvPr>
            <p:custDataLst>
              <p:tags r:id="rId2"/>
            </p:custDataLst>
          </p:nvPr>
        </p:nvSpPr>
        <p:spPr>
          <a:xfrm>
            <a:off x="109855" y="3586480"/>
            <a:ext cx="12082145" cy="3181985"/>
          </a:xfrm>
          <a:prstGeom prst="rect">
            <a:avLst/>
          </a:prstGeom>
        </p:spPr>
        <p:txBody>
          <a:bodyPr vert="horz" lIns="91440" tIns="45720" rIns="91440" bIns="45720" rtlCol="0">
            <a:normAutofit fontScale="90000"/>
          </a:bodyPr>
          <a:lstStyle/>
          <a:p>
            <a:pPr>
              <a:lnSpc>
                <a:spcPct val="90000"/>
              </a:lnSpc>
              <a:spcAft>
                <a:spcPts val="600"/>
              </a:spcAft>
            </a:pPr>
            <a:r>
              <a:rPr lang="en-US" altLang="zh-CN" sz="4000" b="1">
                <a:latin typeface="Times New Roman" panose="02020603050405020304" pitchFamily="18" charset="0"/>
                <a:ea typeface="+mn-ea"/>
                <a:cs typeface="Times New Roman" panose="02020603050405020304" pitchFamily="18" charset="0"/>
              </a:rPr>
              <a:t>Read the body of the passage and match the main idea with each paragraph.</a:t>
            </a:r>
            <a:endParaRPr lang="en-US" altLang="zh-CN" sz="4000" b="1">
              <a:latin typeface="Times New Roman" panose="02020603050405020304" pitchFamily="18" charset="0"/>
              <a:ea typeface="+mn-ea"/>
              <a:cs typeface="Times New Roman" panose="02020603050405020304" pitchFamily="18" charset="0"/>
            </a:endParaRPr>
          </a:p>
          <a:p>
            <a:pPr>
              <a:lnSpc>
                <a:spcPct val="90000"/>
              </a:lnSpc>
              <a:spcAft>
                <a:spcPts val="600"/>
              </a:spcAft>
            </a:pPr>
            <a:r>
              <a:rPr lang="en-US" altLang="zh-CN" sz="2800">
                <a:latin typeface="Times New Roman" panose="02020603050405020304" pitchFamily="18" charset="0"/>
                <a:ea typeface="+mn-ea"/>
                <a:cs typeface="Times New Roman" panose="02020603050405020304" pitchFamily="18" charset="0"/>
              </a:rPr>
              <a:t> </a:t>
            </a:r>
            <a:r>
              <a:rPr lang="en-US" altLang="zh-CN" sz="4000">
                <a:latin typeface="Times New Roman" panose="02020603050405020304" pitchFamily="18" charset="0"/>
                <a:ea typeface="+mn-ea"/>
                <a:cs typeface="Times New Roman" panose="02020603050405020304" pitchFamily="18" charset="0"/>
              </a:rPr>
              <a:t>Para.1            </a:t>
            </a:r>
            <a:r>
              <a:rPr lang="en-US" altLang="zh-CN" sz="4000">
                <a:latin typeface="Times New Roman" panose="02020603050405020304" pitchFamily="18" charset="0"/>
                <a:cs typeface="Times New Roman" panose="02020603050405020304" pitchFamily="18" charset="0"/>
                <a:sym typeface="+mn-ea"/>
              </a:rPr>
              <a:t> </a:t>
            </a:r>
            <a:r>
              <a:rPr lang="en-US" altLang="zh-CN" sz="4000" smtClean="0">
                <a:latin typeface="Times New Roman" panose="02020603050405020304" pitchFamily="18" charset="0"/>
                <a:cs typeface="Times New Roman" panose="02020603050405020304" pitchFamily="18" charset="0"/>
                <a:sym typeface="+mn-ea"/>
              </a:rPr>
              <a:t>Faced with ___________, Lang Ping led her     </a:t>
            </a:r>
            <a:endParaRPr lang="en-US" altLang="zh-CN" sz="4000" smtClean="0">
              <a:latin typeface="Times New Roman" panose="02020603050405020304" pitchFamily="18" charset="0"/>
              <a:cs typeface="Times New Roman" panose="02020603050405020304" pitchFamily="18" charset="0"/>
              <a:sym typeface="+mn-ea"/>
            </a:endParaRPr>
          </a:p>
          <a:p>
            <a:pPr>
              <a:lnSpc>
                <a:spcPct val="90000"/>
              </a:lnSpc>
              <a:spcAft>
                <a:spcPts val="600"/>
              </a:spcAft>
            </a:pPr>
            <a:r>
              <a:rPr lang="en-US" altLang="zh-CN" sz="4000" smtClean="0">
                <a:latin typeface="Times New Roman" panose="02020603050405020304" pitchFamily="18" charset="0"/>
                <a:cs typeface="Times New Roman" panose="02020603050405020304" pitchFamily="18" charset="0"/>
                <a:sym typeface="+mn-ea"/>
              </a:rPr>
              <a:t>                        volleyball team to _________</a:t>
            </a:r>
            <a:endParaRPr lang="en-US" altLang="zh-CN" sz="4000" smtClean="0">
              <a:latin typeface="Times New Roman" panose="02020603050405020304" pitchFamily="18" charset="0"/>
              <a:cs typeface="Times New Roman" panose="02020603050405020304" pitchFamily="18" charset="0"/>
              <a:sym typeface="+mn-ea"/>
            </a:endParaRPr>
          </a:p>
          <a:p>
            <a:pPr>
              <a:lnSpc>
                <a:spcPct val="90000"/>
              </a:lnSpc>
              <a:spcAft>
                <a:spcPts val="600"/>
              </a:spcAft>
            </a:pPr>
            <a:r>
              <a:rPr lang="en-US" altLang="zh-CN" sz="4000">
                <a:latin typeface="Times New Roman" panose="02020603050405020304" pitchFamily="18" charset="0"/>
                <a:ea typeface="+mn-ea"/>
                <a:cs typeface="Times New Roman" panose="02020603050405020304" pitchFamily="18" charset="0"/>
              </a:rPr>
              <a:t>Para.2             </a:t>
            </a:r>
            <a:r>
              <a:rPr lang="en-US" altLang="zh-CN" sz="4000" smtClean="0">
                <a:latin typeface="Times New Roman" panose="02020603050405020304" pitchFamily="18" charset="0"/>
                <a:cs typeface="Times New Roman" panose="02020603050405020304" pitchFamily="18" charset="0"/>
                <a:sym typeface="+mn-ea"/>
              </a:rPr>
              <a:t>Jordan’s _______    in basketball and________ </a:t>
            </a:r>
            <a:endParaRPr lang="en-US" altLang="zh-CN" sz="4000">
              <a:latin typeface="Times New Roman" panose="02020603050405020304" pitchFamily="18" charset="0"/>
              <a:ea typeface="+mn-ea"/>
              <a:cs typeface="Times New Roman" panose="02020603050405020304" pitchFamily="18" charset="0"/>
            </a:endParaRPr>
          </a:p>
        </p:txBody>
      </p:sp>
      <p:pic>
        <p:nvPicPr>
          <p:cNvPr id="5" name="图片 4" descr="人手里拿着蓝色的球&#10;&#10;描述已自动生成"/>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30657" r="-1" b="-1"/>
          <a:stretch>
            <a:fillRect/>
          </a:stretch>
        </p:blipFill>
        <p:spPr>
          <a:xfrm>
            <a:off x="-108585" y="646430"/>
            <a:ext cx="3012440" cy="2543810"/>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图片 6" descr="图片包含 自然, 火, 游戏机, 山&#10;&#10;描述已自动生成"/>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12249" r="-4" b="-4"/>
          <a:stretch>
            <a:fillRect/>
          </a:stretch>
        </p:blipFill>
        <p:spPr>
          <a:xfrm>
            <a:off x="9124794" y="236015"/>
            <a:ext cx="3059767" cy="261514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图片 8"/>
          <p:cNvPicPr>
            <a:picLocks noChangeAspect="1"/>
          </p:cNvPicPr>
          <p:nvPr>
            <p:custDataLst>
              <p:tags r:id="rId7"/>
            </p:custDataLst>
          </p:nvPr>
        </p:nvPicPr>
        <p:blipFill>
          <a:blip r:embed="rId8"/>
          <a:stretch>
            <a:fillRect/>
          </a:stretch>
        </p:blipFill>
        <p:spPr>
          <a:xfrm>
            <a:off x="3012440" y="-127635"/>
            <a:ext cx="6112510" cy="3714115"/>
          </a:xfrm>
          <a:prstGeom prst="rect">
            <a:avLst/>
          </a:prstGeom>
        </p:spPr>
      </p:pic>
      <p:sp>
        <p:nvSpPr>
          <p:cNvPr id="12" name="椭圆 11"/>
          <p:cNvSpPr/>
          <p:nvPr>
            <p:custDataLst>
              <p:tags r:id="rId9"/>
            </p:custDataLst>
          </p:nvPr>
        </p:nvSpPr>
        <p:spPr>
          <a:xfrm>
            <a:off x="2903220" y="647065"/>
            <a:ext cx="6222365" cy="3009265"/>
          </a:xfrm>
          <a:prstGeom prst="ellipse">
            <a:avLst/>
          </a:prstGeom>
          <a:noFill/>
          <a:ln w="38100">
            <a:solidFill>
              <a:srgbClr val="FF0000"/>
            </a:solidFill>
          </a:ln>
          <a:extLst>
            <a:ext uri="{909E8E84-426E-40DD-AFC4-6F175D3DCCD1}">
              <a14:hiddenFill xmlns:a14="http://schemas.microsoft.com/office/drawing/2010/main">
                <a:solidFill>
                  <a:srgbClr val="7CDB0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altLang="zh-CN" sz="2800" b="1" strike="noStrike" noProof="1">
              <a:latin typeface="Times New Roman" panose="02020603050405020304" pitchFamily="18" charset="0"/>
              <a:cs typeface="Times New Roman" panose="02020603050405020304" pitchFamily="18" charset="0"/>
            </a:endParaRPr>
          </a:p>
        </p:txBody>
      </p:sp>
      <p:sp>
        <p:nvSpPr>
          <p:cNvPr id="4" name="文本框 3"/>
          <p:cNvSpPr txBox="1"/>
          <p:nvPr/>
        </p:nvSpPr>
        <p:spPr>
          <a:xfrm>
            <a:off x="5001895" y="4662170"/>
            <a:ext cx="2298700" cy="478155"/>
          </a:xfrm>
          <a:prstGeom prst="rect">
            <a:avLst/>
          </a:prstGeom>
          <a:noFill/>
        </p:spPr>
        <p:txBody>
          <a:bodyPr wrap="square" rtlCol="0">
            <a:spAutoFit/>
          </a:bodyPr>
          <a:p>
            <a:pPr>
              <a:lnSpc>
                <a:spcPct val="90000"/>
              </a:lnSpc>
              <a:spcAft>
                <a:spcPts val="600"/>
              </a:spcAft>
            </a:pPr>
            <a:r>
              <a:rPr lang="en-US" altLang="zh-CN" sz="2800" smtClean="0">
                <a:solidFill>
                  <a:srgbClr val="FF0000"/>
                </a:solidFill>
                <a:latin typeface="Times New Roman" panose="02020603050405020304" pitchFamily="18" charset="0"/>
                <a:cs typeface="Times New Roman" panose="02020603050405020304" pitchFamily="18" charset="0"/>
                <a:sym typeface="+mn-ea"/>
              </a:rPr>
              <a:t>big challenges</a:t>
            </a:r>
            <a:endParaRPr lang="en-US" altLang="zh-CN" sz="2800" smtClean="0">
              <a:solidFill>
                <a:srgbClr val="FF0000"/>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6423660" y="5314950"/>
            <a:ext cx="2298700" cy="478155"/>
          </a:xfrm>
          <a:prstGeom prst="rect">
            <a:avLst/>
          </a:prstGeom>
          <a:noFill/>
        </p:spPr>
        <p:txBody>
          <a:bodyPr wrap="square" rtlCol="0">
            <a:spAutoFit/>
          </a:bodyPr>
          <a:p>
            <a:pPr>
              <a:lnSpc>
                <a:spcPct val="90000"/>
              </a:lnSpc>
              <a:spcAft>
                <a:spcPts val="600"/>
              </a:spcAft>
            </a:pPr>
            <a:r>
              <a:rPr lang="en-US" altLang="zh-CN" sz="2800" smtClean="0">
                <a:solidFill>
                  <a:srgbClr val="FF0000"/>
                </a:solidFill>
                <a:latin typeface="Times New Roman" panose="02020603050405020304" pitchFamily="18" charset="0"/>
                <a:cs typeface="Times New Roman" panose="02020603050405020304" pitchFamily="18" charset="0"/>
                <a:sym typeface="+mn-ea"/>
              </a:rPr>
              <a:t>success</a:t>
            </a:r>
            <a:endParaRPr lang="en-US" altLang="zh-CN" sz="2800" smtClean="0">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4345305" y="5793105"/>
            <a:ext cx="2412365" cy="521970"/>
          </a:xfrm>
          <a:prstGeom prst="rect">
            <a:avLst/>
          </a:prstGeom>
          <a:noFill/>
        </p:spPr>
        <p:txBody>
          <a:bodyPr wrap="square" rtlCol="0">
            <a:spAutoFit/>
          </a:bodyPr>
          <a:p>
            <a:r>
              <a:rPr lang="en-US" altLang="zh-CN" sz="2800" smtClean="0">
                <a:solidFill>
                  <a:srgbClr val="FF0000"/>
                </a:solidFill>
                <a:latin typeface="Times New Roman" panose="02020603050405020304" pitchFamily="18" charset="0"/>
                <a:cs typeface="Times New Roman" panose="02020603050405020304" pitchFamily="18" charset="0"/>
                <a:sym typeface="+mn-ea"/>
              </a:rPr>
              <a:t>achievements</a:t>
            </a:r>
            <a:endParaRPr lang="en-US" altLang="zh-CN" sz="2800" smtClean="0">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9806305" y="5836920"/>
            <a:ext cx="2585720" cy="478155"/>
          </a:xfrm>
          <a:prstGeom prst="rect">
            <a:avLst/>
          </a:prstGeom>
          <a:noFill/>
        </p:spPr>
        <p:txBody>
          <a:bodyPr wrap="square" rtlCol="0">
            <a:spAutoFit/>
          </a:bodyPr>
          <a:p>
            <a:pPr>
              <a:lnSpc>
                <a:spcPct val="90000"/>
              </a:lnSpc>
              <a:spcAft>
                <a:spcPts val="600"/>
              </a:spcAft>
            </a:pPr>
            <a:r>
              <a:rPr lang="en-US" altLang="zh-CN" sz="2800" smtClean="0">
                <a:solidFill>
                  <a:srgbClr val="FF0000"/>
                </a:solidFill>
                <a:latin typeface="Times New Roman" panose="02020603050405020304" pitchFamily="18" charset="0"/>
                <a:cs typeface="Times New Roman" panose="02020603050405020304" pitchFamily="18" charset="0"/>
                <a:sym typeface="+mn-ea"/>
              </a:rPr>
              <a:t>his belief</a:t>
            </a:r>
            <a:endParaRPr lang="en-US" altLang="zh-CN" sz="2800" smtClean="0">
              <a:solidFill>
                <a:srgbClr val="FF0000"/>
              </a:solidFill>
              <a:latin typeface="Times New Roman" panose="02020603050405020304" pitchFamily="18" charset="0"/>
              <a:cs typeface="Times New Roman" panose="02020603050405020304" pitchFamily="18" charset="0"/>
              <a:sym typeface="+mn-ea"/>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tags/tag1.xml><?xml version="1.0" encoding="utf-8"?>
<p:tagLst xmlns:p="http://schemas.openxmlformats.org/presentationml/2006/main">
  <p:tag name="AS_UNIQUEID" val="3145"/>
</p:tagLst>
</file>

<file path=ppt/tags/tag10.xml><?xml version="1.0" encoding="utf-8"?>
<p:tagLst xmlns:p="http://schemas.openxmlformats.org/presentationml/2006/main">
  <p:tag name="AS_UNIQUEID" val="2710"/>
</p:tagLst>
</file>

<file path=ppt/tags/tag100.xml><?xml version="1.0" encoding="utf-8"?>
<p:tagLst xmlns:p="http://schemas.openxmlformats.org/presentationml/2006/main">
  <p:tag name="AS_UNIQUEID" val="867"/>
</p:tagLst>
</file>

<file path=ppt/tags/tag101.xml><?xml version="1.0" encoding="utf-8"?>
<p:tagLst xmlns:p="http://schemas.openxmlformats.org/presentationml/2006/main">
  <p:tag name="AS_UNIQUEID" val="868"/>
</p:tagLst>
</file>

<file path=ppt/tags/tag102.xml><?xml version="1.0" encoding="utf-8"?>
<p:tagLst xmlns:p="http://schemas.openxmlformats.org/presentationml/2006/main">
  <p:tag name="AS_UNIQUEID" val="869"/>
</p:tagLst>
</file>

<file path=ppt/tags/tag103.xml><?xml version="1.0" encoding="utf-8"?>
<p:tagLst xmlns:p="http://schemas.openxmlformats.org/presentationml/2006/main">
  <p:tag name="AS_UNIQUEID" val="870"/>
</p:tagLst>
</file>

<file path=ppt/tags/tag104.xml><?xml version="1.0" encoding="utf-8"?>
<p:tagLst xmlns:p="http://schemas.openxmlformats.org/presentationml/2006/main">
  <p:tag name="AS_UNIQUEID" val="872"/>
</p:tagLst>
</file>

<file path=ppt/tags/tag105.xml><?xml version="1.0" encoding="utf-8"?>
<p:tagLst xmlns:p="http://schemas.openxmlformats.org/presentationml/2006/main">
  <p:tag name="AS_UNIQUEID" val="873"/>
</p:tagLst>
</file>

<file path=ppt/tags/tag106.xml><?xml version="1.0" encoding="utf-8"?>
<p:tagLst xmlns:p="http://schemas.openxmlformats.org/presentationml/2006/main">
  <p:tag name="AS_UNIQUEID" val="875"/>
</p:tagLst>
</file>

<file path=ppt/tags/tag107.xml><?xml version="1.0" encoding="utf-8"?>
<p:tagLst xmlns:p="http://schemas.openxmlformats.org/presentationml/2006/main">
  <p:tag name="AS_UNIQUEID" val="876"/>
</p:tagLst>
</file>

<file path=ppt/tags/tag108.xml><?xml version="1.0" encoding="utf-8"?>
<p:tagLst xmlns:p="http://schemas.openxmlformats.org/presentationml/2006/main">
  <p:tag name="AS_UNIQUEID" val="877"/>
</p:tagLst>
</file>

<file path=ppt/tags/tag109.xml><?xml version="1.0" encoding="utf-8"?>
<p:tagLst xmlns:p="http://schemas.openxmlformats.org/presentationml/2006/main">
  <p:tag name="AS_UNIQUEID" val="882"/>
</p:tagLst>
</file>

<file path=ppt/tags/tag11.xml><?xml version="1.0" encoding="utf-8"?>
<p:tagLst xmlns:p="http://schemas.openxmlformats.org/presentationml/2006/main">
  <p:tag name="AS_UNIQUEID" val="2711"/>
</p:tagLst>
</file>

<file path=ppt/tags/tag110.xml><?xml version="1.0" encoding="utf-8"?>
<p:tagLst xmlns:p="http://schemas.openxmlformats.org/presentationml/2006/main">
  <p:tag name="AS_UNIQUEID" val="883"/>
</p:tagLst>
</file>

<file path=ppt/tags/tag111.xml><?xml version="1.0" encoding="utf-8"?>
<p:tagLst xmlns:p="http://schemas.openxmlformats.org/presentationml/2006/main">
  <p:tag name="AS_UNIQUEID" val="885"/>
</p:tagLst>
</file>

<file path=ppt/tags/tag112.xml><?xml version="1.0" encoding="utf-8"?>
<p:tagLst xmlns:p="http://schemas.openxmlformats.org/presentationml/2006/main">
  <p:tag name="AS_UNIQUEID" val="1230"/>
</p:tagLst>
</file>

<file path=ppt/tags/tag113.xml><?xml version="1.0" encoding="utf-8"?>
<p:tagLst xmlns:p="http://schemas.openxmlformats.org/presentationml/2006/main">
  <p:tag name="AS_UNIQUEID" val="561"/>
</p:tagLst>
</file>

<file path=ppt/tags/tag114.xml><?xml version="1.0" encoding="utf-8"?>
<p:tagLst xmlns:p="http://schemas.openxmlformats.org/presentationml/2006/main">
  <p:tag name="AS_UNIQUEID" val="369"/>
</p:tagLst>
</file>

<file path=ppt/tags/tag115.xml><?xml version="1.0" encoding="utf-8"?>
<p:tagLst xmlns:p="http://schemas.openxmlformats.org/presentationml/2006/main">
  <p:tag name="AS_UNIQUEID" val="2017"/>
  <p:tag name="KSO_WM_UNIT_PLACING_PICTURE_USER_VIEWPORT" val="{&quot;height&quot;:8956,&quot;width&quot;:11215}"/>
</p:tagLst>
</file>

<file path=ppt/tags/tag116.xml><?xml version="1.0" encoding="utf-8"?>
<p:tagLst xmlns:p="http://schemas.openxmlformats.org/presentationml/2006/main">
  <p:tag name="AS_UNIQUEID" val="2018"/>
</p:tagLst>
</file>

<file path=ppt/tags/tag117.xml><?xml version="1.0" encoding="utf-8"?>
<p:tagLst xmlns:p="http://schemas.openxmlformats.org/presentationml/2006/main">
  <p:tag name="AS_UNIQUEID" val="2019"/>
</p:tagLst>
</file>

<file path=ppt/tags/tag118.xml><?xml version="1.0" encoding="utf-8"?>
<p:tagLst xmlns:p="http://schemas.openxmlformats.org/presentationml/2006/main">
  <p:tag name="AS_UNIQUEID" val="53"/>
</p:tagLst>
</file>

<file path=ppt/tags/tag119.xml><?xml version="1.0" encoding="utf-8"?>
<p:tagLst xmlns:p="http://schemas.openxmlformats.org/presentationml/2006/main">
  <p:tag name="AS_UNIQUEID" val="54"/>
</p:tagLst>
</file>

<file path=ppt/tags/tag12.xml><?xml version="1.0" encoding="utf-8"?>
<p:tagLst xmlns:p="http://schemas.openxmlformats.org/presentationml/2006/main">
  <p:tag name="AS_UNIQUEID" val="2712"/>
</p:tagLst>
</file>

<file path=ppt/tags/tag120.xml><?xml version="1.0" encoding="utf-8"?>
<p:tagLst xmlns:p="http://schemas.openxmlformats.org/presentationml/2006/main">
  <p:tag name="AS_UNIQUEID" val="55"/>
</p:tagLst>
</file>

<file path=ppt/tags/tag121.xml><?xml version="1.0" encoding="utf-8"?>
<p:tagLst xmlns:p="http://schemas.openxmlformats.org/presentationml/2006/main">
  <p:tag name="AS_UNIQUEID" val="56"/>
</p:tagLst>
</file>

<file path=ppt/tags/tag122.xml><?xml version="1.0" encoding="utf-8"?>
<p:tagLst xmlns:p="http://schemas.openxmlformats.org/presentationml/2006/main">
  <p:tag name="AS_UNIQUEID" val="57"/>
</p:tagLst>
</file>

<file path=ppt/tags/tag123.xml><?xml version="1.0" encoding="utf-8"?>
<p:tagLst xmlns:p="http://schemas.openxmlformats.org/presentationml/2006/main">
  <p:tag name="AS_UNIQUEID" val="58"/>
</p:tagLst>
</file>

<file path=ppt/tags/tag124.xml><?xml version="1.0" encoding="utf-8"?>
<p:tagLst xmlns:p="http://schemas.openxmlformats.org/presentationml/2006/main">
  <p:tag name="AS_UNIQUEID" val="3086"/>
</p:tagLst>
</file>

<file path=ppt/tags/tag125.xml><?xml version="1.0" encoding="utf-8"?>
<p:tagLst xmlns:p="http://schemas.openxmlformats.org/presentationml/2006/main">
  <p:tag name="AS_UNIQUEID" val="61"/>
</p:tagLst>
</file>

<file path=ppt/tags/tag126.xml><?xml version="1.0" encoding="utf-8"?>
<p:tagLst xmlns:p="http://schemas.openxmlformats.org/presentationml/2006/main">
  <p:tag name="AS_UNIQUEID" val="663"/>
</p:tagLst>
</file>

<file path=ppt/tags/tag127.xml><?xml version="1.0" encoding="utf-8"?>
<p:tagLst xmlns:p="http://schemas.openxmlformats.org/presentationml/2006/main">
  <p:tag name="AS_UNIQUEID" val="664"/>
</p:tagLst>
</file>

<file path=ppt/tags/tag128.xml><?xml version="1.0" encoding="utf-8"?>
<p:tagLst xmlns:p="http://schemas.openxmlformats.org/presentationml/2006/main">
  <p:tag name="AS_UNIQUEID" val="665"/>
</p:tagLst>
</file>

<file path=ppt/tags/tag129.xml><?xml version="1.0" encoding="utf-8"?>
<p:tagLst xmlns:p="http://schemas.openxmlformats.org/presentationml/2006/main">
  <p:tag name="AS_UNIQUEID" val="666"/>
</p:tagLst>
</file>

<file path=ppt/tags/tag13.xml><?xml version="1.0" encoding="utf-8"?>
<p:tagLst xmlns:p="http://schemas.openxmlformats.org/presentationml/2006/main">
  <p:tag name="AS_UNIQUEID" val="386"/>
</p:tagLst>
</file>

<file path=ppt/tags/tag130.xml><?xml version="1.0" encoding="utf-8"?>
<p:tagLst xmlns:p="http://schemas.openxmlformats.org/presentationml/2006/main">
  <p:tag name="AS_UNIQUEID" val="667"/>
</p:tagLst>
</file>

<file path=ppt/tags/tag131.xml><?xml version="1.0" encoding="utf-8"?>
<p:tagLst xmlns:p="http://schemas.openxmlformats.org/presentationml/2006/main">
  <p:tag name="AS_UNIQUEID" val="668"/>
</p:tagLst>
</file>

<file path=ppt/tags/tag132.xml><?xml version="1.0" encoding="utf-8"?>
<p:tagLst xmlns:p="http://schemas.openxmlformats.org/presentationml/2006/main">
  <p:tag name="AS_UNIQUEID" val="669"/>
</p:tagLst>
</file>

<file path=ppt/tags/tag133.xml><?xml version="1.0" encoding="utf-8"?>
<p:tagLst xmlns:p="http://schemas.openxmlformats.org/presentationml/2006/main">
  <p:tag name="AS_UNIQUEID" val="670"/>
</p:tagLst>
</file>

<file path=ppt/tags/tag134.xml><?xml version="1.0" encoding="utf-8"?>
<p:tagLst xmlns:p="http://schemas.openxmlformats.org/presentationml/2006/main">
  <p:tag name="AS_UNIQUEID" val="3088"/>
</p:tagLst>
</file>

<file path=ppt/tags/tag135.xml><?xml version="1.0" encoding="utf-8"?>
<p:tagLst xmlns:p="http://schemas.openxmlformats.org/presentationml/2006/main">
  <p:tag name="AS_UNIQUEID" val="3089"/>
</p:tagLst>
</file>

<file path=ppt/tags/tag136.xml><?xml version="1.0" encoding="utf-8"?>
<p:tagLst xmlns:p="http://schemas.openxmlformats.org/presentationml/2006/main">
  <p:tag name="AS_UNIQUEID" val="3090"/>
</p:tagLst>
</file>

<file path=ppt/tags/tag137.xml><?xml version="1.0" encoding="utf-8"?>
<p:tagLst xmlns:p="http://schemas.openxmlformats.org/presentationml/2006/main">
  <p:tag name="AS_UNIQUEID" val="3091"/>
</p:tagLst>
</file>

<file path=ppt/tags/tag138.xml><?xml version="1.0" encoding="utf-8"?>
<p:tagLst xmlns:p="http://schemas.openxmlformats.org/presentationml/2006/main">
  <p:tag name="AS_UNIQUEID" val="81"/>
</p:tagLst>
</file>

<file path=ppt/tags/tag139.xml><?xml version="1.0" encoding="utf-8"?>
<p:tagLst xmlns:p="http://schemas.openxmlformats.org/presentationml/2006/main">
  <p:tag name="AS_UNIQUEID" val="84"/>
</p:tagLst>
</file>

<file path=ppt/tags/tag14.xml><?xml version="1.0" encoding="utf-8"?>
<p:tagLst xmlns:p="http://schemas.openxmlformats.org/presentationml/2006/main">
  <p:tag name="AS_UNIQUEID" val="387"/>
</p:tagLst>
</file>

<file path=ppt/tags/tag140.xml><?xml version="1.0" encoding="utf-8"?>
<p:tagLst xmlns:p="http://schemas.openxmlformats.org/presentationml/2006/main">
  <p:tag name="AS_UNIQUEID" val="63"/>
</p:tagLst>
</file>

<file path=ppt/tags/tag141.xml><?xml version="1.0" encoding="utf-8"?>
<p:tagLst xmlns:p="http://schemas.openxmlformats.org/presentationml/2006/main">
  <p:tag name="AS_UNIQUEID" val="687"/>
</p:tagLst>
</file>

<file path=ppt/tags/tag142.xml><?xml version="1.0" encoding="utf-8"?>
<p:tagLst xmlns:p="http://schemas.openxmlformats.org/presentationml/2006/main">
  <p:tag name="AS_UNIQUEID" val="688"/>
</p:tagLst>
</file>

<file path=ppt/tags/tag143.xml><?xml version="1.0" encoding="utf-8"?>
<p:tagLst xmlns:p="http://schemas.openxmlformats.org/presentationml/2006/main">
  <p:tag name="AS_UNIQUEID" val="689"/>
</p:tagLst>
</file>

<file path=ppt/tags/tag144.xml><?xml version="1.0" encoding="utf-8"?>
<p:tagLst xmlns:p="http://schemas.openxmlformats.org/presentationml/2006/main">
  <p:tag name="AS_UNIQUEID" val="690"/>
</p:tagLst>
</file>

<file path=ppt/tags/tag145.xml><?xml version="1.0" encoding="utf-8"?>
<p:tagLst xmlns:p="http://schemas.openxmlformats.org/presentationml/2006/main">
  <p:tag name="AS_UNIQUEID" val="691"/>
</p:tagLst>
</file>

<file path=ppt/tags/tag146.xml><?xml version="1.0" encoding="utf-8"?>
<p:tagLst xmlns:p="http://schemas.openxmlformats.org/presentationml/2006/main">
  <p:tag name="AS_UNIQUEID" val="692"/>
</p:tagLst>
</file>

<file path=ppt/tags/tag147.xml><?xml version="1.0" encoding="utf-8"?>
<p:tagLst xmlns:p="http://schemas.openxmlformats.org/presentationml/2006/main">
  <p:tag name="AS_UNIQUEID" val="36"/>
</p:tagLst>
</file>

<file path=ppt/tags/tag148.xml><?xml version="1.0" encoding="utf-8"?>
<p:tagLst xmlns:p="http://schemas.openxmlformats.org/presentationml/2006/main">
  <p:tag name="AS_UNIQUEID" val="80"/>
</p:tagLst>
</file>

<file path=ppt/tags/tag149.xml><?xml version="1.0" encoding="utf-8"?>
<p:tagLst xmlns:p="http://schemas.openxmlformats.org/presentationml/2006/main">
  <p:tag name="AS_UNIQUEID" val="85"/>
</p:tagLst>
</file>

<file path=ppt/tags/tag15.xml><?xml version="1.0" encoding="utf-8"?>
<p:tagLst xmlns:p="http://schemas.openxmlformats.org/presentationml/2006/main">
  <p:tag name="AS_UNIQUEID" val="388"/>
</p:tagLst>
</file>

<file path=ppt/tags/tag150.xml><?xml version="1.0" encoding="utf-8"?>
<p:tagLst xmlns:p="http://schemas.openxmlformats.org/presentationml/2006/main">
  <p:tag name="AS_UNIQUEID" val="63"/>
</p:tagLst>
</file>

<file path=ppt/tags/tag151.xml><?xml version="1.0" encoding="utf-8"?>
<p:tagLst xmlns:p="http://schemas.openxmlformats.org/presentationml/2006/main">
  <p:tag name="AS_UNIQUEID" val="695"/>
</p:tagLst>
</file>

<file path=ppt/tags/tag152.xml><?xml version="1.0" encoding="utf-8"?>
<p:tagLst xmlns:p="http://schemas.openxmlformats.org/presentationml/2006/main">
  <p:tag name="AS_UNIQUEID" val="696"/>
</p:tagLst>
</file>

<file path=ppt/tags/tag153.xml><?xml version="1.0" encoding="utf-8"?>
<p:tagLst xmlns:p="http://schemas.openxmlformats.org/presentationml/2006/main">
  <p:tag name="AS_UNIQUEID" val="243"/>
</p:tagLst>
</file>

<file path=ppt/tags/tag154.xml><?xml version="1.0" encoding="utf-8"?>
<p:tagLst xmlns:p="http://schemas.openxmlformats.org/presentationml/2006/main">
  <p:tag name="AS_UNIQUEID" val="700"/>
</p:tagLst>
</file>

<file path=ppt/tags/tag155.xml><?xml version="1.0" encoding="utf-8"?>
<p:tagLst xmlns:p="http://schemas.openxmlformats.org/presentationml/2006/main">
  <p:tag name="AS_UNIQUEID" val="701"/>
</p:tagLst>
</file>

<file path=ppt/tags/tag156.xml><?xml version="1.0" encoding="utf-8"?>
<p:tagLst xmlns:p="http://schemas.openxmlformats.org/presentationml/2006/main">
  <p:tag name="AS_UNIQUEID" val="702"/>
</p:tagLst>
</file>

<file path=ppt/tags/tag157.xml><?xml version="1.0" encoding="utf-8"?>
<p:tagLst xmlns:p="http://schemas.openxmlformats.org/presentationml/2006/main">
  <p:tag name="AS_UNIQUEID" val="703"/>
</p:tagLst>
</file>

<file path=ppt/tags/tag158.xml><?xml version="1.0" encoding="utf-8"?>
<p:tagLst xmlns:p="http://schemas.openxmlformats.org/presentationml/2006/main">
  <p:tag name="AS_UNIQUEID" val="704"/>
</p:tagLst>
</file>

<file path=ppt/tags/tag159.xml><?xml version="1.0" encoding="utf-8"?>
<p:tagLst xmlns:p="http://schemas.openxmlformats.org/presentationml/2006/main">
  <p:tag name="AS_UNIQUEID" val="705"/>
</p:tagLst>
</file>

<file path=ppt/tags/tag16.xml><?xml version="1.0" encoding="utf-8"?>
<p:tagLst xmlns:p="http://schemas.openxmlformats.org/presentationml/2006/main">
  <p:tag name="AS_UNIQUEID" val="3176"/>
  <p:tag name="KSO_WM_UNIT_PLACING_PICTURE_USER_VIEWPORT" val="{&quot;height&quot;:7154,&quot;width&quot;:9149}"/>
</p:tagLst>
</file>

<file path=ppt/tags/tag160.xml><?xml version="1.0" encoding="utf-8"?>
<p:tagLst xmlns:p="http://schemas.openxmlformats.org/presentationml/2006/main">
  <p:tag name="AS_UNIQUEID" val="706"/>
</p:tagLst>
</file>

<file path=ppt/tags/tag161.xml><?xml version="1.0" encoding="utf-8"?>
<p:tagLst xmlns:p="http://schemas.openxmlformats.org/presentationml/2006/main">
  <p:tag name="AS_UNIQUEID" val="707"/>
</p:tagLst>
</file>

<file path=ppt/tags/tag162.xml><?xml version="1.0" encoding="utf-8"?>
<p:tagLst xmlns:p="http://schemas.openxmlformats.org/presentationml/2006/main">
  <p:tag name="AS_UNIQUEID" val="708"/>
</p:tagLst>
</file>

<file path=ppt/tags/tag163.xml><?xml version="1.0" encoding="utf-8"?>
<p:tagLst xmlns:p="http://schemas.openxmlformats.org/presentationml/2006/main">
  <p:tag name="AS_UNIQUEID" val="709"/>
</p:tagLst>
</file>

<file path=ppt/tags/tag164.xml><?xml version="1.0" encoding="utf-8"?>
<p:tagLst xmlns:p="http://schemas.openxmlformats.org/presentationml/2006/main">
  <p:tag name="AS_UNIQUEID" val="710"/>
</p:tagLst>
</file>

<file path=ppt/tags/tag165.xml><?xml version="1.0" encoding="utf-8"?>
<p:tagLst xmlns:p="http://schemas.openxmlformats.org/presentationml/2006/main">
  <p:tag name="AS_UNIQUEID" val="711"/>
</p:tagLst>
</file>

<file path=ppt/tags/tag166.xml><?xml version="1.0" encoding="utf-8"?>
<p:tagLst xmlns:p="http://schemas.openxmlformats.org/presentationml/2006/main">
  <p:tag name="AS_UNIQUEID" val="712"/>
</p:tagLst>
</file>

<file path=ppt/tags/tag167.xml><?xml version="1.0" encoding="utf-8"?>
<p:tagLst xmlns:p="http://schemas.openxmlformats.org/presentationml/2006/main">
  <p:tag name="AS_UNIQUEID" val="713"/>
</p:tagLst>
</file>

<file path=ppt/tags/tag168.xml><?xml version="1.0" encoding="utf-8"?>
<p:tagLst xmlns:p="http://schemas.openxmlformats.org/presentationml/2006/main">
  <p:tag name="AS_UNIQUEID" val="714"/>
</p:tagLst>
</file>

<file path=ppt/tags/tag169.xml><?xml version="1.0" encoding="utf-8"?>
<p:tagLst xmlns:p="http://schemas.openxmlformats.org/presentationml/2006/main">
  <p:tag name="AS_UNIQUEID" val="715"/>
</p:tagLst>
</file>

<file path=ppt/tags/tag17.xml><?xml version="1.0" encoding="utf-8"?>
<p:tagLst xmlns:p="http://schemas.openxmlformats.org/presentationml/2006/main">
  <p:tag name="AS_UNIQUEID" val="3177"/>
</p:tagLst>
</file>

<file path=ppt/tags/tag170.xml><?xml version="1.0" encoding="utf-8"?>
<p:tagLst xmlns:p="http://schemas.openxmlformats.org/presentationml/2006/main">
  <p:tag name="AS_UNIQUEID" val="716"/>
</p:tagLst>
</file>

<file path=ppt/tags/tag171.xml><?xml version="1.0" encoding="utf-8"?>
<p:tagLst xmlns:p="http://schemas.openxmlformats.org/presentationml/2006/main">
  <p:tag name="AS_UNIQUEID" val="717"/>
</p:tagLst>
</file>

<file path=ppt/tags/tag172.xml><?xml version="1.0" encoding="utf-8"?>
<p:tagLst xmlns:p="http://schemas.openxmlformats.org/presentationml/2006/main">
  <p:tag name="AS_UNIQUEID" val="718"/>
</p:tagLst>
</file>

<file path=ppt/tags/tag173.xml><?xml version="1.0" encoding="utf-8"?>
<p:tagLst xmlns:p="http://schemas.openxmlformats.org/presentationml/2006/main">
  <p:tag name="AS_UNIQUEID" val="719"/>
</p:tagLst>
</file>

<file path=ppt/tags/tag174.xml><?xml version="1.0" encoding="utf-8"?>
<p:tagLst xmlns:p="http://schemas.openxmlformats.org/presentationml/2006/main">
  <p:tag name="AS_UNIQUEID" val="720"/>
</p:tagLst>
</file>

<file path=ppt/tags/tag175.xml><?xml version="1.0" encoding="utf-8"?>
<p:tagLst xmlns:p="http://schemas.openxmlformats.org/presentationml/2006/main">
  <p:tag name="AS_UNIQUEID" val="721"/>
</p:tagLst>
</file>

<file path=ppt/tags/tag176.xml><?xml version="1.0" encoding="utf-8"?>
<p:tagLst xmlns:p="http://schemas.openxmlformats.org/presentationml/2006/main">
  <p:tag name="AS_UNIQUEID" val="375"/>
</p:tagLst>
</file>

<file path=ppt/tags/tag177.xml><?xml version="1.0" encoding="utf-8"?>
<p:tagLst xmlns:p="http://schemas.openxmlformats.org/presentationml/2006/main">
  <p:tag name="AS_UNIQUEID" val="2026"/>
  <p:tag name="KSO_WM_UNIT_PLACING_PICTURE_USER_VIEWPORT" val="{&quot;height&quot;:8956,&quot;width&quot;:11215}"/>
</p:tagLst>
</file>

<file path=ppt/tags/tag178.xml><?xml version="1.0" encoding="utf-8"?>
<p:tagLst xmlns:p="http://schemas.openxmlformats.org/presentationml/2006/main">
  <p:tag name="AS_UNIQUEID" val="2027"/>
</p:tagLst>
</file>

<file path=ppt/tags/tag179.xml><?xml version="1.0" encoding="utf-8"?>
<p:tagLst xmlns:p="http://schemas.openxmlformats.org/presentationml/2006/main">
  <p:tag name="AS_UNIQUEID" val="2028"/>
</p:tagLst>
</file>

<file path=ppt/tags/tag18.xml><?xml version="1.0" encoding="utf-8"?>
<p:tagLst xmlns:p="http://schemas.openxmlformats.org/presentationml/2006/main">
  <p:tag name="AS_UNIQUEID" val="3178"/>
  <p:tag name="PA" val="v3.0.1"/>
</p:tagLst>
</file>

<file path=ppt/tags/tag180.xml><?xml version="1.0" encoding="utf-8"?>
<p:tagLst xmlns:p="http://schemas.openxmlformats.org/presentationml/2006/main">
  <p:tag name="AS_UNIQUEID" val="723"/>
</p:tagLst>
</file>

<file path=ppt/tags/tag181.xml><?xml version="1.0" encoding="utf-8"?>
<p:tagLst xmlns:p="http://schemas.openxmlformats.org/presentationml/2006/main">
  <p:tag name="AS_UNIQUEID" val="724"/>
</p:tagLst>
</file>

<file path=ppt/tags/tag182.xml><?xml version="1.0" encoding="utf-8"?>
<p:tagLst xmlns:p="http://schemas.openxmlformats.org/presentationml/2006/main">
  <p:tag name="AS_UNIQUEID" val="49"/>
</p:tagLst>
</file>

<file path=ppt/tags/tag183.xml><?xml version="1.0" encoding="utf-8"?>
<p:tagLst xmlns:p="http://schemas.openxmlformats.org/presentationml/2006/main">
  <p:tag name="AS_UNIQUEID" val="52"/>
</p:tagLst>
</file>

<file path=ppt/tags/tag184.xml><?xml version="1.0" encoding="utf-8"?>
<p:tagLst xmlns:p="http://schemas.openxmlformats.org/presentationml/2006/main">
  <p:tag name="AS_UNIQUEID" val="725"/>
</p:tagLst>
</file>

<file path=ppt/tags/tag185.xml><?xml version="1.0" encoding="utf-8"?>
<p:tagLst xmlns:p="http://schemas.openxmlformats.org/presentationml/2006/main">
  <p:tag name="AS_UNIQUEID" val="53"/>
</p:tagLst>
</file>

<file path=ppt/tags/tag186.xml><?xml version="1.0" encoding="utf-8"?>
<p:tagLst xmlns:p="http://schemas.openxmlformats.org/presentationml/2006/main">
  <p:tag name="AS_UNIQUEID" val="54"/>
</p:tagLst>
</file>

<file path=ppt/tags/tag187.xml><?xml version="1.0" encoding="utf-8"?>
<p:tagLst xmlns:p="http://schemas.openxmlformats.org/presentationml/2006/main">
  <p:tag name="AS_UNIQUEID" val="55"/>
</p:tagLst>
</file>

<file path=ppt/tags/tag188.xml><?xml version="1.0" encoding="utf-8"?>
<p:tagLst xmlns:p="http://schemas.openxmlformats.org/presentationml/2006/main">
  <p:tag name="AS_UNIQUEID" val="57"/>
</p:tagLst>
</file>

<file path=ppt/tags/tag189.xml><?xml version="1.0" encoding="utf-8"?>
<p:tagLst xmlns:p="http://schemas.openxmlformats.org/presentationml/2006/main">
  <p:tag name="AS_UNIQUEID" val="726"/>
</p:tagLst>
</file>

<file path=ppt/tags/tag19.xml><?xml version="1.0" encoding="utf-8"?>
<p:tagLst xmlns:p="http://schemas.openxmlformats.org/presentationml/2006/main">
  <p:tag name="AS_UNIQUEID" val="3063"/>
</p:tagLst>
</file>

<file path=ppt/tags/tag190.xml><?xml version="1.0" encoding="utf-8"?>
<p:tagLst xmlns:p="http://schemas.openxmlformats.org/presentationml/2006/main">
  <p:tag name="AS_UNIQUEID" val="727"/>
</p:tagLst>
</file>

<file path=ppt/tags/tag191.xml><?xml version="1.0" encoding="utf-8"?>
<p:tagLst xmlns:p="http://schemas.openxmlformats.org/presentationml/2006/main">
  <p:tag name="AS_UNIQUEID" val="728"/>
</p:tagLst>
</file>

<file path=ppt/tags/tag192.xml><?xml version="1.0" encoding="utf-8"?>
<p:tagLst xmlns:p="http://schemas.openxmlformats.org/presentationml/2006/main">
  <p:tag name="AS_UNIQUEID" val="3098"/>
</p:tagLst>
</file>

<file path=ppt/tags/tag193.xml><?xml version="1.0" encoding="utf-8"?>
<p:tagLst xmlns:p="http://schemas.openxmlformats.org/presentationml/2006/main">
  <p:tag name="AS_UNIQUEID" val="61"/>
</p:tagLst>
</file>

<file path=ppt/tags/tag194.xml><?xml version="1.0" encoding="utf-8"?>
<p:tagLst xmlns:p="http://schemas.openxmlformats.org/presentationml/2006/main">
  <p:tag name="AS_UNIQUEID" val="730"/>
</p:tagLst>
</file>

<file path=ppt/tags/tag195.xml><?xml version="1.0" encoding="utf-8"?>
<p:tagLst xmlns:p="http://schemas.openxmlformats.org/presentationml/2006/main">
  <p:tag name="AS_UNIQUEID" val="731"/>
</p:tagLst>
</file>

<file path=ppt/tags/tag196.xml><?xml version="1.0" encoding="utf-8"?>
<p:tagLst xmlns:p="http://schemas.openxmlformats.org/presentationml/2006/main">
  <p:tag name="AS_UNIQUEID" val="732"/>
</p:tagLst>
</file>

<file path=ppt/tags/tag197.xml><?xml version="1.0" encoding="utf-8"?>
<p:tagLst xmlns:p="http://schemas.openxmlformats.org/presentationml/2006/main">
  <p:tag name="AS_UNIQUEID" val="733"/>
</p:tagLst>
</file>

<file path=ppt/tags/tag198.xml><?xml version="1.0" encoding="utf-8"?>
<p:tagLst xmlns:p="http://schemas.openxmlformats.org/presentationml/2006/main">
  <p:tag name="AS_UNIQUEID" val="734"/>
</p:tagLst>
</file>

<file path=ppt/tags/tag199.xml><?xml version="1.0" encoding="utf-8"?>
<p:tagLst xmlns:p="http://schemas.openxmlformats.org/presentationml/2006/main">
  <p:tag name="AS_UNIQUEID" val="735"/>
</p:tagLst>
</file>

<file path=ppt/tags/tag2.xml><?xml version="1.0" encoding="utf-8"?>
<p:tagLst xmlns:p="http://schemas.openxmlformats.org/presentationml/2006/main">
  <p:tag name="AS_UNIQUEID" val="751"/>
</p:tagLst>
</file>

<file path=ppt/tags/tag20.xml><?xml version="1.0" encoding="utf-8"?>
<p:tagLst xmlns:p="http://schemas.openxmlformats.org/presentationml/2006/main">
  <p:tag name="AS_UNIQUEID" val="3064"/>
</p:tagLst>
</file>

<file path=ppt/tags/tag200.xml><?xml version="1.0" encoding="utf-8"?>
<p:tagLst xmlns:p="http://schemas.openxmlformats.org/presentationml/2006/main">
  <p:tag name="AS_UNIQUEID" val="68"/>
</p:tagLst>
</file>

<file path=ppt/tags/tag201.xml><?xml version="1.0" encoding="utf-8"?>
<p:tagLst xmlns:p="http://schemas.openxmlformats.org/presentationml/2006/main">
  <p:tag name="AS_UNIQUEID" val="75"/>
</p:tagLst>
</file>

<file path=ppt/tags/tag202.xml><?xml version="1.0" encoding="utf-8"?>
<p:tagLst xmlns:p="http://schemas.openxmlformats.org/presentationml/2006/main">
  <p:tag name="AS_UNIQUEID" val="737"/>
</p:tagLst>
</file>

<file path=ppt/tags/tag203.xml><?xml version="1.0" encoding="utf-8"?>
<p:tagLst xmlns:p="http://schemas.openxmlformats.org/presentationml/2006/main">
  <p:tag name="AS_UNIQUEID" val="739"/>
</p:tagLst>
</file>

<file path=ppt/tags/tag204.xml><?xml version="1.0" encoding="utf-8"?>
<p:tagLst xmlns:p="http://schemas.openxmlformats.org/presentationml/2006/main">
  <p:tag name="AS_UNIQUEID" val="740"/>
</p:tagLst>
</file>

<file path=ppt/tags/tag205.xml><?xml version="1.0" encoding="utf-8"?>
<p:tagLst xmlns:p="http://schemas.openxmlformats.org/presentationml/2006/main">
  <p:tag name="AS_UNIQUEID" val="68"/>
</p:tagLst>
</file>

<file path=ppt/tags/tag206.xml><?xml version="1.0" encoding="utf-8"?>
<p:tagLst xmlns:p="http://schemas.openxmlformats.org/presentationml/2006/main">
  <p:tag name="AS_UNIQUEID" val="75"/>
</p:tagLst>
</file>

<file path=ppt/tags/tag207.xml><?xml version="1.0" encoding="utf-8"?>
<p:tagLst xmlns:p="http://schemas.openxmlformats.org/presentationml/2006/main">
  <p:tag name="AS_UNIQUEID" val="737"/>
</p:tagLst>
</file>

<file path=ppt/tags/tag208.xml><?xml version="1.0" encoding="utf-8"?>
<p:tagLst xmlns:p="http://schemas.openxmlformats.org/presentationml/2006/main">
  <p:tag name="AS_UNIQUEID" val="738"/>
</p:tagLst>
</file>

<file path=ppt/tags/tag209.xml><?xml version="1.0" encoding="utf-8"?>
<p:tagLst xmlns:p="http://schemas.openxmlformats.org/presentationml/2006/main">
  <p:tag name="AS_UNIQUEID" val="739"/>
</p:tagLst>
</file>

<file path=ppt/tags/tag21.xml><?xml version="1.0" encoding="utf-8"?>
<p:tagLst xmlns:p="http://schemas.openxmlformats.org/presentationml/2006/main">
  <p:tag name="AS_UNIQUEID" val="3065"/>
</p:tagLst>
</file>

<file path=ppt/tags/tag210.xml><?xml version="1.0" encoding="utf-8"?>
<p:tagLst xmlns:p="http://schemas.openxmlformats.org/presentationml/2006/main">
  <p:tag name="AS_UNIQUEID" val="740"/>
</p:tagLst>
</file>

<file path=ppt/tags/tag211.xml><?xml version="1.0" encoding="utf-8"?>
<p:tagLst xmlns:p="http://schemas.openxmlformats.org/presentationml/2006/main">
  <p:tag name="AS_UNIQUEID" val="81"/>
</p:tagLst>
</file>

<file path=ppt/tags/tag212.xml><?xml version="1.0" encoding="utf-8"?>
<p:tagLst xmlns:p="http://schemas.openxmlformats.org/presentationml/2006/main">
  <p:tag name="AS_UNIQUEID" val="84"/>
</p:tagLst>
</file>

<file path=ppt/tags/tag213.xml><?xml version="1.0" encoding="utf-8"?>
<p:tagLst xmlns:p="http://schemas.openxmlformats.org/presentationml/2006/main">
  <p:tag name="AS_UNIQUEID" val="753"/>
</p:tagLst>
</file>

<file path=ppt/tags/tag214.xml><?xml version="1.0" encoding="utf-8"?>
<p:tagLst xmlns:p="http://schemas.openxmlformats.org/presentationml/2006/main">
  <p:tag name="AS_UNIQUEID" val="754"/>
</p:tagLst>
</file>

<file path=ppt/tags/tag215.xml><?xml version="1.0" encoding="utf-8"?>
<p:tagLst xmlns:p="http://schemas.openxmlformats.org/presentationml/2006/main">
  <p:tag name="AS_UNIQUEID" val="241"/>
</p:tagLst>
</file>

<file path=ppt/tags/tag216.xml><?xml version="1.0" encoding="utf-8"?>
<p:tagLst xmlns:p="http://schemas.openxmlformats.org/presentationml/2006/main">
  <p:tag name="AS_UNIQUEID" val="738"/>
</p:tagLst>
</file>

<file path=ppt/tags/tag217.xml><?xml version="1.0" encoding="utf-8"?>
<p:tagLst xmlns:p="http://schemas.openxmlformats.org/presentationml/2006/main">
  <p:tag name="AS_UNIQUEID" val="81"/>
</p:tagLst>
</file>

<file path=ppt/tags/tag218.xml><?xml version="1.0" encoding="utf-8"?>
<p:tagLst xmlns:p="http://schemas.openxmlformats.org/presentationml/2006/main">
  <p:tag name="AS_UNIQUEID" val="84"/>
</p:tagLst>
</file>

<file path=ppt/tags/tag219.xml><?xml version="1.0" encoding="utf-8"?>
<p:tagLst xmlns:p="http://schemas.openxmlformats.org/presentationml/2006/main">
  <p:tag name="AS_UNIQUEID" val="63"/>
</p:tagLst>
</file>

<file path=ppt/tags/tag2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20.xml><?xml version="1.0" encoding="utf-8"?>
<p:tagLst xmlns:p="http://schemas.openxmlformats.org/presentationml/2006/main">
  <p:tag name="AS_UNIQUEID" val="758"/>
</p:tagLst>
</file>

<file path=ppt/tags/tag221.xml><?xml version="1.0" encoding="utf-8"?>
<p:tagLst xmlns:p="http://schemas.openxmlformats.org/presentationml/2006/main">
  <p:tag name="AS_UNIQUEID" val="759"/>
</p:tagLst>
</file>

<file path=ppt/tags/tag222.xml><?xml version="1.0" encoding="utf-8"?>
<p:tagLst xmlns:p="http://schemas.openxmlformats.org/presentationml/2006/main">
  <p:tag name="AS_UNIQUEID" val="760"/>
</p:tagLst>
</file>

<file path=ppt/tags/tag223.xml><?xml version="1.0" encoding="utf-8"?>
<p:tagLst xmlns:p="http://schemas.openxmlformats.org/presentationml/2006/main">
  <p:tag name="AS_UNIQUEID" val="761"/>
</p:tagLst>
</file>

<file path=ppt/tags/tag224.xml><?xml version="1.0" encoding="utf-8"?>
<p:tagLst xmlns:p="http://schemas.openxmlformats.org/presentationml/2006/main">
  <p:tag name="AS_UNIQUEID" val="762"/>
</p:tagLst>
</file>

<file path=ppt/tags/tag225.xml><?xml version="1.0" encoding="utf-8"?>
<p:tagLst xmlns:p="http://schemas.openxmlformats.org/presentationml/2006/main">
  <p:tag name="AS_UNIQUEID" val="763"/>
</p:tagLst>
</file>

<file path=ppt/tags/tag226.xml><?xml version="1.0" encoding="utf-8"?>
<p:tagLst xmlns:p="http://schemas.openxmlformats.org/presentationml/2006/main">
  <p:tag name="AS_UNIQUEID" val="243"/>
</p:tagLst>
</file>

<file path=ppt/tags/tag227.xml><?xml version="1.0" encoding="utf-8"?>
<p:tagLst xmlns:p="http://schemas.openxmlformats.org/presentationml/2006/main">
  <p:tag name="AS_UNIQUEID" val="765"/>
</p:tagLst>
</file>

<file path=ppt/tags/tag228.xml><?xml version="1.0" encoding="utf-8"?>
<p:tagLst xmlns:p="http://schemas.openxmlformats.org/presentationml/2006/main">
  <p:tag name="AS_UNIQUEID" val="766"/>
</p:tagLst>
</file>

<file path=ppt/tags/tag229.xml><?xml version="1.0" encoding="utf-8"?>
<p:tagLst xmlns:p="http://schemas.openxmlformats.org/presentationml/2006/main">
  <p:tag name="AS_UNIQUEID" val="767"/>
</p:tagLst>
</file>

<file path=ppt/tags/tag23.xml><?xml version="1.0" encoding="utf-8"?>
<p:tagLst xmlns:p="http://schemas.openxmlformats.org/presentationml/2006/main">
  <p:tag name="AS_UNIQUEID" val="1185"/>
</p:tagLst>
</file>

<file path=ppt/tags/tag230.xml><?xml version="1.0" encoding="utf-8"?>
<p:tagLst xmlns:p="http://schemas.openxmlformats.org/presentationml/2006/main">
  <p:tag name="AS_UNIQUEID" val="768"/>
</p:tagLst>
</file>

<file path=ppt/tags/tag231.xml><?xml version="1.0" encoding="utf-8"?>
<p:tagLst xmlns:p="http://schemas.openxmlformats.org/presentationml/2006/main">
  <p:tag name="AS_UNIQUEID" val="769"/>
</p:tagLst>
</file>

<file path=ppt/tags/tag232.xml><?xml version="1.0" encoding="utf-8"?>
<p:tagLst xmlns:p="http://schemas.openxmlformats.org/presentationml/2006/main">
  <p:tag name="AS_UNIQUEID" val="770"/>
</p:tagLst>
</file>

<file path=ppt/tags/tag233.xml><?xml version="1.0" encoding="utf-8"?>
<p:tagLst xmlns:p="http://schemas.openxmlformats.org/presentationml/2006/main">
  <p:tag name="AS_UNIQUEID" val="771"/>
</p:tagLst>
</file>

<file path=ppt/tags/tag234.xml><?xml version="1.0" encoding="utf-8"?>
<p:tagLst xmlns:p="http://schemas.openxmlformats.org/presentationml/2006/main">
  <p:tag name="AS_UNIQUEID" val="772"/>
</p:tagLst>
</file>

<file path=ppt/tags/tag235.xml><?xml version="1.0" encoding="utf-8"?>
<p:tagLst xmlns:p="http://schemas.openxmlformats.org/presentationml/2006/main">
  <p:tag name="AS_UNIQUEID" val="773"/>
</p:tagLst>
</file>

<file path=ppt/tags/tag236.xml><?xml version="1.0" encoding="utf-8"?>
<p:tagLst xmlns:p="http://schemas.openxmlformats.org/presentationml/2006/main">
  <p:tag name="AS_UNIQUEID" val="774"/>
</p:tagLst>
</file>

<file path=ppt/tags/tag237.xml><?xml version="1.0" encoding="utf-8"?>
<p:tagLst xmlns:p="http://schemas.openxmlformats.org/presentationml/2006/main">
  <p:tag name="AS_UNIQUEID" val="775"/>
</p:tagLst>
</file>

<file path=ppt/tags/tag238.xml><?xml version="1.0" encoding="utf-8"?>
<p:tagLst xmlns:p="http://schemas.openxmlformats.org/presentationml/2006/main">
  <p:tag name="AS_UNIQUEID" val="776"/>
</p:tagLst>
</file>

<file path=ppt/tags/tag239.xml><?xml version="1.0" encoding="utf-8"?>
<p:tagLst xmlns:p="http://schemas.openxmlformats.org/presentationml/2006/main">
  <p:tag name="AS_UNIQUEID" val="777"/>
</p:tagLst>
</file>

<file path=ppt/tags/tag24.xml><?xml version="1.0" encoding="utf-8"?>
<p:tagLst xmlns:p="http://schemas.openxmlformats.org/presentationml/2006/main">
  <p:tag name="AS_UNIQUEID" val="1186"/>
</p:tagLst>
</file>

<file path=ppt/tags/tag240.xml><?xml version="1.0" encoding="utf-8"?>
<p:tagLst xmlns:p="http://schemas.openxmlformats.org/presentationml/2006/main">
  <p:tag name="AS_UNIQUEID" val="778"/>
</p:tagLst>
</file>

<file path=ppt/tags/tag241.xml><?xml version="1.0" encoding="utf-8"?>
<p:tagLst xmlns:p="http://schemas.openxmlformats.org/presentationml/2006/main">
  <p:tag name="AS_UNIQUEID" val="779"/>
</p:tagLst>
</file>

<file path=ppt/tags/tag242.xml><?xml version="1.0" encoding="utf-8"?>
<p:tagLst xmlns:p="http://schemas.openxmlformats.org/presentationml/2006/main">
  <p:tag name="AS_UNIQUEID" val="780"/>
</p:tagLst>
</file>

<file path=ppt/tags/tag243.xml><?xml version="1.0" encoding="utf-8"?>
<p:tagLst xmlns:p="http://schemas.openxmlformats.org/presentationml/2006/main">
  <p:tag name="AS_UNIQUEID" val="781"/>
</p:tagLst>
</file>

<file path=ppt/tags/tag244.xml><?xml version="1.0" encoding="utf-8"?>
<p:tagLst xmlns:p="http://schemas.openxmlformats.org/presentationml/2006/main">
  <p:tag name="AS_UNIQUEID" val="782"/>
</p:tagLst>
</file>

<file path=ppt/tags/tag245.xml><?xml version="1.0" encoding="utf-8"?>
<p:tagLst xmlns:p="http://schemas.openxmlformats.org/presentationml/2006/main">
  <p:tag name="AS_UNIQUEID" val="783"/>
</p:tagLst>
</file>

<file path=ppt/tags/tag246.xml><?xml version="1.0" encoding="utf-8"?>
<p:tagLst xmlns:p="http://schemas.openxmlformats.org/presentationml/2006/main">
  <p:tag name="AS_UNIQUEID" val="784"/>
</p:tagLst>
</file>

<file path=ppt/tags/tag247.xml><?xml version="1.0" encoding="utf-8"?>
<p:tagLst xmlns:p="http://schemas.openxmlformats.org/presentationml/2006/main">
  <p:tag name="AS_UNIQUEID" val="375"/>
</p:tagLst>
</file>

<file path=ppt/tags/tag248.xml><?xml version="1.0" encoding="utf-8"?>
<p:tagLst xmlns:p="http://schemas.openxmlformats.org/presentationml/2006/main">
  <p:tag name="AS_UNIQUEID" val="351"/>
</p:tagLst>
</file>

<file path=ppt/tags/tag249.xml><?xml version="1.0" encoding="utf-8"?>
<p:tagLst xmlns:p="http://schemas.openxmlformats.org/presentationml/2006/main">
  <p:tag name="AS_UNIQUEID" val="352"/>
</p:tagLst>
</file>

<file path=ppt/tags/tag25.xml><?xml version="1.0" encoding="utf-8"?>
<p:tagLst xmlns:p="http://schemas.openxmlformats.org/presentationml/2006/main">
  <p:tag name="AS_UNIQUEID" val="373"/>
</p:tagLst>
</file>

<file path=ppt/tags/tag250.xml><?xml version="1.0" encoding="utf-8"?>
<p:tagLst xmlns:p="http://schemas.openxmlformats.org/presentationml/2006/main">
  <p:tag name="AS_UNIQUEID" val="353"/>
</p:tagLst>
</file>

<file path=ppt/tags/tag251.xml><?xml version="1.0" encoding="utf-8"?>
<p:tagLst xmlns:p="http://schemas.openxmlformats.org/presentationml/2006/main">
  <p:tag name="AS_UNIQUEID" val="354"/>
</p:tagLst>
</file>

<file path=ppt/tags/tag252.xml><?xml version="1.0" encoding="utf-8"?>
<p:tagLst xmlns:p="http://schemas.openxmlformats.org/presentationml/2006/main">
  <p:tag name="AS_UNIQUEID" val="355"/>
</p:tagLst>
</file>

<file path=ppt/tags/tag253.xml><?xml version="1.0" encoding="utf-8"?>
<p:tagLst xmlns:p="http://schemas.openxmlformats.org/presentationml/2006/main">
  <p:tag name="AS_UNIQUEID" val="356"/>
</p:tagLst>
</file>

<file path=ppt/tags/tag254.xml><?xml version="1.0" encoding="utf-8"?>
<p:tagLst xmlns:p="http://schemas.openxmlformats.org/presentationml/2006/main">
  <p:tag name="AS_UNIQUEID" val="357"/>
</p:tagLst>
</file>

<file path=ppt/tags/tag255.xml><?xml version="1.0" encoding="utf-8"?>
<p:tagLst xmlns:p="http://schemas.openxmlformats.org/presentationml/2006/main">
  <p:tag name="AS_UNIQUEID" val="358"/>
</p:tagLst>
</file>

<file path=ppt/tags/tag256.xml><?xml version="1.0" encoding="utf-8"?>
<p:tagLst xmlns:p="http://schemas.openxmlformats.org/presentationml/2006/main">
  <p:tag name="AS_UNIQUEID" val="359"/>
</p:tagLst>
</file>

<file path=ppt/tags/tag257.xml><?xml version="1.0" encoding="utf-8"?>
<p:tagLst xmlns:p="http://schemas.openxmlformats.org/presentationml/2006/main">
  <p:tag name="AS_UNIQUEID" val="360"/>
</p:tagLst>
</file>

<file path=ppt/tags/tag258.xml><?xml version="1.0" encoding="utf-8"?>
<p:tagLst xmlns:p="http://schemas.openxmlformats.org/presentationml/2006/main">
  <p:tag name="AS_UNIQUEID" val="361"/>
</p:tagLst>
</file>

<file path=ppt/tags/tag259.xml><?xml version="1.0" encoding="utf-8"?>
<p:tagLst xmlns:p="http://schemas.openxmlformats.org/presentationml/2006/main">
  <p:tag name="AS_UNIQUEID" val="362"/>
</p:tagLst>
</file>

<file path=ppt/tags/tag26.xml><?xml version="1.0" encoding="utf-8"?>
<p:tagLst xmlns:p="http://schemas.openxmlformats.org/presentationml/2006/main">
  <p:tag name="AS_UNIQUEID" val="368"/>
</p:tagLst>
</file>

<file path=ppt/tags/tag260.xml><?xml version="1.0" encoding="utf-8"?>
<p:tagLst xmlns:p="http://schemas.openxmlformats.org/presentationml/2006/main">
  <p:tag name="AS_UNIQUEID" val="363"/>
</p:tagLst>
</file>

<file path=ppt/tags/tag261.xml><?xml version="1.0" encoding="utf-8"?>
<p:tagLst xmlns:p="http://schemas.openxmlformats.org/presentationml/2006/main">
  <p:tag name="AS_UNIQUEID" val="364"/>
</p:tagLst>
</file>

<file path=ppt/tags/tag262.xml><?xml version="1.0" encoding="utf-8"?>
<p:tagLst xmlns:p="http://schemas.openxmlformats.org/presentationml/2006/main">
  <p:tag name="AS_UNIQUEID" val="365"/>
</p:tagLst>
</file>

<file path=ppt/tags/tag263.xml><?xml version="1.0" encoding="utf-8"?>
<p:tagLst xmlns:p="http://schemas.openxmlformats.org/presentationml/2006/main">
  <p:tag name="AS_UNIQUEID" val="366"/>
</p:tagLst>
</file>

<file path=ppt/tags/tag264.xml><?xml version="1.0" encoding="utf-8"?>
<p:tagLst xmlns:p="http://schemas.openxmlformats.org/presentationml/2006/main">
  <p:tag name="AS_UNIQUEID" val="367"/>
</p:tagLst>
</file>

<file path=ppt/tags/tag265.xml><?xml version="1.0" encoding="utf-8"?>
<p:tagLst xmlns:p="http://schemas.openxmlformats.org/presentationml/2006/main">
  <p:tag name="AS_UNIQUEID" val="463"/>
</p:tagLst>
</file>

<file path=ppt/tags/tag266.xml><?xml version="1.0" encoding="utf-8"?>
<p:tagLst xmlns:p="http://schemas.openxmlformats.org/presentationml/2006/main">
  <p:tag name="AS_UNIQUEID" val="565"/>
</p:tagLst>
</file>

<file path=ppt/tags/tag267.xml><?xml version="1.0" encoding="utf-8"?>
<p:tagLst xmlns:p="http://schemas.openxmlformats.org/presentationml/2006/main">
  <p:tag name="AS_UNIQUEID" val="568"/>
</p:tagLst>
</file>

<file path=ppt/tags/tag268.xml><?xml version="1.0" encoding="utf-8"?>
<p:tagLst xmlns:p="http://schemas.openxmlformats.org/presentationml/2006/main">
  <p:tag name="AS_UNIQUEID" val="1979"/>
  <p:tag name="KSO_WM_UNIT_PLACING_PICTURE_USER_VIEWPORT" val="{&quot;height&quot;:4440,&quot;width&quot;:4243}"/>
</p:tagLst>
</file>

<file path=ppt/tags/tag269.xml><?xml version="1.0" encoding="utf-8"?>
<p:tagLst xmlns:p="http://schemas.openxmlformats.org/presentationml/2006/main">
  <p:tag name="AS_UNIQUEID" val="572"/>
</p:tagLst>
</file>

<file path=ppt/tags/tag27.xml><?xml version="1.0" encoding="utf-8"?>
<p:tagLst xmlns:p="http://schemas.openxmlformats.org/presentationml/2006/main">
  <p:tag name="AS_UNIQUEID" val="3427"/>
</p:tagLst>
</file>

<file path=ppt/tags/tag270.xml><?xml version="1.0" encoding="utf-8"?>
<p:tagLst xmlns:p="http://schemas.openxmlformats.org/presentationml/2006/main">
  <p:tag name="AS_UNIQUEID" val="558"/>
</p:tagLst>
</file>

<file path=ppt/tags/tag271.xml><?xml version="1.0" encoding="utf-8"?>
<p:tagLst xmlns:p="http://schemas.openxmlformats.org/presentationml/2006/main">
  <p:tag name="AS_UNIQUEID" val="561"/>
</p:tagLst>
</file>

<file path=ppt/tags/tag272.xml><?xml version="1.0" encoding="utf-8"?>
<p:tagLst xmlns:p="http://schemas.openxmlformats.org/presentationml/2006/main">
  <p:tag name="AS_UNIQUEID" val="561"/>
</p:tagLst>
</file>

<file path=ppt/tags/tag273.xml><?xml version="1.0" encoding="utf-8"?>
<p:tagLst xmlns:p="http://schemas.openxmlformats.org/presentationml/2006/main">
  <p:tag name="AS_UNIQUEID" val="561"/>
</p:tagLst>
</file>

<file path=ppt/tags/tag274.xml><?xml version="1.0" encoding="utf-8"?>
<p:tagLst xmlns:p="http://schemas.openxmlformats.org/presentationml/2006/main">
  <p:tag name="AS_UNIQUEID" val="561"/>
</p:tagLst>
</file>

<file path=ppt/tags/tag275.xml><?xml version="1.0" encoding="utf-8"?>
<p:tagLst xmlns:p="http://schemas.openxmlformats.org/presentationml/2006/main">
  <p:tag name="AS_UNIQUEID" val="565"/>
</p:tagLst>
</file>

<file path=ppt/tags/tag276.xml><?xml version="1.0" encoding="utf-8"?>
<p:tagLst xmlns:p="http://schemas.openxmlformats.org/presentationml/2006/main">
  <p:tag name="AS_UNIQUEID" val="566"/>
</p:tagLst>
</file>

<file path=ppt/tags/tag277.xml><?xml version="1.0" encoding="utf-8"?>
<p:tagLst xmlns:p="http://schemas.openxmlformats.org/presentationml/2006/main">
  <p:tag name="AS_UNIQUEID" val="85"/>
</p:tagLst>
</file>

<file path=ppt/tags/tag278.xml><?xml version="1.0" encoding="utf-8"?>
<p:tagLst xmlns:p="http://schemas.openxmlformats.org/presentationml/2006/main">
  <p:tag name="AS_UNIQUEID" val="2964"/>
</p:tagLst>
</file>

<file path=ppt/tags/tag279.xml><?xml version="1.0" encoding="utf-8"?>
<p:tagLst xmlns:p="http://schemas.openxmlformats.org/presentationml/2006/main">
  <p:tag name="AS_UNIQUEID" val="2965"/>
</p:tagLst>
</file>

<file path=ppt/tags/tag28.xml><?xml version="1.0" encoding="utf-8"?>
<p:tagLst xmlns:p="http://schemas.openxmlformats.org/presentationml/2006/main">
  <p:tag name="AS_UNIQUEID" val="3428"/>
</p:tagLst>
</file>

<file path=ppt/tags/tag280.xml><?xml version="1.0" encoding="utf-8"?>
<p:tagLst xmlns:p="http://schemas.openxmlformats.org/presentationml/2006/main">
  <p:tag name="AS_UNIQUEID" val="2966"/>
</p:tagLst>
</file>

<file path=ppt/tags/tag281.xml><?xml version="1.0" encoding="utf-8"?>
<p:tagLst xmlns:p="http://schemas.openxmlformats.org/presentationml/2006/main">
  <p:tag name="AS_UNIQUEID" val="2967"/>
</p:tagLst>
</file>

<file path=ppt/tags/tag282.xml><?xml version="1.0" encoding="utf-8"?>
<p:tagLst xmlns:p="http://schemas.openxmlformats.org/presentationml/2006/main">
  <p:tag name="AS_UNIQUEID" val="2968"/>
</p:tagLst>
</file>

<file path=ppt/tags/tag283.xml><?xml version="1.0" encoding="utf-8"?>
<p:tagLst xmlns:p="http://schemas.openxmlformats.org/presentationml/2006/main">
  <p:tag name="AS_UNIQUEID" val="2969"/>
</p:tagLst>
</file>

<file path=ppt/tags/tag284.xml><?xml version="1.0" encoding="utf-8"?>
<p:tagLst xmlns:p="http://schemas.openxmlformats.org/presentationml/2006/main">
  <p:tag name="AS_UNIQUEID" val="2961"/>
</p:tagLst>
</file>

<file path=ppt/tags/tag285.xml><?xml version="1.0" encoding="utf-8"?>
<p:tagLst xmlns:p="http://schemas.openxmlformats.org/presentationml/2006/main">
  <p:tag name="AS_UNIQUEID" val="2962"/>
</p:tagLst>
</file>

<file path=ppt/tags/tag286.xml><?xml version="1.0" encoding="utf-8"?>
<p:tagLst xmlns:p="http://schemas.openxmlformats.org/presentationml/2006/main">
  <p:tag name="AS_UNIQUEID" val="565"/>
</p:tagLst>
</file>

<file path=ppt/tags/tag287.xml><?xml version="1.0" encoding="utf-8"?>
<p:tagLst xmlns:p="http://schemas.openxmlformats.org/presentationml/2006/main">
  <p:tag name="AS_UNIQUEID" val="568"/>
</p:tagLst>
</file>

<file path=ppt/tags/tag288.xml><?xml version="1.0" encoding="utf-8"?>
<p:tagLst xmlns:p="http://schemas.openxmlformats.org/presentationml/2006/main">
  <p:tag name="AS_UNIQUEID" val="558"/>
</p:tagLst>
</file>

<file path=ppt/tags/tag29.xml><?xml version="1.0" encoding="utf-8"?>
<p:tagLst xmlns:p="http://schemas.openxmlformats.org/presentationml/2006/main">
  <p:tag name="AS_UNIQUEID" val="3429"/>
</p:tagLst>
</file>

<file path=ppt/tags/tag3.xml><?xml version="1.0" encoding="utf-8"?>
<p:tagLst xmlns:p="http://schemas.openxmlformats.org/presentationml/2006/main">
  <p:tag name="AS_UNIQUEID" val="752"/>
</p:tagLst>
</file>

<file path=ppt/tags/tag30.xml><?xml version="1.0" encoding="utf-8"?>
<p:tagLst xmlns:p="http://schemas.openxmlformats.org/presentationml/2006/main">
  <p:tag name="AS_UNIQUEID" val="375"/>
</p:tagLst>
</file>

<file path=ppt/tags/tag31.xml><?xml version="1.0" encoding="utf-8"?>
<p:tagLst xmlns:p="http://schemas.openxmlformats.org/presentationml/2006/main">
  <p:tag name="AS_UNIQUEID" val="361"/>
</p:tagLst>
</file>

<file path=ppt/tags/tag32.xml><?xml version="1.0" encoding="utf-8"?>
<p:tagLst xmlns:p="http://schemas.openxmlformats.org/presentationml/2006/main">
  <p:tag name="AS_UNIQUEID" val="362"/>
</p:tagLst>
</file>

<file path=ppt/tags/tag33.xml><?xml version="1.0" encoding="utf-8"?>
<p:tagLst xmlns:p="http://schemas.openxmlformats.org/presentationml/2006/main">
  <p:tag name="AS_UNIQUEID" val="363"/>
</p:tagLst>
</file>

<file path=ppt/tags/tag34.xml><?xml version="1.0" encoding="utf-8"?>
<p:tagLst xmlns:p="http://schemas.openxmlformats.org/presentationml/2006/main">
  <p:tag name="AS_UNIQUEID" val="364"/>
</p:tagLst>
</file>

<file path=ppt/tags/tag35.xml><?xml version="1.0" encoding="utf-8"?>
<p:tagLst xmlns:p="http://schemas.openxmlformats.org/presentationml/2006/main">
  <p:tag name="AS_UNIQUEID" val="365"/>
</p:tagLst>
</file>

<file path=ppt/tags/tag36.xml><?xml version="1.0" encoding="utf-8"?>
<p:tagLst xmlns:p="http://schemas.openxmlformats.org/presentationml/2006/main">
  <p:tag name="AS_UNIQUEID" val="366"/>
</p:tagLst>
</file>

<file path=ppt/tags/tag37.xml><?xml version="1.0" encoding="utf-8"?>
<p:tagLst xmlns:p="http://schemas.openxmlformats.org/presentationml/2006/main">
  <p:tag name="AS_UNIQUEID" val="367"/>
</p:tagLst>
</file>

<file path=ppt/tags/tag38.xml><?xml version="1.0" encoding="utf-8"?>
<p:tagLst xmlns:p="http://schemas.openxmlformats.org/presentationml/2006/main">
  <p:tag name="AS_UNIQUEID" val="368"/>
</p:tagLst>
</file>

<file path=ppt/tags/tag39.xml><?xml version="1.0" encoding="utf-8"?>
<p:tagLst xmlns:p="http://schemas.openxmlformats.org/presentationml/2006/main">
  <p:tag name="AS_UNIQUEID" val="369"/>
</p:tagLst>
</file>

<file path=ppt/tags/tag4.xml><?xml version="1.0" encoding="utf-8"?>
<p:tagLst xmlns:p="http://schemas.openxmlformats.org/presentationml/2006/main">
  <p:tag name="AS_UNIQUEID" val="753"/>
</p:tagLst>
</file>

<file path=ppt/tags/tag40.xml><?xml version="1.0" encoding="utf-8"?>
<p:tagLst xmlns:p="http://schemas.openxmlformats.org/presentationml/2006/main">
  <p:tag name="AS_UNIQUEID" val="370"/>
</p:tagLst>
</file>

<file path=ppt/tags/tag41.xml><?xml version="1.0" encoding="utf-8"?>
<p:tagLst xmlns:p="http://schemas.openxmlformats.org/presentationml/2006/main">
  <p:tag name="AS_UNIQUEID" val="371"/>
</p:tagLst>
</file>

<file path=ppt/tags/tag42.xml><?xml version="1.0" encoding="utf-8"?>
<p:tagLst xmlns:p="http://schemas.openxmlformats.org/presentationml/2006/main">
  <p:tag name="AS_UNIQUEID" val="372"/>
</p:tagLst>
</file>

<file path=ppt/tags/tag43.xml><?xml version="1.0" encoding="utf-8"?>
<p:tagLst xmlns:p="http://schemas.openxmlformats.org/presentationml/2006/main">
  <p:tag name="AS_UNIQUEID" val="373"/>
</p:tagLst>
</file>

<file path=ppt/tags/tag44.xml><?xml version="1.0" encoding="utf-8"?>
<p:tagLst xmlns:p="http://schemas.openxmlformats.org/presentationml/2006/main">
  <p:tag name="AS_UNIQUEID" val="375"/>
</p:tagLst>
</file>

<file path=ppt/tags/tag45.xml><?xml version="1.0" encoding="utf-8"?>
<p:tagLst xmlns:p="http://schemas.openxmlformats.org/presentationml/2006/main">
  <p:tag name="AS_UNIQUEID" val="36"/>
</p:tagLst>
</file>

<file path=ppt/tags/tag46.xml><?xml version="1.0" encoding="utf-8"?>
<p:tagLst xmlns:p="http://schemas.openxmlformats.org/presentationml/2006/main">
  <p:tag name="AS_UNIQUEID" val="866"/>
</p:tagLst>
</file>

<file path=ppt/tags/tag47.xml><?xml version="1.0" encoding="utf-8"?>
<p:tagLst xmlns:p="http://schemas.openxmlformats.org/presentationml/2006/main">
  <p:tag name="AS_UNIQUEID" val="867"/>
</p:tagLst>
</file>

<file path=ppt/tags/tag48.xml><?xml version="1.0" encoding="utf-8"?>
<p:tagLst xmlns:p="http://schemas.openxmlformats.org/presentationml/2006/main">
  <p:tag name="AS_UNIQUEID" val="868"/>
</p:tagLst>
</file>

<file path=ppt/tags/tag49.xml><?xml version="1.0" encoding="utf-8"?>
<p:tagLst xmlns:p="http://schemas.openxmlformats.org/presentationml/2006/main">
  <p:tag name="AS_UNIQUEID" val="869"/>
</p:tagLst>
</file>

<file path=ppt/tags/tag5.xml><?xml version="1.0" encoding="utf-8"?>
<p:tagLst xmlns:p="http://schemas.openxmlformats.org/presentationml/2006/main">
  <p:tag name="AS_UNIQUEID" val="2724"/>
</p:tagLst>
</file>

<file path=ppt/tags/tag50.xml><?xml version="1.0" encoding="utf-8"?>
<p:tagLst xmlns:p="http://schemas.openxmlformats.org/presentationml/2006/main">
  <p:tag name="AS_UNIQUEID" val="870"/>
</p:tagLst>
</file>

<file path=ppt/tags/tag51.xml><?xml version="1.0" encoding="utf-8"?>
<p:tagLst xmlns:p="http://schemas.openxmlformats.org/presentationml/2006/main">
  <p:tag name="AS_UNIQUEID" val="871"/>
</p:tagLst>
</file>

<file path=ppt/tags/tag52.xml><?xml version="1.0" encoding="utf-8"?>
<p:tagLst xmlns:p="http://schemas.openxmlformats.org/presentationml/2006/main">
  <p:tag name="AS_UNIQUEID" val="872"/>
</p:tagLst>
</file>

<file path=ppt/tags/tag53.xml><?xml version="1.0" encoding="utf-8"?>
<p:tagLst xmlns:p="http://schemas.openxmlformats.org/presentationml/2006/main">
  <p:tag name="AS_UNIQUEID" val="873"/>
</p:tagLst>
</file>

<file path=ppt/tags/tag54.xml><?xml version="1.0" encoding="utf-8"?>
<p:tagLst xmlns:p="http://schemas.openxmlformats.org/presentationml/2006/main">
  <p:tag name="AS_UNIQUEID" val="874"/>
</p:tagLst>
</file>

<file path=ppt/tags/tag55.xml><?xml version="1.0" encoding="utf-8"?>
<p:tagLst xmlns:p="http://schemas.openxmlformats.org/presentationml/2006/main">
  <p:tag name="AS_UNIQUEID" val="875"/>
</p:tagLst>
</file>

<file path=ppt/tags/tag56.xml><?xml version="1.0" encoding="utf-8"?>
<p:tagLst xmlns:p="http://schemas.openxmlformats.org/presentationml/2006/main">
  <p:tag name="AS_UNIQUEID" val="876"/>
</p:tagLst>
</file>

<file path=ppt/tags/tag57.xml><?xml version="1.0" encoding="utf-8"?>
<p:tagLst xmlns:p="http://schemas.openxmlformats.org/presentationml/2006/main">
  <p:tag name="AS_UNIQUEID" val="877"/>
</p:tagLst>
</file>

<file path=ppt/tags/tag58.xml><?xml version="1.0" encoding="utf-8"?>
<p:tagLst xmlns:p="http://schemas.openxmlformats.org/presentationml/2006/main">
  <p:tag name="AS_UNIQUEID" val="878"/>
</p:tagLst>
</file>

<file path=ppt/tags/tag59.xml><?xml version="1.0" encoding="utf-8"?>
<p:tagLst xmlns:p="http://schemas.openxmlformats.org/presentationml/2006/main">
  <p:tag name="AS_UNIQUEID" val="879"/>
</p:tagLst>
</file>

<file path=ppt/tags/tag6.xml><?xml version="1.0" encoding="utf-8"?>
<p:tagLst xmlns:p="http://schemas.openxmlformats.org/presentationml/2006/main">
  <p:tag name="AS_UNIQUEID" val="2725"/>
</p:tagLst>
</file>

<file path=ppt/tags/tag60.xml><?xml version="1.0" encoding="utf-8"?>
<p:tagLst xmlns:p="http://schemas.openxmlformats.org/presentationml/2006/main">
  <p:tag name="AS_UNIQUEID" val="880"/>
</p:tagLst>
</file>

<file path=ppt/tags/tag61.xml><?xml version="1.0" encoding="utf-8"?>
<p:tagLst xmlns:p="http://schemas.openxmlformats.org/presentationml/2006/main">
  <p:tag name="AS_UNIQUEID" val="881"/>
</p:tagLst>
</file>

<file path=ppt/tags/tag62.xml><?xml version="1.0" encoding="utf-8"?>
<p:tagLst xmlns:p="http://schemas.openxmlformats.org/presentationml/2006/main">
  <p:tag name="AS_UNIQUEID" val="882"/>
</p:tagLst>
</file>

<file path=ppt/tags/tag63.xml><?xml version="1.0" encoding="utf-8"?>
<p:tagLst xmlns:p="http://schemas.openxmlformats.org/presentationml/2006/main">
  <p:tag name="AS_UNIQUEID" val="883"/>
</p:tagLst>
</file>

<file path=ppt/tags/tag64.xml><?xml version="1.0" encoding="utf-8"?>
<p:tagLst xmlns:p="http://schemas.openxmlformats.org/presentationml/2006/main">
  <p:tag name="AS_UNIQUEID" val="884"/>
</p:tagLst>
</file>

<file path=ppt/tags/tag65.xml><?xml version="1.0" encoding="utf-8"?>
<p:tagLst xmlns:p="http://schemas.openxmlformats.org/presentationml/2006/main">
  <p:tag name="AS_UNIQUEID" val="885"/>
</p:tagLst>
</file>

<file path=ppt/tags/tag66.xml><?xml version="1.0" encoding="utf-8"?>
<p:tagLst xmlns:p="http://schemas.openxmlformats.org/presentationml/2006/main">
  <p:tag name="AS_UNIQUEID" val="886"/>
</p:tagLst>
</file>

<file path=ppt/tags/tag67.xml><?xml version="1.0" encoding="utf-8"?>
<p:tagLst xmlns:p="http://schemas.openxmlformats.org/presentationml/2006/main">
  <p:tag name="AS_UNIQUEID" val="887"/>
</p:tagLst>
</file>

<file path=ppt/tags/tag68.xml><?xml version="1.0" encoding="utf-8"?>
<p:tagLst xmlns:p="http://schemas.openxmlformats.org/presentationml/2006/main">
  <p:tag name="AS_UNIQUEID" val="1230"/>
</p:tagLst>
</file>

<file path=ppt/tags/tag69.xml><?xml version="1.0" encoding="utf-8"?>
<p:tagLst xmlns:p="http://schemas.openxmlformats.org/presentationml/2006/main">
  <p:tag name="AS_UNIQUEID" val="1232"/>
</p:tagLst>
</file>

<file path=ppt/tags/tag7.xml><?xml version="1.0" encoding="utf-8"?>
<p:tagLst xmlns:p="http://schemas.openxmlformats.org/presentationml/2006/main">
  <p:tag name="AS_UNIQUEID" val="2726"/>
</p:tagLst>
</file>

<file path=ppt/tags/tag70.xml><?xml version="1.0" encoding="utf-8"?>
<p:tagLst xmlns:p="http://schemas.openxmlformats.org/presentationml/2006/main">
  <p:tag name="AS_UNIQUEID" val="561"/>
</p:tagLst>
</file>

<file path=ppt/tags/tag71.xml><?xml version="1.0" encoding="utf-8"?>
<p:tagLst xmlns:p="http://schemas.openxmlformats.org/presentationml/2006/main">
  <p:tag name="AS_UNIQUEID" val="521"/>
</p:tagLst>
</file>

<file path=ppt/tags/tag72.xml><?xml version="1.0" encoding="utf-8"?>
<p:tagLst xmlns:p="http://schemas.openxmlformats.org/presentationml/2006/main">
  <p:tag name="AS_UNIQUEID" val="523"/>
</p:tagLst>
</file>

<file path=ppt/tags/tag73.xml><?xml version="1.0" encoding="utf-8"?>
<p:tagLst xmlns:p="http://schemas.openxmlformats.org/presentationml/2006/main">
  <p:tag name="AS_UNIQUEID" val="524"/>
</p:tagLst>
</file>

<file path=ppt/tags/tag74.xml><?xml version="1.0" encoding="utf-8"?>
<p:tagLst xmlns:p="http://schemas.openxmlformats.org/presentationml/2006/main">
  <p:tag name="AS_UNIQUEID" val="889"/>
</p:tagLst>
</file>

<file path=ppt/tags/tag75.xml><?xml version="1.0" encoding="utf-8"?>
<p:tagLst xmlns:p="http://schemas.openxmlformats.org/presentationml/2006/main">
  <p:tag name="AS_UNIQUEID" val="890"/>
</p:tagLst>
</file>

<file path=ppt/tags/tag76.xml><?xml version="1.0" encoding="utf-8"?>
<p:tagLst xmlns:p="http://schemas.openxmlformats.org/presentationml/2006/main">
  <p:tag name="AS_UNIQUEID" val="891"/>
</p:tagLst>
</file>

<file path=ppt/tags/tag77.xml><?xml version="1.0" encoding="utf-8"?>
<p:tagLst xmlns:p="http://schemas.openxmlformats.org/presentationml/2006/main">
  <p:tag name="AS_UNIQUEID" val="892"/>
</p:tagLst>
</file>

<file path=ppt/tags/tag78.xml><?xml version="1.0" encoding="utf-8"?>
<p:tagLst xmlns:p="http://schemas.openxmlformats.org/presentationml/2006/main">
  <p:tag name="AS_UNIQUEID" val="893"/>
</p:tagLst>
</file>

<file path=ppt/tags/tag79.xml><?xml version="1.0" encoding="utf-8"?>
<p:tagLst xmlns:p="http://schemas.openxmlformats.org/presentationml/2006/main">
  <p:tag name="AS_UNIQUEID" val="894"/>
</p:tagLst>
</file>

<file path=ppt/tags/tag8.xml><?xml version="1.0" encoding="utf-8"?>
<p:tagLst xmlns:p="http://schemas.openxmlformats.org/presentationml/2006/main">
  <p:tag name="AS_UNIQUEID" val="2727"/>
</p:tagLst>
</file>

<file path=ppt/tags/tag80.xml><?xml version="1.0" encoding="utf-8"?>
<p:tagLst xmlns:p="http://schemas.openxmlformats.org/presentationml/2006/main">
  <p:tag name="AS_UNIQUEID" val="895"/>
</p:tagLst>
</file>

<file path=ppt/tags/tag81.xml><?xml version="1.0" encoding="utf-8"?>
<p:tagLst xmlns:p="http://schemas.openxmlformats.org/presentationml/2006/main">
  <p:tag name="AS_UNIQUEID" val="2952"/>
</p:tagLst>
</file>

<file path=ppt/tags/tag82.xml><?xml version="1.0" encoding="utf-8"?>
<p:tagLst xmlns:p="http://schemas.openxmlformats.org/presentationml/2006/main">
  <p:tag name="AS_UNIQUEID" val="2953"/>
</p:tagLst>
</file>

<file path=ppt/tags/tag83.xml><?xml version="1.0" encoding="utf-8"?>
<p:tagLst xmlns:p="http://schemas.openxmlformats.org/presentationml/2006/main">
  <p:tag name="AS_UNIQUEID" val="819"/>
</p:tagLst>
</file>

<file path=ppt/tags/tag84.xml><?xml version="1.0" encoding="utf-8"?>
<p:tagLst xmlns:p="http://schemas.openxmlformats.org/presentationml/2006/main">
  <p:tag name="AS_UNIQUEID" val="822"/>
</p:tagLst>
</file>

<file path=ppt/tags/tag85.xml><?xml version="1.0" encoding="utf-8"?>
<p:tagLst xmlns:p="http://schemas.openxmlformats.org/presentationml/2006/main">
  <p:tag name="AS_UNIQUEID" val="36"/>
</p:tagLst>
</file>

<file path=ppt/tags/tag86.xml><?xml version="1.0" encoding="utf-8"?>
<p:tagLst xmlns:p="http://schemas.openxmlformats.org/presentationml/2006/main">
  <p:tag name="AS_UNIQUEID" val="561"/>
</p:tagLst>
</file>

<file path=ppt/tags/tag87.xml><?xml version="1.0" encoding="utf-8"?>
<p:tagLst xmlns:p="http://schemas.openxmlformats.org/presentationml/2006/main">
  <p:tag name="AS_UNIQUEID" val="36"/>
</p:tagLst>
</file>

<file path=ppt/tags/tag88.xml><?xml version="1.0" encoding="utf-8"?>
<p:tagLst xmlns:p="http://schemas.openxmlformats.org/presentationml/2006/main">
  <p:tag name="AS_UNIQUEID" val="1230"/>
</p:tagLst>
</file>

<file path=ppt/tags/tag89.xml><?xml version="1.0" encoding="utf-8"?>
<p:tagLst xmlns:p="http://schemas.openxmlformats.org/presentationml/2006/main">
  <p:tag name="AS_UNIQUEID" val="561"/>
</p:tagLst>
</file>

<file path=ppt/tags/tag9.xml><?xml version="1.0" encoding="utf-8"?>
<p:tagLst xmlns:p="http://schemas.openxmlformats.org/presentationml/2006/main">
  <p:tag name="AS_UNIQUEID" val="2709"/>
</p:tagLst>
</file>

<file path=ppt/tags/tag90.xml><?xml version="1.0" encoding="utf-8"?>
<p:tagLst xmlns:p="http://schemas.openxmlformats.org/presentationml/2006/main">
  <p:tag name="AS_UNIQUEID" val="36"/>
</p:tagLst>
</file>

<file path=ppt/tags/tag91.xml><?xml version="1.0" encoding="utf-8"?>
<p:tagLst xmlns:p="http://schemas.openxmlformats.org/presentationml/2006/main">
  <p:tag name="AS_UNIQUEID" val="877"/>
</p:tagLst>
</file>

<file path=ppt/tags/tag92.xml><?xml version="1.0" encoding="utf-8"?>
<p:tagLst xmlns:p="http://schemas.openxmlformats.org/presentationml/2006/main">
  <p:tag name="AS_UNIQUEID" val="818"/>
</p:tagLst>
</file>

<file path=ppt/tags/tag93.xml><?xml version="1.0" encoding="utf-8"?>
<p:tagLst xmlns:p="http://schemas.openxmlformats.org/presentationml/2006/main">
  <p:tag name="AS_UNIQUEID" val="819"/>
</p:tagLst>
</file>

<file path=ppt/tags/tag94.xml><?xml version="1.0" encoding="utf-8"?>
<p:tagLst xmlns:p="http://schemas.openxmlformats.org/presentationml/2006/main">
  <p:tag name="AS_UNIQUEID" val="820"/>
  <p:tag name="KSO_WM_UNIT_PLACING_PICTURE_USER_VIEWPORT" val="{&quot;height&quot;:5692.436220472441,&quot;width&quot;:5913.6}"/>
</p:tagLst>
</file>

<file path=ppt/tags/tag95.xml><?xml version="1.0" encoding="utf-8"?>
<p:tagLst xmlns:p="http://schemas.openxmlformats.org/presentationml/2006/main">
  <p:tag name="AS_UNIQUEID" val="821"/>
  <p:tag name="KSO_WM_UNIT_PLACING_PICTURE_USER_VIEWPORT" val="{&quot;height&quot;:4118.333858267716,&quot;width&quot;:4818.5307086614175}"/>
</p:tagLst>
</file>

<file path=ppt/tags/tag96.xml><?xml version="1.0" encoding="utf-8"?>
<p:tagLst xmlns:p="http://schemas.openxmlformats.org/presentationml/2006/main">
  <p:tag name="AS_UNIQUEID" val="834"/>
</p:tagLst>
</file>

<file path=ppt/tags/tag97.xml><?xml version="1.0" encoding="utf-8"?>
<p:tagLst xmlns:p="http://schemas.openxmlformats.org/presentationml/2006/main">
  <p:tag name="AS_UNIQUEID" val="839"/>
</p:tagLst>
</file>

<file path=ppt/tags/tag98.xml><?xml version="1.0" encoding="utf-8"?>
<p:tagLst xmlns:p="http://schemas.openxmlformats.org/presentationml/2006/main">
  <p:tag name="AS_UNIQUEID" val="36"/>
</p:tagLst>
</file>

<file path=ppt/tags/tag99.xml><?xml version="1.0" encoding="utf-8"?>
<p:tagLst xmlns:p="http://schemas.openxmlformats.org/presentationml/2006/main">
  <p:tag name="AS_UNIQUEID" val="86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9913</Words>
  <Application>WPS 演示</Application>
  <PresentationFormat>宽屏</PresentationFormat>
  <Paragraphs>423</Paragraphs>
  <Slides>32</Slides>
  <Notes>0</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32</vt:i4>
      </vt:variant>
    </vt:vector>
  </HeadingPairs>
  <TitlesOfParts>
    <vt:vector size="63" baseType="lpstr">
      <vt:lpstr>Arial</vt:lpstr>
      <vt:lpstr>宋体</vt:lpstr>
      <vt:lpstr>Wingdings</vt:lpstr>
      <vt:lpstr>微软雅黑</vt:lpstr>
      <vt:lpstr>Arial</vt:lpstr>
      <vt:lpstr>Times New Roman</vt:lpstr>
      <vt:lpstr>Aa元气满满</vt:lpstr>
      <vt:lpstr>Tw Cen MT Condensed Extra Bold</vt:lpstr>
      <vt:lpstr>Comic Sans MS</vt:lpstr>
      <vt:lpstr>Malgun Gothic</vt:lpstr>
      <vt:lpstr>Calibri</vt:lpstr>
      <vt:lpstr>Wingdings</vt:lpstr>
      <vt:lpstr>方正姚体</vt:lpstr>
      <vt:lpstr>Calibri</vt:lpstr>
      <vt:lpstr>思源黑体 CN Heavy</vt:lpstr>
      <vt:lpstr>黑体</vt:lpstr>
      <vt:lpstr>Arial Unicode MS</vt:lpstr>
      <vt:lpstr>Aharoni</vt:lpstr>
      <vt:lpstr>Yu Gothic UI Semibold</vt:lpstr>
      <vt:lpstr>等线</vt:lpstr>
      <vt:lpstr>等线 Light</vt:lpstr>
      <vt:lpstr>Calibri Light</vt:lpstr>
      <vt:lpstr>方正书宋_GBK</vt:lpstr>
      <vt:lpstr>Comic Sans MS Regular</vt:lpstr>
      <vt:lpstr>Tahoma</vt:lpstr>
      <vt:lpstr>Arial Narrow</vt:lpstr>
      <vt:lpstr>Impact</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What outstanding achievements did Lang Ping make?</vt:lpstr>
      <vt:lpstr>PowerPoint 演示文稿</vt:lpstr>
      <vt:lpstr>PowerPoint 演示文稿</vt:lpstr>
      <vt:lpstr>PowerPoint 演示文稿</vt:lpstr>
      <vt:lpstr>PowerPoint 演示文稿</vt:lpstr>
      <vt:lpstr>PowerPoint 演示文稿</vt:lpstr>
      <vt:lpstr>What outstanding achievements did Michael Jordan make?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91339</dc:creator>
  <cp:lastModifiedBy>24147</cp:lastModifiedBy>
  <cp:revision>45</cp:revision>
  <dcterms:created xsi:type="dcterms:W3CDTF">2022-11-13T15:31:00Z</dcterms:created>
  <dcterms:modified xsi:type="dcterms:W3CDTF">2023-02-06T10:49:59Z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00CAC3EA50DD433D85985D0495EF860A</vt:lpwstr>
  </property>
  <property fmtid="{D5CDD505-2E9C-101B-9397-08002B2CF9AE}" pid="3" name="KSOProductBuildVer">
    <vt:lpwstr>2052-11.8.2.8411</vt:lpwstr>
  </property>
</Properties>
</file>