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3"/>
  </p:sldMasterIdLst>
  <p:notesMasterIdLst>
    <p:notesMasterId r:id="rId6"/>
  </p:notesMasterIdLst>
  <p:sldIdLst>
    <p:sldId id="351" r:id="rId4"/>
    <p:sldId id="256" r:id="rId5"/>
    <p:sldId id="257" r:id="rId7"/>
    <p:sldId id="283" r:id="rId8"/>
    <p:sldId id="338" r:id="rId9"/>
    <p:sldId id="340" r:id="rId10"/>
    <p:sldId id="286" r:id="rId11"/>
    <p:sldId id="341" r:id="rId12"/>
    <p:sldId id="342" r:id="rId13"/>
    <p:sldId id="343" r:id="rId14"/>
    <p:sldId id="344" r:id="rId15"/>
    <p:sldId id="345" r:id="rId16"/>
    <p:sldId id="349" r:id="rId17"/>
    <p:sldId id="32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709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showGuides="1">
      <p:cViewPr>
        <p:scale>
          <a:sx n="69" d="100"/>
          <a:sy n="69" d="100"/>
        </p:scale>
        <p:origin x="1842" y="1116"/>
      </p:cViewPr>
      <p:guideLst>
        <p:guide orient="horz" pos="2160"/>
        <p:guide pos="38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539F5-7036-41EC-B706-1E09E7BB4E9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60CB8-A527-4374-BCDF-18654784AD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360CB8-A527-4374-BCDF-18654784AD8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360CB8-A527-4374-BCDF-18654784AD8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360CB8-A527-4374-BCDF-18654784AD8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5" name="Picture Placeholder 4"/>
          <p:cNvSpPr>
            <a:spLocks noGrp="1"/>
          </p:cNvSpPr>
          <p:nvPr>
            <p:ph type="pic" sz="quarter" idx="11" hasCustomPrompt="1"/>
          </p:nvPr>
        </p:nvSpPr>
        <p:spPr>
          <a:xfrm>
            <a:off x="1494632" y="653143"/>
            <a:ext cx="9202736" cy="2278743"/>
          </a:xfrm>
          <a:prstGeom prst="roundRect">
            <a:avLst>
              <a:gd name="adj" fmla="val 2655"/>
            </a:avLst>
          </a:prstGeom>
          <a:noFill/>
          <a:effectLst>
            <a:outerShdw blurRad="1270000" dist="673100" dir="5400000" sx="86000" sy="86000" algn="t" rotWithShape="0">
              <a:prstClr val="black">
                <a:alpha val="27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1" decel="10000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ppt_x"/>
                                          </p:val>
                                        </p:tav>
                                        <p:tav tm="100000">
                                          <p:val>
                                            <p:strVal val="#ppt_x"/>
                                          </p:val>
                                        </p:tav>
                                      </p:tavLst>
                                    </p:anim>
                                    <p:anim calcmode="lin" valueType="num">
                                      <p:cBhvr additive="base">
                                        <p:cTn id="11"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099459" y="1380675"/>
            <a:ext cx="4343398" cy="4343398"/>
          </a:xfrm>
          <a:custGeom>
            <a:avLst/>
            <a:gdLst>
              <a:gd name="connsiteX0" fmla="*/ 2171699 w 4343398"/>
              <a:gd name="connsiteY0" fmla="*/ 0 h 4343398"/>
              <a:gd name="connsiteX1" fmla="*/ 4343398 w 4343398"/>
              <a:gd name="connsiteY1" fmla="*/ 2171699 h 4343398"/>
              <a:gd name="connsiteX2" fmla="*/ 2171699 w 4343398"/>
              <a:gd name="connsiteY2" fmla="*/ 4343398 h 4343398"/>
              <a:gd name="connsiteX3" fmla="*/ 0 w 4343398"/>
              <a:gd name="connsiteY3" fmla="*/ 2171699 h 4343398"/>
              <a:gd name="connsiteX4" fmla="*/ 2171699 w 4343398"/>
              <a:gd name="connsiteY4" fmla="*/ 0 h 434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398" h="4343398">
                <a:moveTo>
                  <a:pt x="2171699" y="0"/>
                </a:moveTo>
                <a:cubicBezTo>
                  <a:pt x="3371095" y="0"/>
                  <a:pt x="4343398" y="972303"/>
                  <a:pt x="4343398" y="2171699"/>
                </a:cubicBezTo>
                <a:cubicBezTo>
                  <a:pt x="4343398" y="3371095"/>
                  <a:pt x="3371095" y="4343398"/>
                  <a:pt x="2171699" y="4343398"/>
                </a:cubicBezTo>
                <a:cubicBezTo>
                  <a:pt x="972303" y="4343398"/>
                  <a:pt x="0" y="3371095"/>
                  <a:pt x="0" y="2171699"/>
                </a:cubicBezTo>
                <a:cubicBezTo>
                  <a:pt x="0" y="972303"/>
                  <a:pt x="972303" y="0"/>
                  <a:pt x="2171699" y="0"/>
                </a:cubicBezTo>
                <a:close/>
              </a:path>
            </a:pathLst>
          </a:custGeom>
          <a:noFill/>
          <a:ln w="127000">
            <a:solidFill>
              <a:schemeClr val="bg1"/>
            </a:solidFill>
          </a:ln>
          <a:effectLst>
            <a:outerShdw blurRad="952500" dist="647700" dir="5400000" sx="85000" sy="85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742695" y="0"/>
            <a:ext cx="5449307" cy="6858000"/>
          </a:xfrm>
          <a:custGeom>
            <a:avLst/>
            <a:gdLst>
              <a:gd name="connsiteX0" fmla="*/ 1035809 w 5449307"/>
              <a:gd name="connsiteY0" fmla="*/ 0 h 6858000"/>
              <a:gd name="connsiteX1" fmla="*/ 5449307 w 5449307"/>
              <a:gd name="connsiteY1" fmla="*/ 0 h 6858000"/>
              <a:gd name="connsiteX2" fmla="*/ 5449307 w 5449307"/>
              <a:gd name="connsiteY2" fmla="*/ 6858000 h 6858000"/>
              <a:gd name="connsiteX3" fmla="*/ 2850176 w 5449307"/>
              <a:gd name="connsiteY3" fmla="*/ 6858000 h 6858000"/>
              <a:gd name="connsiteX4" fmla="*/ 2823744 w 5449307"/>
              <a:gd name="connsiteY4" fmla="*/ 6807034 h 6858000"/>
              <a:gd name="connsiteX5" fmla="*/ 1622 w 5449307"/>
              <a:gd name="connsiteY5" fmla="*/ 3066067 h 6858000"/>
              <a:gd name="connsiteX6" fmla="*/ 1000369 w 5449307"/>
              <a:gd name="connsiteY6" fmla="*/ 120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9307" h="6858000">
                <a:moveTo>
                  <a:pt x="1035809" y="0"/>
                </a:moveTo>
                <a:lnTo>
                  <a:pt x="5449307" y="0"/>
                </a:lnTo>
                <a:lnTo>
                  <a:pt x="5449307" y="6858000"/>
                </a:lnTo>
                <a:lnTo>
                  <a:pt x="2850176" y="6858000"/>
                </a:lnTo>
                <a:lnTo>
                  <a:pt x="2823744" y="6807034"/>
                </a:lnTo>
                <a:cubicBezTo>
                  <a:pt x="2261088" y="5829973"/>
                  <a:pt x="43562" y="4807683"/>
                  <a:pt x="1622" y="3066067"/>
                </a:cubicBezTo>
                <a:cubicBezTo>
                  <a:pt x="-40319" y="1324452"/>
                  <a:pt x="742889" y="853318"/>
                  <a:pt x="1000369" y="12092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7" name="Freeform: Shape 16"/>
          <p:cNvSpPr/>
          <p:nvPr userDrawn="1"/>
        </p:nvSpPr>
        <p:spPr>
          <a:xfrm>
            <a:off x="1" y="0"/>
            <a:ext cx="6808123" cy="6858000"/>
          </a:xfrm>
          <a:custGeom>
            <a:avLst/>
            <a:gdLst>
              <a:gd name="connsiteX0" fmla="*/ 0 w 6808123"/>
              <a:gd name="connsiteY0" fmla="*/ 0 h 6858000"/>
              <a:gd name="connsiteX1" fmla="*/ 2570134 w 6808123"/>
              <a:gd name="connsiteY1" fmla="*/ 0 h 6858000"/>
              <a:gd name="connsiteX2" fmla="*/ 6808123 w 6808123"/>
              <a:gd name="connsiteY2" fmla="*/ 6858000 h 6858000"/>
              <a:gd name="connsiteX3" fmla="*/ 0 w 68081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08123" h="6858000">
                <a:moveTo>
                  <a:pt x="0" y="0"/>
                </a:moveTo>
                <a:lnTo>
                  <a:pt x="2570134" y="0"/>
                </a:lnTo>
                <a:lnTo>
                  <a:pt x="6808123" y="6858000"/>
                </a:lnTo>
                <a:lnTo>
                  <a:pt x="0" y="6858000"/>
                </a:lnTo>
                <a:close/>
              </a:path>
            </a:pathLst>
          </a:custGeom>
          <a:gradFill>
            <a:gsLst>
              <a:gs pos="0">
                <a:schemeClr val="accent1"/>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hasCustomPrompt="1"/>
          </p:nvPr>
        </p:nvSpPr>
        <p:spPr>
          <a:xfrm>
            <a:off x="1182437" y="838200"/>
            <a:ext cx="5181600" cy="5181600"/>
          </a:xfrm>
          <a:custGeom>
            <a:avLst/>
            <a:gdLst>
              <a:gd name="connsiteX0" fmla="*/ 2610356 w 5220712"/>
              <a:gd name="connsiteY0" fmla="*/ 0 h 5220712"/>
              <a:gd name="connsiteX1" fmla="*/ 5220712 w 5220712"/>
              <a:gd name="connsiteY1" fmla="*/ 2610356 h 5220712"/>
              <a:gd name="connsiteX2" fmla="*/ 2610356 w 5220712"/>
              <a:gd name="connsiteY2" fmla="*/ 5220712 h 5220712"/>
              <a:gd name="connsiteX3" fmla="*/ 0 w 5220712"/>
              <a:gd name="connsiteY3" fmla="*/ 2610356 h 5220712"/>
              <a:gd name="connsiteX4" fmla="*/ 2610356 w 5220712"/>
              <a:gd name="connsiteY4" fmla="*/ 0 h 522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0712" h="5220712">
                <a:moveTo>
                  <a:pt x="2610356" y="0"/>
                </a:moveTo>
                <a:cubicBezTo>
                  <a:pt x="4052016" y="0"/>
                  <a:pt x="5220712" y="1168696"/>
                  <a:pt x="5220712" y="2610356"/>
                </a:cubicBezTo>
                <a:cubicBezTo>
                  <a:pt x="5220712" y="4052016"/>
                  <a:pt x="4052016" y="5220712"/>
                  <a:pt x="2610356" y="5220712"/>
                </a:cubicBezTo>
                <a:cubicBezTo>
                  <a:pt x="1168696" y="5220712"/>
                  <a:pt x="0" y="4052016"/>
                  <a:pt x="0" y="2610356"/>
                </a:cubicBezTo>
                <a:cubicBezTo>
                  <a:pt x="0" y="1168696"/>
                  <a:pt x="1168696" y="0"/>
                  <a:pt x="2610356" y="0"/>
                </a:cubicBezTo>
                <a:close/>
              </a:path>
            </a:pathLst>
          </a:custGeom>
          <a:noFill/>
          <a:effectLst>
            <a:outerShdw blurRad="1270000" dist="571500" dir="5400000" sx="89000" sy="89000" algn="t" rotWithShape="0">
              <a:prstClr val="black">
                <a:alpha val="23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30" name="TextBox 29"/>
          <p:cNvSpPr txBox="1"/>
          <p:nvPr userDrawn="1"/>
        </p:nvSpPr>
        <p:spPr>
          <a:xfrm flipH="1">
            <a:off x="445436" y="6386877"/>
            <a:ext cx="4138367" cy="253916"/>
          </a:xfrm>
          <a:prstGeom prst="rect">
            <a:avLst/>
          </a:prstGeom>
          <a:noFill/>
        </p:spPr>
        <p:txBody>
          <a:bodyPr wrap="square" rtlCol="0">
            <a:spAutoFit/>
          </a:bodyPr>
          <a:lstStyle/>
          <a:p>
            <a:r>
              <a:rPr lang="en-US" sz="1050" dirty="0">
                <a:solidFill>
                  <a:schemeClr val="bg1">
                    <a:alpha val="45000"/>
                  </a:schemeClr>
                </a:solidFill>
                <a:latin typeface="+mj-lt"/>
              </a:rPr>
              <a:t>Copyright © Company. All rights. | www.companysite.com</a:t>
            </a:r>
            <a:endParaRPr lang="en-US" sz="1050" dirty="0">
              <a:solidFill>
                <a:schemeClr val="bg1">
                  <a:alpha val="45000"/>
                </a:schemeClr>
              </a:solidFill>
              <a:latin typeface="+mj-lt"/>
            </a:endParaRPr>
          </a:p>
        </p:txBody>
      </p:sp>
      <p:pic>
        <p:nvPicPr>
          <p:cNvPr id="16" name="图片 15"/>
          <p:cNvPicPr>
            <a:picLocks noChangeAspect="1"/>
          </p:cNvPicPr>
          <p:nvPr userDrawn="1"/>
        </p:nvPicPr>
        <p:blipFill>
          <a:blip r:embed="rId2" cstate="screen">
            <a:biLevel thresh="25000"/>
          </a:blip>
          <a:stretch>
            <a:fillRect/>
          </a:stretch>
        </p:blipFill>
        <p:spPr>
          <a:xfrm>
            <a:off x="313775" y="217207"/>
            <a:ext cx="901414" cy="2532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50" fill="hold"/>
                                        <p:tgtEl>
                                          <p:spTgt spid="17"/>
                                        </p:tgtEl>
                                        <p:attrNameLst>
                                          <p:attrName>ppt_x</p:attrName>
                                        </p:attrNameLst>
                                      </p:cBhvr>
                                      <p:tavLst>
                                        <p:tav tm="0">
                                          <p:val>
                                            <p:strVal val="0-#ppt_w/2"/>
                                          </p:val>
                                        </p:tav>
                                        <p:tav tm="100000">
                                          <p:val>
                                            <p:strVal val="#ppt_x"/>
                                          </p:val>
                                        </p:tav>
                                      </p:tavLst>
                                    </p:anim>
                                    <p:anim calcmode="lin" valueType="num">
                                      <p:cBhvr additive="base">
                                        <p:cTn id="12" dur="1250" fill="hold"/>
                                        <p:tgtEl>
                                          <p:spTgt spid="1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75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125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bldLvl="0" animBg="1"/>
      <p:bldP spid="3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8_Title Slide">
    <p:bg>
      <p:bgPr>
        <a:gradFill flip="none" rotWithShape="1">
          <a:gsLst>
            <a:gs pos="0">
              <a:schemeClr val="accent1"/>
            </a:gs>
            <a:gs pos="100000">
              <a:schemeClr val="accent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Rectangle 1"/>
          <p:cNvSpPr/>
          <p:nvPr userDrawn="1"/>
        </p:nvSpPr>
        <p:spPr>
          <a:xfrm>
            <a:off x="4521770" y="0"/>
            <a:ext cx="3148462" cy="6858000"/>
          </a:xfrm>
          <a:prstGeom prst="rect">
            <a:avLst/>
          </a:prstGeom>
          <a:solidFill>
            <a:schemeClr val="accent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rot="10800000" flipV="1">
            <a:off x="10433048" y="68129"/>
            <a:ext cx="1758952" cy="1200329"/>
          </a:xfrm>
          <a:prstGeom prst="rect">
            <a:avLst/>
          </a:prstGeom>
          <a:noFill/>
        </p:spPr>
        <p:txBody>
          <a:bodyPr wrap="square" rtlCol="0">
            <a:spAutoFit/>
          </a:bodyPr>
          <a:lstStyle/>
          <a:p>
            <a:pPr algn="ctr"/>
            <a:fld id="{260E2A6B-A809-4840-BF14-8648BC0BDF87}" type="slidenum">
              <a:rPr lang="id-ID" sz="7200" b="1" i="0" spc="-150" smtClean="0">
                <a:solidFill>
                  <a:schemeClr val="bg1">
                    <a:alpha val="45000"/>
                  </a:schemeClr>
                </a:solidFill>
                <a:ea typeface="Roboto Condensed" panose="02000000000000000000" pitchFamily="2" charset="0"/>
                <a:cs typeface="Segoe UI" panose="020B0502040204020203" pitchFamily="34" charset="0"/>
              </a:rPr>
            </a:fld>
            <a:endParaRPr lang="id-ID" sz="41300" b="1" i="0" spc="-150" dirty="0">
              <a:solidFill>
                <a:schemeClr val="bg1">
                  <a:alpha val="45000"/>
                </a:schemeClr>
              </a:solidFill>
              <a:ea typeface="Roboto Condensed" panose="02000000000000000000" pitchFamily="2" charset="0"/>
              <a:cs typeface="Segoe UI" panose="020B0502040204020203" pitchFamily="34" charset="0"/>
            </a:endParaRPr>
          </a:p>
        </p:txBody>
      </p:sp>
      <p:sp>
        <p:nvSpPr>
          <p:cNvPr id="19" name="TextBox 18"/>
          <p:cNvSpPr txBox="1"/>
          <p:nvPr userDrawn="1"/>
        </p:nvSpPr>
        <p:spPr>
          <a:xfrm flipH="1">
            <a:off x="445436" y="6386877"/>
            <a:ext cx="4138367" cy="253916"/>
          </a:xfrm>
          <a:prstGeom prst="rect">
            <a:avLst/>
          </a:prstGeom>
          <a:noFill/>
        </p:spPr>
        <p:txBody>
          <a:bodyPr wrap="square" rtlCol="0">
            <a:spAutoFit/>
          </a:bodyPr>
          <a:lstStyle/>
          <a:p>
            <a:r>
              <a:rPr lang="en-US" sz="1050" dirty="0">
                <a:solidFill>
                  <a:schemeClr val="bg1">
                    <a:alpha val="45000"/>
                  </a:schemeClr>
                </a:solidFill>
                <a:latin typeface="+mj-lt"/>
              </a:rPr>
              <a:t>Copyright © Company. All rights. | www.companysite.com</a:t>
            </a:r>
            <a:endParaRPr lang="en-US" sz="1050" dirty="0">
              <a:solidFill>
                <a:schemeClr val="bg1">
                  <a:alpha val="45000"/>
                </a:schemeClr>
              </a:solidFill>
              <a:latin typeface="+mj-lt"/>
            </a:endParaRPr>
          </a:p>
        </p:txBody>
      </p:sp>
      <p:sp>
        <p:nvSpPr>
          <p:cNvPr id="20" name="Freeform: Shape 19"/>
          <p:cNvSpPr/>
          <p:nvPr userDrawn="1"/>
        </p:nvSpPr>
        <p:spPr>
          <a:xfrm>
            <a:off x="9982198" y="6503524"/>
            <a:ext cx="1758952" cy="354475"/>
          </a:xfrm>
          <a:custGeom>
            <a:avLst/>
            <a:gdLst>
              <a:gd name="connsiteX0" fmla="*/ 550981 w 2344943"/>
              <a:gd name="connsiteY0" fmla="*/ 0 h 407428"/>
              <a:gd name="connsiteX1" fmla="*/ 940996 w 2344943"/>
              <a:gd name="connsiteY1" fmla="*/ 0 h 407428"/>
              <a:gd name="connsiteX2" fmla="*/ 1403945 w 2344943"/>
              <a:gd name="connsiteY2" fmla="*/ 0 h 407428"/>
              <a:gd name="connsiteX3" fmla="*/ 1793961 w 2344943"/>
              <a:gd name="connsiteY3" fmla="*/ 0 h 407428"/>
              <a:gd name="connsiteX4" fmla="*/ 2288061 w 2344943"/>
              <a:gd name="connsiteY4" fmla="*/ 355358 h 407428"/>
              <a:gd name="connsiteX5" fmla="*/ 2344943 w 2344943"/>
              <a:gd name="connsiteY5" fmla="*/ 407428 h 407428"/>
              <a:gd name="connsiteX6" fmla="*/ 0 w 2344943"/>
              <a:gd name="connsiteY6" fmla="*/ 407428 h 407428"/>
              <a:gd name="connsiteX7" fmla="*/ 56882 w 2344943"/>
              <a:gd name="connsiteY7" fmla="*/ 355358 h 407428"/>
              <a:gd name="connsiteX8" fmla="*/ 550981 w 2344943"/>
              <a:gd name="connsiteY8" fmla="*/ 0 h 40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943" h="407428">
                <a:moveTo>
                  <a:pt x="550981" y="0"/>
                </a:moveTo>
                <a:lnTo>
                  <a:pt x="940996" y="0"/>
                </a:lnTo>
                <a:lnTo>
                  <a:pt x="1403945" y="0"/>
                </a:lnTo>
                <a:lnTo>
                  <a:pt x="1793961" y="0"/>
                </a:lnTo>
                <a:cubicBezTo>
                  <a:pt x="2111814" y="387"/>
                  <a:pt x="2144200" y="198956"/>
                  <a:pt x="2288061" y="355358"/>
                </a:cubicBezTo>
                <a:lnTo>
                  <a:pt x="2344943" y="407428"/>
                </a:lnTo>
                <a:lnTo>
                  <a:pt x="0" y="407428"/>
                </a:lnTo>
                <a:lnTo>
                  <a:pt x="56882" y="355358"/>
                </a:lnTo>
                <a:cubicBezTo>
                  <a:pt x="200743" y="198956"/>
                  <a:pt x="233129" y="387"/>
                  <a:pt x="5509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10450050" y="6601913"/>
            <a:ext cx="823249" cy="148800"/>
            <a:chOff x="10435302" y="6601913"/>
            <a:chExt cx="823249" cy="148800"/>
          </a:xfrm>
          <a:solidFill>
            <a:schemeClr val="accent1"/>
          </a:solidFill>
        </p:grpSpPr>
        <p:sp>
          <p:nvSpPr>
            <p:cNvPr id="26" name="Freeform 22"/>
            <p:cNvSpPr>
              <a:spLocks noEditPoints="1"/>
            </p:cNvSpPr>
            <p:nvPr userDrawn="1"/>
          </p:nvSpPr>
          <p:spPr bwMode="auto">
            <a:xfrm>
              <a:off x="10435302" y="6611627"/>
              <a:ext cx="161605" cy="129373"/>
            </a:xfrm>
            <a:custGeom>
              <a:avLst/>
              <a:gdLst>
                <a:gd name="T0" fmla="*/ 68 w 200"/>
                <a:gd name="T1" fmla="*/ 160 h 160"/>
                <a:gd name="T2" fmla="*/ 2 w 200"/>
                <a:gd name="T3" fmla="*/ 123 h 160"/>
                <a:gd name="T4" fmla="*/ 17 w 200"/>
                <a:gd name="T5" fmla="*/ 118 h 160"/>
                <a:gd name="T6" fmla="*/ 24 w 200"/>
                <a:gd name="T7" fmla="*/ 100 h 160"/>
                <a:gd name="T8" fmla="*/ 16 w 200"/>
                <a:gd name="T9" fmla="*/ 82 h 160"/>
                <a:gd name="T10" fmla="*/ 12 w 200"/>
                <a:gd name="T11" fmla="*/ 49 h 160"/>
                <a:gd name="T12" fmla="*/ 10 w 200"/>
                <a:gd name="T13" fmla="*/ 31 h 160"/>
                <a:gd name="T14" fmla="*/ 27 w 200"/>
                <a:gd name="T15" fmla="*/ 2 h 160"/>
                <a:gd name="T16" fmla="*/ 44 w 200"/>
                <a:gd name="T17" fmla="*/ 17 h 160"/>
                <a:gd name="T18" fmla="*/ 97 w 200"/>
                <a:gd name="T19" fmla="*/ 14 h 160"/>
                <a:gd name="T20" fmla="*/ 145 w 200"/>
                <a:gd name="T21" fmla="*/ 2 h 160"/>
                <a:gd name="T22" fmla="*/ 172 w 200"/>
                <a:gd name="T23" fmla="*/ 6 h 160"/>
                <a:gd name="T24" fmla="*/ 183 w 200"/>
                <a:gd name="T25" fmla="*/ 2 h 160"/>
                <a:gd name="T26" fmla="*/ 190 w 200"/>
                <a:gd name="T27" fmla="*/ 17 h 160"/>
                <a:gd name="T28" fmla="*/ 196 w 200"/>
                <a:gd name="T29" fmla="*/ 18 h 160"/>
                <a:gd name="T30" fmla="*/ 197 w 200"/>
                <a:gd name="T31" fmla="*/ 19 h 160"/>
                <a:gd name="T32" fmla="*/ 197 w 200"/>
                <a:gd name="T33" fmla="*/ 20 h 160"/>
                <a:gd name="T34" fmla="*/ 200 w 200"/>
                <a:gd name="T35" fmla="*/ 23 h 160"/>
                <a:gd name="T36" fmla="*/ 190 w 200"/>
                <a:gd name="T37" fmla="*/ 42 h 160"/>
                <a:gd name="T38" fmla="*/ 179 w 200"/>
                <a:gd name="T39" fmla="*/ 54 h 160"/>
                <a:gd name="T40" fmla="*/ 105 w 200"/>
                <a:gd name="T41" fmla="*/ 154 h 160"/>
                <a:gd name="T42" fmla="*/ 10 w 200"/>
                <a:gd name="T43" fmla="*/ 126 h 160"/>
                <a:gd name="T44" fmla="*/ 68 w 200"/>
                <a:gd name="T45" fmla="*/ 152 h 160"/>
                <a:gd name="T46" fmla="*/ 103 w 200"/>
                <a:gd name="T47" fmla="*/ 147 h 160"/>
                <a:gd name="T48" fmla="*/ 171 w 200"/>
                <a:gd name="T49" fmla="*/ 55 h 160"/>
                <a:gd name="T50" fmla="*/ 184 w 200"/>
                <a:gd name="T51" fmla="*/ 37 h 160"/>
                <a:gd name="T52" fmla="*/ 190 w 200"/>
                <a:gd name="T53" fmla="*/ 25 h 160"/>
                <a:gd name="T54" fmla="*/ 184 w 200"/>
                <a:gd name="T55" fmla="*/ 26 h 160"/>
                <a:gd name="T56" fmla="*/ 179 w 200"/>
                <a:gd name="T57" fmla="*/ 21 h 160"/>
                <a:gd name="T58" fmla="*/ 178 w 200"/>
                <a:gd name="T59" fmla="*/ 12 h 160"/>
                <a:gd name="T60" fmla="*/ 159 w 200"/>
                <a:gd name="T61" fmla="*/ 18 h 160"/>
                <a:gd name="T62" fmla="*/ 156 w 200"/>
                <a:gd name="T63" fmla="*/ 17 h 160"/>
                <a:gd name="T64" fmla="*/ 131 w 200"/>
                <a:gd name="T65" fmla="*/ 8 h 160"/>
                <a:gd name="T66" fmla="*/ 94 w 200"/>
                <a:gd name="T67" fmla="*/ 44 h 160"/>
                <a:gd name="T68" fmla="*/ 89 w 200"/>
                <a:gd name="T69" fmla="*/ 48 h 160"/>
                <a:gd name="T70" fmla="*/ 35 w 200"/>
                <a:gd name="T71" fmla="*/ 18 h 160"/>
                <a:gd name="T72" fmla="*/ 18 w 200"/>
                <a:gd name="T73" fmla="*/ 31 h 160"/>
                <a:gd name="T74" fmla="*/ 21 w 200"/>
                <a:gd name="T75" fmla="*/ 49 h 160"/>
                <a:gd name="T76" fmla="*/ 18 w 200"/>
                <a:gd name="T77" fmla="*/ 55 h 160"/>
                <a:gd name="T78" fmla="*/ 23 w 200"/>
                <a:gd name="T79" fmla="*/ 78 h 160"/>
                <a:gd name="T80" fmla="*/ 30 w 200"/>
                <a:gd name="T81" fmla="*/ 87 h 160"/>
                <a:gd name="T82" fmla="*/ 31 w 200"/>
                <a:gd name="T83" fmla="*/ 97 h 160"/>
                <a:gd name="T84" fmla="*/ 60 w 200"/>
                <a:gd name="T85" fmla="*/ 119 h 160"/>
                <a:gd name="T86" fmla="*/ 23 w 200"/>
                <a:gd name="T87" fmla="*/ 126 h 160"/>
                <a:gd name="T88" fmla="*/ 11 w 200"/>
                <a:gd name="T89" fmla="*/ 12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60">
                  <a:moveTo>
                    <a:pt x="68" y="160"/>
                  </a:moveTo>
                  <a:cubicBezTo>
                    <a:pt x="68" y="160"/>
                    <a:pt x="68" y="160"/>
                    <a:pt x="68" y="160"/>
                  </a:cubicBezTo>
                  <a:cubicBezTo>
                    <a:pt x="50" y="160"/>
                    <a:pt x="33" y="156"/>
                    <a:pt x="20" y="148"/>
                  </a:cubicBezTo>
                  <a:cubicBezTo>
                    <a:pt x="19" y="147"/>
                    <a:pt x="0" y="132"/>
                    <a:pt x="2" y="123"/>
                  </a:cubicBezTo>
                  <a:cubicBezTo>
                    <a:pt x="3" y="121"/>
                    <a:pt x="5" y="118"/>
                    <a:pt x="11" y="118"/>
                  </a:cubicBezTo>
                  <a:cubicBezTo>
                    <a:pt x="13" y="118"/>
                    <a:pt x="15" y="118"/>
                    <a:pt x="17" y="118"/>
                  </a:cubicBezTo>
                  <a:cubicBezTo>
                    <a:pt x="24" y="118"/>
                    <a:pt x="31" y="118"/>
                    <a:pt x="37" y="117"/>
                  </a:cubicBezTo>
                  <a:cubicBezTo>
                    <a:pt x="31" y="112"/>
                    <a:pt x="26" y="107"/>
                    <a:pt x="24" y="100"/>
                  </a:cubicBezTo>
                  <a:cubicBezTo>
                    <a:pt x="23" y="98"/>
                    <a:pt x="21" y="94"/>
                    <a:pt x="21" y="90"/>
                  </a:cubicBezTo>
                  <a:cubicBezTo>
                    <a:pt x="19" y="88"/>
                    <a:pt x="17" y="85"/>
                    <a:pt x="16" y="82"/>
                  </a:cubicBezTo>
                  <a:cubicBezTo>
                    <a:pt x="11" y="75"/>
                    <a:pt x="9" y="66"/>
                    <a:pt x="10" y="56"/>
                  </a:cubicBezTo>
                  <a:cubicBezTo>
                    <a:pt x="10" y="53"/>
                    <a:pt x="11" y="50"/>
                    <a:pt x="12" y="49"/>
                  </a:cubicBezTo>
                  <a:cubicBezTo>
                    <a:pt x="12" y="48"/>
                    <a:pt x="11" y="46"/>
                    <a:pt x="11" y="45"/>
                  </a:cubicBezTo>
                  <a:cubicBezTo>
                    <a:pt x="10" y="41"/>
                    <a:pt x="10" y="36"/>
                    <a:pt x="10" y="31"/>
                  </a:cubicBezTo>
                  <a:cubicBezTo>
                    <a:pt x="11" y="20"/>
                    <a:pt x="15" y="12"/>
                    <a:pt x="22" y="4"/>
                  </a:cubicBezTo>
                  <a:cubicBezTo>
                    <a:pt x="24" y="3"/>
                    <a:pt x="25" y="2"/>
                    <a:pt x="27" y="2"/>
                  </a:cubicBezTo>
                  <a:cubicBezTo>
                    <a:pt x="32" y="2"/>
                    <a:pt x="37" y="7"/>
                    <a:pt x="42" y="14"/>
                  </a:cubicBezTo>
                  <a:cubicBezTo>
                    <a:pt x="43" y="15"/>
                    <a:pt x="44" y="16"/>
                    <a:pt x="44" y="17"/>
                  </a:cubicBezTo>
                  <a:cubicBezTo>
                    <a:pt x="55" y="27"/>
                    <a:pt x="68" y="34"/>
                    <a:pt x="86" y="39"/>
                  </a:cubicBezTo>
                  <a:cubicBezTo>
                    <a:pt x="87" y="30"/>
                    <a:pt x="91" y="21"/>
                    <a:pt x="97" y="14"/>
                  </a:cubicBezTo>
                  <a:cubicBezTo>
                    <a:pt x="106" y="5"/>
                    <a:pt x="118" y="0"/>
                    <a:pt x="131" y="0"/>
                  </a:cubicBezTo>
                  <a:cubicBezTo>
                    <a:pt x="136" y="0"/>
                    <a:pt x="140" y="1"/>
                    <a:pt x="145" y="2"/>
                  </a:cubicBezTo>
                  <a:cubicBezTo>
                    <a:pt x="150" y="4"/>
                    <a:pt x="155" y="7"/>
                    <a:pt x="160" y="10"/>
                  </a:cubicBezTo>
                  <a:cubicBezTo>
                    <a:pt x="164" y="10"/>
                    <a:pt x="168" y="8"/>
                    <a:pt x="172" y="6"/>
                  </a:cubicBezTo>
                  <a:cubicBezTo>
                    <a:pt x="172" y="6"/>
                    <a:pt x="173" y="6"/>
                    <a:pt x="174" y="5"/>
                  </a:cubicBezTo>
                  <a:cubicBezTo>
                    <a:pt x="176" y="4"/>
                    <a:pt x="180" y="2"/>
                    <a:pt x="183" y="2"/>
                  </a:cubicBezTo>
                  <a:cubicBezTo>
                    <a:pt x="187" y="2"/>
                    <a:pt x="189" y="3"/>
                    <a:pt x="190" y="6"/>
                  </a:cubicBezTo>
                  <a:cubicBezTo>
                    <a:pt x="191" y="9"/>
                    <a:pt x="191" y="13"/>
                    <a:pt x="190" y="17"/>
                  </a:cubicBezTo>
                  <a:cubicBezTo>
                    <a:pt x="192" y="17"/>
                    <a:pt x="194" y="17"/>
                    <a:pt x="195" y="18"/>
                  </a:cubicBezTo>
                  <a:cubicBezTo>
                    <a:pt x="196" y="18"/>
                    <a:pt x="196" y="18"/>
                    <a:pt x="196" y="18"/>
                  </a:cubicBezTo>
                  <a:cubicBezTo>
                    <a:pt x="197" y="19"/>
                    <a:pt x="197" y="19"/>
                    <a:pt x="197" y="19"/>
                  </a:cubicBezTo>
                  <a:cubicBezTo>
                    <a:pt x="197" y="19"/>
                    <a:pt x="197" y="19"/>
                    <a:pt x="197" y="19"/>
                  </a:cubicBezTo>
                  <a:cubicBezTo>
                    <a:pt x="197" y="19"/>
                    <a:pt x="197" y="19"/>
                    <a:pt x="197" y="20"/>
                  </a:cubicBezTo>
                  <a:cubicBezTo>
                    <a:pt x="197" y="20"/>
                    <a:pt x="197" y="20"/>
                    <a:pt x="197" y="20"/>
                  </a:cubicBezTo>
                  <a:cubicBezTo>
                    <a:pt x="197" y="20"/>
                    <a:pt x="197" y="20"/>
                    <a:pt x="197" y="20"/>
                  </a:cubicBezTo>
                  <a:cubicBezTo>
                    <a:pt x="200" y="23"/>
                    <a:pt x="200" y="23"/>
                    <a:pt x="200" y="23"/>
                  </a:cubicBezTo>
                  <a:cubicBezTo>
                    <a:pt x="199" y="24"/>
                    <a:pt x="199" y="24"/>
                    <a:pt x="199" y="24"/>
                  </a:cubicBezTo>
                  <a:cubicBezTo>
                    <a:pt x="199" y="29"/>
                    <a:pt x="194" y="36"/>
                    <a:pt x="190" y="42"/>
                  </a:cubicBezTo>
                  <a:cubicBezTo>
                    <a:pt x="188" y="44"/>
                    <a:pt x="186" y="46"/>
                    <a:pt x="184" y="47"/>
                  </a:cubicBezTo>
                  <a:cubicBezTo>
                    <a:pt x="181" y="50"/>
                    <a:pt x="179" y="52"/>
                    <a:pt x="179" y="54"/>
                  </a:cubicBezTo>
                  <a:cubicBezTo>
                    <a:pt x="181" y="70"/>
                    <a:pt x="174" y="87"/>
                    <a:pt x="169" y="99"/>
                  </a:cubicBezTo>
                  <a:cubicBezTo>
                    <a:pt x="157" y="125"/>
                    <a:pt x="134" y="145"/>
                    <a:pt x="105" y="154"/>
                  </a:cubicBezTo>
                  <a:cubicBezTo>
                    <a:pt x="93" y="158"/>
                    <a:pt x="81" y="160"/>
                    <a:pt x="68" y="160"/>
                  </a:cubicBezTo>
                  <a:close/>
                  <a:moveTo>
                    <a:pt x="10" y="126"/>
                  </a:moveTo>
                  <a:cubicBezTo>
                    <a:pt x="12" y="130"/>
                    <a:pt x="21" y="139"/>
                    <a:pt x="24" y="141"/>
                  </a:cubicBezTo>
                  <a:cubicBezTo>
                    <a:pt x="36" y="148"/>
                    <a:pt x="52" y="152"/>
                    <a:pt x="68" y="152"/>
                  </a:cubicBezTo>
                  <a:cubicBezTo>
                    <a:pt x="68" y="152"/>
                    <a:pt x="68" y="152"/>
                    <a:pt x="68" y="152"/>
                  </a:cubicBezTo>
                  <a:cubicBezTo>
                    <a:pt x="80" y="152"/>
                    <a:pt x="92" y="150"/>
                    <a:pt x="103" y="147"/>
                  </a:cubicBezTo>
                  <a:cubicBezTo>
                    <a:pt x="129" y="138"/>
                    <a:pt x="150" y="120"/>
                    <a:pt x="161" y="96"/>
                  </a:cubicBezTo>
                  <a:cubicBezTo>
                    <a:pt x="166" y="85"/>
                    <a:pt x="172" y="69"/>
                    <a:pt x="171" y="55"/>
                  </a:cubicBezTo>
                  <a:cubicBezTo>
                    <a:pt x="171" y="49"/>
                    <a:pt x="175" y="45"/>
                    <a:pt x="179" y="41"/>
                  </a:cubicBezTo>
                  <a:cubicBezTo>
                    <a:pt x="181" y="40"/>
                    <a:pt x="183" y="39"/>
                    <a:pt x="184" y="37"/>
                  </a:cubicBezTo>
                  <a:cubicBezTo>
                    <a:pt x="190" y="29"/>
                    <a:pt x="191" y="25"/>
                    <a:pt x="191" y="25"/>
                  </a:cubicBezTo>
                  <a:cubicBezTo>
                    <a:pt x="190" y="25"/>
                    <a:pt x="190" y="25"/>
                    <a:pt x="190" y="25"/>
                  </a:cubicBezTo>
                  <a:cubicBezTo>
                    <a:pt x="189" y="25"/>
                    <a:pt x="187" y="25"/>
                    <a:pt x="186" y="25"/>
                  </a:cubicBezTo>
                  <a:cubicBezTo>
                    <a:pt x="185" y="26"/>
                    <a:pt x="185" y="26"/>
                    <a:pt x="184" y="26"/>
                  </a:cubicBezTo>
                  <a:cubicBezTo>
                    <a:pt x="176" y="28"/>
                    <a:pt x="176" y="28"/>
                    <a:pt x="176" y="28"/>
                  </a:cubicBezTo>
                  <a:cubicBezTo>
                    <a:pt x="179" y="21"/>
                    <a:pt x="179" y="21"/>
                    <a:pt x="179" y="21"/>
                  </a:cubicBezTo>
                  <a:cubicBezTo>
                    <a:pt x="183" y="13"/>
                    <a:pt x="183" y="11"/>
                    <a:pt x="183" y="10"/>
                  </a:cubicBezTo>
                  <a:cubicBezTo>
                    <a:pt x="181" y="10"/>
                    <a:pt x="179" y="11"/>
                    <a:pt x="178" y="12"/>
                  </a:cubicBezTo>
                  <a:cubicBezTo>
                    <a:pt x="177" y="13"/>
                    <a:pt x="176" y="13"/>
                    <a:pt x="175" y="13"/>
                  </a:cubicBezTo>
                  <a:cubicBezTo>
                    <a:pt x="170" y="16"/>
                    <a:pt x="164" y="18"/>
                    <a:pt x="159" y="18"/>
                  </a:cubicBezTo>
                  <a:cubicBezTo>
                    <a:pt x="157" y="19"/>
                    <a:pt x="157" y="19"/>
                    <a:pt x="157" y="19"/>
                  </a:cubicBezTo>
                  <a:cubicBezTo>
                    <a:pt x="156" y="17"/>
                    <a:pt x="156" y="17"/>
                    <a:pt x="156" y="17"/>
                  </a:cubicBezTo>
                  <a:cubicBezTo>
                    <a:pt x="152" y="14"/>
                    <a:pt x="147" y="11"/>
                    <a:pt x="142" y="10"/>
                  </a:cubicBezTo>
                  <a:cubicBezTo>
                    <a:pt x="139" y="8"/>
                    <a:pt x="135" y="8"/>
                    <a:pt x="131" y="8"/>
                  </a:cubicBezTo>
                  <a:cubicBezTo>
                    <a:pt x="121" y="8"/>
                    <a:pt x="110" y="12"/>
                    <a:pt x="103" y="19"/>
                  </a:cubicBezTo>
                  <a:cubicBezTo>
                    <a:pt x="97" y="26"/>
                    <a:pt x="94" y="35"/>
                    <a:pt x="94" y="44"/>
                  </a:cubicBezTo>
                  <a:cubicBezTo>
                    <a:pt x="94" y="49"/>
                    <a:pt x="94" y="49"/>
                    <a:pt x="94" y="49"/>
                  </a:cubicBezTo>
                  <a:cubicBezTo>
                    <a:pt x="89" y="48"/>
                    <a:pt x="89" y="48"/>
                    <a:pt x="89" y="48"/>
                  </a:cubicBezTo>
                  <a:cubicBezTo>
                    <a:pt x="67" y="42"/>
                    <a:pt x="51" y="34"/>
                    <a:pt x="39" y="22"/>
                  </a:cubicBezTo>
                  <a:cubicBezTo>
                    <a:pt x="38" y="22"/>
                    <a:pt x="37" y="20"/>
                    <a:pt x="35" y="18"/>
                  </a:cubicBezTo>
                  <a:cubicBezTo>
                    <a:pt x="34" y="16"/>
                    <a:pt x="30" y="11"/>
                    <a:pt x="28" y="10"/>
                  </a:cubicBezTo>
                  <a:cubicBezTo>
                    <a:pt x="21" y="16"/>
                    <a:pt x="19" y="22"/>
                    <a:pt x="18" y="31"/>
                  </a:cubicBezTo>
                  <a:cubicBezTo>
                    <a:pt x="18" y="36"/>
                    <a:pt x="18" y="40"/>
                    <a:pt x="19" y="44"/>
                  </a:cubicBezTo>
                  <a:cubicBezTo>
                    <a:pt x="19" y="45"/>
                    <a:pt x="20" y="47"/>
                    <a:pt x="21" y="49"/>
                  </a:cubicBezTo>
                  <a:cubicBezTo>
                    <a:pt x="23" y="54"/>
                    <a:pt x="23" y="54"/>
                    <a:pt x="23" y="54"/>
                  </a:cubicBezTo>
                  <a:cubicBezTo>
                    <a:pt x="18" y="55"/>
                    <a:pt x="18" y="55"/>
                    <a:pt x="18" y="55"/>
                  </a:cubicBezTo>
                  <a:cubicBezTo>
                    <a:pt x="18" y="55"/>
                    <a:pt x="18" y="55"/>
                    <a:pt x="18" y="56"/>
                  </a:cubicBezTo>
                  <a:cubicBezTo>
                    <a:pt x="17" y="65"/>
                    <a:pt x="19" y="72"/>
                    <a:pt x="23" y="78"/>
                  </a:cubicBezTo>
                  <a:cubicBezTo>
                    <a:pt x="24" y="81"/>
                    <a:pt x="26" y="83"/>
                    <a:pt x="28" y="85"/>
                  </a:cubicBezTo>
                  <a:cubicBezTo>
                    <a:pt x="30" y="87"/>
                    <a:pt x="30" y="87"/>
                    <a:pt x="30" y="87"/>
                  </a:cubicBezTo>
                  <a:cubicBezTo>
                    <a:pt x="30" y="89"/>
                    <a:pt x="30" y="89"/>
                    <a:pt x="30" y="89"/>
                  </a:cubicBezTo>
                  <a:cubicBezTo>
                    <a:pt x="29" y="91"/>
                    <a:pt x="30" y="94"/>
                    <a:pt x="31" y="97"/>
                  </a:cubicBezTo>
                  <a:cubicBezTo>
                    <a:pt x="34" y="105"/>
                    <a:pt x="41" y="111"/>
                    <a:pt x="50" y="115"/>
                  </a:cubicBezTo>
                  <a:cubicBezTo>
                    <a:pt x="60" y="119"/>
                    <a:pt x="60" y="119"/>
                    <a:pt x="60" y="119"/>
                  </a:cubicBezTo>
                  <a:cubicBezTo>
                    <a:pt x="50" y="122"/>
                    <a:pt x="50" y="122"/>
                    <a:pt x="50" y="122"/>
                  </a:cubicBezTo>
                  <a:cubicBezTo>
                    <a:pt x="40" y="125"/>
                    <a:pt x="32" y="126"/>
                    <a:pt x="23" y="126"/>
                  </a:cubicBezTo>
                  <a:cubicBezTo>
                    <a:pt x="21" y="126"/>
                    <a:pt x="19" y="126"/>
                    <a:pt x="17" y="126"/>
                  </a:cubicBezTo>
                  <a:cubicBezTo>
                    <a:pt x="15" y="126"/>
                    <a:pt x="13" y="126"/>
                    <a:pt x="11" y="126"/>
                  </a:cubicBezTo>
                  <a:cubicBezTo>
                    <a:pt x="11" y="126"/>
                    <a:pt x="10" y="126"/>
                    <a:pt x="10" y="126"/>
                  </a:cubicBezTo>
                  <a:close/>
                </a:path>
              </a:pathLst>
            </a:custGeom>
            <a:grpFill/>
            <a:ln>
              <a:noFill/>
            </a:ln>
          </p:spPr>
          <p:txBody>
            <a:bodyPr vert="horz" wrap="square" lIns="91440" tIns="45720" rIns="91440" bIns="45720" numCol="1" anchor="t" anchorCtr="0" compatLnSpc="1"/>
            <a:lstStyle/>
            <a:p>
              <a:endParaRPr lang="en-US"/>
            </a:p>
          </p:txBody>
        </p:sp>
        <p:sp>
          <p:nvSpPr>
            <p:cNvPr id="27" name="Freeform 35"/>
            <p:cNvSpPr>
              <a:spLocks noEditPoints="1"/>
            </p:cNvSpPr>
            <p:nvPr userDrawn="1"/>
          </p:nvSpPr>
          <p:spPr bwMode="auto">
            <a:xfrm>
              <a:off x="10816239" y="6605224"/>
              <a:ext cx="71089" cy="142178"/>
            </a:xfrm>
            <a:custGeom>
              <a:avLst/>
              <a:gdLst>
                <a:gd name="T0" fmla="*/ 60 w 88"/>
                <a:gd name="T1" fmla="*/ 176 h 176"/>
                <a:gd name="T2" fmla="*/ 16 w 88"/>
                <a:gd name="T3" fmla="*/ 176 h 176"/>
                <a:gd name="T4" fmla="*/ 16 w 88"/>
                <a:gd name="T5" fmla="*/ 92 h 176"/>
                <a:gd name="T6" fmla="*/ 0 w 88"/>
                <a:gd name="T7" fmla="*/ 92 h 176"/>
                <a:gd name="T8" fmla="*/ 0 w 88"/>
                <a:gd name="T9" fmla="*/ 56 h 176"/>
                <a:gd name="T10" fmla="*/ 16 w 88"/>
                <a:gd name="T11" fmla="*/ 56 h 176"/>
                <a:gd name="T12" fmla="*/ 17 w 88"/>
                <a:gd name="T13" fmla="*/ 39 h 176"/>
                <a:gd name="T14" fmla="*/ 57 w 88"/>
                <a:gd name="T15" fmla="*/ 0 h 176"/>
                <a:gd name="T16" fmla="*/ 88 w 88"/>
                <a:gd name="T17" fmla="*/ 0 h 176"/>
                <a:gd name="T18" fmla="*/ 88 w 88"/>
                <a:gd name="T19" fmla="*/ 37 h 176"/>
                <a:gd name="T20" fmla="*/ 64 w 88"/>
                <a:gd name="T21" fmla="*/ 37 h 176"/>
                <a:gd name="T22" fmla="*/ 60 w 88"/>
                <a:gd name="T23" fmla="*/ 40 h 176"/>
                <a:gd name="T24" fmla="*/ 60 w 88"/>
                <a:gd name="T25" fmla="*/ 56 h 176"/>
                <a:gd name="T26" fmla="*/ 84 w 88"/>
                <a:gd name="T27" fmla="*/ 56 h 176"/>
                <a:gd name="T28" fmla="*/ 85 w 88"/>
                <a:gd name="T29" fmla="*/ 92 h 176"/>
                <a:gd name="T30" fmla="*/ 60 w 88"/>
                <a:gd name="T31" fmla="*/ 92 h 176"/>
                <a:gd name="T32" fmla="*/ 60 w 88"/>
                <a:gd name="T33" fmla="*/ 176 h 176"/>
                <a:gd name="T34" fmla="*/ 24 w 88"/>
                <a:gd name="T35" fmla="*/ 168 h 176"/>
                <a:gd name="T36" fmla="*/ 52 w 88"/>
                <a:gd name="T37" fmla="*/ 168 h 176"/>
                <a:gd name="T38" fmla="*/ 53 w 88"/>
                <a:gd name="T39" fmla="*/ 84 h 176"/>
                <a:gd name="T40" fmla="*/ 77 w 88"/>
                <a:gd name="T41" fmla="*/ 84 h 176"/>
                <a:gd name="T42" fmla="*/ 76 w 88"/>
                <a:gd name="T43" fmla="*/ 64 h 176"/>
                <a:gd name="T44" fmla="*/ 52 w 88"/>
                <a:gd name="T45" fmla="*/ 64 h 176"/>
                <a:gd name="T46" fmla="*/ 53 w 88"/>
                <a:gd name="T47" fmla="*/ 41 h 176"/>
                <a:gd name="T48" fmla="*/ 64 w 88"/>
                <a:gd name="T49" fmla="*/ 29 h 176"/>
                <a:gd name="T50" fmla="*/ 79 w 88"/>
                <a:gd name="T51" fmla="*/ 29 h 176"/>
                <a:gd name="T52" fmla="*/ 79 w 88"/>
                <a:gd name="T53" fmla="*/ 8 h 176"/>
                <a:gd name="T54" fmla="*/ 57 w 88"/>
                <a:gd name="T55" fmla="*/ 8 h 176"/>
                <a:gd name="T56" fmla="*/ 25 w 88"/>
                <a:gd name="T57" fmla="*/ 39 h 176"/>
                <a:gd name="T58" fmla="*/ 24 w 88"/>
                <a:gd name="T59" fmla="*/ 64 h 176"/>
                <a:gd name="T60" fmla="*/ 8 w 88"/>
                <a:gd name="T61" fmla="*/ 64 h 176"/>
                <a:gd name="T62" fmla="*/ 8 w 88"/>
                <a:gd name="T63" fmla="*/ 84 h 176"/>
                <a:gd name="T64" fmla="*/ 24 w 88"/>
                <a:gd name="T65" fmla="*/ 84 h 176"/>
                <a:gd name="T66" fmla="*/ 24 w 88"/>
                <a:gd name="T67"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176">
                  <a:moveTo>
                    <a:pt x="60" y="176"/>
                  </a:moveTo>
                  <a:cubicBezTo>
                    <a:pt x="16" y="176"/>
                    <a:pt x="16" y="176"/>
                    <a:pt x="16" y="176"/>
                  </a:cubicBezTo>
                  <a:cubicBezTo>
                    <a:pt x="16" y="92"/>
                    <a:pt x="16" y="92"/>
                    <a:pt x="16" y="92"/>
                  </a:cubicBezTo>
                  <a:cubicBezTo>
                    <a:pt x="0" y="92"/>
                    <a:pt x="0" y="92"/>
                    <a:pt x="0" y="92"/>
                  </a:cubicBezTo>
                  <a:cubicBezTo>
                    <a:pt x="0" y="56"/>
                    <a:pt x="0" y="56"/>
                    <a:pt x="0" y="56"/>
                  </a:cubicBezTo>
                  <a:cubicBezTo>
                    <a:pt x="16" y="56"/>
                    <a:pt x="16" y="56"/>
                    <a:pt x="16" y="56"/>
                  </a:cubicBezTo>
                  <a:cubicBezTo>
                    <a:pt x="17" y="39"/>
                    <a:pt x="17" y="39"/>
                    <a:pt x="17" y="39"/>
                  </a:cubicBezTo>
                  <a:cubicBezTo>
                    <a:pt x="17" y="20"/>
                    <a:pt x="28" y="0"/>
                    <a:pt x="57" y="0"/>
                  </a:cubicBezTo>
                  <a:cubicBezTo>
                    <a:pt x="88" y="0"/>
                    <a:pt x="88" y="0"/>
                    <a:pt x="88" y="0"/>
                  </a:cubicBezTo>
                  <a:cubicBezTo>
                    <a:pt x="88" y="37"/>
                    <a:pt x="88" y="37"/>
                    <a:pt x="88" y="37"/>
                  </a:cubicBezTo>
                  <a:cubicBezTo>
                    <a:pt x="64" y="37"/>
                    <a:pt x="64" y="37"/>
                    <a:pt x="64" y="37"/>
                  </a:cubicBezTo>
                  <a:cubicBezTo>
                    <a:pt x="62" y="37"/>
                    <a:pt x="60" y="37"/>
                    <a:pt x="60" y="40"/>
                  </a:cubicBezTo>
                  <a:cubicBezTo>
                    <a:pt x="60" y="56"/>
                    <a:pt x="60" y="56"/>
                    <a:pt x="60" y="56"/>
                  </a:cubicBezTo>
                  <a:cubicBezTo>
                    <a:pt x="84" y="56"/>
                    <a:pt x="84" y="56"/>
                    <a:pt x="84" y="56"/>
                  </a:cubicBezTo>
                  <a:cubicBezTo>
                    <a:pt x="85" y="92"/>
                    <a:pt x="85" y="92"/>
                    <a:pt x="85" y="92"/>
                  </a:cubicBezTo>
                  <a:cubicBezTo>
                    <a:pt x="60" y="92"/>
                    <a:pt x="60" y="92"/>
                    <a:pt x="60" y="92"/>
                  </a:cubicBezTo>
                  <a:lnTo>
                    <a:pt x="60" y="176"/>
                  </a:lnTo>
                  <a:close/>
                  <a:moveTo>
                    <a:pt x="24" y="168"/>
                  </a:moveTo>
                  <a:cubicBezTo>
                    <a:pt x="52" y="168"/>
                    <a:pt x="52" y="168"/>
                    <a:pt x="52" y="168"/>
                  </a:cubicBezTo>
                  <a:cubicBezTo>
                    <a:pt x="53" y="84"/>
                    <a:pt x="53" y="84"/>
                    <a:pt x="53" y="84"/>
                  </a:cubicBezTo>
                  <a:cubicBezTo>
                    <a:pt x="77" y="84"/>
                    <a:pt x="77" y="84"/>
                    <a:pt x="77" y="84"/>
                  </a:cubicBezTo>
                  <a:cubicBezTo>
                    <a:pt x="76" y="64"/>
                    <a:pt x="76" y="64"/>
                    <a:pt x="76" y="64"/>
                  </a:cubicBezTo>
                  <a:cubicBezTo>
                    <a:pt x="52" y="64"/>
                    <a:pt x="52" y="64"/>
                    <a:pt x="52" y="64"/>
                  </a:cubicBezTo>
                  <a:cubicBezTo>
                    <a:pt x="53" y="41"/>
                    <a:pt x="53" y="41"/>
                    <a:pt x="53" y="41"/>
                  </a:cubicBezTo>
                  <a:cubicBezTo>
                    <a:pt x="53" y="33"/>
                    <a:pt x="59" y="29"/>
                    <a:pt x="64" y="29"/>
                  </a:cubicBezTo>
                  <a:cubicBezTo>
                    <a:pt x="79" y="29"/>
                    <a:pt x="79" y="29"/>
                    <a:pt x="79" y="29"/>
                  </a:cubicBezTo>
                  <a:cubicBezTo>
                    <a:pt x="79" y="8"/>
                    <a:pt x="79" y="8"/>
                    <a:pt x="79" y="8"/>
                  </a:cubicBezTo>
                  <a:cubicBezTo>
                    <a:pt x="57" y="8"/>
                    <a:pt x="57" y="8"/>
                    <a:pt x="57" y="8"/>
                  </a:cubicBezTo>
                  <a:cubicBezTo>
                    <a:pt x="28" y="8"/>
                    <a:pt x="25" y="32"/>
                    <a:pt x="25" y="39"/>
                  </a:cubicBezTo>
                  <a:cubicBezTo>
                    <a:pt x="24" y="64"/>
                    <a:pt x="24" y="64"/>
                    <a:pt x="24" y="64"/>
                  </a:cubicBezTo>
                  <a:cubicBezTo>
                    <a:pt x="8" y="64"/>
                    <a:pt x="8" y="64"/>
                    <a:pt x="8" y="64"/>
                  </a:cubicBezTo>
                  <a:cubicBezTo>
                    <a:pt x="8" y="84"/>
                    <a:pt x="8" y="84"/>
                    <a:pt x="8" y="84"/>
                  </a:cubicBezTo>
                  <a:cubicBezTo>
                    <a:pt x="24" y="84"/>
                    <a:pt x="24" y="84"/>
                    <a:pt x="24" y="84"/>
                  </a:cubicBezTo>
                  <a:lnTo>
                    <a:pt x="24" y="168"/>
                  </a:lnTo>
                  <a:close/>
                </a:path>
              </a:pathLst>
            </a:custGeom>
            <a:grpFill/>
            <a:ln>
              <a:noFill/>
            </a:ln>
          </p:spPr>
          <p:txBody>
            <a:bodyPr vert="horz" wrap="square" lIns="91440" tIns="45720" rIns="91440" bIns="45720" numCol="1" anchor="t" anchorCtr="0" compatLnSpc="1"/>
            <a:lstStyle/>
            <a:p>
              <a:endParaRPr lang="en-US"/>
            </a:p>
          </p:txBody>
        </p:sp>
        <p:sp>
          <p:nvSpPr>
            <p:cNvPr id="28" name="Freeform 37"/>
            <p:cNvSpPr>
              <a:spLocks noEditPoints="1"/>
            </p:cNvSpPr>
            <p:nvPr userDrawn="1"/>
          </p:nvSpPr>
          <p:spPr bwMode="auto">
            <a:xfrm>
              <a:off x="11106660" y="6601913"/>
              <a:ext cx="151891" cy="148800"/>
            </a:xfrm>
            <a:custGeom>
              <a:avLst/>
              <a:gdLst>
                <a:gd name="T0" fmla="*/ 17 w 188"/>
                <a:gd name="T1" fmla="*/ 184 h 184"/>
                <a:gd name="T2" fmla="*/ 0 w 188"/>
                <a:gd name="T3" fmla="*/ 17 h 184"/>
                <a:gd name="T4" fmla="*/ 170 w 188"/>
                <a:gd name="T5" fmla="*/ 0 h 184"/>
                <a:gd name="T6" fmla="*/ 188 w 188"/>
                <a:gd name="T7" fmla="*/ 167 h 184"/>
                <a:gd name="T8" fmla="*/ 17 w 188"/>
                <a:gd name="T9" fmla="*/ 8 h 184"/>
                <a:gd name="T10" fmla="*/ 7 w 188"/>
                <a:gd name="T11" fmla="*/ 167 h 184"/>
                <a:gd name="T12" fmla="*/ 170 w 188"/>
                <a:gd name="T13" fmla="*/ 176 h 184"/>
                <a:gd name="T14" fmla="*/ 180 w 188"/>
                <a:gd name="T15" fmla="*/ 17 h 184"/>
                <a:gd name="T16" fmla="*/ 17 w 188"/>
                <a:gd name="T17" fmla="*/ 8 h 184"/>
                <a:gd name="T18" fmla="*/ 26 w 188"/>
                <a:gd name="T19" fmla="*/ 168 h 184"/>
                <a:gd name="T20" fmla="*/ 16 w 188"/>
                <a:gd name="T21" fmla="*/ 85 h 184"/>
                <a:gd name="T22" fmla="*/ 48 w 188"/>
                <a:gd name="T23" fmla="*/ 81 h 184"/>
                <a:gd name="T24" fmla="*/ 52 w 188"/>
                <a:gd name="T25" fmla="*/ 86 h 184"/>
                <a:gd name="T26" fmla="*/ 94 w 188"/>
                <a:gd name="T27" fmla="*/ 141 h 184"/>
                <a:gd name="T28" fmla="*/ 135 w 188"/>
                <a:gd name="T29" fmla="*/ 86 h 184"/>
                <a:gd name="T30" fmla="*/ 139 w 188"/>
                <a:gd name="T31" fmla="*/ 81 h 184"/>
                <a:gd name="T32" fmla="*/ 172 w 188"/>
                <a:gd name="T33" fmla="*/ 85 h 184"/>
                <a:gd name="T34" fmla="*/ 161 w 188"/>
                <a:gd name="T35" fmla="*/ 168 h 184"/>
                <a:gd name="T36" fmla="*/ 23 w 188"/>
                <a:gd name="T37" fmla="*/ 158 h 184"/>
                <a:gd name="T38" fmla="*/ 161 w 188"/>
                <a:gd name="T39" fmla="*/ 160 h 184"/>
                <a:gd name="T40" fmla="*/ 164 w 188"/>
                <a:gd name="T41" fmla="*/ 89 h 184"/>
                <a:gd name="T42" fmla="*/ 145 w 188"/>
                <a:gd name="T43" fmla="*/ 98 h 184"/>
                <a:gd name="T44" fmla="*/ 43 w 188"/>
                <a:gd name="T45" fmla="*/ 98 h 184"/>
                <a:gd name="T46" fmla="*/ 23 w 188"/>
                <a:gd name="T47" fmla="*/ 89 h 184"/>
                <a:gd name="T48" fmla="*/ 58 w 188"/>
                <a:gd name="T49" fmla="*/ 98 h 184"/>
                <a:gd name="T50" fmla="*/ 129 w 188"/>
                <a:gd name="T51" fmla="*/ 98 h 184"/>
                <a:gd name="T52" fmla="*/ 94 w 188"/>
                <a:gd name="T53" fmla="*/ 71 h 184"/>
                <a:gd name="T54" fmla="*/ 94 w 188"/>
                <a:gd name="T55" fmla="*/ 125 h 184"/>
                <a:gd name="T56" fmla="*/ 94 w 188"/>
                <a:gd name="T57" fmla="*/ 71 h 184"/>
                <a:gd name="T58" fmla="*/ 135 w 188"/>
                <a:gd name="T59" fmla="*/ 60 h 184"/>
                <a:gd name="T60" fmla="*/ 124 w 188"/>
                <a:gd name="T61" fmla="*/ 30 h 184"/>
                <a:gd name="T62" fmla="*/ 156 w 188"/>
                <a:gd name="T63" fmla="*/ 20 h 184"/>
                <a:gd name="T64" fmla="*/ 168 w 188"/>
                <a:gd name="T65" fmla="*/ 50 h 184"/>
                <a:gd name="T66" fmla="*/ 135 w 188"/>
                <a:gd name="T67" fmla="*/ 28 h 184"/>
                <a:gd name="T68" fmla="*/ 132 w 188"/>
                <a:gd name="T69" fmla="*/ 49 h 184"/>
                <a:gd name="T70" fmla="*/ 157 w 188"/>
                <a:gd name="T71" fmla="*/ 52 h 184"/>
                <a:gd name="T72" fmla="*/ 160 w 188"/>
                <a:gd name="T73" fmla="*/ 31 h 184"/>
                <a:gd name="T74" fmla="*/ 135 w 188"/>
                <a:gd name="T75" fmla="*/ 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84">
                  <a:moveTo>
                    <a:pt x="170" y="184"/>
                  </a:moveTo>
                  <a:cubicBezTo>
                    <a:pt x="17" y="184"/>
                    <a:pt x="17" y="184"/>
                    <a:pt x="17" y="184"/>
                  </a:cubicBezTo>
                  <a:cubicBezTo>
                    <a:pt x="8" y="184"/>
                    <a:pt x="0" y="176"/>
                    <a:pt x="0" y="167"/>
                  </a:cubicBezTo>
                  <a:cubicBezTo>
                    <a:pt x="0" y="17"/>
                    <a:pt x="0" y="17"/>
                    <a:pt x="0" y="17"/>
                  </a:cubicBezTo>
                  <a:cubicBezTo>
                    <a:pt x="0" y="8"/>
                    <a:pt x="8" y="0"/>
                    <a:pt x="17" y="0"/>
                  </a:cubicBezTo>
                  <a:cubicBezTo>
                    <a:pt x="170" y="0"/>
                    <a:pt x="170" y="0"/>
                    <a:pt x="170" y="0"/>
                  </a:cubicBezTo>
                  <a:cubicBezTo>
                    <a:pt x="180" y="0"/>
                    <a:pt x="188" y="8"/>
                    <a:pt x="188" y="17"/>
                  </a:cubicBezTo>
                  <a:cubicBezTo>
                    <a:pt x="188" y="167"/>
                    <a:pt x="188" y="167"/>
                    <a:pt x="188" y="167"/>
                  </a:cubicBezTo>
                  <a:cubicBezTo>
                    <a:pt x="188" y="176"/>
                    <a:pt x="180" y="184"/>
                    <a:pt x="170" y="184"/>
                  </a:cubicBezTo>
                  <a:close/>
                  <a:moveTo>
                    <a:pt x="17" y="8"/>
                  </a:moveTo>
                  <a:cubicBezTo>
                    <a:pt x="12" y="8"/>
                    <a:pt x="7" y="12"/>
                    <a:pt x="7" y="17"/>
                  </a:cubicBezTo>
                  <a:cubicBezTo>
                    <a:pt x="7" y="167"/>
                    <a:pt x="7" y="167"/>
                    <a:pt x="7" y="167"/>
                  </a:cubicBezTo>
                  <a:cubicBezTo>
                    <a:pt x="7" y="172"/>
                    <a:pt x="12" y="176"/>
                    <a:pt x="17" y="176"/>
                  </a:cubicBezTo>
                  <a:cubicBezTo>
                    <a:pt x="170" y="176"/>
                    <a:pt x="170" y="176"/>
                    <a:pt x="170" y="176"/>
                  </a:cubicBezTo>
                  <a:cubicBezTo>
                    <a:pt x="175" y="176"/>
                    <a:pt x="180" y="172"/>
                    <a:pt x="180" y="167"/>
                  </a:cubicBezTo>
                  <a:cubicBezTo>
                    <a:pt x="180" y="17"/>
                    <a:pt x="180" y="17"/>
                    <a:pt x="180" y="17"/>
                  </a:cubicBezTo>
                  <a:cubicBezTo>
                    <a:pt x="180" y="12"/>
                    <a:pt x="175" y="8"/>
                    <a:pt x="170" y="8"/>
                  </a:cubicBezTo>
                  <a:lnTo>
                    <a:pt x="17" y="8"/>
                  </a:lnTo>
                  <a:close/>
                  <a:moveTo>
                    <a:pt x="161" y="168"/>
                  </a:moveTo>
                  <a:cubicBezTo>
                    <a:pt x="26" y="168"/>
                    <a:pt x="26" y="168"/>
                    <a:pt x="26" y="168"/>
                  </a:cubicBezTo>
                  <a:cubicBezTo>
                    <a:pt x="20" y="168"/>
                    <a:pt x="16" y="163"/>
                    <a:pt x="16" y="158"/>
                  </a:cubicBezTo>
                  <a:cubicBezTo>
                    <a:pt x="16" y="85"/>
                    <a:pt x="16" y="85"/>
                    <a:pt x="16" y="85"/>
                  </a:cubicBezTo>
                  <a:cubicBezTo>
                    <a:pt x="16" y="83"/>
                    <a:pt x="17" y="81"/>
                    <a:pt x="19" y="81"/>
                  </a:cubicBezTo>
                  <a:cubicBezTo>
                    <a:pt x="48" y="81"/>
                    <a:pt x="48" y="81"/>
                    <a:pt x="48" y="81"/>
                  </a:cubicBezTo>
                  <a:cubicBezTo>
                    <a:pt x="50" y="81"/>
                    <a:pt x="51" y="82"/>
                    <a:pt x="51" y="83"/>
                  </a:cubicBezTo>
                  <a:cubicBezTo>
                    <a:pt x="52" y="84"/>
                    <a:pt x="52" y="85"/>
                    <a:pt x="52" y="86"/>
                  </a:cubicBezTo>
                  <a:cubicBezTo>
                    <a:pt x="51" y="90"/>
                    <a:pt x="50" y="94"/>
                    <a:pt x="50" y="98"/>
                  </a:cubicBezTo>
                  <a:cubicBezTo>
                    <a:pt x="50" y="122"/>
                    <a:pt x="70" y="141"/>
                    <a:pt x="94" y="141"/>
                  </a:cubicBezTo>
                  <a:cubicBezTo>
                    <a:pt x="117" y="141"/>
                    <a:pt x="137" y="122"/>
                    <a:pt x="137" y="98"/>
                  </a:cubicBezTo>
                  <a:cubicBezTo>
                    <a:pt x="137" y="94"/>
                    <a:pt x="136" y="90"/>
                    <a:pt x="135" y="86"/>
                  </a:cubicBezTo>
                  <a:cubicBezTo>
                    <a:pt x="135" y="85"/>
                    <a:pt x="135" y="84"/>
                    <a:pt x="136" y="83"/>
                  </a:cubicBezTo>
                  <a:cubicBezTo>
                    <a:pt x="136" y="82"/>
                    <a:pt x="138" y="81"/>
                    <a:pt x="139" y="81"/>
                  </a:cubicBezTo>
                  <a:cubicBezTo>
                    <a:pt x="168" y="81"/>
                    <a:pt x="168" y="81"/>
                    <a:pt x="168" y="81"/>
                  </a:cubicBezTo>
                  <a:cubicBezTo>
                    <a:pt x="170" y="81"/>
                    <a:pt x="172" y="83"/>
                    <a:pt x="172" y="85"/>
                  </a:cubicBezTo>
                  <a:cubicBezTo>
                    <a:pt x="172" y="158"/>
                    <a:pt x="172" y="158"/>
                    <a:pt x="172" y="158"/>
                  </a:cubicBezTo>
                  <a:cubicBezTo>
                    <a:pt x="172" y="163"/>
                    <a:pt x="167" y="168"/>
                    <a:pt x="161" y="168"/>
                  </a:cubicBezTo>
                  <a:close/>
                  <a:moveTo>
                    <a:pt x="23" y="89"/>
                  </a:moveTo>
                  <a:cubicBezTo>
                    <a:pt x="23" y="158"/>
                    <a:pt x="23" y="158"/>
                    <a:pt x="23" y="158"/>
                  </a:cubicBezTo>
                  <a:cubicBezTo>
                    <a:pt x="23" y="159"/>
                    <a:pt x="25" y="160"/>
                    <a:pt x="26" y="160"/>
                  </a:cubicBezTo>
                  <a:cubicBezTo>
                    <a:pt x="161" y="160"/>
                    <a:pt x="161" y="160"/>
                    <a:pt x="161" y="160"/>
                  </a:cubicBezTo>
                  <a:cubicBezTo>
                    <a:pt x="163" y="160"/>
                    <a:pt x="164" y="159"/>
                    <a:pt x="164" y="158"/>
                  </a:cubicBezTo>
                  <a:cubicBezTo>
                    <a:pt x="164" y="89"/>
                    <a:pt x="164" y="89"/>
                    <a:pt x="164" y="89"/>
                  </a:cubicBezTo>
                  <a:cubicBezTo>
                    <a:pt x="144" y="89"/>
                    <a:pt x="144" y="89"/>
                    <a:pt x="144" y="89"/>
                  </a:cubicBezTo>
                  <a:cubicBezTo>
                    <a:pt x="144" y="92"/>
                    <a:pt x="145" y="95"/>
                    <a:pt x="145" y="98"/>
                  </a:cubicBezTo>
                  <a:cubicBezTo>
                    <a:pt x="145" y="126"/>
                    <a:pt x="122" y="148"/>
                    <a:pt x="94" y="148"/>
                  </a:cubicBezTo>
                  <a:cubicBezTo>
                    <a:pt x="65" y="148"/>
                    <a:pt x="43" y="126"/>
                    <a:pt x="43" y="98"/>
                  </a:cubicBezTo>
                  <a:cubicBezTo>
                    <a:pt x="43" y="95"/>
                    <a:pt x="43" y="92"/>
                    <a:pt x="43" y="89"/>
                  </a:cubicBezTo>
                  <a:lnTo>
                    <a:pt x="23" y="89"/>
                  </a:lnTo>
                  <a:close/>
                  <a:moveTo>
                    <a:pt x="94" y="133"/>
                  </a:moveTo>
                  <a:cubicBezTo>
                    <a:pt x="74" y="133"/>
                    <a:pt x="58" y="117"/>
                    <a:pt x="58" y="98"/>
                  </a:cubicBezTo>
                  <a:cubicBezTo>
                    <a:pt x="58" y="79"/>
                    <a:pt x="74" y="64"/>
                    <a:pt x="94" y="64"/>
                  </a:cubicBezTo>
                  <a:cubicBezTo>
                    <a:pt x="113" y="64"/>
                    <a:pt x="129" y="79"/>
                    <a:pt x="129" y="98"/>
                  </a:cubicBezTo>
                  <a:cubicBezTo>
                    <a:pt x="129" y="117"/>
                    <a:pt x="113" y="133"/>
                    <a:pt x="94" y="133"/>
                  </a:cubicBezTo>
                  <a:close/>
                  <a:moveTo>
                    <a:pt x="94" y="71"/>
                  </a:moveTo>
                  <a:cubicBezTo>
                    <a:pt x="78" y="71"/>
                    <a:pt x="66" y="84"/>
                    <a:pt x="66" y="98"/>
                  </a:cubicBezTo>
                  <a:cubicBezTo>
                    <a:pt x="66" y="113"/>
                    <a:pt x="78" y="125"/>
                    <a:pt x="94" y="125"/>
                  </a:cubicBezTo>
                  <a:cubicBezTo>
                    <a:pt x="109" y="125"/>
                    <a:pt x="121" y="113"/>
                    <a:pt x="121" y="98"/>
                  </a:cubicBezTo>
                  <a:cubicBezTo>
                    <a:pt x="121" y="84"/>
                    <a:pt x="109" y="71"/>
                    <a:pt x="94" y="71"/>
                  </a:cubicBezTo>
                  <a:close/>
                  <a:moveTo>
                    <a:pt x="156" y="60"/>
                  </a:moveTo>
                  <a:cubicBezTo>
                    <a:pt x="135" y="60"/>
                    <a:pt x="135" y="60"/>
                    <a:pt x="135" y="60"/>
                  </a:cubicBezTo>
                  <a:cubicBezTo>
                    <a:pt x="129" y="60"/>
                    <a:pt x="124" y="55"/>
                    <a:pt x="124" y="50"/>
                  </a:cubicBezTo>
                  <a:cubicBezTo>
                    <a:pt x="124" y="30"/>
                    <a:pt x="124" y="30"/>
                    <a:pt x="124" y="30"/>
                  </a:cubicBezTo>
                  <a:cubicBezTo>
                    <a:pt x="124" y="24"/>
                    <a:pt x="129" y="20"/>
                    <a:pt x="135" y="20"/>
                  </a:cubicBezTo>
                  <a:cubicBezTo>
                    <a:pt x="156" y="20"/>
                    <a:pt x="156" y="20"/>
                    <a:pt x="156" y="20"/>
                  </a:cubicBezTo>
                  <a:cubicBezTo>
                    <a:pt x="163" y="20"/>
                    <a:pt x="168" y="24"/>
                    <a:pt x="168" y="30"/>
                  </a:cubicBezTo>
                  <a:cubicBezTo>
                    <a:pt x="168" y="50"/>
                    <a:pt x="168" y="50"/>
                    <a:pt x="168" y="50"/>
                  </a:cubicBezTo>
                  <a:cubicBezTo>
                    <a:pt x="168" y="55"/>
                    <a:pt x="163" y="60"/>
                    <a:pt x="156" y="60"/>
                  </a:cubicBezTo>
                  <a:close/>
                  <a:moveTo>
                    <a:pt x="135" y="28"/>
                  </a:moveTo>
                  <a:cubicBezTo>
                    <a:pt x="133" y="28"/>
                    <a:pt x="132" y="29"/>
                    <a:pt x="132" y="31"/>
                  </a:cubicBezTo>
                  <a:cubicBezTo>
                    <a:pt x="132" y="49"/>
                    <a:pt x="132" y="49"/>
                    <a:pt x="132" y="49"/>
                  </a:cubicBezTo>
                  <a:cubicBezTo>
                    <a:pt x="132" y="51"/>
                    <a:pt x="133" y="52"/>
                    <a:pt x="135" y="52"/>
                  </a:cubicBezTo>
                  <a:cubicBezTo>
                    <a:pt x="157" y="52"/>
                    <a:pt x="157" y="52"/>
                    <a:pt x="157" y="52"/>
                  </a:cubicBezTo>
                  <a:cubicBezTo>
                    <a:pt x="158" y="52"/>
                    <a:pt x="160" y="51"/>
                    <a:pt x="160" y="49"/>
                  </a:cubicBezTo>
                  <a:cubicBezTo>
                    <a:pt x="160" y="31"/>
                    <a:pt x="160" y="31"/>
                    <a:pt x="160" y="31"/>
                  </a:cubicBezTo>
                  <a:cubicBezTo>
                    <a:pt x="160" y="29"/>
                    <a:pt x="158" y="28"/>
                    <a:pt x="157" y="28"/>
                  </a:cubicBezTo>
                  <a:lnTo>
                    <a:pt x="135" y="28"/>
                  </a:lnTo>
                  <a:close/>
                </a:path>
              </a:pathLst>
            </a:custGeom>
            <a:grpFill/>
            <a:ln>
              <a:noFill/>
            </a:ln>
          </p:spPr>
          <p:txBody>
            <a:bodyPr vert="horz" wrap="square" lIns="91440" tIns="45720" rIns="91440" bIns="45720" numCol="1" anchor="t" anchorCtr="0" compatLnSpc="1"/>
            <a:lstStyle/>
            <a:p>
              <a:endParaRPr lang="en-US"/>
            </a:p>
          </p:txBody>
        </p:sp>
      </p:grpSp>
      <p:sp>
        <p:nvSpPr>
          <p:cNvPr id="15" name="Picture Placeholder 14"/>
          <p:cNvSpPr>
            <a:spLocks noGrp="1"/>
          </p:cNvSpPr>
          <p:nvPr>
            <p:ph type="pic" sz="quarter" idx="10" hasCustomPrompt="1"/>
          </p:nvPr>
        </p:nvSpPr>
        <p:spPr>
          <a:xfrm>
            <a:off x="3418683" y="653143"/>
            <a:ext cx="5354634" cy="5551714"/>
          </a:xfrm>
          <a:prstGeom prst="rect">
            <a:avLst/>
          </a:prstGeom>
          <a:noFill/>
          <a:effectLst>
            <a:outerShdw blurRad="1092200" dist="723900" dir="5400000" sx="87000" sy="87000" algn="t"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bldLvl="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
            <a:ext cx="7924800" cy="6857997"/>
          </a:xfrm>
          <a:custGeom>
            <a:avLst/>
            <a:gdLst>
              <a:gd name="connsiteX0" fmla="*/ 0 w 7924800"/>
              <a:gd name="connsiteY0" fmla="*/ 0 h 6857997"/>
              <a:gd name="connsiteX1" fmla="*/ 7924800 w 7924800"/>
              <a:gd name="connsiteY1" fmla="*/ 0 h 6857997"/>
              <a:gd name="connsiteX2" fmla="*/ 7924800 w 7924800"/>
              <a:gd name="connsiteY2" fmla="*/ 6857997 h 6857997"/>
              <a:gd name="connsiteX3" fmla="*/ 0 w 7924800"/>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7924800" h="6857997">
                <a:moveTo>
                  <a:pt x="0" y="0"/>
                </a:moveTo>
                <a:lnTo>
                  <a:pt x="7924800" y="0"/>
                </a:lnTo>
                <a:lnTo>
                  <a:pt x="7924800" y="6857997"/>
                </a:lnTo>
                <a:lnTo>
                  <a:pt x="0" y="6857997"/>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4_Title Slide">
    <p:bg>
      <p:bgPr>
        <a:solidFill>
          <a:srgbClr val="444C73"/>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502921" y="501491"/>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2" name="Picture Placeholder 11"/>
          <p:cNvSpPr>
            <a:spLocks noGrp="1"/>
          </p:cNvSpPr>
          <p:nvPr>
            <p:ph type="pic" sz="quarter" idx="11" hasCustomPrompt="1"/>
          </p:nvPr>
        </p:nvSpPr>
        <p:spPr>
          <a:xfrm>
            <a:off x="6263640" y="501491"/>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4" name="Picture Placeholder 13"/>
          <p:cNvSpPr>
            <a:spLocks noGrp="1"/>
          </p:cNvSpPr>
          <p:nvPr>
            <p:ph type="pic" sz="quarter" idx="12" hasCustomPrompt="1"/>
          </p:nvPr>
        </p:nvSpPr>
        <p:spPr>
          <a:xfrm>
            <a:off x="502921" y="3596164"/>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3" name="Picture Placeholder 12"/>
          <p:cNvSpPr>
            <a:spLocks noGrp="1"/>
          </p:cNvSpPr>
          <p:nvPr>
            <p:ph type="pic" sz="quarter" idx="13" hasCustomPrompt="1"/>
          </p:nvPr>
        </p:nvSpPr>
        <p:spPr>
          <a:xfrm>
            <a:off x="6263640" y="3596163"/>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fill="hold"/>
                                        <p:tgtEl>
                                          <p:spTgt spid="12"/>
                                        </p:tgtEl>
                                        <p:attrNameLst>
                                          <p:attrName>ppt_x</p:attrName>
                                        </p:attrNameLst>
                                      </p:cBhvr>
                                      <p:tavLst>
                                        <p:tav tm="0">
                                          <p:val>
                                            <p:strVal val="1+#ppt_w/2"/>
                                          </p:val>
                                        </p:tav>
                                        <p:tav tm="100000">
                                          <p:val>
                                            <p:strVal val="#ppt_x"/>
                                          </p:val>
                                        </p:tav>
                                      </p:tavLst>
                                    </p:anim>
                                    <p:anim calcmode="lin" valueType="num">
                                      <p:cBhvr additive="base">
                                        <p:cTn id="12" dur="12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250" fill="hold"/>
                                        <p:tgtEl>
                                          <p:spTgt spid="13"/>
                                        </p:tgtEl>
                                        <p:attrNameLst>
                                          <p:attrName>ppt_x</p:attrName>
                                        </p:attrNameLst>
                                      </p:cBhvr>
                                      <p:tavLst>
                                        <p:tav tm="0">
                                          <p:val>
                                            <p:strVal val="0-#ppt_w/2"/>
                                          </p:val>
                                        </p:tav>
                                        <p:tav tm="100000">
                                          <p:val>
                                            <p:strVal val="#ppt_x"/>
                                          </p:val>
                                        </p:tav>
                                      </p:tavLst>
                                    </p:anim>
                                    <p:anim calcmode="lin" valueType="num">
                                      <p:cBhvr additive="base">
                                        <p:cTn id="20"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P spid="14"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Rectangle 4"/>
          <p:cNvSpPr/>
          <p:nvPr userDrawn="1"/>
        </p:nvSpPr>
        <p:spPr>
          <a:xfrm>
            <a:off x="1" y="1932079"/>
            <a:ext cx="12192000" cy="3893508"/>
          </a:xfrm>
          <a:prstGeom prst="rect">
            <a:avLst/>
          </a:prstGeom>
          <a:gradFill flip="none" rotWithShape="1">
            <a:gsLst>
              <a:gs pos="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7870109" y="1828801"/>
            <a:ext cx="3130419" cy="2975429"/>
          </a:xfrm>
          <a:custGeom>
            <a:avLst/>
            <a:gdLst>
              <a:gd name="connsiteX0" fmla="*/ 126438 w 3130419"/>
              <a:gd name="connsiteY0" fmla="*/ 0 h 2975429"/>
              <a:gd name="connsiteX1" fmla="*/ 3003981 w 3130419"/>
              <a:gd name="connsiteY1" fmla="*/ 0 h 2975429"/>
              <a:gd name="connsiteX2" fmla="*/ 3130419 w 3130419"/>
              <a:gd name="connsiteY2" fmla="*/ 126438 h 2975429"/>
              <a:gd name="connsiteX3" fmla="*/ 3130419 w 3130419"/>
              <a:gd name="connsiteY3" fmla="*/ 2975429 h 2975429"/>
              <a:gd name="connsiteX4" fmla="*/ 0 w 3130419"/>
              <a:gd name="connsiteY4" fmla="*/ 2975429 h 2975429"/>
              <a:gd name="connsiteX5" fmla="*/ 0 w 3130419"/>
              <a:gd name="connsiteY5" fmla="*/ 126438 h 2975429"/>
              <a:gd name="connsiteX6" fmla="*/ 126438 w 3130419"/>
              <a:gd name="connsiteY6" fmla="*/ 0 h 297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419" h="2975429">
                <a:moveTo>
                  <a:pt x="126438" y="0"/>
                </a:moveTo>
                <a:lnTo>
                  <a:pt x="3003981" y="0"/>
                </a:lnTo>
                <a:cubicBezTo>
                  <a:pt x="3073811" y="0"/>
                  <a:pt x="3130419" y="56608"/>
                  <a:pt x="3130419" y="126438"/>
                </a:cubicBezTo>
                <a:lnTo>
                  <a:pt x="3130419" y="2975429"/>
                </a:lnTo>
                <a:lnTo>
                  <a:pt x="0" y="2975429"/>
                </a:lnTo>
                <a:lnTo>
                  <a:pt x="0" y="126438"/>
                </a:lnTo>
                <a:cubicBezTo>
                  <a:pt x="0" y="56608"/>
                  <a:pt x="56608" y="0"/>
                  <a:pt x="126438"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6" name="Picture Placeholder 15"/>
          <p:cNvSpPr>
            <a:spLocks noGrp="1"/>
          </p:cNvSpPr>
          <p:nvPr>
            <p:ph type="pic" sz="quarter" idx="11" hasCustomPrompt="1"/>
          </p:nvPr>
        </p:nvSpPr>
        <p:spPr>
          <a:xfrm>
            <a:off x="4530792" y="1828801"/>
            <a:ext cx="3130419" cy="2975429"/>
          </a:xfrm>
          <a:custGeom>
            <a:avLst/>
            <a:gdLst>
              <a:gd name="connsiteX0" fmla="*/ 126438 w 3130419"/>
              <a:gd name="connsiteY0" fmla="*/ 0 h 2975429"/>
              <a:gd name="connsiteX1" fmla="*/ 3003981 w 3130419"/>
              <a:gd name="connsiteY1" fmla="*/ 0 h 2975429"/>
              <a:gd name="connsiteX2" fmla="*/ 3130419 w 3130419"/>
              <a:gd name="connsiteY2" fmla="*/ 126438 h 2975429"/>
              <a:gd name="connsiteX3" fmla="*/ 3130419 w 3130419"/>
              <a:gd name="connsiteY3" fmla="*/ 2975429 h 2975429"/>
              <a:gd name="connsiteX4" fmla="*/ 0 w 3130419"/>
              <a:gd name="connsiteY4" fmla="*/ 2975429 h 2975429"/>
              <a:gd name="connsiteX5" fmla="*/ 0 w 3130419"/>
              <a:gd name="connsiteY5" fmla="*/ 126438 h 2975429"/>
              <a:gd name="connsiteX6" fmla="*/ 126438 w 3130419"/>
              <a:gd name="connsiteY6" fmla="*/ 0 h 297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419" h="2975429">
                <a:moveTo>
                  <a:pt x="126438" y="0"/>
                </a:moveTo>
                <a:lnTo>
                  <a:pt x="3003981" y="0"/>
                </a:lnTo>
                <a:cubicBezTo>
                  <a:pt x="3073811" y="0"/>
                  <a:pt x="3130419" y="56608"/>
                  <a:pt x="3130419" y="126438"/>
                </a:cubicBezTo>
                <a:lnTo>
                  <a:pt x="3130419" y="2975429"/>
                </a:lnTo>
                <a:lnTo>
                  <a:pt x="0" y="2975429"/>
                </a:lnTo>
                <a:lnTo>
                  <a:pt x="0" y="126438"/>
                </a:lnTo>
                <a:cubicBezTo>
                  <a:pt x="0" y="56608"/>
                  <a:pt x="56608" y="0"/>
                  <a:pt x="126438"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5" name="Picture Placeholder 14"/>
          <p:cNvSpPr>
            <a:spLocks noGrp="1"/>
          </p:cNvSpPr>
          <p:nvPr>
            <p:ph type="pic" sz="quarter" idx="12" hasCustomPrompt="1"/>
          </p:nvPr>
        </p:nvSpPr>
        <p:spPr>
          <a:xfrm>
            <a:off x="1191475" y="1828801"/>
            <a:ext cx="3130419" cy="2975429"/>
          </a:xfrm>
          <a:custGeom>
            <a:avLst/>
            <a:gdLst>
              <a:gd name="connsiteX0" fmla="*/ 126438 w 3130419"/>
              <a:gd name="connsiteY0" fmla="*/ 0 h 2975429"/>
              <a:gd name="connsiteX1" fmla="*/ 3003981 w 3130419"/>
              <a:gd name="connsiteY1" fmla="*/ 0 h 2975429"/>
              <a:gd name="connsiteX2" fmla="*/ 3130419 w 3130419"/>
              <a:gd name="connsiteY2" fmla="*/ 126438 h 2975429"/>
              <a:gd name="connsiteX3" fmla="*/ 3130419 w 3130419"/>
              <a:gd name="connsiteY3" fmla="*/ 2975429 h 2975429"/>
              <a:gd name="connsiteX4" fmla="*/ 0 w 3130419"/>
              <a:gd name="connsiteY4" fmla="*/ 2975429 h 2975429"/>
              <a:gd name="connsiteX5" fmla="*/ 0 w 3130419"/>
              <a:gd name="connsiteY5" fmla="*/ 126438 h 2975429"/>
              <a:gd name="connsiteX6" fmla="*/ 126438 w 3130419"/>
              <a:gd name="connsiteY6" fmla="*/ 0 h 297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419" h="2975429">
                <a:moveTo>
                  <a:pt x="126438" y="0"/>
                </a:moveTo>
                <a:lnTo>
                  <a:pt x="3003981" y="0"/>
                </a:lnTo>
                <a:cubicBezTo>
                  <a:pt x="3073811" y="0"/>
                  <a:pt x="3130419" y="56608"/>
                  <a:pt x="3130419" y="126438"/>
                </a:cubicBezTo>
                <a:lnTo>
                  <a:pt x="3130419" y="2975429"/>
                </a:lnTo>
                <a:lnTo>
                  <a:pt x="0" y="2975429"/>
                </a:lnTo>
                <a:lnTo>
                  <a:pt x="0" y="126438"/>
                </a:lnTo>
                <a:cubicBezTo>
                  <a:pt x="0" y="56608"/>
                  <a:pt x="56608" y="0"/>
                  <a:pt x="126438"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25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grpId="0" nodeType="withEffect">
                                  <p:stCondLst>
                                    <p:cond delay="150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1" fill="hold" grpId="0" nodeType="withEffect">
                                  <p:stCondLst>
                                    <p:cond delay="175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15"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9_Title Slide">
    <p:bg>
      <p:bgPr>
        <a:gradFill flip="none" rotWithShape="1">
          <a:gsLst>
            <a:gs pos="0">
              <a:schemeClr val="accent1"/>
            </a:gs>
            <a:gs pos="100000">
              <a:schemeClr val="accent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5" name="TextBox 14"/>
          <p:cNvSpPr txBox="1"/>
          <p:nvPr userDrawn="1"/>
        </p:nvSpPr>
        <p:spPr>
          <a:xfrm rot="10800000" flipV="1">
            <a:off x="10433048" y="68129"/>
            <a:ext cx="1758952" cy="1200329"/>
          </a:xfrm>
          <a:prstGeom prst="rect">
            <a:avLst/>
          </a:prstGeom>
          <a:noFill/>
        </p:spPr>
        <p:txBody>
          <a:bodyPr wrap="square" rtlCol="0">
            <a:spAutoFit/>
          </a:bodyPr>
          <a:lstStyle/>
          <a:p>
            <a:pPr algn="ctr"/>
            <a:fld id="{260E2A6B-A809-4840-BF14-8648BC0BDF87}" type="slidenum">
              <a:rPr lang="id-ID" sz="7200" b="1" i="0" spc="-150" smtClean="0">
                <a:solidFill>
                  <a:schemeClr val="bg1">
                    <a:alpha val="60000"/>
                  </a:schemeClr>
                </a:solidFill>
                <a:ea typeface="Roboto Condensed" panose="02000000000000000000" pitchFamily="2" charset="0"/>
                <a:cs typeface="Segoe UI" panose="020B0502040204020203" pitchFamily="34" charset="0"/>
              </a:rPr>
            </a:fld>
            <a:endParaRPr lang="id-ID" sz="41300" b="1" i="0" spc="-150" dirty="0">
              <a:solidFill>
                <a:schemeClr val="bg1">
                  <a:alpha val="60000"/>
                </a:schemeClr>
              </a:solidFill>
              <a:ea typeface="Roboto Condensed" panose="02000000000000000000" pitchFamily="2" charset="0"/>
              <a:cs typeface="Segoe UI" panose="020B0502040204020203" pitchFamily="34" charset="0"/>
            </a:endParaRPr>
          </a:p>
        </p:txBody>
      </p:sp>
      <p:sp>
        <p:nvSpPr>
          <p:cNvPr id="16" name="TextBox 15"/>
          <p:cNvSpPr txBox="1"/>
          <p:nvPr userDrawn="1"/>
        </p:nvSpPr>
        <p:spPr>
          <a:xfrm flipH="1">
            <a:off x="445436" y="6386877"/>
            <a:ext cx="4138367" cy="253916"/>
          </a:xfrm>
          <a:prstGeom prst="rect">
            <a:avLst/>
          </a:prstGeom>
          <a:noFill/>
        </p:spPr>
        <p:txBody>
          <a:bodyPr wrap="square" rtlCol="0">
            <a:spAutoFit/>
          </a:bodyPr>
          <a:lstStyle/>
          <a:p>
            <a:r>
              <a:rPr lang="en-US" sz="1050" dirty="0">
                <a:solidFill>
                  <a:schemeClr val="bg1">
                    <a:alpha val="45000"/>
                  </a:schemeClr>
                </a:solidFill>
                <a:latin typeface="+mj-lt"/>
              </a:rPr>
              <a:t>Copyright © Company. All rights. | www.companysite.com</a:t>
            </a:r>
            <a:endParaRPr lang="en-US" sz="1050" dirty="0">
              <a:solidFill>
                <a:schemeClr val="bg1">
                  <a:alpha val="45000"/>
                </a:schemeClr>
              </a:solidFill>
              <a:latin typeface="+mj-lt"/>
            </a:endParaRPr>
          </a:p>
        </p:txBody>
      </p:sp>
      <p:sp>
        <p:nvSpPr>
          <p:cNvPr id="17" name="Freeform: Shape 16"/>
          <p:cNvSpPr/>
          <p:nvPr userDrawn="1"/>
        </p:nvSpPr>
        <p:spPr>
          <a:xfrm>
            <a:off x="9982198" y="6503524"/>
            <a:ext cx="1758952" cy="354475"/>
          </a:xfrm>
          <a:custGeom>
            <a:avLst/>
            <a:gdLst>
              <a:gd name="connsiteX0" fmla="*/ 550981 w 2344943"/>
              <a:gd name="connsiteY0" fmla="*/ 0 h 407428"/>
              <a:gd name="connsiteX1" fmla="*/ 940996 w 2344943"/>
              <a:gd name="connsiteY1" fmla="*/ 0 h 407428"/>
              <a:gd name="connsiteX2" fmla="*/ 1403945 w 2344943"/>
              <a:gd name="connsiteY2" fmla="*/ 0 h 407428"/>
              <a:gd name="connsiteX3" fmla="*/ 1793961 w 2344943"/>
              <a:gd name="connsiteY3" fmla="*/ 0 h 407428"/>
              <a:gd name="connsiteX4" fmla="*/ 2288061 w 2344943"/>
              <a:gd name="connsiteY4" fmla="*/ 355358 h 407428"/>
              <a:gd name="connsiteX5" fmla="*/ 2344943 w 2344943"/>
              <a:gd name="connsiteY5" fmla="*/ 407428 h 407428"/>
              <a:gd name="connsiteX6" fmla="*/ 0 w 2344943"/>
              <a:gd name="connsiteY6" fmla="*/ 407428 h 407428"/>
              <a:gd name="connsiteX7" fmla="*/ 56882 w 2344943"/>
              <a:gd name="connsiteY7" fmla="*/ 355358 h 407428"/>
              <a:gd name="connsiteX8" fmla="*/ 550981 w 2344943"/>
              <a:gd name="connsiteY8" fmla="*/ 0 h 40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943" h="407428">
                <a:moveTo>
                  <a:pt x="550981" y="0"/>
                </a:moveTo>
                <a:lnTo>
                  <a:pt x="940996" y="0"/>
                </a:lnTo>
                <a:lnTo>
                  <a:pt x="1403945" y="0"/>
                </a:lnTo>
                <a:lnTo>
                  <a:pt x="1793961" y="0"/>
                </a:lnTo>
                <a:cubicBezTo>
                  <a:pt x="2111814" y="387"/>
                  <a:pt x="2144200" y="198956"/>
                  <a:pt x="2288061" y="355358"/>
                </a:cubicBezTo>
                <a:lnTo>
                  <a:pt x="2344943" y="407428"/>
                </a:lnTo>
                <a:lnTo>
                  <a:pt x="0" y="407428"/>
                </a:lnTo>
                <a:lnTo>
                  <a:pt x="56882" y="355358"/>
                </a:lnTo>
                <a:cubicBezTo>
                  <a:pt x="200743" y="198956"/>
                  <a:pt x="233129" y="387"/>
                  <a:pt x="5509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10450050" y="6601913"/>
            <a:ext cx="823249" cy="148800"/>
            <a:chOff x="10435302" y="6601913"/>
            <a:chExt cx="823249" cy="148800"/>
          </a:xfrm>
          <a:solidFill>
            <a:schemeClr val="accent1"/>
          </a:solidFill>
        </p:grpSpPr>
        <p:sp>
          <p:nvSpPr>
            <p:cNvPr id="19" name="Freeform 22"/>
            <p:cNvSpPr>
              <a:spLocks noEditPoints="1"/>
            </p:cNvSpPr>
            <p:nvPr userDrawn="1"/>
          </p:nvSpPr>
          <p:spPr bwMode="auto">
            <a:xfrm>
              <a:off x="10435302" y="6611627"/>
              <a:ext cx="161605" cy="129373"/>
            </a:xfrm>
            <a:custGeom>
              <a:avLst/>
              <a:gdLst>
                <a:gd name="T0" fmla="*/ 68 w 200"/>
                <a:gd name="T1" fmla="*/ 160 h 160"/>
                <a:gd name="T2" fmla="*/ 2 w 200"/>
                <a:gd name="T3" fmla="*/ 123 h 160"/>
                <a:gd name="T4" fmla="*/ 17 w 200"/>
                <a:gd name="T5" fmla="*/ 118 h 160"/>
                <a:gd name="T6" fmla="*/ 24 w 200"/>
                <a:gd name="T7" fmla="*/ 100 h 160"/>
                <a:gd name="T8" fmla="*/ 16 w 200"/>
                <a:gd name="T9" fmla="*/ 82 h 160"/>
                <a:gd name="T10" fmla="*/ 12 w 200"/>
                <a:gd name="T11" fmla="*/ 49 h 160"/>
                <a:gd name="T12" fmla="*/ 10 w 200"/>
                <a:gd name="T13" fmla="*/ 31 h 160"/>
                <a:gd name="T14" fmla="*/ 27 w 200"/>
                <a:gd name="T15" fmla="*/ 2 h 160"/>
                <a:gd name="T16" fmla="*/ 44 w 200"/>
                <a:gd name="T17" fmla="*/ 17 h 160"/>
                <a:gd name="T18" fmla="*/ 97 w 200"/>
                <a:gd name="T19" fmla="*/ 14 h 160"/>
                <a:gd name="T20" fmla="*/ 145 w 200"/>
                <a:gd name="T21" fmla="*/ 2 h 160"/>
                <a:gd name="T22" fmla="*/ 172 w 200"/>
                <a:gd name="T23" fmla="*/ 6 h 160"/>
                <a:gd name="T24" fmla="*/ 183 w 200"/>
                <a:gd name="T25" fmla="*/ 2 h 160"/>
                <a:gd name="T26" fmla="*/ 190 w 200"/>
                <a:gd name="T27" fmla="*/ 17 h 160"/>
                <a:gd name="T28" fmla="*/ 196 w 200"/>
                <a:gd name="T29" fmla="*/ 18 h 160"/>
                <a:gd name="T30" fmla="*/ 197 w 200"/>
                <a:gd name="T31" fmla="*/ 19 h 160"/>
                <a:gd name="T32" fmla="*/ 197 w 200"/>
                <a:gd name="T33" fmla="*/ 20 h 160"/>
                <a:gd name="T34" fmla="*/ 200 w 200"/>
                <a:gd name="T35" fmla="*/ 23 h 160"/>
                <a:gd name="T36" fmla="*/ 190 w 200"/>
                <a:gd name="T37" fmla="*/ 42 h 160"/>
                <a:gd name="T38" fmla="*/ 179 w 200"/>
                <a:gd name="T39" fmla="*/ 54 h 160"/>
                <a:gd name="T40" fmla="*/ 105 w 200"/>
                <a:gd name="T41" fmla="*/ 154 h 160"/>
                <a:gd name="T42" fmla="*/ 10 w 200"/>
                <a:gd name="T43" fmla="*/ 126 h 160"/>
                <a:gd name="T44" fmla="*/ 68 w 200"/>
                <a:gd name="T45" fmla="*/ 152 h 160"/>
                <a:gd name="T46" fmla="*/ 103 w 200"/>
                <a:gd name="T47" fmla="*/ 147 h 160"/>
                <a:gd name="T48" fmla="*/ 171 w 200"/>
                <a:gd name="T49" fmla="*/ 55 h 160"/>
                <a:gd name="T50" fmla="*/ 184 w 200"/>
                <a:gd name="T51" fmla="*/ 37 h 160"/>
                <a:gd name="T52" fmla="*/ 190 w 200"/>
                <a:gd name="T53" fmla="*/ 25 h 160"/>
                <a:gd name="T54" fmla="*/ 184 w 200"/>
                <a:gd name="T55" fmla="*/ 26 h 160"/>
                <a:gd name="T56" fmla="*/ 179 w 200"/>
                <a:gd name="T57" fmla="*/ 21 h 160"/>
                <a:gd name="T58" fmla="*/ 178 w 200"/>
                <a:gd name="T59" fmla="*/ 12 h 160"/>
                <a:gd name="T60" fmla="*/ 159 w 200"/>
                <a:gd name="T61" fmla="*/ 18 h 160"/>
                <a:gd name="T62" fmla="*/ 156 w 200"/>
                <a:gd name="T63" fmla="*/ 17 h 160"/>
                <a:gd name="T64" fmla="*/ 131 w 200"/>
                <a:gd name="T65" fmla="*/ 8 h 160"/>
                <a:gd name="T66" fmla="*/ 94 w 200"/>
                <a:gd name="T67" fmla="*/ 44 h 160"/>
                <a:gd name="T68" fmla="*/ 89 w 200"/>
                <a:gd name="T69" fmla="*/ 48 h 160"/>
                <a:gd name="T70" fmla="*/ 35 w 200"/>
                <a:gd name="T71" fmla="*/ 18 h 160"/>
                <a:gd name="T72" fmla="*/ 18 w 200"/>
                <a:gd name="T73" fmla="*/ 31 h 160"/>
                <a:gd name="T74" fmla="*/ 21 w 200"/>
                <a:gd name="T75" fmla="*/ 49 h 160"/>
                <a:gd name="T76" fmla="*/ 18 w 200"/>
                <a:gd name="T77" fmla="*/ 55 h 160"/>
                <a:gd name="T78" fmla="*/ 23 w 200"/>
                <a:gd name="T79" fmla="*/ 78 h 160"/>
                <a:gd name="T80" fmla="*/ 30 w 200"/>
                <a:gd name="T81" fmla="*/ 87 h 160"/>
                <a:gd name="T82" fmla="*/ 31 w 200"/>
                <a:gd name="T83" fmla="*/ 97 h 160"/>
                <a:gd name="T84" fmla="*/ 60 w 200"/>
                <a:gd name="T85" fmla="*/ 119 h 160"/>
                <a:gd name="T86" fmla="*/ 23 w 200"/>
                <a:gd name="T87" fmla="*/ 126 h 160"/>
                <a:gd name="T88" fmla="*/ 11 w 200"/>
                <a:gd name="T89" fmla="*/ 12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60">
                  <a:moveTo>
                    <a:pt x="68" y="160"/>
                  </a:moveTo>
                  <a:cubicBezTo>
                    <a:pt x="68" y="160"/>
                    <a:pt x="68" y="160"/>
                    <a:pt x="68" y="160"/>
                  </a:cubicBezTo>
                  <a:cubicBezTo>
                    <a:pt x="50" y="160"/>
                    <a:pt x="33" y="156"/>
                    <a:pt x="20" y="148"/>
                  </a:cubicBezTo>
                  <a:cubicBezTo>
                    <a:pt x="19" y="147"/>
                    <a:pt x="0" y="132"/>
                    <a:pt x="2" y="123"/>
                  </a:cubicBezTo>
                  <a:cubicBezTo>
                    <a:pt x="3" y="121"/>
                    <a:pt x="5" y="118"/>
                    <a:pt x="11" y="118"/>
                  </a:cubicBezTo>
                  <a:cubicBezTo>
                    <a:pt x="13" y="118"/>
                    <a:pt x="15" y="118"/>
                    <a:pt x="17" y="118"/>
                  </a:cubicBezTo>
                  <a:cubicBezTo>
                    <a:pt x="24" y="118"/>
                    <a:pt x="31" y="118"/>
                    <a:pt x="37" y="117"/>
                  </a:cubicBezTo>
                  <a:cubicBezTo>
                    <a:pt x="31" y="112"/>
                    <a:pt x="26" y="107"/>
                    <a:pt x="24" y="100"/>
                  </a:cubicBezTo>
                  <a:cubicBezTo>
                    <a:pt x="23" y="98"/>
                    <a:pt x="21" y="94"/>
                    <a:pt x="21" y="90"/>
                  </a:cubicBezTo>
                  <a:cubicBezTo>
                    <a:pt x="19" y="88"/>
                    <a:pt x="17" y="85"/>
                    <a:pt x="16" y="82"/>
                  </a:cubicBezTo>
                  <a:cubicBezTo>
                    <a:pt x="11" y="75"/>
                    <a:pt x="9" y="66"/>
                    <a:pt x="10" y="56"/>
                  </a:cubicBezTo>
                  <a:cubicBezTo>
                    <a:pt x="10" y="53"/>
                    <a:pt x="11" y="50"/>
                    <a:pt x="12" y="49"/>
                  </a:cubicBezTo>
                  <a:cubicBezTo>
                    <a:pt x="12" y="48"/>
                    <a:pt x="11" y="46"/>
                    <a:pt x="11" y="45"/>
                  </a:cubicBezTo>
                  <a:cubicBezTo>
                    <a:pt x="10" y="41"/>
                    <a:pt x="10" y="36"/>
                    <a:pt x="10" y="31"/>
                  </a:cubicBezTo>
                  <a:cubicBezTo>
                    <a:pt x="11" y="20"/>
                    <a:pt x="15" y="12"/>
                    <a:pt x="22" y="4"/>
                  </a:cubicBezTo>
                  <a:cubicBezTo>
                    <a:pt x="24" y="3"/>
                    <a:pt x="25" y="2"/>
                    <a:pt x="27" y="2"/>
                  </a:cubicBezTo>
                  <a:cubicBezTo>
                    <a:pt x="32" y="2"/>
                    <a:pt x="37" y="7"/>
                    <a:pt x="42" y="14"/>
                  </a:cubicBezTo>
                  <a:cubicBezTo>
                    <a:pt x="43" y="15"/>
                    <a:pt x="44" y="16"/>
                    <a:pt x="44" y="17"/>
                  </a:cubicBezTo>
                  <a:cubicBezTo>
                    <a:pt x="55" y="27"/>
                    <a:pt x="68" y="34"/>
                    <a:pt x="86" y="39"/>
                  </a:cubicBezTo>
                  <a:cubicBezTo>
                    <a:pt x="87" y="30"/>
                    <a:pt x="91" y="21"/>
                    <a:pt x="97" y="14"/>
                  </a:cubicBezTo>
                  <a:cubicBezTo>
                    <a:pt x="106" y="5"/>
                    <a:pt x="118" y="0"/>
                    <a:pt x="131" y="0"/>
                  </a:cubicBezTo>
                  <a:cubicBezTo>
                    <a:pt x="136" y="0"/>
                    <a:pt x="140" y="1"/>
                    <a:pt x="145" y="2"/>
                  </a:cubicBezTo>
                  <a:cubicBezTo>
                    <a:pt x="150" y="4"/>
                    <a:pt x="155" y="7"/>
                    <a:pt x="160" y="10"/>
                  </a:cubicBezTo>
                  <a:cubicBezTo>
                    <a:pt x="164" y="10"/>
                    <a:pt x="168" y="8"/>
                    <a:pt x="172" y="6"/>
                  </a:cubicBezTo>
                  <a:cubicBezTo>
                    <a:pt x="172" y="6"/>
                    <a:pt x="173" y="6"/>
                    <a:pt x="174" y="5"/>
                  </a:cubicBezTo>
                  <a:cubicBezTo>
                    <a:pt x="176" y="4"/>
                    <a:pt x="180" y="2"/>
                    <a:pt x="183" y="2"/>
                  </a:cubicBezTo>
                  <a:cubicBezTo>
                    <a:pt x="187" y="2"/>
                    <a:pt x="189" y="3"/>
                    <a:pt x="190" y="6"/>
                  </a:cubicBezTo>
                  <a:cubicBezTo>
                    <a:pt x="191" y="9"/>
                    <a:pt x="191" y="13"/>
                    <a:pt x="190" y="17"/>
                  </a:cubicBezTo>
                  <a:cubicBezTo>
                    <a:pt x="192" y="17"/>
                    <a:pt x="194" y="17"/>
                    <a:pt x="195" y="18"/>
                  </a:cubicBezTo>
                  <a:cubicBezTo>
                    <a:pt x="196" y="18"/>
                    <a:pt x="196" y="18"/>
                    <a:pt x="196" y="18"/>
                  </a:cubicBezTo>
                  <a:cubicBezTo>
                    <a:pt x="197" y="19"/>
                    <a:pt x="197" y="19"/>
                    <a:pt x="197" y="19"/>
                  </a:cubicBezTo>
                  <a:cubicBezTo>
                    <a:pt x="197" y="19"/>
                    <a:pt x="197" y="19"/>
                    <a:pt x="197" y="19"/>
                  </a:cubicBezTo>
                  <a:cubicBezTo>
                    <a:pt x="197" y="19"/>
                    <a:pt x="197" y="19"/>
                    <a:pt x="197" y="20"/>
                  </a:cubicBezTo>
                  <a:cubicBezTo>
                    <a:pt x="197" y="20"/>
                    <a:pt x="197" y="20"/>
                    <a:pt x="197" y="20"/>
                  </a:cubicBezTo>
                  <a:cubicBezTo>
                    <a:pt x="197" y="20"/>
                    <a:pt x="197" y="20"/>
                    <a:pt x="197" y="20"/>
                  </a:cubicBezTo>
                  <a:cubicBezTo>
                    <a:pt x="200" y="23"/>
                    <a:pt x="200" y="23"/>
                    <a:pt x="200" y="23"/>
                  </a:cubicBezTo>
                  <a:cubicBezTo>
                    <a:pt x="199" y="24"/>
                    <a:pt x="199" y="24"/>
                    <a:pt x="199" y="24"/>
                  </a:cubicBezTo>
                  <a:cubicBezTo>
                    <a:pt x="199" y="29"/>
                    <a:pt x="194" y="36"/>
                    <a:pt x="190" y="42"/>
                  </a:cubicBezTo>
                  <a:cubicBezTo>
                    <a:pt x="188" y="44"/>
                    <a:pt x="186" y="46"/>
                    <a:pt x="184" y="47"/>
                  </a:cubicBezTo>
                  <a:cubicBezTo>
                    <a:pt x="181" y="50"/>
                    <a:pt x="179" y="52"/>
                    <a:pt x="179" y="54"/>
                  </a:cubicBezTo>
                  <a:cubicBezTo>
                    <a:pt x="181" y="70"/>
                    <a:pt x="174" y="87"/>
                    <a:pt x="169" y="99"/>
                  </a:cubicBezTo>
                  <a:cubicBezTo>
                    <a:pt x="157" y="125"/>
                    <a:pt x="134" y="145"/>
                    <a:pt x="105" y="154"/>
                  </a:cubicBezTo>
                  <a:cubicBezTo>
                    <a:pt x="93" y="158"/>
                    <a:pt x="81" y="160"/>
                    <a:pt x="68" y="160"/>
                  </a:cubicBezTo>
                  <a:close/>
                  <a:moveTo>
                    <a:pt x="10" y="126"/>
                  </a:moveTo>
                  <a:cubicBezTo>
                    <a:pt x="12" y="130"/>
                    <a:pt x="21" y="139"/>
                    <a:pt x="24" y="141"/>
                  </a:cubicBezTo>
                  <a:cubicBezTo>
                    <a:pt x="36" y="148"/>
                    <a:pt x="52" y="152"/>
                    <a:pt x="68" y="152"/>
                  </a:cubicBezTo>
                  <a:cubicBezTo>
                    <a:pt x="68" y="152"/>
                    <a:pt x="68" y="152"/>
                    <a:pt x="68" y="152"/>
                  </a:cubicBezTo>
                  <a:cubicBezTo>
                    <a:pt x="80" y="152"/>
                    <a:pt x="92" y="150"/>
                    <a:pt x="103" y="147"/>
                  </a:cubicBezTo>
                  <a:cubicBezTo>
                    <a:pt x="129" y="138"/>
                    <a:pt x="150" y="120"/>
                    <a:pt x="161" y="96"/>
                  </a:cubicBezTo>
                  <a:cubicBezTo>
                    <a:pt x="166" y="85"/>
                    <a:pt x="172" y="69"/>
                    <a:pt x="171" y="55"/>
                  </a:cubicBezTo>
                  <a:cubicBezTo>
                    <a:pt x="171" y="49"/>
                    <a:pt x="175" y="45"/>
                    <a:pt x="179" y="41"/>
                  </a:cubicBezTo>
                  <a:cubicBezTo>
                    <a:pt x="181" y="40"/>
                    <a:pt x="183" y="39"/>
                    <a:pt x="184" y="37"/>
                  </a:cubicBezTo>
                  <a:cubicBezTo>
                    <a:pt x="190" y="29"/>
                    <a:pt x="191" y="25"/>
                    <a:pt x="191" y="25"/>
                  </a:cubicBezTo>
                  <a:cubicBezTo>
                    <a:pt x="190" y="25"/>
                    <a:pt x="190" y="25"/>
                    <a:pt x="190" y="25"/>
                  </a:cubicBezTo>
                  <a:cubicBezTo>
                    <a:pt x="189" y="25"/>
                    <a:pt x="187" y="25"/>
                    <a:pt x="186" y="25"/>
                  </a:cubicBezTo>
                  <a:cubicBezTo>
                    <a:pt x="185" y="26"/>
                    <a:pt x="185" y="26"/>
                    <a:pt x="184" y="26"/>
                  </a:cubicBezTo>
                  <a:cubicBezTo>
                    <a:pt x="176" y="28"/>
                    <a:pt x="176" y="28"/>
                    <a:pt x="176" y="28"/>
                  </a:cubicBezTo>
                  <a:cubicBezTo>
                    <a:pt x="179" y="21"/>
                    <a:pt x="179" y="21"/>
                    <a:pt x="179" y="21"/>
                  </a:cubicBezTo>
                  <a:cubicBezTo>
                    <a:pt x="183" y="13"/>
                    <a:pt x="183" y="11"/>
                    <a:pt x="183" y="10"/>
                  </a:cubicBezTo>
                  <a:cubicBezTo>
                    <a:pt x="181" y="10"/>
                    <a:pt x="179" y="11"/>
                    <a:pt x="178" y="12"/>
                  </a:cubicBezTo>
                  <a:cubicBezTo>
                    <a:pt x="177" y="13"/>
                    <a:pt x="176" y="13"/>
                    <a:pt x="175" y="13"/>
                  </a:cubicBezTo>
                  <a:cubicBezTo>
                    <a:pt x="170" y="16"/>
                    <a:pt x="164" y="18"/>
                    <a:pt x="159" y="18"/>
                  </a:cubicBezTo>
                  <a:cubicBezTo>
                    <a:pt x="157" y="19"/>
                    <a:pt x="157" y="19"/>
                    <a:pt x="157" y="19"/>
                  </a:cubicBezTo>
                  <a:cubicBezTo>
                    <a:pt x="156" y="17"/>
                    <a:pt x="156" y="17"/>
                    <a:pt x="156" y="17"/>
                  </a:cubicBezTo>
                  <a:cubicBezTo>
                    <a:pt x="152" y="14"/>
                    <a:pt x="147" y="11"/>
                    <a:pt x="142" y="10"/>
                  </a:cubicBezTo>
                  <a:cubicBezTo>
                    <a:pt x="139" y="8"/>
                    <a:pt x="135" y="8"/>
                    <a:pt x="131" y="8"/>
                  </a:cubicBezTo>
                  <a:cubicBezTo>
                    <a:pt x="121" y="8"/>
                    <a:pt x="110" y="12"/>
                    <a:pt x="103" y="19"/>
                  </a:cubicBezTo>
                  <a:cubicBezTo>
                    <a:pt x="97" y="26"/>
                    <a:pt x="94" y="35"/>
                    <a:pt x="94" y="44"/>
                  </a:cubicBezTo>
                  <a:cubicBezTo>
                    <a:pt x="94" y="49"/>
                    <a:pt x="94" y="49"/>
                    <a:pt x="94" y="49"/>
                  </a:cubicBezTo>
                  <a:cubicBezTo>
                    <a:pt x="89" y="48"/>
                    <a:pt x="89" y="48"/>
                    <a:pt x="89" y="48"/>
                  </a:cubicBezTo>
                  <a:cubicBezTo>
                    <a:pt x="67" y="42"/>
                    <a:pt x="51" y="34"/>
                    <a:pt x="39" y="22"/>
                  </a:cubicBezTo>
                  <a:cubicBezTo>
                    <a:pt x="38" y="22"/>
                    <a:pt x="37" y="20"/>
                    <a:pt x="35" y="18"/>
                  </a:cubicBezTo>
                  <a:cubicBezTo>
                    <a:pt x="34" y="16"/>
                    <a:pt x="30" y="11"/>
                    <a:pt x="28" y="10"/>
                  </a:cubicBezTo>
                  <a:cubicBezTo>
                    <a:pt x="21" y="16"/>
                    <a:pt x="19" y="22"/>
                    <a:pt x="18" y="31"/>
                  </a:cubicBezTo>
                  <a:cubicBezTo>
                    <a:pt x="18" y="36"/>
                    <a:pt x="18" y="40"/>
                    <a:pt x="19" y="44"/>
                  </a:cubicBezTo>
                  <a:cubicBezTo>
                    <a:pt x="19" y="45"/>
                    <a:pt x="20" y="47"/>
                    <a:pt x="21" y="49"/>
                  </a:cubicBezTo>
                  <a:cubicBezTo>
                    <a:pt x="23" y="54"/>
                    <a:pt x="23" y="54"/>
                    <a:pt x="23" y="54"/>
                  </a:cubicBezTo>
                  <a:cubicBezTo>
                    <a:pt x="18" y="55"/>
                    <a:pt x="18" y="55"/>
                    <a:pt x="18" y="55"/>
                  </a:cubicBezTo>
                  <a:cubicBezTo>
                    <a:pt x="18" y="55"/>
                    <a:pt x="18" y="55"/>
                    <a:pt x="18" y="56"/>
                  </a:cubicBezTo>
                  <a:cubicBezTo>
                    <a:pt x="17" y="65"/>
                    <a:pt x="19" y="72"/>
                    <a:pt x="23" y="78"/>
                  </a:cubicBezTo>
                  <a:cubicBezTo>
                    <a:pt x="24" y="81"/>
                    <a:pt x="26" y="83"/>
                    <a:pt x="28" y="85"/>
                  </a:cubicBezTo>
                  <a:cubicBezTo>
                    <a:pt x="30" y="87"/>
                    <a:pt x="30" y="87"/>
                    <a:pt x="30" y="87"/>
                  </a:cubicBezTo>
                  <a:cubicBezTo>
                    <a:pt x="30" y="89"/>
                    <a:pt x="30" y="89"/>
                    <a:pt x="30" y="89"/>
                  </a:cubicBezTo>
                  <a:cubicBezTo>
                    <a:pt x="29" y="91"/>
                    <a:pt x="30" y="94"/>
                    <a:pt x="31" y="97"/>
                  </a:cubicBezTo>
                  <a:cubicBezTo>
                    <a:pt x="34" y="105"/>
                    <a:pt x="41" y="111"/>
                    <a:pt x="50" y="115"/>
                  </a:cubicBezTo>
                  <a:cubicBezTo>
                    <a:pt x="60" y="119"/>
                    <a:pt x="60" y="119"/>
                    <a:pt x="60" y="119"/>
                  </a:cubicBezTo>
                  <a:cubicBezTo>
                    <a:pt x="50" y="122"/>
                    <a:pt x="50" y="122"/>
                    <a:pt x="50" y="122"/>
                  </a:cubicBezTo>
                  <a:cubicBezTo>
                    <a:pt x="40" y="125"/>
                    <a:pt x="32" y="126"/>
                    <a:pt x="23" y="126"/>
                  </a:cubicBezTo>
                  <a:cubicBezTo>
                    <a:pt x="21" y="126"/>
                    <a:pt x="19" y="126"/>
                    <a:pt x="17" y="126"/>
                  </a:cubicBezTo>
                  <a:cubicBezTo>
                    <a:pt x="15" y="126"/>
                    <a:pt x="13" y="126"/>
                    <a:pt x="11" y="126"/>
                  </a:cubicBezTo>
                  <a:cubicBezTo>
                    <a:pt x="11" y="126"/>
                    <a:pt x="10" y="126"/>
                    <a:pt x="10" y="126"/>
                  </a:cubicBezTo>
                  <a:close/>
                </a:path>
              </a:pathLst>
            </a:custGeom>
            <a:grpFill/>
            <a:ln>
              <a:noFill/>
            </a:ln>
          </p:spPr>
          <p:txBody>
            <a:bodyPr vert="horz" wrap="square" lIns="91440" tIns="45720" rIns="91440" bIns="45720" numCol="1" anchor="t" anchorCtr="0" compatLnSpc="1"/>
            <a:lstStyle/>
            <a:p>
              <a:endParaRPr lang="en-US"/>
            </a:p>
          </p:txBody>
        </p:sp>
        <p:sp>
          <p:nvSpPr>
            <p:cNvPr id="20" name="Freeform 35"/>
            <p:cNvSpPr>
              <a:spLocks noEditPoints="1"/>
            </p:cNvSpPr>
            <p:nvPr userDrawn="1"/>
          </p:nvSpPr>
          <p:spPr bwMode="auto">
            <a:xfrm>
              <a:off x="10816239" y="6605224"/>
              <a:ext cx="71089" cy="142178"/>
            </a:xfrm>
            <a:custGeom>
              <a:avLst/>
              <a:gdLst>
                <a:gd name="T0" fmla="*/ 60 w 88"/>
                <a:gd name="T1" fmla="*/ 176 h 176"/>
                <a:gd name="T2" fmla="*/ 16 w 88"/>
                <a:gd name="T3" fmla="*/ 176 h 176"/>
                <a:gd name="T4" fmla="*/ 16 w 88"/>
                <a:gd name="T5" fmla="*/ 92 h 176"/>
                <a:gd name="T6" fmla="*/ 0 w 88"/>
                <a:gd name="T7" fmla="*/ 92 h 176"/>
                <a:gd name="T8" fmla="*/ 0 w 88"/>
                <a:gd name="T9" fmla="*/ 56 h 176"/>
                <a:gd name="T10" fmla="*/ 16 w 88"/>
                <a:gd name="T11" fmla="*/ 56 h 176"/>
                <a:gd name="T12" fmla="*/ 17 w 88"/>
                <a:gd name="T13" fmla="*/ 39 h 176"/>
                <a:gd name="T14" fmla="*/ 57 w 88"/>
                <a:gd name="T15" fmla="*/ 0 h 176"/>
                <a:gd name="T16" fmla="*/ 88 w 88"/>
                <a:gd name="T17" fmla="*/ 0 h 176"/>
                <a:gd name="T18" fmla="*/ 88 w 88"/>
                <a:gd name="T19" fmla="*/ 37 h 176"/>
                <a:gd name="T20" fmla="*/ 64 w 88"/>
                <a:gd name="T21" fmla="*/ 37 h 176"/>
                <a:gd name="T22" fmla="*/ 60 w 88"/>
                <a:gd name="T23" fmla="*/ 40 h 176"/>
                <a:gd name="T24" fmla="*/ 60 w 88"/>
                <a:gd name="T25" fmla="*/ 56 h 176"/>
                <a:gd name="T26" fmla="*/ 84 w 88"/>
                <a:gd name="T27" fmla="*/ 56 h 176"/>
                <a:gd name="T28" fmla="*/ 85 w 88"/>
                <a:gd name="T29" fmla="*/ 92 h 176"/>
                <a:gd name="T30" fmla="*/ 60 w 88"/>
                <a:gd name="T31" fmla="*/ 92 h 176"/>
                <a:gd name="T32" fmla="*/ 60 w 88"/>
                <a:gd name="T33" fmla="*/ 176 h 176"/>
                <a:gd name="T34" fmla="*/ 24 w 88"/>
                <a:gd name="T35" fmla="*/ 168 h 176"/>
                <a:gd name="T36" fmla="*/ 52 w 88"/>
                <a:gd name="T37" fmla="*/ 168 h 176"/>
                <a:gd name="T38" fmla="*/ 53 w 88"/>
                <a:gd name="T39" fmla="*/ 84 h 176"/>
                <a:gd name="T40" fmla="*/ 77 w 88"/>
                <a:gd name="T41" fmla="*/ 84 h 176"/>
                <a:gd name="T42" fmla="*/ 76 w 88"/>
                <a:gd name="T43" fmla="*/ 64 h 176"/>
                <a:gd name="T44" fmla="*/ 52 w 88"/>
                <a:gd name="T45" fmla="*/ 64 h 176"/>
                <a:gd name="T46" fmla="*/ 53 w 88"/>
                <a:gd name="T47" fmla="*/ 41 h 176"/>
                <a:gd name="T48" fmla="*/ 64 w 88"/>
                <a:gd name="T49" fmla="*/ 29 h 176"/>
                <a:gd name="T50" fmla="*/ 79 w 88"/>
                <a:gd name="T51" fmla="*/ 29 h 176"/>
                <a:gd name="T52" fmla="*/ 79 w 88"/>
                <a:gd name="T53" fmla="*/ 8 h 176"/>
                <a:gd name="T54" fmla="*/ 57 w 88"/>
                <a:gd name="T55" fmla="*/ 8 h 176"/>
                <a:gd name="T56" fmla="*/ 25 w 88"/>
                <a:gd name="T57" fmla="*/ 39 h 176"/>
                <a:gd name="T58" fmla="*/ 24 w 88"/>
                <a:gd name="T59" fmla="*/ 64 h 176"/>
                <a:gd name="T60" fmla="*/ 8 w 88"/>
                <a:gd name="T61" fmla="*/ 64 h 176"/>
                <a:gd name="T62" fmla="*/ 8 w 88"/>
                <a:gd name="T63" fmla="*/ 84 h 176"/>
                <a:gd name="T64" fmla="*/ 24 w 88"/>
                <a:gd name="T65" fmla="*/ 84 h 176"/>
                <a:gd name="T66" fmla="*/ 24 w 88"/>
                <a:gd name="T67"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176">
                  <a:moveTo>
                    <a:pt x="60" y="176"/>
                  </a:moveTo>
                  <a:cubicBezTo>
                    <a:pt x="16" y="176"/>
                    <a:pt x="16" y="176"/>
                    <a:pt x="16" y="176"/>
                  </a:cubicBezTo>
                  <a:cubicBezTo>
                    <a:pt x="16" y="92"/>
                    <a:pt x="16" y="92"/>
                    <a:pt x="16" y="92"/>
                  </a:cubicBezTo>
                  <a:cubicBezTo>
                    <a:pt x="0" y="92"/>
                    <a:pt x="0" y="92"/>
                    <a:pt x="0" y="92"/>
                  </a:cubicBezTo>
                  <a:cubicBezTo>
                    <a:pt x="0" y="56"/>
                    <a:pt x="0" y="56"/>
                    <a:pt x="0" y="56"/>
                  </a:cubicBezTo>
                  <a:cubicBezTo>
                    <a:pt x="16" y="56"/>
                    <a:pt x="16" y="56"/>
                    <a:pt x="16" y="56"/>
                  </a:cubicBezTo>
                  <a:cubicBezTo>
                    <a:pt x="17" y="39"/>
                    <a:pt x="17" y="39"/>
                    <a:pt x="17" y="39"/>
                  </a:cubicBezTo>
                  <a:cubicBezTo>
                    <a:pt x="17" y="20"/>
                    <a:pt x="28" y="0"/>
                    <a:pt x="57" y="0"/>
                  </a:cubicBezTo>
                  <a:cubicBezTo>
                    <a:pt x="88" y="0"/>
                    <a:pt x="88" y="0"/>
                    <a:pt x="88" y="0"/>
                  </a:cubicBezTo>
                  <a:cubicBezTo>
                    <a:pt x="88" y="37"/>
                    <a:pt x="88" y="37"/>
                    <a:pt x="88" y="37"/>
                  </a:cubicBezTo>
                  <a:cubicBezTo>
                    <a:pt x="64" y="37"/>
                    <a:pt x="64" y="37"/>
                    <a:pt x="64" y="37"/>
                  </a:cubicBezTo>
                  <a:cubicBezTo>
                    <a:pt x="62" y="37"/>
                    <a:pt x="60" y="37"/>
                    <a:pt x="60" y="40"/>
                  </a:cubicBezTo>
                  <a:cubicBezTo>
                    <a:pt x="60" y="56"/>
                    <a:pt x="60" y="56"/>
                    <a:pt x="60" y="56"/>
                  </a:cubicBezTo>
                  <a:cubicBezTo>
                    <a:pt x="84" y="56"/>
                    <a:pt x="84" y="56"/>
                    <a:pt x="84" y="56"/>
                  </a:cubicBezTo>
                  <a:cubicBezTo>
                    <a:pt x="85" y="92"/>
                    <a:pt x="85" y="92"/>
                    <a:pt x="85" y="92"/>
                  </a:cubicBezTo>
                  <a:cubicBezTo>
                    <a:pt x="60" y="92"/>
                    <a:pt x="60" y="92"/>
                    <a:pt x="60" y="92"/>
                  </a:cubicBezTo>
                  <a:lnTo>
                    <a:pt x="60" y="176"/>
                  </a:lnTo>
                  <a:close/>
                  <a:moveTo>
                    <a:pt x="24" y="168"/>
                  </a:moveTo>
                  <a:cubicBezTo>
                    <a:pt x="52" y="168"/>
                    <a:pt x="52" y="168"/>
                    <a:pt x="52" y="168"/>
                  </a:cubicBezTo>
                  <a:cubicBezTo>
                    <a:pt x="53" y="84"/>
                    <a:pt x="53" y="84"/>
                    <a:pt x="53" y="84"/>
                  </a:cubicBezTo>
                  <a:cubicBezTo>
                    <a:pt x="77" y="84"/>
                    <a:pt x="77" y="84"/>
                    <a:pt x="77" y="84"/>
                  </a:cubicBezTo>
                  <a:cubicBezTo>
                    <a:pt x="76" y="64"/>
                    <a:pt x="76" y="64"/>
                    <a:pt x="76" y="64"/>
                  </a:cubicBezTo>
                  <a:cubicBezTo>
                    <a:pt x="52" y="64"/>
                    <a:pt x="52" y="64"/>
                    <a:pt x="52" y="64"/>
                  </a:cubicBezTo>
                  <a:cubicBezTo>
                    <a:pt x="53" y="41"/>
                    <a:pt x="53" y="41"/>
                    <a:pt x="53" y="41"/>
                  </a:cubicBezTo>
                  <a:cubicBezTo>
                    <a:pt x="53" y="33"/>
                    <a:pt x="59" y="29"/>
                    <a:pt x="64" y="29"/>
                  </a:cubicBezTo>
                  <a:cubicBezTo>
                    <a:pt x="79" y="29"/>
                    <a:pt x="79" y="29"/>
                    <a:pt x="79" y="29"/>
                  </a:cubicBezTo>
                  <a:cubicBezTo>
                    <a:pt x="79" y="8"/>
                    <a:pt x="79" y="8"/>
                    <a:pt x="79" y="8"/>
                  </a:cubicBezTo>
                  <a:cubicBezTo>
                    <a:pt x="57" y="8"/>
                    <a:pt x="57" y="8"/>
                    <a:pt x="57" y="8"/>
                  </a:cubicBezTo>
                  <a:cubicBezTo>
                    <a:pt x="28" y="8"/>
                    <a:pt x="25" y="32"/>
                    <a:pt x="25" y="39"/>
                  </a:cubicBezTo>
                  <a:cubicBezTo>
                    <a:pt x="24" y="64"/>
                    <a:pt x="24" y="64"/>
                    <a:pt x="24" y="64"/>
                  </a:cubicBezTo>
                  <a:cubicBezTo>
                    <a:pt x="8" y="64"/>
                    <a:pt x="8" y="64"/>
                    <a:pt x="8" y="64"/>
                  </a:cubicBezTo>
                  <a:cubicBezTo>
                    <a:pt x="8" y="84"/>
                    <a:pt x="8" y="84"/>
                    <a:pt x="8" y="84"/>
                  </a:cubicBezTo>
                  <a:cubicBezTo>
                    <a:pt x="24" y="84"/>
                    <a:pt x="24" y="84"/>
                    <a:pt x="24" y="84"/>
                  </a:cubicBezTo>
                  <a:lnTo>
                    <a:pt x="24" y="168"/>
                  </a:lnTo>
                  <a:close/>
                </a:path>
              </a:pathLst>
            </a:custGeom>
            <a:grpFill/>
            <a:ln>
              <a:noFill/>
            </a:ln>
          </p:spPr>
          <p:txBody>
            <a:bodyPr vert="horz" wrap="square" lIns="91440" tIns="45720" rIns="91440" bIns="45720" numCol="1" anchor="t" anchorCtr="0" compatLnSpc="1"/>
            <a:lstStyle/>
            <a:p>
              <a:endParaRPr lang="en-US"/>
            </a:p>
          </p:txBody>
        </p:sp>
        <p:sp>
          <p:nvSpPr>
            <p:cNvPr id="21" name="Freeform 37"/>
            <p:cNvSpPr>
              <a:spLocks noEditPoints="1"/>
            </p:cNvSpPr>
            <p:nvPr userDrawn="1"/>
          </p:nvSpPr>
          <p:spPr bwMode="auto">
            <a:xfrm>
              <a:off x="11106660" y="6601913"/>
              <a:ext cx="151891" cy="148800"/>
            </a:xfrm>
            <a:custGeom>
              <a:avLst/>
              <a:gdLst>
                <a:gd name="T0" fmla="*/ 17 w 188"/>
                <a:gd name="T1" fmla="*/ 184 h 184"/>
                <a:gd name="T2" fmla="*/ 0 w 188"/>
                <a:gd name="T3" fmla="*/ 17 h 184"/>
                <a:gd name="T4" fmla="*/ 170 w 188"/>
                <a:gd name="T5" fmla="*/ 0 h 184"/>
                <a:gd name="T6" fmla="*/ 188 w 188"/>
                <a:gd name="T7" fmla="*/ 167 h 184"/>
                <a:gd name="T8" fmla="*/ 17 w 188"/>
                <a:gd name="T9" fmla="*/ 8 h 184"/>
                <a:gd name="T10" fmla="*/ 7 w 188"/>
                <a:gd name="T11" fmla="*/ 167 h 184"/>
                <a:gd name="T12" fmla="*/ 170 w 188"/>
                <a:gd name="T13" fmla="*/ 176 h 184"/>
                <a:gd name="T14" fmla="*/ 180 w 188"/>
                <a:gd name="T15" fmla="*/ 17 h 184"/>
                <a:gd name="T16" fmla="*/ 17 w 188"/>
                <a:gd name="T17" fmla="*/ 8 h 184"/>
                <a:gd name="T18" fmla="*/ 26 w 188"/>
                <a:gd name="T19" fmla="*/ 168 h 184"/>
                <a:gd name="T20" fmla="*/ 16 w 188"/>
                <a:gd name="T21" fmla="*/ 85 h 184"/>
                <a:gd name="T22" fmla="*/ 48 w 188"/>
                <a:gd name="T23" fmla="*/ 81 h 184"/>
                <a:gd name="T24" fmla="*/ 52 w 188"/>
                <a:gd name="T25" fmla="*/ 86 h 184"/>
                <a:gd name="T26" fmla="*/ 94 w 188"/>
                <a:gd name="T27" fmla="*/ 141 h 184"/>
                <a:gd name="T28" fmla="*/ 135 w 188"/>
                <a:gd name="T29" fmla="*/ 86 h 184"/>
                <a:gd name="T30" fmla="*/ 139 w 188"/>
                <a:gd name="T31" fmla="*/ 81 h 184"/>
                <a:gd name="T32" fmla="*/ 172 w 188"/>
                <a:gd name="T33" fmla="*/ 85 h 184"/>
                <a:gd name="T34" fmla="*/ 161 w 188"/>
                <a:gd name="T35" fmla="*/ 168 h 184"/>
                <a:gd name="T36" fmla="*/ 23 w 188"/>
                <a:gd name="T37" fmla="*/ 158 h 184"/>
                <a:gd name="T38" fmla="*/ 161 w 188"/>
                <a:gd name="T39" fmla="*/ 160 h 184"/>
                <a:gd name="T40" fmla="*/ 164 w 188"/>
                <a:gd name="T41" fmla="*/ 89 h 184"/>
                <a:gd name="T42" fmla="*/ 145 w 188"/>
                <a:gd name="T43" fmla="*/ 98 h 184"/>
                <a:gd name="T44" fmla="*/ 43 w 188"/>
                <a:gd name="T45" fmla="*/ 98 h 184"/>
                <a:gd name="T46" fmla="*/ 23 w 188"/>
                <a:gd name="T47" fmla="*/ 89 h 184"/>
                <a:gd name="T48" fmla="*/ 58 w 188"/>
                <a:gd name="T49" fmla="*/ 98 h 184"/>
                <a:gd name="T50" fmla="*/ 129 w 188"/>
                <a:gd name="T51" fmla="*/ 98 h 184"/>
                <a:gd name="T52" fmla="*/ 94 w 188"/>
                <a:gd name="T53" fmla="*/ 71 h 184"/>
                <a:gd name="T54" fmla="*/ 94 w 188"/>
                <a:gd name="T55" fmla="*/ 125 h 184"/>
                <a:gd name="T56" fmla="*/ 94 w 188"/>
                <a:gd name="T57" fmla="*/ 71 h 184"/>
                <a:gd name="T58" fmla="*/ 135 w 188"/>
                <a:gd name="T59" fmla="*/ 60 h 184"/>
                <a:gd name="T60" fmla="*/ 124 w 188"/>
                <a:gd name="T61" fmla="*/ 30 h 184"/>
                <a:gd name="T62" fmla="*/ 156 w 188"/>
                <a:gd name="T63" fmla="*/ 20 h 184"/>
                <a:gd name="T64" fmla="*/ 168 w 188"/>
                <a:gd name="T65" fmla="*/ 50 h 184"/>
                <a:gd name="T66" fmla="*/ 135 w 188"/>
                <a:gd name="T67" fmla="*/ 28 h 184"/>
                <a:gd name="T68" fmla="*/ 132 w 188"/>
                <a:gd name="T69" fmla="*/ 49 h 184"/>
                <a:gd name="T70" fmla="*/ 157 w 188"/>
                <a:gd name="T71" fmla="*/ 52 h 184"/>
                <a:gd name="T72" fmla="*/ 160 w 188"/>
                <a:gd name="T73" fmla="*/ 31 h 184"/>
                <a:gd name="T74" fmla="*/ 135 w 188"/>
                <a:gd name="T75" fmla="*/ 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84">
                  <a:moveTo>
                    <a:pt x="170" y="184"/>
                  </a:moveTo>
                  <a:cubicBezTo>
                    <a:pt x="17" y="184"/>
                    <a:pt x="17" y="184"/>
                    <a:pt x="17" y="184"/>
                  </a:cubicBezTo>
                  <a:cubicBezTo>
                    <a:pt x="8" y="184"/>
                    <a:pt x="0" y="176"/>
                    <a:pt x="0" y="167"/>
                  </a:cubicBezTo>
                  <a:cubicBezTo>
                    <a:pt x="0" y="17"/>
                    <a:pt x="0" y="17"/>
                    <a:pt x="0" y="17"/>
                  </a:cubicBezTo>
                  <a:cubicBezTo>
                    <a:pt x="0" y="8"/>
                    <a:pt x="8" y="0"/>
                    <a:pt x="17" y="0"/>
                  </a:cubicBezTo>
                  <a:cubicBezTo>
                    <a:pt x="170" y="0"/>
                    <a:pt x="170" y="0"/>
                    <a:pt x="170" y="0"/>
                  </a:cubicBezTo>
                  <a:cubicBezTo>
                    <a:pt x="180" y="0"/>
                    <a:pt x="188" y="8"/>
                    <a:pt x="188" y="17"/>
                  </a:cubicBezTo>
                  <a:cubicBezTo>
                    <a:pt x="188" y="167"/>
                    <a:pt x="188" y="167"/>
                    <a:pt x="188" y="167"/>
                  </a:cubicBezTo>
                  <a:cubicBezTo>
                    <a:pt x="188" y="176"/>
                    <a:pt x="180" y="184"/>
                    <a:pt x="170" y="184"/>
                  </a:cubicBezTo>
                  <a:close/>
                  <a:moveTo>
                    <a:pt x="17" y="8"/>
                  </a:moveTo>
                  <a:cubicBezTo>
                    <a:pt x="12" y="8"/>
                    <a:pt x="7" y="12"/>
                    <a:pt x="7" y="17"/>
                  </a:cubicBezTo>
                  <a:cubicBezTo>
                    <a:pt x="7" y="167"/>
                    <a:pt x="7" y="167"/>
                    <a:pt x="7" y="167"/>
                  </a:cubicBezTo>
                  <a:cubicBezTo>
                    <a:pt x="7" y="172"/>
                    <a:pt x="12" y="176"/>
                    <a:pt x="17" y="176"/>
                  </a:cubicBezTo>
                  <a:cubicBezTo>
                    <a:pt x="170" y="176"/>
                    <a:pt x="170" y="176"/>
                    <a:pt x="170" y="176"/>
                  </a:cubicBezTo>
                  <a:cubicBezTo>
                    <a:pt x="175" y="176"/>
                    <a:pt x="180" y="172"/>
                    <a:pt x="180" y="167"/>
                  </a:cubicBezTo>
                  <a:cubicBezTo>
                    <a:pt x="180" y="17"/>
                    <a:pt x="180" y="17"/>
                    <a:pt x="180" y="17"/>
                  </a:cubicBezTo>
                  <a:cubicBezTo>
                    <a:pt x="180" y="12"/>
                    <a:pt x="175" y="8"/>
                    <a:pt x="170" y="8"/>
                  </a:cubicBezTo>
                  <a:lnTo>
                    <a:pt x="17" y="8"/>
                  </a:lnTo>
                  <a:close/>
                  <a:moveTo>
                    <a:pt x="161" y="168"/>
                  </a:moveTo>
                  <a:cubicBezTo>
                    <a:pt x="26" y="168"/>
                    <a:pt x="26" y="168"/>
                    <a:pt x="26" y="168"/>
                  </a:cubicBezTo>
                  <a:cubicBezTo>
                    <a:pt x="20" y="168"/>
                    <a:pt x="16" y="163"/>
                    <a:pt x="16" y="158"/>
                  </a:cubicBezTo>
                  <a:cubicBezTo>
                    <a:pt x="16" y="85"/>
                    <a:pt x="16" y="85"/>
                    <a:pt x="16" y="85"/>
                  </a:cubicBezTo>
                  <a:cubicBezTo>
                    <a:pt x="16" y="83"/>
                    <a:pt x="17" y="81"/>
                    <a:pt x="19" y="81"/>
                  </a:cubicBezTo>
                  <a:cubicBezTo>
                    <a:pt x="48" y="81"/>
                    <a:pt x="48" y="81"/>
                    <a:pt x="48" y="81"/>
                  </a:cubicBezTo>
                  <a:cubicBezTo>
                    <a:pt x="50" y="81"/>
                    <a:pt x="51" y="82"/>
                    <a:pt x="51" y="83"/>
                  </a:cubicBezTo>
                  <a:cubicBezTo>
                    <a:pt x="52" y="84"/>
                    <a:pt x="52" y="85"/>
                    <a:pt x="52" y="86"/>
                  </a:cubicBezTo>
                  <a:cubicBezTo>
                    <a:pt x="51" y="90"/>
                    <a:pt x="50" y="94"/>
                    <a:pt x="50" y="98"/>
                  </a:cubicBezTo>
                  <a:cubicBezTo>
                    <a:pt x="50" y="122"/>
                    <a:pt x="70" y="141"/>
                    <a:pt x="94" y="141"/>
                  </a:cubicBezTo>
                  <a:cubicBezTo>
                    <a:pt x="117" y="141"/>
                    <a:pt x="137" y="122"/>
                    <a:pt x="137" y="98"/>
                  </a:cubicBezTo>
                  <a:cubicBezTo>
                    <a:pt x="137" y="94"/>
                    <a:pt x="136" y="90"/>
                    <a:pt x="135" y="86"/>
                  </a:cubicBezTo>
                  <a:cubicBezTo>
                    <a:pt x="135" y="85"/>
                    <a:pt x="135" y="84"/>
                    <a:pt x="136" y="83"/>
                  </a:cubicBezTo>
                  <a:cubicBezTo>
                    <a:pt x="136" y="82"/>
                    <a:pt x="138" y="81"/>
                    <a:pt x="139" y="81"/>
                  </a:cubicBezTo>
                  <a:cubicBezTo>
                    <a:pt x="168" y="81"/>
                    <a:pt x="168" y="81"/>
                    <a:pt x="168" y="81"/>
                  </a:cubicBezTo>
                  <a:cubicBezTo>
                    <a:pt x="170" y="81"/>
                    <a:pt x="172" y="83"/>
                    <a:pt x="172" y="85"/>
                  </a:cubicBezTo>
                  <a:cubicBezTo>
                    <a:pt x="172" y="158"/>
                    <a:pt x="172" y="158"/>
                    <a:pt x="172" y="158"/>
                  </a:cubicBezTo>
                  <a:cubicBezTo>
                    <a:pt x="172" y="163"/>
                    <a:pt x="167" y="168"/>
                    <a:pt x="161" y="168"/>
                  </a:cubicBezTo>
                  <a:close/>
                  <a:moveTo>
                    <a:pt x="23" y="89"/>
                  </a:moveTo>
                  <a:cubicBezTo>
                    <a:pt x="23" y="158"/>
                    <a:pt x="23" y="158"/>
                    <a:pt x="23" y="158"/>
                  </a:cubicBezTo>
                  <a:cubicBezTo>
                    <a:pt x="23" y="159"/>
                    <a:pt x="25" y="160"/>
                    <a:pt x="26" y="160"/>
                  </a:cubicBezTo>
                  <a:cubicBezTo>
                    <a:pt x="161" y="160"/>
                    <a:pt x="161" y="160"/>
                    <a:pt x="161" y="160"/>
                  </a:cubicBezTo>
                  <a:cubicBezTo>
                    <a:pt x="163" y="160"/>
                    <a:pt x="164" y="159"/>
                    <a:pt x="164" y="158"/>
                  </a:cubicBezTo>
                  <a:cubicBezTo>
                    <a:pt x="164" y="89"/>
                    <a:pt x="164" y="89"/>
                    <a:pt x="164" y="89"/>
                  </a:cubicBezTo>
                  <a:cubicBezTo>
                    <a:pt x="144" y="89"/>
                    <a:pt x="144" y="89"/>
                    <a:pt x="144" y="89"/>
                  </a:cubicBezTo>
                  <a:cubicBezTo>
                    <a:pt x="144" y="92"/>
                    <a:pt x="145" y="95"/>
                    <a:pt x="145" y="98"/>
                  </a:cubicBezTo>
                  <a:cubicBezTo>
                    <a:pt x="145" y="126"/>
                    <a:pt x="122" y="148"/>
                    <a:pt x="94" y="148"/>
                  </a:cubicBezTo>
                  <a:cubicBezTo>
                    <a:pt x="65" y="148"/>
                    <a:pt x="43" y="126"/>
                    <a:pt x="43" y="98"/>
                  </a:cubicBezTo>
                  <a:cubicBezTo>
                    <a:pt x="43" y="95"/>
                    <a:pt x="43" y="92"/>
                    <a:pt x="43" y="89"/>
                  </a:cubicBezTo>
                  <a:lnTo>
                    <a:pt x="23" y="89"/>
                  </a:lnTo>
                  <a:close/>
                  <a:moveTo>
                    <a:pt x="94" y="133"/>
                  </a:moveTo>
                  <a:cubicBezTo>
                    <a:pt x="74" y="133"/>
                    <a:pt x="58" y="117"/>
                    <a:pt x="58" y="98"/>
                  </a:cubicBezTo>
                  <a:cubicBezTo>
                    <a:pt x="58" y="79"/>
                    <a:pt x="74" y="64"/>
                    <a:pt x="94" y="64"/>
                  </a:cubicBezTo>
                  <a:cubicBezTo>
                    <a:pt x="113" y="64"/>
                    <a:pt x="129" y="79"/>
                    <a:pt x="129" y="98"/>
                  </a:cubicBezTo>
                  <a:cubicBezTo>
                    <a:pt x="129" y="117"/>
                    <a:pt x="113" y="133"/>
                    <a:pt x="94" y="133"/>
                  </a:cubicBezTo>
                  <a:close/>
                  <a:moveTo>
                    <a:pt x="94" y="71"/>
                  </a:moveTo>
                  <a:cubicBezTo>
                    <a:pt x="78" y="71"/>
                    <a:pt x="66" y="84"/>
                    <a:pt x="66" y="98"/>
                  </a:cubicBezTo>
                  <a:cubicBezTo>
                    <a:pt x="66" y="113"/>
                    <a:pt x="78" y="125"/>
                    <a:pt x="94" y="125"/>
                  </a:cubicBezTo>
                  <a:cubicBezTo>
                    <a:pt x="109" y="125"/>
                    <a:pt x="121" y="113"/>
                    <a:pt x="121" y="98"/>
                  </a:cubicBezTo>
                  <a:cubicBezTo>
                    <a:pt x="121" y="84"/>
                    <a:pt x="109" y="71"/>
                    <a:pt x="94" y="71"/>
                  </a:cubicBezTo>
                  <a:close/>
                  <a:moveTo>
                    <a:pt x="156" y="60"/>
                  </a:moveTo>
                  <a:cubicBezTo>
                    <a:pt x="135" y="60"/>
                    <a:pt x="135" y="60"/>
                    <a:pt x="135" y="60"/>
                  </a:cubicBezTo>
                  <a:cubicBezTo>
                    <a:pt x="129" y="60"/>
                    <a:pt x="124" y="55"/>
                    <a:pt x="124" y="50"/>
                  </a:cubicBezTo>
                  <a:cubicBezTo>
                    <a:pt x="124" y="30"/>
                    <a:pt x="124" y="30"/>
                    <a:pt x="124" y="30"/>
                  </a:cubicBezTo>
                  <a:cubicBezTo>
                    <a:pt x="124" y="24"/>
                    <a:pt x="129" y="20"/>
                    <a:pt x="135" y="20"/>
                  </a:cubicBezTo>
                  <a:cubicBezTo>
                    <a:pt x="156" y="20"/>
                    <a:pt x="156" y="20"/>
                    <a:pt x="156" y="20"/>
                  </a:cubicBezTo>
                  <a:cubicBezTo>
                    <a:pt x="163" y="20"/>
                    <a:pt x="168" y="24"/>
                    <a:pt x="168" y="30"/>
                  </a:cubicBezTo>
                  <a:cubicBezTo>
                    <a:pt x="168" y="50"/>
                    <a:pt x="168" y="50"/>
                    <a:pt x="168" y="50"/>
                  </a:cubicBezTo>
                  <a:cubicBezTo>
                    <a:pt x="168" y="55"/>
                    <a:pt x="163" y="60"/>
                    <a:pt x="156" y="60"/>
                  </a:cubicBezTo>
                  <a:close/>
                  <a:moveTo>
                    <a:pt x="135" y="28"/>
                  </a:moveTo>
                  <a:cubicBezTo>
                    <a:pt x="133" y="28"/>
                    <a:pt x="132" y="29"/>
                    <a:pt x="132" y="31"/>
                  </a:cubicBezTo>
                  <a:cubicBezTo>
                    <a:pt x="132" y="49"/>
                    <a:pt x="132" y="49"/>
                    <a:pt x="132" y="49"/>
                  </a:cubicBezTo>
                  <a:cubicBezTo>
                    <a:pt x="132" y="51"/>
                    <a:pt x="133" y="52"/>
                    <a:pt x="135" y="52"/>
                  </a:cubicBezTo>
                  <a:cubicBezTo>
                    <a:pt x="157" y="52"/>
                    <a:pt x="157" y="52"/>
                    <a:pt x="157" y="52"/>
                  </a:cubicBezTo>
                  <a:cubicBezTo>
                    <a:pt x="158" y="52"/>
                    <a:pt x="160" y="51"/>
                    <a:pt x="160" y="49"/>
                  </a:cubicBezTo>
                  <a:cubicBezTo>
                    <a:pt x="160" y="31"/>
                    <a:pt x="160" y="31"/>
                    <a:pt x="160" y="31"/>
                  </a:cubicBezTo>
                  <a:cubicBezTo>
                    <a:pt x="160" y="29"/>
                    <a:pt x="158" y="28"/>
                    <a:pt x="157" y="28"/>
                  </a:cubicBezTo>
                  <a:lnTo>
                    <a:pt x="135" y="28"/>
                  </a:lnTo>
                  <a:close/>
                </a:path>
              </a:pathLst>
            </a:custGeom>
            <a:grpFill/>
            <a:ln>
              <a:noFill/>
            </a:ln>
          </p:spPr>
          <p:txBody>
            <a:bodyPr vert="horz" wrap="square" lIns="91440" tIns="45720" rIns="91440" bIns="45720" numCol="1" anchor="t" anchorCtr="0" compatLnSpc="1"/>
            <a:lstStyle/>
            <a:p>
              <a:endParaRPr lang="en-US"/>
            </a:p>
          </p:txBody>
        </p:sp>
      </p:grpSp>
      <p:sp>
        <p:nvSpPr>
          <p:cNvPr id="4" name="Picture Placeholder 3"/>
          <p:cNvSpPr>
            <a:spLocks noGrp="1"/>
          </p:cNvSpPr>
          <p:nvPr>
            <p:ph type="pic" sz="quarter" idx="10" hasCustomPrompt="1"/>
          </p:nvPr>
        </p:nvSpPr>
        <p:spPr>
          <a:xfrm>
            <a:off x="5653080" y="0"/>
            <a:ext cx="4093028"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pic>
        <p:nvPicPr>
          <p:cNvPr id="22" name="图片 21"/>
          <p:cNvPicPr>
            <a:picLocks noChangeAspect="1"/>
          </p:cNvPicPr>
          <p:nvPr userDrawn="1"/>
        </p:nvPicPr>
        <p:blipFill>
          <a:blip r:embed="rId2" cstate="screen">
            <a:biLevel thresh="25000"/>
          </a:blip>
          <a:stretch>
            <a:fillRect/>
          </a:stretch>
        </p:blipFill>
        <p:spPr>
          <a:xfrm>
            <a:off x="313775" y="217207"/>
            <a:ext cx="901414" cy="2532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1998" cy="501445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 y="0"/>
            <a:ext cx="12191988" cy="5048250"/>
          </a:xfrm>
          <a:custGeom>
            <a:avLst/>
            <a:gdLst>
              <a:gd name="connsiteX0" fmla="*/ 0 w 12191988"/>
              <a:gd name="connsiteY0" fmla="*/ 0 h 5048250"/>
              <a:gd name="connsiteX1" fmla="*/ 12191988 w 12191988"/>
              <a:gd name="connsiteY1" fmla="*/ 0 h 5048250"/>
              <a:gd name="connsiteX2" fmla="*/ 12191988 w 12191988"/>
              <a:gd name="connsiteY2" fmla="*/ 4804440 h 5048250"/>
              <a:gd name="connsiteX3" fmla="*/ 12172832 w 12191988"/>
              <a:gd name="connsiteY3" fmla="*/ 4899324 h 5048250"/>
              <a:gd name="connsiteX4" fmla="*/ 11948154 w 12191988"/>
              <a:gd name="connsiteY4" fmla="*/ 5048250 h 5048250"/>
              <a:gd name="connsiteX5" fmla="*/ 11704314 w 12191988"/>
              <a:gd name="connsiteY5" fmla="*/ 4804410 h 5048250"/>
              <a:gd name="connsiteX6" fmla="*/ 11704314 w 12191988"/>
              <a:gd name="connsiteY6" fmla="*/ 4072890 h 5048250"/>
              <a:gd name="connsiteX7" fmla="*/ 11460474 w 12191988"/>
              <a:gd name="connsiteY7" fmla="*/ 3829050 h 5048250"/>
              <a:gd name="connsiteX8" fmla="*/ 11216634 w 12191988"/>
              <a:gd name="connsiteY8" fmla="*/ 4072890 h 5048250"/>
              <a:gd name="connsiteX9" fmla="*/ 11216634 w 12191988"/>
              <a:gd name="connsiteY9" fmla="*/ 4804410 h 5048250"/>
              <a:gd name="connsiteX10" fmla="*/ 10972794 w 12191988"/>
              <a:gd name="connsiteY10" fmla="*/ 5048250 h 5048250"/>
              <a:gd name="connsiteX11" fmla="*/ 10728954 w 12191988"/>
              <a:gd name="connsiteY11" fmla="*/ 4804410 h 5048250"/>
              <a:gd name="connsiteX12" fmla="*/ 10728954 w 12191988"/>
              <a:gd name="connsiteY12" fmla="*/ 3139440 h 5048250"/>
              <a:gd name="connsiteX13" fmla="*/ 10485114 w 12191988"/>
              <a:gd name="connsiteY13" fmla="*/ 2895600 h 5048250"/>
              <a:gd name="connsiteX14" fmla="*/ 10241274 w 12191988"/>
              <a:gd name="connsiteY14" fmla="*/ 3139440 h 5048250"/>
              <a:gd name="connsiteX15" fmla="*/ 10241274 w 12191988"/>
              <a:gd name="connsiteY15" fmla="*/ 4804410 h 5048250"/>
              <a:gd name="connsiteX16" fmla="*/ 9997434 w 12191988"/>
              <a:gd name="connsiteY16" fmla="*/ 5048250 h 5048250"/>
              <a:gd name="connsiteX17" fmla="*/ 9753594 w 12191988"/>
              <a:gd name="connsiteY17" fmla="*/ 4804410 h 5048250"/>
              <a:gd name="connsiteX18" fmla="*/ 9753594 w 12191988"/>
              <a:gd name="connsiteY18" fmla="*/ 4330065 h 5048250"/>
              <a:gd name="connsiteX19" fmla="*/ 9509754 w 12191988"/>
              <a:gd name="connsiteY19" fmla="*/ 4086225 h 5048250"/>
              <a:gd name="connsiteX20" fmla="*/ 9265914 w 12191988"/>
              <a:gd name="connsiteY20" fmla="*/ 4330065 h 5048250"/>
              <a:gd name="connsiteX21" fmla="*/ 9265914 w 12191988"/>
              <a:gd name="connsiteY21" fmla="*/ 4804410 h 5048250"/>
              <a:gd name="connsiteX22" fmla="*/ 9022074 w 12191988"/>
              <a:gd name="connsiteY22" fmla="*/ 5048250 h 5048250"/>
              <a:gd name="connsiteX23" fmla="*/ 8778234 w 12191988"/>
              <a:gd name="connsiteY23" fmla="*/ 4804410 h 5048250"/>
              <a:gd name="connsiteX24" fmla="*/ 8778234 w 12191988"/>
              <a:gd name="connsiteY24" fmla="*/ 3920491 h 5048250"/>
              <a:gd name="connsiteX25" fmla="*/ 8534394 w 12191988"/>
              <a:gd name="connsiteY25" fmla="*/ 3676651 h 5048250"/>
              <a:gd name="connsiteX26" fmla="*/ 8290554 w 12191988"/>
              <a:gd name="connsiteY26" fmla="*/ 3920491 h 5048250"/>
              <a:gd name="connsiteX27" fmla="*/ 8290554 w 12191988"/>
              <a:gd name="connsiteY27" fmla="*/ 4804410 h 5048250"/>
              <a:gd name="connsiteX28" fmla="*/ 8046714 w 12191988"/>
              <a:gd name="connsiteY28" fmla="*/ 5048250 h 5048250"/>
              <a:gd name="connsiteX29" fmla="*/ 7802874 w 12191988"/>
              <a:gd name="connsiteY29" fmla="*/ 4804410 h 5048250"/>
              <a:gd name="connsiteX30" fmla="*/ 7802874 w 12191988"/>
              <a:gd name="connsiteY30" fmla="*/ 4606290 h 5048250"/>
              <a:gd name="connsiteX31" fmla="*/ 7559034 w 12191988"/>
              <a:gd name="connsiteY31" fmla="*/ 4362450 h 5048250"/>
              <a:gd name="connsiteX32" fmla="*/ 7315194 w 12191988"/>
              <a:gd name="connsiteY32" fmla="*/ 4606290 h 5048250"/>
              <a:gd name="connsiteX33" fmla="*/ 7315194 w 12191988"/>
              <a:gd name="connsiteY33" fmla="*/ 4804410 h 5048250"/>
              <a:gd name="connsiteX34" fmla="*/ 7071354 w 12191988"/>
              <a:gd name="connsiteY34" fmla="*/ 5048250 h 5048250"/>
              <a:gd name="connsiteX35" fmla="*/ 6827514 w 12191988"/>
              <a:gd name="connsiteY35" fmla="*/ 4804410 h 5048250"/>
              <a:gd name="connsiteX36" fmla="*/ 6827514 w 12191988"/>
              <a:gd name="connsiteY36" fmla="*/ 3444241 h 5048250"/>
              <a:gd name="connsiteX37" fmla="*/ 6583674 w 12191988"/>
              <a:gd name="connsiteY37" fmla="*/ 3200401 h 5048250"/>
              <a:gd name="connsiteX38" fmla="*/ 6339834 w 12191988"/>
              <a:gd name="connsiteY38" fmla="*/ 3444241 h 5048250"/>
              <a:gd name="connsiteX39" fmla="*/ 6339834 w 12191988"/>
              <a:gd name="connsiteY39" fmla="*/ 4804410 h 5048250"/>
              <a:gd name="connsiteX40" fmla="*/ 6095995 w 12191988"/>
              <a:gd name="connsiteY40" fmla="*/ 5048250 h 5048250"/>
              <a:gd name="connsiteX41" fmla="*/ 5852155 w 12191988"/>
              <a:gd name="connsiteY41" fmla="*/ 4804410 h 5048250"/>
              <a:gd name="connsiteX42" fmla="*/ 5852155 w 12191988"/>
              <a:gd name="connsiteY42" fmla="*/ 4072891 h 5048250"/>
              <a:gd name="connsiteX43" fmla="*/ 5608315 w 12191988"/>
              <a:gd name="connsiteY43" fmla="*/ 3829051 h 5048250"/>
              <a:gd name="connsiteX44" fmla="*/ 5364474 w 12191988"/>
              <a:gd name="connsiteY44" fmla="*/ 4072891 h 5048250"/>
              <a:gd name="connsiteX45" fmla="*/ 5364474 w 12191988"/>
              <a:gd name="connsiteY45" fmla="*/ 4804425 h 5048250"/>
              <a:gd name="connsiteX46" fmla="*/ 5345317 w 12191988"/>
              <a:gd name="connsiteY46" fmla="*/ 4899324 h 5048250"/>
              <a:gd name="connsiteX47" fmla="*/ 5120638 w 12191988"/>
              <a:gd name="connsiteY47" fmla="*/ 5048250 h 5048250"/>
              <a:gd name="connsiteX48" fmla="*/ 4876797 w 12191988"/>
              <a:gd name="connsiteY48" fmla="*/ 4804410 h 5048250"/>
              <a:gd name="connsiteX49" fmla="*/ 4876795 w 12191988"/>
              <a:gd name="connsiteY49" fmla="*/ 4804421 h 5048250"/>
              <a:gd name="connsiteX50" fmla="*/ 4876795 w 12191988"/>
              <a:gd name="connsiteY50" fmla="*/ 3139442 h 5048250"/>
              <a:gd name="connsiteX51" fmla="*/ 4632956 w 12191988"/>
              <a:gd name="connsiteY51" fmla="*/ 2895602 h 5048250"/>
              <a:gd name="connsiteX52" fmla="*/ 4389116 w 12191988"/>
              <a:gd name="connsiteY52" fmla="*/ 3139442 h 5048250"/>
              <a:gd name="connsiteX53" fmla="*/ 4389116 w 12191988"/>
              <a:gd name="connsiteY53" fmla="*/ 4804410 h 5048250"/>
              <a:gd name="connsiteX54" fmla="*/ 4145279 w 12191988"/>
              <a:gd name="connsiteY54" fmla="*/ 5048250 h 5048250"/>
              <a:gd name="connsiteX55" fmla="*/ 3920601 w 12191988"/>
              <a:gd name="connsiteY55" fmla="*/ 4899324 h 5048250"/>
              <a:gd name="connsiteX56" fmla="*/ 3901439 w 12191988"/>
              <a:gd name="connsiteY56" fmla="*/ 4804411 h 5048250"/>
              <a:gd name="connsiteX57" fmla="*/ 3901436 w 12191988"/>
              <a:gd name="connsiteY57" fmla="*/ 4804429 h 5048250"/>
              <a:gd name="connsiteX58" fmla="*/ 3901436 w 12191988"/>
              <a:gd name="connsiteY58" fmla="*/ 4501515 h 5048250"/>
              <a:gd name="connsiteX59" fmla="*/ 3657596 w 12191988"/>
              <a:gd name="connsiteY59" fmla="*/ 4257675 h 5048250"/>
              <a:gd name="connsiteX60" fmla="*/ 3413756 w 12191988"/>
              <a:gd name="connsiteY60" fmla="*/ 4501515 h 5048250"/>
              <a:gd name="connsiteX61" fmla="*/ 3413756 w 12191988"/>
              <a:gd name="connsiteY61" fmla="*/ 4804430 h 5048250"/>
              <a:gd name="connsiteX62" fmla="*/ 3394599 w 12191988"/>
              <a:gd name="connsiteY62" fmla="*/ 4899324 h 5048250"/>
              <a:gd name="connsiteX63" fmla="*/ 3169919 w 12191988"/>
              <a:gd name="connsiteY63" fmla="*/ 5048250 h 5048250"/>
              <a:gd name="connsiteX64" fmla="*/ 2945242 w 12191988"/>
              <a:gd name="connsiteY64" fmla="*/ 4899324 h 5048250"/>
              <a:gd name="connsiteX65" fmla="*/ 2926081 w 12191988"/>
              <a:gd name="connsiteY65" fmla="*/ 4804411 h 5048250"/>
              <a:gd name="connsiteX66" fmla="*/ 2926076 w 12191988"/>
              <a:gd name="connsiteY66" fmla="*/ 4804434 h 5048250"/>
              <a:gd name="connsiteX67" fmla="*/ 2926076 w 12191988"/>
              <a:gd name="connsiteY67" fmla="*/ 3691892 h 5048250"/>
              <a:gd name="connsiteX68" fmla="*/ 2682236 w 12191988"/>
              <a:gd name="connsiteY68" fmla="*/ 3448051 h 5048250"/>
              <a:gd name="connsiteX69" fmla="*/ 2438396 w 12191988"/>
              <a:gd name="connsiteY69" fmla="*/ 3691892 h 5048250"/>
              <a:gd name="connsiteX70" fmla="*/ 2438396 w 12191988"/>
              <a:gd name="connsiteY70" fmla="*/ 4804433 h 5048250"/>
              <a:gd name="connsiteX71" fmla="*/ 2419239 w 12191988"/>
              <a:gd name="connsiteY71" fmla="*/ 4899324 h 5048250"/>
              <a:gd name="connsiteX72" fmla="*/ 2194561 w 12191988"/>
              <a:gd name="connsiteY72" fmla="*/ 5048250 h 5048250"/>
              <a:gd name="connsiteX73" fmla="*/ 1969881 w 12191988"/>
              <a:gd name="connsiteY73" fmla="*/ 4899324 h 5048250"/>
              <a:gd name="connsiteX74" fmla="*/ 1950719 w 12191988"/>
              <a:gd name="connsiteY74" fmla="*/ 4804411 h 5048250"/>
              <a:gd name="connsiteX75" fmla="*/ 1950716 w 12191988"/>
              <a:gd name="connsiteY75" fmla="*/ 4804427 h 5048250"/>
              <a:gd name="connsiteX76" fmla="*/ 1950716 w 12191988"/>
              <a:gd name="connsiteY76" fmla="*/ 4330065 h 5048250"/>
              <a:gd name="connsiteX77" fmla="*/ 1706876 w 12191988"/>
              <a:gd name="connsiteY77" fmla="*/ 4086227 h 5048250"/>
              <a:gd name="connsiteX78" fmla="*/ 1463036 w 12191988"/>
              <a:gd name="connsiteY78" fmla="*/ 4330065 h 5048250"/>
              <a:gd name="connsiteX79" fmla="*/ 1463036 w 12191988"/>
              <a:gd name="connsiteY79" fmla="*/ 4804428 h 5048250"/>
              <a:gd name="connsiteX80" fmla="*/ 1443877 w 12191988"/>
              <a:gd name="connsiteY80" fmla="*/ 4899324 h 5048250"/>
              <a:gd name="connsiteX81" fmla="*/ 1219200 w 12191988"/>
              <a:gd name="connsiteY81" fmla="*/ 5048250 h 5048250"/>
              <a:gd name="connsiteX82" fmla="*/ 994522 w 12191988"/>
              <a:gd name="connsiteY82" fmla="*/ 4899324 h 5048250"/>
              <a:gd name="connsiteX83" fmla="*/ 975360 w 12191988"/>
              <a:gd name="connsiteY83" fmla="*/ 4804411 h 5048250"/>
              <a:gd name="connsiteX84" fmla="*/ 975356 w 12191988"/>
              <a:gd name="connsiteY84" fmla="*/ 4804431 h 5048250"/>
              <a:gd name="connsiteX85" fmla="*/ 975356 w 12191988"/>
              <a:gd name="connsiteY85" fmla="*/ 3920492 h 5048250"/>
              <a:gd name="connsiteX86" fmla="*/ 731516 w 12191988"/>
              <a:gd name="connsiteY86" fmla="*/ 3676652 h 5048250"/>
              <a:gd name="connsiteX87" fmla="*/ 487676 w 12191988"/>
              <a:gd name="connsiteY87" fmla="*/ 3920492 h 5048250"/>
              <a:gd name="connsiteX88" fmla="*/ 487676 w 12191988"/>
              <a:gd name="connsiteY88" fmla="*/ 4804431 h 5048250"/>
              <a:gd name="connsiteX89" fmla="*/ 468518 w 12191988"/>
              <a:gd name="connsiteY89" fmla="*/ 4899324 h 5048250"/>
              <a:gd name="connsiteX90" fmla="*/ 243840 w 12191988"/>
              <a:gd name="connsiteY90" fmla="*/ 5048250 h 5048250"/>
              <a:gd name="connsiteX91" fmla="*/ 0 w 12191988"/>
              <a:gd name="connsiteY91" fmla="*/ 4804410 h 50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88" h="5048250">
                <a:moveTo>
                  <a:pt x="0" y="0"/>
                </a:moveTo>
                <a:lnTo>
                  <a:pt x="12191988" y="0"/>
                </a:lnTo>
                <a:lnTo>
                  <a:pt x="12191988" y="4804440"/>
                </a:lnTo>
                <a:lnTo>
                  <a:pt x="12172832" y="4899324"/>
                </a:lnTo>
                <a:cubicBezTo>
                  <a:pt x="12135815" y="4986842"/>
                  <a:pt x="12049156" y="5048250"/>
                  <a:pt x="11948154" y="5048250"/>
                </a:cubicBezTo>
                <a:cubicBezTo>
                  <a:pt x="11813485" y="5048250"/>
                  <a:pt x="11704314" y="4939079"/>
                  <a:pt x="11704314" y="4804410"/>
                </a:cubicBezTo>
                <a:lnTo>
                  <a:pt x="11704314" y="4072890"/>
                </a:lnTo>
                <a:cubicBezTo>
                  <a:pt x="11704314" y="3938221"/>
                  <a:pt x="11595143" y="3829050"/>
                  <a:pt x="11460474" y="3829050"/>
                </a:cubicBezTo>
                <a:cubicBezTo>
                  <a:pt x="11325805" y="3829050"/>
                  <a:pt x="11216634" y="3938221"/>
                  <a:pt x="11216634" y="4072890"/>
                </a:cubicBezTo>
                <a:lnTo>
                  <a:pt x="11216634" y="4804410"/>
                </a:lnTo>
                <a:cubicBezTo>
                  <a:pt x="11216634" y="4939079"/>
                  <a:pt x="11107463" y="5048250"/>
                  <a:pt x="10972794" y="5048250"/>
                </a:cubicBezTo>
                <a:cubicBezTo>
                  <a:pt x="10838125" y="5048250"/>
                  <a:pt x="10728954" y="4939079"/>
                  <a:pt x="10728954" y="4804410"/>
                </a:cubicBezTo>
                <a:lnTo>
                  <a:pt x="10728954" y="3139440"/>
                </a:lnTo>
                <a:cubicBezTo>
                  <a:pt x="10728954" y="3004772"/>
                  <a:pt x="10619783" y="2895600"/>
                  <a:pt x="10485114" y="2895600"/>
                </a:cubicBezTo>
                <a:cubicBezTo>
                  <a:pt x="10350445" y="2895600"/>
                  <a:pt x="10241274" y="3004772"/>
                  <a:pt x="10241274" y="3139440"/>
                </a:cubicBezTo>
                <a:lnTo>
                  <a:pt x="10241274" y="4804410"/>
                </a:lnTo>
                <a:cubicBezTo>
                  <a:pt x="10241274" y="4939079"/>
                  <a:pt x="10132103" y="5048250"/>
                  <a:pt x="9997434" y="5048250"/>
                </a:cubicBezTo>
                <a:cubicBezTo>
                  <a:pt x="9862765" y="5048250"/>
                  <a:pt x="9753594" y="4939079"/>
                  <a:pt x="9753594" y="4804410"/>
                </a:cubicBezTo>
                <a:lnTo>
                  <a:pt x="9753594" y="4330065"/>
                </a:lnTo>
                <a:cubicBezTo>
                  <a:pt x="9753594" y="4195396"/>
                  <a:pt x="9644423" y="4086225"/>
                  <a:pt x="9509754" y="4086225"/>
                </a:cubicBezTo>
                <a:cubicBezTo>
                  <a:pt x="9375085" y="4086225"/>
                  <a:pt x="9265914" y="4195396"/>
                  <a:pt x="9265914" y="4330065"/>
                </a:cubicBezTo>
                <a:lnTo>
                  <a:pt x="9265914" y="4804410"/>
                </a:lnTo>
                <a:cubicBezTo>
                  <a:pt x="9265914" y="4939079"/>
                  <a:pt x="9156743" y="5048250"/>
                  <a:pt x="9022074" y="5048250"/>
                </a:cubicBezTo>
                <a:cubicBezTo>
                  <a:pt x="8887405" y="5048250"/>
                  <a:pt x="8778234" y="4939079"/>
                  <a:pt x="8778234" y="4804410"/>
                </a:cubicBezTo>
                <a:lnTo>
                  <a:pt x="8778234" y="3920491"/>
                </a:lnTo>
                <a:cubicBezTo>
                  <a:pt x="8778234" y="3785822"/>
                  <a:pt x="8669063" y="3676651"/>
                  <a:pt x="8534394" y="3676651"/>
                </a:cubicBezTo>
                <a:cubicBezTo>
                  <a:pt x="8399725" y="3676651"/>
                  <a:pt x="8290554" y="3785822"/>
                  <a:pt x="8290554" y="3920491"/>
                </a:cubicBezTo>
                <a:lnTo>
                  <a:pt x="8290554" y="4804410"/>
                </a:lnTo>
                <a:cubicBezTo>
                  <a:pt x="8290554" y="4939079"/>
                  <a:pt x="8181383" y="5048250"/>
                  <a:pt x="8046714" y="5048250"/>
                </a:cubicBezTo>
                <a:cubicBezTo>
                  <a:pt x="7912045" y="5048250"/>
                  <a:pt x="7802874" y="4939079"/>
                  <a:pt x="7802874" y="4804410"/>
                </a:cubicBezTo>
                <a:lnTo>
                  <a:pt x="7802874" y="4606290"/>
                </a:lnTo>
                <a:cubicBezTo>
                  <a:pt x="7802874" y="4471621"/>
                  <a:pt x="7693703" y="4362450"/>
                  <a:pt x="7559034" y="4362450"/>
                </a:cubicBezTo>
                <a:cubicBezTo>
                  <a:pt x="7424365" y="4362450"/>
                  <a:pt x="7315194" y="4471621"/>
                  <a:pt x="7315194" y="4606290"/>
                </a:cubicBezTo>
                <a:lnTo>
                  <a:pt x="7315194" y="4804410"/>
                </a:lnTo>
                <a:cubicBezTo>
                  <a:pt x="7315194" y="4939079"/>
                  <a:pt x="7206023" y="5048250"/>
                  <a:pt x="7071354" y="5048250"/>
                </a:cubicBezTo>
                <a:cubicBezTo>
                  <a:pt x="6936685" y="5048250"/>
                  <a:pt x="6827514" y="4939079"/>
                  <a:pt x="6827514" y="4804410"/>
                </a:cubicBezTo>
                <a:lnTo>
                  <a:pt x="6827514" y="3444241"/>
                </a:lnTo>
                <a:cubicBezTo>
                  <a:pt x="6827514" y="3309572"/>
                  <a:pt x="6718343" y="3200401"/>
                  <a:pt x="6583674" y="3200401"/>
                </a:cubicBezTo>
                <a:cubicBezTo>
                  <a:pt x="6449005" y="3200401"/>
                  <a:pt x="6339834" y="3309572"/>
                  <a:pt x="6339834" y="3444241"/>
                </a:cubicBezTo>
                <a:lnTo>
                  <a:pt x="6339834" y="4804410"/>
                </a:lnTo>
                <a:cubicBezTo>
                  <a:pt x="6339834" y="4939079"/>
                  <a:pt x="6230663" y="5048250"/>
                  <a:pt x="6095995" y="5048250"/>
                </a:cubicBezTo>
                <a:cubicBezTo>
                  <a:pt x="5961326" y="5048250"/>
                  <a:pt x="5852155" y="4939079"/>
                  <a:pt x="5852155" y="4804410"/>
                </a:cubicBezTo>
                <a:lnTo>
                  <a:pt x="5852155" y="4072891"/>
                </a:lnTo>
                <a:cubicBezTo>
                  <a:pt x="5852155" y="3938223"/>
                  <a:pt x="5742984" y="3829051"/>
                  <a:pt x="5608315" y="3829051"/>
                </a:cubicBezTo>
                <a:cubicBezTo>
                  <a:pt x="5473647" y="3829051"/>
                  <a:pt x="5364474" y="3938223"/>
                  <a:pt x="5364474" y="4072891"/>
                </a:cubicBezTo>
                <a:lnTo>
                  <a:pt x="5364474" y="4804425"/>
                </a:lnTo>
                <a:lnTo>
                  <a:pt x="5345317" y="4899324"/>
                </a:lnTo>
                <a:cubicBezTo>
                  <a:pt x="5308299" y="4986842"/>
                  <a:pt x="5221639" y="5048250"/>
                  <a:pt x="5120638" y="5048250"/>
                </a:cubicBezTo>
                <a:cubicBezTo>
                  <a:pt x="4985968" y="5048250"/>
                  <a:pt x="4876797" y="4939079"/>
                  <a:pt x="4876797" y="4804410"/>
                </a:cubicBezTo>
                <a:lnTo>
                  <a:pt x="4876795" y="4804421"/>
                </a:lnTo>
                <a:lnTo>
                  <a:pt x="4876795" y="3139442"/>
                </a:lnTo>
                <a:cubicBezTo>
                  <a:pt x="4876795" y="3004773"/>
                  <a:pt x="4767624" y="2895602"/>
                  <a:pt x="4632956" y="2895602"/>
                </a:cubicBezTo>
                <a:cubicBezTo>
                  <a:pt x="4498286" y="2895602"/>
                  <a:pt x="4389116" y="3004773"/>
                  <a:pt x="4389116" y="3139442"/>
                </a:cubicBezTo>
                <a:lnTo>
                  <a:pt x="4389116" y="4804410"/>
                </a:lnTo>
                <a:cubicBezTo>
                  <a:pt x="4389116" y="4939079"/>
                  <a:pt x="4279945" y="5048250"/>
                  <a:pt x="4145279" y="5048250"/>
                </a:cubicBezTo>
                <a:cubicBezTo>
                  <a:pt x="4044277" y="5048250"/>
                  <a:pt x="3957618" y="4986842"/>
                  <a:pt x="3920601" y="4899324"/>
                </a:cubicBezTo>
                <a:lnTo>
                  <a:pt x="3901439" y="4804411"/>
                </a:lnTo>
                <a:lnTo>
                  <a:pt x="3901436" y="4804429"/>
                </a:lnTo>
                <a:lnTo>
                  <a:pt x="3901436" y="4501515"/>
                </a:lnTo>
                <a:cubicBezTo>
                  <a:pt x="3901436" y="4366846"/>
                  <a:pt x="3792264" y="4257675"/>
                  <a:pt x="3657596" y="4257675"/>
                </a:cubicBezTo>
                <a:cubicBezTo>
                  <a:pt x="3522927" y="4257675"/>
                  <a:pt x="3413756" y="4366846"/>
                  <a:pt x="3413756" y="4501515"/>
                </a:cubicBezTo>
                <a:lnTo>
                  <a:pt x="3413756" y="4804430"/>
                </a:lnTo>
                <a:lnTo>
                  <a:pt x="3394599" y="4899324"/>
                </a:lnTo>
                <a:cubicBezTo>
                  <a:pt x="3357581" y="4986842"/>
                  <a:pt x="3270922" y="5048250"/>
                  <a:pt x="3169919" y="5048250"/>
                </a:cubicBezTo>
                <a:cubicBezTo>
                  <a:pt x="3068918" y="5048250"/>
                  <a:pt x="2982258" y="4986842"/>
                  <a:pt x="2945242" y="4899324"/>
                </a:cubicBezTo>
                <a:lnTo>
                  <a:pt x="2926081" y="4804411"/>
                </a:lnTo>
                <a:lnTo>
                  <a:pt x="2926076" y="4804434"/>
                </a:lnTo>
                <a:lnTo>
                  <a:pt x="2926076" y="3691892"/>
                </a:lnTo>
                <a:cubicBezTo>
                  <a:pt x="2926076" y="3557222"/>
                  <a:pt x="2816905" y="3448051"/>
                  <a:pt x="2682236" y="3448051"/>
                </a:cubicBezTo>
                <a:cubicBezTo>
                  <a:pt x="2547567" y="3448051"/>
                  <a:pt x="2438396" y="3557222"/>
                  <a:pt x="2438396" y="3691892"/>
                </a:cubicBezTo>
                <a:lnTo>
                  <a:pt x="2438396" y="4804433"/>
                </a:lnTo>
                <a:lnTo>
                  <a:pt x="2419239" y="4899324"/>
                </a:lnTo>
                <a:cubicBezTo>
                  <a:pt x="2382222" y="4986842"/>
                  <a:pt x="2295563" y="5048250"/>
                  <a:pt x="2194561" y="5048250"/>
                </a:cubicBezTo>
                <a:cubicBezTo>
                  <a:pt x="2093557" y="5048250"/>
                  <a:pt x="2006898" y="4986842"/>
                  <a:pt x="1969881" y="4899324"/>
                </a:cubicBezTo>
                <a:lnTo>
                  <a:pt x="1950719" y="4804411"/>
                </a:lnTo>
                <a:lnTo>
                  <a:pt x="1950716" y="4804427"/>
                </a:lnTo>
                <a:lnTo>
                  <a:pt x="1950716" y="4330065"/>
                </a:lnTo>
                <a:cubicBezTo>
                  <a:pt x="1950716" y="4195396"/>
                  <a:pt x="1841545" y="4086227"/>
                  <a:pt x="1706876" y="4086227"/>
                </a:cubicBezTo>
                <a:cubicBezTo>
                  <a:pt x="1572207" y="4086227"/>
                  <a:pt x="1463036" y="4195396"/>
                  <a:pt x="1463036" y="4330065"/>
                </a:cubicBezTo>
                <a:lnTo>
                  <a:pt x="1463036" y="4804428"/>
                </a:lnTo>
                <a:lnTo>
                  <a:pt x="1443877" y="4899324"/>
                </a:lnTo>
                <a:cubicBezTo>
                  <a:pt x="1406860" y="4986842"/>
                  <a:pt x="1320201" y="5048250"/>
                  <a:pt x="1219200" y="5048250"/>
                </a:cubicBezTo>
                <a:cubicBezTo>
                  <a:pt x="1118198" y="5048250"/>
                  <a:pt x="1031539" y="4986842"/>
                  <a:pt x="994522" y="4899324"/>
                </a:cubicBezTo>
                <a:lnTo>
                  <a:pt x="975360" y="4804411"/>
                </a:lnTo>
                <a:lnTo>
                  <a:pt x="975356" y="4804431"/>
                </a:lnTo>
                <a:lnTo>
                  <a:pt x="975356" y="3920492"/>
                </a:lnTo>
                <a:cubicBezTo>
                  <a:pt x="975356" y="3785823"/>
                  <a:pt x="866185" y="3676652"/>
                  <a:pt x="731516" y="3676652"/>
                </a:cubicBezTo>
                <a:cubicBezTo>
                  <a:pt x="596847" y="3676652"/>
                  <a:pt x="487676" y="3785823"/>
                  <a:pt x="487676" y="3920492"/>
                </a:cubicBezTo>
                <a:lnTo>
                  <a:pt x="487676" y="4804431"/>
                </a:lnTo>
                <a:lnTo>
                  <a:pt x="468518" y="4899324"/>
                </a:lnTo>
                <a:cubicBezTo>
                  <a:pt x="431501" y="4986842"/>
                  <a:pt x="344842" y="5048250"/>
                  <a:pt x="243840" y="5048250"/>
                </a:cubicBezTo>
                <a:cubicBezTo>
                  <a:pt x="109171" y="5048250"/>
                  <a:pt x="0" y="4939079"/>
                  <a:pt x="0" y="480441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5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 y="1809750"/>
            <a:ext cx="12191988" cy="5048250"/>
          </a:xfrm>
          <a:custGeom>
            <a:avLst/>
            <a:gdLst>
              <a:gd name="connsiteX0" fmla="*/ 243840 w 12191988"/>
              <a:gd name="connsiteY0" fmla="*/ 0 h 5048250"/>
              <a:gd name="connsiteX1" fmla="*/ 468518 w 12191988"/>
              <a:gd name="connsiteY1" fmla="*/ 148926 h 5048250"/>
              <a:gd name="connsiteX2" fmla="*/ 487676 w 12191988"/>
              <a:gd name="connsiteY2" fmla="*/ 243819 h 5048250"/>
              <a:gd name="connsiteX3" fmla="*/ 487676 w 12191988"/>
              <a:gd name="connsiteY3" fmla="*/ 1127758 h 5048250"/>
              <a:gd name="connsiteX4" fmla="*/ 731516 w 12191988"/>
              <a:gd name="connsiteY4" fmla="*/ 1371598 h 5048250"/>
              <a:gd name="connsiteX5" fmla="*/ 975356 w 12191988"/>
              <a:gd name="connsiteY5" fmla="*/ 1127758 h 5048250"/>
              <a:gd name="connsiteX6" fmla="*/ 975356 w 12191988"/>
              <a:gd name="connsiteY6" fmla="*/ 243819 h 5048250"/>
              <a:gd name="connsiteX7" fmla="*/ 975360 w 12191988"/>
              <a:gd name="connsiteY7" fmla="*/ 243839 h 5048250"/>
              <a:gd name="connsiteX8" fmla="*/ 994522 w 12191988"/>
              <a:gd name="connsiteY8" fmla="*/ 148926 h 5048250"/>
              <a:gd name="connsiteX9" fmla="*/ 1219200 w 12191988"/>
              <a:gd name="connsiteY9" fmla="*/ 0 h 5048250"/>
              <a:gd name="connsiteX10" fmla="*/ 1443877 w 12191988"/>
              <a:gd name="connsiteY10" fmla="*/ 148926 h 5048250"/>
              <a:gd name="connsiteX11" fmla="*/ 1463036 w 12191988"/>
              <a:gd name="connsiteY11" fmla="*/ 243822 h 5048250"/>
              <a:gd name="connsiteX12" fmla="*/ 1463036 w 12191988"/>
              <a:gd name="connsiteY12" fmla="*/ 718185 h 5048250"/>
              <a:gd name="connsiteX13" fmla="*/ 1706876 w 12191988"/>
              <a:gd name="connsiteY13" fmla="*/ 962023 h 5048250"/>
              <a:gd name="connsiteX14" fmla="*/ 1950716 w 12191988"/>
              <a:gd name="connsiteY14" fmla="*/ 718185 h 5048250"/>
              <a:gd name="connsiteX15" fmla="*/ 1950716 w 12191988"/>
              <a:gd name="connsiteY15" fmla="*/ 243823 h 5048250"/>
              <a:gd name="connsiteX16" fmla="*/ 1950719 w 12191988"/>
              <a:gd name="connsiteY16" fmla="*/ 243839 h 5048250"/>
              <a:gd name="connsiteX17" fmla="*/ 1969881 w 12191988"/>
              <a:gd name="connsiteY17" fmla="*/ 148926 h 5048250"/>
              <a:gd name="connsiteX18" fmla="*/ 2194561 w 12191988"/>
              <a:gd name="connsiteY18" fmla="*/ 0 h 5048250"/>
              <a:gd name="connsiteX19" fmla="*/ 2419239 w 12191988"/>
              <a:gd name="connsiteY19" fmla="*/ 148926 h 5048250"/>
              <a:gd name="connsiteX20" fmla="*/ 2438396 w 12191988"/>
              <a:gd name="connsiteY20" fmla="*/ 243817 h 5048250"/>
              <a:gd name="connsiteX21" fmla="*/ 2438396 w 12191988"/>
              <a:gd name="connsiteY21" fmla="*/ 1356358 h 5048250"/>
              <a:gd name="connsiteX22" fmla="*/ 2682236 w 12191988"/>
              <a:gd name="connsiteY22" fmla="*/ 1600199 h 5048250"/>
              <a:gd name="connsiteX23" fmla="*/ 2926076 w 12191988"/>
              <a:gd name="connsiteY23" fmla="*/ 1356358 h 5048250"/>
              <a:gd name="connsiteX24" fmla="*/ 2926076 w 12191988"/>
              <a:gd name="connsiteY24" fmla="*/ 243816 h 5048250"/>
              <a:gd name="connsiteX25" fmla="*/ 2926081 w 12191988"/>
              <a:gd name="connsiteY25" fmla="*/ 243839 h 5048250"/>
              <a:gd name="connsiteX26" fmla="*/ 2945242 w 12191988"/>
              <a:gd name="connsiteY26" fmla="*/ 148926 h 5048250"/>
              <a:gd name="connsiteX27" fmla="*/ 3169919 w 12191988"/>
              <a:gd name="connsiteY27" fmla="*/ 0 h 5048250"/>
              <a:gd name="connsiteX28" fmla="*/ 3394599 w 12191988"/>
              <a:gd name="connsiteY28" fmla="*/ 148926 h 5048250"/>
              <a:gd name="connsiteX29" fmla="*/ 3413756 w 12191988"/>
              <a:gd name="connsiteY29" fmla="*/ 243820 h 5048250"/>
              <a:gd name="connsiteX30" fmla="*/ 3413756 w 12191988"/>
              <a:gd name="connsiteY30" fmla="*/ 546735 h 5048250"/>
              <a:gd name="connsiteX31" fmla="*/ 3657596 w 12191988"/>
              <a:gd name="connsiteY31" fmla="*/ 790575 h 5048250"/>
              <a:gd name="connsiteX32" fmla="*/ 3901436 w 12191988"/>
              <a:gd name="connsiteY32" fmla="*/ 546735 h 5048250"/>
              <a:gd name="connsiteX33" fmla="*/ 3901436 w 12191988"/>
              <a:gd name="connsiteY33" fmla="*/ 243821 h 5048250"/>
              <a:gd name="connsiteX34" fmla="*/ 3901439 w 12191988"/>
              <a:gd name="connsiteY34" fmla="*/ 243839 h 5048250"/>
              <a:gd name="connsiteX35" fmla="*/ 3920601 w 12191988"/>
              <a:gd name="connsiteY35" fmla="*/ 148926 h 5048250"/>
              <a:gd name="connsiteX36" fmla="*/ 4145279 w 12191988"/>
              <a:gd name="connsiteY36" fmla="*/ 0 h 5048250"/>
              <a:gd name="connsiteX37" fmla="*/ 4389116 w 12191988"/>
              <a:gd name="connsiteY37" fmla="*/ 243840 h 5048250"/>
              <a:gd name="connsiteX38" fmla="*/ 4389116 w 12191988"/>
              <a:gd name="connsiteY38" fmla="*/ 1908808 h 5048250"/>
              <a:gd name="connsiteX39" fmla="*/ 4632955 w 12191988"/>
              <a:gd name="connsiteY39" fmla="*/ 2152648 h 5048250"/>
              <a:gd name="connsiteX40" fmla="*/ 4876795 w 12191988"/>
              <a:gd name="connsiteY40" fmla="*/ 1908808 h 5048250"/>
              <a:gd name="connsiteX41" fmla="*/ 4876795 w 12191988"/>
              <a:gd name="connsiteY41" fmla="*/ 243829 h 5048250"/>
              <a:gd name="connsiteX42" fmla="*/ 4876797 w 12191988"/>
              <a:gd name="connsiteY42" fmla="*/ 243840 h 5048250"/>
              <a:gd name="connsiteX43" fmla="*/ 5120638 w 12191988"/>
              <a:gd name="connsiteY43" fmla="*/ 0 h 5048250"/>
              <a:gd name="connsiteX44" fmla="*/ 5345317 w 12191988"/>
              <a:gd name="connsiteY44" fmla="*/ 148926 h 5048250"/>
              <a:gd name="connsiteX45" fmla="*/ 5364474 w 12191988"/>
              <a:gd name="connsiteY45" fmla="*/ 243825 h 5048250"/>
              <a:gd name="connsiteX46" fmla="*/ 5364474 w 12191988"/>
              <a:gd name="connsiteY46" fmla="*/ 975359 h 5048250"/>
              <a:gd name="connsiteX47" fmla="*/ 5608317 w 12191988"/>
              <a:gd name="connsiteY47" fmla="*/ 1219199 h 5048250"/>
              <a:gd name="connsiteX48" fmla="*/ 5852157 w 12191988"/>
              <a:gd name="connsiteY48" fmla="*/ 975359 h 5048250"/>
              <a:gd name="connsiteX49" fmla="*/ 5852157 w 12191988"/>
              <a:gd name="connsiteY49" fmla="*/ 243840 h 5048250"/>
              <a:gd name="connsiteX50" fmla="*/ 6095996 w 12191988"/>
              <a:gd name="connsiteY50" fmla="*/ 0 h 5048250"/>
              <a:gd name="connsiteX51" fmla="*/ 6339834 w 12191988"/>
              <a:gd name="connsiteY51" fmla="*/ 243840 h 5048250"/>
              <a:gd name="connsiteX52" fmla="*/ 6339834 w 12191988"/>
              <a:gd name="connsiteY52" fmla="*/ 1604009 h 5048250"/>
              <a:gd name="connsiteX53" fmla="*/ 6583674 w 12191988"/>
              <a:gd name="connsiteY53" fmla="*/ 1847849 h 5048250"/>
              <a:gd name="connsiteX54" fmla="*/ 6827514 w 12191988"/>
              <a:gd name="connsiteY54" fmla="*/ 1604009 h 5048250"/>
              <a:gd name="connsiteX55" fmla="*/ 6827514 w 12191988"/>
              <a:gd name="connsiteY55" fmla="*/ 243840 h 5048250"/>
              <a:gd name="connsiteX56" fmla="*/ 7071354 w 12191988"/>
              <a:gd name="connsiteY56" fmla="*/ 0 h 5048250"/>
              <a:gd name="connsiteX57" fmla="*/ 7315194 w 12191988"/>
              <a:gd name="connsiteY57" fmla="*/ 243840 h 5048250"/>
              <a:gd name="connsiteX58" fmla="*/ 7315194 w 12191988"/>
              <a:gd name="connsiteY58" fmla="*/ 441960 h 5048250"/>
              <a:gd name="connsiteX59" fmla="*/ 7559034 w 12191988"/>
              <a:gd name="connsiteY59" fmla="*/ 685800 h 5048250"/>
              <a:gd name="connsiteX60" fmla="*/ 7802874 w 12191988"/>
              <a:gd name="connsiteY60" fmla="*/ 441960 h 5048250"/>
              <a:gd name="connsiteX61" fmla="*/ 7802874 w 12191988"/>
              <a:gd name="connsiteY61" fmla="*/ 243840 h 5048250"/>
              <a:gd name="connsiteX62" fmla="*/ 8046714 w 12191988"/>
              <a:gd name="connsiteY62" fmla="*/ 0 h 5048250"/>
              <a:gd name="connsiteX63" fmla="*/ 8290554 w 12191988"/>
              <a:gd name="connsiteY63" fmla="*/ 243840 h 5048250"/>
              <a:gd name="connsiteX64" fmla="*/ 8290554 w 12191988"/>
              <a:gd name="connsiteY64" fmla="*/ 1127759 h 5048250"/>
              <a:gd name="connsiteX65" fmla="*/ 8534394 w 12191988"/>
              <a:gd name="connsiteY65" fmla="*/ 1371599 h 5048250"/>
              <a:gd name="connsiteX66" fmla="*/ 8778234 w 12191988"/>
              <a:gd name="connsiteY66" fmla="*/ 1127759 h 5048250"/>
              <a:gd name="connsiteX67" fmla="*/ 8778234 w 12191988"/>
              <a:gd name="connsiteY67" fmla="*/ 243840 h 5048250"/>
              <a:gd name="connsiteX68" fmla="*/ 9022074 w 12191988"/>
              <a:gd name="connsiteY68" fmla="*/ 0 h 5048250"/>
              <a:gd name="connsiteX69" fmla="*/ 9265914 w 12191988"/>
              <a:gd name="connsiteY69" fmla="*/ 243840 h 5048250"/>
              <a:gd name="connsiteX70" fmla="*/ 9265914 w 12191988"/>
              <a:gd name="connsiteY70" fmla="*/ 718185 h 5048250"/>
              <a:gd name="connsiteX71" fmla="*/ 9509754 w 12191988"/>
              <a:gd name="connsiteY71" fmla="*/ 962025 h 5048250"/>
              <a:gd name="connsiteX72" fmla="*/ 9753594 w 12191988"/>
              <a:gd name="connsiteY72" fmla="*/ 718185 h 5048250"/>
              <a:gd name="connsiteX73" fmla="*/ 9753594 w 12191988"/>
              <a:gd name="connsiteY73" fmla="*/ 243840 h 5048250"/>
              <a:gd name="connsiteX74" fmla="*/ 9997434 w 12191988"/>
              <a:gd name="connsiteY74" fmla="*/ 0 h 5048250"/>
              <a:gd name="connsiteX75" fmla="*/ 10241274 w 12191988"/>
              <a:gd name="connsiteY75" fmla="*/ 243840 h 5048250"/>
              <a:gd name="connsiteX76" fmla="*/ 10241274 w 12191988"/>
              <a:gd name="connsiteY76" fmla="*/ 1908810 h 5048250"/>
              <a:gd name="connsiteX77" fmla="*/ 10485114 w 12191988"/>
              <a:gd name="connsiteY77" fmla="*/ 2152650 h 5048250"/>
              <a:gd name="connsiteX78" fmla="*/ 10728954 w 12191988"/>
              <a:gd name="connsiteY78" fmla="*/ 1908810 h 5048250"/>
              <a:gd name="connsiteX79" fmla="*/ 10728954 w 12191988"/>
              <a:gd name="connsiteY79" fmla="*/ 243840 h 5048250"/>
              <a:gd name="connsiteX80" fmla="*/ 10972794 w 12191988"/>
              <a:gd name="connsiteY80" fmla="*/ 0 h 5048250"/>
              <a:gd name="connsiteX81" fmla="*/ 11216634 w 12191988"/>
              <a:gd name="connsiteY81" fmla="*/ 243840 h 5048250"/>
              <a:gd name="connsiteX82" fmla="*/ 11216634 w 12191988"/>
              <a:gd name="connsiteY82" fmla="*/ 975360 h 5048250"/>
              <a:gd name="connsiteX83" fmla="*/ 11460474 w 12191988"/>
              <a:gd name="connsiteY83" fmla="*/ 1219200 h 5048250"/>
              <a:gd name="connsiteX84" fmla="*/ 11704314 w 12191988"/>
              <a:gd name="connsiteY84" fmla="*/ 975360 h 5048250"/>
              <a:gd name="connsiteX85" fmla="*/ 11704314 w 12191988"/>
              <a:gd name="connsiteY85" fmla="*/ 243840 h 5048250"/>
              <a:gd name="connsiteX86" fmla="*/ 11948154 w 12191988"/>
              <a:gd name="connsiteY86" fmla="*/ 0 h 5048250"/>
              <a:gd name="connsiteX87" fmla="*/ 12172832 w 12191988"/>
              <a:gd name="connsiteY87" fmla="*/ 148926 h 5048250"/>
              <a:gd name="connsiteX88" fmla="*/ 12191988 w 12191988"/>
              <a:gd name="connsiteY88" fmla="*/ 243810 h 5048250"/>
              <a:gd name="connsiteX89" fmla="*/ 12191988 w 12191988"/>
              <a:gd name="connsiteY89" fmla="*/ 5048250 h 5048250"/>
              <a:gd name="connsiteX90" fmla="*/ 0 w 12191988"/>
              <a:gd name="connsiteY90" fmla="*/ 5048250 h 5048250"/>
              <a:gd name="connsiteX91" fmla="*/ 0 w 12191988"/>
              <a:gd name="connsiteY91" fmla="*/ 243840 h 5048250"/>
              <a:gd name="connsiteX92" fmla="*/ 243840 w 12191988"/>
              <a:gd name="connsiteY92" fmla="*/ 0 h 50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91988" h="5048250">
                <a:moveTo>
                  <a:pt x="243840" y="0"/>
                </a:moveTo>
                <a:cubicBezTo>
                  <a:pt x="344842" y="0"/>
                  <a:pt x="431501" y="61408"/>
                  <a:pt x="468518" y="148926"/>
                </a:cubicBezTo>
                <a:lnTo>
                  <a:pt x="487676" y="243819"/>
                </a:lnTo>
                <a:lnTo>
                  <a:pt x="487676" y="1127758"/>
                </a:lnTo>
                <a:cubicBezTo>
                  <a:pt x="487676" y="1262427"/>
                  <a:pt x="596847" y="1371598"/>
                  <a:pt x="731516" y="1371598"/>
                </a:cubicBezTo>
                <a:cubicBezTo>
                  <a:pt x="866185" y="1371598"/>
                  <a:pt x="975356" y="1262427"/>
                  <a:pt x="975356" y="1127758"/>
                </a:cubicBezTo>
                <a:lnTo>
                  <a:pt x="975356" y="243819"/>
                </a:lnTo>
                <a:lnTo>
                  <a:pt x="975360" y="243839"/>
                </a:lnTo>
                <a:lnTo>
                  <a:pt x="994522" y="148926"/>
                </a:lnTo>
                <a:cubicBezTo>
                  <a:pt x="1031539" y="61408"/>
                  <a:pt x="1118198" y="0"/>
                  <a:pt x="1219200" y="0"/>
                </a:cubicBezTo>
                <a:cubicBezTo>
                  <a:pt x="1320201" y="0"/>
                  <a:pt x="1406860" y="61408"/>
                  <a:pt x="1443877" y="148926"/>
                </a:cubicBezTo>
                <a:lnTo>
                  <a:pt x="1463036" y="243822"/>
                </a:lnTo>
                <a:lnTo>
                  <a:pt x="1463036" y="718185"/>
                </a:lnTo>
                <a:cubicBezTo>
                  <a:pt x="1463036" y="852854"/>
                  <a:pt x="1572207" y="962023"/>
                  <a:pt x="1706876" y="962023"/>
                </a:cubicBezTo>
                <a:cubicBezTo>
                  <a:pt x="1841545" y="962023"/>
                  <a:pt x="1950716" y="852854"/>
                  <a:pt x="1950716" y="718185"/>
                </a:cubicBezTo>
                <a:lnTo>
                  <a:pt x="1950716" y="243823"/>
                </a:lnTo>
                <a:lnTo>
                  <a:pt x="1950719" y="243839"/>
                </a:lnTo>
                <a:lnTo>
                  <a:pt x="1969881" y="148926"/>
                </a:lnTo>
                <a:cubicBezTo>
                  <a:pt x="2006898" y="61408"/>
                  <a:pt x="2093557" y="0"/>
                  <a:pt x="2194561" y="0"/>
                </a:cubicBezTo>
                <a:cubicBezTo>
                  <a:pt x="2295563" y="0"/>
                  <a:pt x="2382222" y="61408"/>
                  <a:pt x="2419239" y="148926"/>
                </a:cubicBezTo>
                <a:lnTo>
                  <a:pt x="2438396" y="243817"/>
                </a:lnTo>
                <a:lnTo>
                  <a:pt x="2438396" y="1356358"/>
                </a:lnTo>
                <a:cubicBezTo>
                  <a:pt x="2438396" y="1491028"/>
                  <a:pt x="2547567" y="1600199"/>
                  <a:pt x="2682236" y="1600199"/>
                </a:cubicBezTo>
                <a:cubicBezTo>
                  <a:pt x="2816905" y="1600199"/>
                  <a:pt x="2926076" y="1491028"/>
                  <a:pt x="2926076" y="1356358"/>
                </a:cubicBezTo>
                <a:lnTo>
                  <a:pt x="2926076" y="243816"/>
                </a:lnTo>
                <a:lnTo>
                  <a:pt x="2926081" y="243839"/>
                </a:lnTo>
                <a:lnTo>
                  <a:pt x="2945242" y="148926"/>
                </a:lnTo>
                <a:cubicBezTo>
                  <a:pt x="2982258" y="61408"/>
                  <a:pt x="3068918" y="0"/>
                  <a:pt x="3169919" y="0"/>
                </a:cubicBezTo>
                <a:cubicBezTo>
                  <a:pt x="3270922" y="0"/>
                  <a:pt x="3357581" y="61408"/>
                  <a:pt x="3394599" y="148926"/>
                </a:cubicBezTo>
                <a:lnTo>
                  <a:pt x="3413756" y="243820"/>
                </a:lnTo>
                <a:lnTo>
                  <a:pt x="3413756" y="546735"/>
                </a:lnTo>
                <a:cubicBezTo>
                  <a:pt x="3413756" y="681404"/>
                  <a:pt x="3522927" y="790575"/>
                  <a:pt x="3657596" y="790575"/>
                </a:cubicBezTo>
                <a:cubicBezTo>
                  <a:pt x="3792264" y="790575"/>
                  <a:pt x="3901436" y="681404"/>
                  <a:pt x="3901436" y="546735"/>
                </a:cubicBezTo>
                <a:lnTo>
                  <a:pt x="3901436" y="243821"/>
                </a:lnTo>
                <a:lnTo>
                  <a:pt x="3901439" y="243839"/>
                </a:lnTo>
                <a:lnTo>
                  <a:pt x="3920601" y="148926"/>
                </a:lnTo>
                <a:cubicBezTo>
                  <a:pt x="3957618" y="61408"/>
                  <a:pt x="4044277" y="0"/>
                  <a:pt x="4145279" y="0"/>
                </a:cubicBezTo>
                <a:cubicBezTo>
                  <a:pt x="4279945" y="0"/>
                  <a:pt x="4389116" y="109171"/>
                  <a:pt x="4389116" y="243840"/>
                </a:cubicBezTo>
                <a:lnTo>
                  <a:pt x="4389116" y="1908808"/>
                </a:lnTo>
                <a:cubicBezTo>
                  <a:pt x="4389116" y="2043477"/>
                  <a:pt x="4498286" y="2152648"/>
                  <a:pt x="4632955" y="2152648"/>
                </a:cubicBezTo>
                <a:cubicBezTo>
                  <a:pt x="4767623" y="2152648"/>
                  <a:pt x="4876795" y="2043477"/>
                  <a:pt x="4876795" y="1908808"/>
                </a:cubicBezTo>
                <a:lnTo>
                  <a:pt x="4876795" y="243829"/>
                </a:lnTo>
                <a:lnTo>
                  <a:pt x="4876797" y="243840"/>
                </a:lnTo>
                <a:cubicBezTo>
                  <a:pt x="4876797" y="109171"/>
                  <a:pt x="4985968" y="0"/>
                  <a:pt x="5120638" y="0"/>
                </a:cubicBezTo>
                <a:cubicBezTo>
                  <a:pt x="5221639" y="0"/>
                  <a:pt x="5308299" y="61408"/>
                  <a:pt x="5345317" y="148926"/>
                </a:cubicBezTo>
                <a:lnTo>
                  <a:pt x="5364474" y="243825"/>
                </a:lnTo>
                <a:lnTo>
                  <a:pt x="5364474" y="975359"/>
                </a:lnTo>
                <a:cubicBezTo>
                  <a:pt x="5364474" y="1110027"/>
                  <a:pt x="5473648" y="1219199"/>
                  <a:pt x="5608317" y="1219199"/>
                </a:cubicBezTo>
                <a:cubicBezTo>
                  <a:pt x="5742984" y="1219199"/>
                  <a:pt x="5852157" y="1110027"/>
                  <a:pt x="5852157" y="975359"/>
                </a:cubicBezTo>
                <a:lnTo>
                  <a:pt x="5852157" y="243840"/>
                </a:lnTo>
                <a:cubicBezTo>
                  <a:pt x="5852157" y="109171"/>
                  <a:pt x="5961326" y="0"/>
                  <a:pt x="6095996" y="0"/>
                </a:cubicBezTo>
                <a:cubicBezTo>
                  <a:pt x="6230663" y="0"/>
                  <a:pt x="6339834" y="109171"/>
                  <a:pt x="6339834" y="243840"/>
                </a:cubicBezTo>
                <a:lnTo>
                  <a:pt x="6339834" y="1604009"/>
                </a:lnTo>
                <a:cubicBezTo>
                  <a:pt x="6339834" y="1738678"/>
                  <a:pt x="6449005" y="1847849"/>
                  <a:pt x="6583674" y="1847849"/>
                </a:cubicBezTo>
                <a:cubicBezTo>
                  <a:pt x="6718343" y="1847849"/>
                  <a:pt x="6827514" y="1738678"/>
                  <a:pt x="6827514" y="1604009"/>
                </a:cubicBezTo>
                <a:lnTo>
                  <a:pt x="6827514" y="243840"/>
                </a:lnTo>
                <a:cubicBezTo>
                  <a:pt x="6827514" y="109171"/>
                  <a:pt x="6936685" y="0"/>
                  <a:pt x="7071354" y="0"/>
                </a:cubicBezTo>
                <a:cubicBezTo>
                  <a:pt x="7206023" y="0"/>
                  <a:pt x="7315194" y="109171"/>
                  <a:pt x="7315194" y="243840"/>
                </a:cubicBezTo>
                <a:lnTo>
                  <a:pt x="7315194" y="441960"/>
                </a:lnTo>
                <a:cubicBezTo>
                  <a:pt x="7315194" y="576629"/>
                  <a:pt x="7424365" y="685800"/>
                  <a:pt x="7559034" y="685800"/>
                </a:cubicBezTo>
                <a:cubicBezTo>
                  <a:pt x="7693703" y="685800"/>
                  <a:pt x="7802874" y="576629"/>
                  <a:pt x="7802874" y="441960"/>
                </a:cubicBezTo>
                <a:lnTo>
                  <a:pt x="7802874" y="243840"/>
                </a:lnTo>
                <a:cubicBezTo>
                  <a:pt x="7802874" y="109171"/>
                  <a:pt x="7912045" y="0"/>
                  <a:pt x="8046714" y="0"/>
                </a:cubicBezTo>
                <a:cubicBezTo>
                  <a:pt x="8181383" y="0"/>
                  <a:pt x="8290554" y="109171"/>
                  <a:pt x="8290554" y="243840"/>
                </a:cubicBezTo>
                <a:lnTo>
                  <a:pt x="8290554" y="1127759"/>
                </a:lnTo>
                <a:cubicBezTo>
                  <a:pt x="8290554" y="1262428"/>
                  <a:pt x="8399725" y="1371599"/>
                  <a:pt x="8534394" y="1371599"/>
                </a:cubicBezTo>
                <a:cubicBezTo>
                  <a:pt x="8669063" y="1371599"/>
                  <a:pt x="8778234" y="1262428"/>
                  <a:pt x="8778234" y="1127759"/>
                </a:cubicBezTo>
                <a:lnTo>
                  <a:pt x="8778234" y="243840"/>
                </a:lnTo>
                <a:cubicBezTo>
                  <a:pt x="8778234" y="109171"/>
                  <a:pt x="8887405" y="0"/>
                  <a:pt x="9022074" y="0"/>
                </a:cubicBezTo>
                <a:cubicBezTo>
                  <a:pt x="9156743" y="0"/>
                  <a:pt x="9265914" y="109171"/>
                  <a:pt x="9265914" y="243840"/>
                </a:cubicBezTo>
                <a:lnTo>
                  <a:pt x="9265914" y="718185"/>
                </a:lnTo>
                <a:cubicBezTo>
                  <a:pt x="9265914" y="852854"/>
                  <a:pt x="9375085" y="962025"/>
                  <a:pt x="9509754" y="962025"/>
                </a:cubicBezTo>
                <a:cubicBezTo>
                  <a:pt x="9644423" y="962025"/>
                  <a:pt x="9753594" y="852854"/>
                  <a:pt x="9753594" y="718185"/>
                </a:cubicBezTo>
                <a:lnTo>
                  <a:pt x="9753594" y="243840"/>
                </a:lnTo>
                <a:cubicBezTo>
                  <a:pt x="9753594" y="109171"/>
                  <a:pt x="9862765" y="0"/>
                  <a:pt x="9997434" y="0"/>
                </a:cubicBezTo>
                <a:cubicBezTo>
                  <a:pt x="10132103" y="0"/>
                  <a:pt x="10241274" y="109171"/>
                  <a:pt x="10241274" y="243840"/>
                </a:cubicBezTo>
                <a:lnTo>
                  <a:pt x="10241274" y="1908810"/>
                </a:lnTo>
                <a:cubicBezTo>
                  <a:pt x="10241274" y="2043478"/>
                  <a:pt x="10350445" y="2152650"/>
                  <a:pt x="10485114" y="2152650"/>
                </a:cubicBezTo>
                <a:cubicBezTo>
                  <a:pt x="10619783" y="2152650"/>
                  <a:pt x="10728954" y="2043478"/>
                  <a:pt x="10728954" y="1908810"/>
                </a:cubicBezTo>
                <a:lnTo>
                  <a:pt x="10728954" y="243840"/>
                </a:lnTo>
                <a:cubicBezTo>
                  <a:pt x="10728954" y="109171"/>
                  <a:pt x="10838125" y="0"/>
                  <a:pt x="10972794" y="0"/>
                </a:cubicBezTo>
                <a:cubicBezTo>
                  <a:pt x="11107463" y="0"/>
                  <a:pt x="11216634" y="109171"/>
                  <a:pt x="11216634" y="243840"/>
                </a:cubicBezTo>
                <a:lnTo>
                  <a:pt x="11216634" y="975360"/>
                </a:lnTo>
                <a:cubicBezTo>
                  <a:pt x="11216634" y="1110029"/>
                  <a:pt x="11325805" y="1219200"/>
                  <a:pt x="11460474" y="1219200"/>
                </a:cubicBezTo>
                <a:cubicBezTo>
                  <a:pt x="11595143" y="1219200"/>
                  <a:pt x="11704314" y="1110029"/>
                  <a:pt x="11704314" y="975360"/>
                </a:cubicBezTo>
                <a:lnTo>
                  <a:pt x="11704314" y="243840"/>
                </a:lnTo>
                <a:cubicBezTo>
                  <a:pt x="11704314" y="109171"/>
                  <a:pt x="11813485" y="0"/>
                  <a:pt x="11948154" y="0"/>
                </a:cubicBezTo>
                <a:cubicBezTo>
                  <a:pt x="12049156" y="0"/>
                  <a:pt x="12135815" y="61408"/>
                  <a:pt x="12172832" y="148926"/>
                </a:cubicBezTo>
                <a:lnTo>
                  <a:pt x="12191988" y="243810"/>
                </a:lnTo>
                <a:lnTo>
                  <a:pt x="12191988" y="5048250"/>
                </a:lnTo>
                <a:lnTo>
                  <a:pt x="0" y="5048250"/>
                </a:lnTo>
                <a:lnTo>
                  <a:pt x="0" y="243840"/>
                </a:lnTo>
                <a:cubicBezTo>
                  <a:pt x="0" y="109171"/>
                  <a:pt x="109171" y="0"/>
                  <a:pt x="243840"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15" name="Freeform: Shape 14"/>
          <p:cNvSpPr/>
          <p:nvPr userDrawn="1"/>
        </p:nvSpPr>
        <p:spPr>
          <a:xfrm>
            <a:off x="0" y="0"/>
            <a:ext cx="12192000" cy="3920052"/>
          </a:xfrm>
          <a:custGeom>
            <a:avLst/>
            <a:gdLst>
              <a:gd name="connsiteX0" fmla="*/ 0 w 12192000"/>
              <a:gd name="connsiteY0" fmla="*/ 0 h 3920052"/>
              <a:gd name="connsiteX1" fmla="*/ 12192000 w 12192000"/>
              <a:gd name="connsiteY1" fmla="*/ 0 h 3920052"/>
              <a:gd name="connsiteX2" fmla="*/ 12192000 w 12192000"/>
              <a:gd name="connsiteY2" fmla="*/ 3920052 h 3920052"/>
              <a:gd name="connsiteX3" fmla="*/ 12073399 w 12192000"/>
              <a:gd name="connsiteY3" fmla="*/ 3854859 h 3920052"/>
              <a:gd name="connsiteX4" fmla="*/ 11149781 w 12192000"/>
              <a:gd name="connsiteY4" fmla="*/ 3480619 h 3920052"/>
              <a:gd name="connsiteX5" fmla="*/ 8023123 w 12192000"/>
              <a:gd name="connsiteY5" fmla="*/ 3156155 h 3920052"/>
              <a:gd name="connsiteX6" fmla="*/ 6253316 w 12192000"/>
              <a:gd name="connsiteY6" fmla="*/ 2241755 h 3920052"/>
              <a:gd name="connsiteX7" fmla="*/ 3510116 w 12192000"/>
              <a:gd name="connsiteY7" fmla="*/ 2123768 h 3920052"/>
              <a:gd name="connsiteX8" fmla="*/ 1297858 w 12192000"/>
              <a:gd name="connsiteY8" fmla="*/ 973394 h 3920052"/>
              <a:gd name="connsiteX9" fmla="*/ 49776 w 12192000"/>
              <a:gd name="connsiteY9" fmla="*/ 883059 h 3920052"/>
              <a:gd name="connsiteX10" fmla="*/ 0 w 12192000"/>
              <a:gd name="connsiteY10" fmla="*/ 883718 h 392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3920052">
                <a:moveTo>
                  <a:pt x="0" y="0"/>
                </a:moveTo>
                <a:lnTo>
                  <a:pt x="12192000" y="0"/>
                </a:lnTo>
                <a:lnTo>
                  <a:pt x="12192000" y="3920052"/>
                </a:lnTo>
                <a:lnTo>
                  <a:pt x="12073399" y="3854859"/>
                </a:lnTo>
                <a:cubicBezTo>
                  <a:pt x="11824520" y="3715364"/>
                  <a:pt x="11552904" y="3564193"/>
                  <a:pt x="11149781" y="3480619"/>
                </a:cubicBezTo>
                <a:cubicBezTo>
                  <a:pt x="10343536" y="3313471"/>
                  <a:pt x="8839201" y="3362632"/>
                  <a:pt x="8023123" y="3156155"/>
                </a:cubicBezTo>
                <a:cubicBezTo>
                  <a:pt x="7207046" y="2949678"/>
                  <a:pt x="7005484" y="2413819"/>
                  <a:pt x="6253316" y="2241755"/>
                </a:cubicBezTo>
                <a:cubicBezTo>
                  <a:pt x="5501148" y="2069691"/>
                  <a:pt x="4336027" y="2335161"/>
                  <a:pt x="3510116" y="2123768"/>
                </a:cubicBezTo>
                <a:cubicBezTo>
                  <a:pt x="2684206" y="1912375"/>
                  <a:pt x="2050026" y="1199536"/>
                  <a:pt x="1297858" y="973394"/>
                </a:cubicBezTo>
                <a:cubicBezTo>
                  <a:pt x="921774" y="860323"/>
                  <a:pt x="469491" y="873842"/>
                  <a:pt x="49776" y="883059"/>
                </a:cubicBezTo>
                <a:lnTo>
                  <a:pt x="0" y="883718"/>
                </a:lnTo>
                <a:close/>
              </a:path>
            </a:pathLst>
          </a:custGeom>
          <a:gradFill flip="none" rotWithShape="1">
            <a:gsLst>
              <a:gs pos="0">
                <a:schemeClr val="accent1"/>
              </a:gs>
              <a:gs pos="100000">
                <a:schemeClr val="accent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rot="16200000">
            <a:off x="-463102" y="2959211"/>
            <a:ext cx="4557253" cy="1569660"/>
          </a:xfrm>
          <a:prstGeom prst="rect">
            <a:avLst/>
          </a:prstGeom>
          <a:noFill/>
        </p:spPr>
        <p:txBody>
          <a:bodyPr wrap="square" rtlCol="0">
            <a:spAutoFit/>
          </a:bodyPr>
          <a:lstStyle/>
          <a:p>
            <a:r>
              <a:rPr lang="en-US" sz="9600" b="1" dirty="0">
                <a:solidFill>
                  <a:schemeClr val="accent5">
                    <a:lumMod val="50000"/>
                    <a:alpha val="12000"/>
                  </a:schemeClr>
                </a:solidFill>
                <a:latin typeface="+mj-lt"/>
              </a:rPr>
              <a:t>OFFER</a:t>
            </a:r>
            <a:endParaRPr lang="en-US" sz="9600" b="1" dirty="0">
              <a:solidFill>
                <a:schemeClr val="accent5">
                  <a:lumMod val="50000"/>
                  <a:alpha val="12000"/>
                </a:schemeClr>
              </a:solidFill>
              <a:latin typeface="+mj-lt"/>
            </a:endParaRPr>
          </a:p>
        </p:txBody>
      </p:sp>
      <p:sp>
        <p:nvSpPr>
          <p:cNvPr id="29" name="TextBox 28"/>
          <p:cNvSpPr txBox="1"/>
          <p:nvPr userDrawn="1"/>
        </p:nvSpPr>
        <p:spPr>
          <a:xfrm rot="16200000">
            <a:off x="-1405772" y="3282376"/>
            <a:ext cx="4557253" cy="923330"/>
          </a:xfrm>
          <a:prstGeom prst="rect">
            <a:avLst/>
          </a:prstGeom>
          <a:noFill/>
        </p:spPr>
        <p:txBody>
          <a:bodyPr wrap="square" rtlCol="0">
            <a:spAutoFit/>
          </a:bodyPr>
          <a:lstStyle/>
          <a:p>
            <a:r>
              <a:rPr lang="en-US" sz="5400" b="1" dirty="0">
                <a:solidFill>
                  <a:schemeClr val="accent5">
                    <a:lumMod val="50000"/>
                    <a:alpha val="12000"/>
                  </a:schemeClr>
                </a:solidFill>
                <a:latin typeface="+mj-lt"/>
              </a:rPr>
              <a:t>SPECIAL</a:t>
            </a:r>
            <a:endParaRPr lang="en-US" sz="5400" b="1" dirty="0">
              <a:solidFill>
                <a:schemeClr val="accent5">
                  <a:lumMod val="50000"/>
                  <a:alpha val="12000"/>
                </a:schemeClr>
              </a:solidFill>
              <a:latin typeface="+mj-lt"/>
            </a:endParaRPr>
          </a:p>
        </p:txBody>
      </p:sp>
      <p:sp>
        <p:nvSpPr>
          <p:cNvPr id="12" name="Picture Placeholder 11"/>
          <p:cNvSpPr>
            <a:spLocks noGrp="1"/>
          </p:cNvSpPr>
          <p:nvPr>
            <p:ph type="pic" sz="quarter" idx="10" hasCustomPrompt="1"/>
          </p:nvPr>
        </p:nvSpPr>
        <p:spPr>
          <a:xfrm>
            <a:off x="2663138" y="1336586"/>
            <a:ext cx="2802193" cy="4557251"/>
          </a:xfrm>
          <a:custGeom>
            <a:avLst/>
            <a:gdLst>
              <a:gd name="connsiteX0" fmla="*/ 83898 w 2802193"/>
              <a:gd name="connsiteY0" fmla="*/ 0 h 4557251"/>
              <a:gd name="connsiteX1" fmla="*/ 2718295 w 2802193"/>
              <a:gd name="connsiteY1" fmla="*/ 0 h 4557251"/>
              <a:gd name="connsiteX2" fmla="*/ 2802193 w 2802193"/>
              <a:gd name="connsiteY2" fmla="*/ 83898 h 4557251"/>
              <a:gd name="connsiteX3" fmla="*/ 2802193 w 2802193"/>
              <a:gd name="connsiteY3" fmla="*/ 4473353 h 4557251"/>
              <a:gd name="connsiteX4" fmla="*/ 2718295 w 2802193"/>
              <a:gd name="connsiteY4" fmla="*/ 4557251 h 4557251"/>
              <a:gd name="connsiteX5" fmla="*/ 83898 w 2802193"/>
              <a:gd name="connsiteY5" fmla="*/ 4557251 h 4557251"/>
              <a:gd name="connsiteX6" fmla="*/ 0 w 2802193"/>
              <a:gd name="connsiteY6" fmla="*/ 4473353 h 4557251"/>
              <a:gd name="connsiteX7" fmla="*/ 0 w 2802193"/>
              <a:gd name="connsiteY7" fmla="*/ 83898 h 4557251"/>
              <a:gd name="connsiteX8" fmla="*/ 83898 w 2802193"/>
              <a:gd name="connsiteY8" fmla="*/ 0 h 455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193" h="4557251">
                <a:moveTo>
                  <a:pt x="83898" y="0"/>
                </a:moveTo>
                <a:lnTo>
                  <a:pt x="2718295" y="0"/>
                </a:lnTo>
                <a:cubicBezTo>
                  <a:pt x="2764631" y="0"/>
                  <a:pt x="2802193" y="37562"/>
                  <a:pt x="2802193" y="83898"/>
                </a:cubicBezTo>
                <a:lnTo>
                  <a:pt x="2802193" y="4473353"/>
                </a:lnTo>
                <a:cubicBezTo>
                  <a:pt x="2802193" y="4519689"/>
                  <a:pt x="2764631" y="4557251"/>
                  <a:pt x="2718295" y="4557251"/>
                </a:cubicBezTo>
                <a:lnTo>
                  <a:pt x="83898" y="4557251"/>
                </a:lnTo>
                <a:cubicBezTo>
                  <a:pt x="37562" y="4557251"/>
                  <a:pt x="0" y="4519689"/>
                  <a:pt x="0" y="4473353"/>
                </a:cubicBezTo>
                <a:lnTo>
                  <a:pt x="0" y="83898"/>
                </a:lnTo>
                <a:cubicBezTo>
                  <a:pt x="0" y="37562"/>
                  <a:pt x="37562" y="0"/>
                  <a:pt x="83898" y="0"/>
                </a:cubicBezTo>
                <a:close/>
              </a:path>
            </a:pathLst>
          </a:custGeom>
          <a:noFill/>
          <a:ln>
            <a:noFill/>
          </a:ln>
          <a:effectLst>
            <a:outerShdw blurRad="1066800" dist="1193800" dir="5400000" sx="78000" sy="78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en-US"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pPr marL="0" lvl="0" algn="ctr"/>
            <a:endParaRPr lang="en-US" dirty="0"/>
          </a:p>
        </p:txBody>
      </p:sp>
      <p:sp>
        <p:nvSpPr>
          <p:cNvPr id="13" name="Picture Placeholder 12"/>
          <p:cNvSpPr>
            <a:spLocks noGrp="1"/>
          </p:cNvSpPr>
          <p:nvPr>
            <p:ph type="pic" sz="quarter" idx="11" hasCustomPrompt="1"/>
          </p:nvPr>
        </p:nvSpPr>
        <p:spPr>
          <a:xfrm>
            <a:off x="5696389" y="1336586"/>
            <a:ext cx="2802193" cy="4557251"/>
          </a:xfrm>
          <a:custGeom>
            <a:avLst/>
            <a:gdLst>
              <a:gd name="connsiteX0" fmla="*/ 83898 w 2802193"/>
              <a:gd name="connsiteY0" fmla="*/ 0 h 4557251"/>
              <a:gd name="connsiteX1" fmla="*/ 2718295 w 2802193"/>
              <a:gd name="connsiteY1" fmla="*/ 0 h 4557251"/>
              <a:gd name="connsiteX2" fmla="*/ 2802193 w 2802193"/>
              <a:gd name="connsiteY2" fmla="*/ 83898 h 4557251"/>
              <a:gd name="connsiteX3" fmla="*/ 2802193 w 2802193"/>
              <a:gd name="connsiteY3" fmla="*/ 4473353 h 4557251"/>
              <a:gd name="connsiteX4" fmla="*/ 2718295 w 2802193"/>
              <a:gd name="connsiteY4" fmla="*/ 4557251 h 4557251"/>
              <a:gd name="connsiteX5" fmla="*/ 83898 w 2802193"/>
              <a:gd name="connsiteY5" fmla="*/ 4557251 h 4557251"/>
              <a:gd name="connsiteX6" fmla="*/ 0 w 2802193"/>
              <a:gd name="connsiteY6" fmla="*/ 4473353 h 4557251"/>
              <a:gd name="connsiteX7" fmla="*/ 0 w 2802193"/>
              <a:gd name="connsiteY7" fmla="*/ 83898 h 4557251"/>
              <a:gd name="connsiteX8" fmla="*/ 83898 w 2802193"/>
              <a:gd name="connsiteY8" fmla="*/ 0 h 455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193" h="4557251">
                <a:moveTo>
                  <a:pt x="83898" y="0"/>
                </a:moveTo>
                <a:lnTo>
                  <a:pt x="2718295" y="0"/>
                </a:lnTo>
                <a:cubicBezTo>
                  <a:pt x="2764631" y="0"/>
                  <a:pt x="2802193" y="37562"/>
                  <a:pt x="2802193" y="83898"/>
                </a:cubicBezTo>
                <a:lnTo>
                  <a:pt x="2802193" y="4473353"/>
                </a:lnTo>
                <a:cubicBezTo>
                  <a:pt x="2802193" y="4519689"/>
                  <a:pt x="2764631" y="4557251"/>
                  <a:pt x="2718295" y="4557251"/>
                </a:cubicBezTo>
                <a:lnTo>
                  <a:pt x="83898" y="4557251"/>
                </a:lnTo>
                <a:cubicBezTo>
                  <a:pt x="37562" y="4557251"/>
                  <a:pt x="0" y="4519689"/>
                  <a:pt x="0" y="4473353"/>
                </a:cubicBezTo>
                <a:lnTo>
                  <a:pt x="0" y="83898"/>
                </a:lnTo>
                <a:cubicBezTo>
                  <a:pt x="0" y="37562"/>
                  <a:pt x="37562" y="0"/>
                  <a:pt x="83898" y="0"/>
                </a:cubicBezTo>
                <a:close/>
              </a:path>
            </a:pathLst>
          </a:custGeom>
          <a:noFill/>
          <a:ln>
            <a:noFill/>
          </a:ln>
          <a:effectLst>
            <a:outerShdw blurRad="1066800" dist="1193800" dir="5400000" sx="78000" sy="78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en-US"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pPr marL="0" lvl="0" algn="ctr"/>
            <a:endParaRPr lang="en-US" dirty="0"/>
          </a:p>
        </p:txBody>
      </p:sp>
      <p:sp>
        <p:nvSpPr>
          <p:cNvPr id="14" name="Picture Placeholder 13"/>
          <p:cNvSpPr>
            <a:spLocks noGrp="1"/>
          </p:cNvSpPr>
          <p:nvPr>
            <p:ph type="pic" sz="quarter" idx="12" hasCustomPrompt="1"/>
          </p:nvPr>
        </p:nvSpPr>
        <p:spPr>
          <a:xfrm>
            <a:off x="8729640" y="1336586"/>
            <a:ext cx="2802193" cy="4557251"/>
          </a:xfrm>
          <a:custGeom>
            <a:avLst/>
            <a:gdLst>
              <a:gd name="connsiteX0" fmla="*/ 83898 w 2802193"/>
              <a:gd name="connsiteY0" fmla="*/ 0 h 4557251"/>
              <a:gd name="connsiteX1" fmla="*/ 2718295 w 2802193"/>
              <a:gd name="connsiteY1" fmla="*/ 0 h 4557251"/>
              <a:gd name="connsiteX2" fmla="*/ 2802193 w 2802193"/>
              <a:gd name="connsiteY2" fmla="*/ 83898 h 4557251"/>
              <a:gd name="connsiteX3" fmla="*/ 2802193 w 2802193"/>
              <a:gd name="connsiteY3" fmla="*/ 4473353 h 4557251"/>
              <a:gd name="connsiteX4" fmla="*/ 2718295 w 2802193"/>
              <a:gd name="connsiteY4" fmla="*/ 4557251 h 4557251"/>
              <a:gd name="connsiteX5" fmla="*/ 83898 w 2802193"/>
              <a:gd name="connsiteY5" fmla="*/ 4557251 h 4557251"/>
              <a:gd name="connsiteX6" fmla="*/ 0 w 2802193"/>
              <a:gd name="connsiteY6" fmla="*/ 4473353 h 4557251"/>
              <a:gd name="connsiteX7" fmla="*/ 0 w 2802193"/>
              <a:gd name="connsiteY7" fmla="*/ 83898 h 4557251"/>
              <a:gd name="connsiteX8" fmla="*/ 83898 w 2802193"/>
              <a:gd name="connsiteY8" fmla="*/ 0 h 455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193" h="4557251">
                <a:moveTo>
                  <a:pt x="83898" y="0"/>
                </a:moveTo>
                <a:lnTo>
                  <a:pt x="2718295" y="0"/>
                </a:lnTo>
                <a:cubicBezTo>
                  <a:pt x="2764631" y="0"/>
                  <a:pt x="2802193" y="37562"/>
                  <a:pt x="2802193" y="83898"/>
                </a:cubicBezTo>
                <a:lnTo>
                  <a:pt x="2802193" y="4473353"/>
                </a:lnTo>
                <a:cubicBezTo>
                  <a:pt x="2802193" y="4519689"/>
                  <a:pt x="2764631" y="4557251"/>
                  <a:pt x="2718295" y="4557251"/>
                </a:cubicBezTo>
                <a:lnTo>
                  <a:pt x="83898" y="4557251"/>
                </a:lnTo>
                <a:cubicBezTo>
                  <a:pt x="37562" y="4557251"/>
                  <a:pt x="0" y="4519689"/>
                  <a:pt x="0" y="4473353"/>
                </a:cubicBezTo>
                <a:lnTo>
                  <a:pt x="0" y="83898"/>
                </a:lnTo>
                <a:cubicBezTo>
                  <a:pt x="0" y="37562"/>
                  <a:pt x="37562" y="0"/>
                  <a:pt x="83898" y="0"/>
                </a:cubicBezTo>
                <a:close/>
              </a:path>
            </a:pathLst>
          </a:custGeom>
          <a:noFill/>
          <a:ln>
            <a:noFill/>
          </a:ln>
          <a:effectLst>
            <a:outerShdw blurRad="1066800" dist="1193800" dir="5400000" sx="78000" sy="78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en-US" sz="1600" dirty="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pPr marL="0" lvl="0" algn="ctr"/>
            <a:endParaRPr lang="en-US" dirty="0"/>
          </a:p>
        </p:txBody>
      </p:sp>
      <p:sp>
        <p:nvSpPr>
          <p:cNvPr id="27" name="TextBox 26"/>
          <p:cNvSpPr txBox="1"/>
          <p:nvPr userDrawn="1"/>
        </p:nvSpPr>
        <p:spPr>
          <a:xfrm rot="10800000" flipV="1">
            <a:off x="10433048" y="68129"/>
            <a:ext cx="1758952" cy="1200329"/>
          </a:xfrm>
          <a:prstGeom prst="rect">
            <a:avLst/>
          </a:prstGeom>
          <a:noFill/>
        </p:spPr>
        <p:txBody>
          <a:bodyPr wrap="square" rtlCol="0">
            <a:spAutoFit/>
          </a:bodyPr>
          <a:lstStyle/>
          <a:p>
            <a:pPr algn="ctr"/>
            <a:fld id="{260E2A6B-A809-4840-BF14-8648BC0BDF87}" type="slidenum">
              <a:rPr lang="id-ID" sz="7200" b="1" i="0" spc="-150" smtClean="0">
                <a:solidFill>
                  <a:schemeClr val="bg1">
                    <a:alpha val="45000"/>
                  </a:schemeClr>
                </a:solidFill>
                <a:ea typeface="Roboto Condensed" panose="02000000000000000000" pitchFamily="2" charset="0"/>
                <a:cs typeface="Segoe UI" panose="020B0502040204020203" pitchFamily="34" charset="0"/>
              </a:rPr>
            </a:fld>
            <a:endParaRPr lang="id-ID" sz="41300" b="1" i="0" spc="-150" dirty="0">
              <a:solidFill>
                <a:schemeClr val="bg1">
                  <a:alpha val="45000"/>
                </a:schemeClr>
              </a:solidFill>
              <a:ea typeface="Roboto Condensed" panose="02000000000000000000" pitchFamily="2" charset="0"/>
              <a:cs typeface="Segoe UI" panose="020B0502040204020203" pitchFamily="34" charset="0"/>
            </a:endParaRPr>
          </a:p>
        </p:txBody>
      </p:sp>
      <p:pic>
        <p:nvPicPr>
          <p:cNvPr id="30" name="图片 29"/>
          <p:cNvPicPr>
            <a:picLocks noChangeAspect="1"/>
          </p:cNvPicPr>
          <p:nvPr userDrawn="1"/>
        </p:nvPicPr>
        <p:blipFill>
          <a:blip r:embed="rId2" cstate="screen">
            <a:biLevel thresh="25000"/>
          </a:blip>
          <a:stretch>
            <a:fillRect/>
          </a:stretch>
        </p:blipFill>
        <p:spPr>
          <a:xfrm>
            <a:off x="313775" y="217207"/>
            <a:ext cx="901414" cy="2532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2" presetClass="entr" presetSubtype="4" decel="100000"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750" fill="hold"/>
                                        <p:tgtEl>
                                          <p:spTgt spid="12"/>
                                        </p:tgtEl>
                                        <p:attrNameLst>
                                          <p:attrName>ppt_x</p:attrName>
                                        </p:attrNameLst>
                                      </p:cBhvr>
                                      <p:tavLst>
                                        <p:tav tm="0">
                                          <p:val>
                                            <p:strVal val="#ppt_x"/>
                                          </p:val>
                                        </p:tav>
                                        <p:tav tm="100000">
                                          <p:val>
                                            <p:strVal val="#ppt_x"/>
                                          </p:val>
                                        </p:tav>
                                      </p:tavLst>
                                    </p:anim>
                                    <p:anim calcmode="lin" valueType="num">
                                      <p:cBhvr additive="base">
                                        <p:cTn id="15" dur="75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7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10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ppt_x"/>
                                          </p:val>
                                        </p:tav>
                                        <p:tav tm="100000">
                                          <p:val>
                                            <p:strVal val="#ppt_x"/>
                                          </p:val>
                                        </p:tav>
                                      </p:tavLst>
                                    </p:anim>
                                    <p:anim calcmode="lin" valueType="num">
                                      <p:cBhvr additive="base">
                                        <p:cTn id="23" dur="750" fill="hold"/>
                                        <p:tgtEl>
                                          <p:spTgt spid="14"/>
                                        </p:tgtEl>
                                        <p:attrNameLst>
                                          <p:attrName>ppt_y</p:attrName>
                                        </p:attrNameLst>
                                      </p:cBhvr>
                                      <p:tavLst>
                                        <p:tav tm="0">
                                          <p:val>
                                            <p:strVal val="1+#ppt_h/2"/>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125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p:bldP spid="29" grpId="0"/>
      <p:bldP spid="12" grpId="0" bldLvl="0" animBg="1"/>
      <p:bldP spid="13" grpId="0"/>
      <p:bldP spid="14" grpId="0"/>
      <p:bldP spid="2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4339770"/>
            <a:ext cx="12192001" cy="251822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5_Title Slide">
    <p:bg>
      <p:bgPr>
        <a:solidFill>
          <a:srgbClr val="444C73"/>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1510251" y="1314610"/>
            <a:ext cx="1353378" cy="1761185"/>
          </a:xfrm>
          <a:custGeom>
            <a:avLst/>
            <a:gdLst>
              <a:gd name="connsiteX0" fmla="*/ 703221 w 1353378"/>
              <a:gd name="connsiteY0" fmla="*/ 0 h 1761185"/>
              <a:gd name="connsiteX1" fmla="*/ 1169383 w 1353378"/>
              <a:gd name="connsiteY1" fmla="*/ 146374 h 1761185"/>
              <a:gd name="connsiteX2" fmla="*/ 1345149 w 1353378"/>
              <a:gd name="connsiteY2" fmla="*/ 523183 h 1761185"/>
              <a:gd name="connsiteX3" fmla="*/ 1342798 w 1353378"/>
              <a:gd name="connsiteY3" fmla="*/ 530237 h 1761185"/>
              <a:gd name="connsiteX4" fmla="*/ 957171 w 1353378"/>
              <a:gd name="connsiteY4" fmla="*/ 530237 h 1761185"/>
              <a:gd name="connsiteX5" fmla="*/ 887805 w 1353378"/>
              <a:gd name="connsiteY5" fmla="*/ 363877 h 1761185"/>
              <a:gd name="connsiteX6" fmla="*/ 696167 w 1353378"/>
              <a:gd name="connsiteY6" fmla="*/ 299801 h 1761185"/>
              <a:gd name="connsiteX7" fmla="*/ 508057 w 1353378"/>
              <a:gd name="connsiteY7" fmla="*/ 352708 h 1761185"/>
              <a:gd name="connsiteX8" fmla="*/ 439866 w 1353378"/>
              <a:gd name="connsiteY8" fmla="*/ 483209 h 1761185"/>
              <a:gd name="connsiteX9" fmla="*/ 508645 w 1353378"/>
              <a:gd name="connsiteY9" fmla="*/ 603717 h 1761185"/>
              <a:gd name="connsiteX10" fmla="*/ 766709 w 1353378"/>
              <a:gd name="connsiteY10" fmla="*/ 717171 h 1761185"/>
              <a:gd name="connsiteX11" fmla="*/ 1205830 w 1353378"/>
              <a:gd name="connsiteY11" fmla="*/ 931148 h 1761185"/>
              <a:gd name="connsiteX12" fmla="*/ 1353378 w 1353378"/>
              <a:gd name="connsiteY12" fmla="*/ 1280328 h 1761185"/>
              <a:gd name="connsiteX13" fmla="*/ 1177613 w 1353378"/>
              <a:gd name="connsiteY13" fmla="*/ 1633623 h 1761185"/>
              <a:gd name="connsiteX14" fmla="*/ 711451 w 1353378"/>
              <a:gd name="connsiteY14" fmla="*/ 1761185 h 1761185"/>
              <a:gd name="connsiteX15" fmla="*/ 207080 w 1353378"/>
              <a:gd name="connsiteY15" fmla="*/ 1614811 h 1761185"/>
              <a:gd name="connsiteX16" fmla="*/ 159 w 1353378"/>
              <a:gd name="connsiteY16" fmla="*/ 1193326 h 1761185"/>
              <a:gd name="connsiteX17" fmla="*/ 2510 w 1353378"/>
              <a:gd name="connsiteY17" fmla="*/ 1186272 h 1761185"/>
              <a:gd name="connsiteX18" fmla="*/ 389312 w 1353378"/>
              <a:gd name="connsiteY18" fmla="*/ 1186272 h 1761185"/>
              <a:gd name="connsiteX19" fmla="*/ 469259 w 1353378"/>
              <a:gd name="connsiteY19" fmla="*/ 1397897 h 1761185"/>
              <a:gd name="connsiteX20" fmla="*/ 711451 w 1353378"/>
              <a:gd name="connsiteY20" fmla="*/ 1461384 h 1761185"/>
              <a:gd name="connsiteX21" fmla="*/ 895447 w 1353378"/>
              <a:gd name="connsiteY21" fmla="*/ 1412005 h 1761185"/>
              <a:gd name="connsiteX22" fmla="*/ 955995 w 1353378"/>
              <a:gd name="connsiteY22" fmla="*/ 1282679 h 1761185"/>
              <a:gd name="connsiteX23" fmla="*/ 896035 w 1353378"/>
              <a:gd name="connsiteY23" fmla="*/ 1142772 h 1761185"/>
              <a:gd name="connsiteX24" fmla="*/ 680883 w 1353378"/>
              <a:gd name="connsiteY24" fmla="*/ 1038136 h 1761185"/>
              <a:gd name="connsiteX25" fmla="*/ 200026 w 1353378"/>
              <a:gd name="connsiteY25" fmla="*/ 818869 h 1761185"/>
              <a:gd name="connsiteX26" fmla="*/ 43659 w 1353378"/>
              <a:gd name="connsiteY26" fmla="*/ 480858 h 1761185"/>
              <a:gd name="connsiteX27" fmla="*/ 230006 w 1353378"/>
              <a:gd name="connsiteY27" fmla="*/ 132854 h 1761185"/>
              <a:gd name="connsiteX28" fmla="*/ 703221 w 1353378"/>
              <a:gd name="connsiteY28" fmla="*/ 0 h 176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3378" h="1761185">
                <a:moveTo>
                  <a:pt x="703221" y="0"/>
                </a:moveTo>
                <a:cubicBezTo>
                  <a:pt x="892900" y="0"/>
                  <a:pt x="1048287" y="48792"/>
                  <a:pt x="1169383" y="146374"/>
                </a:cubicBezTo>
                <a:cubicBezTo>
                  <a:pt x="1290480" y="243956"/>
                  <a:pt x="1349068" y="369559"/>
                  <a:pt x="1345149" y="523183"/>
                </a:cubicBezTo>
                <a:lnTo>
                  <a:pt x="1342798" y="530237"/>
                </a:lnTo>
                <a:lnTo>
                  <a:pt x="957171" y="530237"/>
                </a:lnTo>
                <a:cubicBezTo>
                  <a:pt x="957171" y="462047"/>
                  <a:pt x="934049" y="406593"/>
                  <a:pt x="887805" y="363877"/>
                </a:cubicBezTo>
                <a:cubicBezTo>
                  <a:pt x="841562" y="321160"/>
                  <a:pt x="777682" y="299801"/>
                  <a:pt x="696167" y="299801"/>
                </a:cubicBezTo>
                <a:cubicBezTo>
                  <a:pt x="616221" y="299801"/>
                  <a:pt x="553517" y="317437"/>
                  <a:pt x="508057" y="352708"/>
                </a:cubicBezTo>
                <a:cubicBezTo>
                  <a:pt x="462597" y="387978"/>
                  <a:pt x="439866" y="431479"/>
                  <a:pt x="439866" y="483209"/>
                </a:cubicBezTo>
                <a:cubicBezTo>
                  <a:pt x="439866" y="533372"/>
                  <a:pt x="462792" y="573542"/>
                  <a:pt x="508645" y="603717"/>
                </a:cubicBezTo>
                <a:cubicBezTo>
                  <a:pt x="554497" y="633894"/>
                  <a:pt x="640518" y="671712"/>
                  <a:pt x="766709" y="717171"/>
                </a:cubicBezTo>
                <a:cubicBezTo>
                  <a:pt x="961090" y="775172"/>
                  <a:pt x="1107464" y="846498"/>
                  <a:pt x="1205830" y="931148"/>
                </a:cubicBezTo>
                <a:cubicBezTo>
                  <a:pt x="1304195" y="1015798"/>
                  <a:pt x="1353378" y="1132190"/>
                  <a:pt x="1353378" y="1280328"/>
                </a:cubicBezTo>
                <a:cubicBezTo>
                  <a:pt x="1353378" y="1430816"/>
                  <a:pt x="1294789" y="1548581"/>
                  <a:pt x="1177613" y="1633623"/>
                </a:cubicBezTo>
                <a:cubicBezTo>
                  <a:pt x="1060436" y="1718664"/>
                  <a:pt x="905048" y="1761185"/>
                  <a:pt x="711451" y="1761185"/>
                </a:cubicBezTo>
                <a:cubicBezTo>
                  <a:pt x="517071" y="1761185"/>
                  <a:pt x="348947" y="1712393"/>
                  <a:pt x="207080" y="1614811"/>
                </a:cubicBezTo>
                <a:cubicBezTo>
                  <a:pt x="65214" y="1517229"/>
                  <a:pt x="-3761" y="1376734"/>
                  <a:pt x="159" y="1193326"/>
                </a:cubicBezTo>
                <a:lnTo>
                  <a:pt x="2510" y="1186272"/>
                </a:lnTo>
                <a:lnTo>
                  <a:pt x="389312" y="1186272"/>
                </a:lnTo>
                <a:cubicBezTo>
                  <a:pt x="389312" y="1285030"/>
                  <a:pt x="415961" y="1355572"/>
                  <a:pt x="469259" y="1397897"/>
                </a:cubicBezTo>
                <a:cubicBezTo>
                  <a:pt x="522557" y="1440221"/>
                  <a:pt x="603288" y="1461384"/>
                  <a:pt x="711451" y="1461384"/>
                </a:cubicBezTo>
                <a:cubicBezTo>
                  <a:pt x="793749" y="1461384"/>
                  <a:pt x="855082" y="1444925"/>
                  <a:pt x="895447" y="1412005"/>
                </a:cubicBezTo>
                <a:cubicBezTo>
                  <a:pt x="935812" y="1379086"/>
                  <a:pt x="955995" y="1335977"/>
                  <a:pt x="955995" y="1282679"/>
                </a:cubicBezTo>
                <a:cubicBezTo>
                  <a:pt x="955995" y="1222327"/>
                  <a:pt x="936009" y="1175692"/>
                  <a:pt x="896035" y="1142772"/>
                </a:cubicBezTo>
                <a:cubicBezTo>
                  <a:pt x="856061" y="1109852"/>
                  <a:pt x="784345" y="1074973"/>
                  <a:pt x="680883" y="1038136"/>
                </a:cubicBezTo>
                <a:cubicBezTo>
                  <a:pt x="464556" y="969946"/>
                  <a:pt x="304271" y="896856"/>
                  <a:pt x="200026" y="818869"/>
                </a:cubicBezTo>
                <a:cubicBezTo>
                  <a:pt x="95782" y="740882"/>
                  <a:pt x="43659" y="628212"/>
                  <a:pt x="43659" y="480858"/>
                </a:cubicBezTo>
                <a:cubicBezTo>
                  <a:pt x="43659" y="337423"/>
                  <a:pt x="105774" y="221423"/>
                  <a:pt x="230006" y="132854"/>
                </a:cubicBezTo>
                <a:cubicBezTo>
                  <a:pt x="354237" y="44285"/>
                  <a:pt x="511975" y="0"/>
                  <a:pt x="703221" y="0"/>
                </a:cubicBez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6" name="Picture Placeholder 15"/>
          <p:cNvSpPr>
            <a:spLocks noGrp="1"/>
          </p:cNvSpPr>
          <p:nvPr>
            <p:ph type="pic" sz="quarter" idx="11" hasCustomPrompt="1"/>
          </p:nvPr>
        </p:nvSpPr>
        <p:spPr>
          <a:xfrm>
            <a:off x="3735447" y="1336195"/>
            <a:ext cx="2115066" cy="1711805"/>
          </a:xfrm>
          <a:custGeom>
            <a:avLst/>
            <a:gdLst>
              <a:gd name="connsiteX0" fmla="*/ 0 w 2115066"/>
              <a:gd name="connsiteY0" fmla="*/ 0 h 1711805"/>
              <a:gd name="connsiteX1" fmla="*/ 385627 w 2115066"/>
              <a:gd name="connsiteY1" fmla="*/ 0 h 1711805"/>
              <a:gd name="connsiteX2" fmla="*/ 610183 w 2115066"/>
              <a:gd name="connsiteY2" fmla="*/ 1122784 h 1711805"/>
              <a:gd name="connsiteX3" fmla="*/ 617237 w 2115066"/>
              <a:gd name="connsiteY3" fmla="*/ 1122784 h 1711805"/>
              <a:gd name="connsiteX4" fmla="*/ 919390 w 2115066"/>
              <a:gd name="connsiteY4" fmla="*/ 0 h 1711805"/>
              <a:gd name="connsiteX5" fmla="*/ 1195677 w 2115066"/>
              <a:gd name="connsiteY5" fmla="*/ 0 h 1711805"/>
              <a:gd name="connsiteX6" fmla="*/ 1499005 w 2115066"/>
              <a:gd name="connsiteY6" fmla="*/ 1122784 h 1711805"/>
              <a:gd name="connsiteX7" fmla="*/ 1506059 w 2115066"/>
              <a:gd name="connsiteY7" fmla="*/ 1122784 h 1711805"/>
              <a:gd name="connsiteX8" fmla="*/ 1730616 w 2115066"/>
              <a:gd name="connsiteY8" fmla="*/ 0 h 1711805"/>
              <a:gd name="connsiteX9" fmla="*/ 2115066 w 2115066"/>
              <a:gd name="connsiteY9" fmla="*/ 0 h 1711805"/>
              <a:gd name="connsiteX10" fmla="*/ 1722386 w 2115066"/>
              <a:gd name="connsiteY10" fmla="*/ 1711805 h 1711805"/>
              <a:gd name="connsiteX11" fmla="*/ 1348517 w 2115066"/>
              <a:gd name="connsiteY11" fmla="*/ 1711805 h 1711805"/>
              <a:gd name="connsiteX12" fmla="*/ 1060472 w 2115066"/>
              <a:gd name="connsiteY12" fmla="*/ 656035 h 1711805"/>
              <a:gd name="connsiteX13" fmla="*/ 1053418 w 2115066"/>
              <a:gd name="connsiteY13" fmla="*/ 656035 h 1711805"/>
              <a:gd name="connsiteX14" fmla="*/ 767726 w 2115066"/>
              <a:gd name="connsiteY14" fmla="*/ 1711805 h 1711805"/>
              <a:gd name="connsiteX15" fmla="*/ 393855 w 2115066"/>
              <a:gd name="connsiteY15" fmla="*/ 1711805 h 17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5066" h="1711805">
                <a:moveTo>
                  <a:pt x="0" y="0"/>
                </a:moveTo>
                <a:lnTo>
                  <a:pt x="385627" y="0"/>
                </a:lnTo>
                <a:lnTo>
                  <a:pt x="610183" y="1122784"/>
                </a:lnTo>
                <a:lnTo>
                  <a:pt x="617237" y="1122784"/>
                </a:lnTo>
                <a:lnTo>
                  <a:pt x="919390" y="0"/>
                </a:lnTo>
                <a:lnTo>
                  <a:pt x="1195677" y="0"/>
                </a:lnTo>
                <a:lnTo>
                  <a:pt x="1499005" y="1122784"/>
                </a:lnTo>
                <a:lnTo>
                  <a:pt x="1506059" y="1122784"/>
                </a:lnTo>
                <a:lnTo>
                  <a:pt x="1730616" y="0"/>
                </a:lnTo>
                <a:lnTo>
                  <a:pt x="2115066" y="0"/>
                </a:lnTo>
                <a:lnTo>
                  <a:pt x="1722386" y="1711805"/>
                </a:lnTo>
                <a:lnTo>
                  <a:pt x="1348517" y="1711805"/>
                </a:lnTo>
                <a:lnTo>
                  <a:pt x="1060472" y="656035"/>
                </a:lnTo>
                <a:lnTo>
                  <a:pt x="1053418" y="656035"/>
                </a:lnTo>
                <a:lnTo>
                  <a:pt x="767726" y="1711805"/>
                </a:lnTo>
                <a:lnTo>
                  <a:pt x="393855" y="1711805"/>
                </a:ln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7" name="Picture Placeholder 16"/>
          <p:cNvSpPr>
            <a:spLocks noGrp="1"/>
          </p:cNvSpPr>
          <p:nvPr>
            <p:ph type="pic" sz="quarter" idx="12" hasCustomPrompt="1"/>
          </p:nvPr>
        </p:nvSpPr>
        <p:spPr>
          <a:xfrm>
            <a:off x="6671857" y="1314610"/>
            <a:ext cx="1454329" cy="1761185"/>
          </a:xfrm>
          <a:custGeom>
            <a:avLst/>
            <a:gdLst>
              <a:gd name="connsiteX0" fmla="*/ 727752 w 1454329"/>
              <a:gd name="connsiteY0" fmla="*/ 305680 h 1761185"/>
              <a:gd name="connsiteX1" fmla="*/ 481445 w 1454329"/>
              <a:gd name="connsiteY1" fmla="*/ 422661 h 1761185"/>
              <a:gd name="connsiteX2" fmla="*/ 396207 w 1454329"/>
              <a:gd name="connsiteY2" fmla="*/ 724226 h 1761185"/>
              <a:gd name="connsiteX3" fmla="*/ 396207 w 1454329"/>
              <a:gd name="connsiteY3" fmla="*/ 1034608 h 1761185"/>
              <a:gd name="connsiteX4" fmla="*/ 482621 w 1454329"/>
              <a:gd name="connsiteY4" fmla="*/ 1337936 h 1761185"/>
              <a:gd name="connsiteX5" fmla="*/ 730104 w 1454329"/>
              <a:gd name="connsiteY5" fmla="*/ 1455505 h 1761185"/>
              <a:gd name="connsiteX6" fmla="*/ 972296 w 1454329"/>
              <a:gd name="connsiteY6" fmla="*/ 1337936 h 1761185"/>
              <a:gd name="connsiteX7" fmla="*/ 1058121 w 1454329"/>
              <a:gd name="connsiteY7" fmla="*/ 1034608 h 1761185"/>
              <a:gd name="connsiteX8" fmla="*/ 1058121 w 1454329"/>
              <a:gd name="connsiteY8" fmla="*/ 724226 h 1761185"/>
              <a:gd name="connsiteX9" fmla="*/ 971708 w 1454329"/>
              <a:gd name="connsiteY9" fmla="*/ 423249 h 1761185"/>
              <a:gd name="connsiteX10" fmla="*/ 727752 w 1454329"/>
              <a:gd name="connsiteY10" fmla="*/ 305680 h 1761185"/>
              <a:gd name="connsiteX11" fmla="*/ 727752 w 1454329"/>
              <a:gd name="connsiteY11" fmla="*/ 0 h 1761185"/>
              <a:gd name="connsiteX12" fmla="*/ 1252111 w 1454329"/>
              <a:gd name="connsiteY12" fmla="*/ 205746 h 1761185"/>
              <a:gd name="connsiteX13" fmla="*/ 1454329 w 1454329"/>
              <a:gd name="connsiteY13" fmla="*/ 726577 h 1761185"/>
              <a:gd name="connsiteX14" fmla="*/ 1454329 w 1454329"/>
              <a:gd name="connsiteY14" fmla="*/ 1034608 h 1761185"/>
              <a:gd name="connsiteX15" fmla="*/ 1253874 w 1454329"/>
              <a:gd name="connsiteY15" fmla="*/ 1556027 h 1761185"/>
              <a:gd name="connsiteX16" fmla="*/ 730104 w 1454329"/>
              <a:gd name="connsiteY16" fmla="*/ 1761185 h 1761185"/>
              <a:gd name="connsiteX17" fmla="*/ 202219 w 1454329"/>
              <a:gd name="connsiteY17" fmla="*/ 1556027 h 1761185"/>
              <a:gd name="connsiteX18" fmla="*/ 0 w 1454329"/>
              <a:gd name="connsiteY18" fmla="*/ 1034608 h 1761185"/>
              <a:gd name="connsiteX19" fmla="*/ 0 w 1454329"/>
              <a:gd name="connsiteY19" fmla="*/ 726577 h 1761185"/>
              <a:gd name="connsiteX20" fmla="*/ 201631 w 1454329"/>
              <a:gd name="connsiteY20" fmla="*/ 205746 h 1761185"/>
              <a:gd name="connsiteX21" fmla="*/ 727752 w 1454329"/>
              <a:gd name="connsiteY21" fmla="*/ 0 h 176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54329" h="1761185">
                <a:moveTo>
                  <a:pt x="727752" y="305680"/>
                </a:moveTo>
                <a:cubicBezTo>
                  <a:pt x="620373" y="305680"/>
                  <a:pt x="538270" y="344674"/>
                  <a:pt x="481445" y="422661"/>
                </a:cubicBezTo>
                <a:cubicBezTo>
                  <a:pt x="424620" y="500649"/>
                  <a:pt x="396207" y="601170"/>
                  <a:pt x="396207" y="724226"/>
                </a:cubicBezTo>
                <a:lnTo>
                  <a:pt x="396207" y="1034608"/>
                </a:lnTo>
                <a:cubicBezTo>
                  <a:pt x="396207" y="1158447"/>
                  <a:pt x="425012" y="1259557"/>
                  <a:pt x="482621" y="1337936"/>
                </a:cubicBezTo>
                <a:cubicBezTo>
                  <a:pt x="540230" y="1416316"/>
                  <a:pt x="622723" y="1455505"/>
                  <a:pt x="730104" y="1455505"/>
                </a:cubicBezTo>
                <a:cubicBezTo>
                  <a:pt x="834348" y="1455505"/>
                  <a:pt x="915079" y="1416316"/>
                  <a:pt x="972296" y="1337936"/>
                </a:cubicBezTo>
                <a:cubicBezTo>
                  <a:pt x="1029513" y="1259557"/>
                  <a:pt x="1058121" y="1158447"/>
                  <a:pt x="1058121" y="1034608"/>
                </a:cubicBezTo>
                <a:lnTo>
                  <a:pt x="1058121" y="724226"/>
                </a:lnTo>
                <a:cubicBezTo>
                  <a:pt x="1058121" y="601955"/>
                  <a:pt x="1029317" y="501628"/>
                  <a:pt x="971708" y="423249"/>
                </a:cubicBezTo>
                <a:cubicBezTo>
                  <a:pt x="914099" y="344869"/>
                  <a:pt x="832781" y="305680"/>
                  <a:pt x="727752" y="305680"/>
                </a:cubicBezTo>
                <a:close/>
                <a:moveTo>
                  <a:pt x="727752" y="0"/>
                </a:moveTo>
                <a:cubicBezTo>
                  <a:pt x="942512" y="0"/>
                  <a:pt x="1117297" y="68583"/>
                  <a:pt x="1252111" y="205746"/>
                </a:cubicBezTo>
                <a:cubicBezTo>
                  <a:pt x="1386923" y="342910"/>
                  <a:pt x="1454329" y="516521"/>
                  <a:pt x="1454329" y="726577"/>
                </a:cubicBezTo>
                <a:lnTo>
                  <a:pt x="1454329" y="1034608"/>
                </a:lnTo>
                <a:cubicBezTo>
                  <a:pt x="1454329" y="1245449"/>
                  <a:pt x="1387511" y="1419254"/>
                  <a:pt x="1253874" y="1556027"/>
                </a:cubicBezTo>
                <a:cubicBezTo>
                  <a:pt x="1120237" y="1692799"/>
                  <a:pt x="945647" y="1761185"/>
                  <a:pt x="730104" y="1761185"/>
                </a:cubicBezTo>
                <a:cubicBezTo>
                  <a:pt x="512992" y="1761185"/>
                  <a:pt x="337031" y="1692799"/>
                  <a:pt x="202219" y="1556027"/>
                </a:cubicBezTo>
                <a:cubicBezTo>
                  <a:pt x="67406" y="1419254"/>
                  <a:pt x="0" y="1245449"/>
                  <a:pt x="0" y="1034608"/>
                </a:cubicBezTo>
                <a:lnTo>
                  <a:pt x="0" y="726577"/>
                </a:lnTo>
                <a:cubicBezTo>
                  <a:pt x="0" y="516521"/>
                  <a:pt x="67210" y="342910"/>
                  <a:pt x="201631" y="205746"/>
                </a:cubicBezTo>
                <a:cubicBezTo>
                  <a:pt x="336052" y="68583"/>
                  <a:pt x="511425" y="0"/>
                  <a:pt x="727752" y="0"/>
                </a:cubicBez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8" name="Picture Placeholder 17"/>
          <p:cNvSpPr>
            <a:spLocks noGrp="1"/>
          </p:cNvSpPr>
          <p:nvPr>
            <p:ph type="pic" sz="quarter" idx="13" hasCustomPrompt="1"/>
          </p:nvPr>
        </p:nvSpPr>
        <p:spPr>
          <a:xfrm>
            <a:off x="9356079" y="1336195"/>
            <a:ext cx="1297962" cy="1711805"/>
          </a:xfrm>
          <a:custGeom>
            <a:avLst/>
            <a:gdLst>
              <a:gd name="connsiteX0" fmla="*/ 0 w 1297962"/>
              <a:gd name="connsiteY0" fmla="*/ 0 h 1711805"/>
              <a:gd name="connsiteX1" fmla="*/ 1297962 w 1297962"/>
              <a:gd name="connsiteY1" fmla="*/ 0 h 1711805"/>
              <a:gd name="connsiteX2" fmla="*/ 1297962 w 1297962"/>
              <a:gd name="connsiteY2" fmla="*/ 305679 h 1711805"/>
              <a:gd name="connsiteX3" fmla="*/ 846497 w 1297962"/>
              <a:gd name="connsiteY3" fmla="*/ 305679 h 1711805"/>
              <a:gd name="connsiteX4" fmla="*/ 846497 w 1297962"/>
              <a:gd name="connsiteY4" fmla="*/ 1711805 h 1711805"/>
              <a:gd name="connsiteX5" fmla="*/ 447938 w 1297962"/>
              <a:gd name="connsiteY5" fmla="*/ 1711805 h 1711805"/>
              <a:gd name="connsiteX6" fmla="*/ 447938 w 1297962"/>
              <a:gd name="connsiteY6" fmla="*/ 305679 h 1711805"/>
              <a:gd name="connsiteX7" fmla="*/ 0 w 1297962"/>
              <a:gd name="connsiteY7" fmla="*/ 305679 h 17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7962" h="1711805">
                <a:moveTo>
                  <a:pt x="0" y="0"/>
                </a:moveTo>
                <a:lnTo>
                  <a:pt x="1297962" y="0"/>
                </a:lnTo>
                <a:lnTo>
                  <a:pt x="1297962" y="305679"/>
                </a:lnTo>
                <a:lnTo>
                  <a:pt x="846497" y="305679"/>
                </a:lnTo>
                <a:lnTo>
                  <a:pt x="846497" y="1711805"/>
                </a:lnTo>
                <a:lnTo>
                  <a:pt x="447938" y="1711805"/>
                </a:lnTo>
                <a:lnTo>
                  <a:pt x="447938" y="305679"/>
                </a:lnTo>
                <a:lnTo>
                  <a:pt x="0" y="305679"/>
                </a:ln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par>
                                <p:cTn id="11" presetID="49" presetClass="entr" presetSubtype="0" decel="100000" fill="hold" grpId="0" nodeType="withEffect">
                                  <p:stCondLst>
                                    <p:cond delay="12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15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style.rotation</p:attrName>
                                        </p:attrNameLst>
                                      </p:cBhvr>
                                      <p:tavLst>
                                        <p:tav tm="0">
                                          <p:val>
                                            <p:fltVal val="360"/>
                                          </p:val>
                                        </p:tav>
                                        <p:tav tm="100000">
                                          <p:val>
                                            <p:fltVal val="0"/>
                                          </p:val>
                                        </p:tav>
                                      </p:tavLst>
                                    </p:anim>
                                    <p:animEffect transition="in" filter="fade">
                                      <p:cBhvr>
                                        <p:cTn id="22" dur="500"/>
                                        <p:tgtEl>
                                          <p:spTgt spid="17"/>
                                        </p:tgtEl>
                                      </p:cBhvr>
                                    </p:animEffect>
                                  </p:childTnLst>
                                </p:cTn>
                              </p:par>
                              <p:par>
                                <p:cTn id="23" presetID="49" presetClass="entr" presetSubtype="0" decel="100000" fill="hold" grpId="0" nodeType="withEffect">
                                  <p:stCondLst>
                                    <p:cond delay="175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p:bldP spid="17" grpId="0"/>
      <p:bldP spid="18"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7_Title Slide">
    <p:spTree>
      <p:nvGrpSpPr>
        <p:cNvPr id="1" name=""/>
        <p:cNvGrpSpPr/>
        <p:nvPr/>
      </p:nvGrpSpPr>
      <p:grpSpPr>
        <a:xfrm>
          <a:off x="0" y="0"/>
          <a:ext cx="0" cy="0"/>
          <a:chOff x="0" y="0"/>
          <a:chExt cx="0" cy="0"/>
        </a:xfrm>
      </p:grpSpPr>
      <p:sp>
        <p:nvSpPr>
          <p:cNvPr id="17" name="Freeform: Shape 16"/>
          <p:cNvSpPr/>
          <p:nvPr userDrawn="1"/>
        </p:nvSpPr>
        <p:spPr>
          <a:xfrm>
            <a:off x="5657806" y="0"/>
            <a:ext cx="6534194" cy="6858000"/>
          </a:xfrm>
          <a:custGeom>
            <a:avLst/>
            <a:gdLst>
              <a:gd name="connsiteX0" fmla="*/ 684182 w 6534194"/>
              <a:gd name="connsiteY0" fmla="*/ 0 h 6858000"/>
              <a:gd name="connsiteX1" fmla="*/ 6534194 w 6534194"/>
              <a:gd name="connsiteY1" fmla="*/ 0 h 6858000"/>
              <a:gd name="connsiteX2" fmla="*/ 6534194 w 6534194"/>
              <a:gd name="connsiteY2" fmla="*/ 6858000 h 6858000"/>
              <a:gd name="connsiteX3" fmla="*/ 455288 w 6534194"/>
              <a:gd name="connsiteY3" fmla="*/ 6858000 h 6858000"/>
              <a:gd name="connsiteX4" fmla="*/ 354814 w 6534194"/>
              <a:gd name="connsiteY4" fmla="*/ 6588092 h 6858000"/>
              <a:gd name="connsiteX5" fmla="*/ 45 w 6534194"/>
              <a:gd name="connsiteY5" fmla="*/ 4972051 h 6858000"/>
              <a:gd name="connsiteX6" fmla="*/ 1066845 w 6534194"/>
              <a:gd name="connsiteY6" fmla="*/ 1619251 h 6858000"/>
              <a:gd name="connsiteX7" fmla="*/ 749469 w 6534194"/>
              <a:gd name="connsiteY7" fmla="*/ 1670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4194" h="6858000">
                <a:moveTo>
                  <a:pt x="684182" y="0"/>
                </a:moveTo>
                <a:lnTo>
                  <a:pt x="6534194" y="0"/>
                </a:lnTo>
                <a:lnTo>
                  <a:pt x="6534194" y="6858000"/>
                </a:lnTo>
                <a:lnTo>
                  <a:pt x="455288" y="6858000"/>
                </a:lnTo>
                <a:lnTo>
                  <a:pt x="354814" y="6588092"/>
                </a:lnTo>
                <a:cubicBezTo>
                  <a:pt x="143230" y="5991586"/>
                  <a:pt x="-2932" y="5421512"/>
                  <a:pt x="45" y="4972051"/>
                </a:cubicBezTo>
                <a:cubicBezTo>
                  <a:pt x="9569" y="3533776"/>
                  <a:pt x="1070020" y="3032126"/>
                  <a:pt x="1066845" y="1619251"/>
                </a:cubicBezTo>
                <a:cubicBezTo>
                  <a:pt x="1065852" y="1177728"/>
                  <a:pt x="936806" y="673883"/>
                  <a:pt x="749469" y="167014"/>
                </a:cubicBezTo>
                <a:close/>
              </a:path>
            </a:pathLst>
          </a:custGeom>
          <a:gradFill>
            <a:gsLst>
              <a:gs pos="0">
                <a:schemeClr val="accent1"/>
              </a:gs>
              <a:gs pos="100000">
                <a:schemeClr val="accent5"/>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3546041" y="797082"/>
            <a:ext cx="2953438" cy="2215991"/>
          </a:xfrm>
          <a:prstGeom prst="rect">
            <a:avLst/>
          </a:prstGeom>
          <a:noFill/>
        </p:spPr>
        <p:txBody>
          <a:bodyPr wrap="square" rtlCol="0">
            <a:spAutoFit/>
          </a:bodyPr>
          <a:lstStyle/>
          <a:p>
            <a:r>
              <a:rPr lang="en-US" sz="13800" b="1" dirty="0">
                <a:solidFill>
                  <a:schemeClr val="bg1">
                    <a:lumMod val="75000"/>
                    <a:alpha val="15000"/>
                  </a:schemeClr>
                </a:solidFill>
              </a:rPr>
              <a:t>01</a:t>
            </a:r>
            <a:endParaRPr lang="en-US" sz="13800" b="1" dirty="0">
              <a:solidFill>
                <a:schemeClr val="bg1">
                  <a:lumMod val="75000"/>
                  <a:alpha val="15000"/>
                </a:schemeClr>
              </a:solidFill>
            </a:endParaRPr>
          </a:p>
        </p:txBody>
      </p:sp>
      <p:sp>
        <p:nvSpPr>
          <p:cNvPr id="20" name="TextBox 19"/>
          <p:cNvSpPr txBox="1"/>
          <p:nvPr userDrawn="1"/>
        </p:nvSpPr>
        <p:spPr>
          <a:xfrm>
            <a:off x="9597530" y="797082"/>
            <a:ext cx="2953438" cy="2215991"/>
          </a:xfrm>
          <a:prstGeom prst="rect">
            <a:avLst/>
          </a:prstGeom>
          <a:noFill/>
        </p:spPr>
        <p:txBody>
          <a:bodyPr wrap="square" rtlCol="0">
            <a:spAutoFit/>
          </a:bodyPr>
          <a:lstStyle/>
          <a:p>
            <a:r>
              <a:rPr lang="en-US" sz="13800" b="1" dirty="0">
                <a:solidFill>
                  <a:schemeClr val="bg1">
                    <a:alpha val="15000"/>
                  </a:schemeClr>
                </a:solidFill>
              </a:rPr>
              <a:t>02</a:t>
            </a:r>
            <a:endParaRPr lang="en-US" sz="13800" b="1" dirty="0">
              <a:solidFill>
                <a:schemeClr val="bg1">
                  <a:alpha val="15000"/>
                </a:schemeClr>
              </a:solidFill>
            </a:endParaRPr>
          </a:p>
        </p:txBody>
      </p:sp>
      <p:pic>
        <p:nvPicPr>
          <p:cNvPr id="2" name="Picture 1"/>
          <p:cNvPicPr>
            <a:picLocks noChangeAspect="1"/>
          </p:cNvPicPr>
          <p:nvPr userDrawn="1"/>
        </p:nvPicPr>
        <p:blipFill>
          <a:blip r:embed="rId2" cstate="screen"/>
          <a:stretch>
            <a:fillRect/>
          </a:stretch>
        </p:blipFill>
        <p:spPr>
          <a:xfrm>
            <a:off x="1897596" y="578344"/>
            <a:ext cx="2340576" cy="4556114"/>
          </a:xfrm>
          <a:prstGeom prst="rect">
            <a:avLst/>
          </a:prstGeom>
          <a:effectLst>
            <a:outerShdw blurRad="698500" dist="355600" dir="2700000" sx="95000" sy="95000" algn="tl" rotWithShape="0">
              <a:prstClr val="black">
                <a:alpha val="29000"/>
              </a:prstClr>
            </a:outerShdw>
          </a:effectLst>
        </p:spPr>
      </p:pic>
      <p:pic>
        <p:nvPicPr>
          <p:cNvPr id="7" name="Picture 6"/>
          <p:cNvPicPr>
            <a:picLocks noChangeAspect="1"/>
          </p:cNvPicPr>
          <p:nvPr userDrawn="1"/>
        </p:nvPicPr>
        <p:blipFill rotWithShape="1">
          <a:blip r:embed="rId3" cstate="screen"/>
          <a:srcRect/>
          <a:stretch>
            <a:fillRect/>
          </a:stretch>
        </p:blipFill>
        <p:spPr>
          <a:xfrm>
            <a:off x="7507967" y="449943"/>
            <a:ext cx="3744890" cy="5196114"/>
          </a:xfrm>
          <a:prstGeom prst="rect">
            <a:avLst/>
          </a:prstGeom>
        </p:spPr>
      </p:pic>
      <p:sp>
        <p:nvSpPr>
          <p:cNvPr id="13" name="Picture Placeholder 12"/>
          <p:cNvSpPr>
            <a:spLocks noGrp="1"/>
          </p:cNvSpPr>
          <p:nvPr>
            <p:ph type="pic" sz="quarter" idx="10" hasCustomPrompt="1"/>
          </p:nvPr>
        </p:nvSpPr>
        <p:spPr>
          <a:xfrm>
            <a:off x="8199128" y="1166814"/>
            <a:ext cx="1906897" cy="3365596"/>
          </a:xfrm>
          <a:custGeom>
            <a:avLst/>
            <a:gdLst>
              <a:gd name="connsiteX0" fmla="*/ 0 w 1889743"/>
              <a:gd name="connsiteY0" fmla="*/ 0 h 3360390"/>
              <a:gd name="connsiteX1" fmla="*/ 1889743 w 1889743"/>
              <a:gd name="connsiteY1" fmla="*/ 0 h 3360390"/>
              <a:gd name="connsiteX2" fmla="*/ 1889743 w 1889743"/>
              <a:gd name="connsiteY2" fmla="*/ 3360390 h 3360390"/>
              <a:gd name="connsiteX3" fmla="*/ 0 w 1889743"/>
              <a:gd name="connsiteY3" fmla="*/ 3360390 h 3360390"/>
            </a:gdLst>
            <a:ahLst/>
            <a:cxnLst>
              <a:cxn ang="0">
                <a:pos x="connsiteX0" y="connsiteY0"/>
              </a:cxn>
              <a:cxn ang="0">
                <a:pos x="connsiteX1" y="connsiteY1"/>
              </a:cxn>
              <a:cxn ang="0">
                <a:pos x="connsiteX2" y="connsiteY2"/>
              </a:cxn>
              <a:cxn ang="0">
                <a:pos x="connsiteX3" y="connsiteY3"/>
              </a:cxn>
            </a:cxnLst>
            <a:rect l="l" t="t" r="r" b="b"/>
            <a:pathLst>
              <a:path w="1889743" h="3360390">
                <a:moveTo>
                  <a:pt x="0" y="0"/>
                </a:moveTo>
                <a:lnTo>
                  <a:pt x="1889743" y="0"/>
                </a:lnTo>
                <a:lnTo>
                  <a:pt x="1889743" y="3360390"/>
                </a:lnTo>
                <a:lnTo>
                  <a:pt x="0" y="3360390"/>
                </a:lnTo>
                <a:close/>
              </a:path>
            </a:pathLst>
          </a:custGeom>
          <a:solidFill>
            <a:schemeClr val="bg1">
              <a:lumMod val="95000"/>
            </a:schemeClr>
          </a:solidFill>
          <a:effectLst>
            <a:innerShdw blurRad="114300">
              <a:prstClr val="black">
                <a:alpha val="24000"/>
              </a:prstClr>
            </a:inn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6" name="Picture Placeholder 15"/>
          <p:cNvSpPr>
            <a:spLocks noGrp="1"/>
          </p:cNvSpPr>
          <p:nvPr>
            <p:ph type="pic" sz="quarter" idx="11" hasCustomPrompt="1"/>
          </p:nvPr>
        </p:nvSpPr>
        <p:spPr>
          <a:xfrm>
            <a:off x="2126404" y="797082"/>
            <a:ext cx="1897909" cy="4104731"/>
          </a:xfrm>
          <a:custGeom>
            <a:avLst/>
            <a:gdLst>
              <a:gd name="connsiteX0" fmla="*/ 176687 w 1887081"/>
              <a:gd name="connsiteY0" fmla="*/ 0 h 4104731"/>
              <a:gd name="connsiteX1" fmla="*/ 407464 w 1887081"/>
              <a:gd name="connsiteY1" fmla="*/ 0 h 4104731"/>
              <a:gd name="connsiteX2" fmla="*/ 407464 w 1887081"/>
              <a:gd name="connsiteY2" fmla="*/ 13141 h 4104731"/>
              <a:gd name="connsiteX3" fmla="*/ 548356 w 1887081"/>
              <a:gd name="connsiteY3" fmla="*/ 153688 h 4104731"/>
              <a:gd name="connsiteX4" fmla="*/ 1341288 w 1887081"/>
              <a:gd name="connsiteY4" fmla="*/ 153688 h 4104731"/>
              <a:gd name="connsiteX5" fmla="*/ 1482179 w 1887081"/>
              <a:gd name="connsiteY5" fmla="*/ 13141 h 4104731"/>
              <a:gd name="connsiteX6" fmla="*/ 1482179 w 1887081"/>
              <a:gd name="connsiteY6" fmla="*/ 0 h 4104731"/>
              <a:gd name="connsiteX7" fmla="*/ 1710394 w 1887081"/>
              <a:gd name="connsiteY7" fmla="*/ 0 h 4104731"/>
              <a:gd name="connsiteX8" fmla="*/ 1887081 w 1887081"/>
              <a:gd name="connsiteY8" fmla="*/ 176256 h 4104731"/>
              <a:gd name="connsiteX9" fmla="*/ 1887081 w 1887081"/>
              <a:gd name="connsiteY9" fmla="*/ 3928475 h 4104731"/>
              <a:gd name="connsiteX10" fmla="*/ 1710394 w 1887081"/>
              <a:gd name="connsiteY10" fmla="*/ 4104731 h 4104731"/>
              <a:gd name="connsiteX11" fmla="*/ 176687 w 1887081"/>
              <a:gd name="connsiteY11" fmla="*/ 4104731 h 4104731"/>
              <a:gd name="connsiteX12" fmla="*/ 0 w 1887081"/>
              <a:gd name="connsiteY12" fmla="*/ 3928475 h 4104731"/>
              <a:gd name="connsiteX13" fmla="*/ 0 w 1887081"/>
              <a:gd name="connsiteY13" fmla="*/ 176256 h 4104731"/>
              <a:gd name="connsiteX14" fmla="*/ 176687 w 1887081"/>
              <a:gd name="connsiteY14" fmla="*/ 0 h 410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7081" h="4104731">
                <a:moveTo>
                  <a:pt x="176687" y="0"/>
                </a:moveTo>
                <a:lnTo>
                  <a:pt x="407464" y="0"/>
                </a:lnTo>
                <a:lnTo>
                  <a:pt x="407464" y="13141"/>
                </a:lnTo>
                <a:cubicBezTo>
                  <a:pt x="407464" y="90762"/>
                  <a:pt x="470543" y="153688"/>
                  <a:pt x="548356" y="153688"/>
                </a:cubicBezTo>
                <a:lnTo>
                  <a:pt x="1341288" y="153688"/>
                </a:lnTo>
                <a:cubicBezTo>
                  <a:pt x="1419100" y="153688"/>
                  <a:pt x="1482179" y="90762"/>
                  <a:pt x="1482179" y="13141"/>
                </a:cubicBezTo>
                <a:lnTo>
                  <a:pt x="1482179" y="0"/>
                </a:lnTo>
                <a:lnTo>
                  <a:pt x="1710394" y="0"/>
                </a:lnTo>
                <a:cubicBezTo>
                  <a:pt x="1807976" y="0"/>
                  <a:pt x="1887081" y="78912"/>
                  <a:pt x="1887081" y="176256"/>
                </a:cubicBezTo>
                <a:lnTo>
                  <a:pt x="1887081" y="3928475"/>
                </a:lnTo>
                <a:cubicBezTo>
                  <a:pt x="1887081" y="4025819"/>
                  <a:pt x="1807976" y="4104731"/>
                  <a:pt x="1710394" y="4104731"/>
                </a:cubicBezTo>
                <a:lnTo>
                  <a:pt x="176687" y="4104731"/>
                </a:lnTo>
                <a:cubicBezTo>
                  <a:pt x="79106" y="4104731"/>
                  <a:pt x="0" y="4025819"/>
                  <a:pt x="0" y="3928475"/>
                </a:cubicBezTo>
                <a:lnTo>
                  <a:pt x="0" y="176256"/>
                </a:lnTo>
                <a:cubicBezTo>
                  <a:pt x="0" y="78912"/>
                  <a:pt x="79106" y="0"/>
                  <a:pt x="176687" y="0"/>
                </a:cubicBezTo>
                <a:close/>
              </a:path>
            </a:pathLst>
          </a:custGeom>
          <a:solidFill>
            <a:schemeClr val="bg1">
              <a:lumMod val="9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1+#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13" grpId="0" bldLvl="0" animBg="1"/>
      <p:bldP spid="16"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2135066" y="1235505"/>
            <a:ext cx="6721598" cy="4223044"/>
          </a:xfrm>
          <a:custGeom>
            <a:avLst/>
            <a:gdLst>
              <a:gd name="connsiteX0" fmla="*/ 0 w 6721598"/>
              <a:gd name="connsiteY0" fmla="*/ 0 h 4223044"/>
              <a:gd name="connsiteX1" fmla="*/ 6721598 w 6721598"/>
              <a:gd name="connsiteY1" fmla="*/ 0 h 4223044"/>
              <a:gd name="connsiteX2" fmla="*/ 6721598 w 6721598"/>
              <a:gd name="connsiteY2" fmla="*/ 4223044 h 4223044"/>
              <a:gd name="connsiteX3" fmla="*/ 0 w 6721598"/>
              <a:gd name="connsiteY3" fmla="*/ 4223044 h 4223044"/>
            </a:gdLst>
            <a:ahLst/>
            <a:cxnLst>
              <a:cxn ang="0">
                <a:pos x="connsiteX0" y="connsiteY0"/>
              </a:cxn>
              <a:cxn ang="0">
                <a:pos x="connsiteX1" y="connsiteY1"/>
              </a:cxn>
              <a:cxn ang="0">
                <a:pos x="connsiteX2" y="connsiteY2"/>
              </a:cxn>
              <a:cxn ang="0">
                <a:pos x="connsiteX3" y="connsiteY3"/>
              </a:cxn>
            </a:cxnLst>
            <a:rect l="l" t="t" r="r" b="b"/>
            <a:pathLst>
              <a:path w="6721598" h="4223044">
                <a:moveTo>
                  <a:pt x="0" y="0"/>
                </a:moveTo>
                <a:lnTo>
                  <a:pt x="6721598" y="0"/>
                </a:lnTo>
                <a:lnTo>
                  <a:pt x="6721598" y="4223044"/>
                </a:lnTo>
                <a:lnTo>
                  <a:pt x="0" y="4223044"/>
                </a:lnTo>
                <a:close/>
              </a:path>
            </a:pathLst>
          </a:custGeom>
          <a:solidFill>
            <a:schemeClr val="bg1">
              <a:lumMod val="95000"/>
            </a:schemeClr>
          </a:solidFill>
          <a:effectLst>
            <a:innerShdw blurRad="114300">
              <a:prstClr val="black">
                <a:alpha val="24000"/>
              </a:prstClr>
            </a:innerShdw>
          </a:effectLst>
        </p:spPr>
        <p:txBody>
          <a:bodyPr wrap="square">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7934632" y="0"/>
            <a:ext cx="4257368" cy="6858000"/>
          </a:xfrm>
          <a:custGeom>
            <a:avLst/>
            <a:gdLst>
              <a:gd name="connsiteX0" fmla="*/ 0 w 4257368"/>
              <a:gd name="connsiteY0" fmla="*/ 0 h 6858000"/>
              <a:gd name="connsiteX1" fmla="*/ 4257368 w 4257368"/>
              <a:gd name="connsiteY1" fmla="*/ 0 h 6858000"/>
              <a:gd name="connsiteX2" fmla="*/ 4257368 w 4257368"/>
              <a:gd name="connsiteY2" fmla="*/ 6858000 h 6858000"/>
              <a:gd name="connsiteX3" fmla="*/ 0 w 4257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57368" h="6858000">
                <a:moveTo>
                  <a:pt x="0" y="0"/>
                </a:moveTo>
                <a:lnTo>
                  <a:pt x="4257368" y="0"/>
                </a:lnTo>
                <a:lnTo>
                  <a:pt x="4257368" y="6858000"/>
                </a:lnTo>
                <a:lnTo>
                  <a:pt x="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5" name="Picture Placeholder 4"/>
          <p:cNvSpPr>
            <a:spLocks noGrp="1"/>
          </p:cNvSpPr>
          <p:nvPr>
            <p:ph type="pic" sz="quarter" idx="11" hasCustomPrompt="1"/>
          </p:nvPr>
        </p:nvSpPr>
        <p:spPr>
          <a:xfrm>
            <a:off x="1494632" y="653143"/>
            <a:ext cx="9202736" cy="2278743"/>
          </a:xfrm>
          <a:prstGeom prst="roundRect">
            <a:avLst>
              <a:gd name="adj" fmla="val 2655"/>
            </a:avLst>
          </a:prstGeom>
          <a:noFill/>
          <a:effectLst>
            <a:outerShdw blurRad="1270000" dist="673100" dir="5400000" sx="86000" sy="86000" algn="t" rotWithShape="0">
              <a:prstClr val="black">
                <a:alpha val="27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1" decel="10000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ppt_x"/>
                                          </p:val>
                                        </p:tav>
                                        <p:tav tm="100000">
                                          <p:val>
                                            <p:strVal val="#ppt_x"/>
                                          </p:val>
                                        </p:tav>
                                      </p:tavLst>
                                    </p:anim>
                                    <p:anim calcmode="lin" valueType="num">
                                      <p:cBhvr additive="base">
                                        <p:cTn id="11"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099459" y="1380675"/>
            <a:ext cx="4343398" cy="4343398"/>
          </a:xfrm>
          <a:custGeom>
            <a:avLst/>
            <a:gdLst>
              <a:gd name="connsiteX0" fmla="*/ 2171699 w 4343398"/>
              <a:gd name="connsiteY0" fmla="*/ 0 h 4343398"/>
              <a:gd name="connsiteX1" fmla="*/ 4343398 w 4343398"/>
              <a:gd name="connsiteY1" fmla="*/ 2171699 h 4343398"/>
              <a:gd name="connsiteX2" fmla="*/ 2171699 w 4343398"/>
              <a:gd name="connsiteY2" fmla="*/ 4343398 h 4343398"/>
              <a:gd name="connsiteX3" fmla="*/ 0 w 4343398"/>
              <a:gd name="connsiteY3" fmla="*/ 2171699 h 4343398"/>
              <a:gd name="connsiteX4" fmla="*/ 2171699 w 4343398"/>
              <a:gd name="connsiteY4" fmla="*/ 0 h 434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398" h="4343398">
                <a:moveTo>
                  <a:pt x="2171699" y="0"/>
                </a:moveTo>
                <a:cubicBezTo>
                  <a:pt x="3371095" y="0"/>
                  <a:pt x="4343398" y="972303"/>
                  <a:pt x="4343398" y="2171699"/>
                </a:cubicBezTo>
                <a:cubicBezTo>
                  <a:pt x="4343398" y="3371095"/>
                  <a:pt x="3371095" y="4343398"/>
                  <a:pt x="2171699" y="4343398"/>
                </a:cubicBezTo>
                <a:cubicBezTo>
                  <a:pt x="972303" y="4343398"/>
                  <a:pt x="0" y="3371095"/>
                  <a:pt x="0" y="2171699"/>
                </a:cubicBezTo>
                <a:cubicBezTo>
                  <a:pt x="0" y="972303"/>
                  <a:pt x="972303" y="0"/>
                  <a:pt x="2171699" y="0"/>
                </a:cubicBezTo>
                <a:close/>
              </a:path>
            </a:pathLst>
          </a:custGeom>
          <a:noFill/>
          <a:ln w="127000">
            <a:solidFill>
              <a:schemeClr val="bg1"/>
            </a:solidFill>
          </a:ln>
          <a:effectLst>
            <a:outerShdw blurRad="952500" dist="647700" dir="5400000" sx="85000" sy="85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742695" y="0"/>
            <a:ext cx="5449307" cy="6858000"/>
          </a:xfrm>
          <a:custGeom>
            <a:avLst/>
            <a:gdLst>
              <a:gd name="connsiteX0" fmla="*/ 1035809 w 5449307"/>
              <a:gd name="connsiteY0" fmla="*/ 0 h 6858000"/>
              <a:gd name="connsiteX1" fmla="*/ 5449307 w 5449307"/>
              <a:gd name="connsiteY1" fmla="*/ 0 h 6858000"/>
              <a:gd name="connsiteX2" fmla="*/ 5449307 w 5449307"/>
              <a:gd name="connsiteY2" fmla="*/ 6858000 h 6858000"/>
              <a:gd name="connsiteX3" fmla="*/ 2850176 w 5449307"/>
              <a:gd name="connsiteY3" fmla="*/ 6858000 h 6858000"/>
              <a:gd name="connsiteX4" fmla="*/ 2823744 w 5449307"/>
              <a:gd name="connsiteY4" fmla="*/ 6807034 h 6858000"/>
              <a:gd name="connsiteX5" fmla="*/ 1622 w 5449307"/>
              <a:gd name="connsiteY5" fmla="*/ 3066067 h 6858000"/>
              <a:gd name="connsiteX6" fmla="*/ 1000369 w 5449307"/>
              <a:gd name="connsiteY6" fmla="*/ 120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9307" h="6858000">
                <a:moveTo>
                  <a:pt x="1035809" y="0"/>
                </a:moveTo>
                <a:lnTo>
                  <a:pt x="5449307" y="0"/>
                </a:lnTo>
                <a:lnTo>
                  <a:pt x="5449307" y="6858000"/>
                </a:lnTo>
                <a:lnTo>
                  <a:pt x="2850176" y="6858000"/>
                </a:lnTo>
                <a:lnTo>
                  <a:pt x="2823744" y="6807034"/>
                </a:lnTo>
                <a:cubicBezTo>
                  <a:pt x="2261088" y="5829973"/>
                  <a:pt x="43562" y="4807683"/>
                  <a:pt x="1622" y="3066067"/>
                </a:cubicBezTo>
                <a:cubicBezTo>
                  <a:pt x="-40319" y="1324452"/>
                  <a:pt x="742889" y="853318"/>
                  <a:pt x="1000369" y="12092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7" name="Freeform: Shape 16"/>
          <p:cNvSpPr/>
          <p:nvPr userDrawn="1"/>
        </p:nvSpPr>
        <p:spPr>
          <a:xfrm>
            <a:off x="1" y="0"/>
            <a:ext cx="6808123" cy="6858000"/>
          </a:xfrm>
          <a:custGeom>
            <a:avLst/>
            <a:gdLst>
              <a:gd name="connsiteX0" fmla="*/ 0 w 6808123"/>
              <a:gd name="connsiteY0" fmla="*/ 0 h 6858000"/>
              <a:gd name="connsiteX1" fmla="*/ 2570134 w 6808123"/>
              <a:gd name="connsiteY1" fmla="*/ 0 h 6858000"/>
              <a:gd name="connsiteX2" fmla="*/ 6808123 w 6808123"/>
              <a:gd name="connsiteY2" fmla="*/ 6858000 h 6858000"/>
              <a:gd name="connsiteX3" fmla="*/ 0 w 68081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08123" h="6858000">
                <a:moveTo>
                  <a:pt x="0" y="0"/>
                </a:moveTo>
                <a:lnTo>
                  <a:pt x="2570134" y="0"/>
                </a:lnTo>
                <a:lnTo>
                  <a:pt x="6808123" y="6858000"/>
                </a:lnTo>
                <a:lnTo>
                  <a:pt x="0" y="6858000"/>
                </a:lnTo>
                <a:close/>
              </a:path>
            </a:pathLst>
          </a:custGeom>
          <a:gradFill>
            <a:gsLst>
              <a:gs pos="0">
                <a:schemeClr val="accent1"/>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hasCustomPrompt="1"/>
          </p:nvPr>
        </p:nvSpPr>
        <p:spPr>
          <a:xfrm>
            <a:off x="1182437" y="838200"/>
            <a:ext cx="5181600" cy="5181600"/>
          </a:xfrm>
          <a:custGeom>
            <a:avLst/>
            <a:gdLst>
              <a:gd name="connsiteX0" fmla="*/ 2610356 w 5220712"/>
              <a:gd name="connsiteY0" fmla="*/ 0 h 5220712"/>
              <a:gd name="connsiteX1" fmla="*/ 5220712 w 5220712"/>
              <a:gd name="connsiteY1" fmla="*/ 2610356 h 5220712"/>
              <a:gd name="connsiteX2" fmla="*/ 2610356 w 5220712"/>
              <a:gd name="connsiteY2" fmla="*/ 5220712 h 5220712"/>
              <a:gd name="connsiteX3" fmla="*/ 0 w 5220712"/>
              <a:gd name="connsiteY3" fmla="*/ 2610356 h 5220712"/>
              <a:gd name="connsiteX4" fmla="*/ 2610356 w 5220712"/>
              <a:gd name="connsiteY4" fmla="*/ 0 h 522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0712" h="5220712">
                <a:moveTo>
                  <a:pt x="2610356" y="0"/>
                </a:moveTo>
                <a:cubicBezTo>
                  <a:pt x="4052016" y="0"/>
                  <a:pt x="5220712" y="1168696"/>
                  <a:pt x="5220712" y="2610356"/>
                </a:cubicBezTo>
                <a:cubicBezTo>
                  <a:pt x="5220712" y="4052016"/>
                  <a:pt x="4052016" y="5220712"/>
                  <a:pt x="2610356" y="5220712"/>
                </a:cubicBezTo>
                <a:cubicBezTo>
                  <a:pt x="1168696" y="5220712"/>
                  <a:pt x="0" y="4052016"/>
                  <a:pt x="0" y="2610356"/>
                </a:cubicBezTo>
                <a:cubicBezTo>
                  <a:pt x="0" y="1168696"/>
                  <a:pt x="1168696" y="0"/>
                  <a:pt x="2610356" y="0"/>
                </a:cubicBezTo>
                <a:close/>
              </a:path>
            </a:pathLst>
          </a:custGeom>
          <a:noFill/>
          <a:effectLst>
            <a:outerShdw blurRad="1270000" dist="571500" dir="5400000" sx="89000" sy="89000" algn="t" rotWithShape="0">
              <a:prstClr val="black">
                <a:alpha val="23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30" name="TextBox 29"/>
          <p:cNvSpPr txBox="1"/>
          <p:nvPr userDrawn="1"/>
        </p:nvSpPr>
        <p:spPr>
          <a:xfrm flipH="1">
            <a:off x="445436" y="6386877"/>
            <a:ext cx="4138367" cy="253916"/>
          </a:xfrm>
          <a:prstGeom prst="rect">
            <a:avLst/>
          </a:prstGeom>
          <a:noFill/>
        </p:spPr>
        <p:txBody>
          <a:bodyPr wrap="square" rtlCol="0">
            <a:spAutoFit/>
          </a:bodyPr>
          <a:lstStyle/>
          <a:p>
            <a:r>
              <a:rPr lang="en-US" sz="1050" dirty="0">
                <a:solidFill>
                  <a:schemeClr val="bg1">
                    <a:alpha val="45000"/>
                  </a:schemeClr>
                </a:solidFill>
                <a:latin typeface="+mj-lt"/>
              </a:rPr>
              <a:t>Copyright © Company. All rights. | www.companysite.com</a:t>
            </a:r>
            <a:endParaRPr lang="en-US" sz="1050" dirty="0">
              <a:solidFill>
                <a:schemeClr val="bg1">
                  <a:alpha val="45000"/>
                </a:schemeClr>
              </a:solidFill>
              <a:latin typeface="+mj-lt"/>
            </a:endParaRPr>
          </a:p>
        </p:txBody>
      </p:sp>
      <p:pic>
        <p:nvPicPr>
          <p:cNvPr id="16" name="图片 15"/>
          <p:cNvPicPr>
            <a:picLocks noChangeAspect="1"/>
          </p:cNvPicPr>
          <p:nvPr userDrawn="1"/>
        </p:nvPicPr>
        <p:blipFill>
          <a:blip r:embed="rId2" cstate="screen">
            <a:biLevel thresh="25000"/>
          </a:blip>
          <a:stretch>
            <a:fillRect/>
          </a:stretch>
        </p:blipFill>
        <p:spPr>
          <a:xfrm>
            <a:off x="313775" y="217207"/>
            <a:ext cx="901414" cy="2532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50" fill="hold"/>
                                        <p:tgtEl>
                                          <p:spTgt spid="17"/>
                                        </p:tgtEl>
                                        <p:attrNameLst>
                                          <p:attrName>ppt_x</p:attrName>
                                        </p:attrNameLst>
                                      </p:cBhvr>
                                      <p:tavLst>
                                        <p:tav tm="0">
                                          <p:val>
                                            <p:strVal val="0-#ppt_w/2"/>
                                          </p:val>
                                        </p:tav>
                                        <p:tav tm="100000">
                                          <p:val>
                                            <p:strVal val="#ppt_x"/>
                                          </p:val>
                                        </p:tav>
                                      </p:tavLst>
                                    </p:anim>
                                    <p:anim calcmode="lin" valueType="num">
                                      <p:cBhvr additive="base">
                                        <p:cTn id="12" dur="1250" fill="hold"/>
                                        <p:tgtEl>
                                          <p:spTgt spid="1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75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125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 grpId="0" bldLvl="0" animBg="1"/>
      <p:bldP spid="30"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8_Title Slide">
    <p:bg>
      <p:bgPr>
        <a:gradFill flip="none" rotWithShape="1">
          <a:gsLst>
            <a:gs pos="0">
              <a:schemeClr val="accent1"/>
            </a:gs>
            <a:gs pos="100000">
              <a:schemeClr val="accent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Rectangle 1"/>
          <p:cNvSpPr/>
          <p:nvPr userDrawn="1"/>
        </p:nvSpPr>
        <p:spPr>
          <a:xfrm>
            <a:off x="4521770" y="0"/>
            <a:ext cx="3148462" cy="6858000"/>
          </a:xfrm>
          <a:prstGeom prst="rect">
            <a:avLst/>
          </a:prstGeom>
          <a:solidFill>
            <a:schemeClr val="accent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rot="10800000" flipV="1">
            <a:off x="10433048" y="68129"/>
            <a:ext cx="1758952" cy="1200329"/>
          </a:xfrm>
          <a:prstGeom prst="rect">
            <a:avLst/>
          </a:prstGeom>
          <a:noFill/>
        </p:spPr>
        <p:txBody>
          <a:bodyPr wrap="square" rtlCol="0">
            <a:spAutoFit/>
          </a:bodyPr>
          <a:lstStyle/>
          <a:p>
            <a:pPr algn="ctr"/>
            <a:fld id="{260E2A6B-A809-4840-BF14-8648BC0BDF87}" type="slidenum">
              <a:rPr lang="id-ID" sz="7200" b="1" i="0" spc="-150" smtClean="0">
                <a:solidFill>
                  <a:schemeClr val="bg1">
                    <a:alpha val="45000"/>
                  </a:schemeClr>
                </a:solidFill>
                <a:ea typeface="Roboto Condensed" panose="02000000000000000000" pitchFamily="2" charset="0"/>
                <a:cs typeface="Segoe UI" panose="020B0502040204020203" pitchFamily="34" charset="0"/>
              </a:rPr>
            </a:fld>
            <a:endParaRPr lang="id-ID" sz="41300" b="1" i="0" spc="-150" dirty="0">
              <a:solidFill>
                <a:schemeClr val="bg1">
                  <a:alpha val="45000"/>
                </a:schemeClr>
              </a:solidFill>
              <a:ea typeface="Roboto Condensed" panose="02000000000000000000" pitchFamily="2" charset="0"/>
              <a:cs typeface="Segoe UI" panose="020B0502040204020203" pitchFamily="34" charset="0"/>
            </a:endParaRPr>
          </a:p>
        </p:txBody>
      </p:sp>
      <p:sp>
        <p:nvSpPr>
          <p:cNvPr id="19" name="TextBox 18"/>
          <p:cNvSpPr txBox="1"/>
          <p:nvPr userDrawn="1"/>
        </p:nvSpPr>
        <p:spPr>
          <a:xfrm flipH="1">
            <a:off x="445436" y="6386877"/>
            <a:ext cx="4138367" cy="253916"/>
          </a:xfrm>
          <a:prstGeom prst="rect">
            <a:avLst/>
          </a:prstGeom>
          <a:noFill/>
        </p:spPr>
        <p:txBody>
          <a:bodyPr wrap="square" rtlCol="0">
            <a:spAutoFit/>
          </a:bodyPr>
          <a:lstStyle/>
          <a:p>
            <a:r>
              <a:rPr lang="en-US" sz="1050" dirty="0">
                <a:solidFill>
                  <a:schemeClr val="bg1">
                    <a:alpha val="45000"/>
                  </a:schemeClr>
                </a:solidFill>
                <a:latin typeface="+mj-lt"/>
              </a:rPr>
              <a:t>Copyright © Company. All rights. | www.companysite.com</a:t>
            </a:r>
            <a:endParaRPr lang="en-US" sz="1050" dirty="0">
              <a:solidFill>
                <a:schemeClr val="bg1">
                  <a:alpha val="45000"/>
                </a:schemeClr>
              </a:solidFill>
              <a:latin typeface="+mj-lt"/>
            </a:endParaRPr>
          </a:p>
        </p:txBody>
      </p:sp>
      <p:sp>
        <p:nvSpPr>
          <p:cNvPr id="20" name="Freeform: Shape 19"/>
          <p:cNvSpPr/>
          <p:nvPr userDrawn="1"/>
        </p:nvSpPr>
        <p:spPr>
          <a:xfrm>
            <a:off x="9982198" y="6503524"/>
            <a:ext cx="1758952" cy="354475"/>
          </a:xfrm>
          <a:custGeom>
            <a:avLst/>
            <a:gdLst>
              <a:gd name="connsiteX0" fmla="*/ 550981 w 2344943"/>
              <a:gd name="connsiteY0" fmla="*/ 0 h 407428"/>
              <a:gd name="connsiteX1" fmla="*/ 940996 w 2344943"/>
              <a:gd name="connsiteY1" fmla="*/ 0 h 407428"/>
              <a:gd name="connsiteX2" fmla="*/ 1403945 w 2344943"/>
              <a:gd name="connsiteY2" fmla="*/ 0 h 407428"/>
              <a:gd name="connsiteX3" fmla="*/ 1793961 w 2344943"/>
              <a:gd name="connsiteY3" fmla="*/ 0 h 407428"/>
              <a:gd name="connsiteX4" fmla="*/ 2288061 w 2344943"/>
              <a:gd name="connsiteY4" fmla="*/ 355358 h 407428"/>
              <a:gd name="connsiteX5" fmla="*/ 2344943 w 2344943"/>
              <a:gd name="connsiteY5" fmla="*/ 407428 h 407428"/>
              <a:gd name="connsiteX6" fmla="*/ 0 w 2344943"/>
              <a:gd name="connsiteY6" fmla="*/ 407428 h 407428"/>
              <a:gd name="connsiteX7" fmla="*/ 56882 w 2344943"/>
              <a:gd name="connsiteY7" fmla="*/ 355358 h 407428"/>
              <a:gd name="connsiteX8" fmla="*/ 550981 w 2344943"/>
              <a:gd name="connsiteY8" fmla="*/ 0 h 40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943" h="407428">
                <a:moveTo>
                  <a:pt x="550981" y="0"/>
                </a:moveTo>
                <a:lnTo>
                  <a:pt x="940996" y="0"/>
                </a:lnTo>
                <a:lnTo>
                  <a:pt x="1403945" y="0"/>
                </a:lnTo>
                <a:lnTo>
                  <a:pt x="1793961" y="0"/>
                </a:lnTo>
                <a:cubicBezTo>
                  <a:pt x="2111814" y="387"/>
                  <a:pt x="2144200" y="198956"/>
                  <a:pt x="2288061" y="355358"/>
                </a:cubicBezTo>
                <a:lnTo>
                  <a:pt x="2344943" y="407428"/>
                </a:lnTo>
                <a:lnTo>
                  <a:pt x="0" y="407428"/>
                </a:lnTo>
                <a:lnTo>
                  <a:pt x="56882" y="355358"/>
                </a:lnTo>
                <a:cubicBezTo>
                  <a:pt x="200743" y="198956"/>
                  <a:pt x="233129" y="387"/>
                  <a:pt x="5509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10450050" y="6601913"/>
            <a:ext cx="823249" cy="148800"/>
            <a:chOff x="10435302" y="6601913"/>
            <a:chExt cx="823249" cy="148800"/>
          </a:xfrm>
          <a:solidFill>
            <a:schemeClr val="accent1"/>
          </a:solidFill>
        </p:grpSpPr>
        <p:sp>
          <p:nvSpPr>
            <p:cNvPr id="26" name="Freeform 22"/>
            <p:cNvSpPr>
              <a:spLocks noEditPoints="1"/>
            </p:cNvSpPr>
            <p:nvPr userDrawn="1"/>
          </p:nvSpPr>
          <p:spPr bwMode="auto">
            <a:xfrm>
              <a:off x="10435302" y="6611627"/>
              <a:ext cx="161605" cy="129373"/>
            </a:xfrm>
            <a:custGeom>
              <a:avLst/>
              <a:gdLst>
                <a:gd name="T0" fmla="*/ 68 w 200"/>
                <a:gd name="T1" fmla="*/ 160 h 160"/>
                <a:gd name="T2" fmla="*/ 2 w 200"/>
                <a:gd name="T3" fmla="*/ 123 h 160"/>
                <a:gd name="T4" fmla="*/ 17 w 200"/>
                <a:gd name="T5" fmla="*/ 118 h 160"/>
                <a:gd name="T6" fmla="*/ 24 w 200"/>
                <a:gd name="T7" fmla="*/ 100 h 160"/>
                <a:gd name="T8" fmla="*/ 16 w 200"/>
                <a:gd name="T9" fmla="*/ 82 h 160"/>
                <a:gd name="T10" fmla="*/ 12 w 200"/>
                <a:gd name="T11" fmla="*/ 49 h 160"/>
                <a:gd name="T12" fmla="*/ 10 w 200"/>
                <a:gd name="T13" fmla="*/ 31 h 160"/>
                <a:gd name="T14" fmla="*/ 27 w 200"/>
                <a:gd name="T15" fmla="*/ 2 h 160"/>
                <a:gd name="T16" fmla="*/ 44 w 200"/>
                <a:gd name="T17" fmla="*/ 17 h 160"/>
                <a:gd name="T18" fmla="*/ 97 w 200"/>
                <a:gd name="T19" fmla="*/ 14 h 160"/>
                <a:gd name="T20" fmla="*/ 145 w 200"/>
                <a:gd name="T21" fmla="*/ 2 h 160"/>
                <a:gd name="T22" fmla="*/ 172 w 200"/>
                <a:gd name="T23" fmla="*/ 6 h 160"/>
                <a:gd name="T24" fmla="*/ 183 w 200"/>
                <a:gd name="T25" fmla="*/ 2 h 160"/>
                <a:gd name="T26" fmla="*/ 190 w 200"/>
                <a:gd name="T27" fmla="*/ 17 h 160"/>
                <a:gd name="T28" fmla="*/ 196 w 200"/>
                <a:gd name="T29" fmla="*/ 18 h 160"/>
                <a:gd name="T30" fmla="*/ 197 w 200"/>
                <a:gd name="T31" fmla="*/ 19 h 160"/>
                <a:gd name="T32" fmla="*/ 197 w 200"/>
                <a:gd name="T33" fmla="*/ 20 h 160"/>
                <a:gd name="T34" fmla="*/ 200 w 200"/>
                <a:gd name="T35" fmla="*/ 23 h 160"/>
                <a:gd name="T36" fmla="*/ 190 w 200"/>
                <a:gd name="T37" fmla="*/ 42 h 160"/>
                <a:gd name="T38" fmla="*/ 179 w 200"/>
                <a:gd name="T39" fmla="*/ 54 h 160"/>
                <a:gd name="T40" fmla="*/ 105 w 200"/>
                <a:gd name="T41" fmla="*/ 154 h 160"/>
                <a:gd name="T42" fmla="*/ 10 w 200"/>
                <a:gd name="T43" fmla="*/ 126 h 160"/>
                <a:gd name="T44" fmla="*/ 68 w 200"/>
                <a:gd name="T45" fmla="*/ 152 h 160"/>
                <a:gd name="T46" fmla="*/ 103 w 200"/>
                <a:gd name="T47" fmla="*/ 147 h 160"/>
                <a:gd name="T48" fmla="*/ 171 w 200"/>
                <a:gd name="T49" fmla="*/ 55 h 160"/>
                <a:gd name="T50" fmla="*/ 184 w 200"/>
                <a:gd name="T51" fmla="*/ 37 h 160"/>
                <a:gd name="T52" fmla="*/ 190 w 200"/>
                <a:gd name="T53" fmla="*/ 25 h 160"/>
                <a:gd name="T54" fmla="*/ 184 w 200"/>
                <a:gd name="T55" fmla="*/ 26 h 160"/>
                <a:gd name="T56" fmla="*/ 179 w 200"/>
                <a:gd name="T57" fmla="*/ 21 h 160"/>
                <a:gd name="T58" fmla="*/ 178 w 200"/>
                <a:gd name="T59" fmla="*/ 12 h 160"/>
                <a:gd name="T60" fmla="*/ 159 w 200"/>
                <a:gd name="T61" fmla="*/ 18 h 160"/>
                <a:gd name="T62" fmla="*/ 156 w 200"/>
                <a:gd name="T63" fmla="*/ 17 h 160"/>
                <a:gd name="T64" fmla="*/ 131 w 200"/>
                <a:gd name="T65" fmla="*/ 8 h 160"/>
                <a:gd name="T66" fmla="*/ 94 w 200"/>
                <a:gd name="T67" fmla="*/ 44 h 160"/>
                <a:gd name="T68" fmla="*/ 89 w 200"/>
                <a:gd name="T69" fmla="*/ 48 h 160"/>
                <a:gd name="T70" fmla="*/ 35 w 200"/>
                <a:gd name="T71" fmla="*/ 18 h 160"/>
                <a:gd name="T72" fmla="*/ 18 w 200"/>
                <a:gd name="T73" fmla="*/ 31 h 160"/>
                <a:gd name="T74" fmla="*/ 21 w 200"/>
                <a:gd name="T75" fmla="*/ 49 h 160"/>
                <a:gd name="T76" fmla="*/ 18 w 200"/>
                <a:gd name="T77" fmla="*/ 55 h 160"/>
                <a:gd name="T78" fmla="*/ 23 w 200"/>
                <a:gd name="T79" fmla="*/ 78 h 160"/>
                <a:gd name="T80" fmla="*/ 30 w 200"/>
                <a:gd name="T81" fmla="*/ 87 h 160"/>
                <a:gd name="T82" fmla="*/ 31 w 200"/>
                <a:gd name="T83" fmla="*/ 97 h 160"/>
                <a:gd name="T84" fmla="*/ 60 w 200"/>
                <a:gd name="T85" fmla="*/ 119 h 160"/>
                <a:gd name="T86" fmla="*/ 23 w 200"/>
                <a:gd name="T87" fmla="*/ 126 h 160"/>
                <a:gd name="T88" fmla="*/ 11 w 200"/>
                <a:gd name="T89" fmla="*/ 12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60">
                  <a:moveTo>
                    <a:pt x="68" y="160"/>
                  </a:moveTo>
                  <a:cubicBezTo>
                    <a:pt x="68" y="160"/>
                    <a:pt x="68" y="160"/>
                    <a:pt x="68" y="160"/>
                  </a:cubicBezTo>
                  <a:cubicBezTo>
                    <a:pt x="50" y="160"/>
                    <a:pt x="33" y="156"/>
                    <a:pt x="20" y="148"/>
                  </a:cubicBezTo>
                  <a:cubicBezTo>
                    <a:pt x="19" y="147"/>
                    <a:pt x="0" y="132"/>
                    <a:pt x="2" y="123"/>
                  </a:cubicBezTo>
                  <a:cubicBezTo>
                    <a:pt x="3" y="121"/>
                    <a:pt x="5" y="118"/>
                    <a:pt x="11" y="118"/>
                  </a:cubicBezTo>
                  <a:cubicBezTo>
                    <a:pt x="13" y="118"/>
                    <a:pt x="15" y="118"/>
                    <a:pt x="17" y="118"/>
                  </a:cubicBezTo>
                  <a:cubicBezTo>
                    <a:pt x="24" y="118"/>
                    <a:pt x="31" y="118"/>
                    <a:pt x="37" y="117"/>
                  </a:cubicBezTo>
                  <a:cubicBezTo>
                    <a:pt x="31" y="112"/>
                    <a:pt x="26" y="107"/>
                    <a:pt x="24" y="100"/>
                  </a:cubicBezTo>
                  <a:cubicBezTo>
                    <a:pt x="23" y="98"/>
                    <a:pt x="21" y="94"/>
                    <a:pt x="21" y="90"/>
                  </a:cubicBezTo>
                  <a:cubicBezTo>
                    <a:pt x="19" y="88"/>
                    <a:pt x="17" y="85"/>
                    <a:pt x="16" y="82"/>
                  </a:cubicBezTo>
                  <a:cubicBezTo>
                    <a:pt x="11" y="75"/>
                    <a:pt x="9" y="66"/>
                    <a:pt x="10" y="56"/>
                  </a:cubicBezTo>
                  <a:cubicBezTo>
                    <a:pt x="10" y="53"/>
                    <a:pt x="11" y="50"/>
                    <a:pt x="12" y="49"/>
                  </a:cubicBezTo>
                  <a:cubicBezTo>
                    <a:pt x="12" y="48"/>
                    <a:pt x="11" y="46"/>
                    <a:pt x="11" y="45"/>
                  </a:cubicBezTo>
                  <a:cubicBezTo>
                    <a:pt x="10" y="41"/>
                    <a:pt x="10" y="36"/>
                    <a:pt x="10" y="31"/>
                  </a:cubicBezTo>
                  <a:cubicBezTo>
                    <a:pt x="11" y="20"/>
                    <a:pt x="15" y="12"/>
                    <a:pt x="22" y="4"/>
                  </a:cubicBezTo>
                  <a:cubicBezTo>
                    <a:pt x="24" y="3"/>
                    <a:pt x="25" y="2"/>
                    <a:pt x="27" y="2"/>
                  </a:cubicBezTo>
                  <a:cubicBezTo>
                    <a:pt x="32" y="2"/>
                    <a:pt x="37" y="7"/>
                    <a:pt x="42" y="14"/>
                  </a:cubicBezTo>
                  <a:cubicBezTo>
                    <a:pt x="43" y="15"/>
                    <a:pt x="44" y="16"/>
                    <a:pt x="44" y="17"/>
                  </a:cubicBezTo>
                  <a:cubicBezTo>
                    <a:pt x="55" y="27"/>
                    <a:pt x="68" y="34"/>
                    <a:pt x="86" y="39"/>
                  </a:cubicBezTo>
                  <a:cubicBezTo>
                    <a:pt x="87" y="30"/>
                    <a:pt x="91" y="21"/>
                    <a:pt x="97" y="14"/>
                  </a:cubicBezTo>
                  <a:cubicBezTo>
                    <a:pt x="106" y="5"/>
                    <a:pt x="118" y="0"/>
                    <a:pt x="131" y="0"/>
                  </a:cubicBezTo>
                  <a:cubicBezTo>
                    <a:pt x="136" y="0"/>
                    <a:pt x="140" y="1"/>
                    <a:pt x="145" y="2"/>
                  </a:cubicBezTo>
                  <a:cubicBezTo>
                    <a:pt x="150" y="4"/>
                    <a:pt x="155" y="7"/>
                    <a:pt x="160" y="10"/>
                  </a:cubicBezTo>
                  <a:cubicBezTo>
                    <a:pt x="164" y="10"/>
                    <a:pt x="168" y="8"/>
                    <a:pt x="172" y="6"/>
                  </a:cubicBezTo>
                  <a:cubicBezTo>
                    <a:pt x="172" y="6"/>
                    <a:pt x="173" y="6"/>
                    <a:pt x="174" y="5"/>
                  </a:cubicBezTo>
                  <a:cubicBezTo>
                    <a:pt x="176" y="4"/>
                    <a:pt x="180" y="2"/>
                    <a:pt x="183" y="2"/>
                  </a:cubicBezTo>
                  <a:cubicBezTo>
                    <a:pt x="187" y="2"/>
                    <a:pt x="189" y="3"/>
                    <a:pt x="190" y="6"/>
                  </a:cubicBezTo>
                  <a:cubicBezTo>
                    <a:pt x="191" y="9"/>
                    <a:pt x="191" y="13"/>
                    <a:pt x="190" y="17"/>
                  </a:cubicBezTo>
                  <a:cubicBezTo>
                    <a:pt x="192" y="17"/>
                    <a:pt x="194" y="17"/>
                    <a:pt x="195" y="18"/>
                  </a:cubicBezTo>
                  <a:cubicBezTo>
                    <a:pt x="196" y="18"/>
                    <a:pt x="196" y="18"/>
                    <a:pt x="196" y="18"/>
                  </a:cubicBezTo>
                  <a:cubicBezTo>
                    <a:pt x="197" y="19"/>
                    <a:pt x="197" y="19"/>
                    <a:pt x="197" y="19"/>
                  </a:cubicBezTo>
                  <a:cubicBezTo>
                    <a:pt x="197" y="19"/>
                    <a:pt x="197" y="19"/>
                    <a:pt x="197" y="19"/>
                  </a:cubicBezTo>
                  <a:cubicBezTo>
                    <a:pt x="197" y="19"/>
                    <a:pt x="197" y="19"/>
                    <a:pt x="197" y="20"/>
                  </a:cubicBezTo>
                  <a:cubicBezTo>
                    <a:pt x="197" y="20"/>
                    <a:pt x="197" y="20"/>
                    <a:pt x="197" y="20"/>
                  </a:cubicBezTo>
                  <a:cubicBezTo>
                    <a:pt x="197" y="20"/>
                    <a:pt x="197" y="20"/>
                    <a:pt x="197" y="20"/>
                  </a:cubicBezTo>
                  <a:cubicBezTo>
                    <a:pt x="200" y="23"/>
                    <a:pt x="200" y="23"/>
                    <a:pt x="200" y="23"/>
                  </a:cubicBezTo>
                  <a:cubicBezTo>
                    <a:pt x="199" y="24"/>
                    <a:pt x="199" y="24"/>
                    <a:pt x="199" y="24"/>
                  </a:cubicBezTo>
                  <a:cubicBezTo>
                    <a:pt x="199" y="29"/>
                    <a:pt x="194" y="36"/>
                    <a:pt x="190" y="42"/>
                  </a:cubicBezTo>
                  <a:cubicBezTo>
                    <a:pt x="188" y="44"/>
                    <a:pt x="186" y="46"/>
                    <a:pt x="184" y="47"/>
                  </a:cubicBezTo>
                  <a:cubicBezTo>
                    <a:pt x="181" y="50"/>
                    <a:pt x="179" y="52"/>
                    <a:pt x="179" y="54"/>
                  </a:cubicBezTo>
                  <a:cubicBezTo>
                    <a:pt x="181" y="70"/>
                    <a:pt x="174" y="87"/>
                    <a:pt x="169" y="99"/>
                  </a:cubicBezTo>
                  <a:cubicBezTo>
                    <a:pt x="157" y="125"/>
                    <a:pt x="134" y="145"/>
                    <a:pt x="105" y="154"/>
                  </a:cubicBezTo>
                  <a:cubicBezTo>
                    <a:pt x="93" y="158"/>
                    <a:pt x="81" y="160"/>
                    <a:pt x="68" y="160"/>
                  </a:cubicBezTo>
                  <a:close/>
                  <a:moveTo>
                    <a:pt x="10" y="126"/>
                  </a:moveTo>
                  <a:cubicBezTo>
                    <a:pt x="12" y="130"/>
                    <a:pt x="21" y="139"/>
                    <a:pt x="24" y="141"/>
                  </a:cubicBezTo>
                  <a:cubicBezTo>
                    <a:pt x="36" y="148"/>
                    <a:pt x="52" y="152"/>
                    <a:pt x="68" y="152"/>
                  </a:cubicBezTo>
                  <a:cubicBezTo>
                    <a:pt x="68" y="152"/>
                    <a:pt x="68" y="152"/>
                    <a:pt x="68" y="152"/>
                  </a:cubicBezTo>
                  <a:cubicBezTo>
                    <a:pt x="80" y="152"/>
                    <a:pt x="92" y="150"/>
                    <a:pt x="103" y="147"/>
                  </a:cubicBezTo>
                  <a:cubicBezTo>
                    <a:pt x="129" y="138"/>
                    <a:pt x="150" y="120"/>
                    <a:pt x="161" y="96"/>
                  </a:cubicBezTo>
                  <a:cubicBezTo>
                    <a:pt x="166" y="85"/>
                    <a:pt x="172" y="69"/>
                    <a:pt x="171" y="55"/>
                  </a:cubicBezTo>
                  <a:cubicBezTo>
                    <a:pt x="171" y="49"/>
                    <a:pt x="175" y="45"/>
                    <a:pt x="179" y="41"/>
                  </a:cubicBezTo>
                  <a:cubicBezTo>
                    <a:pt x="181" y="40"/>
                    <a:pt x="183" y="39"/>
                    <a:pt x="184" y="37"/>
                  </a:cubicBezTo>
                  <a:cubicBezTo>
                    <a:pt x="190" y="29"/>
                    <a:pt x="191" y="25"/>
                    <a:pt x="191" y="25"/>
                  </a:cubicBezTo>
                  <a:cubicBezTo>
                    <a:pt x="190" y="25"/>
                    <a:pt x="190" y="25"/>
                    <a:pt x="190" y="25"/>
                  </a:cubicBezTo>
                  <a:cubicBezTo>
                    <a:pt x="189" y="25"/>
                    <a:pt x="187" y="25"/>
                    <a:pt x="186" y="25"/>
                  </a:cubicBezTo>
                  <a:cubicBezTo>
                    <a:pt x="185" y="26"/>
                    <a:pt x="185" y="26"/>
                    <a:pt x="184" y="26"/>
                  </a:cubicBezTo>
                  <a:cubicBezTo>
                    <a:pt x="176" y="28"/>
                    <a:pt x="176" y="28"/>
                    <a:pt x="176" y="28"/>
                  </a:cubicBezTo>
                  <a:cubicBezTo>
                    <a:pt x="179" y="21"/>
                    <a:pt x="179" y="21"/>
                    <a:pt x="179" y="21"/>
                  </a:cubicBezTo>
                  <a:cubicBezTo>
                    <a:pt x="183" y="13"/>
                    <a:pt x="183" y="11"/>
                    <a:pt x="183" y="10"/>
                  </a:cubicBezTo>
                  <a:cubicBezTo>
                    <a:pt x="181" y="10"/>
                    <a:pt x="179" y="11"/>
                    <a:pt x="178" y="12"/>
                  </a:cubicBezTo>
                  <a:cubicBezTo>
                    <a:pt x="177" y="13"/>
                    <a:pt x="176" y="13"/>
                    <a:pt x="175" y="13"/>
                  </a:cubicBezTo>
                  <a:cubicBezTo>
                    <a:pt x="170" y="16"/>
                    <a:pt x="164" y="18"/>
                    <a:pt x="159" y="18"/>
                  </a:cubicBezTo>
                  <a:cubicBezTo>
                    <a:pt x="157" y="19"/>
                    <a:pt x="157" y="19"/>
                    <a:pt x="157" y="19"/>
                  </a:cubicBezTo>
                  <a:cubicBezTo>
                    <a:pt x="156" y="17"/>
                    <a:pt x="156" y="17"/>
                    <a:pt x="156" y="17"/>
                  </a:cubicBezTo>
                  <a:cubicBezTo>
                    <a:pt x="152" y="14"/>
                    <a:pt x="147" y="11"/>
                    <a:pt x="142" y="10"/>
                  </a:cubicBezTo>
                  <a:cubicBezTo>
                    <a:pt x="139" y="8"/>
                    <a:pt x="135" y="8"/>
                    <a:pt x="131" y="8"/>
                  </a:cubicBezTo>
                  <a:cubicBezTo>
                    <a:pt x="121" y="8"/>
                    <a:pt x="110" y="12"/>
                    <a:pt x="103" y="19"/>
                  </a:cubicBezTo>
                  <a:cubicBezTo>
                    <a:pt x="97" y="26"/>
                    <a:pt x="94" y="35"/>
                    <a:pt x="94" y="44"/>
                  </a:cubicBezTo>
                  <a:cubicBezTo>
                    <a:pt x="94" y="49"/>
                    <a:pt x="94" y="49"/>
                    <a:pt x="94" y="49"/>
                  </a:cubicBezTo>
                  <a:cubicBezTo>
                    <a:pt x="89" y="48"/>
                    <a:pt x="89" y="48"/>
                    <a:pt x="89" y="48"/>
                  </a:cubicBezTo>
                  <a:cubicBezTo>
                    <a:pt x="67" y="42"/>
                    <a:pt x="51" y="34"/>
                    <a:pt x="39" y="22"/>
                  </a:cubicBezTo>
                  <a:cubicBezTo>
                    <a:pt x="38" y="22"/>
                    <a:pt x="37" y="20"/>
                    <a:pt x="35" y="18"/>
                  </a:cubicBezTo>
                  <a:cubicBezTo>
                    <a:pt x="34" y="16"/>
                    <a:pt x="30" y="11"/>
                    <a:pt x="28" y="10"/>
                  </a:cubicBezTo>
                  <a:cubicBezTo>
                    <a:pt x="21" y="16"/>
                    <a:pt x="19" y="22"/>
                    <a:pt x="18" y="31"/>
                  </a:cubicBezTo>
                  <a:cubicBezTo>
                    <a:pt x="18" y="36"/>
                    <a:pt x="18" y="40"/>
                    <a:pt x="19" y="44"/>
                  </a:cubicBezTo>
                  <a:cubicBezTo>
                    <a:pt x="19" y="45"/>
                    <a:pt x="20" y="47"/>
                    <a:pt x="21" y="49"/>
                  </a:cubicBezTo>
                  <a:cubicBezTo>
                    <a:pt x="23" y="54"/>
                    <a:pt x="23" y="54"/>
                    <a:pt x="23" y="54"/>
                  </a:cubicBezTo>
                  <a:cubicBezTo>
                    <a:pt x="18" y="55"/>
                    <a:pt x="18" y="55"/>
                    <a:pt x="18" y="55"/>
                  </a:cubicBezTo>
                  <a:cubicBezTo>
                    <a:pt x="18" y="55"/>
                    <a:pt x="18" y="55"/>
                    <a:pt x="18" y="56"/>
                  </a:cubicBezTo>
                  <a:cubicBezTo>
                    <a:pt x="17" y="65"/>
                    <a:pt x="19" y="72"/>
                    <a:pt x="23" y="78"/>
                  </a:cubicBezTo>
                  <a:cubicBezTo>
                    <a:pt x="24" y="81"/>
                    <a:pt x="26" y="83"/>
                    <a:pt x="28" y="85"/>
                  </a:cubicBezTo>
                  <a:cubicBezTo>
                    <a:pt x="30" y="87"/>
                    <a:pt x="30" y="87"/>
                    <a:pt x="30" y="87"/>
                  </a:cubicBezTo>
                  <a:cubicBezTo>
                    <a:pt x="30" y="89"/>
                    <a:pt x="30" y="89"/>
                    <a:pt x="30" y="89"/>
                  </a:cubicBezTo>
                  <a:cubicBezTo>
                    <a:pt x="29" y="91"/>
                    <a:pt x="30" y="94"/>
                    <a:pt x="31" y="97"/>
                  </a:cubicBezTo>
                  <a:cubicBezTo>
                    <a:pt x="34" y="105"/>
                    <a:pt x="41" y="111"/>
                    <a:pt x="50" y="115"/>
                  </a:cubicBezTo>
                  <a:cubicBezTo>
                    <a:pt x="60" y="119"/>
                    <a:pt x="60" y="119"/>
                    <a:pt x="60" y="119"/>
                  </a:cubicBezTo>
                  <a:cubicBezTo>
                    <a:pt x="50" y="122"/>
                    <a:pt x="50" y="122"/>
                    <a:pt x="50" y="122"/>
                  </a:cubicBezTo>
                  <a:cubicBezTo>
                    <a:pt x="40" y="125"/>
                    <a:pt x="32" y="126"/>
                    <a:pt x="23" y="126"/>
                  </a:cubicBezTo>
                  <a:cubicBezTo>
                    <a:pt x="21" y="126"/>
                    <a:pt x="19" y="126"/>
                    <a:pt x="17" y="126"/>
                  </a:cubicBezTo>
                  <a:cubicBezTo>
                    <a:pt x="15" y="126"/>
                    <a:pt x="13" y="126"/>
                    <a:pt x="11" y="126"/>
                  </a:cubicBezTo>
                  <a:cubicBezTo>
                    <a:pt x="11" y="126"/>
                    <a:pt x="10" y="126"/>
                    <a:pt x="10" y="126"/>
                  </a:cubicBezTo>
                  <a:close/>
                </a:path>
              </a:pathLst>
            </a:custGeom>
            <a:grpFill/>
            <a:ln>
              <a:noFill/>
            </a:ln>
          </p:spPr>
          <p:txBody>
            <a:bodyPr vert="horz" wrap="square" lIns="91440" tIns="45720" rIns="91440" bIns="45720" numCol="1" anchor="t" anchorCtr="0" compatLnSpc="1"/>
            <a:lstStyle/>
            <a:p>
              <a:endParaRPr lang="en-US"/>
            </a:p>
          </p:txBody>
        </p:sp>
        <p:sp>
          <p:nvSpPr>
            <p:cNvPr id="27" name="Freeform 35"/>
            <p:cNvSpPr>
              <a:spLocks noEditPoints="1"/>
            </p:cNvSpPr>
            <p:nvPr userDrawn="1"/>
          </p:nvSpPr>
          <p:spPr bwMode="auto">
            <a:xfrm>
              <a:off x="10816239" y="6605224"/>
              <a:ext cx="71089" cy="142178"/>
            </a:xfrm>
            <a:custGeom>
              <a:avLst/>
              <a:gdLst>
                <a:gd name="T0" fmla="*/ 60 w 88"/>
                <a:gd name="T1" fmla="*/ 176 h 176"/>
                <a:gd name="T2" fmla="*/ 16 w 88"/>
                <a:gd name="T3" fmla="*/ 176 h 176"/>
                <a:gd name="T4" fmla="*/ 16 w 88"/>
                <a:gd name="T5" fmla="*/ 92 h 176"/>
                <a:gd name="T6" fmla="*/ 0 w 88"/>
                <a:gd name="T7" fmla="*/ 92 h 176"/>
                <a:gd name="T8" fmla="*/ 0 w 88"/>
                <a:gd name="T9" fmla="*/ 56 h 176"/>
                <a:gd name="T10" fmla="*/ 16 w 88"/>
                <a:gd name="T11" fmla="*/ 56 h 176"/>
                <a:gd name="T12" fmla="*/ 17 w 88"/>
                <a:gd name="T13" fmla="*/ 39 h 176"/>
                <a:gd name="T14" fmla="*/ 57 w 88"/>
                <a:gd name="T15" fmla="*/ 0 h 176"/>
                <a:gd name="T16" fmla="*/ 88 w 88"/>
                <a:gd name="T17" fmla="*/ 0 h 176"/>
                <a:gd name="T18" fmla="*/ 88 w 88"/>
                <a:gd name="T19" fmla="*/ 37 h 176"/>
                <a:gd name="T20" fmla="*/ 64 w 88"/>
                <a:gd name="T21" fmla="*/ 37 h 176"/>
                <a:gd name="T22" fmla="*/ 60 w 88"/>
                <a:gd name="T23" fmla="*/ 40 h 176"/>
                <a:gd name="T24" fmla="*/ 60 w 88"/>
                <a:gd name="T25" fmla="*/ 56 h 176"/>
                <a:gd name="T26" fmla="*/ 84 w 88"/>
                <a:gd name="T27" fmla="*/ 56 h 176"/>
                <a:gd name="T28" fmla="*/ 85 w 88"/>
                <a:gd name="T29" fmla="*/ 92 h 176"/>
                <a:gd name="T30" fmla="*/ 60 w 88"/>
                <a:gd name="T31" fmla="*/ 92 h 176"/>
                <a:gd name="T32" fmla="*/ 60 w 88"/>
                <a:gd name="T33" fmla="*/ 176 h 176"/>
                <a:gd name="T34" fmla="*/ 24 w 88"/>
                <a:gd name="T35" fmla="*/ 168 h 176"/>
                <a:gd name="T36" fmla="*/ 52 w 88"/>
                <a:gd name="T37" fmla="*/ 168 h 176"/>
                <a:gd name="T38" fmla="*/ 53 w 88"/>
                <a:gd name="T39" fmla="*/ 84 h 176"/>
                <a:gd name="T40" fmla="*/ 77 w 88"/>
                <a:gd name="T41" fmla="*/ 84 h 176"/>
                <a:gd name="T42" fmla="*/ 76 w 88"/>
                <a:gd name="T43" fmla="*/ 64 h 176"/>
                <a:gd name="T44" fmla="*/ 52 w 88"/>
                <a:gd name="T45" fmla="*/ 64 h 176"/>
                <a:gd name="T46" fmla="*/ 53 w 88"/>
                <a:gd name="T47" fmla="*/ 41 h 176"/>
                <a:gd name="T48" fmla="*/ 64 w 88"/>
                <a:gd name="T49" fmla="*/ 29 h 176"/>
                <a:gd name="T50" fmla="*/ 79 w 88"/>
                <a:gd name="T51" fmla="*/ 29 h 176"/>
                <a:gd name="T52" fmla="*/ 79 w 88"/>
                <a:gd name="T53" fmla="*/ 8 h 176"/>
                <a:gd name="T54" fmla="*/ 57 w 88"/>
                <a:gd name="T55" fmla="*/ 8 h 176"/>
                <a:gd name="T56" fmla="*/ 25 w 88"/>
                <a:gd name="T57" fmla="*/ 39 h 176"/>
                <a:gd name="T58" fmla="*/ 24 w 88"/>
                <a:gd name="T59" fmla="*/ 64 h 176"/>
                <a:gd name="T60" fmla="*/ 8 w 88"/>
                <a:gd name="T61" fmla="*/ 64 h 176"/>
                <a:gd name="T62" fmla="*/ 8 w 88"/>
                <a:gd name="T63" fmla="*/ 84 h 176"/>
                <a:gd name="T64" fmla="*/ 24 w 88"/>
                <a:gd name="T65" fmla="*/ 84 h 176"/>
                <a:gd name="T66" fmla="*/ 24 w 88"/>
                <a:gd name="T67"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176">
                  <a:moveTo>
                    <a:pt x="60" y="176"/>
                  </a:moveTo>
                  <a:cubicBezTo>
                    <a:pt x="16" y="176"/>
                    <a:pt x="16" y="176"/>
                    <a:pt x="16" y="176"/>
                  </a:cubicBezTo>
                  <a:cubicBezTo>
                    <a:pt x="16" y="92"/>
                    <a:pt x="16" y="92"/>
                    <a:pt x="16" y="92"/>
                  </a:cubicBezTo>
                  <a:cubicBezTo>
                    <a:pt x="0" y="92"/>
                    <a:pt x="0" y="92"/>
                    <a:pt x="0" y="92"/>
                  </a:cubicBezTo>
                  <a:cubicBezTo>
                    <a:pt x="0" y="56"/>
                    <a:pt x="0" y="56"/>
                    <a:pt x="0" y="56"/>
                  </a:cubicBezTo>
                  <a:cubicBezTo>
                    <a:pt x="16" y="56"/>
                    <a:pt x="16" y="56"/>
                    <a:pt x="16" y="56"/>
                  </a:cubicBezTo>
                  <a:cubicBezTo>
                    <a:pt x="17" y="39"/>
                    <a:pt x="17" y="39"/>
                    <a:pt x="17" y="39"/>
                  </a:cubicBezTo>
                  <a:cubicBezTo>
                    <a:pt x="17" y="20"/>
                    <a:pt x="28" y="0"/>
                    <a:pt x="57" y="0"/>
                  </a:cubicBezTo>
                  <a:cubicBezTo>
                    <a:pt x="88" y="0"/>
                    <a:pt x="88" y="0"/>
                    <a:pt x="88" y="0"/>
                  </a:cubicBezTo>
                  <a:cubicBezTo>
                    <a:pt x="88" y="37"/>
                    <a:pt x="88" y="37"/>
                    <a:pt x="88" y="37"/>
                  </a:cubicBezTo>
                  <a:cubicBezTo>
                    <a:pt x="64" y="37"/>
                    <a:pt x="64" y="37"/>
                    <a:pt x="64" y="37"/>
                  </a:cubicBezTo>
                  <a:cubicBezTo>
                    <a:pt x="62" y="37"/>
                    <a:pt x="60" y="37"/>
                    <a:pt x="60" y="40"/>
                  </a:cubicBezTo>
                  <a:cubicBezTo>
                    <a:pt x="60" y="56"/>
                    <a:pt x="60" y="56"/>
                    <a:pt x="60" y="56"/>
                  </a:cubicBezTo>
                  <a:cubicBezTo>
                    <a:pt x="84" y="56"/>
                    <a:pt x="84" y="56"/>
                    <a:pt x="84" y="56"/>
                  </a:cubicBezTo>
                  <a:cubicBezTo>
                    <a:pt x="85" y="92"/>
                    <a:pt x="85" y="92"/>
                    <a:pt x="85" y="92"/>
                  </a:cubicBezTo>
                  <a:cubicBezTo>
                    <a:pt x="60" y="92"/>
                    <a:pt x="60" y="92"/>
                    <a:pt x="60" y="92"/>
                  </a:cubicBezTo>
                  <a:lnTo>
                    <a:pt x="60" y="176"/>
                  </a:lnTo>
                  <a:close/>
                  <a:moveTo>
                    <a:pt x="24" y="168"/>
                  </a:moveTo>
                  <a:cubicBezTo>
                    <a:pt x="52" y="168"/>
                    <a:pt x="52" y="168"/>
                    <a:pt x="52" y="168"/>
                  </a:cubicBezTo>
                  <a:cubicBezTo>
                    <a:pt x="53" y="84"/>
                    <a:pt x="53" y="84"/>
                    <a:pt x="53" y="84"/>
                  </a:cubicBezTo>
                  <a:cubicBezTo>
                    <a:pt x="77" y="84"/>
                    <a:pt x="77" y="84"/>
                    <a:pt x="77" y="84"/>
                  </a:cubicBezTo>
                  <a:cubicBezTo>
                    <a:pt x="76" y="64"/>
                    <a:pt x="76" y="64"/>
                    <a:pt x="76" y="64"/>
                  </a:cubicBezTo>
                  <a:cubicBezTo>
                    <a:pt x="52" y="64"/>
                    <a:pt x="52" y="64"/>
                    <a:pt x="52" y="64"/>
                  </a:cubicBezTo>
                  <a:cubicBezTo>
                    <a:pt x="53" y="41"/>
                    <a:pt x="53" y="41"/>
                    <a:pt x="53" y="41"/>
                  </a:cubicBezTo>
                  <a:cubicBezTo>
                    <a:pt x="53" y="33"/>
                    <a:pt x="59" y="29"/>
                    <a:pt x="64" y="29"/>
                  </a:cubicBezTo>
                  <a:cubicBezTo>
                    <a:pt x="79" y="29"/>
                    <a:pt x="79" y="29"/>
                    <a:pt x="79" y="29"/>
                  </a:cubicBezTo>
                  <a:cubicBezTo>
                    <a:pt x="79" y="8"/>
                    <a:pt x="79" y="8"/>
                    <a:pt x="79" y="8"/>
                  </a:cubicBezTo>
                  <a:cubicBezTo>
                    <a:pt x="57" y="8"/>
                    <a:pt x="57" y="8"/>
                    <a:pt x="57" y="8"/>
                  </a:cubicBezTo>
                  <a:cubicBezTo>
                    <a:pt x="28" y="8"/>
                    <a:pt x="25" y="32"/>
                    <a:pt x="25" y="39"/>
                  </a:cubicBezTo>
                  <a:cubicBezTo>
                    <a:pt x="24" y="64"/>
                    <a:pt x="24" y="64"/>
                    <a:pt x="24" y="64"/>
                  </a:cubicBezTo>
                  <a:cubicBezTo>
                    <a:pt x="8" y="64"/>
                    <a:pt x="8" y="64"/>
                    <a:pt x="8" y="64"/>
                  </a:cubicBezTo>
                  <a:cubicBezTo>
                    <a:pt x="8" y="84"/>
                    <a:pt x="8" y="84"/>
                    <a:pt x="8" y="84"/>
                  </a:cubicBezTo>
                  <a:cubicBezTo>
                    <a:pt x="24" y="84"/>
                    <a:pt x="24" y="84"/>
                    <a:pt x="24" y="84"/>
                  </a:cubicBezTo>
                  <a:lnTo>
                    <a:pt x="24" y="168"/>
                  </a:lnTo>
                  <a:close/>
                </a:path>
              </a:pathLst>
            </a:custGeom>
            <a:grpFill/>
            <a:ln>
              <a:noFill/>
            </a:ln>
          </p:spPr>
          <p:txBody>
            <a:bodyPr vert="horz" wrap="square" lIns="91440" tIns="45720" rIns="91440" bIns="45720" numCol="1" anchor="t" anchorCtr="0" compatLnSpc="1"/>
            <a:lstStyle/>
            <a:p>
              <a:endParaRPr lang="en-US"/>
            </a:p>
          </p:txBody>
        </p:sp>
        <p:sp>
          <p:nvSpPr>
            <p:cNvPr id="28" name="Freeform 37"/>
            <p:cNvSpPr>
              <a:spLocks noEditPoints="1"/>
            </p:cNvSpPr>
            <p:nvPr userDrawn="1"/>
          </p:nvSpPr>
          <p:spPr bwMode="auto">
            <a:xfrm>
              <a:off x="11106660" y="6601913"/>
              <a:ext cx="151891" cy="148800"/>
            </a:xfrm>
            <a:custGeom>
              <a:avLst/>
              <a:gdLst>
                <a:gd name="T0" fmla="*/ 17 w 188"/>
                <a:gd name="T1" fmla="*/ 184 h 184"/>
                <a:gd name="T2" fmla="*/ 0 w 188"/>
                <a:gd name="T3" fmla="*/ 17 h 184"/>
                <a:gd name="T4" fmla="*/ 170 w 188"/>
                <a:gd name="T5" fmla="*/ 0 h 184"/>
                <a:gd name="T6" fmla="*/ 188 w 188"/>
                <a:gd name="T7" fmla="*/ 167 h 184"/>
                <a:gd name="T8" fmla="*/ 17 w 188"/>
                <a:gd name="T9" fmla="*/ 8 h 184"/>
                <a:gd name="T10" fmla="*/ 7 w 188"/>
                <a:gd name="T11" fmla="*/ 167 h 184"/>
                <a:gd name="T12" fmla="*/ 170 w 188"/>
                <a:gd name="T13" fmla="*/ 176 h 184"/>
                <a:gd name="T14" fmla="*/ 180 w 188"/>
                <a:gd name="T15" fmla="*/ 17 h 184"/>
                <a:gd name="T16" fmla="*/ 17 w 188"/>
                <a:gd name="T17" fmla="*/ 8 h 184"/>
                <a:gd name="T18" fmla="*/ 26 w 188"/>
                <a:gd name="T19" fmla="*/ 168 h 184"/>
                <a:gd name="T20" fmla="*/ 16 w 188"/>
                <a:gd name="T21" fmla="*/ 85 h 184"/>
                <a:gd name="T22" fmla="*/ 48 w 188"/>
                <a:gd name="T23" fmla="*/ 81 h 184"/>
                <a:gd name="T24" fmla="*/ 52 w 188"/>
                <a:gd name="T25" fmla="*/ 86 h 184"/>
                <a:gd name="T26" fmla="*/ 94 w 188"/>
                <a:gd name="T27" fmla="*/ 141 h 184"/>
                <a:gd name="T28" fmla="*/ 135 w 188"/>
                <a:gd name="T29" fmla="*/ 86 h 184"/>
                <a:gd name="T30" fmla="*/ 139 w 188"/>
                <a:gd name="T31" fmla="*/ 81 h 184"/>
                <a:gd name="T32" fmla="*/ 172 w 188"/>
                <a:gd name="T33" fmla="*/ 85 h 184"/>
                <a:gd name="T34" fmla="*/ 161 w 188"/>
                <a:gd name="T35" fmla="*/ 168 h 184"/>
                <a:gd name="T36" fmla="*/ 23 w 188"/>
                <a:gd name="T37" fmla="*/ 158 h 184"/>
                <a:gd name="T38" fmla="*/ 161 w 188"/>
                <a:gd name="T39" fmla="*/ 160 h 184"/>
                <a:gd name="T40" fmla="*/ 164 w 188"/>
                <a:gd name="T41" fmla="*/ 89 h 184"/>
                <a:gd name="T42" fmla="*/ 145 w 188"/>
                <a:gd name="T43" fmla="*/ 98 h 184"/>
                <a:gd name="T44" fmla="*/ 43 w 188"/>
                <a:gd name="T45" fmla="*/ 98 h 184"/>
                <a:gd name="T46" fmla="*/ 23 w 188"/>
                <a:gd name="T47" fmla="*/ 89 h 184"/>
                <a:gd name="T48" fmla="*/ 58 w 188"/>
                <a:gd name="T49" fmla="*/ 98 h 184"/>
                <a:gd name="T50" fmla="*/ 129 w 188"/>
                <a:gd name="T51" fmla="*/ 98 h 184"/>
                <a:gd name="T52" fmla="*/ 94 w 188"/>
                <a:gd name="T53" fmla="*/ 71 h 184"/>
                <a:gd name="T54" fmla="*/ 94 w 188"/>
                <a:gd name="T55" fmla="*/ 125 h 184"/>
                <a:gd name="T56" fmla="*/ 94 w 188"/>
                <a:gd name="T57" fmla="*/ 71 h 184"/>
                <a:gd name="T58" fmla="*/ 135 w 188"/>
                <a:gd name="T59" fmla="*/ 60 h 184"/>
                <a:gd name="T60" fmla="*/ 124 w 188"/>
                <a:gd name="T61" fmla="*/ 30 h 184"/>
                <a:gd name="T62" fmla="*/ 156 w 188"/>
                <a:gd name="T63" fmla="*/ 20 h 184"/>
                <a:gd name="T64" fmla="*/ 168 w 188"/>
                <a:gd name="T65" fmla="*/ 50 h 184"/>
                <a:gd name="T66" fmla="*/ 135 w 188"/>
                <a:gd name="T67" fmla="*/ 28 h 184"/>
                <a:gd name="T68" fmla="*/ 132 w 188"/>
                <a:gd name="T69" fmla="*/ 49 h 184"/>
                <a:gd name="T70" fmla="*/ 157 w 188"/>
                <a:gd name="T71" fmla="*/ 52 h 184"/>
                <a:gd name="T72" fmla="*/ 160 w 188"/>
                <a:gd name="T73" fmla="*/ 31 h 184"/>
                <a:gd name="T74" fmla="*/ 135 w 188"/>
                <a:gd name="T75" fmla="*/ 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84">
                  <a:moveTo>
                    <a:pt x="170" y="184"/>
                  </a:moveTo>
                  <a:cubicBezTo>
                    <a:pt x="17" y="184"/>
                    <a:pt x="17" y="184"/>
                    <a:pt x="17" y="184"/>
                  </a:cubicBezTo>
                  <a:cubicBezTo>
                    <a:pt x="8" y="184"/>
                    <a:pt x="0" y="176"/>
                    <a:pt x="0" y="167"/>
                  </a:cubicBezTo>
                  <a:cubicBezTo>
                    <a:pt x="0" y="17"/>
                    <a:pt x="0" y="17"/>
                    <a:pt x="0" y="17"/>
                  </a:cubicBezTo>
                  <a:cubicBezTo>
                    <a:pt x="0" y="8"/>
                    <a:pt x="8" y="0"/>
                    <a:pt x="17" y="0"/>
                  </a:cubicBezTo>
                  <a:cubicBezTo>
                    <a:pt x="170" y="0"/>
                    <a:pt x="170" y="0"/>
                    <a:pt x="170" y="0"/>
                  </a:cubicBezTo>
                  <a:cubicBezTo>
                    <a:pt x="180" y="0"/>
                    <a:pt x="188" y="8"/>
                    <a:pt x="188" y="17"/>
                  </a:cubicBezTo>
                  <a:cubicBezTo>
                    <a:pt x="188" y="167"/>
                    <a:pt x="188" y="167"/>
                    <a:pt x="188" y="167"/>
                  </a:cubicBezTo>
                  <a:cubicBezTo>
                    <a:pt x="188" y="176"/>
                    <a:pt x="180" y="184"/>
                    <a:pt x="170" y="184"/>
                  </a:cubicBezTo>
                  <a:close/>
                  <a:moveTo>
                    <a:pt x="17" y="8"/>
                  </a:moveTo>
                  <a:cubicBezTo>
                    <a:pt x="12" y="8"/>
                    <a:pt x="7" y="12"/>
                    <a:pt x="7" y="17"/>
                  </a:cubicBezTo>
                  <a:cubicBezTo>
                    <a:pt x="7" y="167"/>
                    <a:pt x="7" y="167"/>
                    <a:pt x="7" y="167"/>
                  </a:cubicBezTo>
                  <a:cubicBezTo>
                    <a:pt x="7" y="172"/>
                    <a:pt x="12" y="176"/>
                    <a:pt x="17" y="176"/>
                  </a:cubicBezTo>
                  <a:cubicBezTo>
                    <a:pt x="170" y="176"/>
                    <a:pt x="170" y="176"/>
                    <a:pt x="170" y="176"/>
                  </a:cubicBezTo>
                  <a:cubicBezTo>
                    <a:pt x="175" y="176"/>
                    <a:pt x="180" y="172"/>
                    <a:pt x="180" y="167"/>
                  </a:cubicBezTo>
                  <a:cubicBezTo>
                    <a:pt x="180" y="17"/>
                    <a:pt x="180" y="17"/>
                    <a:pt x="180" y="17"/>
                  </a:cubicBezTo>
                  <a:cubicBezTo>
                    <a:pt x="180" y="12"/>
                    <a:pt x="175" y="8"/>
                    <a:pt x="170" y="8"/>
                  </a:cubicBezTo>
                  <a:lnTo>
                    <a:pt x="17" y="8"/>
                  </a:lnTo>
                  <a:close/>
                  <a:moveTo>
                    <a:pt x="161" y="168"/>
                  </a:moveTo>
                  <a:cubicBezTo>
                    <a:pt x="26" y="168"/>
                    <a:pt x="26" y="168"/>
                    <a:pt x="26" y="168"/>
                  </a:cubicBezTo>
                  <a:cubicBezTo>
                    <a:pt x="20" y="168"/>
                    <a:pt x="16" y="163"/>
                    <a:pt x="16" y="158"/>
                  </a:cubicBezTo>
                  <a:cubicBezTo>
                    <a:pt x="16" y="85"/>
                    <a:pt x="16" y="85"/>
                    <a:pt x="16" y="85"/>
                  </a:cubicBezTo>
                  <a:cubicBezTo>
                    <a:pt x="16" y="83"/>
                    <a:pt x="17" y="81"/>
                    <a:pt x="19" y="81"/>
                  </a:cubicBezTo>
                  <a:cubicBezTo>
                    <a:pt x="48" y="81"/>
                    <a:pt x="48" y="81"/>
                    <a:pt x="48" y="81"/>
                  </a:cubicBezTo>
                  <a:cubicBezTo>
                    <a:pt x="50" y="81"/>
                    <a:pt x="51" y="82"/>
                    <a:pt x="51" y="83"/>
                  </a:cubicBezTo>
                  <a:cubicBezTo>
                    <a:pt x="52" y="84"/>
                    <a:pt x="52" y="85"/>
                    <a:pt x="52" y="86"/>
                  </a:cubicBezTo>
                  <a:cubicBezTo>
                    <a:pt x="51" y="90"/>
                    <a:pt x="50" y="94"/>
                    <a:pt x="50" y="98"/>
                  </a:cubicBezTo>
                  <a:cubicBezTo>
                    <a:pt x="50" y="122"/>
                    <a:pt x="70" y="141"/>
                    <a:pt x="94" y="141"/>
                  </a:cubicBezTo>
                  <a:cubicBezTo>
                    <a:pt x="117" y="141"/>
                    <a:pt x="137" y="122"/>
                    <a:pt x="137" y="98"/>
                  </a:cubicBezTo>
                  <a:cubicBezTo>
                    <a:pt x="137" y="94"/>
                    <a:pt x="136" y="90"/>
                    <a:pt x="135" y="86"/>
                  </a:cubicBezTo>
                  <a:cubicBezTo>
                    <a:pt x="135" y="85"/>
                    <a:pt x="135" y="84"/>
                    <a:pt x="136" y="83"/>
                  </a:cubicBezTo>
                  <a:cubicBezTo>
                    <a:pt x="136" y="82"/>
                    <a:pt x="138" y="81"/>
                    <a:pt x="139" y="81"/>
                  </a:cubicBezTo>
                  <a:cubicBezTo>
                    <a:pt x="168" y="81"/>
                    <a:pt x="168" y="81"/>
                    <a:pt x="168" y="81"/>
                  </a:cubicBezTo>
                  <a:cubicBezTo>
                    <a:pt x="170" y="81"/>
                    <a:pt x="172" y="83"/>
                    <a:pt x="172" y="85"/>
                  </a:cubicBezTo>
                  <a:cubicBezTo>
                    <a:pt x="172" y="158"/>
                    <a:pt x="172" y="158"/>
                    <a:pt x="172" y="158"/>
                  </a:cubicBezTo>
                  <a:cubicBezTo>
                    <a:pt x="172" y="163"/>
                    <a:pt x="167" y="168"/>
                    <a:pt x="161" y="168"/>
                  </a:cubicBezTo>
                  <a:close/>
                  <a:moveTo>
                    <a:pt x="23" y="89"/>
                  </a:moveTo>
                  <a:cubicBezTo>
                    <a:pt x="23" y="158"/>
                    <a:pt x="23" y="158"/>
                    <a:pt x="23" y="158"/>
                  </a:cubicBezTo>
                  <a:cubicBezTo>
                    <a:pt x="23" y="159"/>
                    <a:pt x="25" y="160"/>
                    <a:pt x="26" y="160"/>
                  </a:cubicBezTo>
                  <a:cubicBezTo>
                    <a:pt x="161" y="160"/>
                    <a:pt x="161" y="160"/>
                    <a:pt x="161" y="160"/>
                  </a:cubicBezTo>
                  <a:cubicBezTo>
                    <a:pt x="163" y="160"/>
                    <a:pt x="164" y="159"/>
                    <a:pt x="164" y="158"/>
                  </a:cubicBezTo>
                  <a:cubicBezTo>
                    <a:pt x="164" y="89"/>
                    <a:pt x="164" y="89"/>
                    <a:pt x="164" y="89"/>
                  </a:cubicBezTo>
                  <a:cubicBezTo>
                    <a:pt x="144" y="89"/>
                    <a:pt x="144" y="89"/>
                    <a:pt x="144" y="89"/>
                  </a:cubicBezTo>
                  <a:cubicBezTo>
                    <a:pt x="144" y="92"/>
                    <a:pt x="145" y="95"/>
                    <a:pt x="145" y="98"/>
                  </a:cubicBezTo>
                  <a:cubicBezTo>
                    <a:pt x="145" y="126"/>
                    <a:pt x="122" y="148"/>
                    <a:pt x="94" y="148"/>
                  </a:cubicBezTo>
                  <a:cubicBezTo>
                    <a:pt x="65" y="148"/>
                    <a:pt x="43" y="126"/>
                    <a:pt x="43" y="98"/>
                  </a:cubicBezTo>
                  <a:cubicBezTo>
                    <a:pt x="43" y="95"/>
                    <a:pt x="43" y="92"/>
                    <a:pt x="43" y="89"/>
                  </a:cubicBezTo>
                  <a:lnTo>
                    <a:pt x="23" y="89"/>
                  </a:lnTo>
                  <a:close/>
                  <a:moveTo>
                    <a:pt x="94" y="133"/>
                  </a:moveTo>
                  <a:cubicBezTo>
                    <a:pt x="74" y="133"/>
                    <a:pt x="58" y="117"/>
                    <a:pt x="58" y="98"/>
                  </a:cubicBezTo>
                  <a:cubicBezTo>
                    <a:pt x="58" y="79"/>
                    <a:pt x="74" y="64"/>
                    <a:pt x="94" y="64"/>
                  </a:cubicBezTo>
                  <a:cubicBezTo>
                    <a:pt x="113" y="64"/>
                    <a:pt x="129" y="79"/>
                    <a:pt x="129" y="98"/>
                  </a:cubicBezTo>
                  <a:cubicBezTo>
                    <a:pt x="129" y="117"/>
                    <a:pt x="113" y="133"/>
                    <a:pt x="94" y="133"/>
                  </a:cubicBezTo>
                  <a:close/>
                  <a:moveTo>
                    <a:pt x="94" y="71"/>
                  </a:moveTo>
                  <a:cubicBezTo>
                    <a:pt x="78" y="71"/>
                    <a:pt x="66" y="84"/>
                    <a:pt x="66" y="98"/>
                  </a:cubicBezTo>
                  <a:cubicBezTo>
                    <a:pt x="66" y="113"/>
                    <a:pt x="78" y="125"/>
                    <a:pt x="94" y="125"/>
                  </a:cubicBezTo>
                  <a:cubicBezTo>
                    <a:pt x="109" y="125"/>
                    <a:pt x="121" y="113"/>
                    <a:pt x="121" y="98"/>
                  </a:cubicBezTo>
                  <a:cubicBezTo>
                    <a:pt x="121" y="84"/>
                    <a:pt x="109" y="71"/>
                    <a:pt x="94" y="71"/>
                  </a:cubicBezTo>
                  <a:close/>
                  <a:moveTo>
                    <a:pt x="156" y="60"/>
                  </a:moveTo>
                  <a:cubicBezTo>
                    <a:pt x="135" y="60"/>
                    <a:pt x="135" y="60"/>
                    <a:pt x="135" y="60"/>
                  </a:cubicBezTo>
                  <a:cubicBezTo>
                    <a:pt x="129" y="60"/>
                    <a:pt x="124" y="55"/>
                    <a:pt x="124" y="50"/>
                  </a:cubicBezTo>
                  <a:cubicBezTo>
                    <a:pt x="124" y="30"/>
                    <a:pt x="124" y="30"/>
                    <a:pt x="124" y="30"/>
                  </a:cubicBezTo>
                  <a:cubicBezTo>
                    <a:pt x="124" y="24"/>
                    <a:pt x="129" y="20"/>
                    <a:pt x="135" y="20"/>
                  </a:cubicBezTo>
                  <a:cubicBezTo>
                    <a:pt x="156" y="20"/>
                    <a:pt x="156" y="20"/>
                    <a:pt x="156" y="20"/>
                  </a:cubicBezTo>
                  <a:cubicBezTo>
                    <a:pt x="163" y="20"/>
                    <a:pt x="168" y="24"/>
                    <a:pt x="168" y="30"/>
                  </a:cubicBezTo>
                  <a:cubicBezTo>
                    <a:pt x="168" y="50"/>
                    <a:pt x="168" y="50"/>
                    <a:pt x="168" y="50"/>
                  </a:cubicBezTo>
                  <a:cubicBezTo>
                    <a:pt x="168" y="55"/>
                    <a:pt x="163" y="60"/>
                    <a:pt x="156" y="60"/>
                  </a:cubicBezTo>
                  <a:close/>
                  <a:moveTo>
                    <a:pt x="135" y="28"/>
                  </a:moveTo>
                  <a:cubicBezTo>
                    <a:pt x="133" y="28"/>
                    <a:pt x="132" y="29"/>
                    <a:pt x="132" y="31"/>
                  </a:cubicBezTo>
                  <a:cubicBezTo>
                    <a:pt x="132" y="49"/>
                    <a:pt x="132" y="49"/>
                    <a:pt x="132" y="49"/>
                  </a:cubicBezTo>
                  <a:cubicBezTo>
                    <a:pt x="132" y="51"/>
                    <a:pt x="133" y="52"/>
                    <a:pt x="135" y="52"/>
                  </a:cubicBezTo>
                  <a:cubicBezTo>
                    <a:pt x="157" y="52"/>
                    <a:pt x="157" y="52"/>
                    <a:pt x="157" y="52"/>
                  </a:cubicBezTo>
                  <a:cubicBezTo>
                    <a:pt x="158" y="52"/>
                    <a:pt x="160" y="51"/>
                    <a:pt x="160" y="49"/>
                  </a:cubicBezTo>
                  <a:cubicBezTo>
                    <a:pt x="160" y="31"/>
                    <a:pt x="160" y="31"/>
                    <a:pt x="160" y="31"/>
                  </a:cubicBezTo>
                  <a:cubicBezTo>
                    <a:pt x="160" y="29"/>
                    <a:pt x="158" y="28"/>
                    <a:pt x="157" y="28"/>
                  </a:cubicBezTo>
                  <a:lnTo>
                    <a:pt x="135" y="28"/>
                  </a:lnTo>
                  <a:close/>
                </a:path>
              </a:pathLst>
            </a:custGeom>
            <a:grpFill/>
            <a:ln>
              <a:noFill/>
            </a:ln>
          </p:spPr>
          <p:txBody>
            <a:bodyPr vert="horz" wrap="square" lIns="91440" tIns="45720" rIns="91440" bIns="45720" numCol="1" anchor="t" anchorCtr="0" compatLnSpc="1"/>
            <a:lstStyle/>
            <a:p>
              <a:endParaRPr lang="en-US"/>
            </a:p>
          </p:txBody>
        </p:sp>
      </p:grpSp>
      <p:sp>
        <p:nvSpPr>
          <p:cNvPr id="15" name="Picture Placeholder 14"/>
          <p:cNvSpPr>
            <a:spLocks noGrp="1"/>
          </p:cNvSpPr>
          <p:nvPr>
            <p:ph type="pic" sz="quarter" idx="10" hasCustomPrompt="1"/>
          </p:nvPr>
        </p:nvSpPr>
        <p:spPr>
          <a:xfrm>
            <a:off x="3418683" y="653143"/>
            <a:ext cx="5354634" cy="5551714"/>
          </a:xfrm>
          <a:prstGeom prst="rect">
            <a:avLst/>
          </a:prstGeom>
          <a:noFill/>
          <a:effectLst>
            <a:outerShdw blurRad="1092200" dist="723900" dir="5400000" sx="87000" sy="87000" algn="t"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5" grpId="0" bldLvl="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
            <a:ext cx="7924800" cy="6857997"/>
          </a:xfrm>
          <a:custGeom>
            <a:avLst/>
            <a:gdLst>
              <a:gd name="connsiteX0" fmla="*/ 0 w 7924800"/>
              <a:gd name="connsiteY0" fmla="*/ 0 h 6857997"/>
              <a:gd name="connsiteX1" fmla="*/ 7924800 w 7924800"/>
              <a:gd name="connsiteY1" fmla="*/ 0 h 6857997"/>
              <a:gd name="connsiteX2" fmla="*/ 7924800 w 7924800"/>
              <a:gd name="connsiteY2" fmla="*/ 6857997 h 6857997"/>
              <a:gd name="connsiteX3" fmla="*/ 0 w 7924800"/>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7924800" h="6857997">
                <a:moveTo>
                  <a:pt x="0" y="0"/>
                </a:moveTo>
                <a:lnTo>
                  <a:pt x="7924800" y="0"/>
                </a:lnTo>
                <a:lnTo>
                  <a:pt x="7924800" y="6857997"/>
                </a:lnTo>
                <a:lnTo>
                  <a:pt x="0" y="6857997"/>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44_Title Slide">
    <p:bg>
      <p:bgPr>
        <a:solidFill>
          <a:srgbClr val="444C73"/>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502921" y="501491"/>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2" name="Picture Placeholder 11"/>
          <p:cNvSpPr>
            <a:spLocks noGrp="1"/>
          </p:cNvSpPr>
          <p:nvPr>
            <p:ph type="pic" sz="quarter" idx="11" hasCustomPrompt="1"/>
          </p:nvPr>
        </p:nvSpPr>
        <p:spPr>
          <a:xfrm>
            <a:off x="6263640" y="501491"/>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4" name="Picture Placeholder 13"/>
          <p:cNvSpPr>
            <a:spLocks noGrp="1"/>
          </p:cNvSpPr>
          <p:nvPr>
            <p:ph type="pic" sz="quarter" idx="12" hasCustomPrompt="1"/>
          </p:nvPr>
        </p:nvSpPr>
        <p:spPr>
          <a:xfrm>
            <a:off x="502921" y="3596164"/>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3" name="Picture Placeholder 12"/>
          <p:cNvSpPr>
            <a:spLocks noGrp="1"/>
          </p:cNvSpPr>
          <p:nvPr>
            <p:ph type="pic" sz="quarter" idx="13" hasCustomPrompt="1"/>
          </p:nvPr>
        </p:nvSpPr>
        <p:spPr>
          <a:xfrm>
            <a:off x="6263640" y="3596163"/>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fill="hold"/>
                                        <p:tgtEl>
                                          <p:spTgt spid="12"/>
                                        </p:tgtEl>
                                        <p:attrNameLst>
                                          <p:attrName>ppt_x</p:attrName>
                                        </p:attrNameLst>
                                      </p:cBhvr>
                                      <p:tavLst>
                                        <p:tav tm="0">
                                          <p:val>
                                            <p:strVal val="1+#ppt_w/2"/>
                                          </p:val>
                                        </p:tav>
                                        <p:tav tm="100000">
                                          <p:val>
                                            <p:strVal val="#ppt_x"/>
                                          </p:val>
                                        </p:tav>
                                      </p:tavLst>
                                    </p:anim>
                                    <p:anim calcmode="lin" valueType="num">
                                      <p:cBhvr additive="base">
                                        <p:cTn id="12" dur="12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250" fill="hold"/>
                                        <p:tgtEl>
                                          <p:spTgt spid="13"/>
                                        </p:tgtEl>
                                        <p:attrNameLst>
                                          <p:attrName>ppt_x</p:attrName>
                                        </p:attrNameLst>
                                      </p:cBhvr>
                                      <p:tavLst>
                                        <p:tav tm="0">
                                          <p:val>
                                            <p:strVal val="0-#ppt_w/2"/>
                                          </p:val>
                                        </p:tav>
                                        <p:tav tm="100000">
                                          <p:val>
                                            <p:strVal val="#ppt_x"/>
                                          </p:val>
                                        </p:tav>
                                      </p:tavLst>
                                    </p:anim>
                                    <p:anim calcmode="lin" valueType="num">
                                      <p:cBhvr additive="base">
                                        <p:cTn id="20"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4" grpId="0" bldLvl="0" animBg="1"/>
      <p:bldP spid="13" grpId="0" bldLvl="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Rectangle 4"/>
          <p:cNvSpPr/>
          <p:nvPr userDrawn="1"/>
        </p:nvSpPr>
        <p:spPr>
          <a:xfrm>
            <a:off x="1" y="1932079"/>
            <a:ext cx="12192000" cy="3893508"/>
          </a:xfrm>
          <a:prstGeom prst="rect">
            <a:avLst/>
          </a:prstGeom>
          <a:gradFill flip="none" rotWithShape="1">
            <a:gsLst>
              <a:gs pos="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7870109" y="1828801"/>
            <a:ext cx="3130419" cy="2975429"/>
          </a:xfrm>
          <a:custGeom>
            <a:avLst/>
            <a:gdLst>
              <a:gd name="connsiteX0" fmla="*/ 126438 w 3130419"/>
              <a:gd name="connsiteY0" fmla="*/ 0 h 2975429"/>
              <a:gd name="connsiteX1" fmla="*/ 3003981 w 3130419"/>
              <a:gd name="connsiteY1" fmla="*/ 0 h 2975429"/>
              <a:gd name="connsiteX2" fmla="*/ 3130419 w 3130419"/>
              <a:gd name="connsiteY2" fmla="*/ 126438 h 2975429"/>
              <a:gd name="connsiteX3" fmla="*/ 3130419 w 3130419"/>
              <a:gd name="connsiteY3" fmla="*/ 2975429 h 2975429"/>
              <a:gd name="connsiteX4" fmla="*/ 0 w 3130419"/>
              <a:gd name="connsiteY4" fmla="*/ 2975429 h 2975429"/>
              <a:gd name="connsiteX5" fmla="*/ 0 w 3130419"/>
              <a:gd name="connsiteY5" fmla="*/ 126438 h 2975429"/>
              <a:gd name="connsiteX6" fmla="*/ 126438 w 3130419"/>
              <a:gd name="connsiteY6" fmla="*/ 0 h 297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419" h="2975429">
                <a:moveTo>
                  <a:pt x="126438" y="0"/>
                </a:moveTo>
                <a:lnTo>
                  <a:pt x="3003981" y="0"/>
                </a:lnTo>
                <a:cubicBezTo>
                  <a:pt x="3073811" y="0"/>
                  <a:pt x="3130419" y="56608"/>
                  <a:pt x="3130419" y="126438"/>
                </a:cubicBezTo>
                <a:lnTo>
                  <a:pt x="3130419" y="2975429"/>
                </a:lnTo>
                <a:lnTo>
                  <a:pt x="0" y="2975429"/>
                </a:lnTo>
                <a:lnTo>
                  <a:pt x="0" y="126438"/>
                </a:lnTo>
                <a:cubicBezTo>
                  <a:pt x="0" y="56608"/>
                  <a:pt x="56608" y="0"/>
                  <a:pt x="126438"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6" name="Picture Placeholder 15"/>
          <p:cNvSpPr>
            <a:spLocks noGrp="1"/>
          </p:cNvSpPr>
          <p:nvPr>
            <p:ph type="pic" sz="quarter" idx="11" hasCustomPrompt="1"/>
          </p:nvPr>
        </p:nvSpPr>
        <p:spPr>
          <a:xfrm>
            <a:off x="4530792" y="1828801"/>
            <a:ext cx="3130419" cy="2975429"/>
          </a:xfrm>
          <a:custGeom>
            <a:avLst/>
            <a:gdLst>
              <a:gd name="connsiteX0" fmla="*/ 126438 w 3130419"/>
              <a:gd name="connsiteY0" fmla="*/ 0 h 2975429"/>
              <a:gd name="connsiteX1" fmla="*/ 3003981 w 3130419"/>
              <a:gd name="connsiteY1" fmla="*/ 0 h 2975429"/>
              <a:gd name="connsiteX2" fmla="*/ 3130419 w 3130419"/>
              <a:gd name="connsiteY2" fmla="*/ 126438 h 2975429"/>
              <a:gd name="connsiteX3" fmla="*/ 3130419 w 3130419"/>
              <a:gd name="connsiteY3" fmla="*/ 2975429 h 2975429"/>
              <a:gd name="connsiteX4" fmla="*/ 0 w 3130419"/>
              <a:gd name="connsiteY4" fmla="*/ 2975429 h 2975429"/>
              <a:gd name="connsiteX5" fmla="*/ 0 w 3130419"/>
              <a:gd name="connsiteY5" fmla="*/ 126438 h 2975429"/>
              <a:gd name="connsiteX6" fmla="*/ 126438 w 3130419"/>
              <a:gd name="connsiteY6" fmla="*/ 0 h 297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419" h="2975429">
                <a:moveTo>
                  <a:pt x="126438" y="0"/>
                </a:moveTo>
                <a:lnTo>
                  <a:pt x="3003981" y="0"/>
                </a:lnTo>
                <a:cubicBezTo>
                  <a:pt x="3073811" y="0"/>
                  <a:pt x="3130419" y="56608"/>
                  <a:pt x="3130419" y="126438"/>
                </a:cubicBezTo>
                <a:lnTo>
                  <a:pt x="3130419" y="2975429"/>
                </a:lnTo>
                <a:lnTo>
                  <a:pt x="0" y="2975429"/>
                </a:lnTo>
                <a:lnTo>
                  <a:pt x="0" y="126438"/>
                </a:lnTo>
                <a:cubicBezTo>
                  <a:pt x="0" y="56608"/>
                  <a:pt x="56608" y="0"/>
                  <a:pt x="126438"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5" name="Picture Placeholder 14"/>
          <p:cNvSpPr>
            <a:spLocks noGrp="1"/>
          </p:cNvSpPr>
          <p:nvPr>
            <p:ph type="pic" sz="quarter" idx="12" hasCustomPrompt="1"/>
          </p:nvPr>
        </p:nvSpPr>
        <p:spPr>
          <a:xfrm>
            <a:off x="1191475" y="1828801"/>
            <a:ext cx="3130419" cy="2975429"/>
          </a:xfrm>
          <a:custGeom>
            <a:avLst/>
            <a:gdLst>
              <a:gd name="connsiteX0" fmla="*/ 126438 w 3130419"/>
              <a:gd name="connsiteY0" fmla="*/ 0 h 2975429"/>
              <a:gd name="connsiteX1" fmla="*/ 3003981 w 3130419"/>
              <a:gd name="connsiteY1" fmla="*/ 0 h 2975429"/>
              <a:gd name="connsiteX2" fmla="*/ 3130419 w 3130419"/>
              <a:gd name="connsiteY2" fmla="*/ 126438 h 2975429"/>
              <a:gd name="connsiteX3" fmla="*/ 3130419 w 3130419"/>
              <a:gd name="connsiteY3" fmla="*/ 2975429 h 2975429"/>
              <a:gd name="connsiteX4" fmla="*/ 0 w 3130419"/>
              <a:gd name="connsiteY4" fmla="*/ 2975429 h 2975429"/>
              <a:gd name="connsiteX5" fmla="*/ 0 w 3130419"/>
              <a:gd name="connsiteY5" fmla="*/ 126438 h 2975429"/>
              <a:gd name="connsiteX6" fmla="*/ 126438 w 3130419"/>
              <a:gd name="connsiteY6" fmla="*/ 0 h 297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419" h="2975429">
                <a:moveTo>
                  <a:pt x="126438" y="0"/>
                </a:moveTo>
                <a:lnTo>
                  <a:pt x="3003981" y="0"/>
                </a:lnTo>
                <a:cubicBezTo>
                  <a:pt x="3073811" y="0"/>
                  <a:pt x="3130419" y="56608"/>
                  <a:pt x="3130419" y="126438"/>
                </a:cubicBezTo>
                <a:lnTo>
                  <a:pt x="3130419" y="2975429"/>
                </a:lnTo>
                <a:lnTo>
                  <a:pt x="0" y="2975429"/>
                </a:lnTo>
                <a:lnTo>
                  <a:pt x="0" y="126438"/>
                </a:lnTo>
                <a:cubicBezTo>
                  <a:pt x="0" y="56608"/>
                  <a:pt x="56608" y="0"/>
                  <a:pt x="126438"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25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grpId="0" nodeType="withEffect">
                                  <p:stCondLst>
                                    <p:cond delay="150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1" fill="hold" grpId="0" nodeType="withEffect">
                                  <p:stCondLst>
                                    <p:cond delay="175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15"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9_Title Slide">
    <p:bg>
      <p:bgPr>
        <a:gradFill flip="none" rotWithShape="1">
          <a:gsLst>
            <a:gs pos="0">
              <a:schemeClr val="accent1"/>
            </a:gs>
            <a:gs pos="100000">
              <a:schemeClr val="accent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5" name="TextBox 14"/>
          <p:cNvSpPr txBox="1"/>
          <p:nvPr userDrawn="1"/>
        </p:nvSpPr>
        <p:spPr>
          <a:xfrm rot="10800000" flipV="1">
            <a:off x="10433048" y="68129"/>
            <a:ext cx="1758952" cy="1200329"/>
          </a:xfrm>
          <a:prstGeom prst="rect">
            <a:avLst/>
          </a:prstGeom>
          <a:noFill/>
        </p:spPr>
        <p:txBody>
          <a:bodyPr wrap="square" rtlCol="0">
            <a:spAutoFit/>
          </a:bodyPr>
          <a:lstStyle/>
          <a:p>
            <a:pPr algn="ctr"/>
            <a:fld id="{260E2A6B-A809-4840-BF14-8648BC0BDF87}" type="slidenum">
              <a:rPr lang="id-ID" sz="7200" b="1" i="0" spc="-150" smtClean="0">
                <a:solidFill>
                  <a:schemeClr val="bg1">
                    <a:alpha val="60000"/>
                  </a:schemeClr>
                </a:solidFill>
                <a:ea typeface="Roboto Condensed" panose="02000000000000000000" pitchFamily="2" charset="0"/>
                <a:cs typeface="Segoe UI" panose="020B0502040204020203" pitchFamily="34" charset="0"/>
              </a:rPr>
            </a:fld>
            <a:endParaRPr lang="id-ID" sz="41300" b="1" i="0" spc="-150" dirty="0">
              <a:solidFill>
                <a:schemeClr val="bg1">
                  <a:alpha val="60000"/>
                </a:schemeClr>
              </a:solidFill>
              <a:ea typeface="Roboto Condensed" panose="02000000000000000000" pitchFamily="2" charset="0"/>
              <a:cs typeface="Segoe UI" panose="020B0502040204020203" pitchFamily="34" charset="0"/>
            </a:endParaRPr>
          </a:p>
        </p:txBody>
      </p:sp>
      <p:sp>
        <p:nvSpPr>
          <p:cNvPr id="16" name="TextBox 15"/>
          <p:cNvSpPr txBox="1"/>
          <p:nvPr userDrawn="1"/>
        </p:nvSpPr>
        <p:spPr>
          <a:xfrm flipH="1">
            <a:off x="445436" y="6386877"/>
            <a:ext cx="4138367" cy="253916"/>
          </a:xfrm>
          <a:prstGeom prst="rect">
            <a:avLst/>
          </a:prstGeom>
          <a:noFill/>
        </p:spPr>
        <p:txBody>
          <a:bodyPr wrap="square" rtlCol="0">
            <a:spAutoFit/>
          </a:bodyPr>
          <a:lstStyle/>
          <a:p>
            <a:r>
              <a:rPr lang="en-US" sz="1050" dirty="0">
                <a:solidFill>
                  <a:schemeClr val="bg1">
                    <a:alpha val="45000"/>
                  </a:schemeClr>
                </a:solidFill>
                <a:latin typeface="+mj-lt"/>
              </a:rPr>
              <a:t>Copyright © Company. All rights. | www.companysite.com</a:t>
            </a:r>
            <a:endParaRPr lang="en-US" sz="1050" dirty="0">
              <a:solidFill>
                <a:schemeClr val="bg1">
                  <a:alpha val="45000"/>
                </a:schemeClr>
              </a:solidFill>
              <a:latin typeface="+mj-lt"/>
            </a:endParaRPr>
          </a:p>
        </p:txBody>
      </p:sp>
      <p:sp>
        <p:nvSpPr>
          <p:cNvPr id="17" name="Freeform: Shape 16"/>
          <p:cNvSpPr/>
          <p:nvPr userDrawn="1"/>
        </p:nvSpPr>
        <p:spPr>
          <a:xfrm>
            <a:off x="9982198" y="6503524"/>
            <a:ext cx="1758952" cy="354475"/>
          </a:xfrm>
          <a:custGeom>
            <a:avLst/>
            <a:gdLst>
              <a:gd name="connsiteX0" fmla="*/ 550981 w 2344943"/>
              <a:gd name="connsiteY0" fmla="*/ 0 h 407428"/>
              <a:gd name="connsiteX1" fmla="*/ 940996 w 2344943"/>
              <a:gd name="connsiteY1" fmla="*/ 0 h 407428"/>
              <a:gd name="connsiteX2" fmla="*/ 1403945 w 2344943"/>
              <a:gd name="connsiteY2" fmla="*/ 0 h 407428"/>
              <a:gd name="connsiteX3" fmla="*/ 1793961 w 2344943"/>
              <a:gd name="connsiteY3" fmla="*/ 0 h 407428"/>
              <a:gd name="connsiteX4" fmla="*/ 2288061 w 2344943"/>
              <a:gd name="connsiteY4" fmla="*/ 355358 h 407428"/>
              <a:gd name="connsiteX5" fmla="*/ 2344943 w 2344943"/>
              <a:gd name="connsiteY5" fmla="*/ 407428 h 407428"/>
              <a:gd name="connsiteX6" fmla="*/ 0 w 2344943"/>
              <a:gd name="connsiteY6" fmla="*/ 407428 h 407428"/>
              <a:gd name="connsiteX7" fmla="*/ 56882 w 2344943"/>
              <a:gd name="connsiteY7" fmla="*/ 355358 h 407428"/>
              <a:gd name="connsiteX8" fmla="*/ 550981 w 2344943"/>
              <a:gd name="connsiteY8" fmla="*/ 0 h 40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943" h="407428">
                <a:moveTo>
                  <a:pt x="550981" y="0"/>
                </a:moveTo>
                <a:lnTo>
                  <a:pt x="940996" y="0"/>
                </a:lnTo>
                <a:lnTo>
                  <a:pt x="1403945" y="0"/>
                </a:lnTo>
                <a:lnTo>
                  <a:pt x="1793961" y="0"/>
                </a:lnTo>
                <a:cubicBezTo>
                  <a:pt x="2111814" y="387"/>
                  <a:pt x="2144200" y="198956"/>
                  <a:pt x="2288061" y="355358"/>
                </a:cubicBezTo>
                <a:lnTo>
                  <a:pt x="2344943" y="407428"/>
                </a:lnTo>
                <a:lnTo>
                  <a:pt x="0" y="407428"/>
                </a:lnTo>
                <a:lnTo>
                  <a:pt x="56882" y="355358"/>
                </a:lnTo>
                <a:cubicBezTo>
                  <a:pt x="200743" y="198956"/>
                  <a:pt x="233129" y="387"/>
                  <a:pt x="5509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10450050" y="6601913"/>
            <a:ext cx="823249" cy="148800"/>
            <a:chOff x="10435302" y="6601913"/>
            <a:chExt cx="823249" cy="148800"/>
          </a:xfrm>
          <a:solidFill>
            <a:schemeClr val="accent1"/>
          </a:solidFill>
        </p:grpSpPr>
        <p:sp>
          <p:nvSpPr>
            <p:cNvPr id="19" name="Freeform 22"/>
            <p:cNvSpPr>
              <a:spLocks noEditPoints="1"/>
            </p:cNvSpPr>
            <p:nvPr userDrawn="1"/>
          </p:nvSpPr>
          <p:spPr bwMode="auto">
            <a:xfrm>
              <a:off x="10435302" y="6611627"/>
              <a:ext cx="161605" cy="129373"/>
            </a:xfrm>
            <a:custGeom>
              <a:avLst/>
              <a:gdLst>
                <a:gd name="T0" fmla="*/ 68 w 200"/>
                <a:gd name="T1" fmla="*/ 160 h 160"/>
                <a:gd name="T2" fmla="*/ 2 w 200"/>
                <a:gd name="T3" fmla="*/ 123 h 160"/>
                <a:gd name="T4" fmla="*/ 17 w 200"/>
                <a:gd name="T5" fmla="*/ 118 h 160"/>
                <a:gd name="T6" fmla="*/ 24 w 200"/>
                <a:gd name="T7" fmla="*/ 100 h 160"/>
                <a:gd name="T8" fmla="*/ 16 w 200"/>
                <a:gd name="T9" fmla="*/ 82 h 160"/>
                <a:gd name="T10" fmla="*/ 12 w 200"/>
                <a:gd name="T11" fmla="*/ 49 h 160"/>
                <a:gd name="T12" fmla="*/ 10 w 200"/>
                <a:gd name="T13" fmla="*/ 31 h 160"/>
                <a:gd name="T14" fmla="*/ 27 w 200"/>
                <a:gd name="T15" fmla="*/ 2 h 160"/>
                <a:gd name="T16" fmla="*/ 44 w 200"/>
                <a:gd name="T17" fmla="*/ 17 h 160"/>
                <a:gd name="T18" fmla="*/ 97 w 200"/>
                <a:gd name="T19" fmla="*/ 14 h 160"/>
                <a:gd name="T20" fmla="*/ 145 w 200"/>
                <a:gd name="T21" fmla="*/ 2 h 160"/>
                <a:gd name="T22" fmla="*/ 172 w 200"/>
                <a:gd name="T23" fmla="*/ 6 h 160"/>
                <a:gd name="T24" fmla="*/ 183 w 200"/>
                <a:gd name="T25" fmla="*/ 2 h 160"/>
                <a:gd name="T26" fmla="*/ 190 w 200"/>
                <a:gd name="T27" fmla="*/ 17 h 160"/>
                <a:gd name="T28" fmla="*/ 196 w 200"/>
                <a:gd name="T29" fmla="*/ 18 h 160"/>
                <a:gd name="T30" fmla="*/ 197 w 200"/>
                <a:gd name="T31" fmla="*/ 19 h 160"/>
                <a:gd name="T32" fmla="*/ 197 w 200"/>
                <a:gd name="T33" fmla="*/ 20 h 160"/>
                <a:gd name="T34" fmla="*/ 200 w 200"/>
                <a:gd name="T35" fmla="*/ 23 h 160"/>
                <a:gd name="T36" fmla="*/ 190 w 200"/>
                <a:gd name="T37" fmla="*/ 42 h 160"/>
                <a:gd name="T38" fmla="*/ 179 w 200"/>
                <a:gd name="T39" fmla="*/ 54 h 160"/>
                <a:gd name="T40" fmla="*/ 105 w 200"/>
                <a:gd name="T41" fmla="*/ 154 h 160"/>
                <a:gd name="T42" fmla="*/ 10 w 200"/>
                <a:gd name="T43" fmla="*/ 126 h 160"/>
                <a:gd name="T44" fmla="*/ 68 w 200"/>
                <a:gd name="T45" fmla="*/ 152 h 160"/>
                <a:gd name="T46" fmla="*/ 103 w 200"/>
                <a:gd name="T47" fmla="*/ 147 h 160"/>
                <a:gd name="T48" fmla="*/ 171 w 200"/>
                <a:gd name="T49" fmla="*/ 55 h 160"/>
                <a:gd name="T50" fmla="*/ 184 w 200"/>
                <a:gd name="T51" fmla="*/ 37 h 160"/>
                <a:gd name="T52" fmla="*/ 190 w 200"/>
                <a:gd name="T53" fmla="*/ 25 h 160"/>
                <a:gd name="T54" fmla="*/ 184 w 200"/>
                <a:gd name="T55" fmla="*/ 26 h 160"/>
                <a:gd name="T56" fmla="*/ 179 w 200"/>
                <a:gd name="T57" fmla="*/ 21 h 160"/>
                <a:gd name="T58" fmla="*/ 178 w 200"/>
                <a:gd name="T59" fmla="*/ 12 h 160"/>
                <a:gd name="T60" fmla="*/ 159 w 200"/>
                <a:gd name="T61" fmla="*/ 18 h 160"/>
                <a:gd name="T62" fmla="*/ 156 w 200"/>
                <a:gd name="T63" fmla="*/ 17 h 160"/>
                <a:gd name="T64" fmla="*/ 131 w 200"/>
                <a:gd name="T65" fmla="*/ 8 h 160"/>
                <a:gd name="T66" fmla="*/ 94 w 200"/>
                <a:gd name="T67" fmla="*/ 44 h 160"/>
                <a:gd name="T68" fmla="*/ 89 w 200"/>
                <a:gd name="T69" fmla="*/ 48 h 160"/>
                <a:gd name="T70" fmla="*/ 35 w 200"/>
                <a:gd name="T71" fmla="*/ 18 h 160"/>
                <a:gd name="T72" fmla="*/ 18 w 200"/>
                <a:gd name="T73" fmla="*/ 31 h 160"/>
                <a:gd name="T74" fmla="*/ 21 w 200"/>
                <a:gd name="T75" fmla="*/ 49 h 160"/>
                <a:gd name="T76" fmla="*/ 18 w 200"/>
                <a:gd name="T77" fmla="*/ 55 h 160"/>
                <a:gd name="T78" fmla="*/ 23 w 200"/>
                <a:gd name="T79" fmla="*/ 78 h 160"/>
                <a:gd name="T80" fmla="*/ 30 w 200"/>
                <a:gd name="T81" fmla="*/ 87 h 160"/>
                <a:gd name="T82" fmla="*/ 31 w 200"/>
                <a:gd name="T83" fmla="*/ 97 h 160"/>
                <a:gd name="T84" fmla="*/ 60 w 200"/>
                <a:gd name="T85" fmla="*/ 119 h 160"/>
                <a:gd name="T86" fmla="*/ 23 w 200"/>
                <a:gd name="T87" fmla="*/ 126 h 160"/>
                <a:gd name="T88" fmla="*/ 11 w 200"/>
                <a:gd name="T89" fmla="*/ 12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60">
                  <a:moveTo>
                    <a:pt x="68" y="160"/>
                  </a:moveTo>
                  <a:cubicBezTo>
                    <a:pt x="68" y="160"/>
                    <a:pt x="68" y="160"/>
                    <a:pt x="68" y="160"/>
                  </a:cubicBezTo>
                  <a:cubicBezTo>
                    <a:pt x="50" y="160"/>
                    <a:pt x="33" y="156"/>
                    <a:pt x="20" y="148"/>
                  </a:cubicBezTo>
                  <a:cubicBezTo>
                    <a:pt x="19" y="147"/>
                    <a:pt x="0" y="132"/>
                    <a:pt x="2" y="123"/>
                  </a:cubicBezTo>
                  <a:cubicBezTo>
                    <a:pt x="3" y="121"/>
                    <a:pt x="5" y="118"/>
                    <a:pt x="11" y="118"/>
                  </a:cubicBezTo>
                  <a:cubicBezTo>
                    <a:pt x="13" y="118"/>
                    <a:pt x="15" y="118"/>
                    <a:pt x="17" y="118"/>
                  </a:cubicBezTo>
                  <a:cubicBezTo>
                    <a:pt x="24" y="118"/>
                    <a:pt x="31" y="118"/>
                    <a:pt x="37" y="117"/>
                  </a:cubicBezTo>
                  <a:cubicBezTo>
                    <a:pt x="31" y="112"/>
                    <a:pt x="26" y="107"/>
                    <a:pt x="24" y="100"/>
                  </a:cubicBezTo>
                  <a:cubicBezTo>
                    <a:pt x="23" y="98"/>
                    <a:pt x="21" y="94"/>
                    <a:pt x="21" y="90"/>
                  </a:cubicBezTo>
                  <a:cubicBezTo>
                    <a:pt x="19" y="88"/>
                    <a:pt x="17" y="85"/>
                    <a:pt x="16" y="82"/>
                  </a:cubicBezTo>
                  <a:cubicBezTo>
                    <a:pt x="11" y="75"/>
                    <a:pt x="9" y="66"/>
                    <a:pt x="10" y="56"/>
                  </a:cubicBezTo>
                  <a:cubicBezTo>
                    <a:pt x="10" y="53"/>
                    <a:pt x="11" y="50"/>
                    <a:pt x="12" y="49"/>
                  </a:cubicBezTo>
                  <a:cubicBezTo>
                    <a:pt x="12" y="48"/>
                    <a:pt x="11" y="46"/>
                    <a:pt x="11" y="45"/>
                  </a:cubicBezTo>
                  <a:cubicBezTo>
                    <a:pt x="10" y="41"/>
                    <a:pt x="10" y="36"/>
                    <a:pt x="10" y="31"/>
                  </a:cubicBezTo>
                  <a:cubicBezTo>
                    <a:pt x="11" y="20"/>
                    <a:pt x="15" y="12"/>
                    <a:pt x="22" y="4"/>
                  </a:cubicBezTo>
                  <a:cubicBezTo>
                    <a:pt x="24" y="3"/>
                    <a:pt x="25" y="2"/>
                    <a:pt x="27" y="2"/>
                  </a:cubicBezTo>
                  <a:cubicBezTo>
                    <a:pt x="32" y="2"/>
                    <a:pt x="37" y="7"/>
                    <a:pt x="42" y="14"/>
                  </a:cubicBezTo>
                  <a:cubicBezTo>
                    <a:pt x="43" y="15"/>
                    <a:pt x="44" y="16"/>
                    <a:pt x="44" y="17"/>
                  </a:cubicBezTo>
                  <a:cubicBezTo>
                    <a:pt x="55" y="27"/>
                    <a:pt x="68" y="34"/>
                    <a:pt x="86" y="39"/>
                  </a:cubicBezTo>
                  <a:cubicBezTo>
                    <a:pt x="87" y="30"/>
                    <a:pt x="91" y="21"/>
                    <a:pt x="97" y="14"/>
                  </a:cubicBezTo>
                  <a:cubicBezTo>
                    <a:pt x="106" y="5"/>
                    <a:pt x="118" y="0"/>
                    <a:pt x="131" y="0"/>
                  </a:cubicBezTo>
                  <a:cubicBezTo>
                    <a:pt x="136" y="0"/>
                    <a:pt x="140" y="1"/>
                    <a:pt x="145" y="2"/>
                  </a:cubicBezTo>
                  <a:cubicBezTo>
                    <a:pt x="150" y="4"/>
                    <a:pt x="155" y="7"/>
                    <a:pt x="160" y="10"/>
                  </a:cubicBezTo>
                  <a:cubicBezTo>
                    <a:pt x="164" y="10"/>
                    <a:pt x="168" y="8"/>
                    <a:pt x="172" y="6"/>
                  </a:cubicBezTo>
                  <a:cubicBezTo>
                    <a:pt x="172" y="6"/>
                    <a:pt x="173" y="6"/>
                    <a:pt x="174" y="5"/>
                  </a:cubicBezTo>
                  <a:cubicBezTo>
                    <a:pt x="176" y="4"/>
                    <a:pt x="180" y="2"/>
                    <a:pt x="183" y="2"/>
                  </a:cubicBezTo>
                  <a:cubicBezTo>
                    <a:pt x="187" y="2"/>
                    <a:pt x="189" y="3"/>
                    <a:pt x="190" y="6"/>
                  </a:cubicBezTo>
                  <a:cubicBezTo>
                    <a:pt x="191" y="9"/>
                    <a:pt x="191" y="13"/>
                    <a:pt x="190" y="17"/>
                  </a:cubicBezTo>
                  <a:cubicBezTo>
                    <a:pt x="192" y="17"/>
                    <a:pt x="194" y="17"/>
                    <a:pt x="195" y="18"/>
                  </a:cubicBezTo>
                  <a:cubicBezTo>
                    <a:pt x="196" y="18"/>
                    <a:pt x="196" y="18"/>
                    <a:pt x="196" y="18"/>
                  </a:cubicBezTo>
                  <a:cubicBezTo>
                    <a:pt x="197" y="19"/>
                    <a:pt x="197" y="19"/>
                    <a:pt x="197" y="19"/>
                  </a:cubicBezTo>
                  <a:cubicBezTo>
                    <a:pt x="197" y="19"/>
                    <a:pt x="197" y="19"/>
                    <a:pt x="197" y="19"/>
                  </a:cubicBezTo>
                  <a:cubicBezTo>
                    <a:pt x="197" y="19"/>
                    <a:pt x="197" y="19"/>
                    <a:pt x="197" y="20"/>
                  </a:cubicBezTo>
                  <a:cubicBezTo>
                    <a:pt x="197" y="20"/>
                    <a:pt x="197" y="20"/>
                    <a:pt x="197" y="20"/>
                  </a:cubicBezTo>
                  <a:cubicBezTo>
                    <a:pt x="197" y="20"/>
                    <a:pt x="197" y="20"/>
                    <a:pt x="197" y="20"/>
                  </a:cubicBezTo>
                  <a:cubicBezTo>
                    <a:pt x="200" y="23"/>
                    <a:pt x="200" y="23"/>
                    <a:pt x="200" y="23"/>
                  </a:cubicBezTo>
                  <a:cubicBezTo>
                    <a:pt x="199" y="24"/>
                    <a:pt x="199" y="24"/>
                    <a:pt x="199" y="24"/>
                  </a:cubicBezTo>
                  <a:cubicBezTo>
                    <a:pt x="199" y="29"/>
                    <a:pt x="194" y="36"/>
                    <a:pt x="190" y="42"/>
                  </a:cubicBezTo>
                  <a:cubicBezTo>
                    <a:pt x="188" y="44"/>
                    <a:pt x="186" y="46"/>
                    <a:pt x="184" y="47"/>
                  </a:cubicBezTo>
                  <a:cubicBezTo>
                    <a:pt x="181" y="50"/>
                    <a:pt x="179" y="52"/>
                    <a:pt x="179" y="54"/>
                  </a:cubicBezTo>
                  <a:cubicBezTo>
                    <a:pt x="181" y="70"/>
                    <a:pt x="174" y="87"/>
                    <a:pt x="169" y="99"/>
                  </a:cubicBezTo>
                  <a:cubicBezTo>
                    <a:pt x="157" y="125"/>
                    <a:pt x="134" y="145"/>
                    <a:pt x="105" y="154"/>
                  </a:cubicBezTo>
                  <a:cubicBezTo>
                    <a:pt x="93" y="158"/>
                    <a:pt x="81" y="160"/>
                    <a:pt x="68" y="160"/>
                  </a:cubicBezTo>
                  <a:close/>
                  <a:moveTo>
                    <a:pt x="10" y="126"/>
                  </a:moveTo>
                  <a:cubicBezTo>
                    <a:pt x="12" y="130"/>
                    <a:pt x="21" y="139"/>
                    <a:pt x="24" y="141"/>
                  </a:cubicBezTo>
                  <a:cubicBezTo>
                    <a:pt x="36" y="148"/>
                    <a:pt x="52" y="152"/>
                    <a:pt x="68" y="152"/>
                  </a:cubicBezTo>
                  <a:cubicBezTo>
                    <a:pt x="68" y="152"/>
                    <a:pt x="68" y="152"/>
                    <a:pt x="68" y="152"/>
                  </a:cubicBezTo>
                  <a:cubicBezTo>
                    <a:pt x="80" y="152"/>
                    <a:pt x="92" y="150"/>
                    <a:pt x="103" y="147"/>
                  </a:cubicBezTo>
                  <a:cubicBezTo>
                    <a:pt x="129" y="138"/>
                    <a:pt x="150" y="120"/>
                    <a:pt x="161" y="96"/>
                  </a:cubicBezTo>
                  <a:cubicBezTo>
                    <a:pt x="166" y="85"/>
                    <a:pt x="172" y="69"/>
                    <a:pt x="171" y="55"/>
                  </a:cubicBezTo>
                  <a:cubicBezTo>
                    <a:pt x="171" y="49"/>
                    <a:pt x="175" y="45"/>
                    <a:pt x="179" y="41"/>
                  </a:cubicBezTo>
                  <a:cubicBezTo>
                    <a:pt x="181" y="40"/>
                    <a:pt x="183" y="39"/>
                    <a:pt x="184" y="37"/>
                  </a:cubicBezTo>
                  <a:cubicBezTo>
                    <a:pt x="190" y="29"/>
                    <a:pt x="191" y="25"/>
                    <a:pt x="191" y="25"/>
                  </a:cubicBezTo>
                  <a:cubicBezTo>
                    <a:pt x="190" y="25"/>
                    <a:pt x="190" y="25"/>
                    <a:pt x="190" y="25"/>
                  </a:cubicBezTo>
                  <a:cubicBezTo>
                    <a:pt x="189" y="25"/>
                    <a:pt x="187" y="25"/>
                    <a:pt x="186" y="25"/>
                  </a:cubicBezTo>
                  <a:cubicBezTo>
                    <a:pt x="185" y="26"/>
                    <a:pt x="185" y="26"/>
                    <a:pt x="184" y="26"/>
                  </a:cubicBezTo>
                  <a:cubicBezTo>
                    <a:pt x="176" y="28"/>
                    <a:pt x="176" y="28"/>
                    <a:pt x="176" y="28"/>
                  </a:cubicBezTo>
                  <a:cubicBezTo>
                    <a:pt x="179" y="21"/>
                    <a:pt x="179" y="21"/>
                    <a:pt x="179" y="21"/>
                  </a:cubicBezTo>
                  <a:cubicBezTo>
                    <a:pt x="183" y="13"/>
                    <a:pt x="183" y="11"/>
                    <a:pt x="183" y="10"/>
                  </a:cubicBezTo>
                  <a:cubicBezTo>
                    <a:pt x="181" y="10"/>
                    <a:pt x="179" y="11"/>
                    <a:pt x="178" y="12"/>
                  </a:cubicBezTo>
                  <a:cubicBezTo>
                    <a:pt x="177" y="13"/>
                    <a:pt x="176" y="13"/>
                    <a:pt x="175" y="13"/>
                  </a:cubicBezTo>
                  <a:cubicBezTo>
                    <a:pt x="170" y="16"/>
                    <a:pt x="164" y="18"/>
                    <a:pt x="159" y="18"/>
                  </a:cubicBezTo>
                  <a:cubicBezTo>
                    <a:pt x="157" y="19"/>
                    <a:pt x="157" y="19"/>
                    <a:pt x="157" y="19"/>
                  </a:cubicBezTo>
                  <a:cubicBezTo>
                    <a:pt x="156" y="17"/>
                    <a:pt x="156" y="17"/>
                    <a:pt x="156" y="17"/>
                  </a:cubicBezTo>
                  <a:cubicBezTo>
                    <a:pt x="152" y="14"/>
                    <a:pt x="147" y="11"/>
                    <a:pt x="142" y="10"/>
                  </a:cubicBezTo>
                  <a:cubicBezTo>
                    <a:pt x="139" y="8"/>
                    <a:pt x="135" y="8"/>
                    <a:pt x="131" y="8"/>
                  </a:cubicBezTo>
                  <a:cubicBezTo>
                    <a:pt x="121" y="8"/>
                    <a:pt x="110" y="12"/>
                    <a:pt x="103" y="19"/>
                  </a:cubicBezTo>
                  <a:cubicBezTo>
                    <a:pt x="97" y="26"/>
                    <a:pt x="94" y="35"/>
                    <a:pt x="94" y="44"/>
                  </a:cubicBezTo>
                  <a:cubicBezTo>
                    <a:pt x="94" y="49"/>
                    <a:pt x="94" y="49"/>
                    <a:pt x="94" y="49"/>
                  </a:cubicBezTo>
                  <a:cubicBezTo>
                    <a:pt x="89" y="48"/>
                    <a:pt x="89" y="48"/>
                    <a:pt x="89" y="48"/>
                  </a:cubicBezTo>
                  <a:cubicBezTo>
                    <a:pt x="67" y="42"/>
                    <a:pt x="51" y="34"/>
                    <a:pt x="39" y="22"/>
                  </a:cubicBezTo>
                  <a:cubicBezTo>
                    <a:pt x="38" y="22"/>
                    <a:pt x="37" y="20"/>
                    <a:pt x="35" y="18"/>
                  </a:cubicBezTo>
                  <a:cubicBezTo>
                    <a:pt x="34" y="16"/>
                    <a:pt x="30" y="11"/>
                    <a:pt x="28" y="10"/>
                  </a:cubicBezTo>
                  <a:cubicBezTo>
                    <a:pt x="21" y="16"/>
                    <a:pt x="19" y="22"/>
                    <a:pt x="18" y="31"/>
                  </a:cubicBezTo>
                  <a:cubicBezTo>
                    <a:pt x="18" y="36"/>
                    <a:pt x="18" y="40"/>
                    <a:pt x="19" y="44"/>
                  </a:cubicBezTo>
                  <a:cubicBezTo>
                    <a:pt x="19" y="45"/>
                    <a:pt x="20" y="47"/>
                    <a:pt x="21" y="49"/>
                  </a:cubicBezTo>
                  <a:cubicBezTo>
                    <a:pt x="23" y="54"/>
                    <a:pt x="23" y="54"/>
                    <a:pt x="23" y="54"/>
                  </a:cubicBezTo>
                  <a:cubicBezTo>
                    <a:pt x="18" y="55"/>
                    <a:pt x="18" y="55"/>
                    <a:pt x="18" y="55"/>
                  </a:cubicBezTo>
                  <a:cubicBezTo>
                    <a:pt x="18" y="55"/>
                    <a:pt x="18" y="55"/>
                    <a:pt x="18" y="56"/>
                  </a:cubicBezTo>
                  <a:cubicBezTo>
                    <a:pt x="17" y="65"/>
                    <a:pt x="19" y="72"/>
                    <a:pt x="23" y="78"/>
                  </a:cubicBezTo>
                  <a:cubicBezTo>
                    <a:pt x="24" y="81"/>
                    <a:pt x="26" y="83"/>
                    <a:pt x="28" y="85"/>
                  </a:cubicBezTo>
                  <a:cubicBezTo>
                    <a:pt x="30" y="87"/>
                    <a:pt x="30" y="87"/>
                    <a:pt x="30" y="87"/>
                  </a:cubicBezTo>
                  <a:cubicBezTo>
                    <a:pt x="30" y="89"/>
                    <a:pt x="30" y="89"/>
                    <a:pt x="30" y="89"/>
                  </a:cubicBezTo>
                  <a:cubicBezTo>
                    <a:pt x="29" y="91"/>
                    <a:pt x="30" y="94"/>
                    <a:pt x="31" y="97"/>
                  </a:cubicBezTo>
                  <a:cubicBezTo>
                    <a:pt x="34" y="105"/>
                    <a:pt x="41" y="111"/>
                    <a:pt x="50" y="115"/>
                  </a:cubicBezTo>
                  <a:cubicBezTo>
                    <a:pt x="60" y="119"/>
                    <a:pt x="60" y="119"/>
                    <a:pt x="60" y="119"/>
                  </a:cubicBezTo>
                  <a:cubicBezTo>
                    <a:pt x="50" y="122"/>
                    <a:pt x="50" y="122"/>
                    <a:pt x="50" y="122"/>
                  </a:cubicBezTo>
                  <a:cubicBezTo>
                    <a:pt x="40" y="125"/>
                    <a:pt x="32" y="126"/>
                    <a:pt x="23" y="126"/>
                  </a:cubicBezTo>
                  <a:cubicBezTo>
                    <a:pt x="21" y="126"/>
                    <a:pt x="19" y="126"/>
                    <a:pt x="17" y="126"/>
                  </a:cubicBezTo>
                  <a:cubicBezTo>
                    <a:pt x="15" y="126"/>
                    <a:pt x="13" y="126"/>
                    <a:pt x="11" y="126"/>
                  </a:cubicBezTo>
                  <a:cubicBezTo>
                    <a:pt x="11" y="126"/>
                    <a:pt x="10" y="126"/>
                    <a:pt x="10" y="126"/>
                  </a:cubicBezTo>
                  <a:close/>
                </a:path>
              </a:pathLst>
            </a:custGeom>
            <a:grpFill/>
            <a:ln>
              <a:noFill/>
            </a:ln>
          </p:spPr>
          <p:txBody>
            <a:bodyPr vert="horz" wrap="square" lIns="91440" tIns="45720" rIns="91440" bIns="45720" numCol="1" anchor="t" anchorCtr="0" compatLnSpc="1"/>
            <a:lstStyle/>
            <a:p>
              <a:endParaRPr lang="en-US"/>
            </a:p>
          </p:txBody>
        </p:sp>
        <p:sp>
          <p:nvSpPr>
            <p:cNvPr id="20" name="Freeform 35"/>
            <p:cNvSpPr>
              <a:spLocks noEditPoints="1"/>
            </p:cNvSpPr>
            <p:nvPr userDrawn="1"/>
          </p:nvSpPr>
          <p:spPr bwMode="auto">
            <a:xfrm>
              <a:off x="10816239" y="6605224"/>
              <a:ext cx="71089" cy="142178"/>
            </a:xfrm>
            <a:custGeom>
              <a:avLst/>
              <a:gdLst>
                <a:gd name="T0" fmla="*/ 60 w 88"/>
                <a:gd name="T1" fmla="*/ 176 h 176"/>
                <a:gd name="T2" fmla="*/ 16 w 88"/>
                <a:gd name="T3" fmla="*/ 176 h 176"/>
                <a:gd name="T4" fmla="*/ 16 w 88"/>
                <a:gd name="T5" fmla="*/ 92 h 176"/>
                <a:gd name="T6" fmla="*/ 0 w 88"/>
                <a:gd name="T7" fmla="*/ 92 h 176"/>
                <a:gd name="T8" fmla="*/ 0 w 88"/>
                <a:gd name="T9" fmla="*/ 56 h 176"/>
                <a:gd name="T10" fmla="*/ 16 w 88"/>
                <a:gd name="T11" fmla="*/ 56 h 176"/>
                <a:gd name="T12" fmla="*/ 17 w 88"/>
                <a:gd name="T13" fmla="*/ 39 h 176"/>
                <a:gd name="T14" fmla="*/ 57 w 88"/>
                <a:gd name="T15" fmla="*/ 0 h 176"/>
                <a:gd name="T16" fmla="*/ 88 w 88"/>
                <a:gd name="T17" fmla="*/ 0 h 176"/>
                <a:gd name="T18" fmla="*/ 88 w 88"/>
                <a:gd name="T19" fmla="*/ 37 h 176"/>
                <a:gd name="T20" fmla="*/ 64 w 88"/>
                <a:gd name="T21" fmla="*/ 37 h 176"/>
                <a:gd name="T22" fmla="*/ 60 w 88"/>
                <a:gd name="T23" fmla="*/ 40 h 176"/>
                <a:gd name="T24" fmla="*/ 60 w 88"/>
                <a:gd name="T25" fmla="*/ 56 h 176"/>
                <a:gd name="T26" fmla="*/ 84 w 88"/>
                <a:gd name="T27" fmla="*/ 56 h 176"/>
                <a:gd name="T28" fmla="*/ 85 w 88"/>
                <a:gd name="T29" fmla="*/ 92 h 176"/>
                <a:gd name="T30" fmla="*/ 60 w 88"/>
                <a:gd name="T31" fmla="*/ 92 h 176"/>
                <a:gd name="T32" fmla="*/ 60 w 88"/>
                <a:gd name="T33" fmla="*/ 176 h 176"/>
                <a:gd name="T34" fmla="*/ 24 w 88"/>
                <a:gd name="T35" fmla="*/ 168 h 176"/>
                <a:gd name="T36" fmla="*/ 52 w 88"/>
                <a:gd name="T37" fmla="*/ 168 h 176"/>
                <a:gd name="T38" fmla="*/ 53 w 88"/>
                <a:gd name="T39" fmla="*/ 84 h 176"/>
                <a:gd name="T40" fmla="*/ 77 w 88"/>
                <a:gd name="T41" fmla="*/ 84 h 176"/>
                <a:gd name="T42" fmla="*/ 76 w 88"/>
                <a:gd name="T43" fmla="*/ 64 h 176"/>
                <a:gd name="T44" fmla="*/ 52 w 88"/>
                <a:gd name="T45" fmla="*/ 64 h 176"/>
                <a:gd name="T46" fmla="*/ 53 w 88"/>
                <a:gd name="T47" fmla="*/ 41 h 176"/>
                <a:gd name="T48" fmla="*/ 64 w 88"/>
                <a:gd name="T49" fmla="*/ 29 h 176"/>
                <a:gd name="T50" fmla="*/ 79 w 88"/>
                <a:gd name="T51" fmla="*/ 29 h 176"/>
                <a:gd name="T52" fmla="*/ 79 w 88"/>
                <a:gd name="T53" fmla="*/ 8 h 176"/>
                <a:gd name="T54" fmla="*/ 57 w 88"/>
                <a:gd name="T55" fmla="*/ 8 h 176"/>
                <a:gd name="T56" fmla="*/ 25 w 88"/>
                <a:gd name="T57" fmla="*/ 39 h 176"/>
                <a:gd name="T58" fmla="*/ 24 w 88"/>
                <a:gd name="T59" fmla="*/ 64 h 176"/>
                <a:gd name="T60" fmla="*/ 8 w 88"/>
                <a:gd name="T61" fmla="*/ 64 h 176"/>
                <a:gd name="T62" fmla="*/ 8 w 88"/>
                <a:gd name="T63" fmla="*/ 84 h 176"/>
                <a:gd name="T64" fmla="*/ 24 w 88"/>
                <a:gd name="T65" fmla="*/ 84 h 176"/>
                <a:gd name="T66" fmla="*/ 24 w 88"/>
                <a:gd name="T67"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176">
                  <a:moveTo>
                    <a:pt x="60" y="176"/>
                  </a:moveTo>
                  <a:cubicBezTo>
                    <a:pt x="16" y="176"/>
                    <a:pt x="16" y="176"/>
                    <a:pt x="16" y="176"/>
                  </a:cubicBezTo>
                  <a:cubicBezTo>
                    <a:pt x="16" y="92"/>
                    <a:pt x="16" y="92"/>
                    <a:pt x="16" y="92"/>
                  </a:cubicBezTo>
                  <a:cubicBezTo>
                    <a:pt x="0" y="92"/>
                    <a:pt x="0" y="92"/>
                    <a:pt x="0" y="92"/>
                  </a:cubicBezTo>
                  <a:cubicBezTo>
                    <a:pt x="0" y="56"/>
                    <a:pt x="0" y="56"/>
                    <a:pt x="0" y="56"/>
                  </a:cubicBezTo>
                  <a:cubicBezTo>
                    <a:pt x="16" y="56"/>
                    <a:pt x="16" y="56"/>
                    <a:pt x="16" y="56"/>
                  </a:cubicBezTo>
                  <a:cubicBezTo>
                    <a:pt x="17" y="39"/>
                    <a:pt x="17" y="39"/>
                    <a:pt x="17" y="39"/>
                  </a:cubicBezTo>
                  <a:cubicBezTo>
                    <a:pt x="17" y="20"/>
                    <a:pt x="28" y="0"/>
                    <a:pt x="57" y="0"/>
                  </a:cubicBezTo>
                  <a:cubicBezTo>
                    <a:pt x="88" y="0"/>
                    <a:pt x="88" y="0"/>
                    <a:pt x="88" y="0"/>
                  </a:cubicBezTo>
                  <a:cubicBezTo>
                    <a:pt x="88" y="37"/>
                    <a:pt x="88" y="37"/>
                    <a:pt x="88" y="37"/>
                  </a:cubicBezTo>
                  <a:cubicBezTo>
                    <a:pt x="64" y="37"/>
                    <a:pt x="64" y="37"/>
                    <a:pt x="64" y="37"/>
                  </a:cubicBezTo>
                  <a:cubicBezTo>
                    <a:pt x="62" y="37"/>
                    <a:pt x="60" y="37"/>
                    <a:pt x="60" y="40"/>
                  </a:cubicBezTo>
                  <a:cubicBezTo>
                    <a:pt x="60" y="56"/>
                    <a:pt x="60" y="56"/>
                    <a:pt x="60" y="56"/>
                  </a:cubicBezTo>
                  <a:cubicBezTo>
                    <a:pt x="84" y="56"/>
                    <a:pt x="84" y="56"/>
                    <a:pt x="84" y="56"/>
                  </a:cubicBezTo>
                  <a:cubicBezTo>
                    <a:pt x="85" y="92"/>
                    <a:pt x="85" y="92"/>
                    <a:pt x="85" y="92"/>
                  </a:cubicBezTo>
                  <a:cubicBezTo>
                    <a:pt x="60" y="92"/>
                    <a:pt x="60" y="92"/>
                    <a:pt x="60" y="92"/>
                  </a:cubicBezTo>
                  <a:lnTo>
                    <a:pt x="60" y="176"/>
                  </a:lnTo>
                  <a:close/>
                  <a:moveTo>
                    <a:pt x="24" y="168"/>
                  </a:moveTo>
                  <a:cubicBezTo>
                    <a:pt x="52" y="168"/>
                    <a:pt x="52" y="168"/>
                    <a:pt x="52" y="168"/>
                  </a:cubicBezTo>
                  <a:cubicBezTo>
                    <a:pt x="53" y="84"/>
                    <a:pt x="53" y="84"/>
                    <a:pt x="53" y="84"/>
                  </a:cubicBezTo>
                  <a:cubicBezTo>
                    <a:pt x="77" y="84"/>
                    <a:pt x="77" y="84"/>
                    <a:pt x="77" y="84"/>
                  </a:cubicBezTo>
                  <a:cubicBezTo>
                    <a:pt x="76" y="64"/>
                    <a:pt x="76" y="64"/>
                    <a:pt x="76" y="64"/>
                  </a:cubicBezTo>
                  <a:cubicBezTo>
                    <a:pt x="52" y="64"/>
                    <a:pt x="52" y="64"/>
                    <a:pt x="52" y="64"/>
                  </a:cubicBezTo>
                  <a:cubicBezTo>
                    <a:pt x="53" y="41"/>
                    <a:pt x="53" y="41"/>
                    <a:pt x="53" y="41"/>
                  </a:cubicBezTo>
                  <a:cubicBezTo>
                    <a:pt x="53" y="33"/>
                    <a:pt x="59" y="29"/>
                    <a:pt x="64" y="29"/>
                  </a:cubicBezTo>
                  <a:cubicBezTo>
                    <a:pt x="79" y="29"/>
                    <a:pt x="79" y="29"/>
                    <a:pt x="79" y="29"/>
                  </a:cubicBezTo>
                  <a:cubicBezTo>
                    <a:pt x="79" y="8"/>
                    <a:pt x="79" y="8"/>
                    <a:pt x="79" y="8"/>
                  </a:cubicBezTo>
                  <a:cubicBezTo>
                    <a:pt x="57" y="8"/>
                    <a:pt x="57" y="8"/>
                    <a:pt x="57" y="8"/>
                  </a:cubicBezTo>
                  <a:cubicBezTo>
                    <a:pt x="28" y="8"/>
                    <a:pt x="25" y="32"/>
                    <a:pt x="25" y="39"/>
                  </a:cubicBezTo>
                  <a:cubicBezTo>
                    <a:pt x="24" y="64"/>
                    <a:pt x="24" y="64"/>
                    <a:pt x="24" y="64"/>
                  </a:cubicBezTo>
                  <a:cubicBezTo>
                    <a:pt x="8" y="64"/>
                    <a:pt x="8" y="64"/>
                    <a:pt x="8" y="64"/>
                  </a:cubicBezTo>
                  <a:cubicBezTo>
                    <a:pt x="8" y="84"/>
                    <a:pt x="8" y="84"/>
                    <a:pt x="8" y="84"/>
                  </a:cubicBezTo>
                  <a:cubicBezTo>
                    <a:pt x="24" y="84"/>
                    <a:pt x="24" y="84"/>
                    <a:pt x="24" y="84"/>
                  </a:cubicBezTo>
                  <a:lnTo>
                    <a:pt x="24" y="168"/>
                  </a:lnTo>
                  <a:close/>
                </a:path>
              </a:pathLst>
            </a:custGeom>
            <a:grpFill/>
            <a:ln>
              <a:noFill/>
            </a:ln>
          </p:spPr>
          <p:txBody>
            <a:bodyPr vert="horz" wrap="square" lIns="91440" tIns="45720" rIns="91440" bIns="45720" numCol="1" anchor="t" anchorCtr="0" compatLnSpc="1"/>
            <a:lstStyle/>
            <a:p>
              <a:endParaRPr lang="en-US"/>
            </a:p>
          </p:txBody>
        </p:sp>
        <p:sp>
          <p:nvSpPr>
            <p:cNvPr id="21" name="Freeform 37"/>
            <p:cNvSpPr>
              <a:spLocks noEditPoints="1"/>
            </p:cNvSpPr>
            <p:nvPr userDrawn="1"/>
          </p:nvSpPr>
          <p:spPr bwMode="auto">
            <a:xfrm>
              <a:off x="11106660" y="6601913"/>
              <a:ext cx="151891" cy="148800"/>
            </a:xfrm>
            <a:custGeom>
              <a:avLst/>
              <a:gdLst>
                <a:gd name="T0" fmla="*/ 17 w 188"/>
                <a:gd name="T1" fmla="*/ 184 h 184"/>
                <a:gd name="T2" fmla="*/ 0 w 188"/>
                <a:gd name="T3" fmla="*/ 17 h 184"/>
                <a:gd name="T4" fmla="*/ 170 w 188"/>
                <a:gd name="T5" fmla="*/ 0 h 184"/>
                <a:gd name="T6" fmla="*/ 188 w 188"/>
                <a:gd name="T7" fmla="*/ 167 h 184"/>
                <a:gd name="T8" fmla="*/ 17 w 188"/>
                <a:gd name="T9" fmla="*/ 8 h 184"/>
                <a:gd name="T10" fmla="*/ 7 w 188"/>
                <a:gd name="T11" fmla="*/ 167 h 184"/>
                <a:gd name="T12" fmla="*/ 170 w 188"/>
                <a:gd name="T13" fmla="*/ 176 h 184"/>
                <a:gd name="T14" fmla="*/ 180 w 188"/>
                <a:gd name="T15" fmla="*/ 17 h 184"/>
                <a:gd name="T16" fmla="*/ 17 w 188"/>
                <a:gd name="T17" fmla="*/ 8 h 184"/>
                <a:gd name="T18" fmla="*/ 26 w 188"/>
                <a:gd name="T19" fmla="*/ 168 h 184"/>
                <a:gd name="T20" fmla="*/ 16 w 188"/>
                <a:gd name="T21" fmla="*/ 85 h 184"/>
                <a:gd name="T22" fmla="*/ 48 w 188"/>
                <a:gd name="T23" fmla="*/ 81 h 184"/>
                <a:gd name="T24" fmla="*/ 52 w 188"/>
                <a:gd name="T25" fmla="*/ 86 h 184"/>
                <a:gd name="T26" fmla="*/ 94 w 188"/>
                <a:gd name="T27" fmla="*/ 141 h 184"/>
                <a:gd name="T28" fmla="*/ 135 w 188"/>
                <a:gd name="T29" fmla="*/ 86 h 184"/>
                <a:gd name="T30" fmla="*/ 139 w 188"/>
                <a:gd name="T31" fmla="*/ 81 h 184"/>
                <a:gd name="T32" fmla="*/ 172 w 188"/>
                <a:gd name="T33" fmla="*/ 85 h 184"/>
                <a:gd name="T34" fmla="*/ 161 w 188"/>
                <a:gd name="T35" fmla="*/ 168 h 184"/>
                <a:gd name="T36" fmla="*/ 23 w 188"/>
                <a:gd name="T37" fmla="*/ 158 h 184"/>
                <a:gd name="T38" fmla="*/ 161 w 188"/>
                <a:gd name="T39" fmla="*/ 160 h 184"/>
                <a:gd name="T40" fmla="*/ 164 w 188"/>
                <a:gd name="T41" fmla="*/ 89 h 184"/>
                <a:gd name="T42" fmla="*/ 145 w 188"/>
                <a:gd name="T43" fmla="*/ 98 h 184"/>
                <a:gd name="T44" fmla="*/ 43 w 188"/>
                <a:gd name="T45" fmla="*/ 98 h 184"/>
                <a:gd name="T46" fmla="*/ 23 w 188"/>
                <a:gd name="T47" fmla="*/ 89 h 184"/>
                <a:gd name="T48" fmla="*/ 58 w 188"/>
                <a:gd name="T49" fmla="*/ 98 h 184"/>
                <a:gd name="T50" fmla="*/ 129 w 188"/>
                <a:gd name="T51" fmla="*/ 98 h 184"/>
                <a:gd name="T52" fmla="*/ 94 w 188"/>
                <a:gd name="T53" fmla="*/ 71 h 184"/>
                <a:gd name="T54" fmla="*/ 94 w 188"/>
                <a:gd name="T55" fmla="*/ 125 h 184"/>
                <a:gd name="T56" fmla="*/ 94 w 188"/>
                <a:gd name="T57" fmla="*/ 71 h 184"/>
                <a:gd name="T58" fmla="*/ 135 w 188"/>
                <a:gd name="T59" fmla="*/ 60 h 184"/>
                <a:gd name="T60" fmla="*/ 124 w 188"/>
                <a:gd name="T61" fmla="*/ 30 h 184"/>
                <a:gd name="T62" fmla="*/ 156 w 188"/>
                <a:gd name="T63" fmla="*/ 20 h 184"/>
                <a:gd name="T64" fmla="*/ 168 w 188"/>
                <a:gd name="T65" fmla="*/ 50 h 184"/>
                <a:gd name="T66" fmla="*/ 135 w 188"/>
                <a:gd name="T67" fmla="*/ 28 h 184"/>
                <a:gd name="T68" fmla="*/ 132 w 188"/>
                <a:gd name="T69" fmla="*/ 49 h 184"/>
                <a:gd name="T70" fmla="*/ 157 w 188"/>
                <a:gd name="T71" fmla="*/ 52 h 184"/>
                <a:gd name="T72" fmla="*/ 160 w 188"/>
                <a:gd name="T73" fmla="*/ 31 h 184"/>
                <a:gd name="T74" fmla="*/ 135 w 188"/>
                <a:gd name="T75" fmla="*/ 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84">
                  <a:moveTo>
                    <a:pt x="170" y="184"/>
                  </a:moveTo>
                  <a:cubicBezTo>
                    <a:pt x="17" y="184"/>
                    <a:pt x="17" y="184"/>
                    <a:pt x="17" y="184"/>
                  </a:cubicBezTo>
                  <a:cubicBezTo>
                    <a:pt x="8" y="184"/>
                    <a:pt x="0" y="176"/>
                    <a:pt x="0" y="167"/>
                  </a:cubicBezTo>
                  <a:cubicBezTo>
                    <a:pt x="0" y="17"/>
                    <a:pt x="0" y="17"/>
                    <a:pt x="0" y="17"/>
                  </a:cubicBezTo>
                  <a:cubicBezTo>
                    <a:pt x="0" y="8"/>
                    <a:pt x="8" y="0"/>
                    <a:pt x="17" y="0"/>
                  </a:cubicBezTo>
                  <a:cubicBezTo>
                    <a:pt x="170" y="0"/>
                    <a:pt x="170" y="0"/>
                    <a:pt x="170" y="0"/>
                  </a:cubicBezTo>
                  <a:cubicBezTo>
                    <a:pt x="180" y="0"/>
                    <a:pt x="188" y="8"/>
                    <a:pt x="188" y="17"/>
                  </a:cubicBezTo>
                  <a:cubicBezTo>
                    <a:pt x="188" y="167"/>
                    <a:pt x="188" y="167"/>
                    <a:pt x="188" y="167"/>
                  </a:cubicBezTo>
                  <a:cubicBezTo>
                    <a:pt x="188" y="176"/>
                    <a:pt x="180" y="184"/>
                    <a:pt x="170" y="184"/>
                  </a:cubicBezTo>
                  <a:close/>
                  <a:moveTo>
                    <a:pt x="17" y="8"/>
                  </a:moveTo>
                  <a:cubicBezTo>
                    <a:pt x="12" y="8"/>
                    <a:pt x="7" y="12"/>
                    <a:pt x="7" y="17"/>
                  </a:cubicBezTo>
                  <a:cubicBezTo>
                    <a:pt x="7" y="167"/>
                    <a:pt x="7" y="167"/>
                    <a:pt x="7" y="167"/>
                  </a:cubicBezTo>
                  <a:cubicBezTo>
                    <a:pt x="7" y="172"/>
                    <a:pt x="12" y="176"/>
                    <a:pt x="17" y="176"/>
                  </a:cubicBezTo>
                  <a:cubicBezTo>
                    <a:pt x="170" y="176"/>
                    <a:pt x="170" y="176"/>
                    <a:pt x="170" y="176"/>
                  </a:cubicBezTo>
                  <a:cubicBezTo>
                    <a:pt x="175" y="176"/>
                    <a:pt x="180" y="172"/>
                    <a:pt x="180" y="167"/>
                  </a:cubicBezTo>
                  <a:cubicBezTo>
                    <a:pt x="180" y="17"/>
                    <a:pt x="180" y="17"/>
                    <a:pt x="180" y="17"/>
                  </a:cubicBezTo>
                  <a:cubicBezTo>
                    <a:pt x="180" y="12"/>
                    <a:pt x="175" y="8"/>
                    <a:pt x="170" y="8"/>
                  </a:cubicBezTo>
                  <a:lnTo>
                    <a:pt x="17" y="8"/>
                  </a:lnTo>
                  <a:close/>
                  <a:moveTo>
                    <a:pt x="161" y="168"/>
                  </a:moveTo>
                  <a:cubicBezTo>
                    <a:pt x="26" y="168"/>
                    <a:pt x="26" y="168"/>
                    <a:pt x="26" y="168"/>
                  </a:cubicBezTo>
                  <a:cubicBezTo>
                    <a:pt x="20" y="168"/>
                    <a:pt x="16" y="163"/>
                    <a:pt x="16" y="158"/>
                  </a:cubicBezTo>
                  <a:cubicBezTo>
                    <a:pt x="16" y="85"/>
                    <a:pt x="16" y="85"/>
                    <a:pt x="16" y="85"/>
                  </a:cubicBezTo>
                  <a:cubicBezTo>
                    <a:pt x="16" y="83"/>
                    <a:pt x="17" y="81"/>
                    <a:pt x="19" y="81"/>
                  </a:cubicBezTo>
                  <a:cubicBezTo>
                    <a:pt x="48" y="81"/>
                    <a:pt x="48" y="81"/>
                    <a:pt x="48" y="81"/>
                  </a:cubicBezTo>
                  <a:cubicBezTo>
                    <a:pt x="50" y="81"/>
                    <a:pt x="51" y="82"/>
                    <a:pt x="51" y="83"/>
                  </a:cubicBezTo>
                  <a:cubicBezTo>
                    <a:pt x="52" y="84"/>
                    <a:pt x="52" y="85"/>
                    <a:pt x="52" y="86"/>
                  </a:cubicBezTo>
                  <a:cubicBezTo>
                    <a:pt x="51" y="90"/>
                    <a:pt x="50" y="94"/>
                    <a:pt x="50" y="98"/>
                  </a:cubicBezTo>
                  <a:cubicBezTo>
                    <a:pt x="50" y="122"/>
                    <a:pt x="70" y="141"/>
                    <a:pt x="94" y="141"/>
                  </a:cubicBezTo>
                  <a:cubicBezTo>
                    <a:pt x="117" y="141"/>
                    <a:pt x="137" y="122"/>
                    <a:pt x="137" y="98"/>
                  </a:cubicBezTo>
                  <a:cubicBezTo>
                    <a:pt x="137" y="94"/>
                    <a:pt x="136" y="90"/>
                    <a:pt x="135" y="86"/>
                  </a:cubicBezTo>
                  <a:cubicBezTo>
                    <a:pt x="135" y="85"/>
                    <a:pt x="135" y="84"/>
                    <a:pt x="136" y="83"/>
                  </a:cubicBezTo>
                  <a:cubicBezTo>
                    <a:pt x="136" y="82"/>
                    <a:pt x="138" y="81"/>
                    <a:pt x="139" y="81"/>
                  </a:cubicBezTo>
                  <a:cubicBezTo>
                    <a:pt x="168" y="81"/>
                    <a:pt x="168" y="81"/>
                    <a:pt x="168" y="81"/>
                  </a:cubicBezTo>
                  <a:cubicBezTo>
                    <a:pt x="170" y="81"/>
                    <a:pt x="172" y="83"/>
                    <a:pt x="172" y="85"/>
                  </a:cubicBezTo>
                  <a:cubicBezTo>
                    <a:pt x="172" y="158"/>
                    <a:pt x="172" y="158"/>
                    <a:pt x="172" y="158"/>
                  </a:cubicBezTo>
                  <a:cubicBezTo>
                    <a:pt x="172" y="163"/>
                    <a:pt x="167" y="168"/>
                    <a:pt x="161" y="168"/>
                  </a:cubicBezTo>
                  <a:close/>
                  <a:moveTo>
                    <a:pt x="23" y="89"/>
                  </a:moveTo>
                  <a:cubicBezTo>
                    <a:pt x="23" y="158"/>
                    <a:pt x="23" y="158"/>
                    <a:pt x="23" y="158"/>
                  </a:cubicBezTo>
                  <a:cubicBezTo>
                    <a:pt x="23" y="159"/>
                    <a:pt x="25" y="160"/>
                    <a:pt x="26" y="160"/>
                  </a:cubicBezTo>
                  <a:cubicBezTo>
                    <a:pt x="161" y="160"/>
                    <a:pt x="161" y="160"/>
                    <a:pt x="161" y="160"/>
                  </a:cubicBezTo>
                  <a:cubicBezTo>
                    <a:pt x="163" y="160"/>
                    <a:pt x="164" y="159"/>
                    <a:pt x="164" y="158"/>
                  </a:cubicBezTo>
                  <a:cubicBezTo>
                    <a:pt x="164" y="89"/>
                    <a:pt x="164" y="89"/>
                    <a:pt x="164" y="89"/>
                  </a:cubicBezTo>
                  <a:cubicBezTo>
                    <a:pt x="144" y="89"/>
                    <a:pt x="144" y="89"/>
                    <a:pt x="144" y="89"/>
                  </a:cubicBezTo>
                  <a:cubicBezTo>
                    <a:pt x="144" y="92"/>
                    <a:pt x="145" y="95"/>
                    <a:pt x="145" y="98"/>
                  </a:cubicBezTo>
                  <a:cubicBezTo>
                    <a:pt x="145" y="126"/>
                    <a:pt x="122" y="148"/>
                    <a:pt x="94" y="148"/>
                  </a:cubicBezTo>
                  <a:cubicBezTo>
                    <a:pt x="65" y="148"/>
                    <a:pt x="43" y="126"/>
                    <a:pt x="43" y="98"/>
                  </a:cubicBezTo>
                  <a:cubicBezTo>
                    <a:pt x="43" y="95"/>
                    <a:pt x="43" y="92"/>
                    <a:pt x="43" y="89"/>
                  </a:cubicBezTo>
                  <a:lnTo>
                    <a:pt x="23" y="89"/>
                  </a:lnTo>
                  <a:close/>
                  <a:moveTo>
                    <a:pt x="94" y="133"/>
                  </a:moveTo>
                  <a:cubicBezTo>
                    <a:pt x="74" y="133"/>
                    <a:pt x="58" y="117"/>
                    <a:pt x="58" y="98"/>
                  </a:cubicBezTo>
                  <a:cubicBezTo>
                    <a:pt x="58" y="79"/>
                    <a:pt x="74" y="64"/>
                    <a:pt x="94" y="64"/>
                  </a:cubicBezTo>
                  <a:cubicBezTo>
                    <a:pt x="113" y="64"/>
                    <a:pt x="129" y="79"/>
                    <a:pt x="129" y="98"/>
                  </a:cubicBezTo>
                  <a:cubicBezTo>
                    <a:pt x="129" y="117"/>
                    <a:pt x="113" y="133"/>
                    <a:pt x="94" y="133"/>
                  </a:cubicBezTo>
                  <a:close/>
                  <a:moveTo>
                    <a:pt x="94" y="71"/>
                  </a:moveTo>
                  <a:cubicBezTo>
                    <a:pt x="78" y="71"/>
                    <a:pt x="66" y="84"/>
                    <a:pt x="66" y="98"/>
                  </a:cubicBezTo>
                  <a:cubicBezTo>
                    <a:pt x="66" y="113"/>
                    <a:pt x="78" y="125"/>
                    <a:pt x="94" y="125"/>
                  </a:cubicBezTo>
                  <a:cubicBezTo>
                    <a:pt x="109" y="125"/>
                    <a:pt x="121" y="113"/>
                    <a:pt x="121" y="98"/>
                  </a:cubicBezTo>
                  <a:cubicBezTo>
                    <a:pt x="121" y="84"/>
                    <a:pt x="109" y="71"/>
                    <a:pt x="94" y="71"/>
                  </a:cubicBezTo>
                  <a:close/>
                  <a:moveTo>
                    <a:pt x="156" y="60"/>
                  </a:moveTo>
                  <a:cubicBezTo>
                    <a:pt x="135" y="60"/>
                    <a:pt x="135" y="60"/>
                    <a:pt x="135" y="60"/>
                  </a:cubicBezTo>
                  <a:cubicBezTo>
                    <a:pt x="129" y="60"/>
                    <a:pt x="124" y="55"/>
                    <a:pt x="124" y="50"/>
                  </a:cubicBezTo>
                  <a:cubicBezTo>
                    <a:pt x="124" y="30"/>
                    <a:pt x="124" y="30"/>
                    <a:pt x="124" y="30"/>
                  </a:cubicBezTo>
                  <a:cubicBezTo>
                    <a:pt x="124" y="24"/>
                    <a:pt x="129" y="20"/>
                    <a:pt x="135" y="20"/>
                  </a:cubicBezTo>
                  <a:cubicBezTo>
                    <a:pt x="156" y="20"/>
                    <a:pt x="156" y="20"/>
                    <a:pt x="156" y="20"/>
                  </a:cubicBezTo>
                  <a:cubicBezTo>
                    <a:pt x="163" y="20"/>
                    <a:pt x="168" y="24"/>
                    <a:pt x="168" y="30"/>
                  </a:cubicBezTo>
                  <a:cubicBezTo>
                    <a:pt x="168" y="50"/>
                    <a:pt x="168" y="50"/>
                    <a:pt x="168" y="50"/>
                  </a:cubicBezTo>
                  <a:cubicBezTo>
                    <a:pt x="168" y="55"/>
                    <a:pt x="163" y="60"/>
                    <a:pt x="156" y="60"/>
                  </a:cubicBezTo>
                  <a:close/>
                  <a:moveTo>
                    <a:pt x="135" y="28"/>
                  </a:moveTo>
                  <a:cubicBezTo>
                    <a:pt x="133" y="28"/>
                    <a:pt x="132" y="29"/>
                    <a:pt x="132" y="31"/>
                  </a:cubicBezTo>
                  <a:cubicBezTo>
                    <a:pt x="132" y="49"/>
                    <a:pt x="132" y="49"/>
                    <a:pt x="132" y="49"/>
                  </a:cubicBezTo>
                  <a:cubicBezTo>
                    <a:pt x="132" y="51"/>
                    <a:pt x="133" y="52"/>
                    <a:pt x="135" y="52"/>
                  </a:cubicBezTo>
                  <a:cubicBezTo>
                    <a:pt x="157" y="52"/>
                    <a:pt x="157" y="52"/>
                    <a:pt x="157" y="52"/>
                  </a:cubicBezTo>
                  <a:cubicBezTo>
                    <a:pt x="158" y="52"/>
                    <a:pt x="160" y="51"/>
                    <a:pt x="160" y="49"/>
                  </a:cubicBezTo>
                  <a:cubicBezTo>
                    <a:pt x="160" y="31"/>
                    <a:pt x="160" y="31"/>
                    <a:pt x="160" y="31"/>
                  </a:cubicBezTo>
                  <a:cubicBezTo>
                    <a:pt x="160" y="29"/>
                    <a:pt x="158" y="28"/>
                    <a:pt x="157" y="28"/>
                  </a:cubicBezTo>
                  <a:lnTo>
                    <a:pt x="135" y="28"/>
                  </a:lnTo>
                  <a:close/>
                </a:path>
              </a:pathLst>
            </a:custGeom>
            <a:grpFill/>
            <a:ln>
              <a:noFill/>
            </a:ln>
          </p:spPr>
          <p:txBody>
            <a:bodyPr vert="horz" wrap="square" lIns="91440" tIns="45720" rIns="91440" bIns="45720" numCol="1" anchor="t" anchorCtr="0" compatLnSpc="1"/>
            <a:lstStyle/>
            <a:p>
              <a:endParaRPr lang="en-US"/>
            </a:p>
          </p:txBody>
        </p:sp>
      </p:grpSp>
      <p:sp>
        <p:nvSpPr>
          <p:cNvPr id="4" name="Picture Placeholder 3"/>
          <p:cNvSpPr>
            <a:spLocks noGrp="1"/>
          </p:cNvSpPr>
          <p:nvPr>
            <p:ph type="pic" sz="quarter" idx="10" hasCustomPrompt="1"/>
          </p:nvPr>
        </p:nvSpPr>
        <p:spPr>
          <a:xfrm>
            <a:off x="5653080" y="0"/>
            <a:ext cx="4093028"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pic>
        <p:nvPicPr>
          <p:cNvPr id="22" name="图片 21"/>
          <p:cNvPicPr>
            <a:picLocks noChangeAspect="1"/>
          </p:cNvPicPr>
          <p:nvPr userDrawn="1"/>
        </p:nvPicPr>
        <p:blipFill>
          <a:blip r:embed="rId2" cstate="screen">
            <a:biLevel thresh="25000"/>
          </a:blip>
          <a:stretch>
            <a:fillRect/>
          </a:stretch>
        </p:blipFill>
        <p:spPr>
          <a:xfrm>
            <a:off x="313775" y="217207"/>
            <a:ext cx="901414" cy="2532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1998" cy="501445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 y="0"/>
            <a:ext cx="12191988" cy="5048250"/>
          </a:xfrm>
          <a:custGeom>
            <a:avLst/>
            <a:gdLst>
              <a:gd name="connsiteX0" fmla="*/ 0 w 12191988"/>
              <a:gd name="connsiteY0" fmla="*/ 0 h 5048250"/>
              <a:gd name="connsiteX1" fmla="*/ 12191988 w 12191988"/>
              <a:gd name="connsiteY1" fmla="*/ 0 h 5048250"/>
              <a:gd name="connsiteX2" fmla="*/ 12191988 w 12191988"/>
              <a:gd name="connsiteY2" fmla="*/ 4804440 h 5048250"/>
              <a:gd name="connsiteX3" fmla="*/ 12172832 w 12191988"/>
              <a:gd name="connsiteY3" fmla="*/ 4899324 h 5048250"/>
              <a:gd name="connsiteX4" fmla="*/ 11948154 w 12191988"/>
              <a:gd name="connsiteY4" fmla="*/ 5048250 h 5048250"/>
              <a:gd name="connsiteX5" fmla="*/ 11704314 w 12191988"/>
              <a:gd name="connsiteY5" fmla="*/ 4804410 h 5048250"/>
              <a:gd name="connsiteX6" fmla="*/ 11704314 w 12191988"/>
              <a:gd name="connsiteY6" fmla="*/ 4072890 h 5048250"/>
              <a:gd name="connsiteX7" fmla="*/ 11460474 w 12191988"/>
              <a:gd name="connsiteY7" fmla="*/ 3829050 h 5048250"/>
              <a:gd name="connsiteX8" fmla="*/ 11216634 w 12191988"/>
              <a:gd name="connsiteY8" fmla="*/ 4072890 h 5048250"/>
              <a:gd name="connsiteX9" fmla="*/ 11216634 w 12191988"/>
              <a:gd name="connsiteY9" fmla="*/ 4804410 h 5048250"/>
              <a:gd name="connsiteX10" fmla="*/ 10972794 w 12191988"/>
              <a:gd name="connsiteY10" fmla="*/ 5048250 h 5048250"/>
              <a:gd name="connsiteX11" fmla="*/ 10728954 w 12191988"/>
              <a:gd name="connsiteY11" fmla="*/ 4804410 h 5048250"/>
              <a:gd name="connsiteX12" fmla="*/ 10728954 w 12191988"/>
              <a:gd name="connsiteY12" fmla="*/ 3139440 h 5048250"/>
              <a:gd name="connsiteX13" fmla="*/ 10485114 w 12191988"/>
              <a:gd name="connsiteY13" fmla="*/ 2895600 h 5048250"/>
              <a:gd name="connsiteX14" fmla="*/ 10241274 w 12191988"/>
              <a:gd name="connsiteY14" fmla="*/ 3139440 h 5048250"/>
              <a:gd name="connsiteX15" fmla="*/ 10241274 w 12191988"/>
              <a:gd name="connsiteY15" fmla="*/ 4804410 h 5048250"/>
              <a:gd name="connsiteX16" fmla="*/ 9997434 w 12191988"/>
              <a:gd name="connsiteY16" fmla="*/ 5048250 h 5048250"/>
              <a:gd name="connsiteX17" fmla="*/ 9753594 w 12191988"/>
              <a:gd name="connsiteY17" fmla="*/ 4804410 h 5048250"/>
              <a:gd name="connsiteX18" fmla="*/ 9753594 w 12191988"/>
              <a:gd name="connsiteY18" fmla="*/ 4330065 h 5048250"/>
              <a:gd name="connsiteX19" fmla="*/ 9509754 w 12191988"/>
              <a:gd name="connsiteY19" fmla="*/ 4086225 h 5048250"/>
              <a:gd name="connsiteX20" fmla="*/ 9265914 w 12191988"/>
              <a:gd name="connsiteY20" fmla="*/ 4330065 h 5048250"/>
              <a:gd name="connsiteX21" fmla="*/ 9265914 w 12191988"/>
              <a:gd name="connsiteY21" fmla="*/ 4804410 h 5048250"/>
              <a:gd name="connsiteX22" fmla="*/ 9022074 w 12191988"/>
              <a:gd name="connsiteY22" fmla="*/ 5048250 h 5048250"/>
              <a:gd name="connsiteX23" fmla="*/ 8778234 w 12191988"/>
              <a:gd name="connsiteY23" fmla="*/ 4804410 h 5048250"/>
              <a:gd name="connsiteX24" fmla="*/ 8778234 w 12191988"/>
              <a:gd name="connsiteY24" fmla="*/ 3920491 h 5048250"/>
              <a:gd name="connsiteX25" fmla="*/ 8534394 w 12191988"/>
              <a:gd name="connsiteY25" fmla="*/ 3676651 h 5048250"/>
              <a:gd name="connsiteX26" fmla="*/ 8290554 w 12191988"/>
              <a:gd name="connsiteY26" fmla="*/ 3920491 h 5048250"/>
              <a:gd name="connsiteX27" fmla="*/ 8290554 w 12191988"/>
              <a:gd name="connsiteY27" fmla="*/ 4804410 h 5048250"/>
              <a:gd name="connsiteX28" fmla="*/ 8046714 w 12191988"/>
              <a:gd name="connsiteY28" fmla="*/ 5048250 h 5048250"/>
              <a:gd name="connsiteX29" fmla="*/ 7802874 w 12191988"/>
              <a:gd name="connsiteY29" fmla="*/ 4804410 h 5048250"/>
              <a:gd name="connsiteX30" fmla="*/ 7802874 w 12191988"/>
              <a:gd name="connsiteY30" fmla="*/ 4606290 h 5048250"/>
              <a:gd name="connsiteX31" fmla="*/ 7559034 w 12191988"/>
              <a:gd name="connsiteY31" fmla="*/ 4362450 h 5048250"/>
              <a:gd name="connsiteX32" fmla="*/ 7315194 w 12191988"/>
              <a:gd name="connsiteY32" fmla="*/ 4606290 h 5048250"/>
              <a:gd name="connsiteX33" fmla="*/ 7315194 w 12191988"/>
              <a:gd name="connsiteY33" fmla="*/ 4804410 h 5048250"/>
              <a:gd name="connsiteX34" fmla="*/ 7071354 w 12191988"/>
              <a:gd name="connsiteY34" fmla="*/ 5048250 h 5048250"/>
              <a:gd name="connsiteX35" fmla="*/ 6827514 w 12191988"/>
              <a:gd name="connsiteY35" fmla="*/ 4804410 h 5048250"/>
              <a:gd name="connsiteX36" fmla="*/ 6827514 w 12191988"/>
              <a:gd name="connsiteY36" fmla="*/ 3444241 h 5048250"/>
              <a:gd name="connsiteX37" fmla="*/ 6583674 w 12191988"/>
              <a:gd name="connsiteY37" fmla="*/ 3200401 h 5048250"/>
              <a:gd name="connsiteX38" fmla="*/ 6339834 w 12191988"/>
              <a:gd name="connsiteY38" fmla="*/ 3444241 h 5048250"/>
              <a:gd name="connsiteX39" fmla="*/ 6339834 w 12191988"/>
              <a:gd name="connsiteY39" fmla="*/ 4804410 h 5048250"/>
              <a:gd name="connsiteX40" fmla="*/ 6095995 w 12191988"/>
              <a:gd name="connsiteY40" fmla="*/ 5048250 h 5048250"/>
              <a:gd name="connsiteX41" fmla="*/ 5852155 w 12191988"/>
              <a:gd name="connsiteY41" fmla="*/ 4804410 h 5048250"/>
              <a:gd name="connsiteX42" fmla="*/ 5852155 w 12191988"/>
              <a:gd name="connsiteY42" fmla="*/ 4072891 h 5048250"/>
              <a:gd name="connsiteX43" fmla="*/ 5608315 w 12191988"/>
              <a:gd name="connsiteY43" fmla="*/ 3829051 h 5048250"/>
              <a:gd name="connsiteX44" fmla="*/ 5364474 w 12191988"/>
              <a:gd name="connsiteY44" fmla="*/ 4072891 h 5048250"/>
              <a:gd name="connsiteX45" fmla="*/ 5364474 w 12191988"/>
              <a:gd name="connsiteY45" fmla="*/ 4804425 h 5048250"/>
              <a:gd name="connsiteX46" fmla="*/ 5345317 w 12191988"/>
              <a:gd name="connsiteY46" fmla="*/ 4899324 h 5048250"/>
              <a:gd name="connsiteX47" fmla="*/ 5120638 w 12191988"/>
              <a:gd name="connsiteY47" fmla="*/ 5048250 h 5048250"/>
              <a:gd name="connsiteX48" fmla="*/ 4876797 w 12191988"/>
              <a:gd name="connsiteY48" fmla="*/ 4804410 h 5048250"/>
              <a:gd name="connsiteX49" fmla="*/ 4876795 w 12191988"/>
              <a:gd name="connsiteY49" fmla="*/ 4804421 h 5048250"/>
              <a:gd name="connsiteX50" fmla="*/ 4876795 w 12191988"/>
              <a:gd name="connsiteY50" fmla="*/ 3139442 h 5048250"/>
              <a:gd name="connsiteX51" fmla="*/ 4632956 w 12191988"/>
              <a:gd name="connsiteY51" fmla="*/ 2895602 h 5048250"/>
              <a:gd name="connsiteX52" fmla="*/ 4389116 w 12191988"/>
              <a:gd name="connsiteY52" fmla="*/ 3139442 h 5048250"/>
              <a:gd name="connsiteX53" fmla="*/ 4389116 w 12191988"/>
              <a:gd name="connsiteY53" fmla="*/ 4804410 h 5048250"/>
              <a:gd name="connsiteX54" fmla="*/ 4145279 w 12191988"/>
              <a:gd name="connsiteY54" fmla="*/ 5048250 h 5048250"/>
              <a:gd name="connsiteX55" fmla="*/ 3920601 w 12191988"/>
              <a:gd name="connsiteY55" fmla="*/ 4899324 h 5048250"/>
              <a:gd name="connsiteX56" fmla="*/ 3901439 w 12191988"/>
              <a:gd name="connsiteY56" fmla="*/ 4804411 h 5048250"/>
              <a:gd name="connsiteX57" fmla="*/ 3901436 w 12191988"/>
              <a:gd name="connsiteY57" fmla="*/ 4804429 h 5048250"/>
              <a:gd name="connsiteX58" fmla="*/ 3901436 w 12191988"/>
              <a:gd name="connsiteY58" fmla="*/ 4501515 h 5048250"/>
              <a:gd name="connsiteX59" fmla="*/ 3657596 w 12191988"/>
              <a:gd name="connsiteY59" fmla="*/ 4257675 h 5048250"/>
              <a:gd name="connsiteX60" fmla="*/ 3413756 w 12191988"/>
              <a:gd name="connsiteY60" fmla="*/ 4501515 h 5048250"/>
              <a:gd name="connsiteX61" fmla="*/ 3413756 w 12191988"/>
              <a:gd name="connsiteY61" fmla="*/ 4804430 h 5048250"/>
              <a:gd name="connsiteX62" fmla="*/ 3394599 w 12191988"/>
              <a:gd name="connsiteY62" fmla="*/ 4899324 h 5048250"/>
              <a:gd name="connsiteX63" fmla="*/ 3169919 w 12191988"/>
              <a:gd name="connsiteY63" fmla="*/ 5048250 h 5048250"/>
              <a:gd name="connsiteX64" fmla="*/ 2945242 w 12191988"/>
              <a:gd name="connsiteY64" fmla="*/ 4899324 h 5048250"/>
              <a:gd name="connsiteX65" fmla="*/ 2926081 w 12191988"/>
              <a:gd name="connsiteY65" fmla="*/ 4804411 h 5048250"/>
              <a:gd name="connsiteX66" fmla="*/ 2926076 w 12191988"/>
              <a:gd name="connsiteY66" fmla="*/ 4804434 h 5048250"/>
              <a:gd name="connsiteX67" fmla="*/ 2926076 w 12191988"/>
              <a:gd name="connsiteY67" fmla="*/ 3691892 h 5048250"/>
              <a:gd name="connsiteX68" fmla="*/ 2682236 w 12191988"/>
              <a:gd name="connsiteY68" fmla="*/ 3448051 h 5048250"/>
              <a:gd name="connsiteX69" fmla="*/ 2438396 w 12191988"/>
              <a:gd name="connsiteY69" fmla="*/ 3691892 h 5048250"/>
              <a:gd name="connsiteX70" fmla="*/ 2438396 w 12191988"/>
              <a:gd name="connsiteY70" fmla="*/ 4804433 h 5048250"/>
              <a:gd name="connsiteX71" fmla="*/ 2419239 w 12191988"/>
              <a:gd name="connsiteY71" fmla="*/ 4899324 h 5048250"/>
              <a:gd name="connsiteX72" fmla="*/ 2194561 w 12191988"/>
              <a:gd name="connsiteY72" fmla="*/ 5048250 h 5048250"/>
              <a:gd name="connsiteX73" fmla="*/ 1969881 w 12191988"/>
              <a:gd name="connsiteY73" fmla="*/ 4899324 h 5048250"/>
              <a:gd name="connsiteX74" fmla="*/ 1950719 w 12191988"/>
              <a:gd name="connsiteY74" fmla="*/ 4804411 h 5048250"/>
              <a:gd name="connsiteX75" fmla="*/ 1950716 w 12191988"/>
              <a:gd name="connsiteY75" fmla="*/ 4804427 h 5048250"/>
              <a:gd name="connsiteX76" fmla="*/ 1950716 w 12191988"/>
              <a:gd name="connsiteY76" fmla="*/ 4330065 h 5048250"/>
              <a:gd name="connsiteX77" fmla="*/ 1706876 w 12191988"/>
              <a:gd name="connsiteY77" fmla="*/ 4086227 h 5048250"/>
              <a:gd name="connsiteX78" fmla="*/ 1463036 w 12191988"/>
              <a:gd name="connsiteY78" fmla="*/ 4330065 h 5048250"/>
              <a:gd name="connsiteX79" fmla="*/ 1463036 w 12191988"/>
              <a:gd name="connsiteY79" fmla="*/ 4804428 h 5048250"/>
              <a:gd name="connsiteX80" fmla="*/ 1443877 w 12191988"/>
              <a:gd name="connsiteY80" fmla="*/ 4899324 h 5048250"/>
              <a:gd name="connsiteX81" fmla="*/ 1219200 w 12191988"/>
              <a:gd name="connsiteY81" fmla="*/ 5048250 h 5048250"/>
              <a:gd name="connsiteX82" fmla="*/ 994522 w 12191988"/>
              <a:gd name="connsiteY82" fmla="*/ 4899324 h 5048250"/>
              <a:gd name="connsiteX83" fmla="*/ 975360 w 12191988"/>
              <a:gd name="connsiteY83" fmla="*/ 4804411 h 5048250"/>
              <a:gd name="connsiteX84" fmla="*/ 975356 w 12191988"/>
              <a:gd name="connsiteY84" fmla="*/ 4804431 h 5048250"/>
              <a:gd name="connsiteX85" fmla="*/ 975356 w 12191988"/>
              <a:gd name="connsiteY85" fmla="*/ 3920492 h 5048250"/>
              <a:gd name="connsiteX86" fmla="*/ 731516 w 12191988"/>
              <a:gd name="connsiteY86" fmla="*/ 3676652 h 5048250"/>
              <a:gd name="connsiteX87" fmla="*/ 487676 w 12191988"/>
              <a:gd name="connsiteY87" fmla="*/ 3920492 h 5048250"/>
              <a:gd name="connsiteX88" fmla="*/ 487676 w 12191988"/>
              <a:gd name="connsiteY88" fmla="*/ 4804431 h 5048250"/>
              <a:gd name="connsiteX89" fmla="*/ 468518 w 12191988"/>
              <a:gd name="connsiteY89" fmla="*/ 4899324 h 5048250"/>
              <a:gd name="connsiteX90" fmla="*/ 243840 w 12191988"/>
              <a:gd name="connsiteY90" fmla="*/ 5048250 h 5048250"/>
              <a:gd name="connsiteX91" fmla="*/ 0 w 12191988"/>
              <a:gd name="connsiteY91" fmla="*/ 4804410 h 50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88" h="5048250">
                <a:moveTo>
                  <a:pt x="0" y="0"/>
                </a:moveTo>
                <a:lnTo>
                  <a:pt x="12191988" y="0"/>
                </a:lnTo>
                <a:lnTo>
                  <a:pt x="12191988" y="4804440"/>
                </a:lnTo>
                <a:lnTo>
                  <a:pt x="12172832" y="4899324"/>
                </a:lnTo>
                <a:cubicBezTo>
                  <a:pt x="12135815" y="4986842"/>
                  <a:pt x="12049156" y="5048250"/>
                  <a:pt x="11948154" y="5048250"/>
                </a:cubicBezTo>
                <a:cubicBezTo>
                  <a:pt x="11813485" y="5048250"/>
                  <a:pt x="11704314" y="4939079"/>
                  <a:pt x="11704314" y="4804410"/>
                </a:cubicBezTo>
                <a:lnTo>
                  <a:pt x="11704314" y="4072890"/>
                </a:lnTo>
                <a:cubicBezTo>
                  <a:pt x="11704314" y="3938221"/>
                  <a:pt x="11595143" y="3829050"/>
                  <a:pt x="11460474" y="3829050"/>
                </a:cubicBezTo>
                <a:cubicBezTo>
                  <a:pt x="11325805" y="3829050"/>
                  <a:pt x="11216634" y="3938221"/>
                  <a:pt x="11216634" y="4072890"/>
                </a:cubicBezTo>
                <a:lnTo>
                  <a:pt x="11216634" y="4804410"/>
                </a:lnTo>
                <a:cubicBezTo>
                  <a:pt x="11216634" y="4939079"/>
                  <a:pt x="11107463" y="5048250"/>
                  <a:pt x="10972794" y="5048250"/>
                </a:cubicBezTo>
                <a:cubicBezTo>
                  <a:pt x="10838125" y="5048250"/>
                  <a:pt x="10728954" y="4939079"/>
                  <a:pt x="10728954" y="4804410"/>
                </a:cubicBezTo>
                <a:lnTo>
                  <a:pt x="10728954" y="3139440"/>
                </a:lnTo>
                <a:cubicBezTo>
                  <a:pt x="10728954" y="3004772"/>
                  <a:pt x="10619783" y="2895600"/>
                  <a:pt x="10485114" y="2895600"/>
                </a:cubicBezTo>
                <a:cubicBezTo>
                  <a:pt x="10350445" y="2895600"/>
                  <a:pt x="10241274" y="3004772"/>
                  <a:pt x="10241274" y="3139440"/>
                </a:cubicBezTo>
                <a:lnTo>
                  <a:pt x="10241274" y="4804410"/>
                </a:lnTo>
                <a:cubicBezTo>
                  <a:pt x="10241274" y="4939079"/>
                  <a:pt x="10132103" y="5048250"/>
                  <a:pt x="9997434" y="5048250"/>
                </a:cubicBezTo>
                <a:cubicBezTo>
                  <a:pt x="9862765" y="5048250"/>
                  <a:pt x="9753594" y="4939079"/>
                  <a:pt x="9753594" y="4804410"/>
                </a:cubicBezTo>
                <a:lnTo>
                  <a:pt x="9753594" y="4330065"/>
                </a:lnTo>
                <a:cubicBezTo>
                  <a:pt x="9753594" y="4195396"/>
                  <a:pt x="9644423" y="4086225"/>
                  <a:pt x="9509754" y="4086225"/>
                </a:cubicBezTo>
                <a:cubicBezTo>
                  <a:pt x="9375085" y="4086225"/>
                  <a:pt x="9265914" y="4195396"/>
                  <a:pt x="9265914" y="4330065"/>
                </a:cubicBezTo>
                <a:lnTo>
                  <a:pt x="9265914" y="4804410"/>
                </a:lnTo>
                <a:cubicBezTo>
                  <a:pt x="9265914" y="4939079"/>
                  <a:pt x="9156743" y="5048250"/>
                  <a:pt x="9022074" y="5048250"/>
                </a:cubicBezTo>
                <a:cubicBezTo>
                  <a:pt x="8887405" y="5048250"/>
                  <a:pt x="8778234" y="4939079"/>
                  <a:pt x="8778234" y="4804410"/>
                </a:cubicBezTo>
                <a:lnTo>
                  <a:pt x="8778234" y="3920491"/>
                </a:lnTo>
                <a:cubicBezTo>
                  <a:pt x="8778234" y="3785822"/>
                  <a:pt x="8669063" y="3676651"/>
                  <a:pt x="8534394" y="3676651"/>
                </a:cubicBezTo>
                <a:cubicBezTo>
                  <a:pt x="8399725" y="3676651"/>
                  <a:pt x="8290554" y="3785822"/>
                  <a:pt x="8290554" y="3920491"/>
                </a:cubicBezTo>
                <a:lnTo>
                  <a:pt x="8290554" y="4804410"/>
                </a:lnTo>
                <a:cubicBezTo>
                  <a:pt x="8290554" y="4939079"/>
                  <a:pt x="8181383" y="5048250"/>
                  <a:pt x="8046714" y="5048250"/>
                </a:cubicBezTo>
                <a:cubicBezTo>
                  <a:pt x="7912045" y="5048250"/>
                  <a:pt x="7802874" y="4939079"/>
                  <a:pt x="7802874" y="4804410"/>
                </a:cubicBezTo>
                <a:lnTo>
                  <a:pt x="7802874" y="4606290"/>
                </a:lnTo>
                <a:cubicBezTo>
                  <a:pt x="7802874" y="4471621"/>
                  <a:pt x="7693703" y="4362450"/>
                  <a:pt x="7559034" y="4362450"/>
                </a:cubicBezTo>
                <a:cubicBezTo>
                  <a:pt x="7424365" y="4362450"/>
                  <a:pt x="7315194" y="4471621"/>
                  <a:pt x="7315194" y="4606290"/>
                </a:cubicBezTo>
                <a:lnTo>
                  <a:pt x="7315194" y="4804410"/>
                </a:lnTo>
                <a:cubicBezTo>
                  <a:pt x="7315194" y="4939079"/>
                  <a:pt x="7206023" y="5048250"/>
                  <a:pt x="7071354" y="5048250"/>
                </a:cubicBezTo>
                <a:cubicBezTo>
                  <a:pt x="6936685" y="5048250"/>
                  <a:pt x="6827514" y="4939079"/>
                  <a:pt x="6827514" y="4804410"/>
                </a:cubicBezTo>
                <a:lnTo>
                  <a:pt x="6827514" y="3444241"/>
                </a:lnTo>
                <a:cubicBezTo>
                  <a:pt x="6827514" y="3309572"/>
                  <a:pt x="6718343" y="3200401"/>
                  <a:pt x="6583674" y="3200401"/>
                </a:cubicBezTo>
                <a:cubicBezTo>
                  <a:pt x="6449005" y="3200401"/>
                  <a:pt x="6339834" y="3309572"/>
                  <a:pt x="6339834" y="3444241"/>
                </a:cubicBezTo>
                <a:lnTo>
                  <a:pt x="6339834" y="4804410"/>
                </a:lnTo>
                <a:cubicBezTo>
                  <a:pt x="6339834" y="4939079"/>
                  <a:pt x="6230663" y="5048250"/>
                  <a:pt x="6095995" y="5048250"/>
                </a:cubicBezTo>
                <a:cubicBezTo>
                  <a:pt x="5961326" y="5048250"/>
                  <a:pt x="5852155" y="4939079"/>
                  <a:pt x="5852155" y="4804410"/>
                </a:cubicBezTo>
                <a:lnTo>
                  <a:pt x="5852155" y="4072891"/>
                </a:lnTo>
                <a:cubicBezTo>
                  <a:pt x="5852155" y="3938223"/>
                  <a:pt x="5742984" y="3829051"/>
                  <a:pt x="5608315" y="3829051"/>
                </a:cubicBezTo>
                <a:cubicBezTo>
                  <a:pt x="5473647" y="3829051"/>
                  <a:pt x="5364474" y="3938223"/>
                  <a:pt x="5364474" y="4072891"/>
                </a:cubicBezTo>
                <a:lnTo>
                  <a:pt x="5364474" y="4804425"/>
                </a:lnTo>
                <a:lnTo>
                  <a:pt x="5345317" y="4899324"/>
                </a:lnTo>
                <a:cubicBezTo>
                  <a:pt x="5308299" y="4986842"/>
                  <a:pt x="5221639" y="5048250"/>
                  <a:pt x="5120638" y="5048250"/>
                </a:cubicBezTo>
                <a:cubicBezTo>
                  <a:pt x="4985968" y="5048250"/>
                  <a:pt x="4876797" y="4939079"/>
                  <a:pt x="4876797" y="4804410"/>
                </a:cubicBezTo>
                <a:lnTo>
                  <a:pt x="4876795" y="4804421"/>
                </a:lnTo>
                <a:lnTo>
                  <a:pt x="4876795" y="3139442"/>
                </a:lnTo>
                <a:cubicBezTo>
                  <a:pt x="4876795" y="3004773"/>
                  <a:pt x="4767624" y="2895602"/>
                  <a:pt x="4632956" y="2895602"/>
                </a:cubicBezTo>
                <a:cubicBezTo>
                  <a:pt x="4498286" y="2895602"/>
                  <a:pt x="4389116" y="3004773"/>
                  <a:pt x="4389116" y="3139442"/>
                </a:cubicBezTo>
                <a:lnTo>
                  <a:pt x="4389116" y="4804410"/>
                </a:lnTo>
                <a:cubicBezTo>
                  <a:pt x="4389116" y="4939079"/>
                  <a:pt x="4279945" y="5048250"/>
                  <a:pt x="4145279" y="5048250"/>
                </a:cubicBezTo>
                <a:cubicBezTo>
                  <a:pt x="4044277" y="5048250"/>
                  <a:pt x="3957618" y="4986842"/>
                  <a:pt x="3920601" y="4899324"/>
                </a:cubicBezTo>
                <a:lnTo>
                  <a:pt x="3901439" y="4804411"/>
                </a:lnTo>
                <a:lnTo>
                  <a:pt x="3901436" y="4804429"/>
                </a:lnTo>
                <a:lnTo>
                  <a:pt x="3901436" y="4501515"/>
                </a:lnTo>
                <a:cubicBezTo>
                  <a:pt x="3901436" y="4366846"/>
                  <a:pt x="3792264" y="4257675"/>
                  <a:pt x="3657596" y="4257675"/>
                </a:cubicBezTo>
                <a:cubicBezTo>
                  <a:pt x="3522927" y="4257675"/>
                  <a:pt x="3413756" y="4366846"/>
                  <a:pt x="3413756" y="4501515"/>
                </a:cubicBezTo>
                <a:lnTo>
                  <a:pt x="3413756" y="4804430"/>
                </a:lnTo>
                <a:lnTo>
                  <a:pt x="3394599" y="4899324"/>
                </a:lnTo>
                <a:cubicBezTo>
                  <a:pt x="3357581" y="4986842"/>
                  <a:pt x="3270922" y="5048250"/>
                  <a:pt x="3169919" y="5048250"/>
                </a:cubicBezTo>
                <a:cubicBezTo>
                  <a:pt x="3068918" y="5048250"/>
                  <a:pt x="2982258" y="4986842"/>
                  <a:pt x="2945242" y="4899324"/>
                </a:cubicBezTo>
                <a:lnTo>
                  <a:pt x="2926081" y="4804411"/>
                </a:lnTo>
                <a:lnTo>
                  <a:pt x="2926076" y="4804434"/>
                </a:lnTo>
                <a:lnTo>
                  <a:pt x="2926076" y="3691892"/>
                </a:lnTo>
                <a:cubicBezTo>
                  <a:pt x="2926076" y="3557222"/>
                  <a:pt x="2816905" y="3448051"/>
                  <a:pt x="2682236" y="3448051"/>
                </a:cubicBezTo>
                <a:cubicBezTo>
                  <a:pt x="2547567" y="3448051"/>
                  <a:pt x="2438396" y="3557222"/>
                  <a:pt x="2438396" y="3691892"/>
                </a:cubicBezTo>
                <a:lnTo>
                  <a:pt x="2438396" y="4804433"/>
                </a:lnTo>
                <a:lnTo>
                  <a:pt x="2419239" y="4899324"/>
                </a:lnTo>
                <a:cubicBezTo>
                  <a:pt x="2382222" y="4986842"/>
                  <a:pt x="2295563" y="5048250"/>
                  <a:pt x="2194561" y="5048250"/>
                </a:cubicBezTo>
                <a:cubicBezTo>
                  <a:pt x="2093557" y="5048250"/>
                  <a:pt x="2006898" y="4986842"/>
                  <a:pt x="1969881" y="4899324"/>
                </a:cubicBezTo>
                <a:lnTo>
                  <a:pt x="1950719" y="4804411"/>
                </a:lnTo>
                <a:lnTo>
                  <a:pt x="1950716" y="4804427"/>
                </a:lnTo>
                <a:lnTo>
                  <a:pt x="1950716" y="4330065"/>
                </a:lnTo>
                <a:cubicBezTo>
                  <a:pt x="1950716" y="4195396"/>
                  <a:pt x="1841545" y="4086227"/>
                  <a:pt x="1706876" y="4086227"/>
                </a:cubicBezTo>
                <a:cubicBezTo>
                  <a:pt x="1572207" y="4086227"/>
                  <a:pt x="1463036" y="4195396"/>
                  <a:pt x="1463036" y="4330065"/>
                </a:cubicBezTo>
                <a:lnTo>
                  <a:pt x="1463036" y="4804428"/>
                </a:lnTo>
                <a:lnTo>
                  <a:pt x="1443877" y="4899324"/>
                </a:lnTo>
                <a:cubicBezTo>
                  <a:pt x="1406860" y="4986842"/>
                  <a:pt x="1320201" y="5048250"/>
                  <a:pt x="1219200" y="5048250"/>
                </a:cubicBezTo>
                <a:cubicBezTo>
                  <a:pt x="1118198" y="5048250"/>
                  <a:pt x="1031539" y="4986842"/>
                  <a:pt x="994522" y="4899324"/>
                </a:cubicBezTo>
                <a:lnTo>
                  <a:pt x="975360" y="4804411"/>
                </a:lnTo>
                <a:lnTo>
                  <a:pt x="975356" y="4804431"/>
                </a:lnTo>
                <a:lnTo>
                  <a:pt x="975356" y="3920492"/>
                </a:lnTo>
                <a:cubicBezTo>
                  <a:pt x="975356" y="3785823"/>
                  <a:pt x="866185" y="3676652"/>
                  <a:pt x="731516" y="3676652"/>
                </a:cubicBezTo>
                <a:cubicBezTo>
                  <a:pt x="596847" y="3676652"/>
                  <a:pt x="487676" y="3785823"/>
                  <a:pt x="487676" y="3920492"/>
                </a:cubicBezTo>
                <a:lnTo>
                  <a:pt x="487676" y="4804431"/>
                </a:lnTo>
                <a:lnTo>
                  <a:pt x="468518" y="4899324"/>
                </a:lnTo>
                <a:cubicBezTo>
                  <a:pt x="431501" y="4986842"/>
                  <a:pt x="344842" y="5048250"/>
                  <a:pt x="243840" y="5048250"/>
                </a:cubicBezTo>
                <a:cubicBezTo>
                  <a:pt x="109171" y="5048250"/>
                  <a:pt x="0" y="4939079"/>
                  <a:pt x="0" y="480441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5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 y="1809750"/>
            <a:ext cx="12191988" cy="5048250"/>
          </a:xfrm>
          <a:custGeom>
            <a:avLst/>
            <a:gdLst>
              <a:gd name="connsiteX0" fmla="*/ 243840 w 12191988"/>
              <a:gd name="connsiteY0" fmla="*/ 0 h 5048250"/>
              <a:gd name="connsiteX1" fmla="*/ 468518 w 12191988"/>
              <a:gd name="connsiteY1" fmla="*/ 148926 h 5048250"/>
              <a:gd name="connsiteX2" fmla="*/ 487676 w 12191988"/>
              <a:gd name="connsiteY2" fmla="*/ 243819 h 5048250"/>
              <a:gd name="connsiteX3" fmla="*/ 487676 w 12191988"/>
              <a:gd name="connsiteY3" fmla="*/ 1127758 h 5048250"/>
              <a:gd name="connsiteX4" fmla="*/ 731516 w 12191988"/>
              <a:gd name="connsiteY4" fmla="*/ 1371598 h 5048250"/>
              <a:gd name="connsiteX5" fmla="*/ 975356 w 12191988"/>
              <a:gd name="connsiteY5" fmla="*/ 1127758 h 5048250"/>
              <a:gd name="connsiteX6" fmla="*/ 975356 w 12191988"/>
              <a:gd name="connsiteY6" fmla="*/ 243819 h 5048250"/>
              <a:gd name="connsiteX7" fmla="*/ 975360 w 12191988"/>
              <a:gd name="connsiteY7" fmla="*/ 243839 h 5048250"/>
              <a:gd name="connsiteX8" fmla="*/ 994522 w 12191988"/>
              <a:gd name="connsiteY8" fmla="*/ 148926 h 5048250"/>
              <a:gd name="connsiteX9" fmla="*/ 1219200 w 12191988"/>
              <a:gd name="connsiteY9" fmla="*/ 0 h 5048250"/>
              <a:gd name="connsiteX10" fmla="*/ 1443877 w 12191988"/>
              <a:gd name="connsiteY10" fmla="*/ 148926 h 5048250"/>
              <a:gd name="connsiteX11" fmla="*/ 1463036 w 12191988"/>
              <a:gd name="connsiteY11" fmla="*/ 243822 h 5048250"/>
              <a:gd name="connsiteX12" fmla="*/ 1463036 w 12191988"/>
              <a:gd name="connsiteY12" fmla="*/ 718185 h 5048250"/>
              <a:gd name="connsiteX13" fmla="*/ 1706876 w 12191988"/>
              <a:gd name="connsiteY13" fmla="*/ 962023 h 5048250"/>
              <a:gd name="connsiteX14" fmla="*/ 1950716 w 12191988"/>
              <a:gd name="connsiteY14" fmla="*/ 718185 h 5048250"/>
              <a:gd name="connsiteX15" fmla="*/ 1950716 w 12191988"/>
              <a:gd name="connsiteY15" fmla="*/ 243823 h 5048250"/>
              <a:gd name="connsiteX16" fmla="*/ 1950719 w 12191988"/>
              <a:gd name="connsiteY16" fmla="*/ 243839 h 5048250"/>
              <a:gd name="connsiteX17" fmla="*/ 1969881 w 12191988"/>
              <a:gd name="connsiteY17" fmla="*/ 148926 h 5048250"/>
              <a:gd name="connsiteX18" fmla="*/ 2194561 w 12191988"/>
              <a:gd name="connsiteY18" fmla="*/ 0 h 5048250"/>
              <a:gd name="connsiteX19" fmla="*/ 2419239 w 12191988"/>
              <a:gd name="connsiteY19" fmla="*/ 148926 h 5048250"/>
              <a:gd name="connsiteX20" fmla="*/ 2438396 w 12191988"/>
              <a:gd name="connsiteY20" fmla="*/ 243817 h 5048250"/>
              <a:gd name="connsiteX21" fmla="*/ 2438396 w 12191988"/>
              <a:gd name="connsiteY21" fmla="*/ 1356358 h 5048250"/>
              <a:gd name="connsiteX22" fmla="*/ 2682236 w 12191988"/>
              <a:gd name="connsiteY22" fmla="*/ 1600199 h 5048250"/>
              <a:gd name="connsiteX23" fmla="*/ 2926076 w 12191988"/>
              <a:gd name="connsiteY23" fmla="*/ 1356358 h 5048250"/>
              <a:gd name="connsiteX24" fmla="*/ 2926076 w 12191988"/>
              <a:gd name="connsiteY24" fmla="*/ 243816 h 5048250"/>
              <a:gd name="connsiteX25" fmla="*/ 2926081 w 12191988"/>
              <a:gd name="connsiteY25" fmla="*/ 243839 h 5048250"/>
              <a:gd name="connsiteX26" fmla="*/ 2945242 w 12191988"/>
              <a:gd name="connsiteY26" fmla="*/ 148926 h 5048250"/>
              <a:gd name="connsiteX27" fmla="*/ 3169919 w 12191988"/>
              <a:gd name="connsiteY27" fmla="*/ 0 h 5048250"/>
              <a:gd name="connsiteX28" fmla="*/ 3394599 w 12191988"/>
              <a:gd name="connsiteY28" fmla="*/ 148926 h 5048250"/>
              <a:gd name="connsiteX29" fmla="*/ 3413756 w 12191988"/>
              <a:gd name="connsiteY29" fmla="*/ 243820 h 5048250"/>
              <a:gd name="connsiteX30" fmla="*/ 3413756 w 12191988"/>
              <a:gd name="connsiteY30" fmla="*/ 546735 h 5048250"/>
              <a:gd name="connsiteX31" fmla="*/ 3657596 w 12191988"/>
              <a:gd name="connsiteY31" fmla="*/ 790575 h 5048250"/>
              <a:gd name="connsiteX32" fmla="*/ 3901436 w 12191988"/>
              <a:gd name="connsiteY32" fmla="*/ 546735 h 5048250"/>
              <a:gd name="connsiteX33" fmla="*/ 3901436 w 12191988"/>
              <a:gd name="connsiteY33" fmla="*/ 243821 h 5048250"/>
              <a:gd name="connsiteX34" fmla="*/ 3901439 w 12191988"/>
              <a:gd name="connsiteY34" fmla="*/ 243839 h 5048250"/>
              <a:gd name="connsiteX35" fmla="*/ 3920601 w 12191988"/>
              <a:gd name="connsiteY35" fmla="*/ 148926 h 5048250"/>
              <a:gd name="connsiteX36" fmla="*/ 4145279 w 12191988"/>
              <a:gd name="connsiteY36" fmla="*/ 0 h 5048250"/>
              <a:gd name="connsiteX37" fmla="*/ 4389116 w 12191988"/>
              <a:gd name="connsiteY37" fmla="*/ 243840 h 5048250"/>
              <a:gd name="connsiteX38" fmla="*/ 4389116 w 12191988"/>
              <a:gd name="connsiteY38" fmla="*/ 1908808 h 5048250"/>
              <a:gd name="connsiteX39" fmla="*/ 4632955 w 12191988"/>
              <a:gd name="connsiteY39" fmla="*/ 2152648 h 5048250"/>
              <a:gd name="connsiteX40" fmla="*/ 4876795 w 12191988"/>
              <a:gd name="connsiteY40" fmla="*/ 1908808 h 5048250"/>
              <a:gd name="connsiteX41" fmla="*/ 4876795 w 12191988"/>
              <a:gd name="connsiteY41" fmla="*/ 243829 h 5048250"/>
              <a:gd name="connsiteX42" fmla="*/ 4876797 w 12191988"/>
              <a:gd name="connsiteY42" fmla="*/ 243840 h 5048250"/>
              <a:gd name="connsiteX43" fmla="*/ 5120638 w 12191988"/>
              <a:gd name="connsiteY43" fmla="*/ 0 h 5048250"/>
              <a:gd name="connsiteX44" fmla="*/ 5345317 w 12191988"/>
              <a:gd name="connsiteY44" fmla="*/ 148926 h 5048250"/>
              <a:gd name="connsiteX45" fmla="*/ 5364474 w 12191988"/>
              <a:gd name="connsiteY45" fmla="*/ 243825 h 5048250"/>
              <a:gd name="connsiteX46" fmla="*/ 5364474 w 12191988"/>
              <a:gd name="connsiteY46" fmla="*/ 975359 h 5048250"/>
              <a:gd name="connsiteX47" fmla="*/ 5608317 w 12191988"/>
              <a:gd name="connsiteY47" fmla="*/ 1219199 h 5048250"/>
              <a:gd name="connsiteX48" fmla="*/ 5852157 w 12191988"/>
              <a:gd name="connsiteY48" fmla="*/ 975359 h 5048250"/>
              <a:gd name="connsiteX49" fmla="*/ 5852157 w 12191988"/>
              <a:gd name="connsiteY49" fmla="*/ 243840 h 5048250"/>
              <a:gd name="connsiteX50" fmla="*/ 6095996 w 12191988"/>
              <a:gd name="connsiteY50" fmla="*/ 0 h 5048250"/>
              <a:gd name="connsiteX51" fmla="*/ 6339834 w 12191988"/>
              <a:gd name="connsiteY51" fmla="*/ 243840 h 5048250"/>
              <a:gd name="connsiteX52" fmla="*/ 6339834 w 12191988"/>
              <a:gd name="connsiteY52" fmla="*/ 1604009 h 5048250"/>
              <a:gd name="connsiteX53" fmla="*/ 6583674 w 12191988"/>
              <a:gd name="connsiteY53" fmla="*/ 1847849 h 5048250"/>
              <a:gd name="connsiteX54" fmla="*/ 6827514 w 12191988"/>
              <a:gd name="connsiteY54" fmla="*/ 1604009 h 5048250"/>
              <a:gd name="connsiteX55" fmla="*/ 6827514 w 12191988"/>
              <a:gd name="connsiteY55" fmla="*/ 243840 h 5048250"/>
              <a:gd name="connsiteX56" fmla="*/ 7071354 w 12191988"/>
              <a:gd name="connsiteY56" fmla="*/ 0 h 5048250"/>
              <a:gd name="connsiteX57" fmla="*/ 7315194 w 12191988"/>
              <a:gd name="connsiteY57" fmla="*/ 243840 h 5048250"/>
              <a:gd name="connsiteX58" fmla="*/ 7315194 w 12191988"/>
              <a:gd name="connsiteY58" fmla="*/ 441960 h 5048250"/>
              <a:gd name="connsiteX59" fmla="*/ 7559034 w 12191988"/>
              <a:gd name="connsiteY59" fmla="*/ 685800 h 5048250"/>
              <a:gd name="connsiteX60" fmla="*/ 7802874 w 12191988"/>
              <a:gd name="connsiteY60" fmla="*/ 441960 h 5048250"/>
              <a:gd name="connsiteX61" fmla="*/ 7802874 w 12191988"/>
              <a:gd name="connsiteY61" fmla="*/ 243840 h 5048250"/>
              <a:gd name="connsiteX62" fmla="*/ 8046714 w 12191988"/>
              <a:gd name="connsiteY62" fmla="*/ 0 h 5048250"/>
              <a:gd name="connsiteX63" fmla="*/ 8290554 w 12191988"/>
              <a:gd name="connsiteY63" fmla="*/ 243840 h 5048250"/>
              <a:gd name="connsiteX64" fmla="*/ 8290554 w 12191988"/>
              <a:gd name="connsiteY64" fmla="*/ 1127759 h 5048250"/>
              <a:gd name="connsiteX65" fmla="*/ 8534394 w 12191988"/>
              <a:gd name="connsiteY65" fmla="*/ 1371599 h 5048250"/>
              <a:gd name="connsiteX66" fmla="*/ 8778234 w 12191988"/>
              <a:gd name="connsiteY66" fmla="*/ 1127759 h 5048250"/>
              <a:gd name="connsiteX67" fmla="*/ 8778234 w 12191988"/>
              <a:gd name="connsiteY67" fmla="*/ 243840 h 5048250"/>
              <a:gd name="connsiteX68" fmla="*/ 9022074 w 12191988"/>
              <a:gd name="connsiteY68" fmla="*/ 0 h 5048250"/>
              <a:gd name="connsiteX69" fmla="*/ 9265914 w 12191988"/>
              <a:gd name="connsiteY69" fmla="*/ 243840 h 5048250"/>
              <a:gd name="connsiteX70" fmla="*/ 9265914 w 12191988"/>
              <a:gd name="connsiteY70" fmla="*/ 718185 h 5048250"/>
              <a:gd name="connsiteX71" fmla="*/ 9509754 w 12191988"/>
              <a:gd name="connsiteY71" fmla="*/ 962025 h 5048250"/>
              <a:gd name="connsiteX72" fmla="*/ 9753594 w 12191988"/>
              <a:gd name="connsiteY72" fmla="*/ 718185 h 5048250"/>
              <a:gd name="connsiteX73" fmla="*/ 9753594 w 12191988"/>
              <a:gd name="connsiteY73" fmla="*/ 243840 h 5048250"/>
              <a:gd name="connsiteX74" fmla="*/ 9997434 w 12191988"/>
              <a:gd name="connsiteY74" fmla="*/ 0 h 5048250"/>
              <a:gd name="connsiteX75" fmla="*/ 10241274 w 12191988"/>
              <a:gd name="connsiteY75" fmla="*/ 243840 h 5048250"/>
              <a:gd name="connsiteX76" fmla="*/ 10241274 w 12191988"/>
              <a:gd name="connsiteY76" fmla="*/ 1908810 h 5048250"/>
              <a:gd name="connsiteX77" fmla="*/ 10485114 w 12191988"/>
              <a:gd name="connsiteY77" fmla="*/ 2152650 h 5048250"/>
              <a:gd name="connsiteX78" fmla="*/ 10728954 w 12191988"/>
              <a:gd name="connsiteY78" fmla="*/ 1908810 h 5048250"/>
              <a:gd name="connsiteX79" fmla="*/ 10728954 w 12191988"/>
              <a:gd name="connsiteY79" fmla="*/ 243840 h 5048250"/>
              <a:gd name="connsiteX80" fmla="*/ 10972794 w 12191988"/>
              <a:gd name="connsiteY80" fmla="*/ 0 h 5048250"/>
              <a:gd name="connsiteX81" fmla="*/ 11216634 w 12191988"/>
              <a:gd name="connsiteY81" fmla="*/ 243840 h 5048250"/>
              <a:gd name="connsiteX82" fmla="*/ 11216634 w 12191988"/>
              <a:gd name="connsiteY82" fmla="*/ 975360 h 5048250"/>
              <a:gd name="connsiteX83" fmla="*/ 11460474 w 12191988"/>
              <a:gd name="connsiteY83" fmla="*/ 1219200 h 5048250"/>
              <a:gd name="connsiteX84" fmla="*/ 11704314 w 12191988"/>
              <a:gd name="connsiteY84" fmla="*/ 975360 h 5048250"/>
              <a:gd name="connsiteX85" fmla="*/ 11704314 w 12191988"/>
              <a:gd name="connsiteY85" fmla="*/ 243840 h 5048250"/>
              <a:gd name="connsiteX86" fmla="*/ 11948154 w 12191988"/>
              <a:gd name="connsiteY86" fmla="*/ 0 h 5048250"/>
              <a:gd name="connsiteX87" fmla="*/ 12172832 w 12191988"/>
              <a:gd name="connsiteY87" fmla="*/ 148926 h 5048250"/>
              <a:gd name="connsiteX88" fmla="*/ 12191988 w 12191988"/>
              <a:gd name="connsiteY88" fmla="*/ 243810 h 5048250"/>
              <a:gd name="connsiteX89" fmla="*/ 12191988 w 12191988"/>
              <a:gd name="connsiteY89" fmla="*/ 5048250 h 5048250"/>
              <a:gd name="connsiteX90" fmla="*/ 0 w 12191988"/>
              <a:gd name="connsiteY90" fmla="*/ 5048250 h 5048250"/>
              <a:gd name="connsiteX91" fmla="*/ 0 w 12191988"/>
              <a:gd name="connsiteY91" fmla="*/ 243840 h 5048250"/>
              <a:gd name="connsiteX92" fmla="*/ 243840 w 12191988"/>
              <a:gd name="connsiteY92" fmla="*/ 0 h 50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91988" h="5048250">
                <a:moveTo>
                  <a:pt x="243840" y="0"/>
                </a:moveTo>
                <a:cubicBezTo>
                  <a:pt x="344842" y="0"/>
                  <a:pt x="431501" y="61408"/>
                  <a:pt x="468518" y="148926"/>
                </a:cubicBezTo>
                <a:lnTo>
                  <a:pt x="487676" y="243819"/>
                </a:lnTo>
                <a:lnTo>
                  <a:pt x="487676" y="1127758"/>
                </a:lnTo>
                <a:cubicBezTo>
                  <a:pt x="487676" y="1262427"/>
                  <a:pt x="596847" y="1371598"/>
                  <a:pt x="731516" y="1371598"/>
                </a:cubicBezTo>
                <a:cubicBezTo>
                  <a:pt x="866185" y="1371598"/>
                  <a:pt x="975356" y="1262427"/>
                  <a:pt x="975356" y="1127758"/>
                </a:cubicBezTo>
                <a:lnTo>
                  <a:pt x="975356" y="243819"/>
                </a:lnTo>
                <a:lnTo>
                  <a:pt x="975360" y="243839"/>
                </a:lnTo>
                <a:lnTo>
                  <a:pt x="994522" y="148926"/>
                </a:lnTo>
                <a:cubicBezTo>
                  <a:pt x="1031539" y="61408"/>
                  <a:pt x="1118198" y="0"/>
                  <a:pt x="1219200" y="0"/>
                </a:cubicBezTo>
                <a:cubicBezTo>
                  <a:pt x="1320201" y="0"/>
                  <a:pt x="1406860" y="61408"/>
                  <a:pt x="1443877" y="148926"/>
                </a:cubicBezTo>
                <a:lnTo>
                  <a:pt x="1463036" y="243822"/>
                </a:lnTo>
                <a:lnTo>
                  <a:pt x="1463036" y="718185"/>
                </a:lnTo>
                <a:cubicBezTo>
                  <a:pt x="1463036" y="852854"/>
                  <a:pt x="1572207" y="962023"/>
                  <a:pt x="1706876" y="962023"/>
                </a:cubicBezTo>
                <a:cubicBezTo>
                  <a:pt x="1841545" y="962023"/>
                  <a:pt x="1950716" y="852854"/>
                  <a:pt x="1950716" y="718185"/>
                </a:cubicBezTo>
                <a:lnTo>
                  <a:pt x="1950716" y="243823"/>
                </a:lnTo>
                <a:lnTo>
                  <a:pt x="1950719" y="243839"/>
                </a:lnTo>
                <a:lnTo>
                  <a:pt x="1969881" y="148926"/>
                </a:lnTo>
                <a:cubicBezTo>
                  <a:pt x="2006898" y="61408"/>
                  <a:pt x="2093557" y="0"/>
                  <a:pt x="2194561" y="0"/>
                </a:cubicBezTo>
                <a:cubicBezTo>
                  <a:pt x="2295563" y="0"/>
                  <a:pt x="2382222" y="61408"/>
                  <a:pt x="2419239" y="148926"/>
                </a:cubicBezTo>
                <a:lnTo>
                  <a:pt x="2438396" y="243817"/>
                </a:lnTo>
                <a:lnTo>
                  <a:pt x="2438396" y="1356358"/>
                </a:lnTo>
                <a:cubicBezTo>
                  <a:pt x="2438396" y="1491028"/>
                  <a:pt x="2547567" y="1600199"/>
                  <a:pt x="2682236" y="1600199"/>
                </a:cubicBezTo>
                <a:cubicBezTo>
                  <a:pt x="2816905" y="1600199"/>
                  <a:pt x="2926076" y="1491028"/>
                  <a:pt x="2926076" y="1356358"/>
                </a:cubicBezTo>
                <a:lnTo>
                  <a:pt x="2926076" y="243816"/>
                </a:lnTo>
                <a:lnTo>
                  <a:pt x="2926081" y="243839"/>
                </a:lnTo>
                <a:lnTo>
                  <a:pt x="2945242" y="148926"/>
                </a:lnTo>
                <a:cubicBezTo>
                  <a:pt x="2982258" y="61408"/>
                  <a:pt x="3068918" y="0"/>
                  <a:pt x="3169919" y="0"/>
                </a:cubicBezTo>
                <a:cubicBezTo>
                  <a:pt x="3270922" y="0"/>
                  <a:pt x="3357581" y="61408"/>
                  <a:pt x="3394599" y="148926"/>
                </a:cubicBezTo>
                <a:lnTo>
                  <a:pt x="3413756" y="243820"/>
                </a:lnTo>
                <a:lnTo>
                  <a:pt x="3413756" y="546735"/>
                </a:lnTo>
                <a:cubicBezTo>
                  <a:pt x="3413756" y="681404"/>
                  <a:pt x="3522927" y="790575"/>
                  <a:pt x="3657596" y="790575"/>
                </a:cubicBezTo>
                <a:cubicBezTo>
                  <a:pt x="3792264" y="790575"/>
                  <a:pt x="3901436" y="681404"/>
                  <a:pt x="3901436" y="546735"/>
                </a:cubicBezTo>
                <a:lnTo>
                  <a:pt x="3901436" y="243821"/>
                </a:lnTo>
                <a:lnTo>
                  <a:pt x="3901439" y="243839"/>
                </a:lnTo>
                <a:lnTo>
                  <a:pt x="3920601" y="148926"/>
                </a:lnTo>
                <a:cubicBezTo>
                  <a:pt x="3957618" y="61408"/>
                  <a:pt x="4044277" y="0"/>
                  <a:pt x="4145279" y="0"/>
                </a:cubicBezTo>
                <a:cubicBezTo>
                  <a:pt x="4279945" y="0"/>
                  <a:pt x="4389116" y="109171"/>
                  <a:pt x="4389116" y="243840"/>
                </a:cubicBezTo>
                <a:lnTo>
                  <a:pt x="4389116" y="1908808"/>
                </a:lnTo>
                <a:cubicBezTo>
                  <a:pt x="4389116" y="2043477"/>
                  <a:pt x="4498286" y="2152648"/>
                  <a:pt x="4632955" y="2152648"/>
                </a:cubicBezTo>
                <a:cubicBezTo>
                  <a:pt x="4767623" y="2152648"/>
                  <a:pt x="4876795" y="2043477"/>
                  <a:pt x="4876795" y="1908808"/>
                </a:cubicBezTo>
                <a:lnTo>
                  <a:pt x="4876795" y="243829"/>
                </a:lnTo>
                <a:lnTo>
                  <a:pt x="4876797" y="243840"/>
                </a:lnTo>
                <a:cubicBezTo>
                  <a:pt x="4876797" y="109171"/>
                  <a:pt x="4985968" y="0"/>
                  <a:pt x="5120638" y="0"/>
                </a:cubicBezTo>
                <a:cubicBezTo>
                  <a:pt x="5221639" y="0"/>
                  <a:pt x="5308299" y="61408"/>
                  <a:pt x="5345317" y="148926"/>
                </a:cubicBezTo>
                <a:lnTo>
                  <a:pt x="5364474" y="243825"/>
                </a:lnTo>
                <a:lnTo>
                  <a:pt x="5364474" y="975359"/>
                </a:lnTo>
                <a:cubicBezTo>
                  <a:pt x="5364474" y="1110027"/>
                  <a:pt x="5473648" y="1219199"/>
                  <a:pt x="5608317" y="1219199"/>
                </a:cubicBezTo>
                <a:cubicBezTo>
                  <a:pt x="5742984" y="1219199"/>
                  <a:pt x="5852157" y="1110027"/>
                  <a:pt x="5852157" y="975359"/>
                </a:cubicBezTo>
                <a:lnTo>
                  <a:pt x="5852157" y="243840"/>
                </a:lnTo>
                <a:cubicBezTo>
                  <a:pt x="5852157" y="109171"/>
                  <a:pt x="5961326" y="0"/>
                  <a:pt x="6095996" y="0"/>
                </a:cubicBezTo>
                <a:cubicBezTo>
                  <a:pt x="6230663" y="0"/>
                  <a:pt x="6339834" y="109171"/>
                  <a:pt x="6339834" y="243840"/>
                </a:cubicBezTo>
                <a:lnTo>
                  <a:pt x="6339834" y="1604009"/>
                </a:lnTo>
                <a:cubicBezTo>
                  <a:pt x="6339834" y="1738678"/>
                  <a:pt x="6449005" y="1847849"/>
                  <a:pt x="6583674" y="1847849"/>
                </a:cubicBezTo>
                <a:cubicBezTo>
                  <a:pt x="6718343" y="1847849"/>
                  <a:pt x="6827514" y="1738678"/>
                  <a:pt x="6827514" y="1604009"/>
                </a:cubicBezTo>
                <a:lnTo>
                  <a:pt x="6827514" y="243840"/>
                </a:lnTo>
                <a:cubicBezTo>
                  <a:pt x="6827514" y="109171"/>
                  <a:pt x="6936685" y="0"/>
                  <a:pt x="7071354" y="0"/>
                </a:cubicBezTo>
                <a:cubicBezTo>
                  <a:pt x="7206023" y="0"/>
                  <a:pt x="7315194" y="109171"/>
                  <a:pt x="7315194" y="243840"/>
                </a:cubicBezTo>
                <a:lnTo>
                  <a:pt x="7315194" y="441960"/>
                </a:lnTo>
                <a:cubicBezTo>
                  <a:pt x="7315194" y="576629"/>
                  <a:pt x="7424365" y="685800"/>
                  <a:pt x="7559034" y="685800"/>
                </a:cubicBezTo>
                <a:cubicBezTo>
                  <a:pt x="7693703" y="685800"/>
                  <a:pt x="7802874" y="576629"/>
                  <a:pt x="7802874" y="441960"/>
                </a:cubicBezTo>
                <a:lnTo>
                  <a:pt x="7802874" y="243840"/>
                </a:lnTo>
                <a:cubicBezTo>
                  <a:pt x="7802874" y="109171"/>
                  <a:pt x="7912045" y="0"/>
                  <a:pt x="8046714" y="0"/>
                </a:cubicBezTo>
                <a:cubicBezTo>
                  <a:pt x="8181383" y="0"/>
                  <a:pt x="8290554" y="109171"/>
                  <a:pt x="8290554" y="243840"/>
                </a:cubicBezTo>
                <a:lnTo>
                  <a:pt x="8290554" y="1127759"/>
                </a:lnTo>
                <a:cubicBezTo>
                  <a:pt x="8290554" y="1262428"/>
                  <a:pt x="8399725" y="1371599"/>
                  <a:pt x="8534394" y="1371599"/>
                </a:cubicBezTo>
                <a:cubicBezTo>
                  <a:pt x="8669063" y="1371599"/>
                  <a:pt x="8778234" y="1262428"/>
                  <a:pt x="8778234" y="1127759"/>
                </a:cubicBezTo>
                <a:lnTo>
                  <a:pt x="8778234" y="243840"/>
                </a:lnTo>
                <a:cubicBezTo>
                  <a:pt x="8778234" y="109171"/>
                  <a:pt x="8887405" y="0"/>
                  <a:pt x="9022074" y="0"/>
                </a:cubicBezTo>
                <a:cubicBezTo>
                  <a:pt x="9156743" y="0"/>
                  <a:pt x="9265914" y="109171"/>
                  <a:pt x="9265914" y="243840"/>
                </a:cubicBezTo>
                <a:lnTo>
                  <a:pt x="9265914" y="718185"/>
                </a:lnTo>
                <a:cubicBezTo>
                  <a:pt x="9265914" y="852854"/>
                  <a:pt x="9375085" y="962025"/>
                  <a:pt x="9509754" y="962025"/>
                </a:cubicBezTo>
                <a:cubicBezTo>
                  <a:pt x="9644423" y="962025"/>
                  <a:pt x="9753594" y="852854"/>
                  <a:pt x="9753594" y="718185"/>
                </a:cubicBezTo>
                <a:lnTo>
                  <a:pt x="9753594" y="243840"/>
                </a:lnTo>
                <a:cubicBezTo>
                  <a:pt x="9753594" y="109171"/>
                  <a:pt x="9862765" y="0"/>
                  <a:pt x="9997434" y="0"/>
                </a:cubicBezTo>
                <a:cubicBezTo>
                  <a:pt x="10132103" y="0"/>
                  <a:pt x="10241274" y="109171"/>
                  <a:pt x="10241274" y="243840"/>
                </a:cubicBezTo>
                <a:lnTo>
                  <a:pt x="10241274" y="1908810"/>
                </a:lnTo>
                <a:cubicBezTo>
                  <a:pt x="10241274" y="2043478"/>
                  <a:pt x="10350445" y="2152650"/>
                  <a:pt x="10485114" y="2152650"/>
                </a:cubicBezTo>
                <a:cubicBezTo>
                  <a:pt x="10619783" y="2152650"/>
                  <a:pt x="10728954" y="2043478"/>
                  <a:pt x="10728954" y="1908810"/>
                </a:cubicBezTo>
                <a:lnTo>
                  <a:pt x="10728954" y="243840"/>
                </a:lnTo>
                <a:cubicBezTo>
                  <a:pt x="10728954" y="109171"/>
                  <a:pt x="10838125" y="0"/>
                  <a:pt x="10972794" y="0"/>
                </a:cubicBezTo>
                <a:cubicBezTo>
                  <a:pt x="11107463" y="0"/>
                  <a:pt x="11216634" y="109171"/>
                  <a:pt x="11216634" y="243840"/>
                </a:cubicBezTo>
                <a:lnTo>
                  <a:pt x="11216634" y="975360"/>
                </a:lnTo>
                <a:cubicBezTo>
                  <a:pt x="11216634" y="1110029"/>
                  <a:pt x="11325805" y="1219200"/>
                  <a:pt x="11460474" y="1219200"/>
                </a:cubicBezTo>
                <a:cubicBezTo>
                  <a:pt x="11595143" y="1219200"/>
                  <a:pt x="11704314" y="1110029"/>
                  <a:pt x="11704314" y="975360"/>
                </a:cubicBezTo>
                <a:lnTo>
                  <a:pt x="11704314" y="243840"/>
                </a:lnTo>
                <a:cubicBezTo>
                  <a:pt x="11704314" y="109171"/>
                  <a:pt x="11813485" y="0"/>
                  <a:pt x="11948154" y="0"/>
                </a:cubicBezTo>
                <a:cubicBezTo>
                  <a:pt x="12049156" y="0"/>
                  <a:pt x="12135815" y="61408"/>
                  <a:pt x="12172832" y="148926"/>
                </a:cubicBezTo>
                <a:lnTo>
                  <a:pt x="12191988" y="243810"/>
                </a:lnTo>
                <a:lnTo>
                  <a:pt x="12191988" y="5048250"/>
                </a:lnTo>
                <a:lnTo>
                  <a:pt x="0" y="5048250"/>
                </a:lnTo>
                <a:lnTo>
                  <a:pt x="0" y="243840"/>
                </a:lnTo>
                <a:cubicBezTo>
                  <a:pt x="0" y="109171"/>
                  <a:pt x="109171" y="0"/>
                  <a:pt x="243840"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15" name="Freeform: Shape 14"/>
          <p:cNvSpPr/>
          <p:nvPr userDrawn="1"/>
        </p:nvSpPr>
        <p:spPr>
          <a:xfrm>
            <a:off x="0" y="0"/>
            <a:ext cx="12192000" cy="3920052"/>
          </a:xfrm>
          <a:custGeom>
            <a:avLst/>
            <a:gdLst>
              <a:gd name="connsiteX0" fmla="*/ 0 w 12192000"/>
              <a:gd name="connsiteY0" fmla="*/ 0 h 3920052"/>
              <a:gd name="connsiteX1" fmla="*/ 12192000 w 12192000"/>
              <a:gd name="connsiteY1" fmla="*/ 0 h 3920052"/>
              <a:gd name="connsiteX2" fmla="*/ 12192000 w 12192000"/>
              <a:gd name="connsiteY2" fmla="*/ 3920052 h 3920052"/>
              <a:gd name="connsiteX3" fmla="*/ 12073399 w 12192000"/>
              <a:gd name="connsiteY3" fmla="*/ 3854859 h 3920052"/>
              <a:gd name="connsiteX4" fmla="*/ 11149781 w 12192000"/>
              <a:gd name="connsiteY4" fmla="*/ 3480619 h 3920052"/>
              <a:gd name="connsiteX5" fmla="*/ 8023123 w 12192000"/>
              <a:gd name="connsiteY5" fmla="*/ 3156155 h 3920052"/>
              <a:gd name="connsiteX6" fmla="*/ 6253316 w 12192000"/>
              <a:gd name="connsiteY6" fmla="*/ 2241755 h 3920052"/>
              <a:gd name="connsiteX7" fmla="*/ 3510116 w 12192000"/>
              <a:gd name="connsiteY7" fmla="*/ 2123768 h 3920052"/>
              <a:gd name="connsiteX8" fmla="*/ 1297858 w 12192000"/>
              <a:gd name="connsiteY8" fmla="*/ 973394 h 3920052"/>
              <a:gd name="connsiteX9" fmla="*/ 49776 w 12192000"/>
              <a:gd name="connsiteY9" fmla="*/ 883059 h 3920052"/>
              <a:gd name="connsiteX10" fmla="*/ 0 w 12192000"/>
              <a:gd name="connsiteY10" fmla="*/ 883718 h 392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3920052">
                <a:moveTo>
                  <a:pt x="0" y="0"/>
                </a:moveTo>
                <a:lnTo>
                  <a:pt x="12192000" y="0"/>
                </a:lnTo>
                <a:lnTo>
                  <a:pt x="12192000" y="3920052"/>
                </a:lnTo>
                <a:lnTo>
                  <a:pt x="12073399" y="3854859"/>
                </a:lnTo>
                <a:cubicBezTo>
                  <a:pt x="11824520" y="3715364"/>
                  <a:pt x="11552904" y="3564193"/>
                  <a:pt x="11149781" y="3480619"/>
                </a:cubicBezTo>
                <a:cubicBezTo>
                  <a:pt x="10343536" y="3313471"/>
                  <a:pt x="8839201" y="3362632"/>
                  <a:pt x="8023123" y="3156155"/>
                </a:cubicBezTo>
                <a:cubicBezTo>
                  <a:pt x="7207046" y="2949678"/>
                  <a:pt x="7005484" y="2413819"/>
                  <a:pt x="6253316" y="2241755"/>
                </a:cubicBezTo>
                <a:cubicBezTo>
                  <a:pt x="5501148" y="2069691"/>
                  <a:pt x="4336027" y="2335161"/>
                  <a:pt x="3510116" y="2123768"/>
                </a:cubicBezTo>
                <a:cubicBezTo>
                  <a:pt x="2684206" y="1912375"/>
                  <a:pt x="2050026" y="1199536"/>
                  <a:pt x="1297858" y="973394"/>
                </a:cubicBezTo>
                <a:cubicBezTo>
                  <a:pt x="921774" y="860323"/>
                  <a:pt x="469491" y="873842"/>
                  <a:pt x="49776" y="883059"/>
                </a:cubicBezTo>
                <a:lnTo>
                  <a:pt x="0" y="883718"/>
                </a:lnTo>
                <a:close/>
              </a:path>
            </a:pathLst>
          </a:custGeom>
          <a:gradFill flip="none" rotWithShape="1">
            <a:gsLst>
              <a:gs pos="0">
                <a:schemeClr val="accent1"/>
              </a:gs>
              <a:gs pos="100000">
                <a:schemeClr val="accent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rot="16200000">
            <a:off x="-463102" y="2959211"/>
            <a:ext cx="4557253" cy="1569660"/>
          </a:xfrm>
          <a:prstGeom prst="rect">
            <a:avLst/>
          </a:prstGeom>
          <a:noFill/>
        </p:spPr>
        <p:txBody>
          <a:bodyPr wrap="square" rtlCol="0">
            <a:spAutoFit/>
          </a:bodyPr>
          <a:lstStyle/>
          <a:p>
            <a:r>
              <a:rPr lang="en-US" sz="9600" b="1" dirty="0">
                <a:solidFill>
                  <a:schemeClr val="accent5">
                    <a:lumMod val="50000"/>
                    <a:alpha val="12000"/>
                  </a:schemeClr>
                </a:solidFill>
                <a:latin typeface="+mj-lt"/>
              </a:rPr>
              <a:t>OFFER</a:t>
            </a:r>
            <a:endParaRPr lang="en-US" sz="9600" b="1" dirty="0">
              <a:solidFill>
                <a:schemeClr val="accent5">
                  <a:lumMod val="50000"/>
                  <a:alpha val="12000"/>
                </a:schemeClr>
              </a:solidFill>
              <a:latin typeface="+mj-lt"/>
            </a:endParaRPr>
          </a:p>
        </p:txBody>
      </p:sp>
      <p:sp>
        <p:nvSpPr>
          <p:cNvPr id="29" name="TextBox 28"/>
          <p:cNvSpPr txBox="1"/>
          <p:nvPr userDrawn="1"/>
        </p:nvSpPr>
        <p:spPr>
          <a:xfrm rot="16200000">
            <a:off x="-1405772" y="3282376"/>
            <a:ext cx="4557253" cy="923330"/>
          </a:xfrm>
          <a:prstGeom prst="rect">
            <a:avLst/>
          </a:prstGeom>
          <a:noFill/>
        </p:spPr>
        <p:txBody>
          <a:bodyPr wrap="square" rtlCol="0">
            <a:spAutoFit/>
          </a:bodyPr>
          <a:lstStyle/>
          <a:p>
            <a:r>
              <a:rPr lang="en-US" sz="5400" b="1" dirty="0">
                <a:solidFill>
                  <a:schemeClr val="accent5">
                    <a:lumMod val="50000"/>
                    <a:alpha val="12000"/>
                  </a:schemeClr>
                </a:solidFill>
                <a:latin typeface="+mj-lt"/>
              </a:rPr>
              <a:t>SPECIAL</a:t>
            </a:r>
            <a:endParaRPr lang="en-US" sz="5400" b="1" dirty="0">
              <a:solidFill>
                <a:schemeClr val="accent5">
                  <a:lumMod val="50000"/>
                  <a:alpha val="12000"/>
                </a:schemeClr>
              </a:solidFill>
              <a:latin typeface="+mj-lt"/>
            </a:endParaRPr>
          </a:p>
        </p:txBody>
      </p:sp>
      <p:sp>
        <p:nvSpPr>
          <p:cNvPr id="12" name="Picture Placeholder 11"/>
          <p:cNvSpPr>
            <a:spLocks noGrp="1"/>
          </p:cNvSpPr>
          <p:nvPr>
            <p:ph type="pic" sz="quarter" idx="10" hasCustomPrompt="1"/>
          </p:nvPr>
        </p:nvSpPr>
        <p:spPr>
          <a:xfrm>
            <a:off x="2663138" y="1336586"/>
            <a:ext cx="2802193" cy="4557251"/>
          </a:xfrm>
          <a:custGeom>
            <a:avLst/>
            <a:gdLst>
              <a:gd name="connsiteX0" fmla="*/ 83898 w 2802193"/>
              <a:gd name="connsiteY0" fmla="*/ 0 h 4557251"/>
              <a:gd name="connsiteX1" fmla="*/ 2718295 w 2802193"/>
              <a:gd name="connsiteY1" fmla="*/ 0 h 4557251"/>
              <a:gd name="connsiteX2" fmla="*/ 2802193 w 2802193"/>
              <a:gd name="connsiteY2" fmla="*/ 83898 h 4557251"/>
              <a:gd name="connsiteX3" fmla="*/ 2802193 w 2802193"/>
              <a:gd name="connsiteY3" fmla="*/ 4473353 h 4557251"/>
              <a:gd name="connsiteX4" fmla="*/ 2718295 w 2802193"/>
              <a:gd name="connsiteY4" fmla="*/ 4557251 h 4557251"/>
              <a:gd name="connsiteX5" fmla="*/ 83898 w 2802193"/>
              <a:gd name="connsiteY5" fmla="*/ 4557251 h 4557251"/>
              <a:gd name="connsiteX6" fmla="*/ 0 w 2802193"/>
              <a:gd name="connsiteY6" fmla="*/ 4473353 h 4557251"/>
              <a:gd name="connsiteX7" fmla="*/ 0 w 2802193"/>
              <a:gd name="connsiteY7" fmla="*/ 83898 h 4557251"/>
              <a:gd name="connsiteX8" fmla="*/ 83898 w 2802193"/>
              <a:gd name="connsiteY8" fmla="*/ 0 h 455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193" h="4557251">
                <a:moveTo>
                  <a:pt x="83898" y="0"/>
                </a:moveTo>
                <a:lnTo>
                  <a:pt x="2718295" y="0"/>
                </a:lnTo>
                <a:cubicBezTo>
                  <a:pt x="2764631" y="0"/>
                  <a:pt x="2802193" y="37562"/>
                  <a:pt x="2802193" y="83898"/>
                </a:cubicBezTo>
                <a:lnTo>
                  <a:pt x="2802193" y="4473353"/>
                </a:lnTo>
                <a:cubicBezTo>
                  <a:pt x="2802193" y="4519689"/>
                  <a:pt x="2764631" y="4557251"/>
                  <a:pt x="2718295" y="4557251"/>
                </a:cubicBezTo>
                <a:lnTo>
                  <a:pt x="83898" y="4557251"/>
                </a:lnTo>
                <a:cubicBezTo>
                  <a:pt x="37562" y="4557251"/>
                  <a:pt x="0" y="4519689"/>
                  <a:pt x="0" y="4473353"/>
                </a:cubicBezTo>
                <a:lnTo>
                  <a:pt x="0" y="83898"/>
                </a:lnTo>
                <a:cubicBezTo>
                  <a:pt x="0" y="37562"/>
                  <a:pt x="37562" y="0"/>
                  <a:pt x="83898" y="0"/>
                </a:cubicBezTo>
                <a:close/>
              </a:path>
            </a:pathLst>
          </a:custGeom>
          <a:noFill/>
          <a:ln>
            <a:noFill/>
          </a:ln>
          <a:effectLst>
            <a:outerShdw blurRad="1066800" dist="1193800" dir="5400000" sx="78000" sy="78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en-US"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pPr marL="0" lvl="0" algn="ctr"/>
            <a:endParaRPr lang="en-US" dirty="0"/>
          </a:p>
        </p:txBody>
      </p:sp>
      <p:sp>
        <p:nvSpPr>
          <p:cNvPr id="13" name="Picture Placeholder 12"/>
          <p:cNvSpPr>
            <a:spLocks noGrp="1"/>
          </p:cNvSpPr>
          <p:nvPr>
            <p:ph type="pic" sz="quarter" idx="11" hasCustomPrompt="1"/>
          </p:nvPr>
        </p:nvSpPr>
        <p:spPr>
          <a:xfrm>
            <a:off x="5696389" y="1336586"/>
            <a:ext cx="2802193" cy="4557251"/>
          </a:xfrm>
          <a:custGeom>
            <a:avLst/>
            <a:gdLst>
              <a:gd name="connsiteX0" fmla="*/ 83898 w 2802193"/>
              <a:gd name="connsiteY0" fmla="*/ 0 h 4557251"/>
              <a:gd name="connsiteX1" fmla="*/ 2718295 w 2802193"/>
              <a:gd name="connsiteY1" fmla="*/ 0 h 4557251"/>
              <a:gd name="connsiteX2" fmla="*/ 2802193 w 2802193"/>
              <a:gd name="connsiteY2" fmla="*/ 83898 h 4557251"/>
              <a:gd name="connsiteX3" fmla="*/ 2802193 w 2802193"/>
              <a:gd name="connsiteY3" fmla="*/ 4473353 h 4557251"/>
              <a:gd name="connsiteX4" fmla="*/ 2718295 w 2802193"/>
              <a:gd name="connsiteY4" fmla="*/ 4557251 h 4557251"/>
              <a:gd name="connsiteX5" fmla="*/ 83898 w 2802193"/>
              <a:gd name="connsiteY5" fmla="*/ 4557251 h 4557251"/>
              <a:gd name="connsiteX6" fmla="*/ 0 w 2802193"/>
              <a:gd name="connsiteY6" fmla="*/ 4473353 h 4557251"/>
              <a:gd name="connsiteX7" fmla="*/ 0 w 2802193"/>
              <a:gd name="connsiteY7" fmla="*/ 83898 h 4557251"/>
              <a:gd name="connsiteX8" fmla="*/ 83898 w 2802193"/>
              <a:gd name="connsiteY8" fmla="*/ 0 h 455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193" h="4557251">
                <a:moveTo>
                  <a:pt x="83898" y="0"/>
                </a:moveTo>
                <a:lnTo>
                  <a:pt x="2718295" y="0"/>
                </a:lnTo>
                <a:cubicBezTo>
                  <a:pt x="2764631" y="0"/>
                  <a:pt x="2802193" y="37562"/>
                  <a:pt x="2802193" y="83898"/>
                </a:cubicBezTo>
                <a:lnTo>
                  <a:pt x="2802193" y="4473353"/>
                </a:lnTo>
                <a:cubicBezTo>
                  <a:pt x="2802193" y="4519689"/>
                  <a:pt x="2764631" y="4557251"/>
                  <a:pt x="2718295" y="4557251"/>
                </a:cubicBezTo>
                <a:lnTo>
                  <a:pt x="83898" y="4557251"/>
                </a:lnTo>
                <a:cubicBezTo>
                  <a:pt x="37562" y="4557251"/>
                  <a:pt x="0" y="4519689"/>
                  <a:pt x="0" y="4473353"/>
                </a:cubicBezTo>
                <a:lnTo>
                  <a:pt x="0" y="83898"/>
                </a:lnTo>
                <a:cubicBezTo>
                  <a:pt x="0" y="37562"/>
                  <a:pt x="37562" y="0"/>
                  <a:pt x="83898" y="0"/>
                </a:cubicBezTo>
                <a:close/>
              </a:path>
            </a:pathLst>
          </a:custGeom>
          <a:noFill/>
          <a:ln>
            <a:noFill/>
          </a:ln>
          <a:effectLst>
            <a:outerShdw blurRad="1066800" dist="1193800" dir="5400000" sx="78000" sy="78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en-US"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pPr marL="0" lvl="0" algn="ctr"/>
            <a:endParaRPr lang="en-US" dirty="0"/>
          </a:p>
        </p:txBody>
      </p:sp>
      <p:sp>
        <p:nvSpPr>
          <p:cNvPr id="14" name="Picture Placeholder 13"/>
          <p:cNvSpPr>
            <a:spLocks noGrp="1"/>
          </p:cNvSpPr>
          <p:nvPr>
            <p:ph type="pic" sz="quarter" idx="12" hasCustomPrompt="1"/>
          </p:nvPr>
        </p:nvSpPr>
        <p:spPr>
          <a:xfrm>
            <a:off x="8729640" y="1336586"/>
            <a:ext cx="2802193" cy="4557251"/>
          </a:xfrm>
          <a:custGeom>
            <a:avLst/>
            <a:gdLst>
              <a:gd name="connsiteX0" fmla="*/ 83898 w 2802193"/>
              <a:gd name="connsiteY0" fmla="*/ 0 h 4557251"/>
              <a:gd name="connsiteX1" fmla="*/ 2718295 w 2802193"/>
              <a:gd name="connsiteY1" fmla="*/ 0 h 4557251"/>
              <a:gd name="connsiteX2" fmla="*/ 2802193 w 2802193"/>
              <a:gd name="connsiteY2" fmla="*/ 83898 h 4557251"/>
              <a:gd name="connsiteX3" fmla="*/ 2802193 w 2802193"/>
              <a:gd name="connsiteY3" fmla="*/ 4473353 h 4557251"/>
              <a:gd name="connsiteX4" fmla="*/ 2718295 w 2802193"/>
              <a:gd name="connsiteY4" fmla="*/ 4557251 h 4557251"/>
              <a:gd name="connsiteX5" fmla="*/ 83898 w 2802193"/>
              <a:gd name="connsiteY5" fmla="*/ 4557251 h 4557251"/>
              <a:gd name="connsiteX6" fmla="*/ 0 w 2802193"/>
              <a:gd name="connsiteY6" fmla="*/ 4473353 h 4557251"/>
              <a:gd name="connsiteX7" fmla="*/ 0 w 2802193"/>
              <a:gd name="connsiteY7" fmla="*/ 83898 h 4557251"/>
              <a:gd name="connsiteX8" fmla="*/ 83898 w 2802193"/>
              <a:gd name="connsiteY8" fmla="*/ 0 h 455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193" h="4557251">
                <a:moveTo>
                  <a:pt x="83898" y="0"/>
                </a:moveTo>
                <a:lnTo>
                  <a:pt x="2718295" y="0"/>
                </a:lnTo>
                <a:cubicBezTo>
                  <a:pt x="2764631" y="0"/>
                  <a:pt x="2802193" y="37562"/>
                  <a:pt x="2802193" y="83898"/>
                </a:cubicBezTo>
                <a:lnTo>
                  <a:pt x="2802193" y="4473353"/>
                </a:lnTo>
                <a:cubicBezTo>
                  <a:pt x="2802193" y="4519689"/>
                  <a:pt x="2764631" y="4557251"/>
                  <a:pt x="2718295" y="4557251"/>
                </a:cubicBezTo>
                <a:lnTo>
                  <a:pt x="83898" y="4557251"/>
                </a:lnTo>
                <a:cubicBezTo>
                  <a:pt x="37562" y="4557251"/>
                  <a:pt x="0" y="4519689"/>
                  <a:pt x="0" y="4473353"/>
                </a:cubicBezTo>
                <a:lnTo>
                  <a:pt x="0" y="83898"/>
                </a:lnTo>
                <a:cubicBezTo>
                  <a:pt x="0" y="37562"/>
                  <a:pt x="37562" y="0"/>
                  <a:pt x="83898" y="0"/>
                </a:cubicBezTo>
                <a:close/>
              </a:path>
            </a:pathLst>
          </a:custGeom>
          <a:noFill/>
          <a:ln>
            <a:noFill/>
          </a:ln>
          <a:effectLst>
            <a:outerShdw blurRad="1066800" dist="1193800" dir="5400000" sx="78000" sy="78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en-US" sz="1600" dirty="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pPr marL="0" lvl="0" algn="ctr"/>
            <a:endParaRPr lang="en-US" dirty="0"/>
          </a:p>
        </p:txBody>
      </p:sp>
      <p:sp>
        <p:nvSpPr>
          <p:cNvPr id="27" name="TextBox 26"/>
          <p:cNvSpPr txBox="1"/>
          <p:nvPr userDrawn="1"/>
        </p:nvSpPr>
        <p:spPr>
          <a:xfrm rot="10800000" flipV="1">
            <a:off x="10433048" y="68129"/>
            <a:ext cx="1758952" cy="1200329"/>
          </a:xfrm>
          <a:prstGeom prst="rect">
            <a:avLst/>
          </a:prstGeom>
          <a:noFill/>
        </p:spPr>
        <p:txBody>
          <a:bodyPr wrap="square" rtlCol="0">
            <a:spAutoFit/>
          </a:bodyPr>
          <a:lstStyle/>
          <a:p>
            <a:pPr algn="ctr"/>
            <a:fld id="{260E2A6B-A809-4840-BF14-8648BC0BDF87}" type="slidenum">
              <a:rPr lang="id-ID" sz="7200" b="1" i="0" spc="-150" smtClean="0">
                <a:solidFill>
                  <a:schemeClr val="bg1">
                    <a:alpha val="45000"/>
                  </a:schemeClr>
                </a:solidFill>
                <a:ea typeface="Roboto Condensed" panose="02000000000000000000" pitchFamily="2" charset="0"/>
                <a:cs typeface="Segoe UI" panose="020B0502040204020203" pitchFamily="34" charset="0"/>
              </a:rPr>
            </a:fld>
            <a:endParaRPr lang="id-ID" sz="41300" b="1" i="0" spc="-150" dirty="0">
              <a:solidFill>
                <a:schemeClr val="bg1">
                  <a:alpha val="45000"/>
                </a:schemeClr>
              </a:solidFill>
              <a:ea typeface="Roboto Condensed" panose="02000000000000000000" pitchFamily="2" charset="0"/>
              <a:cs typeface="Segoe UI" panose="020B0502040204020203" pitchFamily="34" charset="0"/>
            </a:endParaRPr>
          </a:p>
        </p:txBody>
      </p:sp>
      <p:pic>
        <p:nvPicPr>
          <p:cNvPr id="30" name="图片 29"/>
          <p:cNvPicPr>
            <a:picLocks noChangeAspect="1"/>
          </p:cNvPicPr>
          <p:nvPr userDrawn="1"/>
        </p:nvPicPr>
        <p:blipFill>
          <a:blip r:embed="rId2" cstate="screen">
            <a:biLevel thresh="25000"/>
          </a:blip>
          <a:stretch>
            <a:fillRect/>
          </a:stretch>
        </p:blipFill>
        <p:spPr>
          <a:xfrm>
            <a:off x="313775" y="217207"/>
            <a:ext cx="901414" cy="2532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2" presetClass="entr" presetSubtype="4" decel="100000"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750" fill="hold"/>
                                        <p:tgtEl>
                                          <p:spTgt spid="12"/>
                                        </p:tgtEl>
                                        <p:attrNameLst>
                                          <p:attrName>ppt_x</p:attrName>
                                        </p:attrNameLst>
                                      </p:cBhvr>
                                      <p:tavLst>
                                        <p:tav tm="0">
                                          <p:val>
                                            <p:strVal val="#ppt_x"/>
                                          </p:val>
                                        </p:tav>
                                        <p:tav tm="100000">
                                          <p:val>
                                            <p:strVal val="#ppt_x"/>
                                          </p:val>
                                        </p:tav>
                                      </p:tavLst>
                                    </p:anim>
                                    <p:anim calcmode="lin" valueType="num">
                                      <p:cBhvr additive="base">
                                        <p:cTn id="15" dur="75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7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10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ppt_x"/>
                                          </p:val>
                                        </p:tav>
                                        <p:tav tm="100000">
                                          <p:val>
                                            <p:strVal val="#ppt_x"/>
                                          </p:val>
                                        </p:tav>
                                      </p:tavLst>
                                    </p:anim>
                                    <p:anim calcmode="lin" valueType="num">
                                      <p:cBhvr additive="base">
                                        <p:cTn id="23" dur="750" fill="hold"/>
                                        <p:tgtEl>
                                          <p:spTgt spid="14"/>
                                        </p:tgtEl>
                                        <p:attrNameLst>
                                          <p:attrName>ppt_y</p:attrName>
                                        </p:attrNameLst>
                                      </p:cBhvr>
                                      <p:tavLst>
                                        <p:tav tm="0">
                                          <p:val>
                                            <p:strVal val="1+#ppt_h/2"/>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125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8" grpId="0"/>
      <p:bldP spid="29" grpId="0"/>
      <p:bldP spid="12" grpId="0" bldLvl="0" animBg="1"/>
      <p:bldP spid="13" grpId="0" bldLvl="0" animBg="1"/>
      <p:bldP spid="14" grpId="0" bldLvl="0" animBg="1"/>
      <p:bldP spid="27"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4339770"/>
            <a:ext cx="12192001" cy="251822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5_Title Slide">
    <p:bg>
      <p:bgPr>
        <a:solidFill>
          <a:srgbClr val="444C73"/>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1510251" y="1314610"/>
            <a:ext cx="1353378" cy="1761185"/>
          </a:xfrm>
          <a:custGeom>
            <a:avLst/>
            <a:gdLst>
              <a:gd name="connsiteX0" fmla="*/ 703221 w 1353378"/>
              <a:gd name="connsiteY0" fmla="*/ 0 h 1761185"/>
              <a:gd name="connsiteX1" fmla="*/ 1169383 w 1353378"/>
              <a:gd name="connsiteY1" fmla="*/ 146374 h 1761185"/>
              <a:gd name="connsiteX2" fmla="*/ 1345149 w 1353378"/>
              <a:gd name="connsiteY2" fmla="*/ 523183 h 1761185"/>
              <a:gd name="connsiteX3" fmla="*/ 1342798 w 1353378"/>
              <a:gd name="connsiteY3" fmla="*/ 530237 h 1761185"/>
              <a:gd name="connsiteX4" fmla="*/ 957171 w 1353378"/>
              <a:gd name="connsiteY4" fmla="*/ 530237 h 1761185"/>
              <a:gd name="connsiteX5" fmla="*/ 887805 w 1353378"/>
              <a:gd name="connsiteY5" fmla="*/ 363877 h 1761185"/>
              <a:gd name="connsiteX6" fmla="*/ 696167 w 1353378"/>
              <a:gd name="connsiteY6" fmla="*/ 299801 h 1761185"/>
              <a:gd name="connsiteX7" fmla="*/ 508057 w 1353378"/>
              <a:gd name="connsiteY7" fmla="*/ 352708 h 1761185"/>
              <a:gd name="connsiteX8" fmla="*/ 439866 w 1353378"/>
              <a:gd name="connsiteY8" fmla="*/ 483209 h 1761185"/>
              <a:gd name="connsiteX9" fmla="*/ 508645 w 1353378"/>
              <a:gd name="connsiteY9" fmla="*/ 603717 h 1761185"/>
              <a:gd name="connsiteX10" fmla="*/ 766709 w 1353378"/>
              <a:gd name="connsiteY10" fmla="*/ 717171 h 1761185"/>
              <a:gd name="connsiteX11" fmla="*/ 1205830 w 1353378"/>
              <a:gd name="connsiteY11" fmla="*/ 931148 h 1761185"/>
              <a:gd name="connsiteX12" fmla="*/ 1353378 w 1353378"/>
              <a:gd name="connsiteY12" fmla="*/ 1280328 h 1761185"/>
              <a:gd name="connsiteX13" fmla="*/ 1177613 w 1353378"/>
              <a:gd name="connsiteY13" fmla="*/ 1633623 h 1761185"/>
              <a:gd name="connsiteX14" fmla="*/ 711451 w 1353378"/>
              <a:gd name="connsiteY14" fmla="*/ 1761185 h 1761185"/>
              <a:gd name="connsiteX15" fmla="*/ 207080 w 1353378"/>
              <a:gd name="connsiteY15" fmla="*/ 1614811 h 1761185"/>
              <a:gd name="connsiteX16" fmla="*/ 159 w 1353378"/>
              <a:gd name="connsiteY16" fmla="*/ 1193326 h 1761185"/>
              <a:gd name="connsiteX17" fmla="*/ 2510 w 1353378"/>
              <a:gd name="connsiteY17" fmla="*/ 1186272 h 1761185"/>
              <a:gd name="connsiteX18" fmla="*/ 389312 w 1353378"/>
              <a:gd name="connsiteY18" fmla="*/ 1186272 h 1761185"/>
              <a:gd name="connsiteX19" fmla="*/ 469259 w 1353378"/>
              <a:gd name="connsiteY19" fmla="*/ 1397897 h 1761185"/>
              <a:gd name="connsiteX20" fmla="*/ 711451 w 1353378"/>
              <a:gd name="connsiteY20" fmla="*/ 1461384 h 1761185"/>
              <a:gd name="connsiteX21" fmla="*/ 895447 w 1353378"/>
              <a:gd name="connsiteY21" fmla="*/ 1412005 h 1761185"/>
              <a:gd name="connsiteX22" fmla="*/ 955995 w 1353378"/>
              <a:gd name="connsiteY22" fmla="*/ 1282679 h 1761185"/>
              <a:gd name="connsiteX23" fmla="*/ 896035 w 1353378"/>
              <a:gd name="connsiteY23" fmla="*/ 1142772 h 1761185"/>
              <a:gd name="connsiteX24" fmla="*/ 680883 w 1353378"/>
              <a:gd name="connsiteY24" fmla="*/ 1038136 h 1761185"/>
              <a:gd name="connsiteX25" fmla="*/ 200026 w 1353378"/>
              <a:gd name="connsiteY25" fmla="*/ 818869 h 1761185"/>
              <a:gd name="connsiteX26" fmla="*/ 43659 w 1353378"/>
              <a:gd name="connsiteY26" fmla="*/ 480858 h 1761185"/>
              <a:gd name="connsiteX27" fmla="*/ 230006 w 1353378"/>
              <a:gd name="connsiteY27" fmla="*/ 132854 h 1761185"/>
              <a:gd name="connsiteX28" fmla="*/ 703221 w 1353378"/>
              <a:gd name="connsiteY28" fmla="*/ 0 h 176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3378" h="1761185">
                <a:moveTo>
                  <a:pt x="703221" y="0"/>
                </a:moveTo>
                <a:cubicBezTo>
                  <a:pt x="892900" y="0"/>
                  <a:pt x="1048287" y="48792"/>
                  <a:pt x="1169383" y="146374"/>
                </a:cubicBezTo>
                <a:cubicBezTo>
                  <a:pt x="1290480" y="243956"/>
                  <a:pt x="1349068" y="369559"/>
                  <a:pt x="1345149" y="523183"/>
                </a:cubicBezTo>
                <a:lnTo>
                  <a:pt x="1342798" y="530237"/>
                </a:lnTo>
                <a:lnTo>
                  <a:pt x="957171" y="530237"/>
                </a:lnTo>
                <a:cubicBezTo>
                  <a:pt x="957171" y="462047"/>
                  <a:pt x="934049" y="406593"/>
                  <a:pt x="887805" y="363877"/>
                </a:cubicBezTo>
                <a:cubicBezTo>
                  <a:pt x="841562" y="321160"/>
                  <a:pt x="777682" y="299801"/>
                  <a:pt x="696167" y="299801"/>
                </a:cubicBezTo>
                <a:cubicBezTo>
                  <a:pt x="616221" y="299801"/>
                  <a:pt x="553517" y="317437"/>
                  <a:pt x="508057" y="352708"/>
                </a:cubicBezTo>
                <a:cubicBezTo>
                  <a:pt x="462597" y="387978"/>
                  <a:pt x="439866" y="431479"/>
                  <a:pt x="439866" y="483209"/>
                </a:cubicBezTo>
                <a:cubicBezTo>
                  <a:pt x="439866" y="533372"/>
                  <a:pt x="462792" y="573542"/>
                  <a:pt x="508645" y="603717"/>
                </a:cubicBezTo>
                <a:cubicBezTo>
                  <a:pt x="554497" y="633894"/>
                  <a:pt x="640518" y="671712"/>
                  <a:pt x="766709" y="717171"/>
                </a:cubicBezTo>
                <a:cubicBezTo>
                  <a:pt x="961090" y="775172"/>
                  <a:pt x="1107464" y="846498"/>
                  <a:pt x="1205830" y="931148"/>
                </a:cubicBezTo>
                <a:cubicBezTo>
                  <a:pt x="1304195" y="1015798"/>
                  <a:pt x="1353378" y="1132190"/>
                  <a:pt x="1353378" y="1280328"/>
                </a:cubicBezTo>
                <a:cubicBezTo>
                  <a:pt x="1353378" y="1430816"/>
                  <a:pt x="1294789" y="1548581"/>
                  <a:pt x="1177613" y="1633623"/>
                </a:cubicBezTo>
                <a:cubicBezTo>
                  <a:pt x="1060436" y="1718664"/>
                  <a:pt x="905048" y="1761185"/>
                  <a:pt x="711451" y="1761185"/>
                </a:cubicBezTo>
                <a:cubicBezTo>
                  <a:pt x="517071" y="1761185"/>
                  <a:pt x="348947" y="1712393"/>
                  <a:pt x="207080" y="1614811"/>
                </a:cubicBezTo>
                <a:cubicBezTo>
                  <a:pt x="65214" y="1517229"/>
                  <a:pt x="-3761" y="1376734"/>
                  <a:pt x="159" y="1193326"/>
                </a:cubicBezTo>
                <a:lnTo>
                  <a:pt x="2510" y="1186272"/>
                </a:lnTo>
                <a:lnTo>
                  <a:pt x="389312" y="1186272"/>
                </a:lnTo>
                <a:cubicBezTo>
                  <a:pt x="389312" y="1285030"/>
                  <a:pt x="415961" y="1355572"/>
                  <a:pt x="469259" y="1397897"/>
                </a:cubicBezTo>
                <a:cubicBezTo>
                  <a:pt x="522557" y="1440221"/>
                  <a:pt x="603288" y="1461384"/>
                  <a:pt x="711451" y="1461384"/>
                </a:cubicBezTo>
                <a:cubicBezTo>
                  <a:pt x="793749" y="1461384"/>
                  <a:pt x="855082" y="1444925"/>
                  <a:pt x="895447" y="1412005"/>
                </a:cubicBezTo>
                <a:cubicBezTo>
                  <a:pt x="935812" y="1379086"/>
                  <a:pt x="955995" y="1335977"/>
                  <a:pt x="955995" y="1282679"/>
                </a:cubicBezTo>
                <a:cubicBezTo>
                  <a:pt x="955995" y="1222327"/>
                  <a:pt x="936009" y="1175692"/>
                  <a:pt x="896035" y="1142772"/>
                </a:cubicBezTo>
                <a:cubicBezTo>
                  <a:pt x="856061" y="1109852"/>
                  <a:pt x="784345" y="1074973"/>
                  <a:pt x="680883" y="1038136"/>
                </a:cubicBezTo>
                <a:cubicBezTo>
                  <a:pt x="464556" y="969946"/>
                  <a:pt x="304271" y="896856"/>
                  <a:pt x="200026" y="818869"/>
                </a:cubicBezTo>
                <a:cubicBezTo>
                  <a:pt x="95782" y="740882"/>
                  <a:pt x="43659" y="628212"/>
                  <a:pt x="43659" y="480858"/>
                </a:cubicBezTo>
                <a:cubicBezTo>
                  <a:pt x="43659" y="337423"/>
                  <a:pt x="105774" y="221423"/>
                  <a:pt x="230006" y="132854"/>
                </a:cubicBezTo>
                <a:cubicBezTo>
                  <a:pt x="354237" y="44285"/>
                  <a:pt x="511975" y="0"/>
                  <a:pt x="703221" y="0"/>
                </a:cubicBez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6" name="Picture Placeholder 15"/>
          <p:cNvSpPr>
            <a:spLocks noGrp="1"/>
          </p:cNvSpPr>
          <p:nvPr>
            <p:ph type="pic" sz="quarter" idx="11" hasCustomPrompt="1"/>
          </p:nvPr>
        </p:nvSpPr>
        <p:spPr>
          <a:xfrm>
            <a:off x="3735447" y="1336195"/>
            <a:ext cx="2115066" cy="1711805"/>
          </a:xfrm>
          <a:custGeom>
            <a:avLst/>
            <a:gdLst>
              <a:gd name="connsiteX0" fmla="*/ 0 w 2115066"/>
              <a:gd name="connsiteY0" fmla="*/ 0 h 1711805"/>
              <a:gd name="connsiteX1" fmla="*/ 385627 w 2115066"/>
              <a:gd name="connsiteY1" fmla="*/ 0 h 1711805"/>
              <a:gd name="connsiteX2" fmla="*/ 610183 w 2115066"/>
              <a:gd name="connsiteY2" fmla="*/ 1122784 h 1711805"/>
              <a:gd name="connsiteX3" fmla="*/ 617237 w 2115066"/>
              <a:gd name="connsiteY3" fmla="*/ 1122784 h 1711805"/>
              <a:gd name="connsiteX4" fmla="*/ 919390 w 2115066"/>
              <a:gd name="connsiteY4" fmla="*/ 0 h 1711805"/>
              <a:gd name="connsiteX5" fmla="*/ 1195677 w 2115066"/>
              <a:gd name="connsiteY5" fmla="*/ 0 h 1711805"/>
              <a:gd name="connsiteX6" fmla="*/ 1499005 w 2115066"/>
              <a:gd name="connsiteY6" fmla="*/ 1122784 h 1711805"/>
              <a:gd name="connsiteX7" fmla="*/ 1506059 w 2115066"/>
              <a:gd name="connsiteY7" fmla="*/ 1122784 h 1711805"/>
              <a:gd name="connsiteX8" fmla="*/ 1730616 w 2115066"/>
              <a:gd name="connsiteY8" fmla="*/ 0 h 1711805"/>
              <a:gd name="connsiteX9" fmla="*/ 2115066 w 2115066"/>
              <a:gd name="connsiteY9" fmla="*/ 0 h 1711805"/>
              <a:gd name="connsiteX10" fmla="*/ 1722386 w 2115066"/>
              <a:gd name="connsiteY10" fmla="*/ 1711805 h 1711805"/>
              <a:gd name="connsiteX11" fmla="*/ 1348517 w 2115066"/>
              <a:gd name="connsiteY11" fmla="*/ 1711805 h 1711805"/>
              <a:gd name="connsiteX12" fmla="*/ 1060472 w 2115066"/>
              <a:gd name="connsiteY12" fmla="*/ 656035 h 1711805"/>
              <a:gd name="connsiteX13" fmla="*/ 1053418 w 2115066"/>
              <a:gd name="connsiteY13" fmla="*/ 656035 h 1711805"/>
              <a:gd name="connsiteX14" fmla="*/ 767726 w 2115066"/>
              <a:gd name="connsiteY14" fmla="*/ 1711805 h 1711805"/>
              <a:gd name="connsiteX15" fmla="*/ 393855 w 2115066"/>
              <a:gd name="connsiteY15" fmla="*/ 1711805 h 17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5066" h="1711805">
                <a:moveTo>
                  <a:pt x="0" y="0"/>
                </a:moveTo>
                <a:lnTo>
                  <a:pt x="385627" y="0"/>
                </a:lnTo>
                <a:lnTo>
                  <a:pt x="610183" y="1122784"/>
                </a:lnTo>
                <a:lnTo>
                  <a:pt x="617237" y="1122784"/>
                </a:lnTo>
                <a:lnTo>
                  <a:pt x="919390" y="0"/>
                </a:lnTo>
                <a:lnTo>
                  <a:pt x="1195677" y="0"/>
                </a:lnTo>
                <a:lnTo>
                  <a:pt x="1499005" y="1122784"/>
                </a:lnTo>
                <a:lnTo>
                  <a:pt x="1506059" y="1122784"/>
                </a:lnTo>
                <a:lnTo>
                  <a:pt x="1730616" y="0"/>
                </a:lnTo>
                <a:lnTo>
                  <a:pt x="2115066" y="0"/>
                </a:lnTo>
                <a:lnTo>
                  <a:pt x="1722386" y="1711805"/>
                </a:lnTo>
                <a:lnTo>
                  <a:pt x="1348517" y="1711805"/>
                </a:lnTo>
                <a:lnTo>
                  <a:pt x="1060472" y="656035"/>
                </a:lnTo>
                <a:lnTo>
                  <a:pt x="1053418" y="656035"/>
                </a:lnTo>
                <a:lnTo>
                  <a:pt x="767726" y="1711805"/>
                </a:lnTo>
                <a:lnTo>
                  <a:pt x="393855" y="1711805"/>
                </a:ln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7" name="Picture Placeholder 16"/>
          <p:cNvSpPr>
            <a:spLocks noGrp="1"/>
          </p:cNvSpPr>
          <p:nvPr>
            <p:ph type="pic" sz="quarter" idx="12" hasCustomPrompt="1"/>
          </p:nvPr>
        </p:nvSpPr>
        <p:spPr>
          <a:xfrm>
            <a:off x="6671857" y="1314610"/>
            <a:ext cx="1454329" cy="1761185"/>
          </a:xfrm>
          <a:custGeom>
            <a:avLst/>
            <a:gdLst>
              <a:gd name="connsiteX0" fmla="*/ 727752 w 1454329"/>
              <a:gd name="connsiteY0" fmla="*/ 305680 h 1761185"/>
              <a:gd name="connsiteX1" fmla="*/ 481445 w 1454329"/>
              <a:gd name="connsiteY1" fmla="*/ 422661 h 1761185"/>
              <a:gd name="connsiteX2" fmla="*/ 396207 w 1454329"/>
              <a:gd name="connsiteY2" fmla="*/ 724226 h 1761185"/>
              <a:gd name="connsiteX3" fmla="*/ 396207 w 1454329"/>
              <a:gd name="connsiteY3" fmla="*/ 1034608 h 1761185"/>
              <a:gd name="connsiteX4" fmla="*/ 482621 w 1454329"/>
              <a:gd name="connsiteY4" fmla="*/ 1337936 h 1761185"/>
              <a:gd name="connsiteX5" fmla="*/ 730104 w 1454329"/>
              <a:gd name="connsiteY5" fmla="*/ 1455505 h 1761185"/>
              <a:gd name="connsiteX6" fmla="*/ 972296 w 1454329"/>
              <a:gd name="connsiteY6" fmla="*/ 1337936 h 1761185"/>
              <a:gd name="connsiteX7" fmla="*/ 1058121 w 1454329"/>
              <a:gd name="connsiteY7" fmla="*/ 1034608 h 1761185"/>
              <a:gd name="connsiteX8" fmla="*/ 1058121 w 1454329"/>
              <a:gd name="connsiteY8" fmla="*/ 724226 h 1761185"/>
              <a:gd name="connsiteX9" fmla="*/ 971708 w 1454329"/>
              <a:gd name="connsiteY9" fmla="*/ 423249 h 1761185"/>
              <a:gd name="connsiteX10" fmla="*/ 727752 w 1454329"/>
              <a:gd name="connsiteY10" fmla="*/ 305680 h 1761185"/>
              <a:gd name="connsiteX11" fmla="*/ 727752 w 1454329"/>
              <a:gd name="connsiteY11" fmla="*/ 0 h 1761185"/>
              <a:gd name="connsiteX12" fmla="*/ 1252111 w 1454329"/>
              <a:gd name="connsiteY12" fmla="*/ 205746 h 1761185"/>
              <a:gd name="connsiteX13" fmla="*/ 1454329 w 1454329"/>
              <a:gd name="connsiteY13" fmla="*/ 726577 h 1761185"/>
              <a:gd name="connsiteX14" fmla="*/ 1454329 w 1454329"/>
              <a:gd name="connsiteY14" fmla="*/ 1034608 h 1761185"/>
              <a:gd name="connsiteX15" fmla="*/ 1253874 w 1454329"/>
              <a:gd name="connsiteY15" fmla="*/ 1556027 h 1761185"/>
              <a:gd name="connsiteX16" fmla="*/ 730104 w 1454329"/>
              <a:gd name="connsiteY16" fmla="*/ 1761185 h 1761185"/>
              <a:gd name="connsiteX17" fmla="*/ 202219 w 1454329"/>
              <a:gd name="connsiteY17" fmla="*/ 1556027 h 1761185"/>
              <a:gd name="connsiteX18" fmla="*/ 0 w 1454329"/>
              <a:gd name="connsiteY18" fmla="*/ 1034608 h 1761185"/>
              <a:gd name="connsiteX19" fmla="*/ 0 w 1454329"/>
              <a:gd name="connsiteY19" fmla="*/ 726577 h 1761185"/>
              <a:gd name="connsiteX20" fmla="*/ 201631 w 1454329"/>
              <a:gd name="connsiteY20" fmla="*/ 205746 h 1761185"/>
              <a:gd name="connsiteX21" fmla="*/ 727752 w 1454329"/>
              <a:gd name="connsiteY21" fmla="*/ 0 h 176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54329" h="1761185">
                <a:moveTo>
                  <a:pt x="727752" y="305680"/>
                </a:moveTo>
                <a:cubicBezTo>
                  <a:pt x="620373" y="305680"/>
                  <a:pt x="538270" y="344674"/>
                  <a:pt x="481445" y="422661"/>
                </a:cubicBezTo>
                <a:cubicBezTo>
                  <a:pt x="424620" y="500649"/>
                  <a:pt x="396207" y="601170"/>
                  <a:pt x="396207" y="724226"/>
                </a:cubicBezTo>
                <a:lnTo>
                  <a:pt x="396207" y="1034608"/>
                </a:lnTo>
                <a:cubicBezTo>
                  <a:pt x="396207" y="1158447"/>
                  <a:pt x="425012" y="1259557"/>
                  <a:pt x="482621" y="1337936"/>
                </a:cubicBezTo>
                <a:cubicBezTo>
                  <a:pt x="540230" y="1416316"/>
                  <a:pt x="622723" y="1455505"/>
                  <a:pt x="730104" y="1455505"/>
                </a:cubicBezTo>
                <a:cubicBezTo>
                  <a:pt x="834348" y="1455505"/>
                  <a:pt x="915079" y="1416316"/>
                  <a:pt x="972296" y="1337936"/>
                </a:cubicBezTo>
                <a:cubicBezTo>
                  <a:pt x="1029513" y="1259557"/>
                  <a:pt x="1058121" y="1158447"/>
                  <a:pt x="1058121" y="1034608"/>
                </a:cubicBezTo>
                <a:lnTo>
                  <a:pt x="1058121" y="724226"/>
                </a:lnTo>
                <a:cubicBezTo>
                  <a:pt x="1058121" y="601955"/>
                  <a:pt x="1029317" y="501628"/>
                  <a:pt x="971708" y="423249"/>
                </a:cubicBezTo>
                <a:cubicBezTo>
                  <a:pt x="914099" y="344869"/>
                  <a:pt x="832781" y="305680"/>
                  <a:pt x="727752" y="305680"/>
                </a:cubicBezTo>
                <a:close/>
                <a:moveTo>
                  <a:pt x="727752" y="0"/>
                </a:moveTo>
                <a:cubicBezTo>
                  <a:pt x="942512" y="0"/>
                  <a:pt x="1117297" y="68583"/>
                  <a:pt x="1252111" y="205746"/>
                </a:cubicBezTo>
                <a:cubicBezTo>
                  <a:pt x="1386923" y="342910"/>
                  <a:pt x="1454329" y="516521"/>
                  <a:pt x="1454329" y="726577"/>
                </a:cubicBezTo>
                <a:lnTo>
                  <a:pt x="1454329" y="1034608"/>
                </a:lnTo>
                <a:cubicBezTo>
                  <a:pt x="1454329" y="1245449"/>
                  <a:pt x="1387511" y="1419254"/>
                  <a:pt x="1253874" y="1556027"/>
                </a:cubicBezTo>
                <a:cubicBezTo>
                  <a:pt x="1120237" y="1692799"/>
                  <a:pt x="945647" y="1761185"/>
                  <a:pt x="730104" y="1761185"/>
                </a:cubicBezTo>
                <a:cubicBezTo>
                  <a:pt x="512992" y="1761185"/>
                  <a:pt x="337031" y="1692799"/>
                  <a:pt x="202219" y="1556027"/>
                </a:cubicBezTo>
                <a:cubicBezTo>
                  <a:pt x="67406" y="1419254"/>
                  <a:pt x="0" y="1245449"/>
                  <a:pt x="0" y="1034608"/>
                </a:cubicBezTo>
                <a:lnTo>
                  <a:pt x="0" y="726577"/>
                </a:lnTo>
                <a:cubicBezTo>
                  <a:pt x="0" y="516521"/>
                  <a:pt x="67210" y="342910"/>
                  <a:pt x="201631" y="205746"/>
                </a:cubicBezTo>
                <a:cubicBezTo>
                  <a:pt x="336052" y="68583"/>
                  <a:pt x="511425" y="0"/>
                  <a:pt x="727752" y="0"/>
                </a:cubicBez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8" name="Picture Placeholder 17"/>
          <p:cNvSpPr>
            <a:spLocks noGrp="1"/>
          </p:cNvSpPr>
          <p:nvPr>
            <p:ph type="pic" sz="quarter" idx="13" hasCustomPrompt="1"/>
          </p:nvPr>
        </p:nvSpPr>
        <p:spPr>
          <a:xfrm>
            <a:off x="9356079" y="1336195"/>
            <a:ext cx="1297962" cy="1711805"/>
          </a:xfrm>
          <a:custGeom>
            <a:avLst/>
            <a:gdLst>
              <a:gd name="connsiteX0" fmla="*/ 0 w 1297962"/>
              <a:gd name="connsiteY0" fmla="*/ 0 h 1711805"/>
              <a:gd name="connsiteX1" fmla="*/ 1297962 w 1297962"/>
              <a:gd name="connsiteY1" fmla="*/ 0 h 1711805"/>
              <a:gd name="connsiteX2" fmla="*/ 1297962 w 1297962"/>
              <a:gd name="connsiteY2" fmla="*/ 305679 h 1711805"/>
              <a:gd name="connsiteX3" fmla="*/ 846497 w 1297962"/>
              <a:gd name="connsiteY3" fmla="*/ 305679 h 1711805"/>
              <a:gd name="connsiteX4" fmla="*/ 846497 w 1297962"/>
              <a:gd name="connsiteY4" fmla="*/ 1711805 h 1711805"/>
              <a:gd name="connsiteX5" fmla="*/ 447938 w 1297962"/>
              <a:gd name="connsiteY5" fmla="*/ 1711805 h 1711805"/>
              <a:gd name="connsiteX6" fmla="*/ 447938 w 1297962"/>
              <a:gd name="connsiteY6" fmla="*/ 305679 h 1711805"/>
              <a:gd name="connsiteX7" fmla="*/ 0 w 1297962"/>
              <a:gd name="connsiteY7" fmla="*/ 305679 h 17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7962" h="1711805">
                <a:moveTo>
                  <a:pt x="0" y="0"/>
                </a:moveTo>
                <a:lnTo>
                  <a:pt x="1297962" y="0"/>
                </a:lnTo>
                <a:lnTo>
                  <a:pt x="1297962" y="305679"/>
                </a:lnTo>
                <a:lnTo>
                  <a:pt x="846497" y="305679"/>
                </a:lnTo>
                <a:lnTo>
                  <a:pt x="846497" y="1711805"/>
                </a:lnTo>
                <a:lnTo>
                  <a:pt x="447938" y="1711805"/>
                </a:lnTo>
                <a:lnTo>
                  <a:pt x="447938" y="305679"/>
                </a:lnTo>
                <a:lnTo>
                  <a:pt x="0" y="305679"/>
                </a:ln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par>
                                <p:cTn id="11" presetID="49" presetClass="entr" presetSubtype="0" decel="100000" fill="hold" grpId="0" nodeType="withEffect">
                                  <p:stCondLst>
                                    <p:cond delay="12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15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style.rotation</p:attrName>
                                        </p:attrNameLst>
                                      </p:cBhvr>
                                      <p:tavLst>
                                        <p:tav tm="0">
                                          <p:val>
                                            <p:fltVal val="360"/>
                                          </p:val>
                                        </p:tav>
                                        <p:tav tm="100000">
                                          <p:val>
                                            <p:fltVal val="0"/>
                                          </p:val>
                                        </p:tav>
                                      </p:tavLst>
                                    </p:anim>
                                    <p:animEffect transition="in" filter="fade">
                                      <p:cBhvr>
                                        <p:cTn id="22" dur="500"/>
                                        <p:tgtEl>
                                          <p:spTgt spid="17"/>
                                        </p:tgtEl>
                                      </p:cBhvr>
                                    </p:animEffect>
                                  </p:childTnLst>
                                </p:cTn>
                              </p:par>
                              <p:par>
                                <p:cTn id="23" presetID="49" presetClass="entr" presetSubtype="0" decel="100000" fill="hold" grpId="0" nodeType="withEffect">
                                  <p:stCondLst>
                                    <p:cond delay="175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7_Title Slide">
    <p:spTree>
      <p:nvGrpSpPr>
        <p:cNvPr id="1" name=""/>
        <p:cNvGrpSpPr/>
        <p:nvPr/>
      </p:nvGrpSpPr>
      <p:grpSpPr>
        <a:xfrm>
          <a:off x="0" y="0"/>
          <a:ext cx="0" cy="0"/>
          <a:chOff x="0" y="0"/>
          <a:chExt cx="0" cy="0"/>
        </a:xfrm>
      </p:grpSpPr>
      <p:sp>
        <p:nvSpPr>
          <p:cNvPr id="17" name="Freeform: Shape 16"/>
          <p:cNvSpPr/>
          <p:nvPr userDrawn="1"/>
        </p:nvSpPr>
        <p:spPr>
          <a:xfrm>
            <a:off x="5657806" y="0"/>
            <a:ext cx="6534194" cy="6858000"/>
          </a:xfrm>
          <a:custGeom>
            <a:avLst/>
            <a:gdLst>
              <a:gd name="connsiteX0" fmla="*/ 684182 w 6534194"/>
              <a:gd name="connsiteY0" fmla="*/ 0 h 6858000"/>
              <a:gd name="connsiteX1" fmla="*/ 6534194 w 6534194"/>
              <a:gd name="connsiteY1" fmla="*/ 0 h 6858000"/>
              <a:gd name="connsiteX2" fmla="*/ 6534194 w 6534194"/>
              <a:gd name="connsiteY2" fmla="*/ 6858000 h 6858000"/>
              <a:gd name="connsiteX3" fmla="*/ 455288 w 6534194"/>
              <a:gd name="connsiteY3" fmla="*/ 6858000 h 6858000"/>
              <a:gd name="connsiteX4" fmla="*/ 354814 w 6534194"/>
              <a:gd name="connsiteY4" fmla="*/ 6588092 h 6858000"/>
              <a:gd name="connsiteX5" fmla="*/ 45 w 6534194"/>
              <a:gd name="connsiteY5" fmla="*/ 4972051 h 6858000"/>
              <a:gd name="connsiteX6" fmla="*/ 1066845 w 6534194"/>
              <a:gd name="connsiteY6" fmla="*/ 1619251 h 6858000"/>
              <a:gd name="connsiteX7" fmla="*/ 749469 w 6534194"/>
              <a:gd name="connsiteY7" fmla="*/ 1670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4194" h="6858000">
                <a:moveTo>
                  <a:pt x="684182" y="0"/>
                </a:moveTo>
                <a:lnTo>
                  <a:pt x="6534194" y="0"/>
                </a:lnTo>
                <a:lnTo>
                  <a:pt x="6534194" y="6858000"/>
                </a:lnTo>
                <a:lnTo>
                  <a:pt x="455288" y="6858000"/>
                </a:lnTo>
                <a:lnTo>
                  <a:pt x="354814" y="6588092"/>
                </a:lnTo>
                <a:cubicBezTo>
                  <a:pt x="143230" y="5991586"/>
                  <a:pt x="-2932" y="5421512"/>
                  <a:pt x="45" y="4972051"/>
                </a:cubicBezTo>
                <a:cubicBezTo>
                  <a:pt x="9569" y="3533776"/>
                  <a:pt x="1070020" y="3032126"/>
                  <a:pt x="1066845" y="1619251"/>
                </a:cubicBezTo>
                <a:cubicBezTo>
                  <a:pt x="1065852" y="1177728"/>
                  <a:pt x="936806" y="673883"/>
                  <a:pt x="749469" y="167014"/>
                </a:cubicBezTo>
                <a:close/>
              </a:path>
            </a:pathLst>
          </a:custGeom>
          <a:gradFill>
            <a:gsLst>
              <a:gs pos="0">
                <a:schemeClr val="accent1"/>
              </a:gs>
              <a:gs pos="100000">
                <a:schemeClr val="accent5"/>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3546041" y="797082"/>
            <a:ext cx="2953438" cy="2215991"/>
          </a:xfrm>
          <a:prstGeom prst="rect">
            <a:avLst/>
          </a:prstGeom>
          <a:noFill/>
        </p:spPr>
        <p:txBody>
          <a:bodyPr wrap="square" rtlCol="0">
            <a:spAutoFit/>
          </a:bodyPr>
          <a:lstStyle/>
          <a:p>
            <a:r>
              <a:rPr lang="en-US" sz="13800" b="1" dirty="0">
                <a:solidFill>
                  <a:schemeClr val="bg1">
                    <a:lumMod val="75000"/>
                    <a:alpha val="15000"/>
                  </a:schemeClr>
                </a:solidFill>
              </a:rPr>
              <a:t>01</a:t>
            </a:r>
            <a:endParaRPr lang="en-US" sz="13800" b="1" dirty="0">
              <a:solidFill>
                <a:schemeClr val="bg1">
                  <a:lumMod val="75000"/>
                  <a:alpha val="15000"/>
                </a:schemeClr>
              </a:solidFill>
            </a:endParaRPr>
          </a:p>
        </p:txBody>
      </p:sp>
      <p:sp>
        <p:nvSpPr>
          <p:cNvPr id="20" name="TextBox 19"/>
          <p:cNvSpPr txBox="1"/>
          <p:nvPr userDrawn="1"/>
        </p:nvSpPr>
        <p:spPr>
          <a:xfrm>
            <a:off x="9597530" y="797082"/>
            <a:ext cx="2953438" cy="2215991"/>
          </a:xfrm>
          <a:prstGeom prst="rect">
            <a:avLst/>
          </a:prstGeom>
          <a:noFill/>
        </p:spPr>
        <p:txBody>
          <a:bodyPr wrap="square" rtlCol="0">
            <a:spAutoFit/>
          </a:bodyPr>
          <a:lstStyle/>
          <a:p>
            <a:r>
              <a:rPr lang="en-US" sz="13800" b="1" dirty="0">
                <a:solidFill>
                  <a:schemeClr val="bg1">
                    <a:alpha val="15000"/>
                  </a:schemeClr>
                </a:solidFill>
              </a:rPr>
              <a:t>02</a:t>
            </a:r>
            <a:endParaRPr lang="en-US" sz="13800" b="1" dirty="0">
              <a:solidFill>
                <a:schemeClr val="bg1">
                  <a:alpha val="15000"/>
                </a:schemeClr>
              </a:solidFill>
            </a:endParaRPr>
          </a:p>
        </p:txBody>
      </p:sp>
      <p:pic>
        <p:nvPicPr>
          <p:cNvPr id="2" name="Picture 1"/>
          <p:cNvPicPr>
            <a:picLocks noChangeAspect="1"/>
          </p:cNvPicPr>
          <p:nvPr userDrawn="1"/>
        </p:nvPicPr>
        <p:blipFill>
          <a:blip r:embed="rId2" cstate="screen"/>
          <a:stretch>
            <a:fillRect/>
          </a:stretch>
        </p:blipFill>
        <p:spPr>
          <a:xfrm>
            <a:off x="1897596" y="578344"/>
            <a:ext cx="2340576" cy="4556114"/>
          </a:xfrm>
          <a:prstGeom prst="rect">
            <a:avLst/>
          </a:prstGeom>
          <a:effectLst>
            <a:outerShdw blurRad="698500" dist="355600" dir="2700000" sx="95000" sy="95000" algn="tl" rotWithShape="0">
              <a:prstClr val="black">
                <a:alpha val="29000"/>
              </a:prstClr>
            </a:outerShdw>
          </a:effectLst>
        </p:spPr>
      </p:pic>
      <p:pic>
        <p:nvPicPr>
          <p:cNvPr id="7" name="Picture 6"/>
          <p:cNvPicPr>
            <a:picLocks noChangeAspect="1"/>
          </p:cNvPicPr>
          <p:nvPr userDrawn="1"/>
        </p:nvPicPr>
        <p:blipFill rotWithShape="1">
          <a:blip r:embed="rId3" cstate="screen"/>
          <a:srcRect/>
          <a:stretch>
            <a:fillRect/>
          </a:stretch>
        </p:blipFill>
        <p:spPr>
          <a:xfrm>
            <a:off x="7507967" y="449943"/>
            <a:ext cx="3744890" cy="5196114"/>
          </a:xfrm>
          <a:prstGeom prst="rect">
            <a:avLst/>
          </a:prstGeom>
        </p:spPr>
      </p:pic>
      <p:sp>
        <p:nvSpPr>
          <p:cNvPr id="13" name="Picture Placeholder 12"/>
          <p:cNvSpPr>
            <a:spLocks noGrp="1"/>
          </p:cNvSpPr>
          <p:nvPr>
            <p:ph type="pic" sz="quarter" idx="10" hasCustomPrompt="1"/>
          </p:nvPr>
        </p:nvSpPr>
        <p:spPr>
          <a:xfrm>
            <a:off x="8199128" y="1166814"/>
            <a:ext cx="1906897" cy="3365596"/>
          </a:xfrm>
          <a:custGeom>
            <a:avLst/>
            <a:gdLst>
              <a:gd name="connsiteX0" fmla="*/ 0 w 1889743"/>
              <a:gd name="connsiteY0" fmla="*/ 0 h 3360390"/>
              <a:gd name="connsiteX1" fmla="*/ 1889743 w 1889743"/>
              <a:gd name="connsiteY1" fmla="*/ 0 h 3360390"/>
              <a:gd name="connsiteX2" fmla="*/ 1889743 w 1889743"/>
              <a:gd name="connsiteY2" fmla="*/ 3360390 h 3360390"/>
              <a:gd name="connsiteX3" fmla="*/ 0 w 1889743"/>
              <a:gd name="connsiteY3" fmla="*/ 3360390 h 3360390"/>
            </a:gdLst>
            <a:ahLst/>
            <a:cxnLst>
              <a:cxn ang="0">
                <a:pos x="connsiteX0" y="connsiteY0"/>
              </a:cxn>
              <a:cxn ang="0">
                <a:pos x="connsiteX1" y="connsiteY1"/>
              </a:cxn>
              <a:cxn ang="0">
                <a:pos x="connsiteX2" y="connsiteY2"/>
              </a:cxn>
              <a:cxn ang="0">
                <a:pos x="connsiteX3" y="connsiteY3"/>
              </a:cxn>
            </a:cxnLst>
            <a:rect l="l" t="t" r="r" b="b"/>
            <a:pathLst>
              <a:path w="1889743" h="3360390">
                <a:moveTo>
                  <a:pt x="0" y="0"/>
                </a:moveTo>
                <a:lnTo>
                  <a:pt x="1889743" y="0"/>
                </a:lnTo>
                <a:lnTo>
                  <a:pt x="1889743" y="3360390"/>
                </a:lnTo>
                <a:lnTo>
                  <a:pt x="0" y="3360390"/>
                </a:lnTo>
                <a:close/>
              </a:path>
            </a:pathLst>
          </a:custGeom>
          <a:solidFill>
            <a:schemeClr val="bg1">
              <a:lumMod val="95000"/>
            </a:schemeClr>
          </a:solidFill>
          <a:effectLst>
            <a:innerShdw blurRad="114300">
              <a:prstClr val="black">
                <a:alpha val="24000"/>
              </a:prstClr>
            </a:inn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
        <p:nvSpPr>
          <p:cNvPr id="16" name="Picture Placeholder 15"/>
          <p:cNvSpPr>
            <a:spLocks noGrp="1"/>
          </p:cNvSpPr>
          <p:nvPr>
            <p:ph type="pic" sz="quarter" idx="11" hasCustomPrompt="1"/>
          </p:nvPr>
        </p:nvSpPr>
        <p:spPr>
          <a:xfrm>
            <a:off x="2126404" y="797082"/>
            <a:ext cx="1897909" cy="4104731"/>
          </a:xfrm>
          <a:custGeom>
            <a:avLst/>
            <a:gdLst>
              <a:gd name="connsiteX0" fmla="*/ 176687 w 1887081"/>
              <a:gd name="connsiteY0" fmla="*/ 0 h 4104731"/>
              <a:gd name="connsiteX1" fmla="*/ 407464 w 1887081"/>
              <a:gd name="connsiteY1" fmla="*/ 0 h 4104731"/>
              <a:gd name="connsiteX2" fmla="*/ 407464 w 1887081"/>
              <a:gd name="connsiteY2" fmla="*/ 13141 h 4104731"/>
              <a:gd name="connsiteX3" fmla="*/ 548356 w 1887081"/>
              <a:gd name="connsiteY3" fmla="*/ 153688 h 4104731"/>
              <a:gd name="connsiteX4" fmla="*/ 1341288 w 1887081"/>
              <a:gd name="connsiteY4" fmla="*/ 153688 h 4104731"/>
              <a:gd name="connsiteX5" fmla="*/ 1482179 w 1887081"/>
              <a:gd name="connsiteY5" fmla="*/ 13141 h 4104731"/>
              <a:gd name="connsiteX6" fmla="*/ 1482179 w 1887081"/>
              <a:gd name="connsiteY6" fmla="*/ 0 h 4104731"/>
              <a:gd name="connsiteX7" fmla="*/ 1710394 w 1887081"/>
              <a:gd name="connsiteY7" fmla="*/ 0 h 4104731"/>
              <a:gd name="connsiteX8" fmla="*/ 1887081 w 1887081"/>
              <a:gd name="connsiteY8" fmla="*/ 176256 h 4104731"/>
              <a:gd name="connsiteX9" fmla="*/ 1887081 w 1887081"/>
              <a:gd name="connsiteY9" fmla="*/ 3928475 h 4104731"/>
              <a:gd name="connsiteX10" fmla="*/ 1710394 w 1887081"/>
              <a:gd name="connsiteY10" fmla="*/ 4104731 h 4104731"/>
              <a:gd name="connsiteX11" fmla="*/ 176687 w 1887081"/>
              <a:gd name="connsiteY11" fmla="*/ 4104731 h 4104731"/>
              <a:gd name="connsiteX12" fmla="*/ 0 w 1887081"/>
              <a:gd name="connsiteY12" fmla="*/ 3928475 h 4104731"/>
              <a:gd name="connsiteX13" fmla="*/ 0 w 1887081"/>
              <a:gd name="connsiteY13" fmla="*/ 176256 h 4104731"/>
              <a:gd name="connsiteX14" fmla="*/ 176687 w 1887081"/>
              <a:gd name="connsiteY14" fmla="*/ 0 h 410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7081" h="4104731">
                <a:moveTo>
                  <a:pt x="176687" y="0"/>
                </a:moveTo>
                <a:lnTo>
                  <a:pt x="407464" y="0"/>
                </a:lnTo>
                <a:lnTo>
                  <a:pt x="407464" y="13141"/>
                </a:lnTo>
                <a:cubicBezTo>
                  <a:pt x="407464" y="90762"/>
                  <a:pt x="470543" y="153688"/>
                  <a:pt x="548356" y="153688"/>
                </a:cubicBezTo>
                <a:lnTo>
                  <a:pt x="1341288" y="153688"/>
                </a:lnTo>
                <a:cubicBezTo>
                  <a:pt x="1419100" y="153688"/>
                  <a:pt x="1482179" y="90762"/>
                  <a:pt x="1482179" y="13141"/>
                </a:cubicBezTo>
                <a:lnTo>
                  <a:pt x="1482179" y="0"/>
                </a:lnTo>
                <a:lnTo>
                  <a:pt x="1710394" y="0"/>
                </a:lnTo>
                <a:cubicBezTo>
                  <a:pt x="1807976" y="0"/>
                  <a:pt x="1887081" y="78912"/>
                  <a:pt x="1887081" y="176256"/>
                </a:cubicBezTo>
                <a:lnTo>
                  <a:pt x="1887081" y="3928475"/>
                </a:lnTo>
                <a:cubicBezTo>
                  <a:pt x="1887081" y="4025819"/>
                  <a:pt x="1807976" y="4104731"/>
                  <a:pt x="1710394" y="4104731"/>
                </a:cubicBezTo>
                <a:lnTo>
                  <a:pt x="176687" y="4104731"/>
                </a:lnTo>
                <a:cubicBezTo>
                  <a:pt x="79106" y="4104731"/>
                  <a:pt x="0" y="4025819"/>
                  <a:pt x="0" y="3928475"/>
                </a:cubicBezTo>
                <a:lnTo>
                  <a:pt x="0" y="176256"/>
                </a:lnTo>
                <a:cubicBezTo>
                  <a:pt x="0" y="78912"/>
                  <a:pt x="79106" y="0"/>
                  <a:pt x="176687" y="0"/>
                </a:cubicBezTo>
                <a:close/>
              </a:path>
            </a:pathLst>
          </a:custGeom>
          <a:solidFill>
            <a:schemeClr val="bg1">
              <a:lumMod val="9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1+#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0"/>
      <p:bldP spid="20" grpId="0"/>
      <p:bldP spid="13" grpId="0" bldLvl="0" animBg="1"/>
      <p:bldP spid="16" grpId="0" bldLvl="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2135066" y="1235505"/>
            <a:ext cx="6721598" cy="4223044"/>
          </a:xfrm>
          <a:custGeom>
            <a:avLst/>
            <a:gdLst>
              <a:gd name="connsiteX0" fmla="*/ 0 w 6721598"/>
              <a:gd name="connsiteY0" fmla="*/ 0 h 4223044"/>
              <a:gd name="connsiteX1" fmla="*/ 6721598 w 6721598"/>
              <a:gd name="connsiteY1" fmla="*/ 0 h 4223044"/>
              <a:gd name="connsiteX2" fmla="*/ 6721598 w 6721598"/>
              <a:gd name="connsiteY2" fmla="*/ 4223044 h 4223044"/>
              <a:gd name="connsiteX3" fmla="*/ 0 w 6721598"/>
              <a:gd name="connsiteY3" fmla="*/ 4223044 h 4223044"/>
            </a:gdLst>
            <a:ahLst/>
            <a:cxnLst>
              <a:cxn ang="0">
                <a:pos x="connsiteX0" y="connsiteY0"/>
              </a:cxn>
              <a:cxn ang="0">
                <a:pos x="connsiteX1" y="connsiteY1"/>
              </a:cxn>
              <a:cxn ang="0">
                <a:pos x="connsiteX2" y="connsiteY2"/>
              </a:cxn>
              <a:cxn ang="0">
                <a:pos x="connsiteX3" y="connsiteY3"/>
              </a:cxn>
            </a:cxnLst>
            <a:rect l="l" t="t" r="r" b="b"/>
            <a:pathLst>
              <a:path w="6721598" h="4223044">
                <a:moveTo>
                  <a:pt x="0" y="0"/>
                </a:moveTo>
                <a:lnTo>
                  <a:pt x="6721598" y="0"/>
                </a:lnTo>
                <a:lnTo>
                  <a:pt x="6721598" y="4223044"/>
                </a:lnTo>
                <a:lnTo>
                  <a:pt x="0" y="4223044"/>
                </a:lnTo>
                <a:close/>
              </a:path>
            </a:pathLst>
          </a:custGeom>
          <a:solidFill>
            <a:schemeClr val="bg1">
              <a:lumMod val="95000"/>
            </a:schemeClr>
          </a:solidFill>
          <a:effectLst>
            <a:innerShdw blurRad="114300">
              <a:prstClr val="black">
                <a:alpha val="24000"/>
              </a:prstClr>
            </a:innerShdw>
          </a:effectLst>
        </p:spPr>
        <p:txBody>
          <a:bodyPr wrap="square">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7934632" y="0"/>
            <a:ext cx="4257368" cy="6858000"/>
          </a:xfrm>
          <a:custGeom>
            <a:avLst/>
            <a:gdLst>
              <a:gd name="connsiteX0" fmla="*/ 0 w 4257368"/>
              <a:gd name="connsiteY0" fmla="*/ 0 h 6858000"/>
              <a:gd name="connsiteX1" fmla="*/ 4257368 w 4257368"/>
              <a:gd name="connsiteY1" fmla="*/ 0 h 6858000"/>
              <a:gd name="connsiteX2" fmla="*/ 4257368 w 4257368"/>
              <a:gd name="connsiteY2" fmla="*/ 6858000 h 6858000"/>
              <a:gd name="connsiteX3" fmla="*/ 0 w 4257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57368" h="6858000">
                <a:moveTo>
                  <a:pt x="0" y="0"/>
                </a:moveTo>
                <a:lnTo>
                  <a:pt x="4257368" y="0"/>
                </a:lnTo>
                <a:lnTo>
                  <a:pt x="4257368" y="6858000"/>
                </a:lnTo>
                <a:lnTo>
                  <a:pt x="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endParaRPr lang="en-US"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C6CDEC1-CAB0-4DA7-B1D0-CB93C3A049C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564D4-2016-4661-99C7-91B14B17944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image" Target="../media/image4.png"/><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2" Type="http://schemas.openxmlformats.org/officeDocument/2006/relationships/theme" Target="../theme/theme2.xml"/><Relationship Id="rId31" Type="http://schemas.openxmlformats.org/officeDocument/2006/relationships/image" Target="../media/image4.png"/><Relationship Id="rId30" Type="http://schemas.openxmlformats.org/officeDocument/2006/relationships/slideLayout" Target="../slideLayouts/slideLayout60.xml"/><Relationship Id="rId3" Type="http://schemas.openxmlformats.org/officeDocument/2006/relationships/slideLayout" Target="../slideLayouts/slideLayout33.xml"/><Relationship Id="rId29" Type="http://schemas.openxmlformats.org/officeDocument/2006/relationships/slideLayout" Target="../slideLayouts/slideLayout59.xml"/><Relationship Id="rId28" Type="http://schemas.openxmlformats.org/officeDocument/2006/relationships/slideLayout" Target="../slideLayouts/slideLayout58.xml"/><Relationship Id="rId27" Type="http://schemas.openxmlformats.org/officeDocument/2006/relationships/slideLayout" Target="../slideLayouts/slideLayout57.xml"/><Relationship Id="rId26" Type="http://schemas.openxmlformats.org/officeDocument/2006/relationships/slideLayout" Target="../slideLayouts/slideLayout56.xml"/><Relationship Id="rId25" Type="http://schemas.openxmlformats.org/officeDocument/2006/relationships/slideLayout" Target="../slideLayouts/slideLayout55.xml"/><Relationship Id="rId24" Type="http://schemas.openxmlformats.org/officeDocument/2006/relationships/slideLayout" Target="../slideLayouts/slideLayout54.xml"/><Relationship Id="rId23" Type="http://schemas.openxmlformats.org/officeDocument/2006/relationships/slideLayout" Target="../slideLayouts/slideLayout53.xml"/><Relationship Id="rId22" Type="http://schemas.openxmlformats.org/officeDocument/2006/relationships/slideLayout" Target="../slideLayouts/slideLayout52.xml"/><Relationship Id="rId21" Type="http://schemas.openxmlformats.org/officeDocument/2006/relationships/slideLayout" Target="../slideLayouts/slideLayout51.xml"/><Relationship Id="rId20" Type="http://schemas.openxmlformats.org/officeDocument/2006/relationships/slideLayout" Target="../slideLayouts/slideLayout50.xml"/><Relationship Id="rId2" Type="http://schemas.openxmlformats.org/officeDocument/2006/relationships/slideLayout" Target="../slideLayouts/slideLayout32.xml"/><Relationship Id="rId19" Type="http://schemas.openxmlformats.org/officeDocument/2006/relationships/slideLayout" Target="../slideLayouts/slideLayout49.xml"/><Relationship Id="rId18" Type="http://schemas.openxmlformats.org/officeDocument/2006/relationships/slideLayout" Target="../slideLayouts/slideLayout48.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CDEC1-CAB0-4DA7-B1D0-CB93C3A049C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564D4-2016-4661-99C7-91B14B179448}" type="slidenum">
              <a:rPr lang="zh-CN" altLang="en-US" smtClean="0"/>
            </a:fld>
            <a:endParaRPr lang="zh-CN" altLang="en-US"/>
          </a:p>
        </p:txBody>
      </p:sp>
      <p:pic>
        <p:nvPicPr>
          <p:cNvPr id="12" name="图片 11" descr="水印"/>
          <p:cNvPicPr>
            <a:picLocks noChangeAspect="1"/>
          </p:cNvPicPr>
          <p:nvPr userDrawn="1"/>
        </p:nvPicPr>
        <p:blipFill>
          <a:blip r:embed="rId31"/>
          <a:stretch>
            <a:fillRect/>
          </a:stretch>
        </p:blipFill>
        <p:spPr>
          <a:xfrm>
            <a:off x="7186295" y="67945"/>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CDEC1-CAB0-4DA7-B1D0-CB93C3A049C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564D4-2016-4661-99C7-91B14B179448}" type="slidenum">
              <a:rPr lang="zh-CN" altLang="en-US" smtClean="0"/>
            </a:fld>
            <a:endParaRPr lang="zh-CN" altLang="en-US"/>
          </a:p>
        </p:txBody>
      </p:sp>
      <p:pic>
        <p:nvPicPr>
          <p:cNvPr id="12" name="图片 11" descr="水印"/>
          <p:cNvPicPr>
            <a:picLocks noChangeAspect="1"/>
          </p:cNvPicPr>
          <p:nvPr userDrawn="1"/>
        </p:nvPicPr>
        <p:blipFill>
          <a:blip r:embed="rId31"/>
          <a:stretch>
            <a:fillRect/>
          </a:stretch>
        </p:blipFill>
        <p:spPr>
          <a:xfrm>
            <a:off x="7186295" y="67945"/>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4.xml"/><Relationship Id="rId2" Type="http://schemas.openxmlformats.org/officeDocument/2006/relationships/tags" Target="../tags/tag9.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4.xml"/><Relationship Id="rId2" Type="http://schemas.openxmlformats.org/officeDocument/2006/relationships/tags" Target="../tags/tag10.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44.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42.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11.jpeg"/><Relationship Id="rId2" Type="http://schemas.openxmlformats.org/officeDocument/2006/relationships/tags" Target="../tags/tag15.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9.jpe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11.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2.xml"/><Relationship Id="rId2" Type="http://schemas.openxmlformats.org/officeDocument/2006/relationships/tags" Target="../tags/tag7.xml"/><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2.xml"/><Relationship Id="rId2" Type="http://schemas.openxmlformats.org/officeDocument/2006/relationships/tags" Target="../tags/tag8.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4.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4.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grpSp>
        <p:nvGrpSpPr>
          <p:cNvPr id="2" name="Group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309880" y="193675"/>
            <a:ext cx="11232515" cy="454660"/>
            <a:chOff x="1223134" y="1184401"/>
            <a:chExt cx="11232198" cy="1578689"/>
          </a:xfrm>
        </p:grpSpPr>
        <p:sp>
          <p:nvSpPr>
            <p:cNvPr id="36" name="TextBox 35"/>
            <p:cNvSpPr txBox="1"/>
            <p:nvPr/>
          </p:nvSpPr>
          <p:spPr>
            <a:xfrm>
              <a:off x="1223134" y="1184401"/>
              <a:ext cx="11232198" cy="433893"/>
            </a:xfrm>
            <a:prstGeom prst="rect">
              <a:avLst/>
            </a:prstGeom>
            <a:noFill/>
          </p:spPr>
          <p:txBody>
            <a:bodyPr wrap="square" rtlCol="0">
              <a:noAutofit/>
            </a:bodyPr>
            <a:lstStyle/>
            <a:p>
              <a:r>
                <a:rPr lang="en-US" sz="2800" dirty="0">
                  <a:solidFill>
                    <a:schemeClr val="accent5">
                      <a:lumMod val="50000"/>
                    </a:schemeClr>
                  </a:solidFill>
                  <a:latin typeface="+mj-lt"/>
                </a:rPr>
                <a:t>使用第二种工具“形”确定篇章内容和选项的虚实，确定部分选项</a:t>
              </a:r>
              <a:endParaRPr lang="en-US" sz="2800" dirty="0">
                <a:solidFill>
                  <a:schemeClr val="accent5">
                    <a:lumMod val="50000"/>
                  </a:schemeClr>
                </a:solidFill>
                <a:latin typeface="+mj-lt"/>
              </a:endParaRPr>
            </a:p>
          </p:txBody>
        </p:sp>
        <p:grpSp>
          <p:nvGrpSpPr>
            <p:cNvPr id="37" name="Group 36"/>
            <p:cNvGrpSpPr/>
            <p:nvPr/>
          </p:nvGrpSpPr>
          <p:grpSpPr>
            <a:xfrm>
              <a:off x="1358330" y="2763090"/>
              <a:ext cx="0" cy="0"/>
              <a:chOff x="7620000" y="3662052"/>
              <a:chExt cx="133350" cy="0"/>
            </a:xfrm>
          </p:grpSpPr>
          <p:cxnSp>
            <p:nvCxnSpPr>
              <p:cNvPr id="39" name="Straight Connector 38"/>
              <p:cNvCxnSpPr/>
              <p:nvPr/>
            </p:nvCxnSpPr>
            <p:spPr>
              <a:xfrm>
                <a:off x="762000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5335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1" name="TextBox 4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80010" y="648335"/>
            <a:ext cx="11964670" cy="6249670"/>
          </a:xfrm>
          <a:prstGeom prst="rect">
            <a:avLst/>
          </a:prstGeom>
          <a:noFill/>
        </p:spPr>
        <p:txBody>
          <a:bodyPr wrap="square" rtlCol="0">
            <a:noAutofit/>
          </a:bodyPr>
          <a:lstStyle/>
          <a:p>
            <a:pPr indent="457200" fontAlgn="auto">
              <a:lnSpc>
                <a:spcPct val="120000"/>
              </a:lnSpc>
            </a:pPr>
            <a:r>
              <a:rPr lang="en-US" sz="1400" u="sng" dirty="0">
                <a:latin typeface="Times New Roman" panose="02020603050405020304" charset="0"/>
                <a:cs typeface="Times New Roman" panose="02020603050405020304" charset="0"/>
              </a:rPr>
              <a:t>With gas prices rising and airport security lines snaking longer than ever, </a:t>
            </a:r>
            <a:r>
              <a:rPr lang="en-US" sz="1400" u="sng" dirty="0">
                <a:solidFill>
                  <a:srgbClr val="0070C0"/>
                </a:solidFill>
                <a:latin typeface="Times New Roman" panose="02020603050405020304" charset="0"/>
                <a:cs typeface="Times New Roman" panose="02020603050405020304" charset="0"/>
              </a:rPr>
              <a:t>why not book your next domestic vacation on a train?</a:t>
            </a:r>
            <a:r>
              <a:rPr lang="en-US" sz="1400" u="sng" dirty="0">
                <a:latin typeface="Times New Roman" panose="02020603050405020304" charset="0"/>
                <a:cs typeface="Times New Roman" panose="02020603050405020304" charset="0"/>
              </a:rPr>
              <a:t> </a:t>
            </a:r>
            <a:r>
              <a:rPr lang="en-US" sz="1400" u="dash" dirty="0">
                <a:solidFill>
                  <a:srgbClr val="FF0000"/>
                </a:solidFill>
                <a:uFillTx/>
                <a:latin typeface="Times New Roman" panose="02020603050405020304" charset="0"/>
                <a:cs typeface="Times New Roman" panose="02020603050405020304" charset="0"/>
              </a:rPr>
              <a:t>Compared to other alternatives, it's comfortable and relaxing.</a:t>
            </a:r>
            <a:endParaRPr lang="en-US" sz="1400" u="dash" dirty="0">
              <a:solidFill>
                <a:srgbClr val="FF0000"/>
              </a:solidFill>
              <a:uFillTx/>
              <a:latin typeface="Times New Roman" panose="02020603050405020304" charset="0"/>
              <a:cs typeface="Times New Roman" panose="02020603050405020304" charset="0"/>
            </a:endParaRPr>
          </a:p>
          <a:p>
            <a:pPr indent="457200" fontAlgn="auto">
              <a:lnSpc>
                <a:spcPct val="120000"/>
              </a:lnSpc>
            </a:pPr>
            <a:r>
              <a:rPr lang="en-US" sz="1400" u="dash" dirty="0">
                <a:solidFill>
                  <a:srgbClr val="0070C0"/>
                </a:solidFill>
                <a:uFillTx/>
                <a:latin typeface="Times New Roman" panose="02020603050405020304" charset="0"/>
                <a:cs typeface="Times New Roman" panose="02020603050405020304" charset="0"/>
              </a:rPr>
              <a:t>Here is some advice on how to make a trip by rail as pleasant as possible.</a:t>
            </a:r>
            <a:endParaRPr lang="en-US" sz="1400" u="dash" dirty="0">
              <a:solidFill>
                <a:srgbClr val="0070C0"/>
              </a:solidFill>
              <a:uFillTx/>
              <a:latin typeface="Times New Roman" panose="02020603050405020304" charset="0"/>
              <a:cs typeface="Times New Roman" panose="02020603050405020304" charset="0"/>
            </a:endParaRPr>
          </a:p>
          <a:p>
            <a:pPr indent="457200" fontAlgn="auto">
              <a:lnSpc>
                <a:spcPct val="120000"/>
              </a:lnSpc>
            </a:pPr>
            <a:r>
              <a:rPr lang="en-US" sz="1400" b="1" u="dash" dirty="0">
                <a:solidFill>
                  <a:srgbClr val="0070C0"/>
                </a:solidFill>
                <a:uFillTx/>
                <a:latin typeface="Times New Roman" panose="02020603050405020304" charset="0"/>
                <a:cs typeface="Times New Roman" panose="02020603050405020304" charset="0"/>
              </a:rPr>
              <a:t>Plan ahead</a:t>
            </a:r>
            <a:r>
              <a:rPr lang="en-US" sz="1400" u="dash" dirty="0">
                <a:solidFill>
                  <a:srgbClr val="0070C0"/>
                </a:solidFill>
                <a:uFillTx/>
                <a:latin typeface="Times New Roman" panose="02020603050405020304" charset="0"/>
                <a:cs typeface="Times New Roman" panose="02020603050405020304" charset="0"/>
              </a:rPr>
              <a:t> </a:t>
            </a:r>
            <a:endParaRPr lang="en-US" sz="1400" u="dash" dirty="0">
              <a:solidFill>
                <a:srgbClr val="0070C0"/>
              </a:solidFill>
              <a:uFillTx/>
              <a:latin typeface="Times New Roman" panose="02020603050405020304" charset="0"/>
              <a:cs typeface="Times New Roman" panose="02020603050405020304" charset="0"/>
            </a:endParaRPr>
          </a:p>
          <a:p>
            <a:pPr indent="457200" fontAlgn="auto">
              <a:lnSpc>
                <a:spcPct val="120000"/>
              </a:lnSpc>
            </a:pPr>
            <a:r>
              <a:rPr lang="en-US" sz="1400" u="sng" dirty="0">
                <a:latin typeface="Times New Roman" panose="02020603050405020304" charset="0"/>
                <a:cs typeface="Times New Roman" panose="02020603050405020304" charset="0"/>
              </a:rPr>
              <a:t>Most long-distance trains, especially the sleeping car accommodations, sell out very quickly.</a:t>
            </a:r>
            <a:r>
              <a:rPr lang="en-US" sz="1400" u="dash" dirty="0">
                <a:solidFill>
                  <a:srgbClr val="0070C0"/>
                </a:solidFill>
                <a:uFill>
                  <a:solidFill>
                    <a:srgbClr val="0070C0"/>
                  </a:solidFill>
                </a:uFill>
                <a:latin typeface="Times New Roman" panose="02020603050405020304" charset="0"/>
                <a:cs typeface="Times New Roman" panose="02020603050405020304" charset="0"/>
              </a:rPr>
              <a:t> 36.                                       .</a:t>
            </a:r>
            <a:r>
              <a:rPr lang="en-US" sz="1400" dirty="0">
                <a:solidFill>
                  <a:srgbClr val="0070C0"/>
                </a:solidFill>
                <a:uFill>
                  <a:solidFill>
                    <a:srgbClr val="0070C0"/>
                  </a:solidFill>
                </a:uFill>
                <a:latin typeface="Times New Roman" panose="02020603050405020304" charset="0"/>
                <a:cs typeface="Times New Roman" panose="02020603050405020304" charset="0"/>
              </a:rPr>
              <a:t> </a:t>
            </a:r>
            <a:r>
              <a:rPr lang="en-US" sz="1400" u="sng" dirty="0">
                <a:solidFill>
                  <a:srgbClr val="0070C0"/>
                </a:solidFill>
                <a:latin typeface="Times New Roman" panose="02020603050405020304" charset="0"/>
                <a:cs typeface="Times New Roman" panose="02020603050405020304" charset="0"/>
              </a:rPr>
              <a:t>But no matter when you travel,</a:t>
            </a:r>
            <a:r>
              <a:rPr lang="en-US" sz="1400" dirty="0">
                <a:latin typeface="Times New Roman" panose="02020603050405020304" charset="0"/>
                <a:cs typeface="Times New Roman" panose="02020603050405020304" charset="0"/>
              </a:rPr>
              <a:t> </a:t>
            </a:r>
            <a:r>
              <a:rPr lang="en-US" sz="1400" u="sng" dirty="0">
                <a:solidFill>
                  <a:srgbClr val="FF0000"/>
                </a:solidFill>
                <a:latin typeface="Times New Roman" panose="02020603050405020304" charset="0"/>
                <a:cs typeface="Times New Roman" panose="02020603050405020304" charset="0"/>
              </a:rPr>
              <a:t>it's a good idea to make your </a:t>
            </a:r>
            <a:r>
              <a:rPr lang="en-US" sz="1400" u="sng" dirty="0">
                <a:solidFill>
                  <a:schemeClr val="tx1"/>
                </a:solidFill>
                <a:latin typeface="Times New Roman" panose="02020603050405020304" charset="0"/>
                <a:cs typeface="Times New Roman" panose="02020603050405020304" charset="0"/>
              </a:rPr>
              <a:t>reservations at least 90 days in advance.</a:t>
            </a:r>
            <a:endParaRPr lang="en-US" sz="1400" u="sng"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b="1" u="dash" dirty="0">
                <a:solidFill>
                  <a:srgbClr val="0070C0"/>
                </a:solidFill>
                <a:uFillTx/>
                <a:latin typeface="Times New Roman" panose="02020603050405020304" charset="0"/>
                <a:cs typeface="Times New Roman" panose="02020603050405020304" charset="0"/>
              </a:rPr>
              <a:t>Use a travel agent</a:t>
            </a:r>
            <a:endParaRPr lang="en-US" sz="1400" b="1" u="dash" dirty="0">
              <a:solidFill>
                <a:srgbClr val="0070C0"/>
              </a:solidFill>
              <a:uFillTx/>
              <a:latin typeface="Times New Roman" panose="02020603050405020304" charset="0"/>
              <a:cs typeface="Times New Roman" panose="02020603050405020304" charset="0"/>
            </a:endParaRPr>
          </a:p>
          <a:p>
            <a:pPr indent="457200" fontAlgn="auto">
              <a:lnSpc>
                <a:spcPct val="120000"/>
              </a:lnSpc>
            </a:pPr>
            <a:r>
              <a:rPr lang="en-US" sz="1400" u="sng" dirty="0">
                <a:solidFill>
                  <a:srgbClr val="0070C0"/>
                </a:solidFill>
                <a:latin typeface="Times New Roman" panose="02020603050405020304" charset="0"/>
                <a:cs typeface="Times New Roman" panose="02020603050405020304" charset="0"/>
              </a:rPr>
              <a:t>Consider turning your travel plan over to a travel agent and letting him double-check all the details, make suggestions, and then handle the actual reservations. </a:t>
            </a:r>
            <a:r>
              <a:rPr lang="en-US" sz="1400" u="sng" dirty="0">
                <a:solidFill>
                  <a:srgbClr val="FF0000"/>
                </a:solidFill>
                <a:latin typeface="Times New Roman" panose="02020603050405020304" charset="0"/>
                <a:cs typeface="Times New Roman" panose="02020603050405020304" charset="0"/>
              </a:rPr>
              <a:t>A good one can sometimes find you discounted tickets. 37. ______________ Then you won't have to walk through several cars on a moving train three times a day for your meals.</a:t>
            </a:r>
            <a:endParaRPr lang="en-US" sz="1400" u="sng"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b="1" u="dash" dirty="0">
                <a:solidFill>
                  <a:srgbClr val="0070C0"/>
                </a:solidFill>
                <a:uFillTx/>
                <a:latin typeface="Times New Roman" panose="02020603050405020304" charset="0"/>
                <a:cs typeface="Times New Roman" panose="02020603050405020304" charset="0"/>
              </a:rPr>
              <a:t>Bring a blanket </a:t>
            </a:r>
            <a:endParaRPr lang="en-US" sz="1400" b="1" u="dash" dirty="0">
              <a:solidFill>
                <a:srgbClr val="0070C0"/>
              </a:solidFill>
              <a:uFillTx/>
              <a:latin typeface="Times New Roman" panose="02020603050405020304" charset="0"/>
              <a:cs typeface="Times New Roman" panose="02020603050405020304" charset="0"/>
            </a:endParaRPr>
          </a:p>
          <a:p>
            <a:pPr indent="457200" fontAlgn="auto">
              <a:lnSpc>
                <a:spcPct val="120000"/>
              </a:lnSpc>
            </a:pPr>
            <a:r>
              <a:rPr lang="en-US" sz="1400" u="sng" dirty="0">
                <a:solidFill>
                  <a:srgbClr val="0070C0"/>
                </a:solidFill>
                <a:latin typeface="Times New Roman" panose="02020603050405020304" charset="0"/>
                <a:cs typeface="Times New Roman" panose="02020603050405020304" charset="0"/>
              </a:rPr>
              <a:t>When you're riding on trains,</a:t>
            </a:r>
            <a:r>
              <a:rPr lang="en-US" sz="1400" u="sng" dirty="0">
                <a:latin typeface="Times New Roman" panose="02020603050405020304" charset="0"/>
                <a:cs typeface="Times New Roman" panose="02020603050405020304" charset="0"/>
              </a:rPr>
              <a:t> you won't be provided with a blanket for free, even if your trip is an overnight one. </a:t>
            </a:r>
            <a:r>
              <a:rPr lang="en-US" sz="1400" u="dash" dirty="0">
                <a:solidFill>
                  <a:schemeClr val="tx1"/>
                </a:solidFill>
                <a:uFillTx/>
                <a:latin typeface="Times New Roman" panose="02020603050405020304" charset="0"/>
                <a:cs typeface="Times New Roman" panose="02020603050405020304" charset="0"/>
              </a:rPr>
              <a:t>38.                           . </a:t>
            </a:r>
            <a:r>
              <a:rPr lang="en-US" sz="1400" dirty="0">
                <a:latin typeface="Times New Roman" panose="02020603050405020304" charset="0"/>
                <a:cs typeface="Times New Roman" panose="02020603050405020304" charset="0"/>
              </a:rPr>
              <a:t> </a:t>
            </a:r>
            <a:r>
              <a:rPr lang="en-US" sz="1400" u="sng" dirty="0">
                <a:latin typeface="Times New Roman" panose="02020603050405020304" charset="0"/>
                <a:cs typeface="Times New Roman" panose="02020603050405020304" charset="0"/>
              </a:rPr>
              <a:t>In the summer in particular, the air conditioning can make them quite cold.</a:t>
            </a:r>
            <a:endParaRPr lang="en-US" sz="1400" u="sng" dirty="0">
              <a:latin typeface="Times New Roman" panose="02020603050405020304" charset="0"/>
              <a:cs typeface="Times New Roman" panose="02020603050405020304" charset="0"/>
            </a:endParaRPr>
          </a:p>
          <a:p>
            <a:pPr indent="457200" fontAlgn="auto">
              <a:lnSpc>
                <a:spcPct val="120000"/>
              </a:lnSpc>
            </a:pPr>
            <a:r>
              <a:rPr lang="en-US" sz="1400" b="1" u="dash" dirty="0">
                <a:solidFill>
                  <a:srgbClr val="0070C0"/>
                </a:solidFill>
                <a:uFillTx/>
                <a:latin typeface="Times New Roman" panose="02020603050405020304" charset="0"/>
                <a:cs typeface="Times New Roman" panose="02020603050405020304" charset="0"/>
              </a:rPr>
              <a:t>Arrive early</a:t>
            </a:r>
            <a:endParaRPr lang="en-US" sz="1400" b="1" u="dash" dirty="0">
              <a:solidFill>
                <a:srgbClr val="0070C0"/>
              </a:solidFill>
              <a:uFillTx/>
              <a:latin typeface="Times New Roman" panose="02020603050405020304" charset="0"/>
              <a:cs typeface="Times New Roman" panose="02020603050405020304" charset="0"/>
            </a:endParaRPr>
          </a:p>
          <a:p>
            <a:pPr indent="457200" fontAlgn="auto">
              <a:lnSpc>
                <a:spcPct val="120000"/>
              </a:lnSpc>
            </a:pPr>
            <a:r>
              <a:rPr lang="en-US" sz="1400" u="sng" dirty="0">
                <a:latin typeface="Times New Roman" panose="02020603050405020304" charset="0"/>
                <a:cs typeface="Times New Roman" panose="02020603050405020304" charset="0"/>
              </a:rPr>
              <a:t>Most trains operate just once a day and some run only three times a week, so missing yours can be a disaster.</a:t>
            </a:r>
            <a:r>
              <a:rPr lang="en-US" sz="1400" dirty="0">
                <a:latin typeface="Times New Roman" panose="02020603050405020304" charset="0"/>
                <a:cs typeface="Times New Roman" panose="02020603050405020304" charset="0"/>
              </a:rPr>
              <a:t> </a:t>
            </a:r>
            <a:r>
              <a:rPr lang="en-US" sz="1400" u="dash" dirty="0">
                <a:solidFill>
                  <a:schemeClr val="tx1"/>
                </a:solidFill>
                <a:uFillTx/>
                <a:latin typeface="Times New Roman" panose="02020603050405020304" charset="0"/>
                <a:cs typeface="Times New Roman" panose="02020603050405020304" charset="0"/>
              </a:rPr>
              <a:t>39.                           . </a:t>
            </a:r>
            <a:r>
              <a:rPr lang="en-US" sz="1400" dirty="0">
                <a:latin typeface="Times New Roman" panose="02020603050405020304" charset="0"/>
                <a:cs typeface="Times New Roman" panose="02020603050405020304" charset="0"/>
              </a:rPr>
              <a:t> </a:t>
            </a:r>
            <a:r>
              <a:rPr lang="en-US" sz="1400" u="sng" dirty="0">
                <a:solidFill>
                  <a:srgbClr val="0070C0"/>
                </a:solidFill>
                <a:latin typeface="Times New Roman" panose="02020603050405020304" charset="0"/>
                <a:cs typeface="Times New Roman" panose="02020603050405020304" charset="0"/>
              </a:rPr>
              <a:t>Note: The times listed on the schedules are departure times, not arrival times.</a:t>
            </a:r>
            <a:endParaRPr lang="en-US" sz="1400" u="sng" dirty="0">
              <a:solidFill>
                <a:srgbClr val="0070C0"/>
              </a:solidFill>
              <a:latin typeface="Times New Roman" panose="02020603050405020304" charset="0"/>
              <a:cs typeface="Times New Roman" panose="02020603050405020304" charset="0"/>
            </a:endParaRPr>
          </a:p>
          <a:p>
            <a:pPr indent="457200" fontAlgn="auto">
              <a:lnSpc>
                <a:spcPct val="120000"/>
              </a:lnSpc>
            </a:pPr>
            <a:r>
              <a:rPr lang="en-US" sz="1400" b="1" u="dash" dirty="0">
                <a:solidFill>
                  <a:srgbClr val="FF0000"/>
                </a:solidFill>
                <a:uFillTx/>
                <a:latin typeface="Times New Roman" panose="02020603050405020304" charset="0"/>
                <a:cs typeface="Times New Roman" panose="02020603050405020304" charset="0"/>
              </a:rPr>
              <a:t>Have fun</a:t>
            </a:r>
            <a:endParaRPr lang="en-US" sz="1400" b="1"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u="dash" dirty="0">
                <a:solidFill>
                  <a:srgbClr val="FF0000"/>
                </a:solidFill>
                <a:uFillTx/>
                <a:latin typeface="Times New Roman" panose="02020603050405020304" charset="0"/>
                <a:cs typeface="Times New Roman" panose="02020603050405020304" charset="0"/>
              </a:rPr>
              <a:t>41.                         . </a:t>
            </a:r>
            <a:r>
              <a:rPr lang="en-US" sz="1400" dirty="0">
                <a:solidFill>
                  <a:srgbClr val="FF0000"/>
                </a:solidFill>
                <a:latin typeface="Times New Roman" panose="02020603050405020304" charset="0"/>
                <a:cs typeface="Times New Roman" panose="02020603050405020304" charset="0"/>
              </a:rPr>
              <a:t> </a:t>
            </a:r>
            <a:r>
              <a:rPr lang="en-US" sz="1400" u="sng" dirty="0">
                <a:solidFill>
                  <a:srgbClr val="0070C0"/>
                </a:solidFill>
                <a:latin typeface="Times New Roman" panose="02020603050405020304" charset="0"/>
                <a:cs typeface="Times New Roman" panose="02020603050405020304" charset="0"/>
              </a:rPr>
              <a:t>Read a book, knit, do a crossword puzzle, or simply watch the world unfold outside the window. To calculate your speed as you do, divide 3,600 (the number of seconds in an hour) by the number of seconds it takes you to travel one mile (the distance between two mileposts). If it takes the train 53 seconds to travel one mile, you're going 67.92 mph.</a:t>
            </a:r>
            <a:endParaRPr lang="en-US" sz="1400" u="sng" dirty="0">
              <a:solidFill>
                <a:srgbClr val="0070C0"/>
              </a:solidFill>
              <a:latin typeface="Times New Roman" panose="02020603050405020304" charset="0"/>
              <a:cs typeface="Times New Roman" panose="02020603050405020304" charset="0"/>
            </a:endParaRPr>
          </a:p>
          <a:p>
            <a:pPr indent="457200" fontAlgn="auto">
              <a:lnSpc>
                <a:spcPct val="120000"/>
              </a:lnSpc>
            </a:pPr>
            <a:r>
              <a:rPr lang="en-US" sz="1400" u="dash" dirty="0">
                <a:solidFill>
                  <a:srgbClr val="FF0000"/>
                </a:solidFill>
                <a:uFillTx/>
                <a:latin typeface="Times New Roman" panose="02020603050405020304" charset="0"/>
                <a:cs typeface="Times New Roman" panose="02020603050405020304" charset="0"/>
              </a:rPr>
              <a:t>A. Train trips aren't for impatient types.</a:t>
            </a:r>
            <a:r>
              <a:rPr lang="en-US" sz="1400" dirty="0">
                <a:solidFill>
                  <a:srgbClr val="FF0000"/>
                </a:solidFill>
                <a:latin typeface="Times New Roman" panose="02020603050405020304" charset="0"/>
                <a:cs typeface="Times New Roman" panose="02020603050405020304" charset="0"/>
              </a:rPr>
              <a:t>                                                                      </a:t>
            </a:r>
            <a:r>
              <a:rPr lang="en-US" sz="1400" u="sng" dirty="0">
                <a:solidFill>
                  <a:srgbClr val="FF0000"/>
                </a:solidFill>
                <a:latin typeface="Times New Roman" panose="02020603050405020304" charset="0"/>
                <a:cs typeface="Times New Roman" panose="02020603050405020304" charset="0"/>
              </a:rPr>
              <a:t>  B. You'll have views from both sides of the train.</a:t>
            </a:r>
            <a:endParaRPr lang="en-US" sz="1400" u="sng"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u="dash" dirty="0">
                <a:solidFill>
                  <a:schemeClr val="tx1"/>
                </a:solidFill>
                <a:uFillTx/>
                <a:latin typeface="Times New Roman" panose="02020603050405020304" charset="0"/>
                <a:cs typeface="Times New Roman" panose="02020603050405020304" charset="0"/>
              </a:rPr>
              <a:t>C. The temperature on rail cars is often hard to control.  </a:t>
            </a:r>
            <a:r>
              <a:rPr lang="en-US" sz="1400" dirty="0">
                <a:latin typeface="Times New Roman" panose="02020603050405020304" charset="0"/>
                <a:cs typeface="Times New Roman" panose="02020603050405020304" charset="0"/>
              </a:rPr>
              <a:t>                                            </a:t>
            </a:r>
            <a:r>
              <a:rPr lang="en-US" sz="1400" u="dash" dirty="0">
                <a:solidFill>
                  <a:srgbClr val="0070C0"/>
                </a:solidFill>
                <a:uFill>
                  <a:solidFill>
                    <a:srgbClr val="0070C0"/>
                  </a:solidFill>
                </a:uFill>
                <a:latin typeface="Times New Roman" panose="02020603050405020304" charset="0"/>
                <a:cs typeface="Times New Roman" panose="02020603050405020304" charset="0"/>
              </a:rPr>
              <a:t> D. That's particularly true during busy summer months.</a:t>
            </a:r>
            <a:endParaRPr lang="en-US" sz="1400" u="dash" dirty="0">
              <a:solidFill>
                <a:srgbClr val="0070C0"/>
              </a:solidFill>
              <a:uFill>
                <a:solidFill>
                  <a:srgbClr val="0070C0"/>
                </a:solidFill>
              </a:uFill>
              <a:latin typeface="Times New Roman" panose="02020603050405020304" charset="0"/>
              <a:cs typeface="Times New Roman" panose="02020603050405020304" charset="0"/>
            </a:endParaRPr>
          </a:p>
          <a:p>
            <a:pPr indent="457200" fontAlgn="auto">
              <a:lnSpc>
                <a:spcPct val="120000"/>
              </a:lnSpc>
            </a:pPr>
            <a:r>
              <a:rPr lang="en-US" sz="1400" u="sng" dirty="0">
                <a:latin typeface="Times New Roman" panose="02020603050405020304" charset="0"/>
                <a:cs typeface="Times New Roman" panose="02020603050405020304" charset="0"/>
              </a:rPr>
              <a:t>E. You might have to wait longer than 24 hours to catch the next one.  </a:t>
            </a:r>
            <a:r>
              <a:rPr lang="en-US" sz="1400" dirty="0">
                <a:latin typeface="Times New Roman" panose="02020603050405020304" charset="0"/>
                <a:cs typeface="Times New Roman" panose="02020603050405020304" charset="0"/>
              </a:rPr>
              <a:t>                      </a:t>
            </a:r>
            <a:r>
              <a:rPr lang="en-US" sz="1400" u="sng" dirty="0">
                <a:solidFill>
                  <a:srgbClr val="FF0000"/>
                </a:solidFill>
                <a:latin typeface="Times New Roman" panose="02020603050405020304" charset="0"/>
                <a:cs typeface="Times New Roman" panose="02020603050405020304" charset="0"/>
              </a:rPr>
              <a:t> F. Chances are the cost will be a lot less than the cost of one bedroom.</a:t>
            </a:r>
            <a:endParaRPr lang="en-US" sz="1400" u="sng"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u="sng" dirty="0">
                <a:solidFill>
                  <a:srgbClr val="FF0000"/>
                </a:solidFill>
                <a:latin typeface="Times New Roman" panose="02020603050405020304" charset="0"/>
                <a:cs typeface="Times New Roman" panose="02020603050405020304" charset="0"/>
              </a:rPr>
              <a:t>G. He may also book you in a sleeping car that's right next to the diner.</a:t>
            </a:r>
            <a:r>
              <a:rPr lang="en-US" sz="1400" dirty="0">
                <a:solidFill>
                  <a:srgbClr val="FF0000"/>
                </a:solidFill>
                <a:latin typeface="Times New Roman" panose="02020603050405020304" charset="0"/>
                <a:cs typeface="Times New Roman" panose="02020603050405020304" charset="0"/>
              </a:rPr>
              <a:t> </a:t>
            </a:r>
            <a:endParaRPr lang="en-US" sz="1400" dirty="0">
              <a:solidFill>
                <a:srgbClr val="FF0000"/>
              </a:solidFill>
              <a:latin typeface="Times New Roman" panose="02020603050405020304" charset="0"/>
              <a:cs typeface="Times New Roman" panose="02020603050405020304" charset="0"/>
            </a:endParaRPr>
          </a:p>
        </p:txBody>
      </p:sp>
      <p:sp>
        <p:nvSpPr>
          <p:cNvPr id="6"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
        <p:nvSpPr>
          <p:cNvPr id="3" name="文本框 2"/>
          <p:cNvSpPr txBox="1"/>
          <p:nvPr>
            <p:custDataLst>
              <p:tags r:id="rId2"/>
            </p:custDataLst>
          </p:nvPr>
        </p:nvSpPr>
        <p:spPr>
          <a:xfrm>
            <a:off x="6790055" y="775970"/>
            <a:ext cx="4006850" cy="968375"/>
          </a:xfrm>
          <a:prstGeom prst="rect">
            <a:avLst/>
          </a:prstGeom>
          <a:solidFill>
            <a:schemeClr val="accent2"/>
          </a:solidFill>
          <a:ln w="9525">
            <a:noFill/>
          </a:ln>
        </p:spPr>
        <p:txBody>
          <a:bodyPr wrap="square">
            <a:spAutoFit/>
          </a:bodyPr>
          <a:p>
            <a:pPr indent="0"/>
            <a:r>
              <a:rPr lang="en-US" b="0">
                <a:solidFill>
                  <a:srgbClr val="FF0000"/>
                </a:solidFill>
                <a:latin typeface="Times New Roman" panose="02020603050405020304" charset="0"/>
                <a:ea typeface="宋体" panose="02010600030101010101" pitchFamily="2" charset="-122"/>
              </a:rPr>
              <a:t>Answers</a:t>
            </a:r>
            <a:r>
              <a:rPr lang="zh-CN" b="0">
                <a:solidFill>
                  <a:srgbClr val="FF0000"/>
                </a:solidFill>
                <a:latin typeface="Times New Roman" panose="02020603050405020304" charset="0"/>
                <a:ea typeface="宋体" panose="02010600030101010101" pitchFamily="2" charset="-122"/>
              </a:rPr>
              <a:t>：</a:t>
            </a:r>
            <a:r>
              <a:rPr lang="en-US" sz="2100" b="0">
                <a:latin typeface="仿宋" panose="02010609060101010101" charset="-122"/>
                <a:ea typeface="宋体" panose="02010600030101010101" pitchFamily="2" charset="-122"/>
                <a:cs typeface="Times New Roman" panose="02020603050405020304" charset="0"/>
              </a:rPr>
              <a:t> </a:t>
            </a:r>
            <a:r>
              <a:rPr lang="en-US" b="0">
                <a:solidFill>
                  <a:srgbClr val="0000FF"/>
                </a:solidFill>
                <a:latin typeface="Times New Roman" panose="02020603050405020304" charset="0"/>
                <a:ea typeface="宋体" panose="02010600030101010101" pitchFamily="2" charset="-122"/>
              </a:rPr>
              <a:t>36---D</a:t>
            </a:r>
            <a:r>
              <a:rPr lang="en-US" b="0">
                <a:solidFill>
                  <a:srgbClr val="0000FF"/>
                </a:solidFill>
                <a:latin typeface="Times New Roman" panose="02020603050405020304" charset="0"/>
                <a:ea typeface="宋体" panose="02010600030101010101" pitchFamily="2" charset="-122"/>
                <a:cs typeface="Times New Roman" panose="02020603050405020304" charset="0"/>
              </a:rPr>
              <a:t> </a:t>
            </a:r>
            <a:r>
              <a:rPr lang="en-US" b="0">
                <a:solidFill>
                  <a:srgbClr val="FF0000"/>
                </a:solidFill>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cs typeface="Times New Roman" panose="02020603050405020304" charset="0"/>
              </a:rPr>
              <a:t>     </a:t>
            </a:r>
            <a:r>
              <a:rPr lang="en-US" b="0">
                <a:solidFill>
                  <a:srgbClr val="FF0000"/>
                </a:solidFill>
                <a:latin typeface="Times New Roman" panose="02020603050405020304" charset="0"/>
                <a:ea typeface="宋体" panose="02010600030101010101" pitchFamily="2" charset="-122"/>
              </a:rPr>
              <a:t>37---BFG</a:t>
            </a:r>
            <a:r>
              <a:rPr lang="en-US" b="0">
                <a:latin typeface="Times New Roman" panose="02020603050405020304" charset="0"/>
                <a:ea typeface="宋体" panose="02010600030101010101" pitchFamily="2" charset="-122"/>
                <a:cs typeface="Times New Roman" panose="02020603050405020304" charset="0"/>
              </a:rPr>
              <a:t> </a:t>
            </a:r>
            <a:r>
              <a:rPr lang="en-US" b="0">
                <a:solidFill>
                  <a:srgbClr val="FF0000"/>
                </a:solidFill>
                <a:latin typeface="Times New Roman" panose="02020603050405020304" charset="0"/>
                <a:ea typeface="宋体" panose="02010600030101010101" pitchFamily="2" charset="-122"/>
                <a:cs typeface="Times New Roman" panose="02020603050405020304" charset="0"/>
              </a:rPr>
              <a:t>       </a:t>
            </a:r>
            <a:r>
              <a:rPr lang="en-US" b="0">
                <a:solidFill>
                  <a:schemeClr val="tx1"/>
                </a:solidFill>
                <a:latin typeface="Times New Roman" panose="02020603050405020304" charset="0"/>
                <a:ea typeface="宋体" panose="02010600030101010101" pitchFamily="2" charset="-122"/>
                <a:cs typeface="Times New Roman" panose="02020603050405020304" charset="0"/>
              </a:rPr>
              <a:t> </a:t>
            </a:r>
            <a:r>
              <a:rPr lang="en-US" b="0">
                <a:solidFill>
                  <a:schemeClr val="tx1"/>
                </a:solidFill>
                <a:latin typeface="Times New Roman" panose="02020603050405020304" charset="0"/>
                <a:ea typeface="宋体" panose="02010600030101010101" pitchFamily="2" charset="-122"/>
              </a:rPr>
              <a:t>38--- C</a:t>
            </a:r>
            <a:endParaRPr lang="en-US" b="0">
              <a:solidFill>
                <a:schemeClr val="tx1"/>
              </a:solidFill>
              <a:latin typeface="Times New Roman" panose="02020603050405020304" charset="0"/>
              <a:ea typeface="宋体" panose="02010600030101010101" pitchFamily="2" charset="-122"/>
              <a:cs typeface="Times New Roman" panose="02020603050405020304" charset="0"/>
            </a:endParaRPr>
          </a:p>
          <a:p>
            <a:pPr indent="0"/>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39---E</a:t>
            </a:r>
            <a:r>
              <a:rPr lang="en-US" b="0">
                <a:latin typeface="Times New Roman" panose="02020603050405020304" charset="0"/>
                <a:ea typeface="宋体" panose="02010600030101010101" pitchFamily="2" charset="-122"/>
                <a:cs typeface="Times New Roman" panose="02020603050405020304" charset="0"/>
              </a:rPr>
              <a:t>         </a:t>
            </a:r>
            <a:r>
              <a:rPr lang="en-US" b="0">
                <a:solidFill>
                  <a:srgbClr val="FF0000"/>
                </a:solidFill>
                <a:latin typeface="Times New Roman" panose="02020603050405020304" charset="0"/>
                <a:ea typeface="宋体" panose="02010600030101010101" pitchFamily="2" charset="-122"/>
              </a:rPr>
              <a:t>40---A</a:t>
            </a:r>
            <a:endParaRPr lang="en-US" altLang="en-US" b="0">
              <a:solidFill>
                <a:srgbClr val="FF0000"/>
              </a:solidFill>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grpId="0" nodeType="clickEffect">
                                  <p:stCondLst>
                                    <p:cond delay="25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750" fill="hold"/>
                                        <p:tgtEl>
                                          <p:spTgt spid="41"/>
                                        </p:tgtEl>
                                        <p:attrNameLst>
                                          <p:attrName>ppt_x</p:attrName>
                                        </p:attrNameLst>
                                      </p:cBhvr>
                                      <p:tavLst>
                                        <p:tav tm="0">
                                          <p:val>
                                            <p:strVal val="0-#ppt_w/2"/>
                                          </p:val>
                                        </p:tav>
                                        <p:tav tm="100000">
                                          <p:val>
                                            <p:strVal val="#ppt_x"/>
                                          </p:val>
                                        </p:tav>
                                      </p:tavLst>
                                    </p:anim>
                                    <p:anim calcmode="lin" valueType="num">
                                      <p:cBhvr additive="base">
                                        <p:cTn id="14" dur="75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grpSp>
        <p:nvGrpSpPr>
          <p:cNvPr id="2" name="Group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309880" y="0"/>
            <a:ext cx="11232515" cy="648335"/>
            <a:chOff x="1223134" y="511915"/>
            <a:chExt cx="11232198" cy="2251175"/>
          </a:xfrm>
        </p:grpSpPr>
        <p:sp>
          <p:nvSpPr>
            <p:cNvPr id="36" name="TextBox 35"/>
            <p:cNvSpPr txBox="1"/>
            <p:nvPr/>
          </p:nvSpPr>
          <p:spPr>
            <a:xfrm>
              <a:off x="1223134" y="511915"/>
              <a:ext cx="11232198" cy="433893"/>
            </a:xfrm>
            <a:prstGeom prst="rect">
              <a:avLst/>
            </a:prstGeom>
            <a:noFill/>
          </p:spPr>
          <p:txBody>
            <a:bodyPr wrap="square" rtlCol="0">
              <a:noAutofit/>
            </a:bodyPr>
            <a:lstStyle/>
            <a:p>
              <a:r>
                <a:rPr lang="en-US" sz="2000" dirty="0">
                  <a:solidFill>
                    <a:schemeClr val="accent5">
                      <a:lumMod val="50000"/>
                    </a:schemeClr>
                  </a:solidFill>
                  <a:latin typeface="+mj-lt"/>
                </a:rPr>
                <a:t>使用第三种工具“度”确定篇章内容和选项的轻重，即中心思想、段落大意还是细节内容和衔接内容来进一步确定部分选项</a:t>
              </a:r>
              <a:endParaRPr lang="en-US" sz="2000" dirty="0">
                <a:solidFill>
                  <a:schemeClr val="accent5">
                    <a:lumMod val="50000"/>
                  </a:schemeClr>
                </a:solidFill>
                <a:latin typeface="+mj-lt"/>
              </a:endParaRPr>
            </a:p>
          </p:txBody>
        </p:sp>
        <p:grpSp>
          <p:nvGrpSpPr>
            <p:cNvPr id="37" name="Group 36"/>
            <p:cNvGrpSpPr/>
            <p:nvPr/>
          </p:nvGrpSpPr>
          <p:grpSpPr>
            <a:xfrm>
              <a:off x="1358330" y="2763090"/>
              <a:ext cx="0" cy="0"/>
              <a:chOff x="7620000" y="3662052"/>
              <a:chExt cx="133350" cy="0"/>
            </a:xfrm>
          </p:grpSpPr>
          <p:cxnSp>
            <p:nvCxnSpPr>
              <p:cNvPr id="39" name="Straight Connector 38"/>
              <p:cNvCxnSpPr/>
              <p:nvPr/>
            </p:nvCxnSpPr>
            <p:spPr>
              <a:xfrm>
                <a:off x="762000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5335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1" name="TextBox 4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80010" y="648335"/>
            <a:ext cx="11964670" cy="6249670"/>
          </a:xfrm>
          <a:prstGeom prst="rect">
            <a:avLst/>
          </a:prstGeom>
          <a:noFill/>
        </p:spPr>
        <p:txBody>
          <a:bodyPr wrap="square" rtlCol="0">
            <a:noAutofit/>
          </a:bodyPr>
          <a:lstStyle/>
          <a:p>
            <a:pPr indent="457200" fontAlgn="auto">
              <a:lnSpc>
                <a:spcPct val="120000"/>
              </a:lnSpc>
            </a:pPr>
            <a:r>
              <a:rPr lang="en-US" sz="1400" u="sng" dirty="0">
                <a:latin typeface="Times New Roman" panose="02020603050405020304" charset="0"/>
                <a:cs typeface="Times New Roman" panose="02020603050405020304" charset="0"/>
              </a:rPr>
              <a:t>With gas prices rising and airport security lines snaking longer than ever, </a:t>
            </a:r>
            <a:r>
              <a:rPr lang="en-US" sz="1400" u="sng" dirty="0">
                <a:solidFill>
                  <a:srgbClr val="0070C0"/>
                </a:solidFill>
                <a:latin typeface="Times New Roman" panose="02020603050405020304" charset="0"/>
                <a:cs typeface="Times New Roman" panose="02020603050405020304" charset="0"/>
              </a:rPr>
              <a:t>why not book your next domestic vacation on a train?</a:t>
            </a:r>
            <a:r>
              <a:rPr lang="en-US" sz="1400" u="sng" dirty="0">
                <a:latin typeface="Times New Roman" panose="02020603050405020304" charset="0"/>
                <a:cs typeface="Times New Roman" panose="02020603050405020304" charset="0"/>
              </a:rPr>
              <a:t> </a:t>
            </a:r>
            <a:r>
              <a:rPr lang="en-US" sz="1400" u="dash" dirty="0">
                <a:solidFill>
                  <a:srgbClr val="FF0000"/>
                </a:solidFill>
                <a:latin typeface="Times New Roman" panose="02020603050405020304" charset="0"/>
                <a:cs typeface="Times New Roman" panose="02020603050405020304" charset="0"/>
              </a:rPr>
              <a:t>Compared to other alternatives, it's comfortable and relaxing.</a:t>
            </a:r>
            <a:endParaRPr lang="en-US" sz="1400" u="dash"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u="dash" dirty="0">
                <a:solidFill>
                  <a:srgbClr val="0070C0"/>
                </a:solidFill>
                <a:highlight>
                  <a:srgbClr val="FFFF00"/>
                </a:highlight>
                <a:latin typeface="Times New Roman" panose="02020603050405020304" charset="0"/>
                <a:cs typeface="Times New Roman" panose="02020603050405020304" charset="0"/>
              </a:rPr>
              <a:t>Here is some </a:t>
            </a:r>
            <a:r>
              <a:rPr lang="en-US" sz="1400" b="1" u="dash" dirty="0">
                <a:solidFill>
                  <a:srgbClr val="0070C0"/>
                </a:solidFill>
                <a:highlight>
                  <a:srgbClr val="FFFF00"/>
                </a:highlight>
                <a:latin typeface="Times New Roman" panose="02020603050405020304" charset="0"/>
                <a:cs typeface="Times New Roman" panose="02020603050405020304" charset="0"/>
              </a:rPr>
              <a:t>advice</a:t>
            </a:r>
            <a:r>
              <a:rPr lang="en-US" sz="1400" u="dash" dirty="0">
                <a:solidFill>
                  <a:srgbClr val="0070C0"/>
                </a:solidFill>
                <a:highlight>
                  <a:srgbClr val="FFFF00"/>
                </a:highlight>
                <a:latin typeface="Times New Roman" panose="02020603050405020304" charset="0"/>
                <a:cs typeface="Times New Roman" panose="02020603050405020304" charset="0"/>
              </a:rPr>
              <a:t> on how to make a trip by rail as pleasant as possible.</a:t>
            </a:r>
            <a:endParaRPr lang="en-US" sz="1400" u="dash" dirty="0">
              <a:solidFill>
                <a:srgbClr val="0070C0"/>
              </a:solidFill>
              <a:highlight>
                <a:srgbClr val="FFFF00"/>
              </a:highlight>
              <a:latin typeface="Times New Roman" panose="02020603050405020304" charset="0"/>
              <a:cs typeface="Times New Roman" panose="02020603050405020304" charset="0"/>
            </a:endParaRPr>
          </a:p>
          <a:p>
            <a:pPr indent="457200" fontAlgn="auto">
              <a:lnSpc>
                <a:spcPct val="120000"/>
              </a:lnSpc>
            </a:pPr>
            <a:r>
              <a:rPr lang="en-US" sz="1400" b="1" u="dash" dirty="0">
                <a:solidFill>
                  <a:srgbClr val="0070C0"/>
                </a:solidFill>
                <a:highlight>
                  <a:srgbClr val="00FFFF"/>
                </a:highlight>
                <a:latin typeface="Times New Roman" panose="02020603050405020304" charset="0"/>
                <a:cs typeface="Times New Roman" panose="02020603050405020304" charset="0"/>
              </a:rPr>
              <a:t>Plan ahead</a:t>
            </a:r>
            <a:r>
              <a:rPr lang="en-US" sz="1400" u="dash" dirty="0">
                <a:solidFill>
                  <a:srgbClr val="0070C0"/>
                </a:solidFill>
                <a:latin typeface="Times New Roman" panose="02020603050405020304" charset="0"/>
                <a:cs typeface="Times New Roman" panose="02020603050405020304" charset="0"/>
              </a:rPr>
              <a:t> </a:t>
            </a:r>
            <a:endParaRPr lang="en-US" sz="1400" u="dash" dirty="0">
              <a:solidFill>
                <a:srgbClr val="0070C0"/>
              </a:solidFill>
              <a:latin typeface="Times New Roman" panose="02020603050405020304" charset="0"/>
              <a:cs typeface="Times New Roman" panose="02020603050405020304" charset="0"/>
            </a:endParaRPr>
          </a:p>
          <a:p>
            <a:pPr indent="457200" fontAlgn="auto">
              <a:lnSpc>
                <a:spcPct val="120000"/>
              </a:lnSpc>
            </a:pPr>
            <a:r>
              <a:rPr lang="en-US" sz="1400" u="sng" dirty="0">
                <a:latin typeface="Times New Roman" panose="02020603050405020304" charset="0"/>
                <a:cs typeface="Times New Roman" panose="02020603050405020304" charset="0"/>
              </a:rPr>
              <a:t>Most long-distance trains, especially the sleeping car accommodations, sell out very quickly.</a:t>
            </a:r>
            <a:r>
              <a:rPr lang="en-US" sz="1400" u="dash" dirty="0">
                <a:solidFill>
                  <a:srgbClr val="0070C0"/>
                </a:solidFill>
                <a:uFill>
                  <a:solidFill>
                    <a:srgbClr val="0070C0"/>
                  </a:solidFill>
                </a:uFill>
                <a:latin typeface="Times New Roman" panose="02020603050405020304" charset="0"/>
                <a:cs typeface="Times New Roman" panose="02020603050405020304" charset="0"/>
              </a:rPr>
              <a:t> 36.                                       .</a:t>
            </a:r>
            <a:r>
              <a:rPr lang="en-US" sz="1400" dirty="0">
                <a:solidFill>
                  <a:srgbClr val="0070C0"/>
                </a:solidFill>
                <a:uFill>
                  <a:solidFill>
                    <a:srgbClr val="0070C0"/>
                  </a:solidFill>
                </a:uFill>
                <a:latin typeface="Times New Roman" panose="02020603050405020304" charset="0"/>
                <a:cs typeface="Times New Roman" panose="02020603050405020304" charset="0"/>
              </a:rPr>
              <a:t> </a:t>
            </a:r>
            <a:r>
              <a:rPr lang="en-US" sz="1400" u="sng" dirty="0">
                <a:solidFill>
                  <a:srgbClr val="0070C0"/>
                </a:solidFill>
                <a:latin typeface="Times New Roman" panose="02020603050405020304" charset="0"/>
                <a:cs typeface="Times New Roman" panose="02020603050405020304" charset="0"/>
              </a:rPr>
              <a:t>But no matter when you travel,</a:t>
            </a:r>
            <a:r>
              <a:rPr lang="en-US" sz="1400" dirty="0">
                <a:latin typeface="Times New Roman" panose="02020603050405020304" charset="0"/>
                <a:cs typeface="Times New Roman" panose="02020603050405020304" charset="0"/>
              </a:rPr>
              <a:t> </a:t>
            </a:r>
            <a:r>
              <a:rPr lang="en-US" sz="1400" u="sng" dirty="0">
                <a:solidFill>
                  <a:srgbClr val="FF0000"/>
                </a:solidFill>
                <a:latin typeface="Times New Roman" panose="02020603050405020304" charset="0"/>
                <a:cs typeface="Times New Roman" panose="02020603050405020304" charset="0"/>
              </a:rPr>
              <a:t>it's a good idea to make your </a:t>
            </a:r>
            <a:r>
              <a:rPr lang="en-US" sz="1400" u="sng" dirty="0">
                <a:latin typeface="Times New Roman" panose="02020603050405020304" charset="0"/>
                <a:cs typeface="Times New Roman" panose="02020603050405020304" charset="0"/>
              </a:rPr>
              <a:t>reservations at least 90 days in advance.</a:t>
            </a:r>
            <a:endParaRPr lang="en-US" sz="1400" u="sng" dirty="0">
              <a:latin typeface="Times New Roman" panose="02020603050405020304" charset="0"/>
              <a:cs typeface="Times New Roman" panose="02020603050405020304" charset="0"/>
            </a:endParaRPr>
          </a:p>
          <a:p>
            <a:pPr indent="457200" fontAlgn="auto">
              <a:lnSpc>
                <a:spcPct val="120000"/>
              </a:lnSpc>
            </a:pPr>
            <a:r>
              <a:rPr lang="en-US" sz="1400" b="1" u="dash" dirty="0">
                <a:solidFill>
                  <a:srgbClr val="0070C0"/>
                </a:solidFill>
                <a:highlight>
                  <a:srgbClr val="00FFFF"/>
                </a:highlight>
                <a:latin typeface="Times New Roman" panose="02020603050405020304" charset="0"/>
                <a:cs typeface="Times New Roman" panose="02020603050405020304" charset="0"/>
              </a:rPr>
              <a:t>Use a travel agent</a:t>
            </a:r>
            <a:endParaRPr lang="en-US" sz="1400" b="1" u="dash" dirty="0">
              <a:solidFill>
                <a:srgbClr val="0070C0"/>
              </a:solidFill>
              <a:highlight>
                <a:srgbClr val="00FFFF"/>
              </a:highlight>
              <a:latin typeface="Times New Roman" panose="02020603050405020304" charset="0"/>
              <a:cs typeface="Times New Roman" panose="02020603050405020304" charset="0"/>
            </a:endParaRPr>
          </a:p>
          <a:p>
            <a:pPr indent="457200" fontAlgn="auto">
              <a:lnSpc>
                <a:spcPct val="120000"/>
              </a:lnSpc>
            </a:pPr>
            <a:r>
              <a:rPr lang="en-US" sz="1400" u="sng" dirty="0">
                <a:solidFill>
                  <a:srgbClr val="0070C0"/>
                </a:solidFill>
                <a:latin typeface="Times New Roman" panose="02020603050405020304" charset="0"/>
                <a:cs typeface="Times New Roman" panose="02020603050405020304" charset="0"/>
              </a:rPr>
              <a:t>Consider turning your travel plan over to a travel agent and letting him double-check all the details, make suggestions, and then handle the actual reservations. </a:t>
            </a:r>
            <a:r>
              <a:rPr lang="en-US" sz="1400" u="sng" dirty="0">
                <a:solidFill>
                  <a:srgbClr val="FF0000"/>
                </a:solidFill>
                <a:latin typeface="Times New Roman" panose="02020603050405020304" charset="0"/>
                <a:cs typeface="Times New Roman" panose="02020603050405020304" charset="0"/>
              </a:rPr>
              <a:t>A good one can sometimes find you discounted tickets. 37. ______________ Then you won't have to walk through several cars on a moving train three times a day for your meals.</a:t>
            </a:r>
            <a:endParaRPr lang="en-US" sz="1400" u="sng"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b="1" u="dash" dirty="0">
                <a:solidFill>
                  <a:srgbClr val="0070C0"/>
                </a:solidFill>
                <a:highlight>
                  <a:srgbClr val="00FFFF"/>
                </a:highlight>
                <a:latin typeface="Times New Roman" panose="02020603050405020304" charset="0"/>
                <a:cs typeface="Times New Roman" panose="02020603050405020304" charset="0"/>
              </a:rPr>
              <a:t>Bring a blanket</a:t>
            </a:r>
            <a:r>
              <a:rPr lang="en-US" sz="1400" b="1" u="dash" dirty="0">
                <a:solidFill>
                  <a:srgbClr val="0070C0"/>
                </a:solidFill>
                <a:latin typeface="Times New Roman" panose="02020603050405020304" charset="0"/>
                <a:cs typeface="Times New Roman" panose="02020603050405020304" charset="0"/>
              </a:rPr>
              <a:t> </a:t>
            </a:r>
            <a:endParaRPr lang="en-US" sz="1400" b="1" u="dash" dirty="0">
              <a:solidFill>
                <a:srgbClr val="0070C0"/>
              </a:solidFill>
              <a:latin typeface="Times New Roman" panose="02020603050405020304" charset="0"/>
              <a:cs typeface="Times New Roman" panose="02020603050405020304" charset="0"/>
            </a:endParaRPr>
          </a:p>
          <a:p>
            <a:pPr indent="457200" fontAlgn="auto">
              <a:lnSpc>
                <a:spcPct val="120000"/>
              </a:lnSpc>
            </a:pPr>
            <a:r>
              <a:rPr lang="en-US" sz="1400" u="sng" dirty="0">
                <a:solidFill>
                  <a:srgbClr val="0070C0"/>
                </a:solidFill>
                <a:latin typeface="Times New Roman" panose="02020603050405020304" charset="0"/>
                <a:cs typeface="Times New Roman" panose="02020603050405020304" charset="0"/>
              </a:rPr>
              <a:t>When you're riding on trains,</a:t>
            </a:r>
            <a:r>
              <a:rPr lang="en-US" sz="1400" u="sng" dirty="0">
                <a:latin typeface="Times New Roman" panose="02020603050405020304" charset="0"/>
                <a:cs typeface="Times New Roman" panose="02020603050405020304" charset="0"/>
              </a:rPr>
              <a:t> you won't be provided with a blanket for free, even if your trip is an overnight one. </a:t>
            </a:r>
            <a:r>
              <a:rPr lang="en-US" sz="1400" u="dash" dirty="0">
                <a:latin typeface="Times New Roman" panose="02020603050405020304" charset="0"/>
                <a:cs typeface="Times New Roman" panose="02020603050405020304" charset="0"/>
              </a:rPr>
              <a:t>38.                           . </a:t>
            </a:r>
            <a:r>
              <a:rPr lang="en-US" sz="1400" dirty="0">
                <a:latin typeface="Times New Roman" panose="02020603050405020304" charset="0"/>
                <a:cs typeface="Times New Roman" panose="02020603050405020304" charset="0"/>
              </a:rPr>
              <a:t> </a:t>
            </a:r>
            <a:r>
              <a:rPr lang="en-US" sz="1400" u="sng" dirty="0">
                <a:latin typeface="Times New Roman" panose="02020603050405020304" charset="0"/>
                <a:cs typeface="Times New Roman" panose="02020603050405020304" charset="0"/>
              </a:rPr>
              <a:t>In the summer in particular, the air conditioning can make them quite cold.</a:t>
            </a:r>
            <a:endParaRPr lang="en-US" sz="1400" u="sng" dirty="0">
              <a:latin typeface="Times New Roman" panose="02020603050405020304" charset="0"/>
              <a:cs typeface="Times New Roman" panose="02020603050405020304" charset="0"/>
            </a:endParaRPr>
          </a:p>
          <a:p>
            <a:pPr indent="457200" fontAlgn="auto">
              <a:lnSpc>
                <a:spcPct val="120000"/>
              </a:lnSpc>
            </a:pPr>
            <a:r>
              <a:rPr lang="en-US" sz="1400" b="1" u="dash" dirty="0">
                <a:solidFill>
                  <a:srgbClr val="0070C0"/>
                </a:solidFill>
                <a:highlight>
                  <a:srgbClr val="00FFFF"/>
                </a:highlight>
                <a:latin typeface="Times New Roman" panose="02020603050405020304" charset="0"/>
                <a:cs typeface="Times New Roman" panose="02020603050405020304" charset="0"/>
              </a:rPr>
              <a:t>Arrive early</a:t>
            </a:r>
            <a:endParaRPr lang="en-US" sz="1400" b="1" u="dash" dirty="0">
              <a:solidFill>
                <a:srgbClr val="0070C0"/>
              </a:solidFill>
              <a:highlight>
                <a:srgbClr val="00FFFF"/>
              </a:highlight>
              <a:latin typeface="Times New Roman" panose="02020603050405020304" charset="0"/>
              <a:cs typeface="Times New Roman" panose="02020603050405020304" charset="0"/>
            </a:endParaRPr>
          </a:p>
          <a:p>
            <a:pPr indent="457200" fontAlgn="auto">
              <a:lnSpc>
                <a:spcPct val="120000"/>
              </a:lnSpc>
            </a:pPr>
            <a:r>
              <a:rPr lang="en-US" sz="1400" u="sng" dirty="0">
                <a:latin typeface="Times New Roman" panose="02020603050405020304" charset="0"/>
                <a:cs typeface="Times New Roman" panose="02020603050405020304" charset="0"/>
              </a:rPr>
              <a:t>Most trains operate just once a day and some run only three times a week, so missing yours can be a disaster.</a:t>
            </a:r>
            <a:r>
              <a:rPr lang="en-US" sz="1400" dirty="0">
                <a:latin typeface="Times New Roman" panose="02020603050405020304" charset="0"/>
                <a:cs typeface="Times New Roman" panose="02020603050405020304" charset="0"/>
              </a:rPr>
              <a:t> </a:t>
            </a:r>
            <a:r>
              <a:rPr lang="en-US" sz="1400" u="dash" dirty="0">
                <a:latin typeface="Times New Roman" panose="02020603050405020304" charset="0"/>
                <a:cs typeface="Times New Roman" panose="02020603050405020304" charset="0"/>
              </a:rPr>
              <a:t>39.                           . </a:t>
            </a:r>
            <a:r>
              <a:rPr lang="en-US" sz="1400" dirty="0">
                <a:latin typeface="Times New Roman" panose="02020603050405020304" charset="0"/>
                <a:cs typeface="Times New Roman" panose="02020603050405020304" charset="0"/>
              </a:rPr>
              <a:t> </a:t>
            </a:r>
            <a:r>
              <a:rPr lang="en-US" sz="1400" u="sng" dirty="0">
                <a:solidFill>
                  <a:srgbClr val="0070C0"/>
                </a:solidFill>
                <a:latin typeface="Times New Roman" panose="02020603050405020304" charset="0"/>
                <a:cs typeface="Times New Roman" panose="02020603050405020304" charset="0"/>
              </a:rPr>
              <a:t>Note: The times listed on the schedules are departure times, not arrival times.</a:t>
            </a:r>
            <a:endParaRPr lang="en-US" sz="1400" u="sng" dirty="0">
              <a:solidFill>
                <a:srgbClr val="0070C0"/>
              </a:solidFill>
              <a:latin typeface="Times New Roman" panose="02020603050405020304" charset="0"/>
              <a:cs typeface="Times New Roman" panose="02020603050405020304" charset="0"/>
            </a:endParaRPr>
          </a:p>
          <a:p>
            <a:pPr indent="457200" fontAlgn="auto">
              <a:lnSpc>
                <a:spcPct val="120000"/>
              </a:lnSpc>
            </a:pPr>
            <a:r>
              <a:rPr lang="en-US" sz="1400" b="1" u="dash" dirty="0">
                <a:solidFill>
                  <a:srgbClr val="FF0000"/>
                </a:solidFill>
                <a:highlight>
                  <a:srgbClr val="00FFFF"/>
                </a:highlight>
                <a:latin typeface="Times New Roman" panose="02020603050405020304" charset="0"/>
                <a:cs typeface="Times New Roman" panose="02020603050405020304" charset="0"/>
              </a:rPr>
              <a:t>Have fun</a:t>
            </a:r>
            <a:endParaRPr lang="en-US" sz="1400" b="1"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u="dash" dirty="0">
                <a:solidFill>
                  <a:srgbClr val="FF0000"/>
                </a:solidFill>
                <a:latin typeface="Times New Roman" panose="02020603050405020304" charset="0"/>
                <a:cs typeface="Times New Roman" panose="02020603050405020304" charset="0"/>
              </a:rPr>
              <a:t>41.                         . </a:t>
            </a:r>
            <a:r>
              <a:rPr lang="en-US" sz="1400" dirty="0">
                <a:solidFill>
                  <a:srgbClr val="FF0000"/>
                </a:solidFill>
                <a:latin typeface="Times New Roman" panose="02020603050405020304" charset="0"/>
                <a:cs typeface="Times New Roman" panose="02020603050405020304" charset="0"/>
              </a:rPr>
              <a:t> </a:t>
            </a:r>
            <a:r>
              <a:rPr lang="en-US" sz="1400" u="sng" dirty="0">
                <a:solidFill>
                  <a:srgbClr val="0070C0"/>
                </a:solidFill>
                <a:latin typeface="Times New Roman" panose="02020603050405020304" charset="0"/>
                <a:cs typeface="Times New Roman" panose="02020603050405020304" charset="0"/>
              </a:rPr>
              <a:t>Read a book, knit, do a crossword puzzle, or simply watch the world unfold outside the window. To calculate your speed as you do, divide 3,600 (the number of seconds in an hour) by the number of seconds it takes you to travel one mile (the distance between two mileposts). If it takes the train 53 seconds to travel one mile, you're going 67.92 mph.</a:t>
            </a:r>
            <a:endParaRPr lang="en-US" sz="1400" u="sng" dirty="0">
              <a:solidFill>
                <a:srgbClr val="0070C0"/>
              </a:solidFill>
              <a:latin typeface="Times New Roman" panose="02020603050405020304" charset="0"/>
              <a:cs typeface="Times New Roman" panose="02020603050405020304" charset="0"/>
            </a:endParaRPr>
          </a:p>
          <a:p>
            <a:pPr indent="457200" fontAlgn="auto">
              <a:lnSpc>
                <a:spcPct val="120000"/>
              </a:lnSpc>
            </a:pPr>
            <a:r>
              <a:rPr lang="en-US" sz="1400" u="dash" dirty="0">
                <a:solidFill>
                  <a:srgbClr val="FF0000"/>
                </a:solidFill>
                <a:latin typeface="Times New Roman" panose="02020603050405020304" charset="0"/>
                <a:cs typeface="Times New Roman" panose="02020603050405020304" charset="0"/>
              </a:rPr>
              <a:t>A. Train trips aren't for impatient types.</a:t>
            </a:r>
            <a:r>
              <a:rPr lang="en-US" sz="1400" dirty="0">
                <a:solidFill>
                  <a:srgbClr val="FF0000"/>
                </a:solidFill>
                <a:latin typeface="Times New Roman" panose="02020603050405020304" charset="0"/>
                <a:cs typeface="Times New Roman" panose="02020603050405020304" charset="0"/>
              </a:rPr>
              <a:t>                                                                      </a:t>
            </a:r>
            <a:r>
              <a:rPr lang="en-US" sz="1400" u="sng" dirty="0">
                <a:solidFill>
                  <a:srgbClr val="FF0000"/>
                </a:solidFill>
                <a:latin typeface="Times New Roman" panose="02020603050405020304" charset="0"/>
                <a:cs typeface="Times New Roman" panose="02020603050405020304" charset="0"/>
              </a:rPr>
              <a:t>  B. You'll have views from both sides of the train.</a:t>
            </a:r>
            <a:endParaRPr lang="en-US" sz="1400" u="sng"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u="dash" dirty="0">
                <a:latin typeface="Times New Roman" panose="02020603050405020304" charset="0"/>
                <a:cs typeface="Times New Roman" panose="02020603050405020304" charset="0"/>
              </a:rPr>
              <a:t>C. The temperature on rail cars is often hard to control.  </a:t>
            </a:r>
            <a:r>
              <a:rPr lang="en-US" sz="1400" dirty="0">
                <a:latin typeface="Times New Roman" panose="02020603050405020304" charset="0"/>
                <a:cs typeface="Times New Roman" panose="02020603050405020304" charset="0"/>
              </a:rPr>
              <a:t>                                            </a:t>
            </a:r>
            <a:r>
              <a:rPr lang="en-US" sz="1400" u="dash" dirty="0">
                <a:solidFill>
                  <a:srgbClr val="0070C0"/>
                </a:solidFill>
                <a:uFill>
                  <a:solidFill>
                    <a:srgbClr val="0070C0"/>
                  </a:solidFill>
                </a:uFill>
                <a:latin typeface="Times New Roman" panose="02020603050405020304" charset="0"/>
                <a:cs typeface="Times New Roman" panose="02020603050405020304" charset="0"/>
              </a:rPr>
              <a:t> D. That's particularly true during busy summer months.</a:t>
            </a:r>
            <a:endParaRPr lang="en-US" sz="1400" u="dash" dirty="0">
              <a:solidFill>
                <a:srgbClr val="0070C0"/>
              </a:solidFill>
              <a:uFill>
                <a:solidFill>
                  <a:srgbClr val="0070C0"/>
                </a:solidFill>
              </a:uFill>
              <a:latin typeface="Times New Roman" panose="02020603050405020304" charset="0"/>
              <a:cs typeface="Times New Roman" panose="02020603050405020304" charset="0"/>
            </a:endParaRPr>
          </a:p>
          <a:p>
            <a:pPr indent="457200" fontAlgn="auto">
              <a:lnSpc>
                <a:spcPct val="120000"/>
              </a:lnSpc>
            </a:pPr>
            <a:r>
              <a:rPr lang="en-US" sz="1400" u="sng" dirty="0">
                <a:latin typeface="Times New Roman" panose="02020603050405020304" charset="0"/>
                <a:cs typeface="Times New Roman" panose="02020603050405020304" charset="0"/>
              </a:rPr>
              <a:t>E. You might have to wait longer than 24 hours to catch the next one.  </a:t>
            </a:r>
            <a:r>
              <a:rPr lang="en-US" sz="1400" dirty="0">
                <a:latin typeface="Times New Roman" panose="02020603050405020304" charset="0"/>
                <a:cs typeface="Times New Roman" panose="02020603050405020304" charset="0"/>
              </a:rPr>
              <a:t>                      </a:t>
            </a:r>
            <a:r>
              <a:rPr lang="en-US" sz="1400" u="sng" dirty="0">
                <a:solidFill>
                  <a:srgbClr val="FF0000"/>
                </a:solidFill>
                <a:latin typeface="Times New Roman" panose="02020603050405020304" charset="0"/>
                <a:cs typeface="Times New Roman" panose="02020603050405020304" charset="0"/>
              </a:rPr>
              <a:t> F. Chances are the cost will be a lot less than the cost of one bedroom.</a:t>
            </a:r>
            <a:endParaRPr lang="en-US" sz="1400" u="sng"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u="sng" dirty="0">
                <a:solidFill>
                  <a:srgbClr val="FF0000"/>
                </a:solidFill>
                <a:latin typeface="Times New Roman" panose="02020603050405020304" charset="0"/>
                <a:cs typeface="Times New Roman" panose="02020603050405020304" charset="0"/>
              </a:rPr>
              <a:t>G. He may also book you in a sleeping car that's right next to the diner.</a:t>
            </a:r>
            <a:r>
              <a:rPr lang="en-US" sz="1400" dirty="0">
                <a:solidFill>
                  <a:srgbClr val="FF0000"/>
                </a:solidFill>
                <a:latin typeface="Times New Roman" panose="02020603050405020304" charset="0"/>
                <a:cs typeface="Times New Roman" panose="02020603050405020304" charset="0"/>
              </a:rPr>
              <a:t> </a:t>
            </a:r>
            <a:endParaRPr lang="en-US" sz="1400" dirty="0">
              <a:solidFill>
                <a:srgbClr val="FF0000"/>
              </a:solidFill>
              <a:latin typeface="Times New Roman" panose="02020603050405020304" charset="0"/>
              <a:cs typeface="Times New Roman" panose="02020603050405020304" charset="0"/>
            </a:endParaRPr>
          </a:p>
        </p:txBody>
      </p:sp>
      <p:sp>
        <p:nvSpPr>
          <p:cNvPr id="6"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
        <p:nvSpPr>
          <p:cNvPr id="100" name="文本框 99"/>
          <p:cNvSpPr txBox="1"/>
          <p:nvPr/>
        </p:nvSpPr>
        <p:spPr>
          <a:xfrm>
            <a:off x="5907405" y="1161415"/>
            <a:ext cx="1400175" cy="368300"/>
          </a:xfrm>
          <a:prstGeom prst="rect">
            <a:avLst/>
          </a:prstGeom>
          <a:noFill/>
          <a:ln w="9525">
            <a:noFill/>
          </a:ln>
        </p:spPr>
        <p:txBody>
          <a:bodyPr wrap="square">
            <a:spAutoFit/>
          </a:bodyPr>
          <a:p>
            <a:pPr indent="0"/>
            <a:r>
              <a:rPr lang="zh-CN" b="1">
                <a:solidFill>
                  <a:srgbClr val="FF0000"/>
                </a:solidFill>
                <a:latin typeface="Times New Roman" panose="02020603050405020304" charset="0"/>
                <a:ea typeface="宋体" panose="02010600030101010101" pitchFamily="2" charset="-122"/>
              </a:rPr>
              <a:t>主题句</a:t>
            </a:r>
            <a:endParaRPr lang="zh-CN" altLang="en-US" b="1">
              <a:solidFill>
                <a:srgbClr val="FF0000"/>
              </a:solidFill>
              <a:latin typeface="Times New Roman" panose="02020603050405020304" charset="0"/>
              <a:ea typeface="宋体" panose="02010600030101010101" pitchFamily="2" charset="-122"/>
            </a:endParaRPr>
          </a:p>
        </p:txBody>
      </p:sp>
      <p:sp>
        <p:nvSpPr>
          <p:cNvPr id="4" name="文本框 3"/>
          <p:cNvSpPr txBox="1"/>
          <p:nvPr/>
        </p:nvSpPr>
        <p:spPr>
          <a:xfrm>
            <a:off x="1715135" y="1416050"/>
            <a:ext cx="1400175" cy="368300"/>
          </a:xfrm>
          <a:prstGeom prst="rect">
            <a:avLst/>
          </a:prstGeom>
          <a:noFill/>
          <a:ln w="9525">
            <a:noFill/>
          </a:ln>
        </p:spPr>
        <p:txBody>
          <a:bodyPr wrap="square">
            <a:spAutoFit/>
          </a:bodyPr>
          <a:p>
            <a:pPr indent="0"/>
            <a:r>
              <a:rPr lang="zh-CN" altLang="en-US" b="1">
                <a:solidFill>
                  <a:srgbClr val="FF0000"/>
                </a:solidFill>
                <a:latin typeface="Times New Roman" panose="02020603050405020304" charset="0"/>
                <a:ea typeface="宋体" panose="02010600030101010101" pitchFamily="2" charset="-122"/>
              </a:rPr>
              <a:t>段落大意</a:t>
            </a:r>
            <a:endParaRPr lang="zh-CN" altLang="en-US" b="1">
              <a:solidFill>
                <a:srgbClr val="FF0000"/>
              </a:solidFill>
              <a:latin typeface="Times New Roman" panose="02020603050405020304" charset="0"/>
              <a:ea typeface="宋体" panose="02010600030101010101" pitchFamily="2" charset="-122"/>
            </a:endParaRPr>
          </a:p>
        </p:txBody>
      </p:sp>
      <p:sp>
        <p:nvSpPr>
          <p:cNvPr id="5" name="文本框 4"/>
          <p:cNvSpPr txBox="1"/>
          <p:nvPr/>
        </p:nvSpPr>
        <p:spPr>
          <a:xfrm>
            <a:off x="2059305" y="2207260"/>
            <a:ext cx="1400175" cy="368300"/>
          </a:xfrm>
          <a:prstGeom prst="rect">
            <a:avLst/>
          </a:prstGeom>
          <a:noFill/>
          <a:ln w="9525">
            <a:noFill/>
          </a:ln>
        </p:spPr>
        <p:txBody>
          <a:bodyPr wrap="square">
            <a:spAutoFit/>
          </a:bodyPr>
          <a:p>
            <a:pPr indent="0"/>
            <a:r>
              <a:rPr lang="zh-CN" altLang="en-US" b="1">
                <a:solidFill>
                  <a:srgbClr val="FF0000"/>
                </a:solidFill>
                <a:latin typeface="Times New Roman" panose="02020603050405020304" charset="0"/>
                <a:ea typeface="宋体" panose="02010600030101010101" pitchFamily="2" charset="-122"/>
              </a:rPr>
              <a:t>段落大意</a:t>
            </a:r>
            <a:endParaRPr lang="zh-CN" altLang="en-US" b="1">
              <a:solidFill>
                <a:srgbClr val="FF0000"/>
              </a:solidFill>
              <a:latin typeface="Times New Roman" panose="02020603050405020304" charset="0"/>
              <a:ea typeface="宋体" panose="02010600030101010101" pitchFamily="2" charset="-122"/>
            </a:endParaRPr>
          </a:p>
        </p:txBody>
      </p:sp>
      <p:sp>
        <p:nvSpPr>
          <p:cNvPr id="7" name="文本框 6"/>
          <p:cNvSpPr txBox="1"/>
          <p:nvPr/>
        </p:nvSpPr>
        <p:spPr>
          <a:xfrm>
            <a:off x="1931670" y="3244850"/>
            <a:ext cx="1400175" cy="368300"/>
          </a:xfrm>
          <a:prstGeom prst="rect">
            <a:avLst/>
          </a:prstGeom>
          <a:noFill/>
          <a:ln w="9525">
            <a:noFill/>
          </a:ln>
        </p:spPr>
        <p:txBody>
          <a:bodyPr wrap="square">
            <a:spAutoFit/>
          </a:bodyPr>
          <a:p>
            <a:pPr indent="0"/>
            <a:r>
              <a:rPr lang="zh-CN" altLang="en-US" b="1">
                <a:solidFill>
                  <a:srgbClr val="FF0000"/>
                </a:solidFill>
                <a:latin typeface="Times New Roman" panose="02020603050405020304" charset="0"/>
                <a:ea typeface="宋体" panose="02010600030101010101" pitchFamily="2" charset="-122"/>
              </a:rPr>
              <a:t>段落大意</a:t>
            </a:r>
            <a:endParaRPr lang="zh-CN" altLang="en-US" b="1">
              <a:solidFill>
                <a:srgbClr val="FF0000"/>
              </a:solidFill>
              <a:latin typeface="Times New Roman" panose="02020603050405020304" charset="0"/>
              <a:ea typeface="宋体" panose="02010600030101010101" pitchFamily="2" charset="-122"/>
            </a:endParaRPr>
          </a:p>
        </p:txBody>
      </p:sp>
      <p:sp>
        <p:nvSpPr>
          <p:cNvPr id="8" name="文本框 7"/>
          <p:cNvSpPr txBox="1"/>
          <p:nvPr/>
        </p:nvSpPr>
        <p:spPr>
          <a:xfrm>
            <a:off x="1715135" y="4022090"/>
            <a:ext cx="1400175" cy="368300"/>
          </a:xfrm>
          <a:prstGeom prst="rect">
            <a:avLst/>
          </a:prstGeom>
          <a:noFill/>
          <a:ln w="9525">
            <a:noFill/>
          </a:ln>
        </p:spPr>
        <p:txBody>
          <a:bodyPr wrap="square">
            <a:spAutoFit/>
          </a:bodyPr>
          <a:p>
            <a:pPr indent="0"/>
            <a:r>
              <a:rPr lang="zh-CN" altLang="en-US" b="1">
                <a:solidFill>
                  <a:srgbClr val="FF0000"/>
                </a:solidFill>
                <a:latin typeface="Times New Roman" panose="02020603050405020304" charset="0"/>
                <a:ea typeface="宋体" panose="02010600030101010101" pitchFamily="2" charset="-122"/>
              </a:rPr>
              <a:t>段落大意</a:t>
            </a:r>
            <a:endParaRPr lang="zh-CN" altLang="en-US" b="1">
              <a:solidFill>
                <a:srgbClr val="FF0000"/>
              </a:solidFill>
              <a:latin typeface="Times New Roman" panose="02020603050405020304" charset="0"/>
              <a:ea typeface="宋体" panose="02010600030101010101" pitchFamily="2" charset="-122"/>
            </a:endParaRPr>
          </a:p>
        </p:txBody>
      </p:sp>
      <p:sp>
        <p:nvSpPr>
          <p:cNvPr id="9" name="文本框 8"/>
          <p:cNvSpPr txBox="1"/>
          <p:nvPr/>
        </p:nvSpPr>
        <p:spPr>
          <a:xfrm>
            <a:off x="1356360" y="4799330"/>
            <a:ext cx="1400175" cy="368300"/>
          </a:xfrm>
          <a:prstGeom prst="rect">
            <a:avLst/>
          </a:prstGeom>
          <a:noFill/>
          <a:ln w="9525">
            <a:noFill/>
          </a:ln>
        </p:spPr>
        <p:txBody>
          <a:bodyPr wrap="square">
            <a:spAutoFit/>
          </a:bodyPr>
          <a:p>
            <a:pPr indent="0"/>
            <a:r>
              <a:rPr lang="zh-CN" altLang="en-US" b="1">
                <a:solidFill>
                  <a:srgbClr val="FF0000"/>
                </a:solidFill>
                <a:latin typeface="Times New Roman" panose="02020603050405020304" charset="0"/>
                <a:ea typeface="宋体" panose="02010600030101010101" pitchFamily="2" charset="-122"/>
              </a:rPr>
              <a:t>段落大意</a:t>
            </a:r>
            <a:endParaRPr lang="zh-CN" altLang="en-US" b="1">
              <a:solidFill>
                <a:srgbClr val="FF0000"/>
              </a:solidFill>
              <a:latin typeface="Times New Roman" panose="02020603050405020304" charset="0"/>
              <a:ea typeface="宋体" panose="02010600030101010101" pitchFamily="2" charset="-122"/>
            </a:endParaRPr>
          </a:p>
        </p:txBody>
      </p:sp>
      <p:grpSp>
        <p:nvGrpSpPr>
          <p:cNvPr id="11" name="组合 10"/>
          <p:cNvGrpSpPr/>
          <p:nvPr/>
        </p:nvGrpSpPr>
        <p:grpSpPr>
          <a:xfrm>
            <a:off x="6069965" y="371475"/>
            <a:ext cx="5974080" cy="1244600"/>
            <a:chOff x="9559" y="585"/>
            <a:chExt cx="9408" cy="1960"/>
          </a:xfrm>
        </p:grpSpPr>
        <p:sp>
          <p:nvSpPr>
            <p:cNvPr id="3" name="文本框 2"/>
            <p:cNvSpPr txBox="1"/>
            <p:nvPr>
              <p:custDataLst>
                <p:tags r:id="rId2"/>
              </p:custDataLst>
            </p:nvPr>
          </p:nvSpPr>
          <p:spPr>
            <a:xfrm>
              <a:off x="12303" y="1021"/>
              <a:ext cx="6310" cy="1525"/>
            </a:xfrm>
            <a:prstGeom prst="rect">
              <a:avLst/>
            </a:prstGeom>
            <a:solidFill>
              <a:schemeClr val="accent2"/>
            </a:solidFill>
            <a:ln w="9525">
              <a:noFill/>
            </a:ln>
          </p:spPr>
          <p:txBody>
            <a:bodyPr wrap="square">
              <a:spAutoFit/>
            </a:bodyPr>
            <a:p>
              <a:pPr indent="0"/>
              <a:r>
                <a:rPr lang="en-US" b="0">
                  <a:solidFill>
                    <a:srgbClr val="FF0000"/>
                  </a:solidFill>
                  <a:latin typeface="Times New Roman" panose="02020603050405020304" charset="0"/>
                  <a:ea typeface="宋体" panose="02010600030101010101" pitchFamily="2" charset="-122"/>
                </a:rPr>
                <a:t>Answers</a:t>
              </a:r>
              <a:r>
                <a:rPr lang="zh-CN" b="0">
                  <a:solidFill>
                    <a:srgbClr val="FF0000"/>
                  </a:solidFill>
                  <a:latin typeface="Times New Roman" panose="02020603050405020304" charset="0"/>
                  <a:ea typeface="宋体" panose="02010600030101010101" pitchFamily="2" charset="-122"/>
                </a:rPr>
                <a:t>：</a:t>
              </a:r>
              <a:r>
                <a:rPr lang="en-US" sz="2100" b="0">
                  <a:latin typeface="仿宋" panose="02010609060101010101" charset="-122"/>
                  <a:ea typeface="宋体" panose="02010600030101010101" pitchFamily="2" charset="-122"/>
                  <a:cs typeface="Times New Roman" panose="02020603050405020304" charset="0"/>
                </a:rPr>
                <a:t> </a:t>
              </a:r>
              <a:r>
                <a:rPr lang="en-US" b="0">
                  <a:solidFill>
                    <a:srgbClr val="0000FF"/>
                  </a:solidFill>
                  <a:latin typeface="Times New Roman" panose="02020603050405020304" charset="0"/>
                  <a:ea typeface="宋体" panose="02010600030101010101" pitchFamily="2" charset="-122"/>
                </a:rPr>
                <a:t>36---D</a:t>
              </a:r>
              <a:r>
                <a:rPr lang="en-US" b="0">
                  <a:solidFill>
                    <a:srgbClr val="0000FF"/>
                  </a:solidFill>
                  <a:latin typeface="Times New Roman" panose="02020603050405020304" charset="0"/>
                  <a:ea typeface="宋体" panose="02010600030101010101" pitchFamily="2" charset="-122"/>
                  <a:cs typeface="Times New Roman" panose="02020603050405020304" charset="0"/>
                </a:rPr>
                <a:t> </a:t>
              </a:r>
              <a:r>
                <a:rPr lang="en-US" b="0">
                  <a:solidFill>
                    <a:srgbClr val="FF0000"/>
                  </a:solidFill>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cs typeface="Times New Roman" panose="02020603050405020304" charset="0"/>
                </a:rPr>
                <a:t>     </a:t>
              </a:r>
              <a:r>
                <a:rPr lang="en-US" b="0">
                  <a:solidFill>
                    <a:srgbClr val="FF0000"/>
                  </a:solidFill>
                  <a:latin typeface="Times New Roman" panose="02020603050405020304" charset="0"/>
                  <a:ea typeface="宋体" panose="02010600030101010101" pitchFamily="2" charset="-122"/>
                </a:rPr>
                <a:t>37---BFG</a:t>
              </a:r>
              <a:r>
                <a:rPr lang="en-US" b="0">
                  <a:latin typeface="Times New Roman" panose="02020603050405020304" charset="0"/>
                  <a:ea typeface="宋体" panose="02010600030101010101" pitchFamily="2" charset="-122"/>
                  <a:cs typeface="Times New Roman" panose="02020603050405020304" charset="0"/>
                </a:rPr>
                <a:t> </a:t>
              </a:r>
              <a:r>
                <a:rPr lang="en-US" b="0">
                  <a:solidFill>
                    <a:srgbClr val="FF0000"/>
                  </a:solidFill>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38--- C</a:t>
              </a:r>
              <a:endParaRPr lang="en-US" b="0">
                <a:latin typeface="Times New Roman" panose="02020603050405020304" charset="0"/>
                <a:ea typeface="宋体" panose="02010600030101010101" pitchFamily="2" charset="-122"/>
                <a:cs typeface="Times New Roman" panose="02020603050405020304" charset="0"/>
              </a:endParaRPr>
            </a:p>
            <a:p>
              <a:pPr indent="0"/>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39---E</a:t>
              </a:r>
              <a:r>
                <a:rPr lang="en-US" b="0">
                  <a:latin typeface="Times New Roman" panose="02020603050405020304" charset="0"/>
                  <a:ea typeface="宋体" panose="02010600030101010101" pitchFamily="2" charset="-122"/>
                  <a:cs typeface="Times New Roman" panose="02020603050405020304" charset="0"/>
                </a:rPr>
                <a:t>         </a:t>
              </a:r>
              <a:r>
                <a:rPr lang="en-US" b="0">
                  <a:solidFill>
                    <a:srgbClr val="FF0000"/>
                  </a:solidFill>
                  <a:latin typeface="Times New Roman" panose="02020603050405020304" charset="0"/>
                  <a:ea typeface="宋体" panose="02010600030101010101" pitchFamily="2" charset="-122"/>
                </a:rPr>
                <a:t>40---A</a:t>
              </a:r>
              <a:endParaRPr lang="en-US" altLang="en-US" b="0">
                <a:solidFill>
                  <a:srgbClr val="FF0000"/>
                </a:solidFill>
                <a:latin typeface="Times New Roman" panose="02020603050405020304" charset="0"/>
                <a:ea typeface="宋体" panose="02010600030101010101" pitchFamily="2" charset="-122"/>
              </a:endParaRPr>
            </a:p>
          </p:txBody>
        </p:sp>
        <p:sp>
          <p:nvSpPr>
            <p:cNvPr id="10" name="文本框 9"/>
            <p:cNvSpPr txBox="1"/>
            <p:nvPr/>
          </p:nvSpPr>
          <p:spPr>
            <a:xfrm>
              <a:off x="9559" y="585"/>
              <a:ext cx="9409" cy="580"/>
            </a:xfrm>
            <a:prstGeom prst="rect">
              <a:avLst/>
            </a:prstGeom>
            <a:solidFill>
              <a:schemeClr val="accent2"/>
            </a:solidFill>
            <a:ln w="9525">
              <a:noFill/>
            </a:ln>
          </p:spPr>
          <p:txBody>
            <a:bodyPr wrap="square">
              <a:spAutoFit/>
            </a:bodyPr>
            <a:p>
              <a:pPr indent="0"/>
              <a:r>
                <a:rPr lang="zh-CN" b="0">
                  <a:solidFill>
                    <a:srgbClr val="FF0000"/>
                  </a:solidFill>
                  <a:latin typeface="Times New Roman" panose="02020603050405020304" charset="0"/>
                  <a:ea typeface="宋体" panose="02010600030101010101" pitchFamily="2" charset="-122"/>
                </a:rPr>
                <a:t>有关</a:t>
              </a:r>
              <a:r>
                <a:rPr lang="en-US" b="0">
                  <a:solidFill>
                    <a:srgbClr val="FF0000"/>
                  </a:solidFill>
                  <a:latin typeface="Times New Roman" panose="02020603050405020304" charset="0"/>
                  <a:ea typeface="宋体" panose="02010600030101010101" pitchFamily="2" charset="-122"/>
                </a:rPr>
                <a:t>37</a:t>
              </a:r>
              <a:r>
                <a:rPr lang="zh-CN" b="0">
                  <a:solidFill>
                    <a:srgbClr val="FF0000"/>
                  </a:solidFill>
                  <a:latin typeface="Times New Roman" panose="02020603050405020304" charset="0"/>
                  <a:ea typeface="宋体" panose="02010600030101010101" pitchFamily="2" charset="-122"/>
                </a:rPr>
                <a:t>题的三个备选答案都是细节内容，属于同一层次</a:t>
              </a:r>
              <a:endParaRPr lang="zh-CN" altLang="en-US" b="0">
                <a:solidFill>
                  <a:srgbClr val="FF0000"/>
                </a:solidFill>
                <a:latin typeface="Times New Roman" panose="02020603050405020304" charset="0"/>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grpId="0" nodeType="clickEffect">
                                  <p:stCondLst>
                                    <p:cond delay="25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750" fill="hold"/>
                                        <p:tgtEl>
                                          <p:spTgt spid="41"/>
                                        </p:tgtEl>
                                        <p:attrNameLst>
                                          <p:attrName>ppt_x</p:attrName>
                                        </p:attrNameLst>
                                      </p:cBhvr>
                                      <p:tavLst>
                                        <p:tav tm="0">
                                          <p:val>
                                            <p:strVal val="0-#ppt_w/2"/>
                                          </p:val>
                                        </p:tav>
                                        <p:tav tm="100000">
                                          <p:val>
                                            <p:strVal val="#ppt_x"/>
                                          </p:val>
                                        </p:tav>
                                      </p:tavLst>
                                    </p:anim>
                                    <p:anim calcmode="lin" valueType="num">
                                      <p:cBhvr additive="base">
                                        <p:cTn id="14" dur="75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50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50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50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grpId="0" nodeType="afterEffect">
                                  <p:stCondLst>
                                    <p:cond delay="500"/>
                                  </p:stCondLst>
                                  <p:childTnLst>
                                    <p:set>
                                      <p:cBhvr>
                                        <p:cTn id="30" dur="1" fill="hold">
                                          <p:stCondLst>
                                            <p:cond delay="0"/>
                                          </p:stCondLst>
                                        </p:cTn>
                                        <p:tgtEl>
                                          <p:spTgt spid="8"/>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50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00" grpId="0"/>
      <p:bldP spid="4" grpId="0"/>
      <p:bldP spid="5"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grpSp>
        <p:nvGrpSpPr>
          <p:cNvPr id="2" name="Group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309880" y="193675"/>
            <a:ext cx="11881485" cy="454660"/>
            <a:chOff x="1223134" y="1184401"/>
            <a:chExt cx="11881150" cy="1578689"/>
          </a:xfrm>
        </p:grpSpPr>
        <p:sp>
          <p:nvSpPr>
            <p:cNvPr id="36" name="TextBox 35"/>
            <p:cNvSpPr txBox="1"/>
            <p:nvPr/>
          </p:nvSpPr>
          <p:spPr>
            <a:xfrm>
              <a:off x="1223134" y="1184401"/>
              <a:ext cx="11881150" cy="520350"/>
            </a:xfrm>
            <a:prstGeom prst="rect">
              <a:avLst/>
            </a:prstGeom>
            <a:noFill/>
          </p:spPr>
          <p:txBody>
            <a:bodyPr wrap="square" rtlCol="0">
              <a:noAutofit/>
            </a:bodyPr>
            <a:lstStyle/>
            <a:p>
              <a:r>
                <a:rPr lang="en-US" sz="2000" dirty="0">
                  <a:solidFill>
                    <a:schemeClr val="accent5">
                      <a:lumMod val="50000"/>
                    </a:schemeClr>
                  </a:solidFill>
                  <a:latin typeface="+mj-lt"/>
                </a:rPr>
                <a:t>使用最后一种工具确定篇章内容和选项的含义，即篇章所缺少内容和选项内容的含义来确定全部选项</a:t>
              </a:r>
              <a:endParaRPr lang="en-US" sz="2000" dirty="0">
                <a:solidFill>
                  <a:schemeClr val="accent5">
                    <a:lumMod val="50000"/>
                  </a:schemeClr>
                </a:solidFill>
                <a:latin typeface="+mj-lt"/>
              </a:endParaRPr>
            </a:p>
          </p:txBody>
        </p:sp>
        <p:grpSp>
          <p:nvGrpSpPr>
            <p:cNvPr id="37" name="Group 36"/>
            <p:cNvGrpSpPr/>
            <p:nvPr/>
          </p:nvGrpSpPr>
          <p:grpSpPr>
            <a:xfrm>
              <a:off x="1358330" y="2763090"/>
              <a:ext cx="0" cy="0"/>
              <a:chOff x="7620000" y="3662052"/>
              <a:chExt cx="133350" cy="0"/>
            </a:xfrm>
          </p:grpSpPr>
          <p:cxnSp>
            <p:nvCxnSpPr>
              <p:cNvPr id="39" name="Straight Connector 38"/>
              <p:cNvCxnSpPr/>
              <p:nvPr/>
            </p:nvCxnSpPr>
            <p:spPr>
              <a:xfrm>
                <a:off x="762000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5335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1" name="TextBox 4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80010" y="648335"/>
            <a:ext cx="11964670" cy="6249670"/>
          </a:xfrm>
          <a:prstGeom prst="rect">
            <a:avLst/>
          </a:prstGeom>
          <a:noFill/>
        </p:spPr>
        <p:txBody>
          <a:bodyPr wrap="square" rtlCol="0">
            <a:noAutofit/>
          </a:bodyPr>
          <a:lstStyle/>
          <a:p>
            <a:pPr indent="457200" fontAlgn="auto">
              <a:lnSpc>
                <a:spcPct val="120000"/>
              </a:lnSpc>
            </a:pPr>
            <a:r>
              <a:rPr lang="en-US" sz="1400" u="sng" dirty="0">
                <a:latin typeface="Times New Roman" panose="02020603050405020304" charset="0"/>
                <a:cs typeface="Times New Roman" panose="02020603050405020304" charset="0"/>
              </a:rPr>
              <a:t>With gas prices rising and airport security lines snaking longer than ever, </a:t>
            </a:r>
            <a:r>
              <a:rPr lang="en-US" sz="1400" u="sng" dirty="0">
                <a:solidFill>
                  <a:srgbClr val="0070C0"/>
                </a:solidFill>
                <a:latin typeface="Times New Roman" panose="02020603050405020304" charset="0"/>
                <a:cs typeface="Times New Roman" panose="02020603050405020304" charset="0"/>
              </a:rPr>
              <a:t>why not book your next domestic vacation on a train?</a:t>
            </a:r>
            <a:r>
              <a:rPr lang="en-US" sz="1400" u="sng" dirty="0">
                <a:latin typeface="Times New Roman" panose="02020603050405020304" charset="0"/>
                <a:cs typeface="Times New Roman" panose="02020603050405020304" charset="0"/>
              </a:rPr>
              <a:t> </a:t>
            </a:r>
            <a:r>
              <a:rPr lang="en-US" sz="1400" u="dash" dirty="0">
                <a:solidFill>
                  <a:srgbClr val="FF0000"/>
                </a:solidFill>
                <a:latin typeface="Times New Roman" panose="02020603050405020304" charset="0"/>
                <a:cs typeface="Times New Roman" panose="02020603050405020304" charset="0"/>
              </a:rPr>
              <a:t>Compared to other alternatives, it's comfortable and relaxing.</a:t>
            </a:r>
            <a:endParaRPr lang="en-US" sz="1400" u="dash"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u="dash" dirty="0">
                <a:solidFill>
                  <a:srgbClr val="0070C0"/>
                </a:solidFill>
                <a:highlight>
                  <a:srgbClr val="FFFF00"/>
                </a:highlight>
                <a:latin typeface="Times New Roman" panose="02020603050405020304" charset="0"/>
                <a:cs typeface="Times New Roman" panose="02020603050405020304" charset="0"/>
              </a:rPr>
              <a:t>Here is some </a:t>
            </a:r>
            <a:r>
              <a:rPr lang="en-US" sz="1400" b="1" u="dash" dirty="0">
                <a:solidFill>
                  <a:srgbClr val="0070C0"/>
                </a:solidFill>
                <a:highlight>
                  <a:srgbClr val="FFFF00"/>
                </a:highlight>
                <a:latin typeface="Times New Roman" panose="02020603050405020304" charset="0"/>
                <a:cs typeface="Times New Roman" panose="02020603050405020304" charset="0"/>
              </a:rPr>
              <a:t>advice</a:t>
            </a:r>
            <a:r>
              <a:rPr lang="en-US" sz="1400" u="dash" dirty="0">
                <a:solidFill>
                  <a:srgbClr val="0070C0"/>
                </a:solidFill>
                <a:highlight>
                  <a:srgbClr val="FFFF00"/>
                </a:highlight>
                <a:latin typeface="Times New Roman" panose="02020603050405020304" charset="0"/>
                <a:cs typeface="Times New Roman" panose="02020603050405020304" charset="0"/>
              </a:rPr>
              <a:t> on how to make a trip by rail as pleasant as possible.</a:t>
            </a:r>
            <a:endParaRPr lang="en-US" sz="1400" u="dash" dirty="0">
              <a:solidFill>
                <a:srgbClr val="0070C0"/>
              </a:solidFill>
              <a:highlight>
                <a:srgbClr val="FFFF00"/>
              </a:highlight>
              <a:latin typeface="Times New Roman" panose="02020603050405020304" charset="0"/>
              <a:cs typeface="Times New Roman" panose="02020603050405020304" charset="0"/>
            </a:endParaRPr>
          </a:p>
          <a:p>
            <a:pPr indent="457200" fontAlgn="auto">
              <a:lnSpc>
                <a:spcPct val="120000"/>
              </a:lnSpc>
            </a:pPr>
            <a:r>
              <a:rPr lang="en-US" sz="1400" b="1" u="dash" dirty="0">
                <a:solidFill>
                  <a:srgbClr val="0070C0"/>
                </a:solidFill>
                <a:highlight>
                  <a:srgbClr val="00FFFF"/>
                </a:highlight>
                <a:latin typeface="Times New Roman" panose="02020603050405020304" charset="0"/>
                <a:cs typeface="Times New Roman" panose="02020603050405020304" charset="0"/>
              </a:rPr>
              <a:t>Plan ahead</a:t>
            </a:r>
            <a:r>
              <a:rPr lang="en-US" sz="1400" u="dash" dirty="0">
                <a:solidFill>
                  <a:srgbClr val="0070C0"/>
                </a:solidFill>
                <a:highlight>
                  <a:srgbClr val="00FFFF"/>
                </a:highlight>
                <a:latin typeface="Times New Roman" panose="02020603050405020304" charset="0"/>
                <a:cs typeface="Times New Roman" panose="02020603050405020304" charset="0"/>
              </a:rPr>
              <a:t> </a:t>
            </a:r>
            <a:endParaRPr lang="en-US" sz="1400" u="dash" dirty="0">
              <a:solidFill>
                <a:srgbClr val="0070C0"/>
              </a:solidFill>
              <a:highlight>
                <a:srgbClr val="00FFFF"/>
              </a:highlight>
              <a:latin typeface="Times New Roman" panose="02020603050405020304" charset="0"/>
              <a:cs typeface="Times New Roman" panose="02020603050405020304" charset="0"/>
            </a:endParaRPr>
          </a:p>
          <a:p>
            <a:pPr indent="457200" fontAlgn="auto">
              <a:lnSpc>
                <a:spcPct val="120000"/>
              </a:lnSpc>
            </a:pPr>
            <a:r>
              <a:rPr lang="en-US" sz="1400" u="sng" dirty="0">
                <a:latin typeface="Times New Roman" panose="02020603050405020304" charset="0"/>
                <a:cs typeface="Times New Roman" panose="02020603050405020304" charset="0"/>
              </a:rPr>
              <a:t>Most long-distance trains, especially the sleeping car accommodations, sell out very quickly.</a:t>
            </a:r>
            <a:r>
              <a:rPr lang="en-US" sz="1400" u="dash" dirty="0">
                <a:solidFill>
                  <a:srgbClr val="0070C0"/>
                </a:solidFill>
                <a:uFill>
                  <a:solidFill>
                    <a:srgbClr val="0070C0"/>
                  </a:solidFill>
                </a:uFill>
                <a:latin typeface="Times New Roman" panose="02020603050405020304" charset="0"/>
                <a:cs typeface="Times New Roman" panose="02020603050405020304" charset="0"/>
              </a:rPr>
              <a:t> 36.                                       .</a:t>
            </a:r>
            <a:r>
              <a:rPr lang="en-US" sz="1400" dirty="0">
                <a:solidFill>
                  <a:srgbClr val="0070C0"/>
                </a:solidFill>
                <a:uFill>
                  <a:solidFill>
                    <a:srgbClr val="0070C0"/>
                  </a:solidFill>
                </a:uFill>
                <a:latin typeface="Times New Roman" panose="02020603050405020304" charset="0"/>
                <a:cs typeface="Times New Roman" panose="02020603050405020304" charset="0"/>
              </a:rPr>
              <a:t> </a:t>
            </a:r>
            <a:r>
              <a:rPr lang="en-US" sz="1400" u="sng" dirty="0">
                <a:solidFill>
                  <a:srgbClr val="0070C0"/>
                </a:solidFill>
                <a:latin typeface="Times New Roman" panose="02020603050405020304" charset="0"/>
                <a:cs typeface="Times New Roman" panose="02020603050405020304" charset="0"/>
              </a:rPr>
              <a:t>But no matter when you travel,</a:t>
            </a:r>
            <a:r>
              <a:rPr lang="en-US" sz="1400" dirty="0">
                <a:latin typeface="Times New Roman" panose="02020603050405020304" charset="0"/>
                <a:cs typeface="Times New Roman" panose="02020603050405020304" charset="0"/>
              </a:rPr>
              <a:t> </a:t>
            </a:r>
            <a:r>
              <a:rPr lang="en-US" sz="1400" u="sng" dirty="0">
                <a:solidFill>
                  <a:srgbClr val="FF0000"/>
                </a:solidFill>
                <a:latin typeface="Times New Roman" panose="02020603050405020304" charset="0"/>
                <a:cs typeface="Times New Roman" panose="02020603050405020304" charset="0"/>
              </a:rPr>
              <a:t>it's a good idea to make your </a:t>
            </a:r>
            <a:r>
              <a:rPr lang="en-US" sz="1400" u="sng" dirty="0">
                <a:latin typeface="Times New Roman" panose="02020603050405020304" charset="0"/>
                <a:cs typeface="Times New Roman" panose="02020603050405020304" charset="0"/>
              </a:rPr>
              <a:t>reservations at least 90 days in advance.</a:t>
            </a:r>
            <a:endParaRPr lang="en-US" sz="1400" u="sng" dirty="0">
              <a:latin typeface="Times New Roman" panose="02020603050405020304" charset="0"/>
              <a:cs typeface="Times New Roman" panose="02020603050405020304" charset="0"/>
            </a:endParaRPr>
          </a:p>
          <a:p>
            <a:pPr indent="457200" fontAlgn="auto">
              <a:lnSpc>
                <a:spcPct val="120000"/>
              </a:lnSpc>
            </a:pPr>
            <a:r>
              <a:rPr lang="en-US" sz="1400" b="1" u="dash" dirty="0">
                <a:solidFill>
                  <a:srgbClr val="0070C0"/>
                </a:solidFill>
                <a:highlight>
                  <a:srgbClr val="00FFFF"/>
                </a:highlight>
                <a:latin typeface="Times New Roman" panose="02020603050405020304" charset="0"/>
                <a:cs typeface="Times New Roman" panose="02020603050405020304" charset="0"/>
              </a:rPr>
              <a:t>Use a travel agent</a:t>
            </a:r>
            <a:endParaRPr lang="en-US" sz="1400" b="1" u="dash" dirty="0">
              <a:solidFill>
                <a:srgbClr val="0070C0"/>
              </a:solidFill>
              <a:highlight>
                <a:srgbClr val="00FFFF"/>
              </a:highlight>
              <a:latin typeface="Times New Roman" panose="02020603050405020304" charset="0"/>
              <a:cs typeface="Times New Roman" panose="02020603050405020304" charset="0"/>
            </a:endParaRPr>
          </a:p>
          <a:p>
            <a:pPr indent="457200" fontAlgn="auto">
              <a:lnSpc>
                <a:spcPct val="120000"/>
              </a:lnSpc>
            </a:pPr>
            <a:r>
              <a:rPr lang="en-US" sz="1400" u="sng" dirty="0">
                <a:solidFill>
                  <a:srgbClr val="0070C0"/>
                </a:solidFill>
                <a:latin typeface="Times New Roman" panose="02020603050405020304" charset="0"/>
                <a:cs typeface="Times New Roman" panose="02020603050405020304" charset="0"/>
              </a:rPr>
              <a:t>Consider turning your travel plan over to a travel agent and letting him double-check all the details, make suggestions, and then handle the actual reservations. </a:t>
            </a:r>
            <a:r>
              <a:rPr lang="en-US" sz="1400" u="sng" dirty="0">
                <a:solidFill>
                  <a:srgbClr val="FF0000"/>
                </a:solidFill>
                <a:latin typeface="Times New Roman" panose="02020603050405020304" charset="0"/>
                <a:cs typeface="Times New Roman" panose="02020603050405020304" charset="0"/>
              </a:rPr>
              <a:t>A good one can sometimes find you discounted tickets. 37. ______________ Then you won't have to walk through several cars on a moving train three times a day for your meals.</a:t>
            </a:r>
            <a:endParaRPr lang="en-US" sz="1400" u="sng"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b="1" u="dash" dirty="0">
                <a:solidFill>
                  <a:srgbClr val="0070C0"/>
                </a:solidFill>
                <a:highlight>
                  <a:srgbClr val="00FFFF"/>
                </a:highlight>
                <a:latin typeface="Times New Roman" panose="02020603050405020304" charset="0"/>
                <a:cs typeface="Times New Roman" panose="02020603050405020304" charset="0"/>
              </a:rPr>
              <a:t>Bring a blanket </a:t>
            </a:r>
            <a:endParaRPr lang="en-US" sz="1400" b="1" u="dash" dirty="0">
              <a:solidFill>
                <a:srgbClr val="0070C0"/>
              </a:solidFill>
              <a:highlight>
                <a:srgbClr val="00FFFF"/>
              </a:highlight>
              <a:latin typeface="Times New Roman" panose="02020603050405020304" charset="0"/>
              <a:cs typeface="Times New Roman" panose="02020603050405020304" charset="0"/>
            </a:endParaRPr>
          </a:p>
          <a:p>
            <a:pPr indent="457200" fontAlgn="auto">
              <a:lnSpc>
                <a:spcPct val="120000"/>
              </a:lnSpc>
            </a:pPr>
            <a:r>
              <a:rPr lang="en-US" sz="1400" u="sng" dirty="0">
                <a:solidFill>
                  <a:srgbClr val="0070C0"/>
                </a:solidFill>
                <a:latin typeface="Times New Roman" panose="02020603050405020304" charset="0"/>
                <a:cs typeface="Times New Roman" panose="02020603050405020304" charset="0"/>
              </a:rPr>
              <a:t>When you're riding on trains,</a:t>
            </a:r>
            <a:r>
              <a:rPr lang="en-US" sz="1400" u="sng" dirty="0">
                <a:latin typeface="Times New Roman" panose="02020603050405020304" charset="0"/>
                <a:cs typeface="Times New Roman" panose="02020603050405020304" charset="0"/>
              </a:rPr>
              <a:t> you won't be provided with a blanket for free, even if your trip is an overnight one. </a:t>
            </a:r>
            <a:r>
              <a:rPr lang="en-US" sz="1400" u="dash" dirty="0">
                <a:latin typeface="Times New Roman" panose="02020603050405020304" charset="0"/>
                <a:cs typeface="Times New Roman" panose="02020603050405020304" charset="0"/>
              </a:rPr>
              <a:t>38.                           . </a:t>
            </a:r>
            <a:r>
              <a:rPr lang="en-US" sz="1400" dirty="0">
                <a:latin typeface="Times New Roman" panose="02020603050405020304" charset="0"/>
                <a:cs typeface="Times New Roman" panose="02020603050405020304" charset="0"/>
              </a:rPr>
              <a:t> </a:t>
            </a:r>
            <a:r>
              <a:rPr lang="en-US" sz="1400" u="sng" dirty="0">
                <a:latin typeface="Times New Roman" panose="02020603050405020304" charset="0"/>
                <a:cs typeface="Times New Roman" panose="02020603050405020304" charset="0"/>
              </a:rPr>
              <a:t>In the summer in particular, the air conditioning can make them quite cold.</a:t>
            </a:r>
            <a:endParaRPr lang="en-US" sz="1400" u="sng" dirty="0">
              <a:latin typeface="Times New Roman" panose="02020603050405020304" charset="0"/>
              <a:cs typeface="Times New Roman" panose="02020603050405020304" charset="0"/>
            </a:endParaRPr>
          </a:p>
          <a:p>
            <a:pPr indent="457200" fontAlgn="auto">
              <a:lnSpc>
                <a:spcPct val="120000"/>
              </a:lnSpc>
            </a:pPr>
            <a:r>
              <a:rPr lang="en-US" sz="1400" b="1" u="dash" dirty="0">
                <a:solidFill>
                  <a:srgbClr val="0070C0"/>
                </a:solidFill>
                <a:highlight>
                  <a:srgbClr val="00FFFF"/>
                </a:highlight>
                <a:latin typeface="Times New Roman" panose="02020603050405020304" charset="0"/>
                <a:cs typeface="Times New Roman" panose="02020603050405020304" charset="0"/>
              </a:rPr>
              <a:t>Arrive early</a:t>
            </a:r>
            <a:endParaRPr lang="en-US" sz="1400" b="1" u="dash" dirty="0">
              <a:solidFill>
                <a:srgbClr val="0070C0"/>
              </a:solidFill>
              <a:highlight>
                <a:srgbClr val="00FFFF"/>
              </a:highlight>
              <a:latin typeface="Times New Roman" panose="02020603050405020304" charset="0"/>
              <a:cs typeface="Times New Roman" panose="02020603050405020304" charset="0"/>
            </a:endParaRPr>
          </a:p>
          <a:p>
            <a:pPr indent="457200" fontAlgn="auto">
              <a:lnSpc>
                <a:spcPct val="120000"/>
              </a:lnSpc>
            </a:pPr>
            <a:r>
              <a:rPr lang="en-US" sz="1400" u="sng" dirty="0">
                <a:latin typeface="Times New Roman" panose="02020603050405020304" charset="0"/>
                <a:cs typeface="Times New Roman" panose="02020603050405020304" charset="0"/>
              </a:rPr>
              <a:t>Most trains operate just once a day and some run only three times a week, so missing yours can be a disaster.</a:t>
            </a:r>
            <a:r>
              <a:rPr lang="en-US" sz="1400" dirty="0">
                <a:latin typeface="Times New Roman" panose="02020603050405020304" charset="0"/>
                <a:cs typeface="Times New Roman" panose="02020603050405020304" charset="0"/>
              </a:rPr>
              <a:t> </a:t>
            </a:r>
            <a:r>
              <a:rPr lang="en-US" sz="1400" u="dash" dirty="0">
                <a:latin typeface="Times New Roman" panose="02020603050405020304" charset="0"/>
                <a:cs typeface="Times New Roman" panose="02020603050405020304" charset="0"/>
              </a:rPr>
              <a:t>39.                           . </a:t>
            </a:r>
            <a:r>
              <a:rPr lang="en-US" sz="1400" dirty="0">
                <a:latin typeface="Times New Roman" panose="02020603050405020304" charset="0"/>
                <a:cs typeface="Times New Roman" panose="02020603050405020304" charset="0"/>
              </a:rPr>
              <a:t> </a:t>
            </a:r>
            <a:r>
              <a:rPr lang="en-US" sz="1400" u="sng" dirty="0">
                <a:solidFill>
                  <a:srgbClr val="0070C0"/>
                </a:solidFill>
                <a:latin typeface="Times New Roman" panose="02020603050405020304" charset="0"/>
                <a:cs typeface="Times New Roman" panose="02020603050405020304" charset="0"/>
              </a:rPr>
              <a:t>Note: The times listed on the schedules are departure times, not arrival times.</a:t>
            </a:r>
            <a:endParaRPr lang="en-US" sz="1400" u="sng" dirty="0">
              <a:solidFill>
                <a:srgbClr val="0070C0"/>
              </a:solidFill>
              <a:latin typeface="Times New Roman" panose="02020603050405020304" charset="0"/>
              <a:cs typeface="Times New Roman" panose="02020603050405020304" charset="0"/>
            </a:endParaRPr>
          </a:p>
          <a:p>
            <a:pPr indent="457200" fontAlgn="auto">
              <a:lnSpc>
                <a:spcPct val="120000"/>
              </a:lnSpc>
            </a:pPr>
            <a:r>
              <a:rPr lang="en-US" sz="1400" b="1" u="dash" dirty="0">
                <a:solidFill>
                  <a:srgbClr val="FF0000"/>
                </a:solidFill>
                <a:highlight>
                  <a:srgbClr val="00FFFF"/>
                </a:highlight>
                <a:latin typeface="Times New Roman" panose="02020603050405020304" charset="0"/>
                <a:cs typeface="Times New Roman" panose="02020603050405020304" charset="0"/>
              </a:rPr>
              <a:t>Have fun</a:t>
            </a:r>
            <a:endParaRPr lang="en-US" sz="1400" b="1" dirty="0">
              <a:solidFill>
                <a:srgbClr val="FF0000"/>
              </a:solidFill>
              <a:highlight>
                <a:srgbClr val="00FFFF"/>
              </a:highlight>
              <a:latin typeface="Times New Roman" panose="02020603050405020304" charset="0"/>
              <a:cs typeface="Times New Roman" panose="02020603050405020304" charset="0"/>
            </a:endParaRPr>
          </a:p>
          <a:p>
            <a:pPr indent="457200" fontAlgn="auto">
              <a:lnSpc>
                <a:spcPct val="120000"/>
              </a:lnSpc>
            </a:pPr>
            <a:r>
              <a:rPr lang="en-US" sz="1400" u="dash" dirty="0">
                <a:solidFill>
                  <a:srgbClr val="FF0000"/>
                </a:solidFill>
                <a:latin typeface="Times New Roman" panose="02020603050405020304" charset="0"/>
                <a:cs typeface="Times New Roman" panose="02020603050405020304" charset="0"/>
              </a:rPr>
              <a:t>41.                         . </a:t>
            </a:r>
            <a:r>
              <a:rPr lang="en-US" sz="1400" dirty="0">
                <a:solidFill>
                  <a:srgbClr val="FF0000"/>
                </a:solidFill>
                <a:latin typeface="Times New Roman" panose="02020603050405020304" charset="0"/>
                <a:cs typeface="Times New Roman" panose="02020603050405020304" charset="0"/>
              </a:rPr>
              <a:t> </a:t>
            </a:r>
            <a:r>
              <a:rPr lang="en-US" sz="1400" u="sng" dirty="0">
                <a:solidFill>
                  <a:srgbClr val="0070C0"/>
                </a:solidFill>
                <a:latin typeface="Times New Roman" panose="02020603050405020304" charset="0"/>
                <a:cs typeface="Times New Roman" panose="02020603050405020304" charset="0"/>
              </a:rPr>
              <a:t>Read a book, knit, do a crossword puzzle, or simply watch the world unfold outside the window. To calculate your speed as you do, divide 3,600 (the number of seconds in an hour) by the number of seconds it takes you to travel one mile (the distance between two mileposts). If it takes the train 53 seconds to travel one mile, you're going 67.92 mph.</a:t>
            </a:r>
            <a:endParaRPr lang="en-US" sz="1400" u="sng" dirty="0">
              <a:solidFill>
                <a:srgbClr val="0070C0"/>
              </a:solidFill>
              <a:latin typeface="Times New Roman" panose="02020603050405020304" charset="0"/>
              <a:cs typeface="Times New Roman" panose="02020603050405020304" charset="0"/>
            </a:endParaRPr>
          </a:p>
          <a:p>
            <a:pPr indent="457200" fontAlgn="auto">
              <a:lnSpc>
                <a:spcPct val="120000"/>
              </a:lnSpc>
            </a:pPr>
            <a:r>
              <a:rPr lang="en-US" sz="1400" u="dash" dirty="0">
                <a:solidFill>
                  <a:srgbClr val="FF0000"/>
                </a:solidFill>
                <a:latin typeface="Times New Roman" panose="02020603050405020304" charset="0"/>
                <a:cs typeface="Times New Roman" panose="02020603050405020304" charset="0"/>
              </a:rPr>
              <a:t>A. Train trips aren't for impatient types.</a:t>
            </a:r>
            <a:r>
              <a:rPr lang="en-US" sz="1400" dirty="0">
                <a:solidFill>
                  <a:srgbClr val="FF0000"/>
                </a:solidFill>
                <a:latin typeface="Times New Roman" panose="02020603050405020304" charset="0"/>
                <a:cs typeface="Times New Roman" panose="02020603050405020304" charset="0"/>
              </a:rPr>
              <a:t>                                                                      </a:t>
            </a:r>
            <a:r>
              <a:rPr lang="en-US" sz="1400" u="sng" dirty="0">
                <a:solidFill>
                  <a:srgbClr val="FF0000"/>
                </a:solidFill>
                <a:latin typeface="Times New Roman" panose="02020603050405020304" charset="0"/>
                <a:cs typeface="Times New Roman" panose="02020603050405020304" charset="0"/>
              </a:rPr>
              <a:t>  B. You'll have views from both sides of the train.</a:t>
            </a:r>
            <a:endParaRPr lang="en-US" sz="1400" u="sng"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u="dash" dirty="0">
                <a:latin typeface="Times New Roman" panose="02020603050405020304" charset="0"/>
                <a:cs typeface="Times New Roman" panose="02020603050405020304" charset="0"/>
              </a:rPr>
              <a:t>C. The temperature on rail cars is often hard to control.  </a:t>
            </a:r>
            <a:r>
              <a:rPr lang="en-US" sz="1400" dirty="0">
                <a:latin typeface="Times New Roman" panose="02020603050405020304" charset="0"/>
                <a:cs typeface="Times New Roman" panose="02020603050405020304" charset="0"/>
              </a:rPr>
              <a:t>                                            </a:t>
            </a:r>
            <a:r>
              <a:rPr lang="en-US" sz="1400" u="dash" dirty="0">
                <a:solidFill>
                  <a:srgbClr val="0070C0"/>
                </a:solidFill>
                <a:uFill>
                  <a:solidFill>
                    <a:srgbClr val="0070C0"/>
                  </a:solidFill>
                </a:uFill>
                <a:latin typeface="Times New Roman" panose="02020603050405020304" charset="0"/>
                <a:cs typeface="Times New Roman" panose="02020603050405020304" charset="0"/>
              </a:rPr>
              <a:t> D. That's particularly true during busy summer months.</a:t>
            </a:r>
            <a:endParaRPr lang="en-US" sz="1400" u="dash" dirty="0">
              <a:solidFill>
                <a:srgbClr val="0070C0"/>
              </a:solidFill>
              <a:uFill>
                <a:solidFill>
                  <a:srgbClr val="0070C0"/>
                </a:solidFill>
              </a:uFill>
              <a:latin typeface="Times New Roman" panose="02020603050405020304" charset="0"/>
              <a:cs typeface="Times New Roman" panose="02020603050405020304" charset="0"/>
            </a:endParaRPr>
          </a:p>
          <a:p>
            <a:pPr indent="457200" fontAlgn="auto">
              <a:lnSpc>
                <a:spcPct val="120000"/>
              </a:lnSpc>
            </a:pPr>
            <a:r>
              <a:rPr lang="en-US" sz="1400" u="sng" dirty="0">
                <a:latin typeface="Times New Roman" panose="02020603050405020304" charset="0"/>
                <a:cs typeface="Times New Roman" panose="02020603050405020304" charset="0"/>
              </a:rPr>
              <a:t>E. You might have to wait longer than 24 hours to catch the next one.  </a:t>
            </a:r>
            <a:r>
              <a:rPr lang="en-US" sz="1400" dirty="0">
                <a:latin typeface="Times New Roman" panose="02020603050405020304" charset="0"/>
                <a:cs typeface="Times New Roman" panose="02020603050405020304" charset="0"/>
              </a:rPr>
              <a:t>                      </a:t>
            </a:r>
            <a:r>
              <a:rPr lang="en-US" sz="1400" u="sng" dirty="0">
                <a:solidFill>
                  <a:srgbClr val="FF0000"/>
                </a:solidFill>
                <a:latin typeface="Times New Roman" panose="02020603050405020304" charset="0"/>
                <a:cs typeface="Times New Roman" panose="02020603050405020304" charset="0"/>
              </a:rPr>
              <a:t> F. Chances are the cost will be a lot less than the cost of one bedroom.</a:t>
            </a:r>
            <a:endParaRPr lang="en-US" sz="1400" u="sng"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u="sng" dirty="0">
                <a:solidFill>
                  <a:srgbClr val="FF0000"/>
                </a:solidFill>
                <a:latin typeface="Times New Roman" panose="02020603050405020304" charset="0"/>
                <a:cs typeface="Times New Roman" panose="02020603050405020304" charset="0"/>
              </a:rPr>
              <a:t>G. He may also book you in a sleeping car that's right next to the diner.</a:t>
            </a:r>
            <a:r>
              <a:rPr lang="en-US" sz="1400" dirty="0">
                <a:solidFill>
                  <a:srgbClr val="FF0000"/>
                </a:solidFill>
                <a:latin typeface="Times New Roman" panose="02020603050405020304" charset="0"/>
                <a:cs typeface="Times New Roman" panose="02020603050405020304" charset="0"/>
              </a:rPr>
              <a:t> </a:t>
            </a:r>
            <a:endParaRPr lang="en-US" sz="1400" dirty="0">
              <a:solidFill>
                <a:srgbClr val="FF0000"/>
              </a:solidFill>
              <a:latin typeface="Times New Roman" panose="02020603050405020304" charset="0"/>
              <a:cs typeface="Times New Roman" panose="02020603050405020304" charset="0"/>
            </a:endParaRPr>
          </a:p>
        </p:txBody>
      </p:sp>
      <p:sp>
        <p:nvSpPr>
          <p:cNvPr id="6"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
        <p:nvSpPr>
          <p:cNvPr id="3" name="文本框 2"/>
          <p:cNvSpPr txBox="1"/>
          <p:nvPr>
            <p:custDataLst>
              <p:tags r:id="rId2"/>
            </p:custDataLst>
          </p:nvPr>
        </p:nvSpPr>
        <p:spPr>
          <a:xfrm>
            <a:off x="6790055" y="648335"/>
            <a:ext cx="4006850" cy="968375"/>
          </a:xfrm>
          <a:prstGeom prst="rect">
            <a:avLst/>
          </a:prstGeom>
          <a:solidFill>
            <a:schemeClr val="accent2"/>
          </a:solidFill>
          <a:ln w="9525">
            <a:noFill/>
          </a:ln>
        </p:spPr>
        <p:txBody>
          <a:bodyPr wrap="square">
            <a:spAutoFit/>
          </a:bodyPr>
          <a:p>
            <a:pPr indent="0"/>
            <a:r>
              <a:rPr lang="en-US" b="0">
                <a:solidFill>
                  <a:srgbClr val="FF0000"/>
                </a:solidFill>
                <a:latin typeface="Times New Roman" panose="02020603050405020304" charset="0"/>
                <a:ea typeface="宋体" panose="02010600030101010101" pitchFamily="2" charset="-122"/>
              </a:rPr>
              <a:t>Answers</a:t>
            </a:r>
            <a:r>
              <a:rPr lang="zh-CN" b="0">
                <a:solidFill>
                  <a:srgbClr val="FF0000"/>
                </a:solidFill>
                <a:latin typeface="Times New Roman" panose="02020603050405020304" charset="0"/>
                <a:ea typeface="宋体" panose="02010600030101010101" pitchFamily="2" charset="-122"/>
              </a:rPr>
              <a:t>：</a:t>
            </a:r>
            <a:r>
              <a:rPr lang="en-US" sz="2100" b="0">
                <a:latin typeface="仿宋" panose="02010609060101010101" charset="-122"/>
                <a:ea typeface="宋体" panose="02010600030101010101" pitchFamily="2" charset="-122"/>
                <a:cs typeface="Times New Roman" panose="02020603050405020304" charset="0"/>
              </a:rPr>
              <a:t> </a:t>
            </a:r>
            <a:r>
              <a:rPr lang="en-US" b="0">
                <a:solidFill>
                  <a:srgbClr val="0000FF"/>
                </a:solidFill>
                <a:latin typeface="Times New Roman" panose="02020603050405020304" charset="0"/>
                <a:ea typeface="宋体" panose="02010600030101010101" pitchFamily="2" charset="-122"/>
              </a:rPr>
              <a:t>36---D</a:t>
            </a:r>
            <a:r>
              <a:rPr lang="en-US" b="0">
                <a:solidFill>
                  <a:srgbClr val="0000FF"/>
                </a:solidFill>
                <a:latin typeface="Times New Roman" panose="02020603050405020304" charset="0"/>
                <a:ea typeface="宋体" panose="02010600030101010101" pitchFamily="2" charset="-122"/>
                <a:cs typeface="Times New Roman" panose="02020603050405020304" charset="0"/>
              </a:rPr>
              <a:t> </a:t>
            </a:r>
            <a:r>
              <a:rPr lang="en-US" b="0">
                <a:solidFill>
                  <a:srgbClr val="FF0000"/>
                </a:solidFill>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cs typeface="Times New Roman" panose="02020603050405020304" charset="0"/>
              </a:rPr>
              <a:t>     </a:t>
            </a:r>
            <a:r>
              <a:rPr lang="en-US" b="0">
                <a:solidFill>
                  <a:srgbClr val="FF0000"/>
                </a:solidFill>
                <a:latin typeface="Times New Roman" panose="02020603050405020304" charset="0"/>
                <a:ea typeface="宋体" panose="02010600030101010101" pitchFamily="2" charset="-122"/>
              </a:rPr>
              <a:t>37---G</a:t>
            </a:r>
            <a:r>
              <a:rPr lang="en-US" b="0">
                <a:latin typeface="Times New Roman" panose="02020603050405020304" charset="0"/>
                <a:ea typeface="宋体" panose="02010600030101010101" pitchFamily="2" charset="-122"/>
                <a:cs typeface="Times New Roman" panose="02020603050405020304" charset="0"/>
              </a:rPr>
              <a:t> </a:t>
            </a:r>
            <a:r>
              <a:rPr lang="en-US" b="0">
                <a:solidFill>
                  <a:srgbClr val="FF0000"/>
                </a:solidFill>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38--- C</a:t>
            </a:r>
            <a:endParaRPr lang="en-US" b="0">
              <a:latin typeface="Times New Roman" panose="02020603050405020304" charset="0"/>
              <a:ea typeface="宋体" panose="02010600030101010101" pitchFamily="2" charset="-122"/>
              <a:cs typeface="Times New Roman" panose="02020603050405020304" charset="0"/>
            </a:endParaRPr>
          </a:p>
          <a:p>
            <a:pPr indent="0"/>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39---E</a:t>
            </a:r>
            <a:r>
              <a:rPr lang="en-US" b="0">
                <a:latin typeface="Times New Roman" panose="02020603050405020304" charset="0"/>
                <a:ea typeface="宋体" panose="02010600030101010101" pitchFamily="2" charset="-122"/>
                <a:cs typeface="Times New Roman" panose="02020603050405020304" charset="0"/>
              </a:rPr>
              <a:t>         </a:t>
            </a:r>
            <a:r>
              <a:rPr lang="en-US" b="0">
                <a:solidFill>
                  <a:srgbClr val="FF0000"/>
                </a:solidFill>
                <a:latin typeface="Times New Roman" panose="02020603050405020304" charset="0"/>
                <a:ea typeface="宋体" panose="02010600030101010101" pitchFamily="2" charset="-122"/>
              </a:rPr>
              <a:t>40---A</a:t>
            </a:r>
            <a:endParaRPr lang="en-US" altLang="en-US" b="0">
              <a:solidFill>
                <a:srgbClr val="FF0000"/>
              </a:solidFill>
              <a:latin typeface="Times New Roman" panose="02020603050405020304" charset="0"/>
              <a:ea typeface="宋体" panose="02010600030101010101" pitchFamily="2" charset="-122"/>
            </a:endParaRPr>
          </a:p>
        </p:txBody>
      </p:sp>
      <p:sp>
        <p:nvSpPr>
          <p:cNvPr id="100" name="文本框 99"/>
          <p:cNvSpPr txBox="1"/>
          <p:nvPr/>
        </p:nvSpPr>
        <p:spPr>
          <a:xfrm>
            <a:off x="4437380" y="2856230"/>
            <a:ext cx="1323975" cy="368300"/>
          </a:xfrm>
          <a:prstGeom prst="rect">
            <a:avLst/>
          </a:prstGeom>
          <a:solidFill>
            <a:schemeClr val="accent2"/>
          </a:solidFill>
          <a:ln w="9525">
            <a:noFill/>
          </a:ln>
        </p:spPr>
        <p:txBody>
          <a:bodyPr wrap="square">
            <a:spAutoFit/>
          </a:bodyPr>
          <a:p>
            <a:pPr indent="0"/>
            <a:r>
              <a:rPr lang="zh-CN" b="0" u="sng">
                <a:solidFill>
                  <a:srgbClr val="FF0000"/>
                </a:solidFill>
                <a:latin typeface="Times New Roman" panose="02020603050405020304" charset="0"/>
                <a:ea typeface="宋体" panose="02010600030101010101" pitchFamily="2" charset="-122"/>
              </a:rPr>
              <a:t>（</a:t>
            </a:r>
            <a:r>
              <a:rPr lang="en-US" b="0" u="sng">
                <a:solidFill>
                  <a:srgbClr val="FF0000"/>
                </a:solidFill>
                <a:latin typeface="Times New Roman" panose="02020603050405020304" charset="0"/>
                <a:ea typeface="宋体" panose="02010600030101010101" pitchFamily="2" charset="-122"/>
              </a:rPr>
              <a:t>function</a:t>
            </a:r>
            <a:r>
              <a:rPr lang="zh-CN" b="0" u="sng">
                <a:solidFill>
                  <a:srgbClr val="FF0000"/>
                </a:solidFill>
                <a:latin typeface="Times New Roman" panose="02020603050405020304" charset="0"/>
                <a:ea typeface="宋体" panose="02010600030101010101" pitchFamily="2" charset="-122"/>
              </a:rPr>
              <a:t>）</a:t>
            </a:r>
            <a:endParaRPr lang="zh-CN" altLang="en-US" b="0" u="sng">
              <a:solidFill>
                <a:srgbClr val="FF0000"/>
              </a:solidFill>
              <a:latin typeface="Times New Roman" panose="02020603050405020304" charset="0"/>
              <a:ea typeface="宋体" panose="02010600030101010101" pitchFamily="2" charset="-122"/>
            </a:endParaRPr>
          </a:p>
        </p:txBody>
      </p:sp>
      <p:sp>
        <p:nvSpPr>
          <p:cNvPr id="4" name="文本框 3"/>
          <p:cNvSpPr txBox="1"/>
          <p:nvPr>
            <p:custDataLst>
              <p:tags r:id="rId3"/>
            </p:custDataLst>
          </p:nvPr>
        </p:nvSpPr>
        <p:spPr>
          <a:xfrm>
            <a:off x="10200640" y="5756910"/>
            <a:ext cx="1501775" cy="368300"/>
          </a:xfrm>
          <a:prstGeom prst="rect">
            <a:avLst/>
          </a:prstGeom>
          <a:solidFill>
            <a:schemeClr val="accent2"/>
          </a:solidFill>
          <a:ln w="9525">
            <a:noFill/>
          </a:ln>
        </p:spPr>
        <p:txBody>
          <a:bodyPr wrap="square">
            <a:spAutoFit/>
          </a:bodyPr>
          <a:p>
            <a:pPr indent="0"/>
            <a:r>
              <a:rPr lang="zh-CN" b="0" u="sng">
                <a:solidFill>
                  <a:srgbClr val="FF0000"/>
                </a:solidFill>
                <a:latin typeface="Times New Roman" panose="02020603050405020304" charset="0"/>
                <a:ea typeface="宋体" panose="02010600030101010101" pitchFamily="2" charset="-122"/>
              </a:rPr>
              <a:t>（</a:t>
            </a:r>
            <a:r>
              <a:rPr lang="en-US" b="0" u="sng">
                <a:solidFill>
                  <a:srgbClr val="FF0000"/>
                </a:solidFill>
                <a:latin typeface="Times New Roman" panose="02020603050405020304" charset="0"/>
                <a:ea typeface="宋体" panose="02010600030101010101" pitchFamily="2" charset="-122"/>
              </a:rPr>
              <a:t>scenery</a:t>
            </a:r>
            <a:r>
              <a:rPr lang="zh-CN" b="0" u="sng">
                <a:solidFill>
                  <a:srgbClr val="FF0000"/>
                </a:solidFill>
                <a:latin typeface="Times New Roman" panose="02020603050405020304" charset="0"/>
                <a:ea typeface="宋体" panose="02010600030101010101" pitchFamily="2" charset="-122"/>
              </a:rPr>
              <a:t>）</a:t>
            </a:r>
            <a:endParaRPr lang="zh-CN" altLang="en-US" b="0" u="sng">
              <a:solidFill>
                <a:srgbClr val="FF0000"/>
              </a:solidFill>
              <a:latin typeface="Times New Roman" panose="02020603050405020304" charset="0"/>
              <a:ea typeface="宋体" panose="02010600030101010101" pitchFamily="2" charset="-122"/>
            </a:endParaRPr>
          </a:p>
        </p:txBody>
      </p:sp>
      <p:sp>
        <p:nvSpPr>
          <p:cNvPr id="5" name="文本框 4"/>
          <p:cNvSpPr txBox="1"/>
          <p:nvPr>
            <p:custDataLst>
              <p:tags r:id="rId4"/>
            </p:custDataLst>
          </p:nvPr>
        </p:nvSpPr>
        <p:spPr>
          <a:xfrm>
            <a:off x="10689590" y="6489700"/>
            <a:ext cx="1501775" cy="368300"/>
          </a:xfrm>
          <a:prstGeom prst="rect">
            <a:avLst/>
          </a:prstGeom>
          <a:solidFill>
            <a:schemeClr val="accent2"/>
          </a:solidFill>
          <a:ln w="9525">
            <a:noFill/>
          </a:ln>
        </p:spPr>
        <p:txBody>
          <a:bodyPr wrap="square">
            <a:spAutoFit/>
          </a:bodyPr>
          <a:p>
            <a:pPr indent="0"/>
            <a:r>
              <a:rPr lang="zh-CN" b="0" u="sng">
                <a:solidFill>
                  <a:srgbClr val="FF0000"/>
                </a:solidFill>
                <a:latin typeface="Times New Roman" panose="02020603050405020304" charset="0"/>
                <a:ea typeface="宋体" panose="02010600030101010101" pitchFamily="2" charset="-122"/>
              </a:rPr>
              <a:t>（</a:t>
            </a:r>
            <a:r>
              <a:rPr lang="en-US" b="0" u="sng">
                <a:solidFill>
                  <a:srgbClr val="FF0000"/>
                </a:solidFill>
                <a:latin typeface="Times New Roman" panose="02020603050405020304" charset="0"/>
                <a:ea typeface="宋体" panose="02010600030101010101" pitchFamily="2" charset="-122"/>
              </a:rPr>
              <a:t>cheapness</a:t>
            </a:r>
            <a:r>
              <a:rPr lang="zh-CN" b="0" u="sng">
                <a:solidFill>
                  <a:srgbClr val="FF0000"/>
                </a:solidFill>
                <a:latin typeface="Times New Roman" panose="02020603050405020304" charset="0"/>
                <a:ea typeface="宋体" panose="02010600030101010101" pitchFamily="2" charset="-122"/>
              </a:rPr>
              <a:t>）</a:t>
            </a:r>
            <a:endParaRPr lang="zh-CN" altLang="en-US" b="0" u="sng">
              <a:solidFill>
                <a:srgbClr val="FF0000"/>
              </a:solidFill>
              <a:latin typeface="Times New Roman" panose="02020603050405020304" charset="0"/>
              <a:ea typeface="宋体" panose="02010600030101010101" pitchFamily="2" charset="-122"/>
            </a:endParaRPr>
          </a:p>
        </p:txBody>
      </p:sp>
      <p:sp>
        <p:nvSpPr>
          <p:cNvPr id="7" name="文本框 6"/>
          <p:cNvSpPr txBox="1"/>
          <p:nvPr>
            <p:custDataLst>
              <p:tags r:id="rId5"/>
            </p:custDataLst>
          </p:nvPr>
        </p:nvSpPr>
        <p:spPr>
          <a:xfrm>
            <a:off x="5172710" y="6529705"/>
            <a:ext cx="1501775" cy="368300"/>
          </a:xfrm>
          <a:prstGeom prst="rect">
            <a:avLst/>
          </a:prstGeom>
          <a:solidFill>
            <a:schemeClr val="accent2"/>
          </a:solidFill>
          <a:ln w="9525">
            <a:noFill/>
          </a:ln>
        </p:spPr>
        <p:txBody>
          <a:bodyPr wrap="square">
            <a:spAutoFit/>
          </a:bodyPr>
          <a:p>
            <a:pPr indent="0"/>
            <a:r>
              <a:rPr lang="zh-CN" b="0" u="sng">
                <a:solidFill>
                  <a:srgbClr val="FF0000"/>
                </a:solidFill>
                <a:latin typeface="Times New Roman" panose="02020603050405020304" charset="0"/>
                <a:ea typeface="宋体" panose="02010600030101010101" pitchFamily="2" charset="-122"/>
              </a:rPr>
              <a:t>（</a:t>
            </a:r>
            <a:r>
              <a:rPr lang="en-US" b="0" u="sng">
                <a:solidFill>
                  <a:srgbClr val="FF0000"/>
                </a:solidFill>
                <a:latin typeface="Times New Roman" panose="02020603050405020304" charset="0"/>
                <a:ea typeface="宋体" panose="02010600030101010101" pitchFamily="2" charset="-122"/>
              </a:rPr>
              <a:t>function</a:t>
            </a:r>
            <a:r>
              <a:rPr lang="zh-CN" b="0" u="sng">
                <a:solidFill>
                  <a:srgbClr val="FF0000"/>
                </a:solidFill>
                <a:latin typeface="Times New Roman" panose="02020603050405020304" charset="0"/>
                <a:ea typeface="宋体" panose="02010600030101010101" pitchFamily="2" charset="-122"/>
              </a:rPr>
              <a:t>）</a:t>
            </a:r>
            <a:endParaRPr lang="zh-CN" altLang="en-US" b="0" u="sng">
              <a:solidFill>
                <a:srgbClr val="FF0000"/>
              </a:solidFill>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750" fill="hold"/>
                                        <p:tgtEl>
                                          <p:spTgt spid="41"/>
                                        </p:tgtEl>
                                        <p:attrNameLst>
                                          <p:attrName>ppt_x</p:attrName>
                                        </p:attrNameLst>
                                      </p:cBhvr>
                                      <p:tavLst>
                                        <p:tav tm="0">
                                          <p:val>
                                            <p:strVal val="0-#ppt_w/2"/>
                                          </p:val>
                                        </p:tav>
                                        <p:tav tm="100000">
                                          <p:val>
                                            <p:strVal val="#ppt_x"/>
                                          </p:val>
                                        </p:tav>
                                      </p:tavLst>
                                    </p:anim>
                                    <p:anim calcmode="lin" valueType="num">
                                      <p:cBhvr additive="base">
                                        <p:cTn id="12" dur="75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bldLvl="0" animBg="1"/>
      <p:bldP spid="100" grpId="0" bldLvl="0" animBg="1"/>
      <p:bldP spid="4" grpId="0" bldLvl="0" animBg="1"/>
      <p:bldP spid="5" grpId="0" bldLvl="0" animBg="1"/>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0"/>
          </p:nvPr>
        </p:nvPicPr>
        <p:blipFill>
          <a:blip r:embed="rId1" cstate="screen"/>
          <a:srcRect/>
          <a:stretch>
            <a:fillRect/>
          </a:stretch>
        </p:blipFill>
        <p:spPr/>
      </p:pic>
      <p:sp>
        <p:nvSpPr>
          <p:cNvPr id="8" name="Rectangle 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0" y="0"/>
            <a:ext cx="12192000" cy="6858000"/>
          </a:xfrm>
          <a:prstGeom prst="rect">
            <a:avLst/>
          </a:prstGeom>
          <a:solidFill>
            <a:srgbClr val="70958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1277893" y="4341035"/>
            <a:ext cx="9637484" cy="1445260"/>
          </a:xfrm>
          <a:prstGeom prst="rect">
            <a:avLst/>
          </a:prstGeom>
          <a:noFill/>
        </p:spPr>
        <p:txBody>
          <a:bodyPr wrap="square" rtlCol="0">
            <a:spAutoFit/>
          </a:bodyPr>
          <a:lstStyle/>
          <a:p>
            <a:pPr algn="ctr"/>
            <a:r>
              <a:rPr lang="en-US" sz="8800" b="1" dirty="0">
                <a:solidFill>
                  <a:schemeClr val="bg1"/>
                </a:solidFill>
                <a:latin typeface="+mj-lt"/>
              </a:rPr>
              <a:t>归纳总结</a:t>
            </a:r>
            <a:endParaRPr lang="en-US" sz="8800" b="1" dirty="0">
              <a:solidFill>
                <a:schemeClr val="bg1"/>
              </a:solidFill>
              <a:latin typeface="+mj-lt"/>
            </a:endParaRPr>
          </a:p>
        </p:txBody>
      </p:sp>
      <p:pic>
        <p:nvPicPr>
          <p:cNvPr id="14" name="图片占位符 13"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PicPr>
            <a:picLocks noGrp="1" noChangeAspect="1"/>
          </p:cNvPicPr>
          <p:nvPr>
            <p:ph type="pic" sz="quarter" idx="11"/>
            <p:custDataLst>
              <p:tags r:id="rId2"/>
            </p:custDataLst>
          </p:nvPr>
        </p:nvPicPr>
        <p:blipFill>
          <a:blip r:embed="rId3" cstate="screen"/>
          <a:srcRect/>
          <a:stretch>
            <a:fillRect/>
          </a:stretch>
        </p:blipFill>
        <p:spPr>
          <a:xfrm>
            <a:off x="1029335" y="748665"/>
            <a:ext cx="10135235" cy="2510155"/>
          </a:xfrm>
        </p:spPr>
      </p:pic>
      <p:sp>
        <p:nvSpPr>
          <p:cNvPr id="15"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
        <p:nvSpPr>
          <p:cNvPr id="2" name="TextBox 3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custDataLst>
              <p:tags r:id="rId4"/>
            </p:custDataLst>
          </p:nvPr>
        </p:nvSpPr>
        <p:spPr>
          <a:xfrm>
            <a:off x="-1219562" y="804085"/>
            <a:ext cx="9637484" cy="922020"/>
          </a:xfrm>
          <a:prstGeom prst="rect">
            <a:avLst/>
          </a:prstGeom>
          <a:noFill/>
        </p:spPr>
        <p:txBody>
          <a:bodyPr wrap="square" rtlCol="0">
            <a:spAutoFit/>
          </a:bodyPr>
          <a:p>
            <a:pPr algn="ctr"/>
            <a:r>
              <a:rPr lang="zh-CN" altLang="en-US" sz="5400" b="1" dirty="0">
                <a:solidFill>
                  <a:schemeClr val="tx1"/>
                </a:solidFill>
                <a:latin typeface="+mj-lt"/>
              </a:rPr>
              <a:t>答案校对</a:t>
            </a:r>
            <a:endParaRPr lang="zh-CN" altLang="en-US" sz="5400" b="1" dirty="0">
              <a:solidFill>
                <a:schemeClr val="tx1"/>
              </a:solidFill>
              <a:latin typeface="+mj-lt"/>
            </a:endParaRPr>
          </a:p>
        </p:txBody>
      </p:sp>
      <p:sp>
        <p:nvSpPr>
          <p:cNvPr id="3" name="文本框 2"/>
          <p:cNvSpPr txBox="1"/>
          <p:nvPr>
            <p:custDataLst>
              <p:tags r:id="rId5"/>
            </p:custDataLst>
          </p:nvPr>
        </p:nvSpPr>
        <p:spPr>
          <a:xfrm>
            <a:off x="1493520" y="1725930"/>
            <a:ext cx="6780530" cy="1137285"/>
          </a:xfrm>
          <a:prstGeom prst="rect">
            <a:avLst/>
          </a:prstGeom>
          <a:noFill/>
          <a:ln w="9525">
            <a:noFill/>
          </a:ln>
          <a:extLst>
            <a:ext uri="{909E8E84-426E-40DD-AFC4-6F175D3DCCD1}">
              <a14:hiddenFill xmlns:a14="http://schemas.microsoft.com/office/drawing/2010/main">
                <a:solidFill>
                  <a:schemeClr val="accent2"/>
                </a:solidFill>
              </a14:hiddenFill>
            </a:ext>
          </a:extLst>
        </p:spPr>
        <p:txBody>
          <a:bodyPr wrap="square">
            <a:spAutoFit/>
          </a:bodyPr>
          <a:p>
            <a:pPr indent="0"/>
            <a:r>
              <a:rPr lang="en-US" sz="3600" b="0">
                <a:latin typeface="仿宋" panose="02010609060101010101" charset="-122"/>
                <a:ea typeface="宋体" panose="02010600030101010101" pitchFamily="2" charset="-122"/>
                <a:cs typeface="Times New Roman" panose="02020603050405020304" charset="0"/>
              </a:rPr>
              <a:t> </a:t>
            </a:r>
            <a:r>
              <a:rPr lang="en-US" sz="3200" b="0">
                <a:solidFill>
                  <a:srgbClr val="0000FF"/>
                </a:solidFill>
                <a:latin typeface="Times New Roman" panose="02020603050405020304" charset="0"/>
                <a:ea typeface="宋体" panose="02010600030101010101" pitchFamily="2" charset="-122"/>
              </a:rPr>
              <a:t>36---D</a:t>
            </a:r>
            <a:r>
              <a:rPr lang="en-US" sz="3200" b="0">
                <a:solidFill>
                  <a:srgbClr val="0000FF"/>
                </a:solidFill>
                <a:latin typeface="Times New Roman" panose="02020603050405020304" charset="0"/>
                <a:ea typeface="宋体" panose="02010600030101010101" pitchFamily="2" charset="-122"/>
                <a:cs typeface="Times New Roman" panose="02020603050405020304" charset="0"/>
              </a:rPr>
              <a:t> </a:t>
            </a:r>
            <a:r>
              <a:rPr lang="en-US" sz="3200" b="0">
                <a:solidFill>
                  <a:srgbClr val="FF0000"/>
                </a:solidFill>
                <a:latin typeface="Times New Roman" panose="02020603050405020304" charset="0"/>
                <a:ea typeface="宋体" panose="02010600030101010101" pitchFamily="2" charset="-122"/>
                <a:cs typeface="Times New Roman" panose="02020603050405020304" charset="0"/>
              </a:rPr>
              <a:t>    </a:t>
            </a:r>
            <a:r>
              <a:rPr lang="en-US" sz="3200" b="0">
                <a:latin typeface="Times New Roman" panose="02020603050405020304" charset="0"/>
                <a:ea typeface="宋体" panose="02010600030101010101" pitchFamily="2" charset="-122"/>
                <a:cs typeface="Times New Roman" panose="02020603050405020304" charset="0"/>
              </a:rPr>
              <a:t>     </a:t>
            </a:r>
            <a:r>
              <a:rPr lang="en-US" sz="3200" b="0">
                <a:solidFill>
                  <a:srgbClr val="FF0000"/>
                </a:solidFill>
                <a:latin typeface="Times New Roman" panose="02020603050405020304" charset="0"/>
                <a:ea typeface="宋体" panose="02010600030101010101" pitchFamily="2" charset="-122"/>
              </a:rPr>
              <a:t>37---G</a:t>
            </a:r>
            <a:r>
              <a:rPr lang="en-US" sz="3200" b="0">
                <a:latin typeface="Times New Roman" panose="02020603050405020304" charset="0"/>
                <a:ea typeface="宋体" panose="02010600030101010101" pitchFamily="2" charset="-122"/>
                <a:cs typeface="Times New Roman" panose="02020603050405020304" charset="0"/>
              </a:rPr>
              <a:t> </a:t>
            </a:r>
            <a:r>
              <a:rPr lang="en-US" sz="3200" b="0">
                <a:solidFill>
                  <a:srgbClr val="FF0000"/>
                </a:solidFill>
                <a:latin typeface="Times New Roman" panose="02020603050405020304" charset="0"/>
                <a:ea typeface="宋体" panose="02010600030101010101" pitchFamily="2" charset="-122"/>
                <a:cs typeface="Times New Roman" panose="02020603050405020304" charset="0"/>
              </a:rPr>
              <a:t>       </a:t>
            </a:r>
            <a:r>
              <a:rPr lang="en-US" sz="3200" b="0">
                <a:latin typeface="Times New Roman" panose="02020603050405020304" charset="0"/>
                <a:ea typeface="宋体" panose="02010600030101010101" pitchFamily="2" charset="-122"/>
                <a:cs typeface="Times New Roman" panose="02020603050405020304" charset="0"/>
              </a:rPr>
              <a:t> </a:t>
            </a:r>
            <a:r>
              <a:rPr lang="en-US" sz="3200" b="0">
                <a:latin typeface="Times New Roman" panose="02020603050405020304" charset="0"/>
                <a:ea typeface="宋体" panose="02010600030101010101" pitchFamily="2" charset="-122"/>
              </a:rPr>
              <a:t>38--- C</a:t>
            </a:r>
            <a:endParaRPr lang="en-US" sz="3200" b="0">
              <a:latin typeface="Times New Roman" panose="02020603050405020304" charset="0"/>
              <a:ea typeface="宋体" panose="02010600030101010101" pitchFamily="2" charset="-122"/>
              <a:cs typeface="Times New Roman" panose="02020603050405020304" charset="0"/>
            </a:endParaRPr>
          </a:p>
          <a:p>
            <a:pPr indent="0"/>
            <a:r>
              <a:rPr lang="en-US" sz="3200" b="0">
                <a:latin typeface="Times New Roman" panose="02020603050405020304" charset="0"/>
                <a:ea typeface="宋体" panose="02010600030101010101" pitchFamily="2" charset="-122"/>
                <a:cs typeface="Times New Roman" panose="02020603050405020304" charset="0"/>
              </a:rPr>
              <a:t>  </a:t>
            </a:r>
            <a:r>
              <a:rPr lang="en-US" sz="3200" b="0">
                <a:latin typeface="Times New Roman" panose="02020603050405020304" charset="0"/>
                <a:ea typeface="宋体" panose="02010600030101010101" pitchFamily="2" charset="-122"/>
              </a:rPr>
              <a:t>39---E</a:t>
            </a:r>
            <a:r>
              <a:rPr lang="en-US" sz="3200" b="0">
                <a:latin typeface="Times New Roman" panose="02020603050405020304" charset="0"/>
                <a:ea typeface="宋体" panose="02010600030101010101" pitchFamily="2" charset="-122"/>
                <a:cs typeface="Times New Roman" panose="02020603050405020304" charset="0"/>
              </a:rPr>
              <a:t>           </a:t>
            </a:r>
            <a:r>
              <a:rPr lang="en-US" sz="3200" b="0">
                <a:solidFill>
                  <a:srgbClr val="FF0000"/>
                </a:solidFill>
                <a:latin typeface="Times New Roman" panose="02020603050405020304" charset="0"/>
                <a:ea typeface="宋体" panose="02010600030101010101" pitchFamily="2" charset="-122"/>
              </a:rPr>
              <a:t>40---A</a:t>
            </a:r>
            <a:endParaRPr lang="en-US" altLang="en-US" sz="3200" b="0">
              <a:solidFill>
                <a:srgbClr val="FF0000"/>
              </a:solidFill>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2" presetClass="entr" presetSubtype="4" decel="100000" fill="hold" grpId="0" nodeType="withEffect">
                                  <p:stCondLst>
                                    <p:cond delay="100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750" fill="hold"/>
                                        <p:tgtEl>
                                          <p:spTgt spid="35"/>
                                        </p:tgtEl>
                                        <p:attrNameLst>
                                          <p:attrName>ppt_x</p:attrName>
                                        </p:attrNameLst>
                                      </p:cBhvr>
                                      <p:tavLst>
                                        <p:tav tm="0">
                                          <p:val>
                                            <p:strVal val="#ppt_x"/>
                                          </p:val>
                                        </p:tav>
                                        <p:tav tm="100000">
                                          <p:val>
                                            <p:strVal val="#ppt_x"/>
                                          </p:val>
                                        </p:tav>
                                      </p:tavLst>
                                    </p:anim>
                                    <p:anim calcmode="lin" valueType="num">
                                      <p:cBhvr additive="base">
                                        <p:cTn id="15" dur="75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678766" y="1617998"/>
            <a:ext cx="9028430" cy="3153410"/>
          </a:xfrm>
          <a:prstGeom prst="rect">
            <a:avLst/>
          </a:prstGeom>
          <a:noFill/>
        </p:spPr>
        <p:txBody>
          <a:bodyPr wrap="none" rtlCol="0">
            <a:spAutoFit/>
          </a:bodyPr>
          <a:lstStyle/>
          <a:p>
            <a:pPr algn="ctr"/>
            <a:r>
              <a:rPr lang="en-US" altLang="zh-CN" sz="19900" dirty="0">
                <a:solidFill>
                  <a:schemeClr val="tx2">
                    <a:lumMod val="50000"/>
                  </a:schemeClr>
                </a:solidFill>
                <a:latin typeface="方正吕建德字体" panose="02010600010101010101" pitchFamily="2" charset="-122"/>
                <a:ea typeface="方正吕建德字体" panose="02010600010101010101" pitchFamily="2" charset="-122"/>
              </a:rPr>
              <a:t>Thanks!</a:t>
            </a:r>
            <a:endParaRPr lang="en-US" altLang="zh-CN" sz="19900" dirty="0">
              <a:solidFill>
                <a:schemeClr val="tx2">
                  <a:lumMod val="50000"/>
                </a:schemeClr>
              </a:solidFill>
              <a:latin typeface="方正吕建德字体" panose="02010600010101010101" pitchFamily="2" charset="-122"/>
              <a:ea typeface="方正吕建德字体" panose="02010600010101010101" pitchFamily="2" charset="-122"/>
            </a:endParaRPr>
          </a:p>
        </p:txBody>
      </p:sp>
      <p:pic>
        <p:nvPicPr>
          <p:cNvPr id="7" name="图片 6"/>
          <p:cNvPicPr>
            <a:picLocks noChangeAspect="1"/>
          </p:cNvPicPr>
          <p:nvPr/>
        </p:nvPicPr>
        <p:blipFill rotWithShape="1">
          <a:blip r:embed="rId2" cstate="screen"/>
          <a:srcRect/>
          <a:stretch>
            <a:fillRect/>
          </a:stretch>
        </p:blipFill>
        <p:spPr>
          <a:xfrm>
            <a:off x="5368635" y="3789035"/>
            <a:ext cx="1454728" cy="11573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2857500" y="2032635"/>
            <a:ext cx="6504940" cy="1322070"/>
          </a:xfrm>
          <a:prstGeom prst="rect">
            <a:avLst/>
          </a:prstGeom>
          <a:solidFill>
            <a:schemeClr val="bg1"/>
          </a:solidFill>
        </p:spPr>
        <p:txBody>
          <a:bodyPr wrap="square" rtlCol="0">
            <a:spAutoFit/>
          </a:bodyPr>
          <a:lstStyle/>
          <a:p>
            <a:pPr algn="ctr"/>
            <a:r>
              <a:rPr lang="zh-CN" altLang="en-US" sz="4000" dirty="0">
                <a:solidFill>
                  <a:schemeClr val="tx2">
                    <a:lumMod val="50000"/>
                  </a:schemeClr>
                </a:solidFill>
                <a:latin typeface="方正吕建德字体" panose="02010600010101010101" pitchFamily="2" charset="-122"/>
                <a:ea typeface="方正吕建德字体" panose="02010600010101010101" pitchFamily="2" charset="-122"/>
              </a:rPr>
              <a:t> 2023年1月浙江省首考七选五任务型阅读解题方法探析 </a:t>
            </a:r>
            <a:endParaRPr lang="zh-CN" altLang="en-US" sz="4000" dirty="0">
              <a:solidFill>
                <a:schemeClr val="tx2">
                  <a:lumMod val="50000"/>
                </a:schemeClr>
              </a:solidFill>
              <a:latin typeface="方正吕建德字体" panose="02010600010101010101" pitchFamily="2" charset="-122"/>
              <a:ea typeface="方正吕建德字体" panose="02010600010101010101" pitchFamily="2" charset="-122"/>
            </a:endParaRPr>
          </a:p>
        </p:txBody>
      </p:sp>
      <p:sp>
        <p:nvSpPr>
          <p:cNvPr id="5" name="文本框 4"/>
          <p:cNvSpPr txBox="1"/>
          <p:nvPr/>
        </p:nvSpPr>
        <p:spPr>
          <a:xfrm>
            <a:off x="3713017" y="3970883"/>
            <a:ext cx="4793673" cy="368300"/>
          </a:xfrm>
          <a:prstGeom prst="rect">
            <a:avLst/>
          </a:prstGeom>
          <a:noFill/>
        </p:spPr>
        <p:txBody>
          <a:bodyPr wrap="square" rtlCol="0">
            <a:spAutoFit/>
          </a:bodyPr>
          <a:lstStyle/>
          <a:p>
            <a:pPr algn="dist"/>
            <a:r>
              <a:rPr lang="zh-CN" altLang="en-US" dirty="0">
                <a:solidFill>
                  <a:schemeClr val="bg1">
                    <a:lumMod val="50000"/>
                  </a:schemeClr>
                </a:solidFill>
                <a:latin typeface="方正苏新诗柳楷简体" panose="02000000000000000000" pitchFamily="2" charset="-122"/>
                <a:ea typeface="方正苏新诗柳楷简体" panose="02000000000000000000" pitchFamily="2" charset="-122"/>
              </a:rPr>
              <a:t>浙江 朱建焕  邵晓誉</a:t>
            </a:r>
            <a:endParaRPr lang="zh-CN" altLang="en-US" dirty="0">
              <a:solidFill>
                <a:schemeClr val="bg1">
                  <a:lumMod val="50000"/>
                </a:schemeClr>
              </a:solidFill>
              <a:latin typeface="方正苏新诗柳楷简体" panose="02000000000000000000" pitchFamily="2" charset="-122"/>
              <a:ea typeface="方正苏新诗柳楷简体" panose="02000000000000000000" pitchFamily="2" charset="-122"/>
            </a:endParaRPr>
          </a:p>
        </p:txBody>
      </p:sp>
      <p:pic>
        <p:nvPicPr>
          <p:cNvPr id="7" name="图片 6"/>
          <p:cNvPicPr>
            <a:picLocks noChangeAspect="1"/>
          </p:cNvPicPr>
          <p:nvPr/>
        </p:nvPicPr>
        <p:blipFill rotWithShape="1">
          <a:blip r:embed="rId2" cstate="screen"/>
          <a:srcRect/>
          <a:stretch>
            <a:fillRect/>
          </a:stretch>
        </p:blipFill>
        <p:spPr>
          <a:xfrm>
            <a:off x="5368635" y="4338945"/>
            <a:ext cx="1454728" cy="11573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453746" y="2321004"/>
            <a:ext cx="3724096" cy="2215991"/>
          </a:xfrm>
          <a:prstGeom prst="rect">
            <a:avLst/>
          </a:prstGeom>
          <a:noFill/>
        </p:spPr>
        <p:txBody>
          <a:bodyPr wrap="none" rtlCol="0">
            <a:spAutoFit/>
          </a:bodyPr>
          <a:lstStyle/>
          <a:p>
            <a:pPr algn="ctr"/>
            <a:r>
              <a:rPr lang="zh-CN" altLang="en-US" sz="13800" dirty="0">
                <a:solidFill>
                  <a:schemeClr val="tx2">
                    <a:lumMod val="50000"/>
                  </a:schemeClr>
                </a:solidFill>
                <a:latin typeface="方正吕建德字体" panose="02010600010101010101" pitchFamily="2" charset="-122"/>
                <a:ea typeface="方正吕建德字体" panose="02010600010101010101" pitchFamily="2" charset="-122"/>
              </a:rPr>
              <a:t>目录</a:t>
            </a:r>
            <a:endParaRPr lang="zh-CN" altLang="en-US" sz="13800" dirty="0">
              <a:solidFill>
                <a:schemeClr val="tx2">
                  <a:lumMod val="50000"/>
                </a:schemeClr>
              </a:solidFill>
              <a:latin typeface="方正吕建德字体" panose="02010600010101010101" pitchFamily="2" charset="-122"/>
              <a:ea typeface="方正吕建德字体" panose="02010600010101010101" pitchFamily="2" charset="-122"/>
            </a:endParaRPr>
          </a:p>
        </p:txBody>
      </p:sp>
      <p:sp>
        <p:nvSpPr>
          <p:cNvPr id="3" name="文本框 2"/>
          <p:cNvSpPr txBox="1"/>
          <p:nvPr/>
        </p:nvSpPr>
        <p:spPr>
          <a:xfrm rot="5400000">
            <a:off x="1583977" y="3362101"/>
            <a:ext cx="3463633" cy="369332"/>
          </a:xfrm>
          <a:prstGeom prst="rect">
            <a:avLst/>
          </a:prstGeom>
          <a:noFill/>
        </p:spPr>
        <p:txBody>
          <a:bodyPr wrap="square" rtlCol="0">
            <a:spAutoFit/>
          </a:bodyPr>
          <a:lstStyle/>
          <a:p>
            <a:pPr algn="dist"/>
            <a:r>
              <a:rPr lang="en-US" altLang="zh-CN" dirty="0">
                <a:solidFill>
                  <a:schemeClr val="bg1">
                    <a:lumMod val="50000"/>
                  </a:schemeClr>
                </a:solidFill>
                <a:latin typeface="方正苏新诗柳楷简体" panose="02000000000000000000" pitchFamily="2" charset="-122"/>
                <a:ea typeface="方正苏新诗柳楷简体" panose="02000000000000000000" pitchFamily="2" charset="-122"/>
              </a:rPr>
              <a:t>CONTENTS</a:t>
            </a:r>
            <a:endParaRPr lang="zh-CN" altLang="en-US" dirty="0">
              <a:solidFill>
                <a:schemeClr val="bg1">
                  <a:lumMod val="50000"/>
                </a:schemeClr>
              </a:solidFill>
              <a:latin typeface="方正苏新诗柳楷简体" panose="02000000000000000000" pitchFamily="2" charset="-122"/>
              <a:ea typeface="方正苏新诗柳楷简体" panose="02000000000000000000" pitchFamily="2" charset="-122"/>
            </a:endParaRPr>
          </a:p>
        </p:txBody>
      </p:sp>
      <p:sp>
        <p:nvSpPr>
          <p:cNvPr id="4" name="矩形 3"/>
          <p:cNvSpPr/>
          <p:nvPr/>
        </p:nvSpPr>
        <p:spPr>
          <a:xfrm>
            <a:off x="6262255" y="0"/>
            <a:ext cx="5929745" cy="6858000"/>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4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7622545" y="1355591"/>
            <a:ext cx="3140581" cy="1288407"/>
            <a:chOff x="4201762" y="1323425"/>
            <a:chExt cx="3140581" cy="1288407"/>
          </a:xfrm>
        </p:grpSpPr>
        <p:sp>
          <p:nvSpPr>
            <p:cNvPr id="6" name="Rectangle: Rounded Corners 20"/>
            <p:cNvSpPr/>
            <p:nvPr/>
          </p:nvSpPr>
          <p:spPr>
            <a:xfrm>
              <a:off x="4201762" y="1323425"/>
              <a:ext cx="3140581" cy="1105576"/>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8"/>
            <p:cNvSpPr txBox="1"/>
            <p:nvPr/>
          </p:nvSpPr>
          <p:spPr>
            <a:xfrm>
              <a:off x="4702530" y="1642797"/>
              <a:ext cx="2139044" cy="337185"/>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本课设计理念</a:t>
              </a:r>
              <a:endParaRPr lang="en-US" sz="1600" b="1" dirty="0">
                <a:solidFill>
                  <a:schemeClr val="tx1">
                    <a:lumMod val="75000"/>
                    <a:lumOff val="25000"/>
                  </a:schemeClr>
                </a:solidFill>
                <a:latin typeface="+mj-lt"/>
              </a:endParaRPr>
            </a:p>
          </p:txBody>
        </p:sp>
        <p:grpSp>
          <p:nvGrpSpPr>
            <p:cNvPr id="8" name="Group 40"/>
            <p:cNvGrpSpPr/>
            <p:nvPr/>
          </p:nvGrpSpPr>
          <p:grpSpPr>
            <a:xfrm>
              <a:off x="5578277" y="2257871"/>
              <a:ext cx="353961" cy="353961"/>
              <a:chOff x="5578277" y="2257871"/>
              <a:chExt cx="353961" cy="353961"/>
            </a:xfrm>
          </p:grpSpPr>
          <p:sp>
            <p:nvSpPr>
              <p:cNvPr id="9" name="Rectangle: Rounded Corners 38"/>
              <p:cNvSpPr/>
              <p:nvPr/>
            </p:nvSpPr>
            <p:spPr>
              <a:xfrm>
                <a:off x="5578277" y="2257871"/>
                <a:ext cx="353961" cy="353961"/>
              </a:xfrm>
              <a:prstGeom prst="roundRect">
                <a:avLst>
                  <a:gd name="adj" fmla="val 13079"/>
                </a:avLst>
              </a:prstGeom>
              <a:ln>
                <a:noFill/>
              </a:ln>
              <a:effectLst>
                <a:outerShdw blurRad="241300" dist="101600" dir="5400000" sx="93000" sy="9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49"/>
              <p:cNvSpPr/>
              <p:nvPr/>
            </p:nvSpPr>
            <p:spPr bwMode="auto">
              <a:xfrm>
                <a:off x="5722973" y="2371917"/>
                <a:ext cx="64569" cy="12586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a:p>
            </p:txBody>
          </p:sp>
        </p:grpSp>
      </p:grpSp>
      <p:grpSp>
        <p:nvGrpSpPr>
          <p:cNvPr id="13" name="Group 4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7622546" y="3173"/>
            <a:ext cx="3140581" cy="1288407"/>
            <a:chOff x="4201762" y="1323425"/>
            <a:chExt cx="3140581" cy="1288407"/>
          </a:xfrm>
        </p:grpSpPr>
        <p:sp>
          <p:nvSpPr>
            <p:cNvPr id="14" name="Rectangle: Rounded Corners 43"/>
            <p:cNvSpPr/>
            <p:nvPr/>
          </p:nvSpPr>
          <p:spPr>
            <a:xfrm>
              <a:off x="4201762" y="1323425"/>
              <a:ext cx="3140581" cy="1105576"/>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44"/>
            <p:cNvGrpSpPr/>
            <p:nvPr/>
          </p:nvGrpSpPr>
          <p:grpSpPr>
            <a:xfrm>
              <a:off x="4453473" y="1557072"/>
              <a:ext cx="2637159" cy="658619"/>
              <a:chOff x="4453473" y="1557072"/>
              <a:chExt cx="2637159" cy="658619"/>
            </a:xfrm>
          </p:grpSpPr>
          <p:sp>
            <p:nvSpPr>
              <p:cNvPr id="19" name="TextBox 48"/>
              <p:cNvSpPr txBox="1"/>
              <p:nvPr/>
            </p:nvSpPr>
            <p:spPr>
              <a:xfrm>
                <a:off x="4702530" y="1557072"/>
                <a:ext cx="2139044" cy="337185"/>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设计思路</a:t>
                </a:r>
                <a:endParaRPr lang="en-US" sz="1600" b="1" dirty="0">
                  <a:solidFill>
                    <a:schemeClr val="tx1">
                      <a:lumMod val="75000"/>
                      <a:lumOff val="25000"/>
                    </a:schemeClr>
                  </a:solidFill>
                  <a:latin typeface="+mj-lt"/>
                </a:endParaRPr>
              </a:p>
            </p:txBody>
          </p:sp>
          <p:sp>
            <p:nvSpPr>
              <p:cNvPr id="20" name="TextBox 49"/>
              <p:cNvSpPr txBox="1"/>
              <p:nvPr/>
            </p:nvSpPr>
            <p:spPr>
              <a:xfrm>
                <a:off x="4453473" y="1892983"/>
                <a:ext cx="2637159" cy="322708"/>
              </a:xfrm>
              <a:prstGeom prst="rect">
                <a:avLst/>
              </a:prstGeom>
              <a:noFill/>
            </p:spPr>
            <p:txBody>
              <a:bodyPr wrap="square" rtlCol="0">
                <a:spAutoFit/>
              </a:bodyPr>
              <a:lstStyle/>
              <a:p>
                <a:pPr algn="ctr">
                  <a:lnSpc>
                    <a:spcPct val="120000"/>
                  </a:lnSpc>
                </a:pPr>
                <a:r>
                  <a:rPr lang="en-US" sz="1200" dirty="0">
                    <a:solidFill>
                      <a:schemeClr val="bg1">
                        <a:lumMod val="65000"/>
                      </a:schemeClr>
                    </a:solidFill>
                  </a:rPr>
                  <a:t>本文基于什么学生什么问题？</a:t>
                </a:r>
                <a:endParaRPr lang="en-US" sz="1200" dirty="0">
                  <a:solidFill>
                    <a:schemeClr val="bg1">
                      <a:lumMod val="65000"/>
                    </a:schemeClr>
                  </a:solidFill>
                </a:endParaRPr>
              </a:p>
            </p:txBody>
          </p:sp>
        </p:grpSp>
        <p:grpSp>
          <p:nvGrpSpPr>
            <p:cNvPr id="16" name="Group 45"/>
            <p:cNvGrpSpPr/>
            <p:nvPr/>
          </p:nvGrpSpPr>
          <p:grpSpPr>
            <a:xfrm>
              <a:off x="5578277" y="2257871"/>
              <a:ext cx="353961" cy="353961"/>
              <a:chOff x="5578277" y="2257871"/>
              <a:chExt cx="353961" cy="353961"/>
            </a:xfrm>
          </p:grpSpPr>
          <p:sp>
            <p:nvSpPr>
              <p:cNvPr id="17" name="Rectangle: Rounded Corners 46"/>
              <p:cNvSpPr/>
              <p:nvPr/>
            </p:nvSpPr>
            <p:spPr>
              <a:xfrm>
                <a:off x="5578277" y="2257871"/>
                <a:ext cx="353961" cy="353961"/>
              </a:xfrm>
              <a:prstGeom prst="roundRect">
                <a:avLst>
                  <a:gd name="adj" fmla="val 13079"/>
                </a:avLst>
              </a:prstGeom>
              <a:ln>
                <a:noFill/>
              </a:ln>
              <a:effectLst>
                <a:outerShdw blurRad="241300" dist="101600" dir="5400000" sx="93000" sy="9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4549"/>
              <p:cNvSpPr/>
              <p:nvPr/>
            </p:nvSpPr>
            <p:spPr bwMode="auto">
              <a:xfrm>
                <a:off x="5722973" y="2371917"/>
                <a:ext cx="64569" cy="12586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a:p>
            </p:txBody>
          </p:sp>
        </p:grpSp>
      </p:grpSp>
      <p:grpSp>
        <p:nvGrpSpPr>
          <p:cNvPr id="21" name="Group 5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7622544" y="4083875"/>
            <a:ext cx="3140581" cy="1288407"/>
            <a:chOff x="4201762" y="1323425"/>
            <a:chExt cx="3140581" cy="1288407"/>
          </a:xfrm>
        </p:grpSpPr>
        <p:sp>
          <p:nvSpPr>
            <p:cNvPr id="22" name="Rectangle: Rounded Corners 61"/>
            <p:cNvSpPr/>
            <p:nvPr/>
          </p:nvSpPr>
          <p:spPr>
            <a:xfrm>
              <a:off x="4201762" y="1323425"/>
              <a:ext cx="3140581" cy="1105576"/>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66"/>
            <p:cNvSpPr txBox="1"/>
            <p:nvPr/>
          </p:nvSpPr>
          <p:spPr>
            <a:xfrm>
              <a:off x="4701895" y="1658037"/>
              <a:ext cx="2139044" cy="337185"/>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学生收获</a:t>
              </a:r>
              <a:endParaRPr lang="en-US" sz="1600" b="1" dirty="0">
                <a:solidFill>
                  <a:schemeClr val="tx1">
                    <a:lumMod val="75000"/>
                    <a:lumOff val="25000"/>
                  </a:schemeClr>
                </a:solidFill>
                <a:latin typeface="+mj-lt"/>
              </a:endParaRPr>
            </a:p>
          </p:txBody>
        </p:sp>
        <p:grpSp>
          <p:nvGrpSpPr>
            <p:cNvPr id="24" name="Group 63"/>
            <p:cNvGrpSpPr/>
            <p:nvPr/>
          </p:nvGrpSpPr>
          <p:grpSpPr>
            <a:xfrm>
              <a:off x="5578277" y="2257871"/>
              <a:ext cx="353961" cy="353961"/>
              <a:chOff x="5578277" y="2257871"/>
              <a:chExt cx="353961" cy="353961"/>
            </a:xfrm>
          </p:grpSpPr>
          <p:sp>
            <p:nvSpPr>
              <p:cNvPr id="25" name="Rectangle: Rounded Corners 64"/>
              <p:cNvSpPr/>
              <p:nvPr/>
            </p:nvSpPr>
            <p:spPr>
              <a:xfrm>
                <a:off x="5578277" y="2257871"/>
                <a:ext cx="353961" cy="353961"/>
              </a:xfrm>
              <a:prstGeom prst="roundRect">
                <a:avLst>
                  <a:gd name="adj" fmla="val 13079"/>
                </a:avLst>
              </a:prstGeom>
              <a:ln>
                <a:noFill/>
              </a:ln>
              <a:effectLst>
                <a:outerShdw blurRad="241300" dist="101600" dir="5400000" sx="93000" sy="9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4549"/>
              <p:cNvSpPr/>
              <p:nvPr/>
            </p:nvSpPr>
            <p:spPr bwMode="auto">
              <a:xfrm>
                <a:off x="5722973" y="2371917"/>
                <a:ext cx="64569" cy="12586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a:p>
            </p:txBody>
          </p:sp>
        </p:grpSp>
      </p:grpSp>
      <p:grpSp>
        <p:nvGrpSpPr>
          <p:cNvPr id="29" name="Group 53"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7622545" y="2754258"/>
            <a:ext cx="3140581" cy="1288407"/>
            <a:chOff x="4201762" y="1323425"/>
            <a:chExt cx="3140581" cy="1288407"/>
          </a:xfrm>
        </p:grpSpPr>
        <p:sp>
          <p:nvSpPr>
            <p:cNvPr id="30" name="Rectangle: Rounded Corners 54"/>
            <p:cNvSpPr/>
            <p:nvPr/>
          </p:nvSpPr>
          <p:spPr>
            <a:xfrm>
              <a:off x="4201762" y="1323425"/>
              <a:ext cx="3140581" cy="1105576"/>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59"/>
            <p:cNvSpPr txBox="1"/>
            <p:nvPr/>
          </p:nvSpPr>
          <p:spPr>
            <a:xfrm>
              <a:off x="4702530" y="1652322"/>
              <a:ext cx="2139044" cy="337185"/>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教学步骤</a:t>
              </a:r>
              <a:endParaRPr lang="en-US" sz="1600" b="1" dirty="0">
                <a:solidFill>
                  <a:schemeClr val="tx1">
                    <a:lumMod val="75000"/>
                    <a:lumOff val="25000"/>
                  </a:schemeClr>
                </a:solidFill>
                <a:latin typeface="+mj-lt"/>
              </a:endParaRPr>
            </a:p>
          </p:txBody>
        </p:sp>
        <p:grpSp>
          <p:nvGrpSpPr>
            <p:cNvPr id="32" name="Group 56"/>
            <p:cNvGrpSpPr/>
            <p:nvPr/>
          </p:nvGrpSpPr>
          <p:grpSpPr>
            <a:xfrm>
              <a:off x="5578277" y="2257871"/>
              <a:ext cx="353961" cy="353961"/>
              <a:chOff x="5578277" y="2257871"/>
              <a:chExt cx="353961" cy="353961"/>
            </a:xfrm>
          </p:grpSpPr>
          <p:sp>
            <p:nvSpPr>
              <p:cNvPr id="33" name="Rectangle: Rounded Corners 57"/>
              <p:cNvSpPr/>
              <p:nvPr/>
            </p:nvSpPr>
            <p:spPr>
              <a:xfrm>
                <a:off x="5578277" y="2257871"/>
                <a:ext cx="353961" cy="353961"/>
              </a:xfrm>
              <a:prstGeom prst="roundRect">
                <a:avLst>
                  <a:gd name="adj" fmla="val 13079"/>
                </a:avLst>
              </a:prstGeom>
              <a:ln>
                <a:noFill/>
              </a:ln>
              <a:effectLst>
                <a:outerShdw blurRad="241300" dist="101600" dir="5400000" sx="93000" sy="9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4549"/>
              <p:cNvSpPr/>
              <p:nvPr/>
            </p:nvSpPr>
            <p:spPr bwMode="auto">
              <a:xfrm>
                <a:off x="5722973" y="2371917"/>
                <a:ext cx="64569" cy="12586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a:p>
            </p:txBody>
          </p:sp>
        </p:grpSp>
      </p:grpSp>
      <p:grpSp>
        <p:nvGrpSpPr>
          <p:cNvPr id="42" name="Group 5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7622544" y="5438965"/>
            <a:ext cx="3140581" cy="1288407"/>
            <a:chOff x="4201762" y="1323425"/>
            <a:chExt cx="3140581" cy="1288407"/>
          </a:xfrm>
        </p:grpSpPr>
        <p:sp>
          <p:nvSpPr>
            <p:cNvPr id="43" name="Rectangle: Rounded Corners 61"/>
            <p:cNvSpPr/>
            <p:nvPr>
              <p:custDataLst>
                <p:tags r:id="rId3"/>
              </p:custDataLst>
            </p:nvPr>
          </p:nvSpPr>
          <p:spPr>
            <a:xfrm>
              <a:off x="4201762" y="1323425"/>
              <a:ext cx="3140581" cy="1105576"/>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5" name="TextBox 66"/>
            <p:cNvSpPr txBox="1"/>
            <p:nvPr>
              <p:custDataLst>
                <p:tags r:id="rId4"/>
              </p:custDataLst>
            </p:nvPr>
          </p:nvSpPr>
          <p:spPr>
            <a:xfrm>
              <a:off x="4702530" y="1638352"/>
              <a:ext cx="2139044" cy="337185"/>
            </a:xfrm>
            <a:prstGeom prst="rect">
              <a:avLst/>
            </a:prstGeom>
            <a:noFill/>
          </p:spPr>
          <p:txBody>
            <a:bodyPr wrap="square" rtlCol="0">
              <a:spAutoFit/>
            </a:bodyPr>
            <a:p>
              <a:pPr algn="ctr"/>
              <a:r>
                <a:rPr lang="en-US" sz="1600" b="1" dirty="0">
                  <a:solidFill>
                    <a:schemeClr val="tx1">
                      <a:lumMod val="75000"/>
                      <a:lumOff val="25000"/>
                    </a:schemeClr>
                  </a:solidFill>
                  <a:latin typeface="+mj-lt"/>
                </a:rPr>
                <a:t>学习重</a:t>
              </a:r>
              <a:r>
                <a:rPr lang="zh-CN" altLang="en-US" sz="1600" b="1" dirty="0">
                  <a:solidFill>
                    <a:schemeClr val="tx1">
                      <a:lumMod val="75000"/>
                      <a:lumOff val="25000"/>
                    </a:schemeClr>
                  </a:solidFill>
                  <a:latin typeface="+mj-lt"/>
                </a:rPr>
                <a:t>难</a:t>
              </a:r>
              <a:r>
                <a:rPr lang="en-US" sz="1600" b="1" dirty="0">
                  <a:solidFill>
                    <a:schemeClr val="tx1">
                      <a:lumMod val="75000"/>
                      <a:lumOff val="25000"/>
                    </a:schemeClr>
                  </a:solidFill>
                  <a:latin typeface="+mj-lt"/>
                </a:rPr>
                <a:t>点</a:t>
              </a:r>
              <a:endParaRPr lang="en-US" sz="1600" b="1" dirty="0">
                <a:solidFill>
                  <a:schemeClr val="tx1">
                    <a:lumMod val="75000"/>
                    <a:lumOff val="25000"/>
                  </a:schemeClr>
                </a:solidFill>
                <a:latin typeface="+mj-lt"/>
              </a:endParaRPr>
            </a:p>
          </p:txBody>
        </p:sp>
        <p:grpSp>
          <p:nvGrpSpPr>
            <p:cNvPr id="47" name="Group 63"/>
            <p:cNvGrpSpPr/>
            <p:nvPr/>
          </p:nvGrpSpPr>
          <p:grpSpPr>
            <a:xfrm>
              <a:off x="5578277" y="2257871"/>
              <a:ext cx="353961" cy="353961"/>
              <a:chOff x="5578277" y="2257871"/>
              <a:chExt cx="353961" cy="353961"/>
            </a:xfrm>
          </p:grpSpPr>
          <p:sp>
            <p:nvSpPr>
              <p:cNvPr id="48" name="Rectangle: Rounded Corners 64"/>
              <p:cNvSpPr/>
              <p:nvPr>
                <p:custDataLst>
                  <p:tags r:id="rId5"/>
                </p:custDataLst>
              </p:nvPr>
            </p:nvSpPr>
            <p:spPr>
              <a:xfrm>
                <a:off x="5578277" y="2257871"/>
                <a:ext cx="353961" cy="353961"/>
              </a:xfrm>
              <a:prstGeom prst="roundRect">
                <a:avLst>
                  <a:gd name="adj" fmla="val 13079"/>
                </a:avLst>
              </a:prstGeom>
              <a:ln>
                <a:noFill/>
              </a:ln>
              <a:effectLst>
                <a:outerShdw blurRad="241300" dist="101600" dir="5400000" sx="93000" sy="9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9" name="Freeform 4549"/>
              <p:cNvSpPr/>
              <p:nvPr>
                <p:custDataLst>
                  <p:tags r:id="rId6"/>
                </p:custDataLst>
              </p:nvPr>
            </p:nvSpPr>
            <p:spPr bwMode="auto">
              <a:xfrm>
                <a:off x="5722973" y="2371917"/>
                <a:ext cx="64569" cy="12586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p>
                <a:endParaRPr lang="en-US"/>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750" fill="hold"/>
                                        <p:tgtEl>
                                          <p:spTgt spid="29"/>
                                        </p:tgtEl>
                                        <p:attrNameLst>
                                          <p:attrName>ppt_x</p:attrName>
                                        </p:attrNameLst>
                                      </p:cBhvr>
                                      <p:tavLst>
                                        <p:tav tm="0">
                                          <p:val>
                                            <p:strVal val="#ppt_x"/>
                                          </p:val>
                                        </p:tav>
                                        <p:tav tm="100000">
                                          <p:val>
                                            <p:strVal val="#ppt_x"/>
                                          </p:val>
                                        </p:tav>
                                      </p:tavLst>
                                    </p:anim>
                                    <p:anim calcmode="lin" valueType="num">
                                      <p:cBhvr additive="base">
                                        <p:cTn id="16" dur="75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2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ppt_x"/>
                                          </p:val>
                                        </p:tav>
                                        <p:tav tm="100000">
                                          <p:val>
                                            <p:strVal val="#ppt_x"/>
                                          </p:val>
                                        </p:tav>
                                      </p:tavLst>
                                    </p:anim>
                                    <p:anim calcmode="lin" valueType="num">
                                      <p:cBhvr additive="base">
                                        <p:cTn id="20" dur="75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2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750" fill="hold"/>
                                        <p:tgtEl>
                                          <p:spTgt spid="42"/>
                                        </p:tgtEl>
                                        <p:attrNameLst>
                                          <p:attrName>ppt_x</p:attrName>
                                        </p:attrNameLst>
                                      </p:cBhvr>
                                      <p:tavLst>
                                        <p:tav tm="0">
                                          <p:val>
                                            <p:strVal val="#ppt_x"/>
                                          </p:val>
                                        </p:tav>
                                        <p:tav tm="100000">
                                          <p:val>
                                            <p:strVal val="#ppt_x"/>
                                          </p:val>
                                        </p:tav>
                                      </p:tavLst>
                                    </p:anim>
                                    <p:anim calcmode="lin" valueType="num">
                                      <p:cBhvr additive="base">
                                        <p:cTn id="24" dur="75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0"/>
          </p:nvPr>
        </p:nvPicPr>
        <p:blipFill>
          <a:blip r:embed="rId1" cstate="screen"/>
          <a:srcRect/>
          <a:stretch>
            <a:fillRect/>
          </a:stretch>
        </p:blipFill>
        <p:spPr/>
      </p:pic>
      <p:sp>
        <p:nvSpPr>
          <p:cNvPr id="8" name="Rectangle 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0" y="0"/>
            <a:ext cx="12192000" cy="6858000"/>
          </a:xfrm>
          <a:prstGeom prst="rect">
            <a:avLst/>
          </a:prstGeom>
          <a:solidFill>
            <a:srgbClr val="70958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574313" y="3521250"/>
            <a:ext cx="9637484" cy="583565"/>
          </a:xfrm>
          <a:prstGeom prst="rect">
            <a:avLst/>
          </a:prstGeom>
          <a:noFill/>
        </p:spPr>
        <p:txBody>
          <a:bodyPr wrap="square" rtlCol="0">
            <a:spAutoFit/>
          </a:bodyPr>
          <a:lstStyle/>
          <a:p>
            <a:pPr algn="ctr"/>
            <a:r>
              <a:rPr lang="en-US" sz="3200" b="1" dirty="0">
                <a:solidFill>
                  <a:schemeClr val="bg1"/>
                </a:solidFill>
                <a:latin typeface="+mj-lt"/>
              </a:rPr>
              <a:t>     本文基于什么学生什么问题？</a:t>
            </a:r>
            <a:endParaRPr lang="en-US" sz="3200" b="1" dirty="0">
              <a:solidFill>
                <a:schemeClr val="bg1"/>
              </a:solidFill>
              <a:latin typeface="+mj-lt"/>
            </a:endParaRPr>
          </a:p>
        </p:txBody>
      </p:sp>
      <p:sp>
        <p:nvSpPr>
          <p:cNvPr id="36" name="TextBox 35"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1071717" y="4106025"/>
            <a:ext cx="10048568" cy="1863725"/>
          </a:xfrm>
          <a:prstGeom prst="rect">
            <a:avLst/>
          </a:prstGeom>
          <a:noFill/>
        </p:spPr>
        <p:txBody>
          <a:bodyPr wrap="square" rtlCol="0">
            <a:spAutoFit/>
          </a:bodyPr>
          <a:lstStyle/>
          <a:p>
            <a:pPr algn="ctr">
              <a:lnSpc>
                <a:spcPct val="120000"/>
              </a:lnSpc>
            </a:pPr>
            <a:r>
              <a:rPr lang="en-US" sz="2400" dirty="0">
                <a:solidFill>
                  <a:schemeClr val="bg1"/>
                </a:solidFill>
              </a:rPr>
              <a:t>考生在解答2023年1月首考浙江省首考英语试卷七选五任务型阅读这一题型时，常常犯的错误是胡子眉毛一把抓，导致出现没有头绪、不能快速准确选出正确答案。随之而来的是学生对于解决七选五任务性阅读这一题型产生心理恐惧，在遇到这种题型时往往静不下心去从容应对。</a:t>
            </a:r>
            <a:endParaRPr lang="en-US" sz="2400" dirty="0">
              <a:solidFill>
                <a:schemeClr val="bg1"/>
              </a:solidFill>
            </a:endParaRPr>
          </a:p>
        </p:txBody>
      </p:sp>
      <p:pic>
        <p:nvPicPr>
          <p:cNvPr id="14" name="图片占位符 13"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PicPr>
            <a:picLocks noGrp="1" noChangeAspect="1"/>
          </p:cNvPicPr>
          <p:nvPr>
            <p:ph type="pic" sz="quarter" idx="11"/>
          </p:nvPr>
        </p:nvPicPr>
        <p:blipFill>
          <a:blip r:embed="rId2" cstate="screen"/>
          <a:srcRect/>
          <a:stretch>
            <a:fillRect/>
          </a:stretch>
        </p:blipFill>
        <p:spPr/>
      </p:pic>
      <p:sp>
        <p:nvSpPr>
          <p:cNvPr id="15"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
        <p:nvSpPr>
          <p:cNvPr id="2" name="TextBox 3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custDataLst>
              <p:tags r:id="rId3"/>
            </p:custDataLst>
          </p:nvPr>
        </p:nvSpPr>
        <p:spPr>
          <a:xfrm>
            <a:off x="-383902" y="747570"/>
            <a:ext cx="9637484" cy="583565"/>
          </a:xfrm>
          <a:prstGeom prst="rect">
            <a:avLst/>
          </a:prstGeom>
          <a:noFill/>
        </p:spPr>
        <p:txBody>
          <a:bodyPr wrap="square" rtlCol="0">
            <a:spAutoFit/>
          </a:bodyPr>
          <a:p>
            <a:pPr algn="ctr"/>
            <a:r>
              <a:rPr lang="en-US" sz="3200" b="1" dirty="0">
                <a:solidFill>
                  <a:schemeClr val="tx1"/>
                </a:solidFill>
                <a:latin typeface="+mj-lt"/>
              </a:rPr>
              <a:t>设计思路</a:t>
            </a:r>
            <a:endParaRPr lang="en-US" sz="3200" b="1" dirty="0">
              <a:solidFill>
                <a:schemeClr val="tx1"/>
              </a:solidFill>
              <a:latin typeface="+mj-lt"/>
            </a:endParaRPr>
          </a:p>
        </p:txBody>
      </p:sp>
      <p:sp>
        <p:nvSpPr>
          <p:cNvPr id="3" name="TextBox 35"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custDataLst>
              <p:tags r:id="rId4"/>
            </p:custDataLst>
          </p:nvPr>
        </p:nvSpPr>
        <p:spPr>
          <a:xfrm>
            <a:off x="1604645" y="1510665"/>
            <a:ext cx="9092565" cy="1124585"/>
          </a:xfrm>
          <a:prstGeom prst="rect">
            <a:avLst/>
          </a:prstGeom>
          <a:noFill/>
        </p:spPr>
        <p:txBody>
          <a:bodyPr wrap="square" rtlCol="0">
            <a:spAutoFit/>
          </a:bodyPr>
          <a:p>
            <a:pPr algn="ctr">
              <a:lnSpc>
                <a:spcPct val="120000"/>
              </a:lnSpc>
            </a:pPr>
            <a:r>
              <a:rPr lang="en-US" sz="2800" dirty="0">
                <a:solidFill>
                  <a:schemeClr val="tx1"/>
                </a:solidFill>
              </a:rPr>
              <a:t>通过使用正确方法来巧妙解决2023年1月首考浙江省高考英语试卷七选五任务型阅读题型这一难题。</a:t>
            </a:r>
            <a:endParaRPr lang="en-US" sz="28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15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750"/>
                                        <p:tgtEl>
                                          <p:spTgt spid="3"/>
                                        </p:tgtEl>
                                      </p:cBhvr>
                                    </p:animEffect>
                                  </p:childTnLst>
                                </p:cTn>
                              </p:par>
                              <p:par>
                                <p:cTn id="12" presetID="2" presetClass="entr" presetSubtype="4" decel="100000" fill="hold" grpId="0" nodeType="withEffect">
                                  <p:stCondLst>
                                    <p:cond delay="100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750" fill="hold"/>
                                        <p:tgtEl>
                                          <p:spTgt spid="35"/>
                                        </p:tgtEl>
                                        <p:attrNameLst>
                                          <p:attrName>ppt_x</p:attrName>
                                        </p:attrNameLst>
                                      </p:cBhvr>
                                      <p:tavLst>
                                        <p:tav tm="0">
                                          <p:val>
                                            <p:strVal val="#ppt_x"/>
                                          </p:val>
                                        </p:tav>
                                        <p:tav tm="100000">
                                          <p:val>
                                            <p:strVal val="#ppt_x"/>
                                          </p:val>
                                        </p:tav>
                                      </p:tavLst>
                                    </p:anim>
                                    <p:anim calcmode="lin" valueType="num">
                                      <p:cBhvr additive="base">
                                        <p:cTn id="15" dur="750" fill="hold"/>
                                        <p:tgtEl>
                                          <p:spTgt spid="35"/>
                                        </p:tgtEl>
                                        <p:attrNameLst>
                                          <p:attrName>ppt_y</p:attrName>
                                        </p:attrNameLst>
                                      </p:cBhvr>
                                      <p:tavLst>
                                        <p:tav tm="0">
                                          <p:val>
                                            <p:strVal val="1+#ppt_h/2"/>
                                          </p:val>
                                        </p:tav>
                                        <p:tav tm="100000">
                                          <p:val>
                                            <p:strVal val="#ppt_y"/>
                                          </p:val>
                                        </p:tav>
                                      </p:tavLst>
                                    </p:anim>
                                  </p:childTnLst>
                                </p:cTn>
                              </p:par>
                              <p:par>
                                <p:cTn id="16" presetID="22" presetClass="entr" presetSubtype="8" fill="hold" grpId="0" nodeType="withEffect">
                                  <p:stCondLst>
                                    <p:cond delay="150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PicPr>
            <a:picLocks noGrp="1" noChangeAspect="1"/>
          </p:cNvPicPr>
          <p:nvPr>
            <p:ph type="pic" sz="quarter" idx="10"/>
          </p:nvPr>
        </p:nvPicPr>
        <p:blipFill>
          <a:blip r:embed="rId1" cstate="screen"/>
          <a:srcRect/>
          <a:stretch>
            <a:fillRect/>
          </a:stretch>
        </p:blipFill>
        <p:spPr/>
      </p:pic>
      <p:sp>
        <p:nvSpPr>
          <p:cNvPr id="2" name="Rectangle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0" y="-1"/>
            <a:ext cx="12191998" cy="5014453"/>
          </a:xfrm>
          <a:prstGeom prst="rect">
            <a:avLst/>
          </a:prstGeom>
          <a:gradFill flip="none" rotWithShape="1">
            <a:gsLst>
              <a:gs pos="0">
                <a:schemeClr val="accent5">
                  <a:alpha val="56000"/>
                </a:schemeClr>
              </a:gs>
              <a:gs pos="100000">
                <a:schemeClr val="accent6">
                  <a:lumMod val="50000"/>
                  <a:alpha val="5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5794375" y="1325704"/>
            <a:ext cx="603250" cy="0"/>
            <a:chOff x="7150100" y="3662052"/>
            <a:chExt cx="603250" cy="0"/>
          </a:xfrm>
        </p:grpSpPr>
        <p:cxnSp>
          <p:nvCxnSpPr>
            <p:cNvPr id="33" name="Straight Connector 32"/>
            <p:cNvCxnSpPr/>
            <p:nvPr/>
          </p:nvCxnSpPr>
          <p:spPr>
            <a:xfrm>
              <a:off x="7150100" y="3662052"/>
              <a:ext cx="33655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2000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5335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1276985" y="400685"/>
            <a:ext cx="4095115" cy="768350"/>
          </a:xfrm>
          <a:prstGeom prst="rect">
            <a:avLst/>
          </a:prstGeom>
          <a:noFill/>
        </p:spPr>
        <p:txBody>
          <a:bodyPr wrap="square" rtlCol="0">
            <a:spAutoFit/>
          </a:bodyPr>
          <a:lstStyle/>
          <a:p>
            <a:pPr algn="ctr"/>
            <a:r>
              <a:rPr lang="en-US" sz="4400" b="1" dirty="0">
                <a:solidFill>
                  <a:schemeClr val="tx1"/>
                </a:solidFill>
                <a:latin typeface="+mj-lt"/>
              </a:rPr>
              <a:t>本课设计理念</a:t>
            </a:r>
            <a:endParaRPr lang="en-US" sz="4400" b="1" dirty="0">
              <a:solidFill>
                <a:schemeClr val="tx1"/>
              </a:solidFill>
              <a:latin typeface="+mj-lt"/>
            </a:endParaRPr>
          </a:p>
        </p:txBody>
      </p:sp>
      <p:sp>
        <p:nvSpPr>
          <p:cNvPr id="26" name="Rectangle: Rounded Corners 25"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6365875" y="1460500"/>
            <a:ext cx="5252720" cy="4432935"/>
          </a:xfrm>
          <a:prstGeom prst="roundRect">
            <a:avLst>
              <a:gd name="adj" fmla="val 3550"/>
            </a:avLst>
          </a:prstGeom>
          <a:gradFill flip="none" rotWithShape="1">
            <a:gsLst>
              <a:gs pos="0">
                <a:schemeClr val="accent1"/>
              </a:gs>
              <a:gs pos="100000">
                <a:schemeClr val="accent1">
                  <a:lumMod val="75000"/>
                </a:schemeClr>
              </a:gs>
            </a:gsLst>
            <a:lin ang="0" scaled="1"/>
            <a:tileRect/>
          </a:gradFill>
          <a:ln>
            <a:noFill/>
          </a:ln>
          <a:effectLst>
            <a:outerShdw blurRad="1028700" dist="393700" dir="2700000" sx="86000" sy="86000" algn="tl"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776605" y="1460500"/>
            <a:ext cx="5252720" cy="4444365"/>
          </a:xfrm>
          <a:prstGeom prst="roundRect">
            <a:avLst>
              <a:gd name="adj" fmla="val 3550"/>
            </a:avLst>
          </a:prstGeom>
          <a:solidFill>
            <a:schemeClr val="bg1"/>
          </a:solidFill>
          <a:ln>
            <a:noFill/>
          </a:ln>
          <a:effectLst>
            <a:outerShdw blurRad="1028700" dist="393700" dir="2700000" sx="86000" sy="86000" algn="tl"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42975" y="1657985"/>
            <a:ext cx="4883785" cy="4054475"/>
          </a:xfrm>
          <a:prstGeom prst="rect">
            <a:avLst/>
          </a:prstGeom>
          <a:noFill/>
        </p:spPr>
        <p:txBody>
          <a:bodyPr wrap="square" rtlCol="0">
            <a:noAutofit/>
          </a:bodyPr>
          <a:lstStyle/>
          <a:p>
            <a:r>
              <a:rPr lang="en-US" sz="2800" b="1" dirty="0">
                <a:solidFill>
                  <a:schemeClr val="tx1">
                    <a:lumMod val="75000"/>
                    <a:lumOff val="25000"/>
                  </a:schemeClr>
                </a:solidFill>
                <a:latin typeface="+mj-lt"/>
              </a:rPr>
              <a:t>通过先讲后练，层层推进的原则，既让学生能够学会使用正确的方法，解答2023年1月首考浙江省高考英语试卷七选五任务型阅读中，又能够在七选五任务型阅读练习中克服由心理恐惧带来的各种理解障碍，顺利答题得分。本课设计重在学生参与，做到讲练结合。</a:t>
            </a:r>
            <a:endParaRPr lang="en-US" sz="2800" b="1" dirty="0">
              <a:solidFill>
                <a:schemeClr val="tx1">
                  <a:lumMod val="75000"/>
                  <a:lumOff val="25000"/>
                </a:schemeClr>
              </a:solidFill>
              <a:latin typeface="+mj-lt"/>
            </a:endParaRPr>
          </a:p>
        </p:txBody>
      </p:sp>
      <p:sp>
        <p:nvSpPr>
          <p:cNvPr id="42" name="TextBox 41"/>
          <p:cNvSpPr txBox="1"/>
          <p:nvPr/>
        </p:nvSpPr>
        <p:spPr>
          <a:xfrm>
            <a:off x="6398260" y="1657985"/>
            <a:ext cx="5220970" cy="3784600"/>
          </a:xfrm>
          <a:prstGeom prst="rect">
            <a:avLst/>
          </a:prstGeom>
          <a:noFill/>
        </p:spPr>
        <p:txBody>
          <a:bodyPr wrap="square" rtlCol="0">
            <a:spAutoFit/>
          </a:bodyPr>
          <a:lstStyle/>
          <a:p>
            <a:r>
              <a:rPr lang="en-US" sz="2400" b="1" dirty="0">
                <a:solidFill>
                  <a:schemeClr val="bg1"/>
                </a:solidFill>
                <a:latin typeface="+mj-lt"/>
              </a:rPr>
              <a:t>1. 呈现2023年1月浙江省首考英语试卷中的七选五任务型阅读篇章。</a:t>
            </a:r>
            <a:endParaRPr lang="en-US" sz="2400" b="1" dirty="0">
              <a:solidFill>
                <a:schemeClr val="bg1"/>
              </a:solidFill>
              <a:latin typeface="+mj-lt"/>
            </a:endParaRPr>
          </a:p>
          <a:p>
            <a:r>
              <a:rPr lang="en-US" sz="2400" b="1" dirty="0">
                <a:solidFill>
                  <a:schemeClr val="bg1"/>
                </a:solidFill>
                <a:latin typeface="+mj-lt"/>
              </a:rPr>
              <a:t>2. 使用第一种工具确定篇章内容和选项的色彩，缩小选项的选择面。</a:t>
            </a:r>
            <a:endParaRPr lang="en-US" sz="2400" b="1" dirty="0">
              <a:solidFill>
                <a:schemeClr val="bg1"/>
              </a:solidFill>
              <a:latin typeface="+mj-lt"/>
            </a:endParaRPr>
          </a:p>
          <a:p>
            <a:r>
              <a:rPr lang="en-US" sz="2400" b="1" dirty="0">
                <a:solidFill>
                  <a:schemeClr val="bg1"/>
                </a:solidFill>
                <a:latin typeface="+mj-lt"/>
              </a:rPr>
              <a:t>3. 使用第二种工具确定篇章内容和选项的形状，确定部分选项。</a:t>
            </a:r>
            <a:endParaRPr lang="en-US" sz="2400" b="1" dirty="0">
              <a:solidFill>
                <a:schemeClr val="bg1"/>
              </a:solidFill>
              <a:latin typeface="+mj-lt"/>
            </a:endParaRPr>
          </a:p>
          <a:p>
            <a:r>
              <a:rPr lang="en-US" sz="2400" b="1" dirty="0">
                <a:solidFill>
                  <a:schemeClr val="bg1"/>
                </a:solidFill>
                <a:latin typeface="+mj-lt"/>
              </a:rPr>
              <a:t>4. 使用第三种工具确定篇章内容和选项的轻重，进一步确定部分选项。</a:t>
            </a:r>
            <a:endParaRPr lang="en-US" sz="2400" b="1" dirty="0">
              <a:solidFill>
                <a:schemeClr val="bg1"/>
              </a:solidFill>
              <a:latin typeface="+mj-lt"/>
            </a:endParaRPr>
          </a:p>
          <a:p>
            <a:r>
              <a:rPr lang="en-US" sz="2400" b="1" dirty="0">
                <a:solidFill>
                  <a:schemeClr val="bg1"/>
                </a:solidFill>
                <a:latin typeface="+mj-lt"/>
              </a:rPr>
              <a:t>5. 使用最后一种工具确定篇章内容和选项的含义，确定全部选项。</a:t>
            </a:r>
            <a:endParaRPr lang="en-US" sz="2400" b="1" dirty="0">
              <a:solidFill>
                <a:schemeClr val="bg1"/>
              </a:solidFill>
              <a:latin typeface="+mj-lt"/>
            </a:endParaRPr>
          </a:p>
        </p:txBody>
      </p:sp>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
        <p:nvSpPr>
          <p:cNvPr id="6" name="TextBox 3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custDataLst>
              <p:tags r:id="rId2"/>
            </p:custDataLst>
          </p:nvPr>
        </p:nvSpPr>
        <p:spPr>
          <a:xfrm>
            <a:off x="6397625" y="386715"/>
            <a:ext cx="4095115" cy="768350"/>
          </a:xfrm>
          <a:prstGeom prst="rect">
            <a:avLst/>
          </a:prstGeom>
          <a:noFill/>
        </p:spPr>
        <p:txBody>
          <a:bodyPr wrap="square" rtlCol="0">
            <a:spAutoFit/>
          </a:bodyPr>
          <a:p>
            <a:pPr algn="ctr"/>
            <a:r>
              <a:rPr lang="en-US" sz="4400" b="1" dirty="0">
                <a:solidFill>
                  <a:schemeClr val="bg1"/>
                </a:solidFill>
                <a:latin typeface="+mj-lt"/>
              </a:rPr>
              <a:t>教学步骤</a:t>
            </a:r>
            <a:endParaRPr lang="en-US" sz="4400" b="1"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ppt_x"/>
                                          </p:val>
                                        </p:tav>
                                        <p:tav tm="100000">
                                          <p:val>
                                            <p:strVal val="#ppt_x"/>
                                          </p:val>
                                        </p:tav>
                                      </p:tavLst>
                                    </p:anim>
                                    <p:anim calcmode="lin" valueType="num">
                                      <p:cBhvr additive="base">
                                        <p:cTn id="8" dur="75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10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00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750" fill="hold"/>
                                        <p:tgtEl>
                                          <p:spTgt spid="26"/>
                                        </p:tgtEl>
                                        <p:attrNameLst>
                                          <p:attrName>ppt_x</p:attrName>
                                        </p:attrNameLst>
                                      </p:cBhvr>
                                      <p:tavLst>
                                        <p:tav tm="0">
                                          <p:val>
                                            <p:strVal val="#ppt_x"/>
                                          </p:val>
                                        </p:tav>
                                        <p:tav tm="100000">
                                          <p:val>
                                            <p:strVal val="#ppt_x"/>
                                          </p:val>
                                        </p:tav>
                                      </p:tavLst>
                                    </p:anim>
                                    <p:anim calcmode="lin" valueType="num">
                                      <p:cBhvr additive="base">
                                        <p:cTn id="28" dur="75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3" presetClass="entr" presetSubtype="1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childTnLst>
                          </p:cTn>
                        </p:par>
                        <p:par>
                          <p:cTn id="33" fill="hold">
                            <p:stCondLst>
                              <p:cond delay="2500"/>
                            </p:stCondLst>
                            <p:childTnLst>
                              <p:par>
                                <p:cTn id="34" presetID="3" presetClass="entr" presetSubtype="1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linds(horizontal)">
                                      <p:cBhvr>
                                        <p:cTn id="3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2" grpId="0"/>
      <p:bldP spid="26" grpId="0" bldLvl="0" animBg="1"/>
      <p:bldP spid="25" grpId="0" bldLvl="0" animBg="1"/>
      <p:bldP spid="6" grpId="0"/>
      <p:bldP spid="39"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PicPr>
            <a:picLocks noGrp="1" noChangeAspect="1"/>
          </p:cNvPicPr>
          <p:nvPr>
            <p:ph type="pic" sz="quarter" idx="10"/>
          </p:nvPr>
        </p:nvPicPr>
        <p:blipFill>
          <a:blip r:embed="rId1" cstate="screen"/>
          <a:srcRect/>
          <a:stretch>
            <a:fillRect/>
          </a:stretch>
        </p:blipFill>
        <p:spPr/>
      </p:pic>
      <p:sp>
        <p:nvSpPr>
          <p:cNvPr id="2" name="Rectangle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0" y="-1"/>
            <a:ext cx="12191998" cy="5014453"/>
          </a:xfrm>
          <a:prstGeom prst="rect">
            <a:avLst/>
          </a:prstGeom>
          <a:gradFill flip="none" rotWithShape="1">
            <a:gsLst>
              <a:gs pos="0">
                <a:schemeClr val="accent5">
                  <a:alpha val="56000"/>
                </a:schemeClr>
              </a:gs>
              <a:gs pos="100000">
                <a:schemeClr val="accent6">
                  <a:lumMod val="50000"/>
                  <a:alpha val="5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5794375" y="1325704"/>
            <a:ext cx="603250" cy="0"/>
            <a:chOff x="7150100" y="3662052"/>
            <a:chExt cx="603250" cy="0"/>
          </a:xfrm>
        </p:grpSpPr>
        <p:cxnSp>
          <p:nvCxnSpPr>
            <p:cNvPr id="33" name="Straight Connector 32"/>
            <p:cNvCxnSpPr/>
            <p:nvPr/>
          </p:nvCxnSpPr>
          <p:spPr>
            <a:xfrm>
              <a:off x="7150100" y="3662052"/>
              <a:ext cx="33655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2000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5335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1276985" y="400685"/>
            <a:ext cx="4095115" cy="768350"/>
          </a:xfrm>
          <a:prstGeom prst="rect">
            <a:avLst/>
          </a:prstGeom>
          <a:noFill/>
        </p:spPr>
        <p:txBody>
          <a:bodyPr wrap="square" rtlCol="0">
            <a:spAutoFit/>
          </a:bodyPr>
          <a:lstStyle/>
          <a:p>
            <a:pPr algn="ctr"/>
            <a:r>
              <a:rPr lang="en-US" sz="4400" b="1" dirty="0">
                <a:solidFill>
                  <a:schemeClr val="tx1"/>
                </a:solidFill>
                <a:latin typeface="+mj-lt"/>
                <a:sym typeface="+mn-ea"/>
              </a:rPr>
              <a:t>学生收获</a:t>
            </a:r>
            <a:endParaRPr lang="en-US" sz="4400" b="1" dirty="0">
              <a:solidFill>
                <a:schemeClr val="tx1"/>
              </a:solidFill>
              <a:latin typeface="+mj-lt"/>
              <a:sym typeface="+mn-ea"/>
            </a:endParaRPr>
          </a:p>
        </p:txBody>
      </p:sp>
      <p:sp>
        <p:nvSpPr>
          <p:cNvPr id="26" name="Rectangle: Rounded Corners 25"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6365875" y="1460500"/>
            <a:ext cx="5252720" cy="4432935"/>
          </a:xfrm>
          <a:prstGeom prst="roundRect">
            <a:avLst>
              <a:gd name="adj" fmla="val 3550"/>
            </a:avLst>
          </a:prstGeom>
          <a:gradFill flip="none" rotWithShape="1">
            <a:gsLst>
              <a:gs pos="0">
                <a:schemeClr val="accent1"/>
              </a:gs>
              <a:gs pos="100000">
                <a:schemeClr val="accent1">
                  <a:lumMod val="75000"/>
                </a:schemeClr>
              </a:gs>
            </a:gsLst>
            <a:lin ang="0" scaled="1"/>
            <a:tileRect/>
          </a:gradFill>
          <a:ln>
            <a:noFill/>
          </a:ln>
          <a:effectLst>
            <a:outerShdw blurRad="1028700" dist="393700" dir="2700000" sx="86000" sy="86000" algn="tl"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776605" y="1460500"/>
            <a:ext cx="5252720" cy="4444365"/>
          </a:xfrm>
          <a:prstGeom prst="roundRect">
            <a:avLst>
              <a:gd name="adj" fmla="val 3550"/>
            </a:avLst>
          </a:prstGeom>
          <a:solidFill>
            <a:schemeClr val="bg1"/>
          </a:solidFill>
          <a:ln>
            <a:noFill/>
          </a:ln>
          <a:effectLst>
            <a:outerShdw blurRad="1028700" dist="393700" dir="2700000" sx="86000" sy="86000" algn="tl"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42975" y="1657985"/>
            <a:ext cx="4883785" cy="4054475"/>
          </a:xfrm>
          <a:prstGeom prst="rect">
            <a:avLst/>
          </a:prstGeom>
          <a:noFill/>
        </p:spPr>
        <p:txBody>
          <a:bodyPr wrap="square" rtlCol="0">
            <a:noAutofit/>
          </a:bodyPr>
          <a:lstStyle/>
          <a:p>
            <a:pPr algn="l">
              <a:lnSpc>
                <a:spcPct val="120000"/>
              </a:lnSpc>
            </a:pPr>
            <a:r>
              <a:rPr lang="en-US" sz="2400" dirty="0">
                <a:solidFill>
                  <a:schemeClr val="tx1"/>
                </a:solidFill>
                <a:latin typeface="+mj-lt"/>
                <a:sym typeface="+mn-ea"/>
              </a:rPr>
              <a:t>1. 通过本课件学习，学生能够掌握在2023年1月首考浙江省高考英语试卷七选五任务型阅读这一题型中熟练使用“色形度义”四字组装法。</a:t>
            </a:r>
            <a:endParaRPr lang="en-US" sz="2400" dirty="0">
              <a:solidFill>
                <a:schemeClr val="tx1"/>
              </a:solidFill>
              <a:latin typeface="+mj-lt"/>
            </a:endParaRPr>
          </a:p>
          <a:p>
            <a:pPr algn="l">
              <a:lnSpc>
                <a:spcPct val="120000"/>
              </a:lnSpc>
            </a:pPr>
            <a:r>
              <a:rPr lang="en-US" sz="2400" dirty="0">
                <a:solidFill>
                  <a:schemeClr val="tx1"/>
                </a:solidFill>
                <a:latin typeface="+mj-lt"/>
                <a:sym typeface="+mn-ea"/>
              </a:rPr>
              <a:t>2. 通过本课件学习，学生能够克服在解答七选五任务型阅读这一题型中的各种心理误区和解题方法误区。</a:t>
            </a:r>
            <a:endParaRPr lang="en-US" sz="2400" b="1" dirty="0">
              <a:solidFill>
                <a:schemeClr val="tx1"/>
              </a:solidFill>
              <a:latin typeface="+mj-lt"/>
              <a:sym typeface="+mn-ea"/>
            </a:endParaRPr>
          </a:p>
        </p:txBody>
      </p:sp>
      <p:sp>
        <p:nvSpPr>
          <p:cNvPr id="42" name="TextBox 41"/>
          <p:cNvSpPr txBox="1"/>
          <p:nvPr/>
        </p:nvSpPr>
        <p:spPr>
          <a:xfrm>
            <a:off x="6398260" y="1657985"/>
            <a:ext cx="5220970" cy="4154170"/>
          </a:xfrm>
          <a:prstGeom prst="rect">
            <a:avLst/>
          </a:prstGeom>
          <a:noFill/>
        </p:spPr>
        <p:txBody>
          <a:bodyPr wrap="square" rtlCol="0">
            <a:spAutoFit/>
          </a:bodyPr>
          <a:lstStyle/>
          <a:p>
            <a:r>
              <a:rPr lang="zh-CN" altLang="en-US" sz="2400" b="1" dirty="0">
                <a:solidFill>
                  <a:schemeClr val="bg1"/>
                </a:solidFill>
                <a:latin typeface="+mj-lt"/>
              </a:rPr>
              <a:t>学习重点：</a:t>
            </a:r>
            <a:endParaRPr lang="zh-CN" altLang="en-US" sz="2400" b="1" dirty="0">
              <a:solidFill>
                <a:schemeClr val="bg1"/>
              </a:solidFill>
              <a:latin typeface="+mj-lt"/>
            </a:endParaRPr>
          </a:p>
          <a:p>
            <a:r>
              <a:rPr lang="zh-CN" altLang="en-US" sz="2400" b="1" dirty="0">
                <a:solidFill>
                  <a:schemeClr val="bg1"/>
                </a:solidFill>
                <a:latin typeface="+mj-lt"/>
              </a:rPr>
              <a:t>通过本课件学习，学生应该重点掌握色彩、虚实、主次轻重和含义的精确判定以及使用这一精确判定来取舍选项，解答题目。</a:t>
            </a:r>
            <a:endParaRPr lang="zh-CN" altLang="en-US" sz="2400" b="1" dirty="0">
              <a:solidFill>
                <a:schemeClr val="bg1"/>
              </a:solidFill>
              <a:latin typeface="+mj-lt"/>
            </a:endParaRPr>
          </a:p>
          <a:p>
            <a:endParaRPr lang="zh-CN" altLang="en-US" sz="2400" b="1" dirty="0">
              <a:solidFill>
                <a:schemeClr val="bg1"/>
              </a:solidFill>
              <a:latin typeface="+mj-lt"/>
            </a:endParaRPr>
          </a:p>
          <a:p>
            <a:r>
              <a:rPr lang="zh-CN" altLang="en-US" sz="2400" b="1" dirty="0">
                <a:solidFill>
                  <a:schemeClr val="bg1"/>
                </a:solidFill>
                <a:latin typeface="+mj-lt"/>
              </a:rPr>
              <a:t>学习难点：</a:t>
            </a:r>
            <a:endParaRPr lang="zh-CN" altLang="en-US" sz="2400" b="1" dirty="0">
              <a:solidFill>
                <a:schemeClr val="bg1"/>
              </a:solidFill>
              <a:latin typeface="+mj-lt"/>
            </a:endParaRPr>
          </a:p>
          <a:p>
            <a:r>
              <a:rPr lang="zh-CN" altLang="en-US" sz="2400" b="1" dirty="0">
                <a:solidFill>
                  <a:schemeClr val="bg1"/>
                </a:solidFill>
                <a:latin typeface="+mj-lt"/>
              </a:rPr>
              <a:t>如何在各种不同的七选五任务型阅读篇章中，静心屏气，不因为遇到些许障碍而停止使用这种“色形度义”四字组装法。</a:t>
            </a:r>
            <a:endParaRPr lang="zh-CN" altLang="en-US" sz="2400" b="1" dirty="0">
              <a:solidFill>
                <a:schemeClr val="bg1"/>
              </a:solidFill>
              <a:latin typeface="+mj-lt"/>
            </a:endParaRPr>
          </a:p>
        </p:txBody>
      </p:sp>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
        <p:nvSpPr>
          <p:cNvPr id="6" name="TextBox 3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custDataLst>
              <p:tags r:id="rId2"/>
            </p:custDataLst>
          </p:nvPr>
        </p:nvSpPr>
        <p:spPr>
          <a:xfrm>
            <a:off x="6397625" y="386715"/>
            <a:ext cx="4095115" cy="768350"/>
          </a:xfrm>
          <a:prstGeom prst="rect">
            <a:avLst/>
          </a:prstGeom>
          <a:noFill/>
        </p:spPr>
        <p:txBody>
          <a:bodyPr wrap="square" rtlCol="0">
            <a:spAutoFit/>
          </a:bodyPr>
          <a:p>
            <a:pPr algn="ctr"/>
            <a:r>
              <a:rPr lang="zh-CN" altLang="en-US" sz="4400" b="1" dirty="0">
                <a:solidFill>
                  <a:schemeClr val="bg1"/>
                </a:solidFill>
                <a:latin typeface="+mj-lt"/>
              </a:rPr>
              <a:t>学习重难点</a:t>
            </a:r>
            <a:endParaRPr lang="zh-CN" altLang="en-US" sz="4400" b="1"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ppt_x"/>
                                          </p:val>
                                        </p:tav>
                                        <p:tav tm="100000">
                                          <p:val>
                                            <p:strVal val="#ppt_x"/>
                                          </p:val>
                                        </p:tav>
                                      </p:tavLst>
                                    </p:anim>
                                    <p:anim calcmode="lin" valueType="num">
                                      <p:cBhvr additive="base">
                                        <p:cTn id="8" dur="750" fill="hold"/>
                                        <p:tgtEl>
                                          <p:spTgt spid="32"/>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10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00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750" fill="hold"/>
                                        <p:tgtEl>
                                          <p:spTgt spid="26"/>
                                        </p:tgtEl>
                                        <p:attrNameLst>
                                          <p:attrName>ppt_x</p:attrName>
                                        </p:attrNameLst>
                                      </p:cBhvr>
                                      <p:tavLst>
                                        <p:tav tm="0">
                                          <p:val>
                                            <p:strVal val="#ppt_x"/>
                                          </p:val>
                                        </p:tav>
                                        <p:tav tm="100000">
                                          <p:val>
                                            <p:strVal val="#ppt_x"/>
                                          </p:val>
                                        </p:tav>
                                      </p:tavLst>
                                    </p:anim>
                                    <p:anim calcmode="lin" valueType="num">
                                      <p:cBhvr additive="base">
                                        <p:cTn id="28" dur="75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3" presetClass="entr" presetSubtype="1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childTnLst>
                          </p:cTn>
                        </p:par>
                        <p:par>
                          <p:cTn id="33" fill="hold">
                            <p:stCondLst>
                              <p:cond delay="2500"/>
                            </p:stCondLst>
                            <p:childTnLst>
                              <p:par>
                                <p:cTn id="34" presetID="3" presetClass="entr" presetSubtype="1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linds(horizontal)">
                                      <p:cBhvr>
                                        <p:cTn id="3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2" grpId="0"/>
      <p:bldP spid="26" grpId="0" bldLvl="0" animBg="1"/>
      <p:bldP spid="25" grpId="0" bldLvl="0" animBg="1"/>
      <p:bldP spid="6" grpId="0"/>
      <p:bldP spid="39"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grpSp>
        <p:nvGrpSpPr>
          <p:cNvPr id="2" name="Group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309880" y="193675"/>
            <a:ext cx="4396740" cy="1527175"/>
            <a:chOff x="1223134" y="1184401"/>
            <a:chExt cx="4396616" cy="1578688"/>
          </a:xfrm>
        </p:grpSpPr>
        <p:sp>
          <p:nvSpPr>
            <p:cNvPr id="36" name="TextBox 35"/>
            <p:cNvSpPr txBox="1"/>
            <p:nvPr/>
          </p:nvSpPr>
          <p:spPr>
            <a:xfrm>
              <a:off x="1223134" y="1184401"/>
              <a:ext cx="4396616" cy="666922"/>
            </a:xfrm>
            <a:prstGeom prst="rect">
              <a:avLst/>
            </a:prstGeom>
            <a:noFill/>
          </p:spPr>
          <p:txBody>
            <a:bodyPr wrap="square" rtlCol="0">
              <a:spAutoFit/>
            </a:bodyPr>
            <a:lstStyle/>
            <a:p>
              <a:r>
                <a:rPr lang="en-US" sz="3600" dirty="0">
                  <a:solidFill>
                    <a:schemeClr val="accent5">
                      <a:lumMod val="50000"/>
                    </a:schemeClr>
                  </a:solidFill>
                  <a:latin typeface="+mj-lt"/>
                </a:rPr>
                <a:t>“色形度义”</a:t>
              </a:r>
              <a:endParaRPr lang="en-US" sz="3600" dirty="0">
                <a:solidFill>
                  <a:schemeClr val="accent5">
                    <a:lumMod val="50000"/>
                  </a:schemeClr>
                </a:solidFill>
                <a:latin typeface="+mj-lt"/>
              </a:endParaRPr>
            </a:p>
          </p:txBody>
        </p:sp>
        <p:grpSp>
          <p:nvGrpSpPr>
            <p:cNvPr id="37" name="Group 36"/>
            <p:cNvGrpSpPr/>
            <p:nvPr/>
          </p:nvGrpSpPr>
          <p:grpSpPr>
            <a:xfrm>
              <a:off x="1358330" y="2763090"/>
              <a:ext cx="0" cy="0"/>
              <a:chOff x="7620000" y="3662052"/>
              <a:chExt cx="133350" cy="0"/>
            </a:xfrm>
          </p:grpSpPr>
          <p:cxnSp>
            <p:nvCxnSpPr>
              <p:cNvPr id="39" name="Straight Connector 38"/>
              <p:cNvCxnSpPr/>
              <p:nvPr/>
            </p:nvCxnSpPr>
            <p:spPr>
              <a:xfrm>
                <a:off x="762000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5335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1" name="TextBox 4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1087755" y="1162050"/>
            <a:ext cx="10292080" cy="4225290"/>
          </a:xfrm>
          <a:prstGeom prst="rect">
            <a:avLst/>
          </a:prstGeom>
          <a:noFill/>
        </p:spPr>
        <p:txBody>
          <a:bodyPr wrap="square" rtlCol="0">
            <a:spAutoFit/>
          </a:bodyPr>
          <a:lstStyle/>
          <a:p>
            <a:pPr>
              <a:lnSpc>
                <a:spcPct val="120000"/>
              </a:lnSpc>
            </a:pPr>
            <a:r>
              <a:rPr lang="en-US" sz="3200" dirty="0">
                <a:solidFill>
                  <a:schemeClr val="bg1">
                    <a:lumMod val="65000"/>
                  </a:schemeClr>
                </a:solidFill>
              </a:rPr>
              <a:t>在七选五任务型阅读中，“</a:t>
            </a:r>
            <a:r>
              <a:rPr lang="en-US" sz="3200" b="1" u="sng" dirty="0">
                <a:solidFill>
                  <a:schemeClr val="bg1">
                    <a:lumMod val="65000"/>
                  </a:schemeClr>
                </a:solidFill>
              </a:rPr>
              <a:t>色</a:t>
            </a:r>
            <a:r>
              <a:rPr lang="en-US" sz="3200" dirty="0">
                <a:solidFill>
                  <a:schemeClr val="bg1">
                    <a:lumMod val="65000"/>
                  </a:schemeClr>
                </a:solidFill>
              </a:rPr>
              <a:t>”代表颜色，即词汇颜色和句子颜色，但是关键还是看句子颜色。“</a:t>
            </a:r>
            <a:r>
              <a:rPr lang="en-US" sz="3200" b="1" u="sng" dirty="0">
                <a:solidFill>
                  <a:schemeClr val="bg1">
                    <a:lumMod val="65000"/>
                  </a:schemeClr>
                </a:solidFill>
              </a:rPr>
              <a:t>形</a:t>
            </a:r>
            <a:r>
              <a:rPr lang="en-US" sz="3200" dirty="0">
                <a:solidFill>
                  <a:schemeClr val="bg1">
                    <a:lumMod val="65000"/>
                  </a:schemeClr>
                </a:solidFill>
              </a:rPr>
              <a:t>”指的是句子是虚指还是实指，也就是表示笼统的概念还是具体的内容。“</a:t>
            </a:r>
            <a:r>
              <a:rPr lang="en-US" sz="3200" b="1" u="sng" dirty="0">
                <a:solidFill>
                  <a:schemeClr val="bg1">
                    <a:lumMod val="65000"/>
                  </a:schemeClr>
                </a:solidFill>
              </a:rPr>
              <a:t>度</a:t>
            </a:r>
            <a:r>
              <a:rPr lang="en-US" sz="3200" dirty="0">
                <a:solidFill>
                  <a:schemeClr val="bg1">
                    <a:lumMod val="65000"/>
                  </a:schemeClr>
                </a:solidFill>
              </a:rPr>
              <a:t>”主要指的是句子到底是语篇主题，也就是重要部分，还是说明文和应用文语篇中引出主题部分或语篇深化部分，或者记叙文中先抑后扬的故事呈现部分，也就是次要部分。“</a:t>
            </a:r>
            <a:r>
              <a:rPr lang="en-US" sz="3200" b="1" u="sng" dirty="0">
                <a:solidFill>
                  <a:schemeClr val="bg1">
                    <a:lumMod val="65000"/>
                  </a:schemeClr>
                </a:solidFill>
              </a:rPr>
              <a:t>义</a:t>
            </a:r>
            <a:r>
              <a:rPr lang="en-US" sz="3200" dirty="0">
                <a:solidFill>
                  <a:schemeClr val="bg1">
                    <a:lumMod val="65000"/>
                  </a:schemeClr>
                </a:solidFill>
              </a:rPr>
              <a:t>”指的是具体语言词汇所包含的不同意思。</a:t>
            </a:r>
            <a:endParaRPr lang="en-US" sz="3200" dirty="0">
              <a:solidFill>
                <a:schemeClr val="bg1">
                  <a:lumMod val="65000"/>
                </a:schemeClr>
              </a:solidFill>
            </a:endParaRPr>
          </a:p>
        </p:txBody>
      </p:sp>
      <p:sp>
        <p:nvSpPr>
          <p:cNvPr id="6"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750" fill="hold"/>
                                        <p:tgtEl>
                                          <p:spTgt spid="41"/>
                                        </p:tgtEl>
                                        <p:attrNameLst>
                                          <p:attrName>ppt_x</p:attrName>
                                        </p:attrNameLst>
                                      </p:cBhvr>
                                      <p:tavLst>
                                        <p:tav tm="0">
                                          <p:val>
                                            <p:strVal val="0-#ppt_w/2"/>
                                          </p:val>
                                        </p:tav>
                                        <p:tav tm="100000">
                                          <p:val>
                                            <p:strVal val="#ppt_x"/>
                                          </p:val>
                                        </p:tav>
                                      </p:tavLst>
                                    </p:anim>
                                    <p:anim calcmode="lin" valueType="num">
                                      <p:cBhvr additive="base">
                                        <p:cTn id="12" dur="75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grpSp>
        <p:nvGrpSpPr>
          <p:cNvPr id="2" name="Group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309880" y="193675"/>
            <a:ext cx="11232515" cy="454660"/>
            <a:chOff x="1223134" y="1184401"/>
            <a:chExt cx="11232198" cy="1578689"/>
          </a:xfrm>
        </p:grpSpPr>
        <p:sp>
          <p:nvSpPr>
            <p:cNvPr id="36" name="TextBox 35"/>
            <p:cNvSpPr txBox="1"/>
            <p:nvPr/>
          </p:nvSpPr>
          <p:spPr>
            <a:xfrm>
              <a:off x="1223134" y="1184401"/>
              <a:ext cx="11232198" cy="433893"/>
            </a:xfrm>
            <a:prstGeom prst="rect">
              <a:avLst/>
            </a:prstGeom>
            <a:noFill/>
          </p:spPr>
          <p:txBody>
            <a:bodyPr wrap="square" rtlCol="0">
              <a:noAutofit/>
            </a:bodyPr>
            <a:lstStyle/>
            <a:p>
              <a:r>
                <a:rPr lang="en-US" sz="2800" dirty="0">
                  <a:solidFill>
                    <a:schemeClr val="accent5">
                      <a:lumMod val="50000"/>
                    </a:schemeClr>
                  </a:solidFill>
                  <a:latin typeface="+mj-lt"/>
                </a:rPr>
                <a:t>2023年1月浙江省首考英语试卷中的七选五任务型阅读</a:t>
              </a:r>
              <a:endParaRPr lang="en-US" sz="2800" dirty="0">
                <a:solidFill>
                  <a:schemeClr val="accent5">
                    <a:lumMod val="50000"/>
                  </a:schemeClr>
                </a:solidFill>
                <a:latin typeface="+mj-lt"/>
              </a:endParaRPr>
            </a:p>
          </p:txBody>
        </p:sp>
        <p:grpSp>
          <p:nvGrpSpPr>
            <p:cNvPr id="37" name="Group 36"/>
            <p:cNvGrpSpPr/>
            <p:nvPr/>
          </p:nvGrpSpPr>
          <p:grpSpPr>
            <a:xfrm>
              <a:off x="1358330" y="2763090"/>
              <a:ext cx="0" cy="0"/>
              <a:chOff x="7620000" y="3662052"/>
              <a:chExt cx="133350" cy="0"/>
            </a:xfrm>
          </p:grpSpPr>
          <p:cxnSp>
            <p:nvCxnSpPr>
              <p:cNvPr id="39" name="Straight Connector 38"/>
              <p:cNvCxnSpPr/>
              <p:nvPr/>
            </p:nvCxnSpPr>
            <p:spPr>
              <a:xfrm>
                <a:off x="762000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5335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1" name="TextBox 4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80010" y="648335"/>
            <a:ext cx="11964670" cy="6249670"/>
          </a:xfrm>
          <a:prstGeom prst="rect">
            <a:avLst/>
          </a:prstGeom>
          <a:noFill/>
        </p:spPr>
        <p:txBody>
          <a:bodyPr wrap="square" rtlCol="0">
            <a:noAutofit/>
          </a:bodyPr>
          <a:lstStyle/>
          <a:p>
            <a:pPr indent="457200" fontAlgn="auto">
              <a:lnSpc>
                <a:spcPct val="120000"/>
              </a:lnSpc>
            </a:pPr>
            <a:r>
              <a:rPr lang="en-US" sz="1400" dirty="0">
                <a:solidFill>
                  <a:schemeClr val="tx1"/>
                </a:solidFill>
                <a:latin typeface="Times New Roman" panose="02020603050405020304" charset="0"/>
                <a:cs typeface="Times New Roman" panose="02020603050405020304" charset="0"/>
              </a:rPr>
              <a:t>With gas prices rising and airport security lines snaking longer than ever, why not book your next domestic vacation on a train? Compared to other alternatives, it's comfortable and relaxing.</a:t>
            </a:r>
            <a:endParaRPr lang="en-US" sz="1400"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dirty="0">
                <a:solidFill>
                  <a:schemeClr val="tx1"/>
                </a:solidFill>
                <a:latin typeface="Times New Roman" panose="02020603050405020304" charset="0"/>
                <a:cs typeface="Times New Roman" panose="02020603050405020304" charset="0"/>
              </a:rPr>
              <a:t>Here is some advice on how to make a trip by rail as pleasant as possible.</a:t>
            </a:r>
            <a:endParaRPr lang="en-US" sz="1400"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b="1" dirty="0">
                <a:solidFill>
                  <a:schemeClr val="tx1"/>
                </a:solidFill>
                <a:latin typeface="Times New Roman" panose="02020603050405020304" charset="0"/>
                <a:cs typeface="Times New Roman" panose="02020603050405020304" charset="0"/>
              </a:rPr>
              <a:t>Plan ahead</a:t>
            </a:r>
            <a:r>
              <a:rPr lang="en-US" sz="1400" dirty="0">
                <a:solidFill>
                  <a:schemeClr val="tx1"/>
                </a:solidFill>
                <a:latin typeface="Times New Roman" panose="02020603050405020304" charset="0"/>
                <a:cs typeface="Times New Roman" panose="02020603050405020304" charset="0"/>
              </a:rPr>
              <a:t> </a:t>
            </a:r>
            <a:endParaRPr lang="en-US" sz="1400"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dirty="0">
                <a:solidFill>
                  <a:schemeClr val="tx1"/>
                </a:solidFill>
                <a:latin typeface="Times New Roman" panose="02020603050405020304" charset="0"/>
                <a:cs typeface="Times New Roman" panose="02020603050405020304" charset="0"/>
              </a:rPr>
              <a:t>Most long-distance trains, especially the sleeping car accommodations, sell out very quickly. 36. ____________________ But no matter when you travel, it's a good idea to make your reservations at least 90 days in advance.</a:t>
            </a:r>
            <a:endParaRPr lang="en-US" sz="1400"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b="1" dirty="0">
                <a:solidFill>
                  <a:schemeClr val="tx1"/>
                </a:solidFill>
                <a:latin typeface="Times New Roman" panose="02020603050405020304" charset="0"/>
                <a:cs typeface="Times New Roman" panose="02020603050405020304" charset="0"/>
              </a:rPr>
              <a:t>Use a travel agent</a:t>
            </a:r>
            <a:endParaRPr lang="en-US" sz="1400" b="1"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dirty="0">
                <a:solidFill>
                  <a:schemeClr val="tx1"/>
                </a:solidFill>
                <a:latin typeface="Times New Roman" panose="02020603050405020304" charset="0"/>
                <a:cs typeface="Times New Roman" panose="02020603050405020304" charset="0"/>
              </a:rPr>
              <a:t>Consider turning your travel plan over to a travel agent and letting him double-check all the details, make suggestions, and then handle the actual reservations. A good one can sometimes find you discounted tickets. 37. ______________ Then you won't have to walk through several cars on a moving train three times a day for your meals.</a:t>
            </a:r>
            <a:endParaRPr lang="en-US" sz="1400"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b="1" dirty="0">
                <a:solidFill>
                  <a:schemeClr val="tx1"/>
                </a:solidFill>
                <a:latin typeface="Times New Roman" panose="02020603050405020304" charset="0"/>
                <a:cs typeface="Times New Roman" panose="02020603050405020304" charset="0"/>
              </a:rPr>
              <a:t>Bring a blanket </a:t>
            </a:r>
            <a:endParaRPr lang="en-US" sz="1400" b="1"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dirty="0">
                <a:solidFill>
                  <a:schemeClr val="tx1"/>
                </a:solidFill>
                <a:latin typeface="Times New Roman" panose="02020603050405020304" charset="0"/>
                <a:cs typeface="Times New Roman" panose="02020603050405020304" charset="0"/>
              </a:rPr>
              <a:t>When you're riding on trains, you won't be provided with a blanket for free, even if your trip is an overnight one. 38. ______________ In the summer in particular, the air conditioning can make them quite cold.</a:t>
            </a:r>
            <a:endParaRPr lang="en-US" sz="1400"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b="1" dirty="0">
                <a:solidFill>
                  <a:schemeClr val="tx1"/>
                </a:solidFill>
                <a:latin typeface="Times New Roman" panose="02020603050405020304" charset="0"/>
                <a:cs typeface="Times New Roman" panose="02020603050405020304" charset="0"/>
              </a:rPr>
              <a:t>Arrive early</a:t>
            </a:r>
            <a:endParaRPr lang="en-US" sz="1400" b="1"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dirty="0">
                <a:solidFill>
                  <a:schemeClr val="tx1"/>
                </a:solidFill>
                <a:latin typeface="Times New Roman" panose="02020603050405020304" charset="0"/>
                <a:cs typeface="Times New Roman" panose="02020603050405020304" charset="0"/>
              </a:rPr>
              <a:t>Most trains operate just once a day and some run only three times a week, so missing yours can be a disaster. 39.____________ Note: The times listed on the schedules are departure times, not arrival times.</a:t>
            </a:r>
            <a:endParaRPr lang="en-US" sz="1400"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b="1" dirty="0">
                <a:solidFill>
                  <a:schemeClr val="tx1"/>
                </a:solidFill>
                <a:latin typeface="Times New Roman" panose="02020603050405020304" charset="0"/>
                <a:cs typeface="Times New Roman" panose="02020603050405020304" charset="0"/>
              </a:rPr>
              <a:t>Have fun</a:t>
            </a:r>
            <a:endParaRPr lang="en-US" sz="1400" b="1"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dirty="0">
                <a:solidFill>
                  <a:schemeClr val="tx1"/>
                </a:solidFill>
                <a:latin typeface="Times New Roman" panose="02020603050405020304" charset="0"/>
                <a:cs typeface="Times New Roman" panose="02020603050405020304" charset="0"/>
              </a:rPr>
              <a:t>41._____________ Read a book, knit, do a crossword puzzle, or simply watch the world unfold outside the window. To calculate your speed as you do, divide 3,600 (the number of seconds in an hour) by the number of seconds it takes you to travel one mile (the distance between two mileposts). If it takes the train 53 seconds to travel one mile, you're going 67.92 mph.</a:t>
            </a:r>
            <a:endParaRPr lang="en-US" sz="1400"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dirty="0">
                <a:solidFill>
                  <a:schemeClr val="tx1"/>
                </a:solidFill>
                <a:latin typeface="Times New Roman" panose="02020603050405020304" charset="0"/>
                <a:cs typeface="Times New Roman" panose="02020603050405020304" charset="0"/>
              </a:rPr>
              <a:t>A. Train trips aren't for impatient types.                                                                        B. You'll have views from both sides of the train.</a:t>
            </a:r>
            <a:endParaRPr lang="en-US" sz="1400"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dirty="0">
                <a:solidFill>
                  <a:schemeClr val="tx1"/>
                </a:solidFill>
                <a:latin typeface="Times New Roman" panose="02020603050405020304" charset="0"/>
                <a:cs typeface="Times New Roman" panose="02020603050405020304" charset="0"/>
              </a:rPr>
              <a:t>C. The temperature on rail cars is often hard to control.                                               D. That's particularly true during busy summer months.</a:t>
            </a:r>
            <a:endParaRPr lang="en-US" sz="1400"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dirty="0">
                <a:solidFill>
                  <a:schemeClr val="tx1"/>
                </a:solidFill>
                <a:latin typeface="Times New Roman" panose="02020603050405020304" charset="0"/>
                <a:cs typeface="Times New Roman" panose="02020603050405020304" charset="0"/>
              </a:rPr>
              <a:t>E. You might have to wait longer than 24 hours to catch the next one.                         F. Chances are the cost will be a lot less than the cost of one bedroom.</a:t>
            </a:r>
            <a:endParaRPr lang="en-US" sz="1400"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dirty="0">
                <a:solidFill>
                  <a:schemeClr val="tx1"/>
                </a:solidFill>
                <a:latin typeface="Times New Roman" panose="02020603050405020304" charset="0"/>
                <a:cs typeface="Times New Roman" panose="02020603050405020304" charset="0"/>
              </a:rPr>
              <a:t>G. He may also book you in a sleeping car that's right next to the diner away. </a:t>
            </a:r>
            <a:endParaRPr lang="en-US" sz="1400" dirty="0">
              <a:solidFill>
                <a:schemeClr val="tx1"/>
              </a:solidFill>
              <a:latin typeface="Times New Roman" panose="02020603050405020304" charset="0"/>
              <a:cs typeface="Times New Roman" panose="02020603050405020304" charset="0"/>
            </a:endParaRPr>
          </a:p>
        </p:txBody>
      </p:sp>
      <p:sp>
        <p:nvSpPr>
          <p:cNvPr id="6"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750" fill="hold"/>
                                        <p:tgtEl>
                                          <p:spTgt spid="41"/>
                                        </p:tgtEl>
                                        <p:attrNameLst>
                                          <p:attrName>ppt_x</p:attrName>
                                        </p:attrNameLst>
                                      </p:cBhvr>
                                      <p:tavLst>
                                        <p:tav tm="0">
                                          <p:val>
                                            <p:strVal val="0-#ppt_w/2"/>
                                          </p:val>
                                        </p:tav>
                                        <p:tav tm="100000">
                                          <p:val>
                                            <p:strVal val="#ppt_x"/>
                                          </p:val>
                                        </p:tav>
                                      </p:tavLst>
                                    </p:anim>
                                    <p:anim calcmode="lin" valueType="num">
                                      <p:cBhvr additive="base">
                                        <p:cTn id="12" dur="75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grpSp>
        <p:nvGrpSpPr>
          <p:cNvPr id="2" name="Group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309880" y="193675"/>
            <a:ext cx="11232515" cy="454660"/>
            <a:chOff x="1223134" y="1184401"/>
            <a:chExt cx="11232198" cy="1578689"/>
          </a:xfrm>
        </p:grpSpPr>
        <p:sp>
          <p:nvSpPr>
            <p:cNvPr id="36" name="TextBox 35"/>
            <p:cNvSpPr txBox="1"/>
            <p:nvPr/>
          </p:nvSpPr>
          <p:spPr>
            <a:xfrm>
              <a:off x="1223134" y="1184401"/>
              <a:ext cx="11232198" cy="433893"/>
            </a:xfrm>
            <a:prstGeom prst="rect">
              <a:avLst/>
            </a:prstGeom>
            <a:noFill/>
          </p:spPr>
          <p:txBody>
            <a:bodyPr wrap="square" rtlCol="0">
              <a:noAutofit/>
            </a:bodyPr>
            <a:lstStyle/>
            <a:p>
              <a:r>
                <a:rPr lang="en-US" sz="2000" dirty="0">
                  <a:solidFill>
                    <a:schemeClr val="accent5">
                      <a:lumMod val="50000"/>
                    </a:schemeClr>
                  </a:solidFill>
                  <a:latin typeface="+mj-lt"/>
                </a:rPr>
                <a:t>使用第一种工具“色”，即红色（褒义）、蓝色（中性）和黑色（贬义）来缩小选项的选择面</a:t>
              </a:r>
              <a:endParaRPr lang="en-US" sz="2000" dirty="0">
                <a:solidFill>
                  <a:schemeClr val="accent5">
                    <a:lumMod val="50000"/>
                  </a:schemeClr>
                </a:solidFill>
                <a:latin typeface="+mj-lt"/>
              </a:endParaRPr>
            </a:p>
          </p:txBody>
        </p:sp>
        <p:grpSp>
          <p:nvGrpSpPr>
            <p:cNvPr id="37" name="Group 36"/>
            <p:cNvGrpSpPr/>
            <p:nvPr/>
          </p:nvGrpSpPr>
          <p:grpSpPr>
            <a:xfrm>
              <a:off x="1358330" y="2763090"/>
              <a:ext cx="0" cy="0"/>
              <a:chOff x="7620000" y="3662052"/>
              <a:chExt cx="133350" cy="0"/>
            </a:xfrm>
          </p:grpSpPr>
          <p:cxnSp>
            <p:nvCxnSpPr>
              <p:cNvPr id="39" name="Straight Connector 38"/>
              <p:cNvCxnSpPr/>
              <p:nvPr/>
            </p:nvCxnSpPr>
            <p:spPr>
              <a:xfrm>
                <a:off x="762000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5335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1" name="TextBox 4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80010" y="648335"/>
            <a:ext cx="11964670" cy="6249670"/>
          </a:xfrm>
          <a:prstGeom prst="rect">
            <a:avLst/>
          </a:prstGeom>
          <a:noFill/>
        </p:spPr>
        <p:txBody>
          <a:bodyPr wrap="square" rtlCol="0">
            <a:noAutofit/>
          </a:bodyPr>
          <a:lstStyle/>
          <a:p>
            <a:pPr indent="457200" fontAlgn="auto">
              <a:lnSpc>
                <a:spcPct val="120000"/>
              </a:lnSpc>
            </a:pPr>
            <a:r>
              <a:rPr lang="en-US" sz="1400" dirty="0">
                <a:latin typeface="Times New Roman" panose="02020603050405020304" charset="0"/>
                <a:cs typeface="Times New Roman" panose="02020603050405020304" charset="0"/>
              </a:rPr>
              <a:t>With gas prices rising and airport security lines snaking longer than ever, </a:t>
            </a:r>
            <a:r>
              <a:rPr lang="en-US" sz="1400" dirty="0">
                <a:solidFill>
                  <a:srgbClr val="0070C0"/>
                </a:solidFill>
                <a:latin typeface="Times New Roman" panose="02020603050405020304" charset="0"/>
                <a:cs typeface="Times New Roman" panose="02020603050405020304" charset="0"/>
              </a:rPr>
              <a:t>why not book your next domestic vacation on a train?</a:t>
            </a:r>
            <a:r>
              <a:rPr lang="en-US" sz="1400" dirty="0">
                <a:latin typeface="Times New Roman" panose="02020603050405020304" charset="0"/>
                <a:cs typeface="Times New Roman" panose="02020603050405020304" charset="0"/>
              </a:rPr>
              <a:t> </a:t>
            </a:r>
            <a:r>
              <a:rPr lang="en-US" sz="1400" dirty="0">
                <a:solidFill>
                  <a:srgbClr val="FF0000"/>
                </a:solidFill>
                <a:latin typeface="Times New Roman" panose="02020603050405020304" charset="0"/>
                <a:cs typeface="Times New Roman" panose="02020603050405020304" charset="0"/>
              </a:rPr>
              <a:t>Compared to other alternatives, it's comfortable and relaxing.</a:t>
            </a:r>
            <a:endParaRPr lang="en-US" sz="1400"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dirty="0">
                <a:solidFill>
                  <a:srgbClr val="0070C0"/>
                </a:solidFill>
                <a:latin typeface="Times New Roman" panose="02020603050405020304" charset="0"/>
                <a:cs typeface="Times New Roman" panose="02020603050405020304" charset="0"/>
              </a:rPr>
              <a:t>Here is some advice on how to make a trip by rail as pleasant as possible.</a:t>
            </a:r>
            <a:endParaRPr lang="en-US" sz="1400" dirty="0">
              <a:solidFill>
                <a:srgbClr val="0070C0"/>
              </a:solidFill>
              <a:latin typeface="Times New Roman" panose="02020603050405020304" charset="0"/>
              <a:cs typeface="Times New Roman" panose="02020603050405020304" charset="0"/>
            </a:endParaRPr>
          </a:p>
          <a:p>
            <a:pPr indent="457200" fontAlgn="auto">
              <a:lnSpc>
                <a:spcPct val="120000"/>
              </a:lnSpc>
            </a:pPr>
            <a:r>
              <a:rPr lang="en-US" sz="1400" b="1" dirty="0">
                <a:solidFill>
                  <a:srgbClr val="0070C0"/>
                </a:solidFill>
                <a:latin typeface="Times New Roman" panose="02020603050405020304" charset="0"/>
                <a:cs typeface="Times New Roman" panose="02020603050405020304" charset="0"/>
              </a:rPr>
              <a:t>Plan ahead</a:t>
            </a:r>
            <a:r>
              <a:rPr lang="en-US" sz="1400" dirty="0">
                <a:solidFill>
                  <a:srgbClr val="0070C0"/>
                </a:solidFill>
                <a:latin typeface="Times New Roman" panose="02020603050405020304" charset="0"/>
                <a:cs typeface="Times New Roman" panose="02020603050405020304" charset="0"/>
              </a:rPr>
              <a:t> </a:t>
            </a:r>
            <a:endParaRPr lang="en-US" sz="1400" dirty="0">
              <a:solidFill>
                <a:srgbClr val="0070C0"/>
              </a:solidFill>
              <a:latin typeface="Times New Roman" panose="02020603050405020304" charset="0"/>
              <a:cs typeface="Times New Roman" panose="02020603050405020304" charset="0"/>
            </a:endParaRPr>
          </a:p>
          <a:p>
            <a:pPr indent="457200" fontAlgn="auto">
              <a:lnSpc>
                <a:spcPct val="120000"/>
              </a:lnSpc>
            </a:pPr>
            <a:r>
              <a:rPr lang="en-US" sz="1400" dirty="0">
                <a:latin typeface="Times New Roman" panose="02020603050405020304" charset="0"/>
                <a:cs typeface="Times New Roman" panose="02020603050405020304" charset="0"/>
              </a:rPr>
              <a:t>Most long-distance trains, especially the sleeping car accommodations, sell out very quickly. </a:t>
            </a:r>
            <a:r>
              <a:rPr lang="en-US" sz="1400" dirty="0">
                <a:solidFill>
                  <a:srgbClr val="0070C0"/>
                </a:solidFill>
                <a:latin typeface="Times New Roman" panose="02020603050405020304" charset="0"/>
                <a:cs typeface="Times New Roman" panose="02020603050405020304" charset="0"/>
              </a:rPr>
              <a:t>36. ____________________ But no matter when you travel,</a:t>
            </a:r>
            <a:r>
              <a:rPr lang="en-US" sz="1400" dirty="0">
                <a:latin typeface="Times New Roman" panose="02020603050405020304" charset="0"/>
                <a:cs typeface="Times New Roman" panose="02020603050405020304" charset="0"/>
              </a:rPr>
              <a:t> </a:t>
            </a:r>
            <a:r>
              <a:rPr lang="en-US" sz="1400" dirty="0">
                <a:solidFill>
                  <a:srgbClr val="FF0000"/>
                </a:solidFill>
                <a:latin typeface="Times New Roman" panose="02020603050405020304" charset="0"/>
                <a:cs typeface="Times New Roman" panose="02020603050405020304" charset="0"/>
              </a:rPr>
              <a:t>it's a good idea to make your </a:t>
            </a:r>
            <a:r>
              <a:rPr lang="en-US" sz="1400" dirty="0">
                <a:solidFill>
                  <a:schemeClr val="tx1"/>
                </a:solidFill>
                <a:latin typeface="Times New Roman" panose="02020603050405020304" charset="0"/>
                <a:cs typeface="Times New Roman" panose="02020603050405020304" charset="0"/>
              </a:rPr>
              <a:t>reservations at least 90 days in advance.</a:t>
            </a:r>
            <a:endParaRPr lang="en-US" sz="1400" dirty="0">
              <a:solidFill>
                <a:schemeClr val="tx1"/>
              </a:solidFill>
              <a:latin typeface="Times New Roman" panose="02020603050405020304" charset="0"/>
              <a:cs typeface="Times New Roman" panose="02020603050405020304" charset="0"/>
            </a:endParaRPr>
          </a:p>
          <a:p>
            <a:pPr indent="457200" fontAlgn="auto">
              <a:lnSpc>
                <a:spcPct val="120000"/>
              </a:lnSpc>
            </a:pPr>
            <a:r>
              <a:rPr lang="en-US" sz="1400" b="1" dirty="0">
                <a:solidFill>
                  <a:srgbClr val="0070C0"/>
                </a:solidFill>
                <a:latin typeface="Times New Roman" panose="02020603050405020304" charset="0"/>
                <a:cs typeface="Times New Roman" panose="02020603050405020304" charset="0"/>
              </a:rPr>
              <a:t>Use a travel agent</a:t>
            </a:r>
            <a:endParaRPr lang="en-US" sz="1400" b="1" dirty="0">
              <a:solidFill>
                <a:srgbClr val="0070C0"/>
              </a:solidFill>
              <a:latin typeface="Times New Roman" panose="02020603050405020304" charset="0"/>
              <a:cs typeface="Times New Roman" panose="02020603050405020304" charset="0"/>
            </a:endParaRPr>
          </a:p>
          <a:p>
            <a:pPr indent="457200" fontAlgn="auto">
              <a:lnSpc>
                <a:spcPct val="120000"/>
              </a:lnSpc>
            </a:pPr>
            <a:r>
              <a:rPr lang="en-US" sz="1400" dirty="0">
                <a:solidFill>
                  <a:srgbClr val="0070C0"/>
                </a:solidFill>
                <a:latin typeface="Times New Roman" panose="02020603050405020304" charset="0"/>
                <a:cs typeface="Times New Roman" panose="02020603050405020304" charset="0"/>
              </a:rPr>
              <a:t>Consider turning your travel plan over to a travel agent and letting him double-check all the details, make suggestions, and then handle the actual reservations. </a:t>
            </a:r>
            <a:r>
              <a:rPr lang="en-US" sz="1400" dirty="0">
                <a:solidFill>
                  <a:srgbClr val="FF0000"/>
                </a:solidFill>
                <a:latin typeface="Times New Roman" panose="02020603050405020304" charset="0"/>
                <a:cs typeface="Times New Roman" panose="02020603050405020304" charset="0"/>
              </a:rPr>
              <a:t>A good one can sometimes find you discounted tickets. 37. ______________ Then you won't have to walk through several cars on a moving train three times a day for your meals.</a:t>
            </a:r>
            <a:endParaRPr lang="en-US" sz="1400"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b="1" dirty="0">
                <a:solidFill>
                  <a:srgbClr val="0070C0"/>
                </a:solidFill>
                <a:latin typeface="Times New Roman" panose="02020603050405020304" charset="0"/>
                <a:cs typeface="Times New Roman" panose="02020603050405020304" charset="0"/>
              </a:rPr>
              <a:t>Bring a blanket </a:t>
            </a:r>
            <a:endParaRPr lang="en-US" sz="1400" b="1" dirty="0">
              <a:solidFill>
                <a:srgbClr val="0070C0"/>
              </a:solidFill>
              <a:latin typeface="Times New Roman" panose="02020603050405020304" charset="0"/>
              <a:cs typeface="Times New Roman" panose="02020603050405020304" charset="0"/>
            </a:endParaRPr>
          </a:p>
          <a:p>
            <a:pPr indent="457200" fontAlgn="auto">
              <a:lnSpc>
                <a:spcPct val="120000"/>
              </a:lnSpc>
            </a:pPr>
            <a:r>
              <a:rPr lang="en-US" sz="1400" dirty="0">
                <a:solidFill>
                  <a:srgbClr val="0070C0"/>
                </a:solidFill>
                <a:latin typeface="Times New Roman" panose="02020603050405020304" charset="0"/>
                <a:cs typeface="Times New Roman" panose="02020603050405020304" charset="0"/>
              </a:rPr>
              <a:t>When you're riding on trains,</a:t>
            </a:r>
            <a:r>
              <a:rPr lang="en-US" sz="1400" dirty="0">
                <a:latin typeface="Times New Roman" panose="02020603050405020304" charset="0"/>
                <a:cs typeface="Times New Roman" panose="02020603050405020304" charset="0"/>
              </a:rPr>
              <a:t> you won't be provided with a blanket for free, even if your trip is an overnight one. 38. ______________ In the summer in particular, the air conditioning can make them quite cold.</a:t>
            </a:r>
            <a:endParaRPr lang="en-US" sz="1400" dirty="0">
              <a:latin typeface="Times New Roman" panose="02020603050405020304" charset="0"/>
              <a:cs typeface="Times New Roman" panose="02020603050405020304" charset="0"/>
            </a:endParaRPr>
          </a:p>
          <a:p>
            <a:pPr indent="457200" fontAlgn="auto">
              <a:lnSpc>
                <a:spcPct val="120000"/>
              </a:lnSpc>
            </a:pPr>
            <a:r>
              <a:rPr lang="en-US" sz="1400" b="1" dirty="0">
                <a:solidFill>
                  <a:srgbClr val="0070C0"/>
                </a:solidFill>
                <a:latin typeface="Times New Roman" panose="02020603050405020304" charset="0"/>
                <a:cs typeface="Times New Roman" panose="02020603050405020304" charset="0"/>
              </a:rPr>
              <a:t>Arrive early</a:t>
            </a:r>
            <a:endParaRPr lang="en-US" sz="1400" b="1" dirty="0">
              <a:solidFill>
                <a:srgbClr val="0070C0"/>
              </a:solidFill>
              <a:latin typeface="Times New Roman" panose="02020603050405020304" charset="0"/>
              <a:cs typeface="Times New Roman" panose="02020603050405020304" charset="0"/>
            </a:endParaRPr>
          </a:p>
          <a:p>
            <a:pPr indent="457200" fontAlgn="auto">
              <a:lnSpc>
                <a:spcPct val="120000"/>
              </a:lnSpc>
            </a:pPr>
            <a:r>
              <a:rPr lang="en-US" sz="1400" dirty="0">
                <a:latin typeface="Times New Roman" panose="02020603050405020304" charset="0"/>
                <a:cs typeface="Times New Roman" panose="02020603050405020304" charset="0"/>
              </a:rPr>
              <a:t>Most trains operate just once a day and some run only three times a week, so missing yours can be a disaster. 39.____________ </a:t>
            </a:r>
            <a:r>
              <a:rPr lang="en-US" sz="1400" dirty="0">
                <a:solidFill>
                  <a:srgbClr val="0070C0"/>
                </a:solidFill>
                <a:latin typeface="Times New Roman" panose="02020603050405020304" charset="0"/>
                <a:cs typeface="Times New Roman" panose="02020603050405020304" charset="0"/>
              </a:rPr>
              <a:t>Note: The times listed on the schedules are departure times, not arrival times.</a:t>
            </a:r>
            <a:endParaRPr lang="en-US" sz="1400" dirty="0">
              <a:solidFill>
                <a:srgbClr val="0070C0"/>
              </a:solidFill>
              <a:latin typeface="Times New Roman" panose="02020603050405020304" charset="0"/>
              <a:cs typeface="Times New Roman" panose="02020603050405020304" charset="0"/>
            </a:endParaRPr>
          </a:p>
          <a:p>
            <a:pPr indent="457200" fontAlgn="auto">
              <a:lnSpc>
                <a:spcPct val="120000"/>
              </a:lnSpc>
            </a:pPr>
            <a:r>
              <a:rPr lang="en-US" sz="1400" b="1" dirty="0">
                <a:solidFill>
                  <a:srgbClr val="FF0000"/>
                </a:solidFill>
                <a:latin typeface="Times New Roman" panose="02020603050405020304" charset="0"/>
                <a:cs typeface="Times New Roman" panose="02020603050405020304" charset="0"/>
              </a:rPr>
              <a:t>Have fun</a:t>
            </a:r>
            <a:endParaRPr lang="en-US" sz="1400" b="1"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dirty="0">
                <a:solidFill>
                  <a:srgbClr val="FF0000"/>
                </a:solidFill>
                <a:latin typeface="Times New Roman" panose="02020603050405020304" charset="0"/>
                <a:cs typeface="Times New Roman" panose="02020603050405020304" charset="0"/>
              </a:rPr>
              <a:t>41._____________ </a:t>
            </a:r>
            <a:r>
              <a:rPr lang="en-US" sz="1400" dirty="0">
                <a:solidFill>
                  <a:srgbClr val="0070C0"/>
                </a:solidFill>
                <a:latin typeface="Times New Roman" panose="02020603050405020304" charset="0"/>
                <a:cs typeface="Times New Roman" panose="02020603050405020304" charset="0"/>
              </a:rPr>
              <a:t>Read a book, knit, do a crossword puzzle, or simply watch the world unfold outside the window. To calculate your speed as you do, divide 3,600 (the number of seconds in an hour) by the number of seconds it takes you to travel one mile (the distance between two mileposts). If it takes the train 53 seconds to travel one mile, you're going 67.92 mph.</a:t>
            </a:r>
            <a:endParaRPr lang="en-US" sz="1400" dirty="0">
              <a:solidFill>
                <a:srgbClr val="0070C0"/>
              </a:solidFill>
              <a:latin typeface="Times New Roman" panose="02020603050405020304" charset="0"/>
              <a:cs typeface="Times New Roman" panose="02020603050405020304" charset="0"/>
            </a:endParaRPr>
          </a:p>
          <a:p>
            <a:pPr indent="457200" fontAlgn="auto">
              <a:lnSpc>
                <a:spcPct val="120000"/>
              </a:lnSpc>
            </a:pPr>
            <a:r>
              <a:rPr lang="en-US" sz="1400" dirty="0">
                <a:solidFill>
                  <a:srgbClr val="FF0000"/>
                </a:solidFill>
                <a:latin typeface="Times New Roman" panose="02020603050405020304" charset="0"/>
                <a:cs typeface="Times New Roman" panose="02020603050405020304" charset="0"/>
              </a:rPr>
              <a:t>A. Train trips aren't for impatient types.                                                                        B. You'll have views from both sides of the train.</a:t>
            </a:r>
            <a:endParaRPr lang="en-US" sz="1400"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dirty="0">
                <a:latin typeface="Times New Roman" panose="02020603050405020304" charset="0"/>
                <a:cs typeface="Times New Roman" panose="02020603050405020304" charset="0"/>
              </a:rPr>
              <a:t>C. The temperature on rail cars is often hard to control.                                               </a:t>
            </a:r>
            <a:r>
              <a:rPr lang="en-US" sz="1400" dirty="0">
                <a:solidFill>
                  <a:srgbClr val="0070C0"/>
                </a:solidFill>
                <a:latin typeface="Times New Roman" panose="02020603050405020304" charset="0"/>
                <a:cs typeface="Times New Roman" panose="02020603050405020304" charset="0"/>
              </a:rPr>
              <a:t>D. That's particularly true during busy summer months.</a:t>
            </a:r>
            <a:endParaRPr lang="en-US" sz="1400" dirty="0">
              <a:solidFill>
                <a:srgbClr val="0070C0"/>
              </a:solidFill>
              <a:latin typeface="Times New Roman" panose="02020603050405020304" charset="0"/>
              <a:cs typeface="Times New Roman" panose="02020603050405020304" charset="0"/>
            </a:endParaRPr>
          </a:p>
          <a:p>
            <a:pPr indent="457200" fontAlgn="auto">
              <a:lnSpc>
                <a:spcPct val="120000"/>
              </a:lnSpc>
            </a:pPr>
            <a:r>
              <a:rPr lang="en-US" sz="1400" dirty="0">
                <a:latin typeface="Times New Roman" panose="02020603050405020304" charset="0"/>
                <a:cs typeface="Times New Roman" panose="02020603050405020304" charset="0"/>
              </a:rPr>
              <a:t>E. You might have to wait longer than 24 hours to catch the next one.                        </a:t>
            </a:r>
            <a:r>
              <a:rPr lang="en-US" sz="1400" dirty="0">
                <a:solidFill>
                  <a:srgbClr val="FF0000"/>
                </a:solidFill>
                <a:latin typeface="Times New Roman" panose="02020603050405020304" charset="0"/>
                <a:cs typeface="Times New Roman" panose="02020603050405020304" charset="0"/>
              </a:rPr>
              <a:t> F. Chances are the cost will be a lot less than the cost of one bedroom.</a:t>
            </a:r>
            <a:endParaRPr lang="en-US" sz="1400" dirty="0">
              <a:solidFill>
                <a:srgbClr val="FF0000"/>
              </a:solidFill>
              <a:latin typeface="Times New Roman" panose="02020603050405020304" charset="0"/>
              <a:cs typeface="Times New Roman" panose="02020603050405020304" charset="0"/>
            </a:endParaRPr>
          </a:p>
          <a:p>
            <a:pPr indent="457200" fontAlgn="auto">
              <a:lnSpc>
                <a:spcPct val="120000"/>
              </a:lnSpc>
            </a:pPr>
            <a:r>
              <a:rPr lang="en-US" sz="1400" dirty="0">
                <a:solidFill>
                  <a:srgbClr val="FF0000"/>
                </a:solidFill>
                <a:latin typeface="Times New Roman" panose="02020603050405020304" charset="0"/>
                <a:cs typeface="Times New Roman" panose="02020603050405020304" charset="0"/>
              </a:rPr>
              <a:t>G. He may also book you in a sleeping car that's right next to the diner. </a:t>
            </a:r>
            <a:endParaRPr lang="en-US" sz="1400" dirty="0">
              <a:solidFill>
                <a:srgbClr val="FF0000"/>
              </a:solidFill>
              <a:latin typeface="Times New Roman" panose="02020603050405020304" charset="0"/>
              <a:cs typeface="Times New Roman" panose="02020603050405020304" charset="0"/>
            </a:endParaRPr>
          </a:p>
        </p:txBody>
      </p:sp>
      <p:sp>
        <p:nvSpPr>
          <p:cNvPr id="6"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
        <p:nvSpPr>
          <p:cNvPr id="100" name="文本框 99"/>
          <p:cNvSpPr txBox="1"/>
          <p:nvPr/>
        </p:nvSpPr>
        <p:spPr>
          <a:xfrm>
            <a:off x="6790055" y="775970"/>
            <a:ext cx="4006850" cy="968375"/>
          </a:xfrm>
          <a:prstGeom prst="rect">
            <a:avLst/>
          </a:prstGeom>
          <a:solidFill>
            <a:schemeClr val="accent2"/>
          </a:solidFill>
          <a:ln w="9525">
            <a:noFill/>
          </a:ln>
        </p:spPr>
        <p:txBody>
          <a:bodyPr wrap="square">
            <a:spAutoFit/>
          </a:bodyPr>
          <a:p>
            <a:pPr indent="0"/>
            <a:r>
              <a:rPr lang="en-US" b="0">
                <a:solidFill>
                  <a:srgbClr val="FF0000"/>
                </a:solidFill>
                <a:latin typeface="Times New Roman" panose="02020603050405020304" charset="0"/>
                <a:ea typeface="宋体" panose="02010600030101010101" pitchFamily="2" charset="-122"/>
              </a:rPr>
              <a:t>Answers</a:t>
            </a:r>
            <a:r>
              <a:rPr lang="zh-CN" b="0">
                <a:solidFill>
                  <a:srgbClr val="FF0000"/>
                </a:solidFill>
                <a:latin typeface="Times New Roman" panose="02020603050405020304" charset="0"/>
                <a:ea typeface="宋体" panose="02010600030101010101" pitchFamily="2" charset="-122"/>
              </a:rPr>
              <a:t>：</a:t>
            </a:r>
            <a:r>
              <a:rPr lang="en-US" sz="2100" b="0">
                <a:latin typeface="仿宋" panose="02010609060101010101" charset="-122"/>
                <a:ea typeface="宋体" panose="02010600030101010101" pitchFamily="2" charset="-122"/>
                <a:cs typeface="Times New Roman" panose="02020603050405020304" charset="0"/>
              </a:rPr>
              <a:t> </a:t>
            </a:r>
            <a:r>
              <a:rPr lang="en-US" b="0">
                <a:solidFill>
                  <a:srgbClr val="0000FF"/>
                </a:solidFill>
                <a:latin typeface="Times New Roman" panose="02020603050405020304" charset="0"/>
                <a:ea typeface="宋体" panose="02010600030101010101" pitchFamily="2" charset="-122"/>
              </a:rPr>
              <a:t>36---D</a:t>
            </a:r>
            <a:r>
              <a:rPr lang="en-US" b="0">
                <a:solidFill>
                  <a:srgbClr val="0000FF"/>
                </a:solidFill>
                <a:latin typeface="Times New Roman" panose="02020603050405020304" charset="0"/>
                <a:ea typeface="宋体" panose="02010600030101010101" pitchFamily="2" charset="-122"/>
                <a:cs typeface="Times New Roman" panose="02020603050405020304" charset="0"/>
              </a:rPr>
              <a:t> </a:t>
            </a:r>
            <a:r>
              <a:rPr lang="en-US" b="0">
                <a:solidFill>
                  <a:srgbClr val="FF0000"/>
                </a:solidFill>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cs typeface="Times New Roman" panose="02020603050405020304" charset="0"/>
              </a:rPr>
              <a:t>     </a:t>
            </a:r>
            <a:r>
              <a:rPr lang="en-US" b="0">
                <a:solidFill>
                  <a:srgbClr val="FF0000"/>
                </a:solidFill>
                <a:latin typeface="Times New Roman" panose="02020603050405020304" charset="0"/>
                <a:ea typeface="宋体" panose="02010600030101010101" pitchFamily="2" charset="-122"/>
              </a:rPr>
              <a:t>37---ABFG</a:t>
            </a:r>
            <a:r>
              <a:rPr lang="en-US" b="0">
                <a:latin typeface="Times New Roman" panose="02020603050405020304" charset="0"/>
                <a:ea typeface="宋体" panose="02010600030101010101" pitchFamily="2" charset="-122"/>
                <a:cs typeface="Times New Roman" panose="02020603050405020304" charset="0"/>
              </a:rPr>
              <a:t> </a:t>
            </a:r>
            <a:r>
              <a:rPr lang="en-US" b="0">
                <a:solidFill>
                  <a:srgbClr val="FF0000"/>
                </a:solidFill>
                <a:latin typeface="Times New Roman" panose="02020603050405020304" charset="0"/>
                <a:ea typeface="宋体" panose="02010600030101010101" pitchFamily="2" charset="-122"/>
                <a:cs typeface="Times New Roman" panose="02020603050405020304" charset="0"/>
              </a:rPr>
              <a:t>       </a:t>
            </a:r>
            <a:r>
              <a:rPr lang="en-US" b="0">
                <a:solidFill>
                  <a:schemeClr val="tx1"/>
                </a:solidFill>
                <a:latin typeface="Times New Roman" panose="02020603050405020304" charset="0"/>
                <a:ea typeface="宋体" panose="02010600030101010101" pitchFamily="2" charset="-122"/>
                <a:cs typeface="Times New Roman" panose="02020603050405020304" charset="0"/>
              </a:rPr>
              <a:t> </a:t>
            </a:r>
            <a:r>
              <a:rPr lang="en-US" b="0">
                <a:solidFill>
                  <a:schemeClr val="tx1"/>
                </a:solidFill>
                <a:latin typeface="Times New Roman" panose="02020603050405020304" charset="0"/>
                <a:ea typeface="宋体" panose="02010600030101010101" pitchFamily="2" charset="-122"/>
              </a:rPr>
              <a:t>38--- CE</a:t>
            </a:r>
            <a:endParaRPr lang="en-US" b="0">
              <a:solidFill>
                <a:schemeClr val="tx1"/>
              </a:solidFill>
              <a:latin typeface="Times New Roman" panose="02020603050405020304" charset="0"/>
              <a:ea typeface="宋体" panose="02010600030101010101" pitchFamily="2" charset="-122"/>
              <a:cs typeface="Times New Roman" panose="02020603050405020304" charset="0"/>
            </a:endParaRPr>
          </a:p>
          <a:p>
            <a:pPr indent="0"/>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39---CE</a:t>
            </a:r>
            <a:r>
              <a:rPr lang="en-US" b="0">
                <a:latin typeface="Times New Roman" panose="02020603050405020304" charset="0"/>
                <a:ea typeface="宋体" panose="02010600030101010101" pitchFamily="2" charset="-122"/>
                <a:cs typeface="Times New Roman" panose="02020603050405020304" charset="0"/>
              </a:rPr>
              <a:t>         </a:t>
            </a:r>
            <a:r>
              <a:rPr lang="en-US" b="0">
                <a:solidFill>
                  <a:srgbClr val="FF0000"/>
                </a:solidFill>
                <a:latin typeface="Times New Roman" panose="02020603050405020304" charset="0"/>
                <a:ea typeface="宋体" panose="02010600030101010101" pitchFamily="2" charset="-122"/>
              </a:rPr>
              <a:t>40---ABFG</a:t>
            </a:r>
            <a:endParaRPr lang="en-US" altLang="en-US" b="0">
              <a:solidFill>
                <a:srgbClr val="FF0000"/>
              </a:solidFill>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grpId="0" nodeType="clickEffect">
                                  <p:stCondLst>
                                    <p:cond delay="25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750" fill="hold"/>
                                        <p:tgtEl>
                                          <p:spTgt spid="41"/>
                                        </p:tgtEl>
                                        <p:attrNameLst>
                                          <p:attrName>ppt_x</p:attrName>
                                        </p:attrNameLst>
                                      </p:cBhvr>
                                      <p:tavLst>
                                        <p:tav tm="0">
                                          <p:val>
                                            <p:strVal val="0-#ppt_w/2"/>
                                          </p:val>
                                        </p:tav>
                                        <p:tav tm="100000">
                                          <p:val>
                                            <p:strVal val="#ppt_x"/>
                                          </p:val>
                                        </p:tav>
                                      </p:tavLst>
                                    </p:anim>
                                    <p:anim calcmode="lin" valueType="num">
                                      <p:cBhvr additive="base">
                                        <p:cTn id="14" dur="75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00" grpId="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PLACING_PICTURE_USER_VIEWPORT" val="{&quot;height&quot;:3588.571653543307,&quot;width&quot;:14492.49763779527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7">
      <a:dk1>
        <a:sysClr val="windowText" lastClr="000000"/>
      </a:dk1>
      <a:lt1>
        <a:sysClr val="window" lastClr="FFFFFF"/>
      </a:lt1>
      <a:dk2>
        <a:srgbClr val="676A55"/>
      </a:dk2>
      <a:lt2>
        <a:srgbClr val="EAEBDE"/>
      </a:lt2>
      <a:accent1>
        <a:srgbClr val="D6D2CA"/>
      </a:accent1>
      <a:accent2>
        <a:srgbClr val="B0CCB0"/>
      </a:accent2>
      <a:accent3>
        <a:srgbClr val="A8CDD7"/>
      </a:accent3>
      <a:accent4>
        <a:srgbClr val="CEC597"/>
      </a:accent4>
      <a:accent5>
        <a:srgbClr val="9CC0B2"/>
      </a:accent5>
      <a:accent6>
        <a:srgbClr val="C0C0B4"/>
      </a:accent6>
      <a:hlink>
        <a:srgbClr val="DB5353"/>
      </a:hlink>
      <a:folHlink>
        <a:srgbClr val="903638"/>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7">
      <a:dk1>
        <a:sysClr val="windowText" lastClr="000000"/>
      </a:dk1>
      <a:lt1>
        <a:sysClr val="window" lastClr="FFFFFF"/>
      </a:lt1>
      <a:dk2>
        <a:srgbClr val="676A55"/>
      </a:dk2>
      <a:lt2>
        <a:srgbClr val="EAEBDE"/>
      </a:lt2>
      <a:accent1>
        <a:srgbClr val="D6D2CA"/>
      </a:accent1>
      <a:accent2>
        <a:srgbClr val="B0CCB0"/>
      </a:accent2>
      <a:accent3>
        <a:srgbClr val="A8CDD7"/>
      </a:accent3>
      <a:accent4>
        <a:srgbClr val="CEC597"/>
      </a:accent4>
      <a:accent5>
        <a:srgbClr val="9CC0B2"/>
      </a:accent5>
      <a:accent6>
        <a:srgbClr val="C0C0B4"/>
      </a:accent6>
      <a:hlink>
        <a:srgbClr val="DB5353"/>
      </a:hlink>
      <a:folHlink>
        <a:srgbClr val="903638"/>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15944</Words>
  <Application>WPS 演示</Application>
  <PresentationFormat>宽屏</PresentationFormat>
  <Paragraphs>226</Paragraphs>
  <Slides>14</Slides>
  <Notes>29</Notes>
  <HiddenSlides>0</HiddenSlides>
  <MMClips>1</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14</vt:i4>
      </vt:variant>
    </vt:vector>
  </HeadingPairs>
  <TitlesOfParts>
    <vt:vector size="33" baseType="lpstr">
      <vt:lpstr>Arial</vt:lpstr>
      <vt:lpstr>宋体</vt:lpstr>
      <vt:lpstr>Wingdings</vt:lpstr>
      <vt:lpstr>Roboto Condensed</vt:lpstr>
      <vt:lpstr>Segoe UI</vt:lpstr>
      <vt:lpstr>方正吕建德字体</vt:lpstr>
      <vt:lpstr>方正苏新诗柳楷简体</vt:lpstr>
      <vt:lpstr>Times New Roman</vt:lpstr>
      <vt:lpstr>仿宋</vt:lpstr>
      <vt:lpstr>微软雅黑</vt:lpstr>
      <vt:lpstr>Arial Unicode MS</vt:lpstr>
      <vt:lpstr>等线 Light</vt:lpstr>
      <vt:lpstr>等线</vt:lpstr>
      <vt:lpstr>HelveticaNeue</vt:lpstr>
      <vt:lpstr>Corbel</vt:lpstr>
      <vt:lpstr>华文新魏</vt:lpstr>
      <vt:lpstr>Wide Latin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37视频</dc:title>
  <dc:creator>2</dc:creator>
  <cp:lastModifiedBy>24147</cp:lastModifiedBy>
  <cp:revision>21</cp:revision>
  <dcterms:created xsi:type="dcterms:W3CDTF">2018-11-30T09:15:00Z</dcterms:created>
  <dcterms:modified xsi:type="dcterms:W3CDTF">2023-02-11T00:25:00Z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91738402D10B400C8ED811099E0E2E78</vt:lpwstr>
  </property>
  <property fmtid="{D5CDD505-2E9C-101B-9397-08002B2CF9AE}" pid="3" name="KSOProductBuildVer">
    <vt:lpwstr>2052-11.8.2.8411</vt:lpwstr>
  </property>
</Properties>
</file>