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3"/>
  </p:sldMasterIdLst>
  <p:notesMasterIdLst>
    <p:notesMasterId r:id="rId6"/>
  </p:notesMasterIdLst>
  <p:sldIdLst>
    <p:sldId id="332" r:id="rId4"/>
    <p:sldId id="315" r:id="rId5"/>
    <p:sldId id="292" r:id="rId7"/>
    <p:sldId id="293" r:id="rId8"/>
    <p:sldId id="294" r:id="rId9"/>
    <p:sldId id="295" r:id="rId10"/>
    <p:sldId id="298" r:id="rId11"/>
    <p:sldId id="304" r:id="rId12"/>
    <p:sldId id="303" r:id="rId13"/>
    <p:sldId id="302" r:id="rId14"/>
    <p:sldId id="296" r:id="rId15"/>
    <p:sldId id="307" r:id="rId16"/>
    <p:sldId id="299" r:id="rId17"/>
    <p:sldId id="308" r:id="rId18"/>
    <p:sldId id="301" r:id="rId19"/>
    <p:sldId id="300" r:id="rId20"/>
    <p:sldId id="305" r:id="rId21"/>
    <p:sldId id="306"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E9B1C"/>
    <a:srgbClr val="57C45B"/>
    <a:srgbClr val="FF8810"/>
    <a:srgbClr val="8B2C4C"/>
    <a:srgbClr val="4D2A48"/>
    <a:srgbClr val="CE292F"/>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7"/>
        <p:guide pos="388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045CA4-D13A-461A-A99B-E8ACAC0E1C7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['meɡə]</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png"/><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image" Target="../media/image4.png"/><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91.xml"/><Relationship Id="rId7" Type="http://schemas.openxmlformats.org/officeDocument/2006/relationships/image" Target="../media/image6.png"/><Relationship Id="rId6" Type="http://schemas.openxmlformats.org/officeDocument/2006/relationships/tags" Target="../tags/tag90.xml"/><Relationship Id="rId5" Type="http://schemas.openxmlformats.org/officeDocument/2006/relationships/image" Target="../media/image9.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image" Target="../media/image4.png"/><Relationship Id="rId4" Type="http://schemas.openxmlformats.org/officeDocument/2006/relationships/tags" Target="../tags/tag97.xml"/><Relationship Id="rId3" Type="http://schemas.openxmlformats.org/officeDocument/2006/relationships/image" Target="../media/image1.jpeg"/><Relationship Id="rId2" Type="http://schemas.openxmlformats.org/officeDocument/2006/relationships/tags" Target="../tags/tag96.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image" Target="../media/image8.png"/><Relationship Id="rId11" Type="http://schemas.openxmlformats.org/officeDocument/2006/relationships/tags" Target="../tags/tag102.xml"/><Relationship Id="rId10"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tags" Target="../tags/tag110.xml"/><Relationship Id="rId3" Type="http://schemas.openxmlformats.org/officeDocument/2006/relationships/image" Target="../media/image5.png"/><Relationship Id="rId2" Type="http://schemas.openxmlformats.org/officeDocument/2006/relationships/tags" Target="../tags/tag10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image" Target="../media/image4.png"/><Relationship Id="rId7" Type="http://schemas.openxmlformats.org/officeDocument/2006/relationships/tags" Target="../tags/tag118.xml"/><Relationship Id="rId6" Type="http://schemas.openxmlformats.org/officeDocument/2006/relationships/image" Target="../media/image6.png"/><Relationship Id="rId5" Type="http://schemas.openxmlformats.org/officeDocument/2006/relationships/tags" Target="../tags/tag117.xml"/><Relationship Id="rId4" Type="http://schemas.openxmlformats.org/officeDocument/2006/relationships/image" Target="../media/image9.png"/><Relationship Id="rId3" Type="http://schemas.openxmlformats.org/officeDocument/2006/relationships/tags" Target="../tags/tag116.xml"/><Relationship Id="rId2" Type="http://schemas.openxmlformats.org/officeDocument/2006/relationships/tags" Target="../tags/tag115.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image" Target="../media/image6.png"/><Relationship Id="rId5" Type="http://schemas.openxmlformats.org/officeDocument/2006/relationships/tags" Target="../tags/tag126.xml"/><Relationship Id="rId4" Type="http://schemas.openxmlformats.org/officeDocument/2006/relationships/image" Target="../media/image5.png"/><Relationship Id="rId3" Type="http://schemas.openxmlformats.org/officeDocument/2006/relationships/tags" Target="../tags/tag125.xml"/><Relationship Id="rId2" Type="http://schemas.openxmlformats.org/officeDocument/2006/relationships/tags" Target="../tags/tag124.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image" Target="../media/image4.png"/><Relationship Id="rId7" Type="http://schemas.openxmlformats.org/officeDocument/2006/relationships/tags" Target="../tags/tag136.xml"/><Relationship Id="rId6" Type="http://schemas.openxmlformats.org/officeDocument/2006/relationships/image" Target="../media/image6.png"/><Relationship Id="rId5" Type="http://schemas.openxmlformats.org/officeDocument/2006/relationships/tags" Target="../tags/tag135.xml"/><Relationship Id="rId4" Type="http://schemas.openxmlformats.org/officeDocument/2006/relationships/image" Target="../media/image5.png"/><Relationship Id="rId3" Type="http://schemas.openxmlformats.org/officeDocument/2006/relationships/tags" Target="../tags/tag134.xml"/><Relationship Id="rId2" Type="http://schemas.openxmlformats.org/officeDocument/2006/relationships/tags" Target="../tags/tag133.xml"/><Relationship Id="rId14" Type="http://schemas.openxmlformats.org/officeDocument/2006/relationships/tags" Target="../tags/tag142.xml"/><Relationship Id="rId13" Type="http://schemas.openxmlformats.org/officeDocument/2006/relationships/tags" Target="../tags/tag141.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image" Target="../media/image4.png"/><Relationship Id="rId7" Type="http://schemas.openxmlformats.org/officeDocument/2006/relationships/tags" Target="../tags/tag146.xml"/><Relationship Id="rId6" Type="http://schemas.openxmlformats.org/officeDocument/2006/relationships/image" Target="../media/image6.png"/><Relationship Id="rId5" Type="http://schemas.openxmlformats.org/officeDocument/2006/relationships/tags" Target="../tags/tag145.xml"/><Relationship Id="rId4" Type="http://schemas.openxmlformats.org/officeDocument/2006/relationships/image" Target="../media/image5.png"/><Relationship Id="rId3" Type="http://schemas.openxmlformats.org/officeDocument/2006/relationships/tags" Target="../tags/tag144.xml"/><Relationship Id="rId2" Type="http://schemas.openxmlformats.org/officeDocument/2006/relationships/tags" Target="../tags/tag14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image" Target="../media/image4.png"/><Relationship Id="rId7" Type="http://schemas.openxmlformats.org/officeDocument/2006/relationships/tags" Target="../tags/tag156.xml"/><Relationship Id="rId6" Type="http://schemas.openxmlformats.org/officeDocument/2006/relationships/image" Target="../media/image6.png"/><Relationship Id="rId5" Type="http://schemas.openxmlformats.org/officeDocument/2006/relationships/tags" Target="../tags/tag155.xml"/><Relationship Id="rId4" Type="http://schemas.openxmlformats.org/officeDocument/2006/relationships/image" Target="../media/image5.png"/><Relationship Id="rId3" Type="http://schemas.openxmlformats.org/officeDocument/2006/relationships/tags" Target="../tags/tag154.xml"/><Relationship Id="rId2" Type="http://schemas.openxmlformats.org/officeDocument/2006/relationships/tags" Target="../tags/tag153.xml"/><Relationship Id="rId16" Type="http://schemas.openxmlformats.org/officeDocument/2006/relationships/tags" Target="../tags/tag164.xml"/><Relationship Id="rId15" Type="http://schemas.openxmlformats.org/officeDocument/2006/relationships/tags" Target="../tags/tag163.xml"/><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image" Target="../media/image11.png"/><Relationship Id="rId5" Type="http://schemas.openxmlformats.org/officeDocument/2006/relationships/tags" Target="../tags/tag167.xml"/><Relationship Id="rId4" Type="http://schemas.openxmlformats.org/officeDocument/2006/relationships/image" Target="../media/image10.png"/><Relationship Id="rId3" Type="http://schemas.openxmlformats.org/officeDocument/2006/relationships/tags" Target="../tags/tag166.xml"/><Relationship Id="rId2" Type="http://schemas.openxmlformats.org/officeDocument/2006/relationships/tags" Target="../tags/tag165.xml"/><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media/image4.png"/><Relationship Id="rId7" Type="http://schemas.openxmlformats.org/officeDocument/2006/relationships/tags" Target="../tags/tag15.xml"/><Relationship Id="rId6" Type="http://schemas.openxmlformats.org/officeDocument/2006/relationships/image" Target="../media/image6.png"/><Relationship Id="rId5" Type="http://schemas.openxmlformats.org/officeDocument/2006/relationships/tags" Target="../tags/tag14.xml"/><Relationship Id="rId4" Type="http://schemas.openxmlformats.org/officeDocument/2006/relationships/image" Target="../media/image5.png"/><Relationship Id="rId3" Type="http://schemas.openxmlformats.org/officeDocument/2006/relationships/tags" Target="../tags/tag13.xml"/><Relationship Id="rId2" Type="http://schemas.openxmlformats.org/officeDocument/2006/relationships/tags" Target="../tags/tag12.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image" Target="../media/image3.png"/><Relationship Id="rId7" Type="http://schemas.openxmlformats.org/officeDocument/2006/relationships/tags" Target="../tags/tag182.xml"/><Relationship Id="rId6" Type="http://schemas.openxmlformats.org/officeDocument/2006/relationships/image" Target="../media/image2.png"/><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image" Target="../media/image1.jpeg"/><Relationship Id="rId2" Type="http://schemas.openxmlformats.org/officeDocument/2006/relationships/tags" Target="../tags/tag179.xml"/><Relationship Id="rId16" Type="http://schemas.openxmlformats.org/officeDocument/2006/relationships/tags" Target="../tags/tag189.xml"/><Relationship Id="rId15" Type="http://schemas.openxmlformats.org/officeDocument/2006/relationships/tags" Target="../tags/tag188.xml"/><Relationship Id="rId14" Type="http://schemas.openxmlformats.org/officeDocument/2006/relationships/tags" Target="../tags/tag187.xml"/><Relationship Id="rId13" Type="http://schemas.openxmlformats.org/officeDocument/2006/relationships/tags" Target="../tags/tag186.xml"/><Relationship Id="rId12" Type="http://schemas.openxmlformats.org/officeDocument/2006/relationships/image" Target="../media/image4.png"/><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image" Target="../media/image4.png"/><Relationship Id="rId7" Type="http://schemas.openxmlformats.org/officeDocument/2006/relationships/tags" Target="../tags/tag193.xml"/><Relationship Id="rId6" Type="http://schemas.openxmlformats.org/officeDocument/2006/relationships/image" Target="../media/image6.png"/><Relationship Id="rId5" Type="http://schemas.openxmlformats.org/officeDocument/2006/relationships/tags" Target="../tags/tag192.xml"/><Relationship Id="rId4" Type="http://schemas.openxmlformats.org/officeDocument/2006/relationships/image" Target="../media/image5.png"/><Relationship Id="rId3" Type="http://schemas.openxmlformats.org/officeDocument/2006/relationships/tags" Target="../tags/tag191.xml"/><Relationship Id="rId2" Type="http://schemas.openxmlformats.org/officeDocument/2006/relationships/tags" Target="../tags/tag190.xml"/><Relationship Id="rId13" Type="http://schemas.openxmlformats.org/officeDocument/2006/relationships/tags" Target="../tags/tag198.xml"/><Relationship Id="rId12" Type="http://schemas.openxmlformats.org/officeDocument/2006/relationships/tags" Target="../tags/tag197.xml"/><Relationship Id="rId11" Type="http://schemas.openxmlformats.org/officeDocument/2006/relationships/tags" Target="../tags/tag196.xml"/><Relationship Id="rId10" Type="http://schemas.openxmlformats.org/officeDocument/2006/relationships/tags" Target="../tags/tag19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image" Target="../media/image4.png"/><Relationship Id="rId4" Type="http://schemas.openxmlformats.org/officeDocument/2006/relationships/tags" Target="../tags/tag200.xml"/><Relationship Id="rId3" Type="http://schemas.openxmlformats.org/officeDocument/2006/relationships/image" Target="../media/image1.jpeg"/><Relationship Id="rId2" Type="http://schemas.openxmlformats.org/officeDocument/2006/relationships/tags" Target="../tags/tag199.xml"/><Relationship Id="rId18" Type="http://schemas.openxmlformats.org/officeDocument/2006/relationships/tags" Target="../tags/tag211.xml"/><Relationship Id="rId17" Type="http://schemas.openxmlformats.org/officeDocument/2006/relationships/tags" Target="../tags/tag210.xml"/><Relationship Id="rId16" Type="http://schemas.openxmlformats.org/officeDocument/2006/relationships/image" Target="../media/image8.png"/><Relationship Id="rId15" Type="http://schemas.openxmlformats.org/officeDocument/2006/relationships/tags" Target="../tags/tag209.xml"/><Relationship Id="rId14" Type="http://schemas.openxmlformats.org/officeDocument/2006/relationships/image" Target="../media/image7.png"/><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image" Target="../media/image4.png"/><Relationship Id="rId7" Type="http://schemas.openxmlformats.org/officeDocument/2006/relationships/tags" Target="../tags/tag215.xml"/><Relationship Id="rId6" Type="http://schemas.openxmlformats.org/officeDocument/2006/relationships/image" Target="../media/image6.png"/><Relationship Id="rId5" Type="http://schemas.openxmlformats.org/officeDocument/2006/relationships/tags" Target="../tags/tag214.xml"/><Relationship Id="rId4" Type="http://schemas.openxmlformats.org/officeDocument/2006/relationships/image" Target="../media/image5.png"/><Relationship Id="rId3" Type="http://schemas.openxmlformats.org/officeDocument/2006/relationships/tags" Target="../tags/tag213.xml"/><Relationship Id="rId2" Type="http://schemas.openxmlformats.org/officeDocument/2006/relationships/tags" Target="../tags/tag212.xml"/><Relationship Id="rId14" Type="http://schemas.openxmlformats.org/officeDocument/2006/relationships/tags" Target="../tags/tag221.xml"/><Relationship Id="rId13" Type="http://schemas.openxmlformats.org/officeDocument/2006/relationships/tags" Target="../tags/tag220.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226.xml"/><Relationship Id="rId8" Type="http://schemas.openxmlformats.org/officeDocument/2006/relationships/image" Target="../media/image4.png"/><Relationship Id="rId7" Type="http://schemas.openxmlformats.org/officeDocument/2006/relationships/tags" Target="../tags/tag225.xml"/><Relationship Id="rId6" Type="http://schemas.openxmlformats.org/officeDocument/2006/relationships/image" Target="../media/image6.png"/><Relationship Id="rId5" Type="http://schemas.openxmlformats.org/officeDocument/2006/relationships/tags" Target="../tags/tag224.xml"/><Relationship Id="rId4" Type="http://schemas.openxmlformats.org/officeDocument/2006/relationships/image" Target="../media/image5.png"/><Relationship Id="rId3" Type="http://schemas.openxmlformats.org/officeDocument/2006/relationships/tags" Target="../tags/tag223.xml"/><Relationship Id="rId2" Type="http://schemas.openxmlformats.org/officeDocument/2006/relationships/tags" Target="../tags/tag222.xml"/><Relationship Id="rId16" Type="http://schemas.openxmlformats.org/officeDocument/2006/relationships/tags" Target="../tags/tag233.xml"/><Relationship Id="rId15" Type="http://schemas.openxmlformats.org/officeDocument/2006/relationships/tags" Target="../tags/tag232.xml"/><Relationship Id="rId14" Type="http://schemas.openxmlformats.org/officeDocument/2006/relationships/tags" Target="../tags/tag231.xml"/><Relationship Id="rId13" Type="http://schemas.openxmlformats.org/officeDocument/2006/relationships/tags" Target="../tags/tag230.xml"/><Relationship Id="rId12" Type="http://schemas.openxmlformats.org/officeDocument/2006/relationships/tags" Target="../tags/tag229.xml"/><Relationship Id="rId11" Type="http://schemas.openxmlformats.org/officeDocument/2006/relationships/tags" Target="../tags/tag228.xml"/><Relationship Id="rId10" Type="http://schemas.openxmlformats.org/officeDocument/2006/relationships/tags" Target="../tags/tag22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image" Target="../media/image4.png"/><Relationship Id="rId7" Type="http://schemas.openxmlformats.org/officeDocument/2006/relationships/tags" Target="../tags/tag237.xml"/><Relationship Id="rId6" Type="http://schemas.openxmlformats.org/officeDocument/2006/relationships/image" Target="../media/image6.png"/><Relationship Id="rId5" Type="http://schemas.openxmlformats.org/officeDocument/2006/relationships/tags" Target="../tags/tag236.xml"/><Relationship Id="rId4" Type="http://schemas.openxmlformats.org/officeDocument/2006/relationships/image" Target="../media/image5.png"/><Relationship Id="rId3" Type="http://schemas.openxmlformats.org/officeDocument/2006/relationships/tags" Target="../tags/tag235.xml"/><Relationship Id="rId2" Type="http://schemas.openxmlformats.org/officeDocument/2006/relationships/tags" Target="../tags/tag234.xml"/><Relationship Id="rId12" Type="http://schemas.openxmlformats.org/officeDocument/2006/relationships/tags" Target="../tags/tag241.xml"/><Relationship Id="rId11" Type="http://schemas.openxmlformats.org/officeDocument/2006/relationships/tags" Target="../tags/tag240.xml"/><Relationship Id="rId10" Type="http://schemas.openxmlformats.org/officeDocument/2006/relationships/tags" Target="../tags/tag23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image" Target="../media/image4.png"/><Relationship Id="rId7" Type="http://schemas.openxmlformats.org/officeDocument/2006/relationships/tags" Target="../tags/tag248.xml"/><Relationship Id="rId6" Type="http://schemas.openxmlformats.org/officeDocument/2006/relationships/image" Target="../media/image6.png"/><Relationship Id="rId5" Type="http://schemas.openxmlformats.org/officeDocument/2006/relationships/tags" Target="../tags/tag247.xml"/><Relationship Id="rId4" Type="http://schemas.openxmlformats.org/officeDocument/2006/relationships/image" Target="../media/image5.png"/><Relationship Id="rId3" Type="http://schemas.openxmlformats.org/officeDocument/2006/relationships/tags" Target="../tags/tag246.xml"/><Relationship Id="rId2" Type="http://schemas.openxmlformats.org/officeDocument/2006/relationships/tags" Target="../tags/tag245.xml"/><Relationship Id="rId14" Type="http://schemas.openxmlformats.org/officeDocument/2006/relationships/tags" Target="../tags/tag254.xml"/><Relationship Id="rId13" Type="http://schemas.openxmlformats.org/officeDocument/2006/relationships/tags" Target="../tags/tag253.xml"/><Relationship Id="rId12" Type="http://schemas.openxmlformats.org/officeDocument/2006/relationships/tags" Target="../tags/tag25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259.xml"/><Relationship Id="rId7" Type="http://schemas.openxmlformats.org/officeDocument/2006/relationships/image" Target="../media/image6.png"/><Relationship Id="rId6" Type="http://schemas.openxmlformats.org/officeDocument/2006/relationships/tags" Target="../tags/tag258.xml"/><Relationship Id="rId5" Type="http://schemas.openxmlformats.org/officeDocument/2006/relationships/image" Target="../media/image9.png"/><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4" Type="http://schemas.openxmlformats.org/officeDocument/2006/relationships/tags" Target="../tags/tag264.xml"/><Relationship Id="rId13" Type="http://schemas.openxmlformats.org/officeDocument/2006/relationships/tags" Target="../tags/tag263.xml"/><Relationship Id="rId12" Type="http://schemas.openxmlformats.org/officeDocument/2006/relationships/tags" Target="../tags/tag262.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image" Target="../media/image4.png"/><Relationship Id="rId4" Type="http://schemas.openxmlformats.org/officeDocument/2006/relationships/tags" Target="../tags/tag22.xml"/><Relationship Id="rId3" Type="http://schemas.openxmlformats.org/officeDocument/2006/relationships/image" Target="../media/image1.jpeg"/><Relationship Id="rId2" Type="http://schemas.openxmlformats.org/officeDocument/2006/relationships/tags" Target="../tags/tag21.xml"/><Relationship Id="rId18" Type="http://schemas.openxmlformats.org/officeDocument/2006/relationships/tags" Target="../tags/tag33.xml"/><Relationship Id="rId17" Type="http://schemas.openxmlformats.org/officeDocument/2006/relationships/tags" Target="../tags/tag32.xml"/><Relationship Id="rId16" Type="http://schemas.openxmlformats.org/officeDocument/2006/relationships/image" Target="../media/image8.png"/><Relationship Id="rId15" Type="http://schemas.openxmlformats.org/officeDocument/2006/relationships/tags" Target="../tags/tag31.xml"/><Relationship Id="rId14" Type="http://schemas.openxmlformats.org/officeDocument/2006/relationships/image" Target="../media/image7.png"/><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269.xml"/><Relationship Id="rId7" Type="http://schemas.openxmlformats.org/officeDocument/2006/relationships/image" Target="../media/image6.png"/><Relationship Id="rId6" Type="http://schemas.openxmlformats.org/officeDocument/2006/relationships/tags" Target="../tags/tag268.xml"/><Relationship Id="rId5" Type="http://schemas.openxmlformats.org/officeDocument/2006/relationships/image" Target="../media/image9.png"/><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tags" Target="../tags/tag265.xml"/><Relationship Id="rId13" Type="http://schemas.openxmlformats.org/officeDocument/2006/relationships/tags" Target="../tags/tag273.xml"/><Relationship Id="rId12" Type="http://schemas.openxmlformats.org/officeDocument/2006/relationships/tags" Target="../tags/tag272.xml"/><Relationship Id="rId11" Type="http://schemas.openxmlformats.org/officeDocument/2006/relationships/tags" Target="../tags/tag271.xml"/><Relationship Id="rId10" Type="http://schemas.openxmlformats.org/officeDocument/2006/relationships/tags" Target="../tags/tag270.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tags" Target="../tags/tag278.xml"/><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image" Target="../media/image4.png"/><Relationship Id="rId4" Type="http://schemas.openxmlformats.org/officeDocument/2006/relationships/tags" Target="../tags/tag275.xml"/><Relationship Id="rId3" Type="http://schemas.openxmlformats.org/officeDocument/2006/relationships/image" Target="../media/image1.jpeg"/><Relationship Id="rId2" Type="http://schemas.openxmlformats.org/officeDocument/2006/relationships/tags" Target="../tags/tag274.xml"/><Relationship Id="rId18" Type="http://schemas.openxmlformats.org/officeDocument/2006/relationships/tags" Target="../tags/tag286.xml"/><Relationship Id="rId17" Type="http://schemas.openxmlformats.org/officeDocument/2006/relationships/tags" Target="../tags/tag285.xml"/><Relationship Id="rId16" Type="http://schemas.openxmlformats.org/officeDocument/2006/relationships/tags" Target="../tags/tag284.xml"/><Relationship Id="rId15" Type="http://schemas.openxmlformats.org/officeDocument/2006/relationships/tags" Target="../tags/tag283.xml"/><Relationship Id="rId14" Type="http://schemas.openxmlformats.org/officeDocument/2006/relationships/tags" Target="../tags/tag282.xml"/><Relationship Id="rId13" Type="http://schemas.openxmlformats.org/officeDocument/2006/relationships/tags" Target="../tags/tag281.xml"/><Relationship Id="rId12" Type="http://schemas.openxmlformats.org/officeDocument/2006/relationships/image" Target="../media/image8.png"/><Relationship Id="rId11" Type="http://schemas.openxmlformats.org/officeDocument/2006/relationships/tags" Target="../tags/tag280.xml"/><Relationship Id="rId10"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image" Target="../media/image6.png"/><Relationship Id="rId4" Type="http://schemas.openxmlformats.org/officeDocument/2006/relationships/tags" Target="../tags/tag288.xml"/><Relationship Id="rId3" Type="http://schemas.openxmlformats.org/officeDocument/2006/relationships/image" Target="../media/image5.png"/><Relationship Id="rId2" Type="http://schemas.openxmlformats.org/officeDocument/2006/relationships/tags" Target="../tags/tag287.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image" Target="../media/image4.png"/><Relationship Id="rId7" Type="http://schemas.openxmlformats.org/officeDocument/2006/relationships/tags" Target="../tags/tag296.xml"/><Relationship Id="rId6" Type="http://schemas.openxmlformats.org/officeDocument/2006/relationships/image" Target="../media/image6.png"/><Relationship Id="rId5" Type="http://schemas.openxmlformats.org/officeDocument/2006/relationships/tags" Target="../tags/tag295.xml"/><Relationship Id="rId4" Type="http://schemas.openxmlformats.org/officeDocument/2006/relationships/image" Target="../media/image9.png"/><Relationship Id="rId3" Type="http://schemas.openxmlformats.org/officeDocument/2006/relationships/tags" Target="../tags/tag294.xml"/><Relationship Id="rId2" Type="http://schemas.openxmlformats.org/officeDocument/2006/relationships/tags" Target="../tags/tag293.xml"/><Relationship Id="rId13" Type="http://schemas.openxmlformats.org/officeDocument/2006/relationships/tags" Target="../tags/tag301.xml"/><Relationship Id="rId12" Type="http://schemas.openxmlformats.org/officeDocument/2006/relationships/tags" Target="../tags/tag300.xml"/><Relationship Id="rId11" Type="http://schemas.openxmlformats.org/officeDocument/2006/relationships/tags" Target="../tags/tag299.xml"/><Relationship Id="rId10" Type="http://schemas.openxmlformats.org/officeDocument/2006/relationships/tags" Target="../tags/tag298.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307.xml"/><Relationship Id="rId8" Type="http://schemas.openxmlformats.org/officeDocument/2006/relationships/tags" Target="../tags/tag306.xml"/><Relationship Id="rId7" Type="http://schemas.openxmlformats.org/officeDocument/2006/relationships/tags" Target="../tags/tag305.xml"/><Relationship Id="rId6" Type="http://schemas.openxmlformats.org/officeDocument/2006/relationships/image" Target="../media/image6.png"/><Relationship Id="rId5" Type="http://schemas.openxmlformats.org/officeDocument/2006/relationships/tags" Target="../tags/tag304.xml"/><Relationship Id="rId4" Type="http://schemas.openxmlformats.org/officeDocument/2006/relationships/image" Target="../media/image5.png"/><Relationship Id="rId3" Type="http://schemas.openxmlformats.org/officeDocument/2006/relationships/tags" Target="../tags/tag303.xml"/><Relationship Id="rId2" Type="http://schemas.openxmlformats.org/officeDocument/2006/relationships/tags" Target="../tags/tag302.xml"/><Relationship Id="rId12" Type="http://schemas.openxmlformats.org/officeDocument/2006/relationships/tags" Target="../tags/tag310.xml"/><Relationship Id="rId11" Type="http://schemas.openxmlformats.org/officeDocument/2006/relationships/tags" Target="../tags/tag309.xml"/><Relationship Id="rId10" Type="http://schemas.openxmlformats.org/officeDocument/2006/relationships/tags" Target="../tags/tag308.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image" Target="../media/image4.png"/><Relationship Id="rId7" Type="http://schemas.openxmlformats.org/officeDocument/2006/relationships/tags" Target="../tags/tag314.xml"/><Relationship Id="rId6" Type="http://schemas.openxmlformats.org/officeDocument/2006/relationships/image" Target="../media/image6.png"/><Relationship Id="rId5" Type="http://schemas.openxmlformats.org/officeDocument/2006/relationships/tags" Target="../tags/tag313.xml"/><Relationship Id="rId4" Type="http://schemas.openxmlformats.org/officeDocument/2006/relationships/image" Target="../media/image5.png"/><Relationship Id="rId3" Type="http://schemas.openxmlformats.org/officeDocument/2006/relationships/tags" Target="../tags/tag312.xml"/><Relationship Id="rId2" Type="http://schemas.openxmlformats.org/officeDocument/2006/relationships/tags" Target="../tags/tag311.xml"/><Relationship Id="rId14" Type="http://schemas.openxmlformats.org/officeDocument/2006/relationships/tags" Target="../tags/tag320.xml"/><Relationship Id="rId13" Type="http://schemas.openxmlformats.org/officeDocument/2006/relationships/tags" Target="../tags/tag319.xml"/><Relationship Id="rId12" Type="http://schemas.openxmlformats.org/officeDocument/2006/relationships/tags" Target="../tags/tag318.xml"/><Relationship Id="rId11" Type="http://schemas.openxmlformats.org/officeDocument/2006/relationships/tags" Target="../tags/tag317.xml"/><Relationship Id="rId10" Type="http://schemas.openxmlformats.org/officeDocument/2006/relationships/tags" Target="../tags/tag316.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image" Target="../media/image4.png"/><Relationship Id="rId7" Type="http://schemas.openxmlformats.org/officeDocument/2006/relationships/tags" Target="../tags/tag324.xml"/><Relationship Id="rId6" Type="http://schemas.openxmlformats.org/officeDocument/2006/relationships/image" Target="../media/image6.png"/><Relationship Id="rId5" Type="http://schemas.openxmlformats.org/officeDocument/2006/relationships/tags" Target="../tags/tag323.xml"/><Relationship Id="rId4" Type="http://schemas.openxmlformats.org/officeDocument/2006/relationships/image" Target="../media/image5.png"/><Relationship Id="rId3" Type="http://schemas.openxmlformats.org/officeDocument/2006/relationships/tags" Target="../tags/tag322.xml"/><Relationship Id="rId2" Type="http://schemas.openxmlformats.org/officeDocument/2006/relationships/tags" Target="../tags/tag321.xml"/><Relationship Id="rId14" Type="http://schemas.openxmlformats.org/officeDocument/2006/relationships/tags" Target="../tags/tag330.xml"/><Relationship Id="rId13" Type="http://schemas.openxmlformats.org/officeDocument/2006/relationships/tags" Target="../tags/tag329.xml"/><Relationship Id="rId12" Type="http://schemas.openxmlformats.org/officeDocument/2006/relationships/tags" Target="../tags/tag328.xml"/><Relationship Id="rId11" Type="http://schemas.openxmlformats.org/officeDocument/2006/relationships/tags" Target="../tags/tag327.xml"/><Relationship Id="rId10" Type="http://schemas.openxmlformats.org/officeDocument/2006/relationships/tags" Target="../tags/tag326.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image" Target="../media/image4.png"/><Relationship Id="rId7" Type="http://schemas.openxmlformats.org/officeDocument/2006/relationships/tags" Target="../tags/tag334.xml"/><Relationship Id="rId6" Type="http://schemas.openxmlformats.org/officeDocument/2006/relationships/image" Target="../media/image6.png"/><Relationship Id="rId5" Type="http://schemas.openxmlformats.org/officeDocument/2006/relationships/tags" Target="../tags/tag333.xml"/><Relationship Id="rId4" Type="http://schemas.openxmlformats.org/officeDocument/2006/relationships/image" Target="../media/image5.png"/><Relationship Id="rId3" Type="http://schemas.openxmlformats.org/officeDocument/2006/relationships/tags" Target="../tags/tag332.xml"/><Relationship Id="rId2" Type="http://schemas.openxmlformats.org/officeDocument/2006/relationships/tags" Target="../tags/tag331.xml"/><Relationship Id="rId16" Type="http://schemas.openxmlformats.org/officeDocument/2006/relationships/tags" Target="../tags/tag342.xml"/><Relationship Id="rId15" Type="http://schemas.openxmlformats.org/officeDocument/2006/relationships/tags" Target="../tags/tag341.xml"/><Relationship Id="rId14" Type="http://schemas.openxmlformats.org/officeDocument/2006/relationships/tags" Target="../tags/tag340.xml"/><Relationship Id="rId13" Type="http://schemas.openxmlformats.org/officeDocument/2006/relationships/tags" Target="../tags/tag339.xml"/><Relationship Id="rId12" Type="http://schemas.openxmlformats.org/officeDocument/2006/relationships/tags" Target="../tags/tag338.xml"/><Relationship Id="rId11" Type="http://schemas.openxmlformats.org/officeDocument/2006/relationships/tags" Target="../tags/tag337.xml"/><Relationship Id="rId10" Type="http://schemas.openxmlformats.org/officeDocument/2006/relationships/tags" Target="../tags/tag336.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348.xml"/><Relationship Id="rId8" Type="http://schemas.openxmlformats.org/officeDocument/2006/relationships/tags" Target="../tags/tag347.xml"/><Relationship Id="rId7" Type="http://schemas.openxmlformats.org/officeDocument/2006/relationships/tags" Target="../tags/tag346.xml"/><Relationship Id="rId6" Type="http://schemas.openxmlformats.org/officeDocument/2006/relationships/image" Target="../media/image11.png"/><Relationship Id="rId5" Type="http://schemas.openxmlformats.org/officeDocument/2006/relationships/tags" Target="../tags/tag345.xml"/><Relationship Id="rId4" Type="http://schemas.openxmlformats.org/officeDocument/2006/relationships/image" Target="../media/image10.png"/><Relationship Id="rId3" Type="http://schemas.openxmlformats.org/officeDocument/2006/relationships/tags" Target="../tags/tag344.xml"/><Relationship Id="rId2" Type="http://schemas.openxmlformats.org/officeDocument/2006/relationships/tags" Target="../tags/tag343.xml"/><Relationship Id="rId11" Type="http://schemas.openxmlformats.org/officeDocument/2006/relationships/tags" Target="../tags/tag350.xml"/><Relationship Id="rId10" Type="http://schemas.openxmlformats.org/officeDocument/2006/relationships/tags" Target="../tags/tag349.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4.png"/><Relationship Id="rId7" Type="http://schemas.openxmlformats.org/officeDocument/2006/relationships/tags" Target="../tags/tag37.xml"/><Relationship Id="rId6" Type="http://schemas.openxmlformats.org/officeDocument/2006/relationships/image" Target="../media/image6.png"/><Relationship Id="rId5" Type="http://schemas.openxmlformats.org/officeDocument/2006/relationships/tags" Target="../tags/tag36.xml"/><Relationship Id="rId4" Type="http://schemas.openxmlformats.org/officeDocument/2006/relationships/image" Target="../media/image5.png"/><Relationship Id="rId3" Type="http://schemas.openxmlformats.org/officeDocument/2006/relationships/tags" Target="../tags/tag35.xml"/><Relationship Id="rId2" Type="http://schemas.openxmlformats.org/officeDocument/2006/relationships/tags" Target="../tags/tag3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image" Target="../media/image4.png"/><Relationship Id="rId7" Type="http://schemas.openxmlformats.org/officeDocument/2006/relationships/tags" Target="../tags/tag47.xml"/><Relationship Id="rId6" Type="http://schemas.openxmlformats.org/officeDocument/2006/relationships/image" Target="../media/image6.png"/><Relationship Id="rId5" Type="http://schemas.openxmlformats.org/officeDocument/2006/relationships/tags" Target="../tags/tag46.xml"/><Relationship Id="rId4" Type="http://schemas.openxmlformats.org/officeDocument/2006/relationships/image" Target="../media/image5.png"/><Relationship Id="rId3" Type="http://schemas.openxmlformats.org/officeDocument/2006/relationships/tags" Target="../tags/tag45.xml"/><Relationship Id="rId2" Type="http://schemas.openxmlformats.org/officeDocument/2006/relationships/tags" Target="../tags/tag44.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4.png"/><Relationship Id="rId7" Type="http://schemas.openxmlformats.org/officeDocument/2006/relationships/tags" Target="../tags/tag59.xml"/><Relationship Id="rId6" Type="http://schemas.openxmlformats.org/officeDocument/2006/relationships/image" Target="../media/image6.png"/><Relationship Id="rId5" Type="http://schemas.openxmlformats.org/officeDocument/2006/relationships/tags" Target="../tags/tag58.xml"/><Relationship Id="rId4" Type="http://schemas.openxmlformats.org/officeDocument/2006/relationships/image" Target="../media/image5.png"/><Relationship Id="rId3" Type="http://schemas.openxmlformats.org/officeDocument/2006/relationships/tags" Target="../tags/tag57.xml"/><Relationship Id="rId2" Type="http://schemas.openxmlformats.org/officeDocument/2006/relationships/tags" Target="../tags/tag56.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image" Target="../media/image4.png"/><Relationship Id="rId7" Type="http://schemas.openxmlformats.org/officeDocument/2006/relationships/tags" Target="../tags/tag70.xml"/><Relationship Id="rId6" Type="http://schemas.openxmlformats.org/officeDocument/2006/relationships/image" Target="../media/image6.png"/><Relationship Id="rId5" Type="http://schemas.openxmlformats.org/officeDocument/2006/relationships/tags" Target="../tags/tag69.xml"/><Relationship Id="rId4" Type="http://schemas.openxmlformats.org/officeDocument/2006/relationships/image" Target="../media/image5.png"/><Relationship Id="rId3" Type="http://schemas.openxmlformats.org/officeDocument/2006/relationships/tags" Target="../tags/tag68.xml"/><Relationship Id="rId2" Type="http://schemas.openxmlformats.org/officeDocument/2006/relationships/tags" Target="../tags/tag6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81.xml"/><Relationship Id="rId7" Type="http://schemas.openxmlformats.org/officeDocument/2006/relationships/image" Target="../media/image6.png"/><Relationship Id="rId6" Type="http://schemas.openxmlformats.org/officeDocument/2006/relationships/tags" Target="../tags/tag80.xml"/><Relationship Id="rId5" Type="http://schemas.openxmlformats.org/officeDocument/2006/relationships/image" Target="../media/image9.pn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组合 6"/>
          <p:cNvGrpSpPr/>
          <p:nvPr userDrawn="1">
            <p:custDataLst>
              <p:tags r:id="rId4"/>
            </p:custDataLst>
          </p:nvPr>
        </p:nvGrpSpPr>
        <p:grpSpPr>
          <a:xfrm>
            <a:off x="2753240" y="1123029"/>
            <a:ext cx="6424532" cy="4608404"/>
            <a:chOff x="2753240" y="1123029"/>
            <a:chExt cx="6424532" cy="4608404"/>
          </a:xfrm>
        </p:grpSpPr>
        <p:pic>
          <p:nvPicPr>
            <p:cNvPr id="20" name="图片 19"/>
            <p:cNvPicPr>
              <a:picLocks noChangeAspect="1"/>
            </p:cNvPicPr>
            <p:nvPr>
              <p:custDataLst>
                <p:tags r:id="rId5"/>
              </p:custDataLst>
            </p:nvPr>
          </p:nvPicPr>
          <p:blipFill>
            <a:blip r:embed="rId6"/>
            <a:stretch>
              <a:fillRect/>
            </a:stretch>
          </p:blipFill>
          <p:spPr>
            <a:xfrm>
              <a:off x="7464317" y="2492772"/>
              <a:ext cx="1713455" cy="798431"/>
            </a:xfrm>
            <a:prstGeom prst="rect">
              <a:avLst/>
            </a:prstGeom>
            <a:ln>
              <a:noFill/>
            </a:ln>
          </p:spPr>
        </p:pic>
        <p:pic>
          <p:nvPicPr>
            <p:cNvPr id="21" name="图片 20"/>
            <p:cNvPicPr>
              <a:picLocks noChangeAspect="1"/>
            </p:cNvPicPr>
            <p:nvPr>
              <p:custDataLst>
                <p:tags r:id="rId7"/>
              </p:custDataLst>
            </p:nvPr>
          </p:nvPicPr>
          <p:blipFill>
            <a:blip r:embed="rId8"/>
            <a:stretch>
              <a:fillRect/>
            </a:stretch>
          </p:blipFill>
          <p:spPr>
            <a:xfrm>
              <a:off x="2753240" y="3587863"/>
              <a:ext cx="1957170" cy="911997"/>
            </a:xfrm>
            <a:prstGeom prst="rect">
              <a:avLst/>
            </a:prstGeom>
            <a:ln>
              <a:noFill/>
            </a:ln>
          </p:spPr>
        </p:pic>
        <p:sp>
          <p:nvSpPr>
            <p:cNvPr id="22" name="任意多边形: 形状 21"/>
            <p:cNvSpPr/>
            <p:nvPr userDrawn="1">
              <p:custDataLst>
                <p:tags r:id="rId9"/>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23" name="任意多边形: 形状 22"/>
            <p:cNvSpPr/>
            <p:nvPr userDrawn="1">
              <p:custDataLst>
                <p:tags r:id="rId10"/>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pic>
        <p:nvPicPr>
          <p:cNvPr id="12" name="图片 11"/>
          <p:cNvPicPr>
            <a:picLocks noChangeAspect="1"/>
          </p:cNvPicPr>
          <p:nvPr>
            <p:custDataLst>
              <p:tags r:id="rId11"/>
            </p:custDataLst>
          </p:nvPr>
        </p:nvPicPr>
        <p:blipFill>
          <a:blip r:embed="rId12"/>
          <a:stretch>
            <a:fillRect/>
          </a:stretch>
        </p:blipFill>
        <p:spPr>
          <a:xfrm flipH="1">
            <a:off x="9159333" y="1372720"/>
            <a:ext cx="1070517" cy="628180"/>
          </a:xfrm>
          <a:prstGeom prst="rect">
            <a:avLst/>
          </a:prstGeom>
        </p:spPr>
      </p:pic>
      <p:sp>
        <p:nvSpPr>
          <p:cNvPr id="15" name="竖排标题 1"/>
          <p:cNvSpPr>
            <a:spLocks noGrp="1"/>
          </p:cNvSpPr>
          <p:nvPr>
            <p:ph type="title" orient="vert" hasCustomPrompt="1"/>
            <p:custDataLst>
              <p:tags r:id="rId13"/>
            </p:custDataLst>
          </p:nvPr>
        </p:nvSpPr>
        <p:spPr>
          <a:xfrm>
            <a:off x="5546114" y="1123030"/>
            <a:ext cx="1099770" cy="4611941"/>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4" name="日期占位符 3"/>
          <p:cNvSpPr>
            <a:spLocks noGrp="1"/>
          </p:cNvSpPr>
          <p:nvPr>
            <p:ph type="dt" sz="half" idx="10"/>
            <p:custDataLst>
              <p:tags r:id="rId14"/>
            </p:custDataLst>
          </p:nvPr>
        </p:nvSpPr>
        <p:spPr/>
        <p:txBody>
          <a:bodyPr/>
          <a:lstStyle>
            <a:lvl1pPr>
              <a:defRPr baseline="0">
                <a:latin typeface="Arial" panose="020B0604020202020204" pitchFamily="34" charset="0"/>
              </a:defRPr>
            </a:lvl1pPr>
          </a:lstStyle>
          <a:p>
            <a:fld id="{72DB74B1-8DDB-4128-9837-BB3658DDA4A3}"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6"/>
            </p:custDataLst>
          </p:nvPr>
        </p:nvSpPr>
        <p:spPr/>
        <p:txBody>
          <a:bodyPr/>
          <a:lstStyle>
            <a:lvl1pPr>
              <a:defRPr baseline="0">
                <a:latin typeface="Arial" panose="020B0604020202020204" pitchFamily="34" charset="0"/>
              </a:defRPr>
            </a:lvl1pPr>
          </a:lstStyle>
          <a:p>
            <a:fld id="{EB28F856-347C-49F7-A05C-381B7055234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129140"/>
            <a:ext cx="12192000" cy="6755755"/>
            <a:chOff x="0" y="129140"/>
            <a:chExt cx="12192000" cy="6755755"/>
          </a:xfrm>
        </p:grpSpPr>
        <p:sp>
          <p:nvSpPr>
            <p:cNvPr id="10" name="矩形 9"/>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pitchFamily="49" charset="-122"/>
              </a:endParaRPr>
            </a:p>
          </p:txBody>
        </p:sp>
        <p:pic>
          <p:nvPicPr>
            <p:cNvPr id="11" name="图片 10"/>
            <p:cNvPicPr>
              <a:picLocks noChangeAspect="1"/>
            </p:cNvPicPr>
            <p:nvPr userDrawn="1">
              <p:custDataLst>
                <p:tags r:id="rId4"/>
              </p:custDataLst>
            </p:nvPr>
          </p:nvPicPr>
          <p:blipFill>
            <a:blip r:embed="rId5"/>
            <a:stretch>
              <a:fillRect/>
            </a:stretch>
          </p:blipFill>
          <p:spPr>
            <a:xfrm>
              <a:off x="292800" y="164699"/>
              <a:ext cx="11606400" cy="6528601"/>
            </a:xfrm>
            <a:prstGeom prst="rect">
              <a:avLst/>
            </a:prstGeom>
          </p:spPr>
        </p:pic>
        <p:pic>
          <p:nvPicPr>
            <p:cNvPr id="12" name="图片 11"/>
            <p:cNvPicPr>
              <a:picLocks noChangeAspect="1"/>
            </p:cNvPicPr>
            <p:nvPr>
              <p:custDataLst>
                <p:tags r:id="rId6"/>
              </p:custDataLst>
            </p:nvPr>
          </p:nvPicPr>
          <p:blipFill>
            <a:blip r:embed="rId7"/>
            <a:stretch>
              <a:fillRect/>
            </a:stretch>
          </p:blipFill>
          <p:spPr>
            <a:xfrm flipH="1">
              <a:off x="9144000" y="4280861"/>
              <a:ext cx="3048000" cy="2604034"/>
            </a:xfrm>
            <a:prstGeom prst="rect">
              <a:avLst/>
            </a:prstGeom>
          </p:spPr>
        </p:pic>
        <p:pic>
          <p:nvPicPr>
            <p:cNvPr id="13" name="图片 12"/>
            <p:cNvPicPr>
              <a:picLocks noChangeAspect="1"/>
            </p:cNvPicPr>
            <p:nvPr>
              <p:custDataLst>
                <p:tags r:id="rId8"/>
              </p:custDataLst>
            </p:nvPr>
          </p:nvPicPr>
          <p:blipFill>
            <a:blip r:embed="rId9"/>
            <a:stretch>
              <a:fillRect/>
            </a:stretch>
          </p:blipFill>
          <p:spPr>
            <a:xfrm>
              <a:off x="0" y="129140"/>
              <a:ext cx="1070517" cy="628180"/>
            </a:xfrm>
            <a:prstGeom prst="rect">
              <a:avLst/>
            </a:prstGeom>
          </p:spPr>
        </p:pic>
      </p:gr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3"/>
            </p:custDataLst>
          </p:nvPr>
        </p:nvSpPr>
        <p:spPr>
          <a:xfrm>
            <a:off x="669930" y="952508"/>
            <a:ext cx="10852237" cy="5388907"/>
          </a:xfrm>
        </p:spPr>
        <p:txBody>
          <a:bodyPr/>
          <a:lstStyle>
            <a:lvl1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673"/>
            <a:ext cx="12192000" cy="6858000"/>
          </a:xfrm>
          <a:prstGeom prst="rect">
            <a:avLst/>
          </a:prstGeom>
        </p:spPr>
      </p:pic>
      <p:pic>
        <p:nvPicPr>
          <p:cNvPr id="14" name="图片 13"/>
          <p:cNvPicPr>
            <a:picLocks noChangeAspect="1"/>
          </p:cNvPicPr>
          <p:nvPr userDrawn="1">
            <p:custDataLst>
              <p:tags r:id="rId4"/>
            </p:custDataLst>
          </p:nvPr>
        </p:nvPicPr>
        <p:blipFill>
          <a:blip r:embed="rId5"/>
          <a:stretch>
            <a:fillRect/>
          </a:stretch>
        </p:blipFill>
        <p:spPr>
          <a:xfrm flipH="1">
            <a:off x="9111334" y="1249644"/>
            <a:ext cx="1070517" cy="628180"/>
          </a:xfrm>
          <a:prstGeom prst="rect">
            <a:avLst/>
          </a:prstGeom>
        </p:spPr>
      </p:pic>
      <p:sp useBgFill="1">
        <p:nvSpPr>
          <p:cNvPr id="15" name="矩形 14"/>
          <p:cNvSpPr/>
          <p:nvPr userDrawn="1">
            <p:custDataLst>
              <p:tags r:id="rId6"/>
            </p:custDataLst>
          </p:nvPr>
        </p:nvSpPr>
        <p:spPr>
          <a:xfrm>
            <a:off x="4101719" y="3760041"/>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useBgFill="1">
        <p:nvSpPr>
          <p:cNvPr id="16" name="矩形 15"/>
          <p:cNvSpPr/>
          <p:nvPr userDrawn="1">
            <p:custDataLst>
              <p:tags r:id="rId7"/>
            </p:custDataLst>
          </p:nvPr>
        </p:nvSpPr>
        <p:spPr>
          <a:xfrm>
            <a:off x="7141576" y="2359183"/>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grpSp>
        <p:nvGrpSpPr>
          <p:cNvPr id="17" name="组合 16"/>
          <p:cNvGrpSpPr/>
          <p:nvPr userDrawn="1">
            <p:custDataLst>
              <p:tags r:id="rId8"/>
            </p:custDataLst>
          </p:nvPr>
        </p:nvGrpSpPr>
        <p:grpSpPr>
          <a:xfrm>
            <a:off x="3057780" y="1249644"/>
            <a:ext cx="6076440" cy="4358713"/>
            <a:chOff x="2753240" y="1123029"/>
            <a:chExt cx="6424532" cy="4608404"/>
          </a:xfrm>
        </p:grpSpPr>
        <p:pic>
          <p:nvPicPr>
            <p:cNvPr id="18" name="图片 17"/>
            <p:cNvPicPr>
              <a:picLocks noChangeAspect="1"/>
            </p:cNvPicPr>
            <p:nvPr>
              <p:custDataLst>
                <p:tags r:id="rId9"/>
              </p:custDataLst>
            </p:nvPr>
          </p:nvPicPr>
          <p:blipFill>
            <a:blip r:embed="rId10"/>
            <a:stretch>
              <a:fillRect/>
            </a:stretch>
          </p:blipFill>
          <p:spPr>
            <a:xfrm>
              <a:off x="7464317" y="2492772"/>
              <a:ext cx="1713455" cy="798431"/>
            </a:xfrm>
            <a:prstGeom prst="rect">
              <a:avLst/>
            </a:prstGeom>
            <a:ln>
              <a:noFill/>
            </a:ln>
          </p:spPr>
        </p:pic>
        <p:pic>
          <p:nvPicPr>
            <p:cNvPr id="19" name="图片 18"/>
            <p:cNvPicPr>
              <a:picLocks noChangeAspect="1"/>
            </p:cNvPicPr>
            <p:nvPr>
              <p:custDataLst>
                <p:tags r:id="rId11"/>
              </p:custDataLst>
            </p:nvPr>
          </p:nvPicPr>
          <p:blipFill>
            <a:blip r:embed="rId12"/>
            <a:stretch>
              <a:fillRect/>
            </a:stretch>
          </p:blipFill>
          <p:spPr>
            <a:xfrm>
              <a:off x="2753240" y="3587863"/>
              <a:ext cx="1957170" cy="911997"/>
            </a:xfrm>
            <a:prstGeom prst="rect">
              <a:avLst/>
            </a:prstGeom>
            <a:ln>
              <a:noFill/>
            </a:ln>
          </p:spPr>
        </p:pic>
        <p:sp>
          <p:nvSpPr>
            <p:cNvPr id="20" name="任意多边形: 形状 19"/>
            <p:cNvSpPr/>
            <p:nvPr userDrawn="1">
              <p:custDataLst>
                <p:tags r:id="rId13"/>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21" name="任意多边形: 形状 20"/>
            <p:cNvSpPr/>
            <p:nvPr userDrawn="1">
              <p:custDataLst>
                <p:tags r:id="rId14"/>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sp>
        <p:nvSpPr>
          <p:cNvPr id="7" name="竖排标题 1"/>
          <p:cNvSpPr>
            <a:spLocks noGrp="1"/>
          </p:cNvSpPr>
          <p:nvPr>
            <p:ph type="title" orient="vert" hasCustomPrompt="1"/>
            <p:custDataLst>
              <p:tags r:id="rId15"/>
            </p:custDataLst>
          </p:nvPr>
        </p:nvSpPr>
        <p:spPr>
          <a:xfrm>
            <a:off x="5546115" y="1747594"/>
            <a:ext cx="1099770" cy="3362813"/>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3" name="日期占位符 2"/>
          <p:cNvSpPr>
            <a:spLocks noGrp="1"/>
          </p:cNvSpPr>
          <p:nvPr>
            <p:ph type="dt" sz="half" idx="10"/>
            <p:custDataLst>
              <p:tags r:id="rId16"/>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7"/>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8"/>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4"/>
            </p:custDataLst>
          </p:nvPr>
        </p:nvPicPr>
        <p:blipFill>
          <a:blip r:embed="rId5"/>
          <a:stretch>
            <a:fillRect/>
          </a:stretch>
        </p:blipFill>
        <p:spPr>
          <a:xfrm flipH="1">
            <a:off x="9144000" y="4281170"/>
            <a:ext cx="3048000" cy="2604135"/>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pitchFamily="49" charset="-122"/>
            </a:endParaRPr>
          </a:p>
        </p:txBody>
      </p:sp>
      <p:pic>
        <p:nvPicPr>
          <p:cNvPr id="11" name="图片 10"/>
          <p:cNvPicPr>
            <a:picLocks noChangeAspect="1"/>
          </p:cNvPicPr>
          <p:nvPr userDrawn="1">
            <p:custDataLst>
              <p:tags r:id="rId3"/>
            </p:custDataLst>
          </p:nvPr>
        </p:nvPicPr>
        <p:blipFill>
          <a:blip r:embed="rId4"/>
          <a:stretch>
            <a:fillRect/>
          </a:stretch>
        </p:blipFill>
        <p:spPr>
          <a:xfrm>
            <a:off x="292735" y="164465"/>
            <a:ext cx="11606530" cy="6528435"/>
          </a:xfrm>
          <a:prstGeom prst="rect">
            <a:avLst/>
          </a:prstGeom>
        </p:spPr>
      </p:pic>
      <p:pic>
        <p:nvPicPr>
          <p:cNvPr id="12" name="图片 11"/>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3" name="图片 12"/>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userDrawn="1">
            <p:ph type="title" hasCustomPrompt="1"/>
            <p:custDataLst>
              <p:tags r:id="rId9"/>
            </p:custDataLst>
          </p:nvPr>
        </p:nvSpPr>
        <p:spPr>
          <a:xfrm>
            <a:off x="1281600" y="1249200"/>
            <a:ext cx="9626400" cy="723600"/>
          </a:xfrm>
        </p:spPr>
        <p:txBody>
          <a:bodyPr anchor="ctr"/>
          <a:lstStyle>
            <a:lvl1pPr>
              <a:defRPr sz="320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userDrawn="1">
            <p:ph sz="quarter" idx="13"/>
            <p:custDataLst>
              <p:tags r:id="rId10"/>
            </p:custDataLst>
          </p:nvPr>
        </p:nvSpPr>
        <p:spPr>
          <a:xfrm>
            <a:off x="1281113" y="2163600"/>
            <a:ext cx="9626600" cy="3445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userDrawn="1">
            <p:ph type="dt" sz="half" idx="10"/>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userDrawn="1">
            <p:ph type="sldNum" sz="quarter" idx="12"/>
            <p:custDataLst>
              <p:tags r:id="rId13"/>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latin typeface="Arial" panose="020B0604020202020204" pitchFamily="34" charset="0"/>
              <a:ea typeface="隶书" panose="02010509060101010101" pitchFamily="49" charset="-122"/>
              <a:sym typeface="+mn-ea"/>
            </a:endParaRPr>
          </a:p>
        </p:txBody>
      </p:sp>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lumMod val="75000"/>
                    <a:lumOff val="25000"/>
                  </a:schemeClr>
                </a:solidFill>
                <a:latin typeface="Arial" panose="020B0604020202020204" pitchFamily="34" charset="0"/>
                <a:ea typeface="隶书" panose="02010509060101010101" pitchFamily="49" charset="-122"/>
              </a:defRPr>
            </a:lvl1pPr>
            <a:lvl2pPr>
              <a:defRPr baseline="0">
                <a:solidFill>
                  <a:schemeClr val="tx1">
                    <a:lumMod val="75000"/>
                    <a:lumOff val="25000"/>
                  </a:schemeClr>
                </a:solidFill>
                <a:latin typeface="Arial" panose="020B0604020202020204" pitchFamily="34" charset="0"/>
                <a:ea typeface="隶书" panose="02010509060101010101" pitchFamily="49" charset="-122"/>
              </a:defRPr>
            </a:lvl2pPr>
            <a:lvl3pPr>
              <a:defRPr baseline="0">
                <a:solidFill>
                  <a:schemeClr val="tx1">
                    <a:lumMod val="75000"/>
                    <a:lumOff val="25000"/>
                  </a:schemeClr>
                </a:solidFill>
                <a:latin typeface="Arial" panose="020B0604020202020204" pitchFamily="34" charset="0"/>
                <a:ea typeface="隶书" panose="02010509060101010101" pitchFamily="49" charset="-122"/>
              </a:defRPr>
            </a:lvl3pPr>
            <a:lvl4pPr>
              <a:defRPr baseline="0">
                <a:solidFill>
                  <a:schemeClr val="tx1">
                    <a:lumMod val="75000"/>
                    <a:lumOff val="25000"/>
                  </a:schemeClr>
                </a:solidFill>
                <a:latin typeface="Arial" panose="020B0604020202020204" pitchFamily="34" charset="0"/>
                <a:ea typeface="隶书" panose="02010509060101010101" pitchFamily="49" charset="-122"/>
              </a:defRPr>
            </a:lvl4pPr>
            <a:lvl5pPr>
              <a:defRPr baseline="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ea typeface="隶书" panose="02010509060101010101" pitchFamily="49" charset="-122"/>
              <a:sym typeface="+mn-ea"/>
            </a:endParaRPr>
          </a:p>
        </p:txBody>
      </p:sp>
      <p:pic>
        <p:nvPicPr>
          <p:cNvPr id="13" name="图片 1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4" name="图片 13"/>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5" name="图片 14"/>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anchor="ctr"/>
          <a:lstStyle>
            <a:lvl1pPr algn="ctr">
              <a:defRPr sz="3600"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a:lstStyle>
            <a:lvl1pPr algn="ctr">
              <a:defRPr baseline="0">
                <a:solidFill>
                  <a:schemeClr val="tx1">
                    <a:lumMod val="75000"/>
                    <a:lumOff val="2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Arial" panose="020B0604020202020204" pitchFamily="34" charset="0"/>
              <a:ea typeface="隶书" panose="02010509060101010101" pitchFamily="49" charset="-122"/>
              <a:sym typeface="+mn-ea"/>
            </a:endParaRPr>
          </a:p>
        </p:txBody>
      </p:sp>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4" name="图片 13"/>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anchor="ctr"/>
          <a:lstStyle>
            <a:lvl1pPr algn="ctr">
              <a:defRPr sz="32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a:lstStyle>
            <a:lvl1pPr>
              <a:defRPr baseline="0">
                <a:solidFill>
                  <a:schemeClr val="tx1">
                    <a:lumMod val="75000"/>
                    <a:lumOff val="2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ea typeface="隶书" panose="02010509060101010101" pitchFamily="49" charset="-122"/>
              <a:sym typeface="+mn-ea"/>
            </a:endParaRPr>
          </a:p>
        </p:txBody>
      </p:sp>
      <p:pic>
        <p:nvPicPr>
          <p:cNvPr id="15" name="图片 14"/>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6" name="图片 15"/>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7" name="图片 16"/>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a:lstStyle>
            <a:lvl1pPr>
              <a:defRPr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Arial" panose="020B0604020202020204" pitchFamily="34" charset="0"/>
              <a:ea typeface="隶书" panose="02010509060101010101" pitchFamily="49" charset="-122"/>
              <a:sym typeface="+mn-ea"/>
            </a:endParaRPr>
          </a:p>
        </p:txBody>
      </p:sp>
      <p:pic>
        <p:nvPicPr>
          <p:cNvPr id="8" name="图片 7"/>
          <p:cNvPicPr>
            <a:picLocks noChangeAspect="1"/>
          </p:cNvPicPr>
          <p:nvPr userDrawn="1">
            <p:custDataLst>
              <p:tags r:id="rId3"/>
            </p:custDataLst>
          </p:nvPr>
        </p:nvPicPr>
        <p:blipFill>
          <a:blip r:embed="rId4"/>
          <a:stretch>
            <a:fillRect/>
          </a:stretch>
        </p:blipFill>
        <p:spPr>
          <a:xfrm flipH="1">
            <a:off x="346710" y="310515"/>
            <a:ext cx="1626870" cy="954405"/>
          </a:xfrm>
          <a:prstGeom prst="rect">
            <a:avLst/>
          </a:prstGeom>
        </p:spPr>
      </p:pic>
      <p:pic>
        <p:nvPicPr>
          <p:cNvPr id="9" name="图片 8"/>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flipH="1">
            <a:off x="7950200" y="3272155"/>
            <a:ext cx="4241800" cy="362394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428"/>
            <a:ext cx="12192000" cy="6884467"/>
            <a:chOff x="0" y="428"/>
            <a:chExt cx="12192000" cy="6884467"/>
          </a:xfrm>
        </p:grpSpPr>
        <p:pic>
          <p:nvPicPr>
            <p:cNvPr id="11" name="图片 10"/>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2" name="图片 11"/>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showMasterSp="0">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组合 6"/>
          <p:cNvGrpSpPr/>
          <p:nvPr userDrawn="1">
            <p:custDataLst>
              <p:tags r:id="rId4"/>
            </p:custDataLst>
          </p:nvPr>
        </p:nvGrpSpPr>
        <p:grpSpPr>
          <a:xfrm>
            <a:off x="2753240" y="1123029"/>
            <a:ext cx="6424532" cy="4608404"/>
            <a:chOff x="2753240" y="1123029"/>
            <a:chExt cx="6424532" cy="4608404"/>
          </a:xfrm>
        </p:grpSpPr>
        <p:pic>
          <p:nvPicPr>
            <p:cNvPr id="20" name="图片 19"/>
            <p:cNvPicPr>
              <a:picLocks noChangeAspect="1"/>
            </p:cNvPicPr>
            <p:nvPr>
              <p:custDataLst>
                <p:tags r:id="rId5"/>
              </p:custDataLst>
            </p:nvPr>
          </p:nvPicPr>
          <p:blipFill>
            <a:blip r:embed="rId6"/>
            <a:stretch>
              <a:fillRect/>
            </a:stretch>
          </p:blipFill>
          <p:spPr>
            <a:xfrm>
              <a:off x="7464317" y="2492772"/>
              <a:ext cx="1713455" cy="798431"/>
            </a:xfrm>
            <a:prstGeom prst="rect">
              <a:avLst/>
            </a:prstGeom>
            <a:ln>
              <a:noFill/>
            </a:ln>
          </p:spPr>
        </p:pic>
        <p:pic>
          <p:nvPicPr>
            <p:cNvPr id="21" name="图片 20"/>
            <p:cNvPicPr>
              <a:picLocks noChangeAspect="1"/>
            </p:cNvPicPr>
            <p:nvPr>
              <p:custDataLst>
                <p:tags r:id="rId7"/>
              </p:custDataLst>
            </p:nvPr>
          </p:nvPicPr>
          <p:blipFill>
            <a:blip r:embed="rId8"/>
            <a:stretch>
              <a:fillRect/>
            </a:stretch>
          </p:blipFill>
          <p:spPr>
            <a:xfrm>
              <a:off x="2753240" y="3587863"/>
              <a:ext cx="1957170" cy="911997"/>
            </a:xfrm>
            <a:prstGeom prst="rect">
              <a:avLst/>
            </a:prstGeom>
            <a:ln>
              <a:noFill/>
            </a:ln>
          </p:spPr>
        </p:pic>
        <p:sp>
          <p:nvSpPr>
            <p:cNvPr id="22" name="任意多边形: 形状 21"/>
            <p:cNvSpPr/>
            <p:nvPr userDrawn="1">
              <p:custDataLst>
                <p:tags r:id="rId9"/>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23" name="任意多边形: 形状 22"/>
            <p:cNvSpPr/>
            <p:nvPr userDrawn="1">
              <p:custDataLst>
                <p:tags r:id="rId10"/>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pic>
        <p:nvPicPr>
          <p:cNvPr id="12" name="图片 11"/>
          <p:cNvPicPr>
            <a:picLocks noChangeAspect="1"/>
          </p:cNvPicPr>
          <p:nvPr>
            <p:custDataLst>
              <p:tags r:id="rId11"/>
            </p:custDataLst>
          </p:nvPr>
        </p:nvPicPr>
        <p:blipFill>
          <a:blip r:embed="rId12"/>
          <a:stretch>
            <a:fillRect/>
          </a:stretch>
        </p:blipFill>
        <p:spPr>
          <a:xfrm flipH="1">
            <a:off x="9159333" y="1372720"/>
            <a:ext cx="1070517" cy="628180"/>
          </a:xfrm>
          <a:prstGeom prst="rect">
            <a:avLst/>
          </a:prstGeom>
        </p:spPr>
      </p:pic>
      <p:sp>
        <p:nvSpPr>
          <p:cNvPr id="15" name="竖排标题 1"/>
          <p:cNvSpPr>
            <a:spLocks noGrp="1"/>
          </p:cNvSpPr>
          <p:nvPr>
            <p:ph type="title" orient="vert" hasCustomPrompt="1"/>
            <p:custDataLst>
              <p:tags r:id="rId13"/>
            </p:custDataLst>
          </p:nvPr>
        </p:nvSpPr>
        <p:spPr>
          <a:xfrm>
            <a:off x="5546114" y="1123030"/>
            <a:ext cx="1099770" cy="4611941"/>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4" name="日期占位符 3"/>
          <p:cNvSpPr>
            <a:spLocks noGrp="1"/>
          </p:cNvSpPr>
          <p:nvPr>
            <p:ph type="dt" sz="half" idx="10"/>
            <p:custDataLst>
              <p:tags r:id="rId14"/>
            </p:custDataLst>
          </p:nvPr>
        </p:nvSpPr>
        <p:spPr/>
        <p:txBody>
          <a:bodyPr/>
          <a:lstStyle>
            <a:lvl1pPr>
              <a:defRPr baseline="0">
                <a:latin typeface="Arial" panose="020B0604020202020204" pitchFamily="34" charset="0"/>
              </a:defRPr>
            </a:lvl1pPr>
          </a:lstStyle>
          <a:p>
            <a:fld id="{72DB74B1-8DDB-4128-9837-BB3658DDA4A3}"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6"/>
            </p:custDataLst>
          </p:nvPr>
        </p:nvSpPr>
        <p:spPr/>
        <p:txBody>
          <a:bodyPr/>
          <a:lstStyle>
            <a:lvl1pPr>
              <a:defRPr baseline="0">
                <a:latin typeface="Arial" panose="020B0604020202020204" pitchFamily="34" charset="0"/>
              </a:defRPr>
            </a:lvl1pPr>
          </a:lstStyle>
          <a:p>
            <a:fld id="{EB28F856-347C-49F7-A05C-381B7055234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428"/>
            <a:ext cx="12192000" cy="6884467"/>
            <a:chOff x="0" y="428"/>
            <a:chExt cx="12192000" cy="6884467"/>
          </a:xfrm>
        </p:grpSpPr>
        <p:pic>
          <p:nvPicPr>
            <p:cNvPr id="11" name="图片 10"/>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2" name="图片 11"/>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673"/>
            <a:ext cx="12192000" cy="6858000"/>
          </a:xfrm>
          <a:prstGeom prst="rect">
            <a:avLst/>
          </a:prstGeom>
        </p:spPr>
      </p:pic>
      <p:pic>
        <p:nvPicPr>
          <p:cNvPr id="7" name="图片 6"/>
          <p:cNvPicPr>
            <a:picLocks noChangeAspect="1"/>
          </p:cNvPicPr>
          <p:nvPr>
            <p:custDataLst>
              <p:tags r:id="rId4"/>
            </p:custDataLst>
          </p:nvPr>
        </p:nvPicPr>
        <p:blipFill>
          <a:blip r:embed="rId5"/>
          <a:stretch>
            <a:fillRect/>
          </a:stretch>
        </p:blipFill>
        <p:spPr>
          <a:xfrm flipH="1">
            <a:off x="9111334" y="1249644"/>
            <a:ext cx="1070517" cy="628180"/>
          </a:xfrm>
          <a:prstGeom prst="rect">
            <a:avLst/>
          </a:prstGeom>
        </p:spPr>
      </p:pic>
      <p:sp useBgFill="1">
        <p:nvSpPr>
          <p:cNvPr id="10" name="矩形 9"/>
          <p:cNvSpPr/>
          <p:nvPr>
            <p:custDataLst>
              <p:tags r:id="rId6"/>
            </p:custDataLst>
          </p:nvPr>
        </p:nvSpPr>
        <p:spPr>
          <a:xfrm>
            <a:off x="4101719" y="3760041"/>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useBgFill="1">
        <p:nvSpPr>
          <p:cNvPr id="11" name="矩形 10"/>
          <p:cNvSpPr/>
          <p:nvPr>
            <p:custDataLst>
              <p:tags r:id="rId7"/>
            </p:custDataLst>
          </p:nvPr>
        </p:nvSpPr>
        <p:spPr>
          <a:xfrm>
            <a:off x="7141576" y="2359183"/>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p:nvSpPr>
          <p:cNvPr id="8" name="竖排标题 1"/>
          <p:cNvSpPr>
            <a:spLocks noGrp="1"/>
          </p:cNvSpPr>
          <p:nvPr>
            <p:ph type="title" orient="vert" hasCustomPrompt="1"/>
            <p:custDataLst>
              <p:tags r:id="rId8"/>
            </p:custDataLst>
          </p:nvPr>
        </p:nvSpPr>
        <p:spPr>
          <a:xfrm>
            <a:off x="5596105" y="1747594"/>
            <a:ext cx="999791" cy="3362813"/>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4" name="日期占位符 3"/>
          <p:cNvSpPr>
            <a:spLocks noGrp="1"/>
          </p:cNvSpPr>
          <p:nvPr>
            <p:ph type="dt" sz="half" idx="10"/>
            <p:custDataLst>
              <p:tags r:id="rId9"/>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grpSp>
        <p:nvGrpSpPr>
          <p:cNvPr id="14" name="组合 13"/>
          <p:cNvGrpSpPr/>
          <p:nvPr userDrawn="1">
            <p:custDataLst>
              <p:tags r:id="rId12"/>
            </p:custDataLst>
          </p:nvPr>
        </p:nvGrpSpPr>
        <p:grpSpPr>
          <a:xfrm>
            <a:off x="3057780" y="1249644"/>
            <a:ext cx="6076440" cy="4358713"/>
            <a:chOff x="2753240" y="1123029"/>
            <a:chExt cx="6424532" cy="4608404"/>
          </a:xfrm>
        </p:grpSpPr>
        <p:pic>
          <p:nvPicPr>
            <p:cNvPr id="15" name="图片 14"/>
            <p:cNvPicPr>
              <a:picLocks noChangeAspect="1"/>
            </p:cNvPicPr>
            <p:nvPr>
              <p:custDataLst>
                <p:tags r:id="rId13"/>
              </p:custDataLst>
            </p:nvPr>
          </p:nvPicPr>
          <p:blipFill>
            <a:blip r:embed="rId14"/>
            <a:stretch>
              <a:fillRect/>
            </a:stretch>
          </p:blipFill>
          <p:spPr>
            <a:xfrm>
              <a:off x="7464317" y="2492772"/>
              <a:ext cx="1713455" cy="798431"/>
            </a:xfrm>
            <a:prstGeom prst="rect">
              <a:avLst/>
            </a:prstGeom>
            <a:ln>
              <a:noFill/>
            </a:ln>
          </p:spPr>
        </p:pic>
        <p:pic>
          <p:nvPicPr>
            <p:cNvPr id="16" name="图片 15"/>
            <p:cNvPicPr>
              <a:picLocks noChangeAspect="1"/>
            </p:cNvPicPr>
            <p:nvPr>
              <p:custDataLst>
                <p:tags r:id="rId15"/>
              </p:custDataLst>
            </p:nvPr>
          </p:nvPicPr>
          <p:blipFill>
            <a:blip r:embed="rId16"/>
            <a:stretch>
              <a:fillRect/>
            </a:stretch>
          </p:blipFill>
          <p:spPr>
            <a:xfrm>
              <a:off x="2753240" y="3587863"/>
              <a:ext cx="1957170" cy="911997"/>
            </a:xfrm>
            <a:prstGeom prst="rect">
              <a:avLst/>
            </a:prstGeom>
            <a:ln>
              <a:noFill/>
            </a:ln>
          </p:spPr>
        </p:pic>
        <p:sp>
          <p:nvSpPr>
            <p:cNvPr id="17" name="任意多边形: 形状 16"/>
            <p:cNvSpPr/>
            <p:nvPr userDrawn="1">
              <p:custDataLst>
                <p:tags r:id="rId17"/>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18" name="任意多边形: 形状 17"/>
            <p:cNvSpPr/>
            <p:nvPr userDrawn="1">
              <p:custDataLst>
                <p:tags r:id="rId18"/>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0" y="428"/>
            <a:ext cx="12192000" cy="6884467"/>
            <a:chOff x="0" y="428"/>
            <a:chExt cx="12192000" cy="6884467"/>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3" name="图片 12"/>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4" name="图片 13"/>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a:normAutofit/>
          </a:bodyPr>
          <a:lstStyle>
            <a:lvl1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7" name="灯片编号占位符 6"/>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428"/>
            <a:ext cx="12192000" cy="6884467"/>
            <a:chOff x="0" y="428"/>
            <a:chExt cx="12192000" cy="6884467"/>
          </a:xfrm>
        </p:grpSpPr>
        <p:pic>
          <p:nvPicPr>
            <p:cNvPr id="13" name="图片 1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4" name="图片 13"/>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5" name="图片 14"/>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16"/>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a:off x="0" y="428"/>
            <a:ext cx="12192000" cy="6884467"/>
            <a:chOff x="0" y="428"/>
            <a:chExt cx="12192000" cy="6884467"/>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6" name="图片 5"/>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baseline="0">
                <a:ea typeface="隶书" panose="02010509060101010101" pitchFamily="49" charset="-122"/>
              </a:defRPr>
            </a:lvl1pPr>
          </a:lstStyle>
          <a:p>
            <a:endParaRPr lang="zh-CN" altLang="en-US" dirty="0"/>
          </a:p>
        </p:txBody>
      </p:sp>
      <p:sp>
        <p:nvSpPr>
          <p:cNvPr id="4" name="灯片编号占位符 3"/>
          <p:cNvSpPr>
            <a:spLocks noGrp="1"/>
          </p:cNvSpPr>
          <p:nvPr>
            <p:ph type="sldNum" sz="quarter" idx="12"/>
            <p:custDataLst>
              <p:tags r:id="rId4"/>
            </p:custDataLst>
          </p:nvPr>
        </p:nvSpPr>
        <p:spPr/>
        <p:txBody>
          <a:bodyPr/>
          <a:lstStyle>
            <a:lvl1pPr>
              <a:defRPr baseline="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428"/>
            <a:ext cx="12192000" cy="6884467"/>
            <a:chOff x="0" y="428"/>
            <a:chExt cx="12192000" cy="6884467"/>
          </a:xfrm>
        </p:grpSpPr>
        <p:pic>
          <p:nvPicPr>
            <p:cNvPr id="11" name="图片 10"/>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2" name="图片 11"/>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129140"/>
            <a:ext cx="12192000" cy="6755755"/>
            <a:chOff x="0" y="129140"/>
            <a:chExt cx="12192000" cy="6755755"/>
          </a:xfrm>
        </p:grpSpPr>
        <p:sp>
          <p:nvSpPr>
            <p:cNvPr id="11" name="矩形 10"/>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pitchFamily="49" charset="-122"/>
              </a:endParaRPr>
            </a:p>
          </p:txBody>
        </p:sp>
        <p:pic>
          <p:nvPicPr>
            <p:cNvPr id="12" name="图片 11"/>
            <p:cNvPicPr>
              <a:picLocks noChangeAspect="1"/>
            </p:cNvPicPr>
            <p:nvPr userDrawn="1">
              <p:custDataLst>
                <p:tags r:id="rId4"/>
              </p:custDataLst>
            </p:nvPr>
          </p:nvPicPr>
          <p:blipFill>
            <a:blip r:embed="rId5"/>
            <a:stretch>
              <a:fillRect/>
            </a:stretch>
          </p:blipFill>
          <p:spPr>
            <a:xfrm>
              <a:off x="292800" y="164699"/>
              <a:ext cx="11606400" cy="6528601"/>
            </a:xfrm>
            <a:prstGeom prst="rect">
              <a:avLst/>
            </a:prstGeom>
          </p:spPr>
        </p:pic>
        <p:pic>
          <p:nvPicPr>
            <p:cNvPr id="13" name="图片 12"/>
            <p:cNvPicPr>
              <a:picLocks noChangeAspect="1"/>
            </p:cNvPicPr>
            <p:nvPr>
              <p:custDataLst>
                <p:tags r:id="rId6"/>
              </p:custDataLst>
            </p:nvPr>
          </p:nvPicPr>
          <p:blipFill>
            <a:blip r:embed="rId7"/>
            <a:stretch>
              <a:fillRect/>
            </a:stretch>
          </p:blipFill>
          <p:spPr>
            <a:xfrm flipH="1">
              <a:off x="9144000" y="4280861"/>
              <a:ext cx="3048000" cy="2604034"/>
            </a:xfrm>
            <a:prstGeom prst="rect">
              <a:avLst/>
            </a:prstGeom>
          </p:spPr>
        </p:pic>
        <p:pic>
          <p:nvPicPr>
            <p:cNvPr id="14" name="图片 13"/>
            <p:cNvPicPr>
              <a:picLocks noChangeAspect="1"/>
            </p:cNvPicPr>
            <p:nvPr>
              <p:custDataLst>
                <p:tags r:id="rId8"/>
              </p:custDataLst>
            </p:nvPr>
          </p:nvPicPr>
          <p:blipFill>
            <a:blip r:embed="rId9"/>
            <a:stretch>
              <a:fillRect/>
            </a:stretch>
          </p:blipFill>
          <p:spPr>
            <a:xfrm>
              <a:off x="0" y="129140"/>
              <a:ext cx="1070517" cy="628180"/>
            </a:xfrm>
            <a:prstGeom prst="rect">
              <a:avLst/>
            </a:prstGeom>
          </p:spPr>
        </p:pic>
      </p:grpSp>
      <p:sp>
        <p:nvSpPr>
          <p:cNvPr id="2" name="竖排标题 1"/>
          <p:cNvSpPr>
            <a:spLocks noGrp="1"/>
          </p:cNvSpPr>
          <p:nvPr>
            <p:ph type="title" orient="vert"/>
            <p:custDataLst>
              <p:tags r:id="rId10"/>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1"/>
            </p:custDataLst>
          </p:nvPr>
        </p:nvSpPr>
        <p:spPr>
          <a:xfrm>
            <a:off x="669925" y="952500"/>
            <a:ext cx="9828101" cy="5388907"/>
          </a:xfrm>
        </p:spPr>
        <p:txBody>
          <a:bodyPr vert="eaVert"/>
          <a:lstStyle>
            <a:lvl1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pitchFamily="49" charset="-122"/>
              </a:defRPr>
            </a:lvl1pPr>
            <a:lvl2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pitchFamily="49" charset="-122"/>
              </a:defRPr>
            </a:lvl2pPr>
            <a:lvl3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pitchFamily="49" charset="-122"/>
              </a:defRPr>
            </a:lvl3pPr>
            <a:lvl4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pitchFamily="49" charset="-122"/>
              </a:defRPr>
            </a:lvl4pPr>
            <a:lvl5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673"/>
            <a:ext cx="12192000" cy="6858000"/>
          </a:xfrm>
          <a:prstGeom prst="rect">
            <a:avLst/>
          </a:prstGeom>
        </p:spPr>
      </p:pic>
      <p:pic>
        <p:nvPicPr>
          <p:cNvPr id="7" name="图片 6"/>
          <p:cNvPicPr>
            <a:picLocks noChangeAspect="1"/>
          </p:cNvPicPr>
          <p:nvPr>
            <p:custDataLst>
              <p:tags r:id="rId4"/>
            </p:custDataLst>
          </p:nvPr>
        </p:nvPicPr>
        <p:blipFill>
          <a:blip r:embed="rId5"/>
          <a:stretch>
            <a:fillRect/>
          </a:stretch>
        </p:blipFill>
        <p:spPr>
          <a:xfrm flipH="1">
            <a:off x="9111334" y="1249644"/>
            <a:ext cx="1070517" cy="628180"/>
          </a:xfrm>
          <a:prstGeom prst="rect">
            <a:avLst/>
          </a:prstGeom>
        </p:spPr>
      </p:pic>
      <p:sp useBgFill="1">
        <p:nvSpPr>
          <p:cNvPr id="10" name="矩形 9"/>
          <p:cNvSpPr/>
          <p:nvPr>
            <p:custDataLst>
              <p:tags r:id="rId6"/>
            </p:custDataLst>
          </p:nvPr>
        </p:nvSpPr>
        <p:spPr>
          <a:xfrm>
            <a:off x="4101719" y="3760041"/>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useBgFill="1">
        <p:nvSpPr>
          <p:cNvPr id="11" name="矩形 10"/>
          <p:cNvSpPr/>
          <p:nvPr>
            <p:custDataLst>
              <p:tags r:id="rId7"/>
            </p:custDataLst>
          </p:nvPr>
        </p:nvSpPr>
        <p:spPr>
          <a:xfrm>
            <a:off x="7141576" y="2359183"/>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p:nvSpPr>
          <p:cNvPr id="8" name="竖排标题 1"/>
          <p:cNvSpPr>
            <a:spLocks noGrp="1"/>
          </p:cNvSpPr>
          <p:nvPr>
            <p:ph type="title" orient="vert" hasCustomPrompt="1"/>
            <p:custDataLst>
              <p:tags r:id="rId8"/>
            </p:custDataLst>
          </p:nvPr>
        </p:nvSpPr>
        <p:spPr>
          <a:xfrm>
            <a:off x="5596105" y="1747594"/>
            <a:ext cx="999791" cy="3362813"/>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4" name="日期占位符 3"/>
          <p:cNvSpPr>
            <a:spLocks noGrp="1"/>
          </p:cNvSpPr>
          <p:nvPr>
            <p:ph type="dt" sz="half" idx="10"/>
            <p:custDataLst>
              <p:tags r:id="rId9"/>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grpSp>
        <p:nvGrpSpPr>
          <p:cNvPr id="14" name="组合 13"/>
          <p:cNvGrpSpPr/>
          <p:nvPr userDrawn="1">
            <p:custDataLst>
              <p:tags r:id="rId12"/>
            </p:custDataLst>
          </p:nvPr>
        </p:nvGrpSpPr>
        <p:grpSpPr>
          <a:xfrm>
            <a:off x="3057780" y="1249644"/>
            <a:ext cx="6076440" cy="4358713"/>
            <a:chOff x="2753240" y="1123029"/>
            <a:chExt cx="6424532" cy="4608404"/>
          </a:xfrm>
        </p:grpSpPr>
        <p:pic>
          <p:nvPicPr>
            <p:cNvPr id="15" name="图片 14"/>
            <p:cNvPicPr>
              <a:picLocks noChangeAspect="1"/>
            </p:cNvPicPr>
            <p:nvPr>
              <p:custDataLst>
                <p:tags r:id="rId13"/>
              </p:custDataLst>
            </p:nvPr>
          </p:nvPicPr>
          <p:blipFill>
            <a:blip r:embed="rId14"/>
            <a:stretch>
              <a:fillRect/>
            </a:stretch>
          </p:blipFill>
          <p:spPr>
            <a:xfrm>
              <a:off x="7464317" y="2492772"/>
              <a:ext cx="1713455" cy="798431"/>
            </a:xfrm>
            <a:prstGeom prst="rect">
              <a:avLst/>
            </a:prstGeom>
            <a:ln>
              <a:noFill/>
            </a:ln>
          </p:spPr>
        </p:pic>
        <p:pic>
          <p:nvPicPr>
            <p:cNvPr id="16" name="图片 15"/>
            <p:cNvPicPr>
              <a:picLocks noChangeAspect="1"/>
            </p:cNvPicPr>
            <p:nvPr>
              <p:custDataLst>
                <p:tags r:id="rId15"/>
              </p:custDataLst>
            </p:nvPr>
          </p:nvPicPr>
          <p:blipFill>
            <a:blip r:embed="rId16"/>
            <a:stretch>
              <a:fillRect/>
            </a:stretch>
          </p:blipFill>
          <p:spPr>
            <a:xfrm>
              <a:off x="2753240" y="3587863"/>
              <a:ext cx="1957170" cy="911997"/>
            </a:xfrm>
            <a:prstGeom prst="rect">
              <a:avLst/>
            </a:prstGeom>
            <a:ln>
              <a:noFill/>
            </a:ln>
          </p:spPr>
        </p:pic>
        <p:sp>
          <p:nvSpPr>
            <p:cNvPr id="17" name="任意多边形: 形状 16"/>
            <p:cNvSpPr/>
            <p:nvPr userDrawn="1">
              <p:custDataLst>
                <p:tags r:id="rId17"/>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18" name="任意多边形: 形状 17"/>
            <p:cNvSpPr/>
            <p:nvPr userDrawn="1">
              <p:custDataLst>
                <p:tags r:id="rId18"/>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129140"/>
            <a:ext cx="12192000" cy="6755755"/>
            <a:chOff x="0" y="129140"/>
            <a:chExt cx="12192000" cy="6755755"/>
          </a:xfrm>
        </p:grpSpPr>
        <p:sp>
          <p:nvSpPr>
            <p:cNvPr id="10" name="矩形 9"/>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pitchFamily="49" charset="-122"/>
              </a:endParaRPr>
            </a:p>
          </p:txBody>
        </p:sp>
        <p:pic>
          <p:nvPicPr>
            <p:cNvPr id="11" name="图片 10"/>
            <p:cNvPicPr>
              <a:picLocks noChangeAspect="1"/>
            </p:cNvPicPr>
            <p:nvPr userDrawn="1">
              <p:custDataLst>
                <p:tags r:id="rId4"/>
              </p:custDataLst>
            </p:nvPr>
          </p:nvPicPr>
          <p:blipFill>
            <a:blip r:embed="rId5"/>
            <a:stretch>
              <a:fillRect/>
            </a:stretch>
          </p:blipFill>
          <p:spPr>
            <a:xfrm>
              <a:off x="292800" y="164699"/>
              <a:ext cx="11606400" cy="6528601"/>
            </a:xfrm>
            <a:prstGeom prst="rect">
              <a:avLst/>
            </a:prstGeom>
          </p:spPr>
        </p:pic>
        <p:pic>
          <p:nvPicPr>
            <p:cNvPr id="12" name="图片 11"/>
            <p:cNvPicPr>
              <a:picLocks noChangeAspect="1"/>
            </p:cNvPicPr>
            <p:nvPr>
              <p:custDataLst>
                <p:tags r:id="rId6"/>
              </p:custDataLst>
            </p:nvPr>
          </p:nvPicPr>
          <p:blipFill>
            <a:blip r:embed="rId7"/>
            <a:stretch>
              <a:fillRect/>
            </a:stretch>
          </p:blipFill>
          <p:spPr>
            <a:xfrm flipH="1">
              <a:off x="9144000" y="4280861"/>
              <a:ext cx="3048000" cy="2604034"/>
            </a:xfrm>
            <a:prstGeom prst="rect">
              <a:avLst/>
            </a:prstGeom>
          </p:spPr>
        </p:pic>
        <p:pic>
          <p:nvPicPr>
            <p:cNvPr id="13" name="图片 12"/>
            <p:cNvPicPr>
              <a:picLocks noChangeAspect="1"/>
            </p:cNvPicPr>
            <p:nvPr>
              <p:custDataLst>
                <p:tags r:id="rId8"/>
              </p:custDataLst>
            </p:nvPr>
          </p:nvPicPr>
          <p:blipFill>
            <a:blip r:embed="rId9"/>
            <a:stretch>
              <a:fillRect/>
            </a:stretch>
          </p:blipFill>
          <p:spPr>
            <a:xfrm>
              <a:off x="0" y="129140"/>
              <a:ext cx="1070517" cy="628180"/>
            </a:xfrm>
            <a:prstGeom prst="rect">
              <a:avLst/>
            </a:prstGeom>
          </p:spPr>
        </p:pic>
      </p:gr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3"/>
            </p:custDataLst>
          </p:nvPr>
        </p:nvSpPr>
        <p:spPr>
          <a:xfrm>
            <a:off x="669930" y="952508"/>
            <a:ext cx="10852237" cy="5388907"/>
          </a:xfrm>
        </p:spPr>
        <p:txBody>
          <a:bodyPr/>
          <a:lstStyle>
            <a:lvl1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673"/>
            <a:ext cx="12192000" cy="6858000"/>
          </a:xfrm>
          <a:prstGeom prst="rect">
            <a:avLst/>
          </a:prstGeom>
        </p:spPr>
      </p:pic>
      <p:pic>
        <p:nvPicPr>
          <p:cNvPr id="14" name="图片 13"/>
          <p:cNvPicPr>
            <a:picLocks noChangeAspect="1"/>
          </p:cNvPicPr>
          <p:nvPr userDrawn="1">
            <p:custDataLst>
              <p:tags r:id="rId4"/>
            </p:custDataLst>
          </p:nvPr>
        </p:nvPicPr>
        <p:blipFill>
          <a:blip r:embed="rId5"/>
          <a:stretch>
            <a:fillRect/>
          </a:stretch>
        </p:blipFill>
        <p:spPr>
          <a:xfrm flipH="1">
            <a:off x="9111334" y="1249644"/>
            <a:ext cx="1070517" cy="628180"/>
          </a:xfrm>
          <a:prstGeom prst="rect">
            <a:avLst/>
          </a:prstGeom>
        </p:spPr>
      </p:pic>
      <p:sp useBgFill="1">
        <p:nvSpPr>
          <p:cNvPr id="15" name="矩形 14"/>
          <p:cNvSpPr/>
          <p:nvPr userDrawn="1">
            <p:custDataLst>
              <p:tags r:id="rId6"/>
            </p:custDataLst>
          </p:nvPr>
        </p:nvSpPr>
        <p:spPr>
          <a:xfrm>
            <a:off x="4101719" y="3760041"/>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sp useBgFill="1">
        <p:nvSpPr>
          <p:cNvPr id="16" name="矩形 15"/>
          <p:cNvSpPr/>
          <p:nvPr userDrawn="1">
            <p:custDataLst>
              <p:tags r:id="rId7"/>
            </p:custDataLst>
          </p:nvPr>
        </p:nvSpPr>
        <p:spPr>
          <a:xfrm>
            <a:off x="7141576" y="2359183"/>
            <a:ext cx="950582" cy="700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cs typeface="+mn-ea"/>
              <a:sym typeface="+mn-lt"/>
            </a:endParaRPr>
          </a:p>
        </p:txBody>
      </p:sp>
      <p:grpSp>
        <p:nvGrpSpPr>
          <p:cNvPr id="17" name="组合 16"/>
          <p:cNvGrpSpPr/>
          <p:nvPr userDrawn="1">
            <p:custDataLst>
              <p:tags r:id="rId8"/>
            </p:custDataLst>
          </p:nvPr>
        </p:nvGrpSpPr>
        <p:grpSpPr>
          <a:xfrm>
            <a:off x="3057780" y="1249644"/>
            <a:ext cx="6076440" cy="4358713"/>
            <a:chOff x="2753240" y="1123029"/>
            <a:chExt cx="6424532" cy="4608404"/>
          </a:xfrm>
        </p:grpSpPr>
        <p:pic>
          <p:nvPicPr>
            <p:cNvPr id="18" name="图片 17"/>
            <p:cNvPicPr>
              <a:picLocks noChangeAspect="1"/>
            </p:cNvPicPr>
            <p:nvPr>
              <p:custDataLst>
                <p:tags r:id="rId9"/>
              </p:custDataLst>
            </p:nvPr>
          </p:nvPicPr>
          <p:blipFill>
            <a:blip r:embed="rId10"/>
            <a:stretch>
              <a:fillRect/>
            </a:stretch>
          </p:blipFill>
          <p:spPr>
            <a:xfrm>
              <a:off x="7464317" y="2492772"/>
              <a:ext cx="1713455" cy="798431"/>
            </a:xfrm>
            <a:prstGeom prst="rect">
              <a:avLst/>
            </a:prstGeom>
            <a:ln>
              <a:noFill/>
            </a:ln>
          </p:spPr>
        </p:pic>
        <p:pic>
          <p:nvPicPr>
            <p:cNvPr id="19" name="图片 18"/>
            <p:cNvPicPr>
              <a:picLocks noChangeAspect="1"/>
            </p:cNvPicPr>
            <p:nvPr>
              <p:custDataLst>
                <p:tags r:id="rId11"/>
              </p:custDataLst>
            </p:nvPr>
          </p:nvPicPr>
          <p:blipFill>
            <a:blip r:embed="rId12"/>
            <a:stretch>
              <a:fillRect/>
            </a:stretch>
          </p:blipFill>
          <p:spPr>
            <a:xfrm>
              <a:off x="2753240" y="3587863"/>
              <a:ext cx="1957170" cy="911997"/>
            </a:xfrm>
            <a:prstGeom prst="rect">
              <a:avLst/>
            </a:prstGeom>
            <a:ln>
              <a:noFill/>
            </a:ln>
          </p:spPr>
        </p:pic>
        <p:sp>
          <p:nvSpPr>
            <p:cNvPr id="20" name="任意多边形: 形状 19"/>
            <p:cNvSpPr/>
            <p:nvPr userDrawn="1">
              <p:custDataLst>
                <p:tags r:id="rId13"/>
              </p:custDataLst>
            </p:nvPr>
          </p:nvSpPr>
          <p:spPr>
            <a:xfrm>
              <a:off x="3800683" y="1123029"/>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sp>
          <p:nvSpPr>
            <p:cNvPr id="21" name="任意多边形: 形状 20"/>
            <p:cNvSpPr/>
            <p:nvPr userDrawn="1">
              <p:custDataLst>
                <p:tags r:id="rId14"/>
              </p:custDataLst>
            </p:nvPr>
          </p:nvSpPr>
          <p:spPr>
            <a:xfrm rot="10800000">
              <a:off x="4115486" y="3425462"/>
              <a:ext cx="4282522" cy="2305971"/>
            </a:xfrm>
            <a:custGeom>
              <a:avLst/>
              <a:gdLst>
                <a:gd name="connsiteX0" fmla="*/ 2305971 w 4611942"/>
                <a:gd name="connsiteY0" fmla="*/ 0 h 4611942"/>
                <a:gd name="connsiteX1" fmla="*/ 4218119 w 4611942"/>
                <a:gd name="connsiteY1" fmla="*/ 1016681 h 4611942"/>
                <a:gd name="connsiteX2" fmla="*/ 4282522 w 4611942"/>
                <a:gd name="connsiteY2" fmla="*/ 1122692 h 4611942"/>
                <a:gd name="connsiteX3" fmla="*/ 3929030 w 4611942"/>
                <a:gd name="connsiteY3" fmla="*/ 1122692 h 4611942"/>
                <a:gd name="connsiteX4" fmla="*/ 3929030 w 4611942"/>
                <a:gd name="connsiteY4" fmla="*/ 1823121 h 4611942"/>
                <a:gd name="connsiteX5" fmla="*/ 4560435 w 4611942"/>
                <a:gd name="connsiteY5" fmla="*/ 1823121 h 4611942"/>
                <a:gd name="connsiteX6" fmla="*/ 4565093 w 4611942"/>
                <a:gd name="connsiteY6" fmla="*/ 1841237 h 4611942"/>
                <a:gd name="connsiteX7" fmla="*/ 4611942 w 4611942"/>
                <a:gd name="connsiteY7" fmla="*/ 2305971 h 4611942"/>
                <a:gd name="connsiteX8" fmla="*/ 2305971 w 4611942"/>
                <a:gd name="connsiteY8" fmla="*/ 4611942 h 4611942"/>
                <a:gd name="connsiteX9" fmla="*/ 0 w 4611942"/>
                <a:gd name="connsiteY9" fmla="*/ 2305971 h 4611942"/>
                <a:gd name="connsiteX10" fmla="*/ 2305971 w 4611942"/>
                <a:gd name="connsiteY10" fmla="*/ 0 h 4611942"/>
                <a:gd name="connsiteX0-1" fmla="*/ 2305971 w 4611942"/>
                <a:gd name="connsiteY0-2" fmla="*/ 0 h 4611942"/>
                <a:gd name="connsiteX1-3" fmla="*/ 4218119 w 4611942"/>
                <a:gd name="connsiteY1-4" fmla="*/ 1016681 h 4611942"/>
                <a:gd name="connsiteX2-5" fmla="*/ 4282522 w 4611942"/>
                <a:gd name="connsiteY2-6" fmla="*/ 1122692 h 4611942"/>
                <a:gd name="connsiteX3-7" fmla="*/ 3929030 w 4611942"/>
                <a:gd name="connsiteY3-8" fmla="*/ 1823121 h 4611942"/>
                <a:gd name="connsiteX4-9" fmla="*/ 4560435 w 4611942"/>
                <a:gd name="connsiteY4-10" fmla="*/ 1823121 h 4611942"/>
                <a:gd name="connsiteX5-11" fmla="*/ 4565093 w 4611942"/>
                <a:gd name="connsiteY5-12" fmla="*/ 1841237 h 4611942"/>
                <a:gd name="connsiteX6-13" fmla="*/ 4611942 w 4611942"/>
                <a:gd name="connsiteY6-14" fmla="*/ 2305971 h 4611942"/>
                <a:gd name="connsiteX7-15" fmla="*/ 2305971 w 4611942"/>
                <a:gd name="connsiteY7-16" fmla="*/ 4611942 h 4611942"/>
                <a:gd name="connsiteX8-17" fmla="*/ 0 w 4611942"/>
                <a:gd name="connsiteY8-18" fmla="*/ 2305971 h 4611942"/>
                <a:gd name="connsiteX9-19" fmla="*/ 2305971 w 4611942"/>
                <a:gd name="connsiteY9-20" fmla="*/ 0 h 4611942"/>
                <a:gd name="connsiteX0-21" fmla="*/ 3929030 w 4611942"/>
                <a:gd name="connsiteY0-22" fmla="*/ 1823121 h 4611942"/>
                <a:gd name="connsiteX1-23" fmla="*/ 4560435 w 4611942"/>
                <a:gd name="connsiteY1-24" fmla="*/ 1823121 h 4611942"/>
                <a:gd name="connsiteX2-25" fmla="*/ 4565093 w 4611942"/>
                <a:gd name="connsiteY2-26" fmla="*/ 1841237 h 4611942"/>
                <a:gd name="connsiteX3-27" fmla="*/ 4611942 w 4611942"/>
                <a:gd name="connsiteY3-28" fmla="*/ 2305971 h 4611942"/>
                <a:gd name="connsiteX4-29" fmla="*/ 2305971 w 4611942"/>
                <a:gd name="connsiteY4-30" fmla="*/ 4611942 h 4611942"/>
                <a:gd name="connsiteX5-31" fmla="*/ 0 w 4611942"/>
                <a:gd name="connsiteY5-32" fmla="*/ 2305971 h 4611942"/>
                <a:gd name="connsiteX6-33" fmla="*/ 2305971 w 4611942"/>
                <a:gd name="connsiteY6-34" fmla="*/ 0 h 4611942"/>
                <a:gd name="connsiteX7-35" fmla="*/ 4218119 w 4611942"/>
                <a:gd name="connsiteY7-36" fmla="*/ 1016681 h 4611942"/>
                <a:gd name="connsiteX8-37" fmla="*/ 4282522 w 4611942"/>
                <a:gd name="connsiteY8-38" fmla="*/ 1122692 h 4611942"/>
                <a:gd name="connsiteX9-39" fmla="*/ 4020470 w 4611942"/>
                <a:gd name="connsiteY9-40" fmla="*/ 1914561 h 4611942"/>
                <a:gd name="connsiteX0-41" fmla="*/ 3929030 w 4611942"/>
                <a:gd name="connsiteY0-42" fmla="*/ 1823121 h 4611942"/>
                <a:gd name="connsiteX1-43" fmla="*/ 4560435 w 4611942"/>
                <a:gd name="connsiteY1-44" fmla="*/ 1823121 h 4611942"/>
                <a:gd name="connsiteX2-45" fmla="*/ 4565093 w 4611942"/>
                <a:gd name="connsiteY2-46" fmla="*/ 1841237 h 4611942"/>
                <a:gd name="connsiteX3-47" fmla="*/ 4611942 w 4611942"/>
                <a:gd name="connsiteY3-48" fmla="*/ 2305971 h 4611942"/>
                <a:gd name="connsiteX4-49" fmla="*/ 2305971 w 4611942"/>
                <a:gd name="connsiteY4-50" fmla="*/ 4611942 h 4611942"/>
                <a:gd name="connsiteX5-51" fmla="*/ 0 w 4611942"/>
                <a:gd name="connsiteY5-52" fmla="*/ 2305971 h 4611942"/>
                <a:gd name="connsiteX6-53" fmla="*/ 2305971 w 4611942"/>
                <a:gd name="connsiteY6-54" fmla="*/ 0 h 4611942"/>
                <a:gd name="connsiteX7-55" fmla="*/ 4218119 w 4611942"/>
                <a:gd name="connsiteY7-56" fmla="*/ 1016681 h 4611942"/>
                <a:gd name="connsiteX8-57" fmla="*/ 4282522 w 4611942"/>
                <a:gd name="connsiteY8-58" fmla="*/ 1122692 h 4611942"/>
                <a:gd name="connsiteX0-59" fmla="*/ 4560435 w 4611942"/>
                <a:gd name="connsiteY0-60" fmla="*/ 1823121 h 4611942"/>
                <a:gd name="connsiteX1-61" fmla="*/ 4565093 w 4611942"/>
                <a:gd name="connsiteY1-62" fmla="*/ 1841237 h 4611942"/>
                <a:gd name="connsiteX2-63" fmla="*/ 4611942 w 4611942"/>
                <a:gd name="connsiteY2-64" fmla="*/ 2305971 h 4611942"/>
                <a:gd name="connsiteX3-65" fmla="*/ 2305971 w 4611942"/>
                <a:gd name="connsiteY3-66" fmla="*/ 4611942 h 4611942"/>
                <a:gd name="connsiteX4-67" fmla="*/ 0 w 4611942"/>
                <a:gd name="connsiteY4-68" fmla="*/ 2305971 h 4611942"/>
                <a:gd name="connsiteX5-69" fmla="*/ 2305971 w 4611942"/>
                <a:gd name="connsiteY5-70" fmla="*/ 0 h 4611942"/>
                <a:gd name="connsiteX6-71" fmla="*/ 4218119 w 4611942"/>
                <a:gd name="connsiteY6-72" fmla="*/ 1016681 h 4611942"/>
                <a:gd name="connsiteX7-73" fmla="*/ 4282522 w 4611942"/>
                <a:gd name="connsiteY7-74" fmla="*/ 1122692 h 4611942"/>
                <a:gd name="connsiteX0-75" fmla="*/ 4560435 w 4944884"/>
                <a:gd name="connsiteY0-76" fmla="*/ 1823121 h 2495333"/>
                <a:gd name="connsiteX1-77" fmla="*/ 4565093 w 4944884"/>
                <a:gd name="connsiteY1-78" fmla="*/ 1841237 h 2495333"/>
                <a:gd name="connsiteX2-79" fmla="*/ 4611942 w 4944884"/>
                <a:gd name="connsiteY2-80" fmla="*/ 2305971 h 2495333"/>
                <a:gd name="connsiteX3-81" fmla="*/ 0 w 4944884"/>
                <a:gd name="connsiteY3-82" fmla="*/ 2305971 h 2495333"/>
                <a:gd name="connsiteX4-83" fmla="*/ 2305971 w 4944884"/>
                <a:gd name="connsiteY4-84" fmla="*/ 0 h 2495333"/>
                <a:gd name="connsiteX5-85" fmla="*/ 4218119 w 4944884"/>
                <a:gd name="connsiteY5-86" fmla="*/ 1016681 h 2495333"/>
                <a:gd name="connsiteX6-87" fmla="*/ 4282522 w 4944884"/>
                <a:gd name="connsiteY6-88" fmla="*/ 1122692 h 2495333"/>
                <a:gd name="connsiteX0-89" fmla="*/ 4560435 w 4565093"/>
                <a:gd name="connsiteY0-90" fmla="*/ 1823121 h 2384058"/>
                <a:gd name="connsiteX1-91" fmla="*/ 4565093 w 4565093"/>
                <a:gd name="connsiteY1-92" fmla="*/ 1841237 h 2384058"/>
                <a:gd name="connsiteX2-93" fmla="*/ 0 w 4565093"/>
                <a:gd name="connsiteY2-94" fmla="*/ 2305971 h 2384058"/>
                <a:gd name="connsiteX3-95" fmla="*/ 2305971 w 4565093"/>
                <a:gd name="connsiteY3-96" fmla="*/ 0 h 2384058"/>
                <a:gd name="connsiteX4-97" fmla="*/ 4218119 w 4565093"/>
                <a:gd name="connsiteY4-98" fmla="*/ 1016681 h 2384058"/>
                <a:gd name="connsiteX5-99" fmla="*/ 4282522 w 4565093"/>
                <a:gd name="connsiteY5-100" fmla="*/ 1122692 h 2384058"/>
                <a:gd name="connsiteX0-101" fmla="*/ 4560435 w 4560435"/>
                <a:gd name="connsiteY0-102" fmla="*/ 1823121 h 2305971"/>
                <a:gd name="connsiteX1-103" fmla="*/ 0 w 4560435"/>
                <a:gd name="connsiteY1-104" fmla="*/ 2305971 h 2305971"/>
                <a:gd name="connsiteX2-105" fmla="*/ 2305971 w 4560435"/>
                <a:gd name="connsiteY2-106" fmla="*/ 0 h 2305971"/>
                <a:gd name="connsiteX3-107" fmla="*/ 4218119 w 4560435"/>
                <a:gd name="connsiteY3-108" fmla="*/ 1016681 h 2305971"/>
                <a:gd name="connsiteX4-109" fmla="*/ 4282522 w 4560435"/>
                <a:gd name="connsiteY4-110" fmla="*/ 1122692 h 2305971"/>
                <a:gd name="connsiteX0-111" fmla="*/ 0 w 4282522"/>
                <a:gd name="connsiteY0-112" fmla="*/ 2305971 h 2305971"/>
                <a:gd name="connsiteX1-113" fmla="*/ 2305971 w 4282522"/>
                <a:gd name="connsiteY1-114" fmla="*/ 0 h 2305971"/>
                <a:gd name="connsiteX2-115" fmla="*/ 4218119 w 4282522"/>
                <a:gd name="connsiteY2-116" fmla="*/ 1016681 h 2305971"/>
                <a:gd name="connsiteX3-117" fmla="*/ 4282522 w 4282522"/>
                <a:gd name="connsiteY3-118" fmla="*/ 1122692 h 2305971"/>
              </a:gdLst>
              <a:ahLst/>
              <a:cxnLst>
                <a:cxn ang="0">
                  <a:pos x="connsiteX0-1" y="connsiteY0-2"/>
                </a:cxn>
                <a:cxn ang="0">
                  <a:pos x="connsiteX1-3" y="connsiteY1-4"/>
                </a:cxn>
                <a:cxn ang="0">
                  <a:pos x="connsiteX2-5" y="connsiteY2-6"/>
                </a:cxn>
                <a:cxn ang="0">
                  <a:pos x="connsiteX3-7" y="connsiteY3-8"/>
                </a:cxn>
              </a:cxnLst>
              <a:rect l="l" t="t" r="r" b="b"/>
              <a:pathLst>
                <a:path w="4282522" h="2305971">
                  <a:moveTo>
                    <a:pt x="0" y="2305971"/>
                  </a:moveTo>
                  <a:cubicBezTo>
                    <a:pt x="0" y="1032418"/>
                    <a:pt x="1032418" y="0"/>
                    <a:pt x="2305971" y="0"/>
                  </a:cubicBezTo>
                  <a:cubicBezTo>
                    <a:pt x="3101942" y="0"/>
                    <a:pt x="3803719" y="403288"/>
                    <a:pt x="4218119" y="1016681"/>
                  </a:cubicBezTo>
                  <a:lnTo>
                    <a:pt x="4282522" y="1122692"/>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aseline="0">
                <a:latin typeface="Arial" panose="020B0604020202020204" pitchFamily="34" charset="0"/>
                <a:cs typeface="+mn-ea"/>
                <a:sym typeface="+mn-lt"/>
              </a:endParaRPr>
            </a:p>
          </p:txBody>
        </p:sp>
      </p:grpSp>
      <p:sp>
        <p:nvSpPr>
          <p:cNvPr id="7" name="竖排标题 1"/>
          <p:cNvSpPr>
            <a:spLocks noGrp="1"/>
          </p:cNvSpPr>
          <p:nvPr>
            <p:ph type="title" orient="vert" hasCustomPrompt="1"/>
            <p:custDataLst>
              <p:tags r:id="rId15"/>
            </p:custDataLst>
          </p:nvPr>
        </p:nvSpPr>
        <p:spPr>
          <a:xfrm>
            <a:off x="5546115" y="1747594"/>
            <a:ext cx="1099770" cy="3362813"/>
          </a:xfrm>
        </p:spPr>
        <p:txBody>
          <a:bodyPr vert="eaVert" lIns="90000" tIns="46800" rIns="90000" bIns="46800" anchor="ctr">
            <a:normAutofit/>
          </a:bodyPr>
          <a:lstStyle>
            <a:lvl1pPr algn="ctr">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defRPr>
            </a:lvl1pPr>
          </a:lstStyle>
          <a:p>
            <a:r>
              <a:rPr lang="zh-CN" altLang="en-US" dirty="0"/>
              <a:t>编辑标题</a:t>
            </a:r>
            <a:endParaRPr lang="zh-CN" altLang="en-US" dirty="0"/>
          </a:p>
        </p:txBody>
      </p:sp>
      <p:sp>
        <p:nvSpPr>
          <p:cNvPr id="3" name="日期占位符 2"/>
          <p:cNvSpPr>
            <a:spLocks noGrp="1"/>
          </p:cNvSpPr>
          <p:nvPr>
            <p:ph type="dt" sz="half" idx="10"/>
            <p:custDataLst>
              <p:tags r:id="rId16"/>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7"/>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8"/>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4"/>
            </p:custDataLst>
          </p:nvPr>
        </p:nvPicPr>
        <p:blipFill>
          <a:blip r:embed="rId5"/>
          <a:stretch>
            <a:fillRect/>
          </a:stretch>
        </p:blipFill>
        <p:spPr>
          <a:xfrm flipH="1">
            <a:off x="9144000" y="4281170"/>
            <a:ext cx="3048000" cy="2604135"/>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pitchFamily="49" charset="-122"/>
            </a:endParaRPr>
          </a:p>
        </p:txBody>
      </p:sp>
      <p:pic>
        <p:nvPicPr>
          <p:cNvPr id="11" name="图片 10"/>
          <p:cNvPicPr>
            <a:picLocks noChangeAspect="1"/>
          </p:cNvPicPr>
          <p:nvPr userDrawn="1">
            <p:custDataLst>
              <p:tags r:id="rId3"/>
            </p:custDataLst>
          </p:nvPr>
        </p:nvPicPr>
        <p:blipFill>
          <a:blip r:embed="rId4"/>
          <a:stretch>
            <a:fillRect/>
          </a:stretch>
        </p:blipFill>
        <p:spPr>
          <a:xfrm>
            <a:off x="292735" y="164465"/>
            <a:ext cx="11606530" cy="6528435"/>
          </a:xfrm>
          <a:prstGeom prst="rect">
            <a:avLst/>
          </a:prstGeom>
        </p:spPr>
      </p:pic>
      <p:pic>
        <p:nvPicPr>
          <p:cNvPr id="12" name="图片 11"/>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3" name="图片 12"/>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userDrawn="1">
            <p:ph type="title" hasCustomPrompt="1"/>
            <p:custDataLst>
              <p:tags r:id="rId9"/>
            </p:custDataLst>
          </p:nvPr>
        </p:nvSpPr>
        <p:spPr>
          <a:xfrm>
            <a:off x="1281600" y="1249200"/>
            <a:ext cx="9626400" cy="723600"/>
          </a:xfrm>
        </p:spPr>
        <p:txBody>
          <a:bodyPr anchor="ctr"/>
          <a:lstStyle>
            <a:lvl1pPr>
              <a:defRPr sz="320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userDrawn="1">
            <p:ph sz="quarter" idx="13"/>
            <p:custDataLst>
              <p:tags r:id="rId10"/>
            </p:custDataLst>
          </p:nvPr>
        </p:nvSpPr>
        <p:spPr>
          <a:xfrm>
            <a:off x="1281113" y="2163600"/>
            <a:ext cx="9626600" cy="3445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userDrawn="1">
            <p:ph type="dt" sz="half" idx="10"/>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userDrawn="1">
            <p:ph type="sldNum" sz="quarter" idx="12"/>
            <p:custDataLst>
              <p:tags r:id="rId13"/>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latin typeface="Arial" panose="020B0604020202020204" pitchFamily="34" charset="0"/>
              <a:ea typeface="隶书" panose="02010509060101010101" pitchFamily="49" charset="-122"/>
              <a:sym typeface="+mn-ea"/>
            </a:endParaRPr>
          </a:p>
        </p:txBody>
      </p:sp>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lumMod val="75000"/>
                    <a:lumOff val="25000"/>
                  </a:schemeClr>
                </a:solidFill>
                <a:latin typeface="Arial" panose="020B0604020202020204" pitchFamily="34" charset="0"/>
                <a:ea typeface="隶书" panose="02010509060101010101" pitchFamily="49" charset="-122"/>
              </a:defRPr>
            </a:lvl1pPr>
            <a:lvl2pPr>
              <a:defRPr baseline="0">
                <a:solidFill>
                  <a:schemeClr val="tx1">
                    <a:lumMod val="75000"/>
                    <a:lumOff val="25000"/>
                  </a:schemeClr>
                </a:solidFill>
                <a:latin typeface="Arial" panose="020B0604020202020204" pitchFamily="34" charset="0"/>
                <a:ea typeface="隶书" panose="02010509060101010101" pitchFamily="49" charset="-122"/>
              </a:defRPr>
            </a:lvl2pPr>
            <a:lvl3pPr>
              <a:defRPr baseline="0">
                <a:solidFill>
                  <a:schemeClr val="tx1">
                    <a:lumMod val="75000"/>
                    <a:lumOff val="25000"/>
                  </a:schemeClr>
                </a:solidFill>
                <a:latin typeface="Arial" panose="020B0604020202020204" pitchFamily="34" charset="0"/>
                <a:ea typeface="隶书" panose="02010509060101010101" pitchFamily="49" charset="-122"/>
              </a:defRPr>
            </a:lvl3pPr>
            <a:lvl4pPr>
              <a:defRPr baseline="0">
                <a:solidFill>
                  <a:schemeClr val="tx1">
                    <a:lumMod val="75000"/>
                    <a:lumOff val="25000"/>
                  </a:schemeClr>
                </a:solidFill>
                <a:latin typeface="Arial" panose="020B0604020202020204" pitchFamily="34" charset="0"/>
                <a:ea typeface="隶书" panose="02010509060101010101" pitchFamily="49" charset="-122"/>
              </a:defRPr>
            </a:lvl4pPr>
            <a:lvl5pPr>
              <a:defRPr baseline="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ea typeface="隶书" panose="02010509060101010101" pitchFamily="49" charset="-122"/>
              <a:sym typeface="+mn-ea"/>
            </a:endParaRPr>
          </a:p>
        </p:txBody>
      </p:sp>
      <p:pic>
        <p:nvPicPr>
          <p:cNvPr id="13" name="图片 1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4" name="图片 13"/>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5" name="图片 14"/>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anchor="ctr"/>
          <a:lstStyle>
            <a:lvl1pPr algn="ctr">
              <a:defRPr sz="3600"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a:lstStyle>
            <a:lvl1pPr algn="ctr">
              <a:defRPr baseline="0">
                <a:solidFill>
                  <a:schemeClr val="tx1">
                    <a:lumMod val="75000"/>
                    <a:lumOff val="2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Arial" panose="020B0604020202020204" pitchFamily="34" charset="0"/>
              <a:ea typeface="隶书" panose="02010509060101010101" pitchFamily="49" charset="-122"/>
              <a:sym typeface="+mn-ea"/>
            </a:endParaRPr>
          </a:p>
        </p:txBody>
      </p:sp>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4" name="图片 13"/>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anchor="ctr"/>
          <a:lstStyle>
            <a:lvl1pPr algn="ctr">
              <a:defRPr sz="32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a:lstStyle>
            <a:lvl1pPr>
              <a:defRPr baseline="0">
                <a:solidFill>
                  <a:schemeClr val="tx1">
                    <a:lumMod val="75000"/>
                    <a:lumOff val="2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ea typeface="隶书" panose="02010509060101010101" pitchFamily="49" charset="-122"/>
              <a:sym typeface="+mn-ea"/>
            </a:endParaRPr>
          </a:p>
        </p:txBody>
      </p:sp>
      <p:pic>
        <p:nvPicPr>
          <p:cNvPr id="15" name="图片 14"/>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6" name="图片 15"/>
          <p:cNvPicPr>
            <a:picLocks noChangeAspect="1"/>
          </p:cNvPicPr>
          <p:nvPr userDrawn="1">
            <p:custDataLst>
              <p:tags r:id="rId5"/>
            </p:custDataLst>
          </p:nvPr>
        </p:nvPicPr>
        <p:blipFill>
          <a:blip r:embed="rId6"/>
          <a:stretch>
            <a:fillRect/>
          </a:stretch>
        </p:blipFill>
        <p:spPr>
          <a:xfrm flipH="1">
            <a:off x="9144000" y="4281170"/>
            <a:ext cx="3048000" cy="2604135"/>
          </a:xfrm>
          <a:prstGeom prst="rect">
            <a:avLst/>
          </a:prstGeom>
        </p:spPr>
      </p:pic>
      <p:pic>
        <p:nvPicPr>
          <p:cNvPr id="17" name="图片 16"/>
          <p:cNvPicPr>
            <a:picLocks noChangeAspect="1"/>
          </p:cNvPicPr>
          <p:nvPr userDrawn="1">
            <p:custDataLst>
              <p:tags r:id="rId7"/>
            </p:custDataLst>
          </p:nvPr>
        </p:nvPicPr>
        <p:blipFill>
          <a:blip r:embed="rId8"/>
          <a:stretch>
            <a:fillRect/>
          </a:stretch>
        </p:blipFill>
        <p:spPr>
          <a:xfrm>
            <a:off x="0" y="128905"/>
            <a:ext cx="1070610" cy="628015"/>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a:lstStyle>
            <a:lvl1pPr>
              <a:defRPr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Arial" panose="020B0604020202020204" pitchFamily="34" charset="0"/>
              <a:ea typeface="隶书" panose="02010509060101010101" pitchFamily="49" charset="-122"/>
              <a:sym typeface="+mn-ea"/>
            </a:endParaRPr>
          </a:p>
        </p:txBody>
      </p:sp>
      <p:pic>
        <p:nvPicPr>
          <p:cNvPr id="8" name="图片 7"/>
          <p:cNvPicPr>
            <a:picLocks noChangeAspect="1"/>
          </p:cNvPicPr>
          <p:nvPr userDrawn="1">
            <p:custDataLst>
              <p:tags r:id="rId3"/>
            </p:custDataLst>
          </p:nvPr>
        </p:nvPicPr>
        <p:blipFill>
          <a:blip r:embed="rId4"/>
          <a:stretch>
            <a:fillRect/>
          </a:stretch>
        </p:blipFill>
        <p:spPr>
          <a:xfrm flipH="1">
            <a:off x="346710" y="310515"/>
            <a:ext cx="1626870" cy="954405"/>
          </a:xfrm>
          <a:prstGeom prst="rect">
            <a:avLst/>
          </a:prstGeom>
        </p:spPr>
      </p:pic>
      <p:pic>
        <p:nvPicPr>
          <p:cNvPr id="9" name="图片 8"/>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flipH="1">
            <a:off x="7950200" y="3272155"/>
            <a:ext cx="4241800" cy="362394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0" y="428"/>
            <a:ext cx="12192000" cy="6884467"/>
            <a:chOff x="0" y="428"/>
            <a:chExt cx="12192000" cy="6884467"/>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3" name="图片 12"/>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4" name="图片 13"/>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10"/>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11"/>
            </p:custDataLst>
          </p:nvPr>
        </p:nvSpPr>
        <p:spPr>
          <a:xfrm>
            <a:off x="6238877" y="952508"/>
            <a:ext cx="5283242" cy="5388907"/>
          </a:xfrm>
        </p:spPr>
        <p:txBody>
          <a:bodyPr>
            <a:normAutofit/>
          </a:bodyPr>
          <a:lstStyle>
            <a:lvl1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lnSpc>
                <a:spcPct val="120000"/>
              </a:lnSpc>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7" name="灯片编号占位符 6"/>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0" y="428"/>
            <a:ext cx="12192000" cy="6884467"/>
            <a:chOff x="0" y="428"/>
            <a:chExt cx="12192000" cy="6884467"/>
          </a:xfrm>
        </p:grpSpPr>
        <p:pic>
          <p:nvPicPr>
            <p:cNvPr id="13" name="图片 12"/>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4" name="图片 13"/>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5" name="图片 14"/>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16"/>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a:off x="0" y="428"/>
            <a:ext cx="12192000" cy="6884467"/>
            <a:chOff x="0" y="428"/>
            <a:chExt cx="12192000" cy="6884467"/>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6" name="图片 5"/>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10"/>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baseline="0">
                <a:ea typeface="隶书" panose="02010509060101010101" pitchFamily="49"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baseline="0">
                <a:ea typeface="隶书" panose="02010509060101010101" pitchFamily="49" charset="-122"/>
              </a:defRPr>
            </a:lvl1pPr>
          </a:lstStyle>
          <a:p>
            <a:endParaRPr lang="zh-CN" altLang="en-US" dirty="0"/>
          </a:p>
        </p:txBody>
      </p:sp>
      <p:sp>
        <p:nvSpPr>
          <p:cNvPr id="4" name="灯片编号占位符 3"/>
          <p:cNvSpPr>
            <a:spLocks noGrp="1"/>
          </p:cNvSpPr>
          <p:nvPr>
            <p:ph type="sldNum" sz="quarter" idx="12"/>
            <p:custDataLst>
              <p:tags r:id="rId4"/>
            </p:custDataLst>
          </p:nvPr>
        </p:nvSpPr>
        <p:spPr/>
        <p:txBody>
          <a:bodyPr/>
          <a:lstStyle>
            <a:lvl1pPr>
              <a:defRPr baseline="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428"/>
            <a:ext cx="12192000" cy="6884467"/>
            <a:chOff x="0" y="428"/>
            <a:chExt cx="12192000" cy="6884467"/>
          </a:xfrm>
        </p:grpSpPr>
        <p:pic>
          <p:nvPicPr>
            <p:cNvPr id="11" name="图片 10"/>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12" name="图片 11"/>
            <p:cNvPicPr>
              <a:picLocks noChangeAspect="1"/>
            </p:cNvPicPr>
            <p:nvPr>
              <p:custDataLst>
                <p:tags r:id="rId5"/>
              </p:custDataLst>
            </p:nvPr>
          </p:nvPicPr>
          <p:blipFill>
            <a:blip r:embed="rId6"/>
            <a:stretch>
              <a:fillRect/>
            </a:stretch>
          </p:blipFill>
          <p:spPr>
            <a:xfrm flipH="1">
              <a:off x="9144000" y="4280861"/>
              <a:ext cx="3048000" cy="2604034"/>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0" y="129140"/>
              <a:ext cx="1070517" cy="628180"/>
            </a:xfrm>
            <a:prstGeom prst="rect">
              <a:avLst/>
            </a:prstGeom>
          </p:spPr>
        </p:pic>
      </p:grpSp>
      <p:sp>
        <p:nvSpPr>
          <p:cNvPr id="2" name="标题 1"/>
          <p:cNvSpPr>
            <a:spLocks noGrp="1"/>
          </p:cNvSpPr>
          <p:nvPr>
            <p:ph type="title"/>
            <p:custDataLst>
              <p:tags r:id="rId9"/>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0" y="129140"/>
            <a:ext cx="12192000" cy="6755755"/>
            <a:chOff x="0" y="129140"/>
            <a:chExt cx="12192000" cy="6755755"/>
          </a:xfrm>
        </p:grpSpPr>
        <p:sp>
          <p:nvSpPr>
            <p:cNvPr id="11" name="矩形 10"/>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隶书" panose="02010509060101010101" pitchFamily="49" charset="-122"/>
              </a:endParaRPr>
            </a:p>
          </p:txBody>
        </p:sp>
        <p:pic>
          <p:nvPicPr>
            <p:cNvPr id="12" name="图片 11"/>
            <p:cNvPicPr>
              <a:picLocks noChangeAspect="1"/>
            </p:cNvPicPr>
            <p:nvPr userDrawn="1">
              <p:custDataLst>
                <p:tags r:id="rId4"/>
              </p:custDataLst>
            </p:nvPr>
          </p:nvPicPr>
          <p:blipFill>
            <a:blip r:embed="rId5"/>
            <a:stretch>
              <a:fillRect/>
            </a:stretch>
          </p:blipFill>
          <p:spPr>
            <a:xfrm>
              <a:off x="292800" y="164699"/>
              <a:ext cx="11606400" cy="6528601"/>
            </a:xfrm>
            <a:prstGeom prst="rect">
              <a:avLst/>
            </a:prstGeom>
          </p:spPr>
        </p:pic>
        <p:pic>
          <p:nvPicPr>
            <p:cNvPr id="13" name="图片 12"/>
            <p:cNvPicPr>
              <a:picLocks noChangeAspect="1"/>
            </p:cNvPicPr>
            <p:nvPr>
              <p:custDataLst>
                <p:tags r:id="rId6"/>
              </p:custDataLst>
            </p:nvPr>
          </p:nvPicPr>
          <p:blipFill>
            <a:blip r:embed="rId7"/>
            <a:stretch>
              <a:fillRect/>
            </a:stretch>
          </p:blipFill>
          <p:spPr>
            <a:xfrm flipH="1">
              <a:off x="9144000" y="4280861"/>
              <a:ext cx="3048000" cy="2604034"/>
            </a:xfrm>
            <a:prstGeom prst="rect">
              <a:avLst/>
            </a:prstGeom>
          </p:spPr>
        </p:pic>
        <p:pic>
          <p:nvPicPr>
            <p:cNvPr id="14" name="图片 13"/>
            <p:cNvPicPr>
              <a:picLocks noChangeAspect="1"/>
            </p:cNvPicPr>
            <p:nvPr>
              <p:custDataLst>
                <p:tags r:id="rId8"/>
              </p:custDataLst>
            </p:nvPr>
          </p:nvPicPr>
          <p:blipFill>
            <a:blip r:embed="rId9"/>
            <a:stretch>
              <a:fillRect/>
            </a:stretch>
          </p:blipFill>
          <p:spPr>
            <a:xfrm>
              <a:off x="0" y="129140"/>
              <a:ext cx="1070517" cy="628180"/>
            </a:xfrm>
            <a:prstGeom prst="rect">
              <a:avLst/>
            </a:prstGeom>
          </p:spPr>
        </p:pic>
      </p:grpSp>
      <p:sp>
        <p:nvSpPr>
          <p:cNvPr id="2" name="竖排标题 1"/>
          <p:cNvSpPr>
            <a:spLocks noGrp="1"/>
          </p:cNvSpPr>
          <p:nvPr>
            <p:ph type="title" orient="vert"/>
            <p:custDataLst>
              <p:tags r:id="rId10"/>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1"/>
            </p:custDataLst>
          </p:nvPr>
        </p:nvSpPr>
        <p:spPr>
          <a:xfrm>
            <a:off x="669925" y="952500"/>
            <a:ext cx="9828101" cy="5388907"/>
          </a:xfrm>
        </p:spPr>
        <p:txBody>
          <a:bodyPr vert="eaVert"/>
          <a:lstStyle>
            <a:lvl1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pitchFamily="49" charset="-122"/>
              </a:defRPr>
            </a:lvl1pPr>
            <a:lvl2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pitchFamily="49" charset="-122"/>
              </a:defRPr>
            </a:lvl2pPr>
            <a:lvl3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pitchFamily="49" charset="-122"/>
              </a:defRPr>
            </a:lvl3pPr>
            <a:lvl4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pitchFamily="49" charset="-122"/>
              </a:defRPr>
            </a:lvl4pPr>
            <a:lvl5pPr indent="0" eaLnBrk="1" fontAlgn="auto" latinLnBrk="0" hangingPunct="1">
              <a:lnSpc>
                <a:spcPct val="120000"/>
              </a:lnSpc>
              <a:defRPr baseline="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2"/>
            </p:custDataLst>
          </p:nvPr>
        </p:nvSpPr>
        <p:spPr/>
        <p:txBody>
          <a:bodyPr/>
          <a:lstStyle>
            <a:lvl1pPr>
              <a:lnSpc>
                <a:spcPct val="120000"/>
              </a:lnSpc>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lvl1pPr>
              <a:lnSpc>
                <a:spcPct val="120000"/>
              </a:lnSpc>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4"/>
            </p:custDataLst>
          </p:nvPr>
        </p:nvSpPr>
        <p:spPr/>
        <p:txBody>
          <a:bodyPr/>
          <a:lstStyle>
            <a:lvl1pPr>
              <a:lnSpc>
                <a:spcPct val="120000"/>
              </a:lnSpc>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image" Target="../media/image12.png"/><Relationship Id="rId26" Type="http://schemas.openxmlformats.org/officeDocument/2006/relationships/tags" Target="../tags/tag178.xml"/><Relationship Id="rId25" Type="http://schemas.openxmlformats.org/officeDocument/2006/relationships/tags" Target="../tags/tag177.xml"/><Relationship Id="rId24" Type="http://schemas.openxmlformats.org/officeDocument/2006/relationships/tags" Target="../tags/tag176.xml"/><Relationship Id="rId23" Type="http://schemas.openxmlformats.org/officeDocument/2006/relationships/tags" Target="../tags/tag175.xml"/><Relationship Id="rId22" Type="http://schemas.openxmlformats.org/officeDocument/2006/relationships/tags" Target="../tags/tag174.xml"/><Relationship Id="rId21" Type="http://schemas.openxmlformats.org/officeDocument/2006/relationships/tags" Target="../tags/tag173.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6" Type="http://schemas.openxmlformats.org/officeDocument/2006/relationships/theme" Target="../theme/theme2.xml"/><Relationship Id="rId25" Type="http://schemas.openxmlformats.org/officeDocument/2006/relationships/image" Target="../media/image12.png"/><Relationship Id="rId24" Type="http://schemas.openxmlformats.org/officeDocument/2006/relationships/tags" Target="../tags/tag356.xml"/><Relationship Id="rId23" Type="http://schemas.openxmlformats.org/officeDocument/2006/relationships/tags" Target="../tags/tag355.xml"/><Relationship Id="rId22" Type="http://schemas.openxmlformats.org/officeDocument/2006/relationships/tags" Target="../tags/tag354.xml"/><Relationship Id="rId21" Type="http://schemas.openxmlformats.org/officeDocument/2006/relationships/tags" Target="../tags/tag353.xml"/><Relationship Id="rId20" Type="http://schemas.openxmlformats.org/officeDocument/2006/relationships/tags" Target="../tags/tag352.xml"/><Relationship Id="rId2" Type="http://schemas.openxmlformats.org/officeDocument/2006/relationships/slideLayout" Target="../slideLayouts/slideLayout22.xml"/><Relationship Id="rId19" Type="http://schemas.openxmlformats.org/officeDocument/2006/relationships/tags" Target="../tags/tag351.xml"/><Relationship Id="rId18" Type="http://schemas.openxmlformats.org/officeDocument/2006/relationships/slideLayout" Target="../slideLayouts/slideLayout38.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lIns="91440" tIns="45720" rIns="91440" bIns="45720" rtlCol="0" anchor="ctr">
            <a:normAutofit/>
          </a:bodyPr>
          <a:lstStyle>
            <a:lvl1pPr algn="l">
              <a:lnSpc>
                <a:spcPct val="120000"/>
              </a:lnSpc>
              <a:defRPr sz="1200" baseline="0">
                <a:solidFill>
                  <a:schemeClr val="tx1">
                    <a:tint val="7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1440" tIns="45720" rIns="91440" bIns="45720" rtlCol="0" anchor="ctr">
            <a:normAutofit/>
          </a:bodyPr>
          <a:lstStyle>
            <a:lvl1pPr algn="ctr">
              <a:lnSpc>
                <a:spcPct val="120000"/>
              </a:lnSpc>
              <a:defRPr sz="1200" baseline="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1440" tIns="45720" rIns="91440" bIns="45720" rtlCol="0" anchor="ctr">
            <a:normAutofit/>
          </a:bodyPr>
          <a:lstStyle>
            <a:lvl1pPr algn="r">
              <a:lnSpc>
                <a:spcPct val="120000"/>
              </a:lnSpc>
              <a:defRPr sz="1200" baseline="0">
                <a:solidFill>
                  <a:schemeClr val="tx1">
                    <a:tint val="75000"/>
                  </a:schemeClr>
                </a:solidFill>
                <a:latin typeface="Arial" panose="020B0604020202020204" pitchFamily="34" charset="0"/>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片 11" descr="水印"/>
          <p:cNvPicPr>
            <a:picLocks noChangeAspect="1"/>
          </p:cNvPicPr>
          <p:nvPr userDrawn="1"/>
        </p:nvPicPr>
        <p:blipFill>
          <a:blip r:embed="rId2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lnSpc>
                <a:spcPct val="120000"/>
              </a:lnSpc>
              <a:defRPr sz="1200" baseline="0">
                <a:solidFill>
                  <a:schemeClr val="tx1">
                    <a:tint val="7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lnSpc>
                <a:spcPct val="120000"/>
              </a:lnSpc>
              <a:defRPr sz="1200" baseline="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lnSpc>
                <a:spcPct val="120000"/>
              </a:lnSpc>
              <a:defRPr sz="1200" baseline="0">
                <a:solidFill>
                  <a:schemeClr val="tx1">
                    <a:tint val="75000"/>
                  </a:schemeClr>
                </a:solidFill>
                <a:latin typeface="Arial" panose="020B0604020202020204" pitchFamily="34" charset="0"/>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25"/>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13.jpeg"/></Relationships>
</file>

<file path=ppt/slides/_rels/slide10.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tags" Target="../tags/tag401.xml"/><Relationship Id="rId7" Type="http://schemas.openxmlformats.org/officeDocument/2006/relationships/image" Target="../media/image25.jpeg"/><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image" Target="../media/image6.png"/><Relationship Id="rId3" Type="http://schemas.openxmlformats.org/officeDocument/2006/relationships/tags" Target="../tags/tag398.xml"/><Relationship Id="rId2" Type="http://schemas.openxmlformats.org/officeDocument/2006/relationships/image" Target="../media/image5.png"/><Relationship Id="rId12" Type="http://schemas.openxmlformats.org/officeDocument/2006/relationships/slideLayout" Target="../slideLayouts/slideLayout7.xml"/><Relationship Id="rId11" Type="http://schemas.openxmlformats.org/officeDocument/2006/relationships/tags" Target="../tags/tag403.xml"/><Relationship Id="rId10" Type="http://schemas.openxmlformats.org/officeDocument/2006/relationships/tags" Target="../tags/tag402.xml"/><Relationship Id="rId1" Type="http://schemas.openxmlformats.org/officeDocument/2006/relationships/tags" Target="../tags/tag397.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09.xml"/><Relationship Id="rId7" Type="http://schemas.openxmlformats.org/officeDocument/2006/relationships/tags" Target="../tags/tag408.xml"/><Relationship Id="rId6" Type="http://schemas.openxmlformats.org/officeDocument/2006/relationships/tags" Target="../tags/tag407.xml"/><Relationship Id="rId5" Type="http://schemas.openxmlformats.org/officeDocument/2006/relationships/tags" Target="../tags/tag406.xml"/><Relationship Id="rId4" Type="http://schemas.openxmlformats.org/officeDocument/2006/relationships/image" Target="../media/image6.png"/><Relationship Id="rId3" Type="http://schemas.openxmlformats.org/officeDocument/2006/relationships/tags" Target="../tags/tag405.xml"/><Relationship Id="rId2" Type="http://schemas.openxmlformats.org/officeDocument/2006/relationships/image" Target="../media/image5.png"/><Relationship Id="rId1" Type="http://schemas.openxmlformats.org/officeDocument/2006/relationships/tags" Target="../tags/tag404.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0.xml"/><Relationship Id="rId5" Type="http://schemas.openxmlformats.org/officeDocument/2006/relationships/tags" Target="../tags/tag414.xml"/><Relationship Id="rId4" Type="http://schemas.openxmlformats.org/officeDocument/2006/relationships/tags" Target="../tags/tag413.xml"/><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tags" Target="../tags/tag410.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19.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image" Target="../media/image6.png"/><Relationship Id="rId3" Type="http://schemas.openxmlformats.org/officeDocument/2006/relationships/tags" Target="../tags/tag416.xml"/><Relationship Id="rId2" Type="http://schemas.openxmlformats.org/officeDocument/2006/relationships/image" Target="../media/image5.png"/><Relationship Id="rId1" Type="http://schemas.openxmlformats.org/officeDocument/2006/relationships/tags" Target="../tags/tag415.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22.xml"/><Relationship Id="rId4" Type="http://schemas.openxmlformats.org/officeDocument/2006/relationships/image" Target="../media/image6.png"/><Relationship Id="rId3" Type="http://schemas.openxmlformats.org/officeDocument/2006/relationships/tags" Target="../tags/tag421.xml"/><Relationship Id="rId2" Type="http://schemas.openxmlformats.org/officeDocument/2006/relationships/image" Target="../media/image5.png"/><Relationship Id="rId1" Type="http://schemas.openxmlformats.org/officeDocument/2006/relationships/tags" Target="../tags/tag420.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26.xml"/><Relationship Id="rId5" Type="http://schemas.openxmlformats.org/officeDocument/2006/relationships/tags" Target="../tags/tag425.xml"/><Relationship Id="rId4" Type="http://schemas.openxmlformats.org/officeDocument/2006/relationships/image" Target="../media/image6.png"/><Relationship Id="rId3" Type="http://schemas.openxmlformats.org/officeDocument/2006/relationships/tags" Target="../tags/tag424.xml"/><Relationship Id="rId2" Type="http://schemas.openxmlformats.org/officeDocument/2006/relationships/image" Target="../media/image5.png"/><Relationship Id="rId1" Type="http://schemas.openxmlformats.org/officeDocument/2006/relationships/tags" Target="../tags/tag423.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30.xml"/><Relationship Id="rId6" Type="http://schemas.openxmlformats.org/officeDocument/2006/relationships/tags" Target="../tags/tag429.xml"/><Relationship Id="rId5" Type="http://schemas.openxmlformats.org/officeDocument/2006/relationships/image" Target="../media/image27.jpeg"/><Relationship Id="rId4" Type="http://schemas.openxmlformats.org/officeDocument/2006/relationships/image" Target="../media/image6.png"/><Relationship Id="rId3" Type="http://schemas.openxmlformats.org/officeDocument/2006/relationships/tags" Target="../tags/tag428.xml"/><Relationship Id="rId2" Type="http://schemas.openxmlformats.org/officeDocument/2006/relationships/image" Target="../media/image5.png"/><Relationship Id="rId1" Type="http://schemas.openxmlformats.org/officeDocument/2006/relationships/tags" Target="../tags/tag427.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34.xml"/><Relationship Id="rId6" Type="http://schemas.openxmlformats.org/officeDocument/2006/relationships/tags" Target="../tags/tag433.xml"/><Relationship Id="rId5" Type="http://schemas.openxmlformats.org/officeDocument/2006/relationships/image" Target="../media/image28.jpeg"/><Relationship Id="rId4" Type="http://schemas.openxmlformats.org/officeDocument/2006/relationships/image" Target="../media/image6.png"/><Relationship Id="rId3" Type="http://schemas.openxmlformats.org/officeDocument/2006/relationships/tags" Target="../tags/tag432.xml"/><Relationship Id="rId2" Type="http://schemas.openxmlformats.org/officeDocument/2006/relationships/image" Target="../media/image5.png"/><Relationship Id="rId1" Type="http://schemas.openxmlformats.org/officeDocument/2006/relationships/tags" Target="../tags/tag431.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38.xml"/><Relationship Id="rId6" Type="http://schemas.openxmlformats.org/officeDocument/2006/relationships/tags" Target="../tags/tag437.xml"/><Relationship Id="rId5" Type="http://schemas.openxmlformats.org/officeDocument/2006/relationships/image" Target="../media/image29.jpeg"/><Relationship Id="rId4" Type="http://schemas.openxmlformats.org/officeDocument/2006/relationships/image" Target="../media/image6.png"/><Relationship Id="rId3" Type="http://schemas.openxmlformats.org/officeDocument/2006/relationships/tags" Target="../tags/tag436.xml"/><Relationship Id="rId2" Type="http://schemas.openxmlformats.org/officeDocument/2006/relationships/image" Target="../media/image5.png"/><Relationship Id="rId1" Type="http://schemas.openxmlformats.org/officeDocument/2006/relationships/tags" Target="../tags/tag435.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3.xml"/><Relationship Id="rId4" Type="http://schemas.openxmlformats.org/officeDocument/2006/relationships/themeOverride" Target="../theme/themeOverride1.xml"/><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63.xml"/><Relationship Id="rId5" Type="http://schemas.openxmlformats.org/officeDocument/2006/relationships/tags" Target="../tags/tag362.xml"/><Relationship Id="rId4" Type="http://schemas.openxmlformats.org/officeDocument/2006/relationships/image" Target="../media/image6.png"/><Relationship Id="rId3" Type="http://schemas.openxmlformats.org/officeDocument/2006/relationships/tags" Target="../tags/tag361.xml"/><Relationship Id="rId2" Type="http://schemas.openxmlformats.org/officeDocument/2006/relationships/image" Target="../media/image5.png"/><Relationship Id="rId1" Type="http://schemas.openxmlformats.org/officeDocument/2006/relationships/tags" Target="../tags/tag360.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image" Target="../media/image6.png"/><Relationship Id="rId3" Type="http://schemas.openxmlformats.org/officeDocument/2006/relationships/tags" Target="../tags/tag365.xml"/><Relationship Id="rId2" Type="http://schemas.openxmlformats.org/officeDocument/2006/relationships/image" Target="../media/image5.png"/><Relationship Id="rId1" Type="http://schemas.openxmlformats.org/officeDocument/2006/relationships/tags" Target="../tags/tag364.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73.xml"/><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tags" Target="../tags/tag372.xml"/><Relationship Id="rId4" Type="http://schemas.openxmlformats.org/officeDocument/2006/relationships/image" Target="../media/image6.png"/><Relationship Id="rId3" Type="http://schemas.openxmlformats.org/officeDocument/2006/relationships/tags" Target="../tags/tag371.xml"/><Relationship Id="rId2" Type="http://schemas.openxmlformats.org/officeDocument/2006/relationships/image" Target="../media/image5.png"/><Relationship Id="rId1" Type="http://schemas.openxmlformats.org/officeDocument/2006/relationships/tags" Target="../tags/tag370.xml"/></Relationships>
</file>

<file path=ppt/slides/_rels/slide6.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tags" Target="../tags/tag377.xml"/><Relationship Id="rId5" Type="http://schemas.openxmlformats.org/officeDocument/2006/relationships/tags" Target="../tags/tag376.xml"/><Relationship Id="rId4" Type="http://schemas.openxmlformats.org/officeDocument/2006/relationships/image" Target="../media/image6.png"/><Relationship Id="rId3" Type="http://schemas.openxmlformats.org/officeDocument/2006/relationships/tags" Target="../tags/tag375.xml"/><Relationship Id="rId2" Type="http://schemas.openxmlformats.org/officeDocument/2006/relationships/image" Target="../media/image5.png"/><Relationship Id="rId14" Type="http://schemas.openxmlformats.org/officeDocument/2006/relationships/notesSlide" Target="../notesSlides/notesSlide2.xml"/><Relationship Id="rId13" Type="http://schemas.openxmlformats.org/officeDocument/2006/relationships/slideLayout" Target="../slideLayouts/slideLayout7.xml"/><Relationship Id="rId12" Type="http://schemas.openxmlformats.org/officeDocument/2006/relationships/tags" Target="../tags/tag380.xml"/><Relationship Id="rId11" Type="http://schemas.openxmlformats.org/officeDocument/2006/relationships/tags" Target="../tags/tag379.xml"/><Relationship Id="rId10" Type="http://schemas.openxmlformats.org/officeDocument/2006/relationships/tags" Target="../tags/tag378.xml"/><Relationship Id="rId1" Type="http://schemas.openxmlformats.org/officeDocument/2006/relationships/tags" Target="../tags/tag374.xml"/></Relationships>
</file>

<file path=ppt/slides/_rels/slide7.xml.rels><?xml version="1.0" encoding="UTF-8" standalone="yes"?>
<Relationships xmlns="http://schemas.openxmlformats.org/package/2006/relationships"><Relationship Id="rId9" Type="http://schemas.openxmlformats.org/officeDocument/2006/relationships/tags" Target="../tags/tag385.xml"/><Relationship Id="rId8" Type="http://schemas.openxmlformats.org/officeDocument/2006/relationships/tags" Target="../tags/tag384.xml"/><Relationship Id="rId7" Type="http://schemas.openxmlformats.org/officeDocument/2006/relationships/image" Target="../media/image20.jpeg"/><Relationship Id="rId6" Type="http://schemas.openxmlformats.org/officeDocument/2006/relationships/tags" Target="../tags/tag383.xml"/><Relationship Id="rId5" Type="http://schemas.openxmlformats.org/officeDocument/2006/relationships/image" Target="../media/image19.jpeg"/><Relationship Id="rId4" Type="http://schemas.openxmlformats.org/officeDocument/2006/relationships/image" Target="../media/image6.png"/><Relationship Id="rId3" Type="http://schemas.openxmlformats.org/officeDocument/2006/relationships/tags" Target="../tags/tag382.xml"/><Relationship Id="rId2" Type="http://schemas.openxmlformats.org/officeDocument/2006/relationships/image" Target="../media/image5.png"/><Relationship Id="rId12" Type="http://schemas.openxmlformats.org/officeDocument/2006/relationships/slideLayout" Target="../slideLayouts/slideLayout7.xml"/><Relationship Id="rId11" Type="http://schemas.openxmlformats.org/officeDocument/2006/relationships/tags" Target="../tags/tag386.xml"/><Relationship Id="rId10" Type="http://schemas.openxmlformats.org/officeDocument/2006/relationships/image" Target="../media/image21.jpeg"/><Relationship Id="rId1" Type="http://schemas.openxmlformats.org/officeDocument/2006/relationships/tags" Target="../tags/tag381.xml"/></Relationships>
</file>

<file path=ppt/slides/_rels/slide8.xml.rels><?xml version="1.0" encoding="UTF-8" standalone="yes"?>
<Relationships xmlns="http://schemas.openxmlformats.org/package/2006/relationships"><Relationship Id="rId9" Type="http://schemas.openxmlformats.org/officeDocument/2006/relationships/tags" Target="../tags/tag391.xml"/><Relationship Id="rId8" Type="http://schemas.openxmlformats.org/officeDocument/2006/relationships/image" Target="../media/image23.jpeg"/><Relationship Id="rId7" Type="http://schemas.openxmlformats.org/officeDocument/2006/relationships/tags" Target="../tags/tag390.xml"/><Relationship Id="rId6" Type="http://schemas.openxmlformats.org/officeDocument/2006/relationships/image" Target="../media/image22.jpeg"/><Relationship Id="rId5" Type="http://schemas.openxmlformats.org/officeDocument/2006/relationships/tags" Target="../tags/tag389.xml"/><Relationship Id="rId4" Type="http://schemas.openxmlformats.org/officeDocument/2006/relationships/image" Target="../media/image6.png"/><Relationship Id="rId3" Type="http://schemas.openxmlformats.org/officeDocument/2006/relationships/tags" Target="../tags/tag388.xml"/><Relationship Id="rId2" Type="http://schemas.openxmlformats.org/officeDocument/2006/relationships/image" Target="../media/image5.png"/><Relationship Id="rId12" Type="http://schemas.openxmlformats.org/officeDocument/2006/relationships/slideLayout" Target="../slideLayouts/slideLayout7.xml"/><Relationship Id="rId11" Type="http://schemas.openxmlformats.org/officeDocument/2006/relationships/tags" Target="../tags/tag392.xml"/><Relationship Id="rId10" Type="http://schemas.openxmlformats.org/officeDocument/2006/relationships/image" Target="../media/image24.jpeg"/><Relationship Id="rId1" Type="http://schemas.openxmlformats.org/officeDocument/2006/relationships/tags" Target="../tags/tag387.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96.xml"/><Relationship Id="rId5" Type="http://schemas.openxmlformats.org/officeDocument/2006/relationships/tags" Target="../tags/tag395.xml"/><Relationship Id="rId4" Type="http://schemas.openxmlformats.org/officeDocument/2006/relationships/image" Target="../media/image6.png"/><Relationship Id="rId3" Type="http://schemas.openxmlformats.org/officeDocument/2006/relationships/tags" Target="../tags/tag394.xml"/><Relationship Id="rId2" Type="http://schemas.openxmlformats.org/officeDocument/2006/relationships/image" Target="../media/image5.png"/><Relationship Id="rId1" Type="http://schemas.openxmlformats.org/officeDocument/2006/relationships/tags" Target="../tags/tag3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sp>
        <p:nvSpPr>
          <p:cNvPr id="2" name="文本框 1"/>
          <p:cNvSpPr txBox="1"/>
          <p:nvPr>
            <p:custDataLst>
              <p:tags r:id="rId5"/>
            </p:custDataLst>
          </p:nvPr>
        </p:nvSpPr>
        <p:spPr>
          <a:xfrm>
            <a:off x="231140" y="43815"/>
            <a:ext cx="8539480" cy="583565"/>
          </a:xfrm>
          <a:prstGeom prst="rect">
            <a:avLst/>
          </a:prstGeom>
          <a:noFill/>
        </p:spPr>
        <p:txBody>
          <a:bodyPr wrap="square" rtlCol="0">
            <a:spAutoFit/>
          </a:bodyPr>
          <a:p>
            <a:r>
              <a:rPr lang="en-US" altLang="zh-CN" sz="3200" b="1" i="1">
                <a:solidFill>
                  <a:schemeClr val="accent1">
                    <a:lumMod val="50000"/>
                  </a:schemeClr>
                </a:solidFill>
              </a:rPr>
              <a:t>para 2. meaning</a:t>
            </a:r>
            <a:r>
              <a:rPr lang="zh-CN" altLang="en-US" sz="3200" b="1" i="1">
                <a:solidFill>
                  <a:schemeClr val="accent1">
                    <a:lumMod val="50000"/>
                  </a:schemeClr>
                </a:solidFill>
              </a:rPr>
              <a:t>（学生习作，辩证地分析）</a:t>
            </a:r>
            <a:endParaRPr lang="zh-CN" altLang="en-US" sz="3200" b="1" i="1">
              <a:solidFill>
                <a:schemeClr val="accent1">
                  <a:lumMod val="50000"/>
                </a:schemeClr>
              </a:solidFill>
            </a:endParaRPr>
          </a:p>
        </p:txBody>
      </p:sp>
      <p:pic>
        <p:nvPicPr>
          <p:cNvPr id="4" name="图片 3" descr="5976532503d66ad4cfca790537f7285"/>
          <p:cNvPicPr>
            <a:picLocks noChangeAspect="1"/>
          </p:cNvPicPr>
          <p:nvPr>
            <p:custDataLst>
              <p:tags r:id="rId6"/>
            </p:custDataLst>
          </p:nvPr>
        </p:nvPicPr>
        <p:blipFill>
          <a:blip r:embed="rId7"/>
          <a:srcRect l="25674" t="5374" r="54848" b="4815"/>
          <a:stretch>
            <a:fillRect/>
          </a:stretch>
        </p:blipFill>
        <p:spPr>
          <a:xfrm rot="5400000">
            <a:off x="4083050" y="-2586990"/>
            <a:ext cx="2710815" cy="9321165"/>
          </a:xfrm>
          <a:prstGeom prst="rect">
            <a:avLst/>
          </a:prstGeom>
        </p:spPr>
      </p:pic>
      <p:pic>
        <p:nvPicPr>
          <p:cNvPr id="5" name="图片 4" descr="a1c29cfe213680f5edd9dc39580747b"/>
          <p:cNvPicPr>
            <a:picLocks noChangeAspect="1"/>
          </p:cNvPicPr>
          <p:nvPr>
            <p:custDataLst>
              <p:tags r:id="rId8"/>
            </p:custDataLst>
          </p:nvPr>
        </p:nvPicPr>
        <p:blipFill>
          <a:blip r:embed="rId9"/>
          <a:srcRect l="25479" t="6611" r="43944" b="10352"/>
          <a:stretch>
            <a:fillRect/>
          </a:stretch>
        </p:blipFill>
        <p:spPr>
          <a:xfrm rot="5400000">
            <a:off x="3533140" y="1858645"/>
            <a:ext cx="3291840" cy="6706870"/>
          </a:xfrm>
          <a:prstGeom prst="rect">
            <a:avLst/>
          </a:prstGeom>
        </p:spPr>
      </p:pic>
      <p:sp>
        <p:nvSpPr>
          <p:cNvPr id="7" name="文本框 6"/>
          <p:cNvSpPr txBox="1"/>
          <p:nvPr>
            <p:custDataLst>
              <p:tags r:id="rId10"/>
            </p:custDataLst>
          </p:nvPr>
        </p:nvSpPr>
        <p:spPr>
          <a:xfrm>
            <a:off x="4100830" y="6457315"/>
            <a:ext cx="4431030" cy="400685"/>
          </a:xfrm>
          <a:prstGeom prst="rect">
            <a:avLst/>
          </a:prstGeom>
          <a:solidFill>
            <a:schemeClr val="bg1"/>
          </a:solidFill>
        </p:spPr>
        <p:txBody>
          <a:bodyPr wrap="square" rtlCol="0">
            <a:noAutofit/>
          </a:bodyPr>
          <a:p>
            <a:endParaRPr lang="zh-CN" altLang="en-US"/>
          </a:p>
        </p:txBody>
      </p:sp>
    </p:spTree>
    <p:custDataLst>
      <p:tags r:id="rId1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sp>
        <p:nvSpPr>
          <p:cNvPr id="3" name="文本框 2"/>
          <p:cNvSpPr txBox="1"/>
          <p:nvPr>
            <p:custDataLst>
              <p:tags r:id="rId5"/>
            </p:custDataLst>
          </p:nvPr>
        </p:nvSpPr>
        <p:spPr>
          <a:xfrm>
            <a:off x="304165" y="280035"/>
            <a:ext cx="11378565" cy="76263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p>
            <a:r>
              <a:rPr lang="en-US" altLang="zh-CN" sz="2800"/>
              <a:t>meaning:</a:t>
            </a:r>
            <a:endParaRPr lang="en-US" altLang="zh-CN" sz="2800"/>
          </a:p>
          <a:p>
            <a:pPr marL="457200" indent="-457200">
              <a:buFont typeface="Wingdings" panose="05000000000000000000" charset="0"/>
              <a:buChar char="l"/>
            </a:pPr>
            <a:r>
              <a:rPr lang="en-US" altLang="zh-CN" sz="2800"/>
              <a:t>The activity is to promote the knowledge of China as well as improve our ability to appreciate art.</a:t>
            </a:r>
            <a:endParaRPr lang="en-US" altLang="zh-CN" sz="2800"/>
          </a:p>
          <a:p>
            <a:pPr marL="457200" indent="-457200">
              <a:buFont typeface="Wingdings" panose="05000000000000000000" charset="0"/>
              <a:buChar char="l"/>
            </a:pPr>
            <a:r>
              <a:rPr lang="en-US" altLang="zh-CN" sz="2800"/>
              <a:t>...through which not only can we obtain a brand-new insight into China, but we could cherish the fruits of other’s workings.</a:t>
            </a:r>
            <a:endParaRPr lang="en-US" altLang="zh-CN" sz="2800"/>
          </a:p>
          <a:p>
            <a:pPr indent="0">
              <a:buFont typeface="Wingdings" panose="05000000000000000000" charset="0"/>
              <a:buNone/>
            </a:pPr>
            <a:endParaRPr lang="en-US" altLang="zh-CN" sz="2800"/>
          </a:p>
          <a:p>
            <a:pPr marL="457200" indent="-457200">
              <a:buFont typeface="Wingdings" panose="05000000000000000000" charset="0"/>
              <a:buChar char="n"/>
            </a:pPr>
            <a:r>
              <a:rPr lang="en-US" altLang="zh-CN" sz="2800"/>
              <a:t>Not only can we release our study pressure and enrich our lives, but the exhibition also arouse our passions in photography and gives us an opportunity to experience splendid cultures through photos.</a:t>
            </a:r>
            <a:endParaRPr lang="en-US" altLang="zh-CN" sz="2800"/>
          </a:p>
          <a:p>
            <a:pPr marL="457200" indent="-457200">
              <a:buFont typeface="Wingdings" panose="05000000000000000000" charset="0"/>
              <a:buChar char="n"/>
            </a:pPr>
            <a:endParaRPr lang="en-US" altLang="zh-CN" sz="2800"/>
          </a:p>
          <a:p>
            <a:r>
              <a:rPr lang="en-US" altLang="zh-CN" sz="2800"/>
              <a:t>      </a:t>
            </a:r>
            <a:endParaRPr lang="en-US" altLang="zh-CN" sz="2800"/>
          </a:p>
        </p:txBody>
      </p:sp>
      <p:sp>
        <p:nvSpPr>
          <p:cNvPr id="5" name="文本框 4"/>
          <p:cNvSpPr txBox="1"/>
          <p:nvPr>
            <p:custDataLst>
              <p:tags r:id="rId6"/>
            </p:custDataLst>
          </p:nvPr>
        </p:nvSpPr>
        <p:spPr>
          <a:xfrm>
            <a:off x="2261235" y="4580255"/>
            <a:ext cx="7118985" cy="521970"/>
          </a:xfrm>
          <a:prstGeom prst="rect">
            <a:avLst/>
          </a:prstGeom>
          <a:gradFill>
            <a:gsLst>
              <a:gs pos="50000">
                <a:srgbClr val="EAEAE5"/>
              </a:gs>
              <a:gs pos="0">
                <a:srgbClr val="F1F1EE"/>
              </a:gs>
              <a:gs pos="100000">
                <a:srgbClr val="E3E2DC"/>
              </a:gs>
            </a:gsLst>
            <a:lin scaled="1"/>
          </a:gradFill>
        </p:spPr>
        <p:txBody>
          <a:bodyPr wrap="square" rtlCol="0">
            <a:spAutoFit/>
          </a:bodyPr>
          <a:p>
            <a:r>
              <a:rPr lang="zh-CN" altLang="en-US" sz="2800" b="1" u="sng">
                <a:solidFill>
                  <a:schemeClr val="accent4">
                    <a:lumMod val="50000"/>
                  </a:schemeClr>
                </a:solidFill>
              </a:rPr>
              <a:t>问题</a:t>
            </a:r>
            <a:r>
              <a:rPr lang="en-US" altLang="zh-CN" sz="2800" b="1" u="sng">
                <a:solidFill>
                  <a:schemeClr val="accent4">
                    <a:lumMod val="50000"/>
                  </a:schemeClr>
                </a:solidFill>
              </a:rPr>
              <a:t>2</a:t>
            </a:r>
            <a:r>
              <a:rPr lang="zh-CN" altLang="en-US" sz="2800" b="1" u="sng">
                <a:solidFill>
                  <a:schemeClr val="accent4">
                    <a:lumMod val="50000"/>
                  </a:schemeClr>
                </a:solidFill>
              </a:rPr>
              <a:t>：展览的意义和</a:t>
            </a:r>
            <a:r>
              <a:rPr lang="en-US" altLang="zh-CN" sz="2800" b="1" u="sng">
                <a:solidFill>
                  <a:schemeClr val="accent4">
                    <a:lumMod val="50000"/>
                  </a:schemeClr>
                </a:solidFill>
              </a:rPr>
              <a:t>“</a:t>
            </a:r>
            <a:r>
              <a:rPr lang="zh-CN" altLang="en-US" sz="2800" b="1" u="sng">
                <a:solidFill>
                  <a:schemeClr val="accent4">
                    <a:lumMod val="50000"/>
                  </a:schemeClr>
                </a:solidFill>
              </a:rPr>
              <a:t>乡土中国</a:t>
            </a:r>
            <a:r>
              <a:rPr lang="en-US" altLang="zh-CN" sz="2800" b="1" u="sng">
                <a:solidFill>
                  <a:schemeClr val="accent4">
                    <a:lumMod val="50000"/>
                  </a:schemeClr>
                </a:solidFill>
              </a:rPr>
              <a:t>”</a:t>
            </a:r>
            <a:r>
              <a:rPr lang="zh-CN" altLang="en-US" sz="2800" b="1" u="sng">
                <a:solidFill>
                  <a:schemeClr val="accent4">
                    <a:lumMod val="50000"/>
                  </a:schemeClr>
                </a:solidFill>
              </a:rPr>
              <a:t>联系不大</a:t>
            </a:r>
            <a:endParaRPr lang="zh-CN" altLang="en-US" sz="2800" b="1" u="sng">
              <a:solidFill>
                <a:schemeClr val="accent4">
                  <a:lumMod val="50000"/>
                </a:schemeClr>
              </a:solidFill>
            </a:endParaRPr>
          </a:p>
        </p:txBody>
      </p:sp>
      <p:sp>
        <p:nvSpPr>
          <p:cNvPr id="6" name="文本框 5"/>
          <p:cNvSpPr txBox="1"/>
          <p:nvPr>
            <p:custDataLst>
              <p:tags r:id="rId7"/>
            </p:custDataLst>
          </p:nvPr>
        </p:nvSpPr>
        <p:spPr>
          <a:xfrm>
            <a:off x="4323715" y="5397500"/>
            <a:ext cx="7118985" cy="583565"/>
          </a:xfrm>
          <a:prstGeom prst="rect">
            <a:avLst/>
          </a:prstGeom>
          <a:noFill/>
        </p:spPr>
        <p:txBody>
          <a:bodyPr wrap="square" rtlCol="0">
            <a:spAutoFit/>
          </a:bodyPr>
          <a:p>
            <a:r>
              <a:rPr lang="zh-CN" altLang="en-US" sz="3200" b="1" i="1">
                <a:solidFill>
                  <a:schemeClr val="accent5">
                    <a:lumMod val="50000"/>
                  </a:schemeClr>
                </a:solidFill>
              </a:rPr>
              <a:t>如何修改？</a:t>
            </a:r>
            <a:endParaRPr lang="zh-CN" altLang="en-US" sz="3200" b="1" i="1">
              <a:solidFill>
                <a:schemeClr val="accent5">
                  <a:lumMod val="50000"/>
                </a:schemeClr>
              </a:solidFill>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97510" y="627380"/>
            <a:ext cx="11465560" cy="797560"/>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结合（</a:t>
            </a: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2023 </a:t>
            </a:r>
            <a:r>
              <a:rPr lang="zh-CN" altLang="en-US"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浙江高考</a:t>
            </a:r>
            <a:r>
              <a:rPr lang="zh-CN" sz="2800" b="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）（共通之处）</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grpSp>
        <p:nvGrpSpPr>
          <p:cNvPr id="16" name="组合 15"/>
          <p:cNvGrpSpPr/>
          <p:nvPr/>
        </p:nvGrpSpPr>
        <p:grpSpPr>
          <a:xfrm>
            <a:off x="398145" y="1181100"/>
            <a:ext cx="9827260" cy="2310130"/>
            <a:chOff x="-4535" y="3666"/>
            <a:chExt cx="12104" cy="3372"/>
          </a:xfrm>
        </p:grpSpPr>
        <p:sp>
          <p:nvSpPr>
            <p:cNvPr id="18" name="矩形 17"/>
            <p:cNvSpPr/>
            <p:nvPr>
              <p:custDataLst>
                <p:tags r:id="rId1"/>
              </p:custDataLst>
            </p:nvPr>
          </p:nvSpPr>
          <p:spPr>
            <a:xfrm>
              <a:off x="-4535" y="3666"/>
              <a:ext cx="11950" cy="3372"/>
            </a:xfrm>
            <a:prstGeom prst="rect">
              <a:avLst/>
            </a:prstGeom>
            <a:solidFill>
              <a:schemeClr val="accent4">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20" name="文本框 19"/>
            <p:cNvSpPr txBox="1"/>
            <p:nvPr>
              <p:custDataLst>
                <p:tags r:id="rId2"/>
              </p:custDataLst>
            </p:nvPr>
          </p:nvSpPr>
          <p:spPr>
            <a:xfrm>
              <a:off x="-4437" y="3671"/>
              <a:ext cx="12006" cy="3367"/>
            </a:xfrm>
            <a:prstGeom prst="rect">
              <a:avLst/>
            </a:prstGeom>
            <a:solidFill>
              <a:schemeClr val="accent4">
                <a:lumMod val="40000"/>
                <a:lumOff val="60000"/>
              </a:schemeClr>
            </a:solidFill>
            <a:ln w="9525">
              <a:noFill/>
            </a:ln>
          </p:spPr>
          <p:txBody>
            <a:bodyPr wrap="square">
              <a:spAutoFit/>
            </a:bodyPr>
            <a:p>
              <a:pPr marL="342900" indent="-342900">
                <a:buFont typeface="Wingdings" panose="05000000000000000000" charset="0"/>
                <a:buChar char="l"/>
              </a:pPr>
              <a:r>
                <a:rPr sz="2400" b="0"/>
                <a:t>认知方面</a:t>
              </a:r>
              <a:endParaRPr sz="2400" b="0"/>
            </a:p>
            <a:p>
              <a:pPr marL="266700" indent="-266700"/>
              <a:r>
                <a:rPr sz="2400" b="0"/>
                <a:t>deepen one’s insight into</a:t>
              </a:r>
              <a:r>
                <a:rPr lang="en-US" sz="2400" b="0"/>
                <a:t>/</a:t>
              </a:r>
              <a:r>
                <a:rPr sz="2400" b="0"/>
                <a:t>understanding of...</a:t>
              </a:r>
              <a:endParaRPr sz="2400" b="0"/>
            </a:p>
            <a:p>
              <a:pPr marL="266700" indent="-266700"/>
              <a:r>
                <a:rPr sz="2400" b="0"/>
                <a:t>raise one’s awareness of...</a:t>
              </a:r>
              <a:endParaRPr sz="2400" b="0"/>
            </a:p>
            <a:p>
              <a:pPr marL="266700" indent="-266700"/>
              <a:r>
                <a:rPr sz="2400" b="0"/>
                <a:t>catch a glimpse of</a:t>
              </a:r>
              <a:r>
                <a:rPr lang="en-US" sz="2400" b="0"/>
                <a:t>...</a:t>
              </a:r>
              <a:endParaRPr sz="2400" b="0"/>
            </a:p>
            <a:p>
              <a:pPr marL="266700" indent="-266700"/>
              <a:r>
                <a:rPr sz="2400" b="0"/>
                <a:t>expand one’s scope of</a:t>
              </a:r>
              <a:r>
                <a:rPr lang="en-US" sz="2400" b="0"/>
                <a:t> </a:t>
              </a:r>
              <a:r>
                <a:rPr sz="2400" b="0"/>
                <a:t>knowledge</a:t>
              </a:r>
              <a:r>
                <a:rPr lang="en-US" sz="2400" b="0"/>
                <a:t> of...</a:t>
              </a:r>
              <a:endParaRPr sz="2400" b="0"/>
            </a:p>
            <a:p>
              <a:pPr marL="266700" indent="-266700"/>
              <a:r>
                <a:rPr sz="2400" b="0"/>
                <a:t>cast light </a:t>
              </a:r>
              <a:r>
                <a:rPr lang="en-US" sz="2400" b="1">
                  <a:solidFill>
                    <a:srgbClr val="C00000"/>
                  </a:solidFill>
                </a:rPr>
                <a:t>on</a:t>
              </a:r>
              <a:r>
                <a:rPr sz="2400" b="0"/>
                <a:t> sth</a:t>
              </a:r>
              <a:r>
                <a:rPr lang="en-US" altLang="zh-CN" sz="2400" b="0"/>
                <a:t>...</a:t>
              </a:r>
              <a:endParaRPr lang="en-US" altLang="zh-CN" sz="2400" b="0"/>
            </a:p>
          </p:txBody>
        </p:sp>
      </p:grpSp>
      <p:grpSp>
        <p:nvGrpSpPr>
          <p:cNvPr id="21" name="组合 20"/>
          <p:cNvGrpSpPr/>
          <p:nvPr/>
        </p:nvGrpSpPr>
        <p:grpSpPr>
          <a:xfrm>
            <a:off x="398145" y="3641090"/>
            <a:ext cx="9702165" cy="2982595"/>
            <a:chOff x="-11615" y="7894"/>
            <a:chExt cx="18265" cy="4353"/>
          </a:xfrm>
        </p:grpSpPr>
        <p:sp>
          <p:nvSpPr>
            <p:cNvPr id="22" name="矩形 21"/>
            <p:cNvSpPr/>
            <p:nvPr>
              <p:custDataLst>
                <p:tags r:id="rId3"/>
              </p:custDataLst>
            </p:nvPr>
          </p:nvSpPr>
          <p:spPr>
            <a:xfrm>
              <a:off x="-11615" y="7894"/>
              <a:ext cx="18265" cy="4353"/>
            </a:xfrm>
            <a:prstGeom prst="rect">
              <a:avLst/>
            </a:prstGeom>
            <a:solidFill>
              <a:schemeClr val="accent4">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23" name="文本框 22"/>
            <p:cNvSpPr txBox="1"/>
            <p:nvPr>
              <p:custDataLst>
                <p:tags r:id="rId4"/>
              </p:custDataLst>
            </p:nvPr>
          </p:nvSpPr>
          <p:spPr>
            <a:xfrm>
              <a:off x="-11512" y="7994"/>
              <a:ext cx="17930" cy="3906"/>
            </a:xfrm>
            <a:prstGeom prst="rect">
              <a:avLst/>
            </a:prstGeom>
            <a:noFill/>
            <a:ln w="9525">
              <a:noFill/>
            </a:ln>
          </p:spPr>
          <p:txBody>
            <a:bodyPr wrap="square">
              <a:spAutoFit/>
            </a:bodyPr>
            <a:p>
              <a:pPr indent="0" fontAlgn="auto">
                <a:buFont typeface="Wingdings" panose="05000000000000000000" charset="0"/>
                <a:buChar char="l"/>
              </a:pPr>
              <a:r>
                <a:rPr sz="2400" b="0"/>
                <a:t>情感方面</a:t>
              </a:r>
              <a:endParaRPr sz="2400" b="0"/>
            </a:p>
            <a:p>
              <a:pPr indent="0" fontAlgn="auto"/>
              <a:r>
                <a:rPr sz="2400" b="0"/>
                <a:t>immerse sb in the charm </a:t>
              </a:r>
              <a:r>
                <a:rPr lang="en-US" sz="2400" b="1">
                  <a:solidFill>
                    <a:srgbClr val="C00000"/>
                  </a:solidFill>
                </a:rPr>
                <a:t>of</a:t>
              </a:r>
              <a:r>
                <a:rPr sz="2400" b="0"/>
                <a:t>...</a:t>
              </a:r>
              <a:endParaRPr sz="2400" b="0"/>
            </a:p>
            <a:p>
              <a:pPr indent="0" fontAlgn="auto"/>
              <a:r>
                <a:rPr sz="2400" b="0"/>
                <a:t>arouse/boost one’s enthusiasm</a:t>
              </a:r>
              <a:r>
                <a:rPr lang="en-US" sz="2400" b="0"/>
                <a:t> </a:t>
              </a:r>
              <a:r>
                <a:rPr lang="en-US" sz="2400" b="1">
                  <a:solidFill>
                    <a:srgbClr val="C00000"/>
                  </a:solidFill>
                </a:rPr>
                <a:t>for</a:t>
              </a:r>
              <a:r>
                <a:rPr lang="en-US" sz="2400" b="0"/>
                <a:t> sth/for doing sth...</a:t>
              </a:r>
              <a:endParaRPr sz="2400" b="0"/>
            </a:p>
            <a:p>
              <a:pPr indent="0" fontAlgn="auto"/>
              <a:r>
                <a:rPr sz="2400" b="0"/>
                <a:t>fuel/ignite one’s passion</a:t>
              </a:r>
              <a:r>
                <a:rPr lang="en-US" sz="2400" b="0"/>
                <a:t> </a:t>
              </a:r>
              <a:r>
                <a:rPr lang="en-US" sz="2400" b="1">
                  <a:solidFill>
                    <a:srgbClr val="C00000"/>
                  </a:solidFill>
                </a:rPr>
                <a:t>for</a:t>
              </a:r>
              <a:r>
                <a:rPr lang="en-US" sz="2400" b="0"/>
                <a:t> sth...</a:t>
              </a:r>
              <a:endParaRPr sz="2400" b="0"/>
            </a:p>
            <a:p>
              <a:pPr indent="0" fontAlgn="auto"/>
              <a:r>
                <a:rPr sz="2400" b="0"/>
                <a:t>enrich one’s school life</a:t>
              </a:r>
              <a:r>
                <a:rPr lang="en-US" sz="2400" b="0"/>
                <a:t>/bring color </a:t>
              </a:r>
              <a:r>
                <a:rPr lang="en-US" sz="2400" b="1">
                  <a:solidFill>
                    <a:srgbClr val="C00000"/>
                  </a:solidFill>
                </a:rPr>
                <a:t>to</a:t>
              </a:r>
              <a:r>
                <a:rPr lang="en-US" sz="2400" b="0"/>
                <a:t>...</a:t>
              </a:r>
              <a:endParaRPr sz="2400" b="0"/>
            </a:p>
            <a:p>
              <a:pPr indent="0" fontAlgn="auto"/>
              <a:r>
                <a:rPr sz="2400" b="0"/>
                <a:t>stimulate one’s interest</a:t>
              </a:r>
              <a:r>
                <a:rPr lang="en-US" sz="2400" b="0"/>
                <a:t> </a:t>
              </a:r>
              <a:r>
                <a:rPr lang="en-US" sz="2400" b="1">
                  <a:solidFill>
                    <a:srgbClr val="C00000"/>
                  </a:solidFill>
                </a:rPr>
                <a:t>in</a:t>
              </a:r>
              <a:r>
                <a:rPr lang="en-US" sz="2400" b="0"/>
                <a:t>...</a:t>
              </a:r>
              <a:endParaRPr sz="2400" b="0"/>
            </a:p>
            <a:p>
              <a:pPr indent="0" fontAlgn="auto"/>
              <a:r>
                <a:rPr sz="2400" b="0"/>
                <a:t>evoke</a:t>
              </a:r>
              <a:r>
                <a:rPr lang="en-US" sz="2400" b="0"/>
                <a:t> </a:t>
              </a:r>
              <a:r>
                <a:rPr sz="2400" b="0"/>
                <a:t>(/ɪ’vəʊk/勾起) our love </a:t>
              </a:r>
              <a:r>
                <a:rPr lang="en-US" sz="2400" b="1">
                  <a:solidFill>
                    <a:srgbClr val="C00000"/>
                  </a:solidFill>
                </a:rPr>
                <a:t>for</a:t>
              </a:r>
              <a:r>
                <a:rPr lang="en-US" altLang="zh-CN" sz="2400" b="0"/>
                <a:t>...</a:t>
              </a:r>
              <a:endParaRPr lang="en-US" altLang="zh-CN" sz="2400" b="0"/>
            </a:p>
          </p:txBody>
        </p:sp>
      </p:grpSp>
      <p:sp>
        <p:nvSpPr>
          <p:cNvPr id="4" name="文本框 3"/>
          <p:cNvSpPr txBox="1"/>
          <p:nvPr>
            <p:custDataLst>
              <p:tags r:id="rId5"/>
            </p:custDataLst>
          </p:nvPr>
        </p:nvSpPr>
        <p:spPr>
          <a:xfrm>
            <a:off x="231140" y="43815"/>
            <a:ext cx="6510655" cy="583565"/>
          </a:xfrm>
          <a:prstGeom prst="rect">
            <a:avLst/>
          </a:prstGeom>
          <a:noFill/>
        </p:spPr>
        <p:txBody>
          <a:bodyPr wrap="square" rtlCol="0">
            <a:spAutoFit/>
          </a:bodyPr>
          <a:p>
            <a:r>
              <a:rPr lang="en-US" altLang="zh-CN" sz="3200" b="1" i="1">
                <a:solidFill>
                  <a:schemeClr val="accent1">
                    <a:lumMod val="50000"/>
                  </a:schemeClr>
                </a:solidFill>
              </a:rPr>
              <a:t>para 2. meaning </a:t>
            </a:r>
            <a:endParaRPr lang="en-US" altLang="zh-CN" sz="3200" b="1" i="1">
              <a:solidFill>
                <a:schemeClr val="accent1">
                  <a:lumMod val="50000"/>
                </a:schemeClr>
              </a:solidFill>
            </a:endParaRPr>
          </a:p>
        </p:txBody>
      </p:sp>
      <p:sp>
        <p:nvSpPr>
          <p:cNvPr id="2" name="文本框 1"/>
          <p:cNvSpPr txBox="1"/>
          <p:nvPr/>
        </p:nvSpPr>
        <p:spPr>
          <a:xfrm>
            <a:off x="6437630" y="558800"/>
            <a:ext cx="6096000" cy="521970"/>
          </a:xfrm>
          <a:prstGeom prst="rect">
            <a:avLst/>
          </a:prstGeom>
          <a:noFill/>
        </p:spPr>
        <p:txBody>
          <a:bodyPr wrap="square" rtlCol="0" anchor="t">
            <a:spAutoFit/>
          </a:bodyPr>
          <a:p>
            <a:pPr marL="266700" indent="-266700"/>
            <a:r>
              <a:rPr lang="en-US" altLang="zh-CN" sz="2800" b="1" i="1">
                <a:solidFill>
                  <a:srgbClr val="002060"/>
                </a:solidFill>
                <a:latin typeface="Calibri" panose="020F0502020204030204" charset="0"/>
                <a:ea typeface="宋体" panose="02010600030101010101" pitchFamily="2" charset="-122"/>
                <a:cs typeface="Calibri" panose="020F0502020204030204" charset="0"/>
                <a:sym typeface="+mn-ea"/>
              </a:rPr>
              <a:t>para.3 </a:t>
            </a:r>
            <a:r>
              <a:rPr lang="zh-CN" altLang="en-US" sz="2800" b="1" i="1">
                <a:solidFill>
                  <a:srgbClr val="002060"/>
                </a:solidFill>
                <a:latin typeface="Calibri" panose="020F0502020204030204" charset="0"/>
                <a:ea typeface="宋体" panose="02010600030101010101" pitchFamily="2" charset="-122"/>
                <a:cs typeface="Calibri" panose="020F0502020204030204" charset="0"/>
                <a:sym typeface="+mn-ea"/>
              </a:rPr>
              <a:t>收获与感想：</a:t>
            </a:r>
            <a:endParaRPr lang="zh-CN" altLang="en-US" sz="2800" b="1" i="1">
              <a:solidFill>
                <a:srgbClr val="002060"/>
              </a:solidFill>
              <a:latin typeface="Calibri" panose="020F0502020204030204" charset="0"/>
              <a:ea typeface="宋体" panose="02010600030101010101" pitchFamily="2"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sp>
        <p:nvSpPr>
          <p:cNvPr id="2" name="文本框 1"/>
          <p:cNvSpPr txBox="1"/>
          <p:nvPr/>
        </p:nvSpPr>
        <p:spPr>
          <a:xfrm>
            <a:off x="251460" y="772795"/>
            <a:ext cx="11633200" cy="4523105"/>
          </a:xfrm>
          <a:prstGeom prst="rect">
            <a:avLst/>
          </a:prstGeom>
          <a:noFill/>
        </p:spPr>
        <p:txBody>
          <a:bodyPr wrap="square" rtlCol="0" anchor="t">
            <a:spAutoFit/>
          </a:bodyPr>
          <a:p>
            <a:r>
              <a:rPr lang="en-US" altLang="zh-CN" sz="3200">
                <a:sym typeface="+mn-ea"/>
              </a:rPr>
              <a:t>This exhibition will become a welcome opportunity/precious chance/platform to....</a:t>
            </a:r>
            <a:endParaRPr lang="en-US" altLang="zh-CN" sz="3200">
              <a:sym typeface="+mn-ea"/>
            </a:endParaRPr>
          </a:p>
          <a:p>
            <a:pPr marL="514350" indent="-514350">
              <a:buFont typeface="+mj-ea"/>
              <a:buAutoNum type="circleNumDbPlain"/>
            </a:pPr>
            <a:r>
              <a:rPr lang="en-US" altLang="zh-CN" sz="3200" b="1" i="1" dirty="0">
                <a:sym typeface="+mn-ea"/>
              </a:rPr>
              <a:t>have a glimpse of </a:t>
            </a:r>
            <a:r>
              <a:rPr lang="en-US" altLang="zh-CN" sz="3200" dirty="0">
                <a:sym typeface="+mn-ea"/>
              </a:rPr>
              <a:t>Chinese folk cultures</a:t>
            </a:r>
            <a:endParaRPr lang="en-US" altLang="zh-CN" sz="3200" dirty="0">
              <a:sym typeface="+mn-ea"/>
            </a:endParaRPr>
          </a:p>
          <a:p>
            <a:pPr marL="514350" indent="-514350">
              <a:buFont typeface="+mj-ea"/>
              <a:buAutoNum type="circleNumDbPlain"/>
            </a:pPr>
            <a:r>
              <a:rPr lang="en-US" altLang="zh-CN" sz="3200" b="1" i="1" dirty="0">
                <a:sym typeface="+mn-ea"/>
              </a:rPr>
              <a:t>deepen understanding of...</a:t>
            </a:r>
            <a:endParaRPr lang="en-US" altLang="zh-CN" sz="3200" b="1" i="1" dirty="0">
              <a:sym typeface="+mn-ea"/>
            </a:endParaRPr>
          </a:p>
          <a:p>
            <a:pPr marL="514350" indent="-514350">
              <a:buFont typeface="+mj-ea"/>
              <a:buAutoNum type="circleNumDbPlain"/>
            </a:pPr>
            <a:r>
              <a:rPr lang="en-US" altLang="zh-CN" sz="3200" b="1" i="1" dirty="0">
                <a:sym typeface="+mn-ea"/>
              </a:rPr>
              <a:t>lead students to a splendid rural world</a:t>
            </a:r>
            <a:endParaRPr lang="en-US" altLang="zh-CN" sz="3200" b="1" i="1" dirty="0">
              <a:sym typeface="+mn-ea"/>
            </a:endParaRPr>
          </a:p>
          <a:p>
            <a:pPr marL="514350" indent="-514350">
              <a:buFont typeface="+mj-ea"/>
              <a:buAutoNum type="circleNumDbPlain"/>
            </a:pPr>
            <a:r>
              <a:rPr lang="en-US" altLang="zh-CN" sz="3200" b="1" i="1" dirty="0">
                <a:sym typeface="+mn-ea"/>
              </a:rPr>
              <a:t>encourage us young people to love the ...of the motherland</a:t>
            </a:r>
            <a:endParaRPr lang="en-US" altLang="zh-CN" sz="3200" b="1" i="1" dirty="0">
              <a:sym typeface="+mn-ea"/>
            </a:endParaRPr>
          </a:p>
          <a:p>
            <a:pPr marL="514350" indent="-514350">
              <a:buFont typeface="+mj-ea"/>
              <a:buAutoNum type="circleNumDbPlain"/>
            </a:pPr>
            <a:r>
              <a:rPr lang="en-US" altLang="zh-CN" sz="3200" b="1" i="1" dirty="0">
                <a:solidFill>
                  <a:srgbClr val="0070C0"/>
                </a:solidFill>
                <a:sym typeface="+mn-ea"/>
              </a:rPr>
              <a:t>enhance our cultural confidence</a:t>
            </a:r>
            <a:endParaRPr lang="en-US" altLang="zh-CN" sz="3200" b="1" i="1" dirty="0">
              <a:solidFill>
                <a:srgbClr val="0070C0"/>
              </a:solidFill>
              <a:sym typeface="+mn-ea"/>
            </a:endParaRPr>
          </a:p>
          <a:p>
            <a:pPr marL="514350" indent="-514350">
              <a:buFont typeface="+mj-ea"/>
              <a:buAutoNum type="circleNumDbPlain"/>
            </a:pPr>
            <a:r>
              <a:rPr lang="en-US" altLang="zh-CN" sz="3200" b="1" i="1" dirty="0">
                <a:solidFill>
                  <a:srgbClr val="002060"/>
                </a:solidFill>
                <a:sym typeface="+mn-ea"/>
              </a:rPr>
              <a:t>improve aesthetic</a:t>
            </a:r>
            <a:r>
              <a:rPr lang="en-US" altLang="zh-CN" sz="2800" b="1" i="1" dirty="0">
                <a:solidFill>
                  <a:srgbClr val="002060"/>
                </a:solidFill>
                <a:sym typeface="+mn-ea"/>
              </a:rPr>
              <a:t> (美感的；审美的) </a:t>
            </a:r>
            <a:r>
              <a:rPr lang="en-US" altLang="zh-CN" sz="3200" b="1" i="1" dirty="0">
                <a:solidFill>
                  <a:srgbClr val="002060"/>
                </a:solidFill>
                <a:sym typeface="+mn-ea"/>
              </a:rPr>
              <a:t>taste to art</a:t>
            </a:r>
            <a:endParaRPr lang="en-US" altLang="zh-CN" sz="3200" b="1" i="1" dirty="0">
              <a:solidFill>
                <a:srgbClr val="002060"/>
              </a:solidFill>
              <a:sym typeface="+mn-ea"/>
            </a:endParaRPr>
          </a:p>
        </p:txBody>
      </p:sp>
      <p:sp>
        <p:nvSpPr>
          <p:cNvPr id="3" name="文本框 2"/>
          <p:cNvSpPr txBox="1"/>
          <p:nvPr>
            <p:custDataLst>
              <p:tags r:id="rId5"/>
            </p:custDataLst>
          </p:nvPr>
        </p:nvSpPr>
        <p:spPr>
          <a:xfrm>
            <a:off x="231140" y="43815"/>
            <a:ext cx="6510655" cy="583565"/>
          </a:xfrm>
          <a:prstGeom prst="rect">
            <a:avLst/>
          </a:prstGeom>
          <a:noFill/>
        </p:spPr>
        <p:txBody>
          <a:bodyPr wrap="square" rtlCol="0">
            <a:spAutoFit/>
          </a:bodyPr>
          <a:p>
            <a:r>
              <a:rPr lang="en-US" altLang="zh-CN" sz="3200" b="1" i="1">
                <a:solidFill>
                  <a:schemeClr val="accent1">
                    <a:lumMod val="50000"/>
                  </a:schemeClr>
                </a:solidFill>
              </a:rPr>
              <a:t>para 2. meaning </a:t>
            </a:r>
            <a:endParaRPr lang="en-US" altLang="zh-CN" sz="3200" b="1" i="1">
              <a:solidFill>
                <a:schemeClr val="accent1">
                  <a:lumMod val="50000"/>
                </a:schemeClr>
              </a:solidFill>
            </a:endParaRPr>
          </a:p>
        </p:txBody>
      </p:sp>
      <p:sp>
        <p:nvSpPr>
          <p:cNvPr id="5" name="文本框 4"/>
          <p:cNvSpPr txBox="1"/>
          <p:nvPr>
            <p:custDataLst>
              <p:tags r:id="rId6"/>
            </p:custDataLst>
          </p:nvPr>
        </p:nvSpPr>
        <p:spPr>
          <a:xfrm>
            <a:off x="645160" y="5535295"/>
            <a:ext cx="9768840" cy="953135"/>
          </a:xfrm>
          <a:prstGeom prst="rect">
            <a:avLst/>
          </a:prstGeom>
          <a:gradFill>
            <a:gsLst>
              <a:gs pos="50000">
                <a:srgbClr val="EAEAE5"/>
              </a:gs>
              <a:gs pos="0">
                <a:srgbClr val="F1F1EE"/>
              </a:gs>
              <a:gs pos="100000">
                <a:srgbClr val="E3E2DC"/>
              </a:gs>
            </a:gsLst>
            <a:lin scaled="1"/>
          </a:gradFill>
        </p:spPr>
        <p:txBody>
          <a:bodyPr wrap="square" rtlCol="0">
            <a:spAutoFit/>
          </a:bodyPr>
          <a:p>
            <a:pPr algn="ctr"/>
            <a:r>
              <a:rPr lang="en-US" sz="2800" b="1" u="sng">
                <a:solidFill>
                  <a:srgbClr val="FE9B1C"/>
                </a:solidFill>
              </a:rPr>
              <a:t>tip2：注意抽象和具体的结合（针对不同主题具体活动具体分析意义）</a:t>
            </a:r>
            <a:endParaRPr lang="en-US" sz="2800" b="1" u="sng">
              <a:solidFill>
                <a:srgbClr val="FE9B1C"/>
              </a:solidFill>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linds(horizontal)">
                                      <p:cBhvr>
                                        <p:cTn id="15" dur="500"/>
                                        <p:tgtEl>
                                          <p:spTgt spid="2">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linds(horizont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linds(horizont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blinds(horizontal)">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linds(horizontal)">
                                      <p:cBhvr>
                                        <p:cTn id="33" dur="5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linds(horizont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sp>
        <p:nvSpPr>
          <p:cNvPr id="3" name="文本框 2"/>
          <p:cNvSpPr txBox="1"/>
          <p:nvPr/>
        </p:nvSpPr>
        <p:spPr>
          <a:xfrm>
            <a:off x="304165" y="280035"/>
            <a:ext cx="11566525" cy="76263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p>
            <a:r>
              <a:rPr lang="zh-CN" altLang="en-US" sz="3200" b="1" i="1">
                <a:solidFill>
                  <a:schemeClr val="accent2">
                    <a:lumMod val="50000"/>
                  </a:schemeClr>
                </a:solidFill>
                <a:latin typeface="Calibri" panose="020F0502020204030204" charset="0"/>
                <a:ea typeface="宋体" panose="02010600030101010101" pitchFamily="2" charset="-122"/>
                <a:cs typeface="Calibri" panose="020F0502020204030204" charset="0"/>
              </a:rPr>
              <a:t>单词辨析</a:t>
            </a:r>
            <a:endParaRPr lang="zh-CN" altLang="en-US" sz="3200" b="1" i="1">
              <a:solidFill>
                <a:schemeClr val="accent2">
                  <a:lumMod val="50000"/>
                </a:schemeClr>
              </a:solidFill>
              <a:latin typeface="Calibri" panose="020F0502020204030204" charset="0"/>
              <a:ea typeface="宋体" panose="02010600030101010101" pitchFamily="2" charset="-122"/>
              <a:cs typeface="Calibri" panose="020F0502020204030204" charset="0"/>
            </a:endParaRPr>
          </a:p>
          <a:p>
            <a:r>
              <a:rPr lang="zh-CN" altLang="en-US" sz="3200" b="1">
                <a:solidFill>
                  <a:schemeClr val="accent2">
                    <a:lumMod val="50000"/>
                  </a:schemeClr>
                </a:solidFill>
                <a:latin typeface="Calibri" panose="020F0502020204030204" charset="0"/>
                <a:ea typeface="宋体" panose="02010600030101010101" pitchFamily="2" charset="-122"/>
                <a:cs typeface="Calibri" panose="020F0502020204030204" charset="0"/>
              </a:rPr>
              <a:t>photograph</a:t>
            </a:r>
            <a:endParaRPr lang="zh-CN" altLang="en-US" sz="3200" b="1">
              <a:solidFill>
                <a:schemeClr val="accent2">
                  <a:lumMod val="50000"/>
                </a:schemeClr>
              </a:solidFill>
              <a:latin typeface="Calibri" panose="020F0502020204030204" charset="0"/>
              <a:ea typeface="宋体" panose="02010600030101010101" pitchFamily="2" charset="-122"/>
              <a:cs typeface="Calibri" panose="020F0502020204030204" charset="0"/>
            </a:endParaRPr>
          </a:p>
          <a:p>
            <a:r>
              <a:rPr lang="en-US" altLang="zh-CN" sz="2800"/>
              <a:t>1. n. a picture produced using a camera 照片，像片</a:t>
            </a:r>
            <a:endParaRPr lang="en-US" altLang="zh-CN" sz="2800"/>
          </a:p>
          <a:p>
            <a:r>
              <a:rPr lang="en-US" altLang="zh-CN" sz="2800"/>
              <a:t>2. v. to take a picture using a camera 摄影，照相</a:t>
            </a:r>
            <a:endParaRPr lang="en-US" altLang="zh-CN" sz="2800"/>
          </a:p>
          <a:p>
            <a:endParaRPr lang="en-US" altLang="zh-CN" sz="2800"/>
          </a:p>
          <a:p>
            <a:pPr algn="l">
              <a:buClrTx/>
              <a:buSzTx/>
              <a:buFontTx/>
            </a:pPr>
            <a:r>
              <a:rPr lang="zh-CN" altLang="en-US" sz="3200" b="1">
                <a:solidFill>
                  <a:schemeClr val="accent2">
                    <a:lumMod val="50000"/>
                  </a:schemeClr>
                </a:solidFill>
                <a:latin typeface="Calibri" panose="020F0502020204030204" charset="0"/>
                <a:ea typeface="宋体" panose="02010600030101010101" pitchFamily="2" charset="-122"/>
                <a:cs typeface="Calibri" panose="020F0502020204030204" charset="0"/>
              </a:rPr>
              <a:t>photography noun [ U ]</a:t>
            </a:r>
            <a:endParaRPr lang="zh-CN" altLang="en-US" sz="3200" b="1">
              <a:solidFill>
                <a:schemeClr val="accent2">
                  <a:lumMod val="50000"/>
                </a:schemeClr>
              </a:solidFill>
              <a:latin typeface="Calibri" panose="020F0502020204030204" charset="0"/>
              <a:ea typeface="宋体" panose="02010600030101010101" pitchFamily="2" charset="-122"/>
              <a:cs typeface="Calibri" panose="020F0502020204030204" charset="0"/>
            </a:endParaRPr>
          </a:p>
          <a:p>
            <a:pPr algn="l">
              <a:buClrTx/>
              <a:buSzTx/>
              <a:buNone/>
            </a:pPr>
            <a:r>
              <a:rPr lang="en-US" altLang="zh-CN" sz="2800"/>
              <a:t>the activity or job of taking photographs or filming 摄影；摄影业</a:t>
            </a:r>
            <a:endParaRPr lang="en-US" altLang="zh-CN" sz="2800"/>
          </a:p>
          <a:p>
            <a:pPr algn="l">
              <a:buClrTx/>
              <a:buSzTx/>
              <a:buFontTx/>
              <a:buNone/>
            </a:pPr>
            <a:r>
              <a:rPr lang="en-US" altLang="zh-CN" sz="2800">
                <a:solidFill>
                  <a:srgbClr val="0070C0"/>
                </a:solidFill>
              </a:rPr>
              <a:t>e.g. The film won an award for its photography. 该影片获得了一项摄影奖。</a:t>
            </a:r>
            <a:endParaRPr lang="en-US" altLang="zh-CN" sz="2800">
              <a:solidFill>
                <a:srgbClr val="0070C0"/>
              </a:solidFill>
            </a:endParaRPr>
          </a:p>
          <a:p>
            <a:pPr algn="l">
              <a:buClrTx/>
              <a:buSzTx/>
              <a:buNone/>
            </a:pPr>
            <a:endParaRPr lang="en-US" altLang="zh-CN" sz="2800"/>
          </a:p>
          <a:p>
            <a:pPr algn="l">
              <a:buClrTx/>
              <a:buSzTx/>
              <a:buNone/>
            </a:pPr>
            <a:r>
              <a:rPr lang="zh-CN" altLang="en-US" sz="3200" b="1">
                <a:solidFill>
                  <a:schemeClr val="accent2">
                    <a:lumMod val="50000"/>
                  </a:schemeClr>
                </a:solidFill>
                <a:latin typeface="Calibri" panose="020F0502020204030204" charset="0"/>
                <a:ea typeface="宋体" panose="02010600030101010101" pitchFamily="2" charset="-122"/>
                <a:cs typeface="Calibri" panose="020F0502020204030204" charset="0"/>
              </a:rPr>
              <a:t>photographic /ˌfəʊ.təˈɡræf.ɪk/</a:t>
            </a:r>
            <a:r>
              <a:rPr lang="en-US" altLang="zh-CN" sz="3200" b="1">
                <a:solidFill>
                  <a:schemeClr val="accent2">
                    <a:lumMod val="50000"/>
                  </a:schemeClr>
                </a:solidFill>
                <a:latin typeface="Calibri" panose="020F0502020204030204" charset="0"/>
                <a:ea typeface="宋体" panose="02010600030101010101" pitchFamily="2" charset="-122"/>
                <a:cs typeface="Calibri" panose="020F0502020204030204" charset="0"/>
              </a:rPr>
              <a:t> </a:t>
            </a:r>
            <a:r>
              <a:rPr lang="zh-CN" altLang="en-US" sz="3200" b="1">
                <a:solidFill>
                  <a:schemeClr val="accent2">
                    <a:lumMod val="50000"/>
                  </a:schemeClr>
                </a:solidFill>
                <a:latin typeface="Calibri" panose="020F0502020204030204" charset="0"/>
                <a:ea typeface="宋体" panose="02010600030101010101" pitchFamily="2" charset="-122"/>
                <a:cs typeface="Calibri" panose="020F0502020204030204" charset="0"/>
              </a:rPr>
              <a:t>adj</a:t>
            </a:r>
            <a:r>
              <a:rPr lang="en-US" altLang="zh-CN" sz="3200" b="1">
                <a:solidFill>
                  <a:schemeClr val="accent2">
                    <a:lumMod val="50000"/>
                  </a:schemeClr>
                </a:solidFill>
                <a:latin typeface="Calibri" panose="020F0502020204030204" charset="0"/>
                <a:ea typeface="宋体" panose="02010600030101010101" pitchFamily="2" charset="-122"/>
                <a:cs typeface="Calibri" panose="020F0502020204030204" charset="0"/>
              </a:rPr>
              <a:t>.</a:t>
            </a:r>
            <a:endParaRPr lang="en-US" altLang="zh-CN" sz="3200" b="1">
              <a:solidFill>
                <a:schemeClr val="accent2">
                  <a:lumMod val="50000"/>
                </a:schemeClr>
              </a:solidFill>
              <a:latin typeface="Calibri" panose="020F0502020204030204" charset="0"/>
              <a:ea typeface="宋体" panose="02010600030101010101" pitchFamily="2" charset="-122"/>
              <a:cs typeface="Calibri" panose="020F0502020204030204" charset="0"/>
            </a:endParaRPr>
          </a:p>
          <a:p>
            <a:pPr algn="l">
              <a:buClrTx/>
              <a:buSzTx/>
              <a:buNone/>
            </a:pPr>
            <a:r>
              <a:rPr lang="en-US" altLang="zh-CN" sz="2800"/>
              <a:t>relating to, used for, or produced by photography 摄影的；照相的</a:t>
            </a:r>
            <a:endParaRPr lang="en-US" altLang="zh-CN" sz="2800"/>
          </a:p>
          <a:p>
            <a:pPr algn="l">
              <a:buClrTx/>
              <a:buSzTx/>
              <a:buNone/>
            </a:pPr>
            <a:r>
              <a:rPr lang="en-US" altLang="zh-CN" sz="2800">
                <a:solidFill>
                  <a:srgbClr val="0070C0"/>
                </a:solidFill>
                <a:sym typeface="+mn-ea"/>
              </a:rPr>
              <a:t>e.g. </a:t>
            </a:r>
            <a:r>
              <a:rPr lang="en-US" altLang="zh-CN" sz="2800">
                <a:solidFill>
                  <a:srgbClr val="0070C0"/>
                </a:solidFill>
              </a:rPr>
              <a:t>photographic skills 摄影技术</a:t>
            </a:r>
            <a:endParaRPr lang="en-US" altLang="zh-CN" sz="2800">
              <a:solidFill>
                <a:srgbClr val="0070C0"/>
              </a:solidFill>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linds(horizontal)">
                                      <p:cBhvr>
                                        <p:cTn id="23" dur="500"/>
                                        <p:tgtEl>
                                          <p:spTgt spid="3">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linds(horizontal)">
                                      <p:cBhvr>
                                        <p:cTn id="26" dur="500"/>
                                        <p:tgtEl>
                                          <p:spTgt spid="3">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blinds(horizontal)">
                                      <p:cBhvr>
                                        <p:cTn id="29" dur="500"/>
                                        <p:tgtEl>
                                          <p:spTgt spid="3">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linds(horizontal)">
                                      <p:cBhvr>
                                        <p:cTn id="32" dur="500"/>
                                        <p:tgtEl>
                                          <p:spTgt spid="3">
                                            <p:txEl>
                                              <p:pRg st="9" end="9"/>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blinds(horizontal)">
                                      <p:cBhvr>
                                        <p:cTn id="35" dur="500"/>
                                        <p:tgtEl>
                                          <p:spTgt spid="3">
                                            <p:txEl>
                                              <p:pRg st="10" end="10"/>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blinds(horizontal)">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sp>
        <p:nvSpPr>
          <p:cNvPr id="3" name="文本框 2"/>
          <p:cNvSpPr txBox="1"/>
          <p:nvPr>
            <p:custDataLst>
              <p:tags r:id="rId5"/>
            </p:custDataLst>
          </p:nvPr>
        </p:nvSpPr>
        <p:spPr>
          <a:xfrm>
            <a:off x="304165" y="280035"/>
            <a:ext cx="11566525" cy="76263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p>
            <a:r>
              <a:rPr lang="zh-CN" altLang="en-US" sz="2800" b="1">
                <a:latin typeface="宋体" panose="02010600030101010101" pitchFamily="2" charset="-122"/>
                <a:ea typeface="宋体" panose="02010600030101010101" pitchFamily="2" charset="-122"/>
              </a:rPr>
              <a:t>参考范文</a:t>
            </a:r>
            <a:endParaRPr lang="en-US" altLang="zh-CN" sz="2800" b="1">
              <a:latin typeface="宋体" panose="02010600030101010101" pitchFamily="2" charset="-122"/>
              <a:ea typeface="宋体" panose="02010600030101010101" pitchFamily="2" charset="-122"/>
            </a:endParaRPr>
          </a:p>
          <a:p>
            <a:r>
              <a:rPr lang="en-US" altLang="zh-CN" sz="2800"/>
              <a:t>Dear James,</a:t>
            </a:r>
            <a:endParaRPr lang="en-US" altLang="zh-CN" sz="2800"/>
          </a:p>
          <a:p>
            <a:pPr indent="457200"/>
            <a:r>
              <a:rPr lang="en-US" altLang="zh-CN" sz="2800"/>
              <a:t>News </a:t>
            </a:r>
            <a:r>
              <a:rPr lang="en-US" altLang="zh-CN" sz="2800" b="1">
                <a:solidFill>
                  <a:schemeClr val="accent1">
                    <a:lumMod val="50000"/>
                  </a:schemeClr>
                </a:solidFill>
              </a:rPr>
              <a:t>comes</a:t>
            </a:r>
            <a:r>
              <a:rPr lang="en-US" altLang="zh-CN" sz="2800"/>
              <a:t> that a photography exhibition on “Rural China” is scheduled for this weekend in students’ center. I’m writing to invite you to visit it.</a:t>
            </a:r>
            <a:endParaRPr lang="en-US" altLang="zh-CN" sz="2800"/>
          </a:p>
          <a:p>
            <a:pPr indent="457200"/>
            <a:r>
              <a:rPr lang="en-US" altLang="zh-CN" sz="2800"/>
              <a:t>As is advertised, there will be more than 150 exhibits, most of which </a:t>
            </a:r>
            <a:r>
              <a:rPr lang="en-US" altLang="zh-CN" sz="2800" b="1">
                <a:solidFill>
                  <a:schemeClr val="accent3">
                    <a:lumMod val="50000"/>
                  </a:schemeClr>
                </a:solidFill>
              </a:rPr>
              <a:t>record and present</a:t>
            </a:r>
            <a:r>
              <a:rPr lang="en-US" altLang="zh-CN" sz="2800"/>
              <a:t> </a:t>
            </a:r>
            <a:r>
              <a:rPr lang="en-US" altLang="zh-CN" sz="3200" b="1" u="sng">
                <a:solidFill>
                  <a:schemeClr val="accent5">
                    <a:lumMod val="50000"/>
                  </a:schemeClr>
                </a:solidFill>
              </a:rPr>
              <a:t>the unique charm of the landscape</a:t>
            </a:r>
            <a:r>
              <a:rPr lang="en-US" altLang="zh-CN" sz="2800"/>
              <a:t> as well as </a:t>
            </a:r>
            <a:r>
              <a:rPr lang="en-US" altLang="zh-CN" sz="3200" b="1" u="sng">
                <a:solidFill>
                  <a:schemeClr val="accent5">
                    <a:lumMod val="50000"/>
                  </a:schemeClr>
                </a:solidFill>
              </a:rPr>
              <a:t>traditions in the countryside</a:t>
            </a:r>
            <a:r>
              <a:rPr lang="en-US" altLang="zh-CN" sz="2800"/>
              <a:t>. Thus, the exhibition serves as a platform, especially for someone so fond of Chinese culture like you, </a:t>
            </a:r>
            <a:r>
              <a:rPr lang="en-US" altLang="zh-CN" sz="3200" b="1">
                <a:solidFill>
                  <a:srgbClr val="002060"/>
                </a:solidFill>
              </a:rPr>
              <a:t>to learn more about the village life and folk culture</a:t>
            </a:r>
            <a:r>
              <a:rPr lang="en-US" altLang="zh-CN" sz="2800"/>
              <a:t> in China.</a:t>
            </a:r>
            <a:endParaRPr lang="en-US" altLang="zh-CN" sz="2800"/>
          </a:p>
          <a:p>
            <a:pPr indent="457200"/>
            <a:r>
              <a:rPr lang="en-US" altLang="zh-CN" sz="2800"/>
              <a:t>This is absolutely a great opportunity you can’t miss. Looking forward to your reply.</a:t>
            </a:r>
            <a:endParaRPr lang="en-US" altLang="zh-CN" sz="2800"/>
          </a:p>
          <a:p>
            <a:pPr algn="r"/>
            <a:r>
              <a:rPr lang="en-US" altLang="zh-CN" sz="2800"/>
              <a:t>Yours,</a:t>
            </a:r>
            <a:endParaRPr lang="en-US" altLang="zh-CN" sz="2800"/>
          </a:p>
          <a:p>
            <a:pPr algn="r"/>
            <a:r>
              <a:rPr lang="en-US" altLang="zh-CN" sz="2800"/>
              <a:t>Li Hua</a:t>
            </a:r>
            <a:endParaRPr lang="en-US" altLang="zh-CN" sz="2800"/>
          </a:p>
        </p:txBody>
      </p:sp>
    </p:spTree>
    <p:custDataLst>
      <p:tags r:id="rId6"/>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70180" y="27940"/>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pic>
        <p:nvPicPr>
          <p:cNvPr id="2" name="图片 1" descr="637022f1f940460ec1c06f35e85201d"/>
          <p:cNvPicPr>
            <a:picLocks noChangeAspect="1"/>
          </p:cNvPicPr>
          <p:nvPr/>
        </p:nvPicPr>
        <p:blipFill>
          <a:blip r:embed="rId5"/>
          <a:srcRect l="2874" t="20118" r="2578" b="13078"/>
          <a:stretch>
            <a:fillRect/>
          </a:stretch>
        </p:blipFill>
        <p:spPr>
          <a:xfrm>
            <a:off x="440690" y="307340"/>
            <a:ext cx="11442065" cy="4425315"/>
          </a:xfrm>
          <a:prstGeom prst="rect">
            <a:avLst/>
          </a:prstGeom>
        </p:spPr>
      </p:pic>
      <p:sp>
        <p:nvSpPr>
          <p:cNvPr id="5" name="文本框 4"/>
          <p:cNvSpPr txBox="1"/>
          <p:nvPr>
            <p:custDataLst>
              <p:tags r:id="rId6"/>
            </p:custDataLst>
          </p:nvPr>
        </p:nvSpPr>
        <p:spPr>
          <a:xfrm>
            <a:off x="170180" y="4899660"/>
            <a:ext cx="11781155" cy="1679575"/>
          </a:xfrm>
          <a:prstGeom prst="rect">
            <a:avLst/>
          </a:prstGeom>
          <a:solidFill>
            <a:schemeClr val="accent3">
              <a:lumMod val="50000"/>
            </a:schemeClr>
          </a:solidFill>
        </p:spPr>
        <p:txBody>
          <a:bodyPr wrap="square" rtlCol="0">
            <a:noAutofit/>
          </a:bodyPr>
          <a:p>
            <a:pPr algn="l"/>
            <a:r>
              <a:rPr lang="en-US" sz="2400" b="1" u="sng">
                <a:solidFill>
                  <a:schemeClr val="accent4">
                    <a:lumMod val="50000"/>
                  </a:schemeClr>
                </a:solidFill>
              </a:rPr>
              <a:t>t</a:t>
            </a:r>
            <a:r>
              <a:rPr lang="zh-CN" sz="2400" b="1">
                <a:solidFill>
                  <a:schemeClr val="bg1"/>
                </a:solidFill>
              </a:rPr>
              <a:t>评析：</a:t>
            </a:r>
            <a:r>
              <a:rPr lang="zh-CN" sz="2400" b="1">
                <a:solidFill>
                  <a:schemeClr val="bg1"/>
                </a:solidFill>
                <a:sym typeface="+mn-ea"/>
              </a:rPr>
              <a:t>本篇作文结构层次清晰，要点齐备。应用了现在分词作状语、定语从句、被动语态等多种语法结构，长短句结合，表达自然且多样化。善于运用形容词和副词，如</a:t>
            </a:r>
            <a:r>
              <a:rPr lang="en-US" altLang="zh-CN" sz="2400" b="1">
                <a:solidFill>
                  <a:schemeClr val="bg1"/>
                </a:solidFill>
                <a:sym typeface="+mn-ea"/>
              </a:rPr>
              <a:t>definitely/undeniably, irresistible/stunning/aesthetic</a:t>
            </a:r>
            <a:r>
              <a:rPr lang="zh-CN" sz="2400" b="1">
                <a:solidFill>
                  <a:schemeClr val="bg1"/>
                </a:solidFill>
                <a:sym typeface="+mn-ea"/>
              </a:rPr>
              <a:t>，有较强的语言驾驭能力，虽然有个别单词拼写错误，但不影响阅读。</a:t>
            </a:r>
            <a:endParaRPr lang="zh-CN" sz="2400" b="1">
              <a:solidFill>
                <a:schemeClr val="bg1"/>
              </a:solidFill>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70180" y="27940"/>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pic>
        <p:nvPicPr>
          <p:cNvPr id="3" name="图片 2" descr="0a313afeb236ac173f2e677960811f9"/>
          <p:cNvPicPr>
            <a:picLocks noChangeAspect="1"/>
          </p:cNvPicPr>
          <p:nvPr/>
        </p:nvPicPr>
        <p:blipFill>
          <a:blip r:embed="rId5"/>
          <a:srcRect l="3774" t="20581" r="3737" b="15362"/>
          <a:stretch>
            <a:fillRect/>
          </a:stretch>
        </p:blipFill>
        <p:spPr>
          <a:xfrm>
            <a:off x="349885" y="457835"/>
            <a:ext cx="11395710" cy="4320540"/>
          </a:xfrm>
          <a:prstGeom prst="rect">
            <a:avLst/>
          </a:prstGeom>
        </p:spPr>
      </p:pic>
      <p:sp>
        <p:nvSpPr>
          <p:cNvPr id="5" name="文本框 4"/>
          <p:cNvSpPr txBox="1"/>
          <p:nvPr>
            <p:custDataLst>
              <p:tags r:id="rId6"/>
            </p:custDataLst>
          </p:nvPr>
        </p:nvSpPr>
        <p:spPr>
          <a:xfrm>
            <a:off x="170180" y="5082540"/>
            <a:ext cx="11781155" cy="1498600"/>
          </a:xfrm>
          <a:prstGeom prst="rect">
            <a:avLst/>
          </a:prstGeom>
          <a:solidFill>
            <a:schemeClr val="accent3">
              <a:lumMod val="50000"/>
            </a:schemeClr>
          </a:solidFill>
        </p:spPr>
        <p:txBody>
          <a:bodyPr wrap="square" rtlCol="0">
            <a:no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sz="2800" b="1" u="sng">
                <a:solidFill>
                  <a:schemeClr val="accent4">
                    <a:lumMod val="50000"/>
                  </a:schemeClr>
                </a:solidFill>
              </a:rPr>
              <a:t>t</a:t>
            </a:r>
            <a:r>
              <a:rPr lang="zh-CN" sz="2800" b="1">
                <a:solidFill>
                  <a:schemeClr val="bg1"/>
                </a:solidFill>
              </a:rPr>
              <a:t>评析：开头段</a:t>
            </a:r>
            <a:r>
              <a:rPr lang="zh-CN" sz="2800" b="1">
                <a:solidFill>
                  <a:schemeClr val="bg1"/>
                </a:solidFill>
                <a:sym typeface="+mn-ea"/>
              </a:rPr>
              <a:t>开门见山，目的清晰明白；主体段语言自然流畅，各种句式运用得心应手；隐形连接运用得体，文本读起来一气呵成。书写优美，印象分加成。</a:t>
            </a:r>
            <a:endParaRPr lang="zh-CN" sz="2800" b="1">
              <a:solidFill>
                <a:schemeClr val="bg1"/>
              </a:solidFill>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70180" y="27940"/>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pic>
        <p:nvPicPr>
          <p:cNvPr id="2" name="图片 1" descr="5a0556bcceab38e64f2e096948e29a5"/>
          <p:cNvPicPr>
            <a:picLocks noChangeAspect="1"/>
          </p:cNvPicPr>
          <p:nvPr/>
        </p:nvPicPr>
        <p:blipFill>
          <a:blip r:embed="rId5"/>
          <a:srcRect l="2976" t="20142" r="3449" b="14171"/>
          <a:stretch>
            <a:fillRect/>
          </a:stretch>
        </p:blipFill>
        <p:spPr>
          <a:xfrm>
            <a:off x="379730" y="154940"/>
            <a:ext cx="11117580" cy="4271645"/>
          </a:xfrm>
          <a:prstGeom prst="rect">
            <a:avLst/>
          </a:prstGeom>
        </p:spPr>
      </p:pic>
      <p:sp>
        <p:nvSpPr>
          <p:cNvPr id="5" name="文本框 4"/>
          <p:cNvSpPr txBox="1"/>
          <p:nvPr>
            <p:custDataLst>
              <p:tags r:id="rId6"/>
            </p:custDataLst>
          </p:nvPr>
        </p:nvSpPr>
        <p:spPr>
          <a:xfrm>
            <a:off x="170180" y="4598035"/>
            <a:ext cx="11781155" cy="1599565"/>
          </a:xfrm>
          <a:prstGeom prst="rect">
            <a:avLst/>
          </a:prstGeom>
          <a:solidFill>
            <a:schemeClr val="accent3">
              <a:lumMod val="50000"/>
            </a:schemeClr>
          </a:solidFill>
        </p:spPr>
        <p:txBody>
          <a:bodyPr wrap="square" rtlCol="0">
            <a:no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sz="2800" b="1" u="sng">
                <a:solidFill>
                  <a:schemeClr val="accent4">
                    <a:lumMod val="50000"/>
                  </a:schemeClr>
                </a:solidFill>
              </a:rPr>
              <a:t>t</a:t>
            </a:r>
            <a:r>
              <a:rPr lang="zh-CN" sz="2800" b="1">
                <a:solidFill>
                  <a:schemeClr val="bg1"/>
                </a:solidFill>
              </a:rPr>
              <a:t>评析：</a:t>
            </a:r>
            <a:r>
              <a:rPr lang="zh-CN" sz="2800" b="1">
                <a:solidFill>
                  <a:schemeClr val="bg1"/>
                </a:solidFill>
                <a:sym typeface="+mn-ea"/>
              </a:rPr>
              <a:t>Para.1 要点全面(背景</a:t>
            </a:r>
            <a:r>
              <a:rPr lang="en-US" altLang="zh-CN" sz="2800" b="1">
                <a:solidFill>
                  <a:schemeClr val="bg1"/>
                </a:solidFill>
                <a:sym typeface="+mn-ea"/>
              </a:rPr>
              <a:t>+</a:t>
            </a:r>
            <a:r>
              <a:rPr lang="zh-CN" sz="2800" b="1">
                <a:solidFill>
                  <a:schemeClr val="bg1"/>
                </a:solidFill>
                <a:sym typeface="+mn-ea"/>
              </a:rPr>
              <a:t>目的)；Para.2①要点全面且准确(时间、地点、内容和意义)；②结构紧凑(总起介绍照片来源，现在分词做状语表达照片内容)；总体来说属于中等偏上。</a:t>
            </a:r>
            <a:endParaRPr lang="zh-CN" sz="2800" b="1">
              <a:solidFill>
                <a:schemeClr val="bg1"/>
              </a:solidFill>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rot="16200000">
            <a:off x="5764530" y="-4928235"/>
            <a:ext cx="999490" cy="11237595"/>
          </a:xfrm>
        </p:spPr>
        <p:txBody>
          <a:bodyPr>
            <a:normAutofit/>
          </a:bodyPr>
          <a:lstStyle/>
          <a:p>
            <a:r>
              <a:rPr lang="zh-CN" altLang="en-US" sz="3600">
                <a:solidFill>
                  <a:schemeClr val="tx2">
                    <a:lumMod val="25000"/>
                  </a:schemeClr>
                </a:solidFill>
                <a:latin typeface="宋体" panose="02010600030101010101" pitchFamily="2" charset="-122"/>
                <a:ea typeface="宋体" panose="02010600030101010101" pitchFamily="2" charset="-122"/>
                <a:cs typeface="宋体" panose="02010600030101010101" pitchFamily="2" charset="-122"/>
              </a:rPr>
              <a:t>浙江省十校联盟2023届高三第三次联考应用文</a:t>
            </a:r>
            <a:endParaRPr lang="zh-CN" altLang="en-US" sz="3600">
              <a:solidFill>
                <a:schemeClr val="tx2">
                  <a:lumMod val="2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3" name="竖排标题 1"/>
          <p:cNvSpPr>
            <a:spLocks noGrp="1"/>
          </p:cNvSpPr>
          <p:nvPr>
            <p:custDataLst>
              <p:tags r:id="rId2"/>
            </p:custDataLst>
          </p:nvPr>
        </p:nvSpPr>
        <p:spPr>
          <a:xfrm rot="16200000">
            <a:off x="5654040" y="1155065"/>
            <a:ext cx="999490" cy="4547235"/>
          </a:xfrm>
          <a:prstGeom prst="rect">
            <a:avLst/>
          </a:prstGeom>
        </p:spPr>
        <p:txBody>
          <a:bodyPr vert="eaVert" lIns="90000" tIns="46800" rIns="90000" bIns="46800" rtlCol="0" anchor="ctr" anchorCtr="0"/>
          <a:lstStyle>
            <a:lvl1pPr algn="ctr" defTabSz="914400" rtl="0" eaLnBrk="1" fontAlgn="auto" latinLnBrk="0" hangingPunct="1">
              <a:lnSpc>
                <a:spcPct val="100000"/>
              </a:lnSpc>
              <a:spcBef>
                <a:spcPct val="0"/>
              </a:spcBef>
              <a:buNone/>
              <a:defRPr sz="4800" b="1" u="none" strike="noStrike" kern="1200" cap="none" spc="200" normalizeH="0" baseline="0">
                <a:solidFill>
                  <a:schemeClr val="accent1"/>
                </a:solidFill>
                <a:uFillTx/>
                <a:latin typeface="Arial" panose="020B0604020202020204" pitchFamily="34" charset="0"/>
                <a:ea typeface="汉仪尚巍手书W" panose="00020600040101010101" charset="-122"/>
                <a:cs typeface="+mj-cs"/>
              </a:defRPr>
            </a:lvl1pPr>
          </a:lstStyle>
          <a:p>
            <a:r>
              <a:rPr lang="en-US" altLang="zh-CN" sz="5400">
                <a:ln w="28575">
                  <a:solidFill>
                    <a:schemeClr val="accent3">
                      <a:lumMod val="50000"/>
                    </a:schemeClr>
                  </a:solidFill>
                </a:ln>
                <a:solidFill>
                  <a:schemeClr val="accent1">
                    <a:lumMod val="50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5400">
                <a:ln w="28575">
                  <a:solidFill>
                    <a:schemeClr val="accent3">
                      <a:lumMod val="50000"/>
                    </a:schemeClr>
                  </a:solidFill>
                </a:ln>
                <a:solidFill>
                  <a:schemeClr val="accent1">
                    <a:lumMod val="50000"/>
                  </a:schemeClr>
                </a:solidFill>
                <a:latin typeface="宋体" panose="02010600030101010101" pitchFamily="2" charset="-122"/>
                <a:ea typeface="宋体" panose="02010600030101010101" pitchFamily="2" charset="-122"/>
                <a:cs typeface="宋体" panose="02010600030101010101" pitchFamily="2" charset="-122"/>
              </a:rPr>
              <a:t>乡土中国</a:t>
            </a:r>
            <a:r>
              <a:rPr lang="en-US" altLang="zh-CN" sz="5400">
                <a:ln w="28575">
                  <a:solidFill>
                    <a:schemeClr val="accent3">
                      <a:lumMod val="50000"/>
                    </a:schemeClr>
                  </a:solidFill>
                </a:ln>
                <a:solidFill>
                  <a:schemeClr val="accent1">
                    <a:lumMod val="50000"/>
                  </a:schemeClr>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5400">
              <a:ln w="28575">
                <a:solidFill>
                  <a:schemeClr val="accent3">
                    <a:lumMod val="50000"/>
                  </a:schemeClr>
                </a:solidFill>
              </a:ln>
              <a:solidFill>
                <a:schemeClr val="accent1">
                  <a:lumMod val="50000"/>
                </a:schemeClr>
              </a:solidFill>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5400">
                <a:ln w="28575">
                  <a:solidFill>
                    <a:schemeClr val="accent3">
                      <a:lumMod val="50000"/>
                    </a:schemeClr>
                  </a:solidFill>
                </a:ln>
                <a:solidFill>
                  <a:schemeClr val="accent1">
                    <a:lumMod val="50000"/>
                  </a:schemeClr>
                </a:solidFill>
                <a:latin typeface="宋体" panose="02010600030101010101" pitchFamily="2" charset="-122"/>
                <a:ea typeface="宋体" panose="02010600030101010101" pitchFamily="2" charset="-122"/>
                <a:cs typeface="宋体" panose="02010600030101010101" pitchFamily="2" charset="-122"/>
                <a:sym typeface="+mn-ea"/>
              </a:rPr>
              <a:t>摄影展</a:t>
            </a:r>
            <a:endParaRPr lang="zh-CN" altLang="en-US" sz="5400">
              <a:ln w="28575">
                <a:solidFill>
                  <a:schemeClr val="accent3">
                    <a:lumMod val="50000"/>
                  </a:schemeClr>
                </a:solidFill>
              </a:ln>
              <a:solidFill>
                <a:schemeClr val="accent1">
                  <a:lumMod val="50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sp>
        <p:nvSpPr>
          <p:cNvPr id="4" name="文本框 3"/>
          <p:cNvSpPr txBox="1"/>
          <p:nvPr/>
        </p:nvSpPr>
        <p:spPr>
          <a:xfrm>
            <a:off x="151765" y="179705"/>
            <a:ext cx="11720195" cy="4523105"/>
          </a:xfrm>
          <a:prstGeom prst="rect">
            <a:avLst/>
          </a:prstGeom>
          <a:noFill/>
        </p:spPr>
        <p:txBody>
          <a:bodyPr wrap="square" rtlCol="0">
            <a:spAutoFit/>
          </a:bodyPr>
          <a:p>
            <a:pPr>
              <a:lnSpc>
                <a:spcPct val="150000"/>
              </a:lnSpc>
            </a:pPr>
            <a:r>
              <a:rPr lang="en-US" altLang="zh-CN" sz="320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rPr>
              <a:t>假设你是李华，</a:t>
            </a:r>
            <a:r>
              <a:rPr lang="zh-CN" altLang="en-US" sz="3200" b="1">
                <a:solidFill>
                  <a:srgbClr val="CE292F"/>
                </a:solidFill>
                <a:latin typeface="宋体" panose="02010600030101010101" pitchFamily="2" charset="-122"/>
                <a:ea typeface="宋体" panose="02010600030101010101" pitchFamily="2" charset="-122"/>
                <a:cs typeface="宋体" panose="02010600030101010101" pitchFamily="2" charset="-122"/>
              </a:rPr>
              <a:t>本周末</a:t>
            </a:r>
            <a:r>
              <a:rPr lang="zh-CN" altLang="en-US" sz="3200" b="1">
                <a:solidFill>
                  <a:srgbClr val="7030A0"/>
                </a:solidFill>
                <a:latin typeface="宋体" panose="02010600030101010101" pitchFamily="2" charset="-122"/>
                <a:ea typeface="宋体" panose="02010600030101010101" pitchFamily="2" charset="-122"/>
                <a:cs typeface="宋体" panose="02010600030101010101" pitchFamily="2" charset="-122"/>
              </a:rPr>
              <a:t>你校</a:t>
            </a:r>
            <a:r>
              <a:rPr lang="zh-CN" altLang="en-US" sz="3200" b="1">
                <a:solidFill>
                  <a:srgbClr val="57C45B"/>
                </a:solidFill>
                <a:latin typeface="宋体" panose="02010600030101010101" pitchFamily="2" charset="-122"/>
                <a:ea typeface="宋体" panose="02010600030101010101" pitchFamily="2" charset="-122"/>
                <a:cs typeface="宋体" panose="02010600030101010101" pitchFamily="2" charset="-122"/>
              </a:rPr>
              <a:t>将要举办</a:t>
            </a:r>
            <a:r>
              <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rPr>
              <a:t>以</a:t>
            </a:r>
            <a:r>
              <a:rPr lang="zh-CN" altLang="en-US" sz="3200">
                <a:solidFill>
                  <a:srgbClr val="4D2A48"/>
                </a:solidFill>
                <a:latin typeface="Times New Roman" panose="02020603050405020304" charset="0"/>
                <a:ea typeface="宋体" panose="02010600030101010101" pitchFamily="2" charset="-122"/>
                <a:cs typeface="Times New Roman" panose="02020603050405020304" charset="0"/>
              </a:rPr>
              <a:t>“</a:t>
            </a:r>
            <a:r>
              <a:rPr lang="zh-CN" altLang="en-US" sz="3200" b="1">
                <a:solidFill>
                  <a:srgbClr val="4D2A48"/>
                </a:solidFill>
                <a:latin typeface="Times New Roman" panose="02020603050405020304" charset="0"/>
                <a:ea typeface="宋体" panose="02010600030101010101" pitchFamily="2" charset="-122"/>
                <a:cs typeface="Times New Roman" panose="02020603050405020304" charset="0"/>
              </a:rPr>
              <a:t>乡土中国（Rural China）</a:t>
            </a:r>
            <a:r>
              <a:rPr lang="zh-CN" altLang="en-US" sz="3200">
                <a:solidFill>
                  <a:srgbClr val="4D2A48"/>
                </a:solidFill>
                <a:latin typeface="Times New Roman" panose="02020603050405020304" charset="0"/>
                <a:ea typeface="宋体" panose="02010600030101010101" pitchFamily="2" charset="-122"/>
                <a:cs typeface="Times New Roman" panose="02020603050405020304" charset="0"/>
              </a:rPr>
              <a:t>”</a:t>
            </a:r>
            <a:r>
              <a:rPr lang="zh-CN" altLang="en-US" sz="3200">
                <a:solidFill>
                  <a:srgbClr val="000000"/>
                </a:solidFill>
                <a:latin typeface="Times New Roman" panose="02020603050405020304" charset="0"/>
                <a:ea typeface="宋体" panose="02010600030101010101" pitchFamily="2" charset="-122"/>
                <a:cs typeface="Times New Roman" panose="02020603050405020304" charset="0"/>
              </a:rPr>
              <a:t>为主题的</a:t>
            </a:r>
            <a:r>
              <a:rPr lang="zh-CN" altLang="en-US" sz="3200" b="1">
                <a:solidFill>
                  <a:srgbClr val="8B2C4C"/>
                </a:solidFill>
                <a:latin typeface="Times New Roman" panose="02020603050405020304" charset="0"/>
                <a:ea typeface="宋体" panose="02010600030101010101" pitchFamily="2" charset="-122"/>
                <a:cs typeface="Times New Roman" panose="02020603050405020304" charset="0"/>
              </a:rPr>
              <a:t>摄影展</a:t>
            </a:r>
            <a:r>
              <a:rPr lang="zh-CN" altLang="en-US" sz="3200">
                <a:solidFill>
                  <a:srgbClr val="000000"/>
                </a:solidFill>
                <a:latin typeface="Times New Roman" panose="02020603050405020304" charset="0"/>
                <a:ea typeface="宋体" panose="02010600030101010101" pitchFamily="2" charset="-122"/>
                <a:cs typeface="Times New Roman" panose="02020603050405020304" charset="0"/>
              </a:rPr>
              <a:t>，请你写一封邮件给</a:t>
            </a:r>
            <a:r>
              <a:rPr lang="zh-CN" altLang="en-US" sz="3200" b="1">
                <a:solidFill>
                  <a:srgbClr val="FF8810"/>
                </a:solidFill>
                <a:latin typeface="Times New Roman" panose="02020603050405020304" charset="0"/>
                <a:ea typeface="宋体" panose="02010600030101010101" pitchFamily="2" charset="-122"/>
                <a:cs typeface="Times New Roman" panose="02020603050405020304" charset="0"/>
              </a:rPr>
              <a:t>交换生James</a:t>
            </a:r>
            <a:r>
              <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3200">
                <a:solidFill>
                  <a:srgbClr val="000000"/>
                </a:solidFill>
                <a:highlight>
                  <a:srgbClr val="FFFF00"/>
                </a:highlight>
                <a:latin typeface="宋体" panose="02010600030101010101" pitchFamily="2" charset="-122"/>
                <a:ea typeface="宋体" panose="02010600030101010101" pitchFamily="2" charset="-122"/>
                <a:cs typeface="宋体" panose="02010600030101010101" pitchFamily="2" charset="-122"/>
              </a:rPr>
              <a:t>邀请</a:t>
            </a:r>
            <a:r>
              <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rPr>
              <a:t>他来参观这次展览。</a:t>
            </a:r>
            <a:endPar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rPr>
              <a:t>内容包括：</a:t>
            </a:r>
            <a:endPar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rPr>
              <a:t>1. 展览的</a:t>
            </a:r>
            <a:r>
              <a:rPr lang="zh-CN" altLang="en-US" sz="3200" b="1">
                <a:solidFill>
                  <a:srgbClr val="000000"/>
                </a:solidFill>
                <a:latin typeface="宋体" panose="02010600030101010101" pitchFamily="2" charset="-122"/>
                <a:ea typeface="宋体" panose="02010600030101010101" pitchFamily="2" charset="-122"/>
                <a:cs typeface="宋体" panose="02010600030101010101" pitchFamily="2" charset="-122"/>
              </a:rPr>
              <a:t>时间和地点；</a:t>
            </a:r>
            <a:endParaRPr lang="zh-CN" altLang="en-US" sz="32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3200">
                <a:solidFill>
                  <a:srgbClr val="000000"/>
                </a:solidFill>
                <a:latin typeface="宋体" panose="02010600030101010101" pitchFamily="2" charset="-122"/>
                <a:ea typeface="宋体" panose="02010600030101010101" pitchFamily="2" charset="-122"/>
                <a:cs typeface="宋体" panose="02010600030101010101" pitchFamily="2" charset="-122"/>
              </a:rPr>
              <a:t>2. 展览的</a:t>
            </a:r>
            <a:r>
              <a:rPr lang="zh-CN" altLang="en-US" sz="3200" b="1">
                <a:solidFill>
                  <a:srgbClr val="000000"/>
                </a:solidFill>
                <a:latin typeface="宋体" panose="02010600030101010101" pitchFamily="2" charset="-122"/>
                <a:ea typeface="宋体" panose="02010600030101010101" pitchFamily="2" charset="-122"/>
                <a:cs typeface="宋体" panose="02010600030101010101" pitchFamily="2" charset="-122"/>
              </a:rPr>
              <a:t>内容和意义。</a:t>
            </a:r>
            <a:endParaRPr lang="zh-CN" altLang="en-US" sz="3200" b="1">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custDataLst>
              <p:tags r:id="rId5"/>
            </p:custDataLst>
          </p:nvPr>
        </p:nvSpPr>
        <p:spPr>
          <a:xfrm>
            <a:off x="5507355" y="2254885"/>
            <a:ext cx="5853430" cy="3969385"/>
          </a:xfrm>
          <a:prstGeom prst="rect">
            <a:avLst/>
          </a:prstGeom>
          <a:noFill/>
        </p:spPr>
        <p:txBody>
          <a:bodyPr wrap="square" rtlCol="0">
            <a:spAutoFit/>
          </a:bodyPr>
          <a:p>
            <a:r>
              <a:rPr lang="zh-CN" altLang="en-US" sz="3600" b="1">
                <a:solidFill>
                  <a:srgbClr val="C00000"/>
                </a:solidFill>
                <a:latin typeface="宋体" panose="02010600030101010101" pitchFamily="2" charset="-122"/>
                <a:ea typeface="宋体" panose="02010600030101010101" pitchFamily="2" charset="-122"/>
              </a:rPr>
              <a:t>第一步：审题与构思</a:t>
            </a:r>
            <a:endParaRPr lang="zh-CN" altLang="en-US" sz="3600" b="1">
              <a:solidFill>
                <a:srgbClr val="C00000"/>
              </a:solidFill>
              <a:latin typeface="宋体" panose="02010600030101010101" pitchFamily="2" charset="-122"/>
              <a:ea typeface="宋体" panose="02010600030101010101" pitchFamily="2" charset="-122"/>
            </a:endParaRPr>
          </a:p>
          <a:p>
            <a:r>
              <a:rPr lang="zh-CN" altLang="en-US" sz="3600" b="1" i="1">
                <a:solidFill>
                  <a:schemeClr val="dk1"/>
                </a:solidFill>
                <a:latin typeface="宋体" panose="02010600030101010101" pitchFamily="2" charset="-122"/>
                <a:ea typeface="宋体" panose="02010600030101010101" pitchFamily="2" charset="-122"/>
              </a:rPr>
              <a:t>类型</a:t>
            </a:r>
            <a:endParaRPr lang="zh-CN" altLang="en-US" sz="3600" b="1" i="1">
              <a:solidFill>
                <a:schemeClr val="dk1"/>
              </a:solidFill>
              <a:latin typeface="宋体" panose="02010600030101010101" pitchFamily="2" charset="-122"/>
              <a:ea typeface="宋体" panose="02010600030101010101" pitchFamily="2" charset="-122"/>
            </a:endParaRPr>
          </a:p>
          <a:p>
            <a:r>
              <a:rPr lang="zh-CN" altLang="en-US" sz="3600" b="1" i="1">
                <a:solidFill>
                  <a:schemeClr val="dk1"/>
                </a:solidFill>
                <a:latin typeface="宋体" panose="02010600030101010101" pitchFamily="2" charset="-122"/>
                <a:ea typeface="宋体" panose="02010600030101010101" pitchFamily="2" charset="-122"/>
              </a:rPr>
              <a:t>框架</a:t>
            </a:r>
            <a:endParaRPr lang="zh-CN" altLang="en-US" sz="3600" b="1" i="1">
              <a:solidFill>
                <a:schemeClr val="dk1"/>
              </a:solidFill>
              <a:latin typeface="宋体" panose="02010600030101010101" pitchFamily="2" charset="-122"/>
              <a:ea typeface="宋体" panose="02010600030101010101" pitchFamily="2" charset="-122"/>
            </a:endParaRPr>
          </a:p>
          <a:p>
            <a:r>
              <a:rPr lang="zh-CN" altLang="en-US" sz="3600" b="1" i="1">
                <a:solidFill>
                  <a:schemeClr val="dk1"/>
                </a:solidFill>
                <a:latin typeface="宋体" panose="02010600030101010101" pitchFamily="2" charset="-122"/>
                <a:ea typeface="宋体" panose="02010600030101010101" pitchFamily="2" charset="-122"/>
              </a:rPr>
              <a:t>时态</a:t>
            </a:r>
            <a:endParaRPr lang="zh-CN" altLang="en-US" sz="3600" b="1" i="1">
              <a:solidFill>
                <a:schemeClr val="dk1"/>
              </a:solidFill>
              <a:latin typeface="宋体" panose="02010600030101010101" pitchFamily="2" charset="-122"/>
              <a:ea typeface="宋体" panose="02010600030101010101" pitchFamily="2" charset="-122"/>
            </a:endParaRPr>
          </a:p>
          <a:p>
            <a:r>
              <a:rPr lang="zh-CN" altLang="en-US" sz="3600" b="1" i="1">
                <a:solidFill>
                  <a:schemeClr val="dk1"/>
                </a:solidFill>
                <a:latin typeface="宋体" panose="02010600030101010101" pitchFamily="2" charset="-122"/>
                <a:ea typeface="宋体" panose="02010600030101010101" pitchFamily="2" charset="-122"/>
              </a:rPr>
              <a:t>语气</a:t>
            </a:r>
            <a:r>
              <a:rPr lang="en-US" altLang="zh-CN" sz="3600" b="1" i="1">
                <a:solidFill>
                  <a:schemeClr val="dk1"/>
                </a:solidFill>
                <a:latin typeface="宋体" panose="02010600030101010101" pitchFamily="2" charset="-122"/>
                <a:ea typeface="宋体" panose="02010600030101010101" pitchFamily="2" charset="-122"/>
              </a:rPr>
              <a:t>(</a:t>
            </a:r>
            <a:r>
              <a:rPr lang="zh-CN" altLang="en-US" sz="3600" b="1" i="1">
                <a:solidFill>
                  <a:schemeClr val="dk1"/>
                </a:solidFill>
                <a:latin typeface="宋体" panose="02010600030101010101" pitchFamily="2" charset="-122"/>
                <a:ea typeface="宋体" panose="02010600030101010101" pitchFamily="2" charset="-122"/>
              </a:rPr>
              <a:t>对象</a:t>
            </a:r>
            <a:r>
              <a:rPr lang="en-US" altLang="zh-CN" sz="3600" b="1" i="1">
                <a:solidFill>
                  <a:schemeClr val="dk1"/>
                </a:solidFill>
                <a:latin typeface="宋体" panose="02010600030101010101" pitchFamily="2" charset="-122"/>
                <a:ea typeface="宋体" panose="02010600030101010101" pitchFamily="2" charset="-122"/>
              </a:rPr>
              <a:t>)</a:t>
            </a:r>
            <a:endParaRPr lang="zh-CN" altLang="en-US" sz="3600" b="1" i="1">
              <a:solidFill>
                <a:schemeClr val="dk1"/>
              </a:solidFill>
              <a:latin typeface="宋体" panose="02010600030101010101" pitchFamily="2" charset="-122"/>
              <a:ea typeface="宋体" panose="02010600030101010101" pitchFamily="2" charset="-122"/>
            </a:endParaRPr>
          </a:p>
          <a:p>
            <a:r>
              <a:rPr lang="zh-CN" altLang="en-US" sz="3600" b="1" i="1">
                <a:solidFill>
                  <a:schemeClr val="dk1"/>
                </a:solidFill>
                <a:latin typeface="宋体" panose="02010600030101010101" pitchFamily="2" charset="-122"/>
                <a:ea typeface="宋体" panose="02010600030101010101" pitchFamily="2" charset="-122"/>
              </a:rPr>
              <a:t>要点</a:t>
            </a:r>
            <a:endParaRPr lang="zh-CN" altLang="en-US" sz="3600" b="1" i="1">
              <a:solidFill>
                <a:schemeClr val="dk1"/>
              </a:solidFill>
              <a:latin typeface="宋体" panose="02010600030101010101" pitchFamily="2" charset="-122"/>
              <a:ea typeface="宋体" panose="02010600030101010101" pitchFamily="2" charset="-122"/>
            </a:endParaRPr>
          </a:p>
          <a:p>
            <a:r>
              <a:rPr lang="zh-CN" altLang="en-US" sz="3600" b="1" i="1">
                <a:solidFill>
                  <a:schemeClr val="dk1"/>
                </a:solidFill>
                <a:latin typeface="宋体" panose="02010600030101010101" pitchFamily="2" charset="-122"/>
                <a:ea typeface="宋体" panose="02010600030101010101" pitchFamily="2" charset="-122"/>
              </a:rPr>
              <a:t>次要点</a:t>
            </a:r>
            <a:endParaRPr lang="zh-CN" altLang="en-US" sz="3600" b="1" i="1">
              <a:solidFill>
                <a:schemeClr val="dk1"/>
              </a:solidFill>
              <a:latin typeface="宋体" panose="02010600030101010101" pitchFamily="2" charset="-122"/>
              <a:ea typeface="宋体" panose="02010600030101010101" pitchFamily="2"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sp>
        <p:nvSpPr>
          <p:cNvPr id="2" name="文本框 1"/>
          <p:cNvSpPr txBox="1"/>
          <p:nvPr>
            <p:custDataLst>
              <p:tags r:id="rId5"/>
            </p:custDataLst>
          </p:nvPr>
        </p:nvSpPr>
        <p:spPr>
          <a:xfrm>
            <a:off x="231140" y="43815"/>
            <a:ext cx="6510655" cy="583565"/>
          </a:xfrm>
          <a:prstGeom prst="rect">
            <a:avLst/>
          </a:prstGeom>
          <a:noFill/>
        </p:spPr>
        <p:txBody>
          <a:bodyPr wrap="square" rtlCol="0">
            <a:spAutoFit/>
          </a:bodyPr>
          <a:p>
            <a:r>
              <a:rPr lang="en-US" altLang="zh-CN" sz="3200" b="1" i="1">
                <a:solidFill>
                  <a:schemeClr val="accent1">
                    <a:lumMod val="50000"/>
                  </a:schemeClr>
                </a:solidFill>
              </a:rPr>
              <a:t>para 1. background+purpose</a:t>
            </a:r>
            <a:endParaRPr lang="en-US" altLang="zh-CN" sz="3200" b="1" i="1">
              <a:solidFill>
                <a:schemeClr val="accent1">
                  <a:lumMod val="50000"/>
                </a:schemeClr>
              </a:solidFill>
            </a:endParaRPr>
          </a:p>
        </p:txBody>
      </p:sp>
      <p:sp>
        <p:nvSpPr>
          <p:cNvPr id="3" name="文本框 2"/>
          <p:cNvSpPr txBox="1"/>
          <p:nvPr>
            <p:custDataLst>
              <p:tags r:id="rId6"/>
            </p:custDataLst>
          </p:nvPr>
        </p:nvSpPr>
        <p:spPr>
          <a:xfrm>
            <a:off x="108585" y="688340"/>
            <a:ext cx="11902440" cy="6323965"/>
          </a:xfrm>
          <a:prstGeom prst="rect">
            <a:avLst/>
          </a:prstGeom>
          <a:noFill/>
        </p:spPr>
        <p:txBody>
          <a:bodyPr wrap="square" rtlCol="0">
            <a:spAutoFit/>
          </a:bodyPr>
          <a:p>
            <a:pPr marL="514350" indent="-514350">
              <a:buFont typeface="+mj-ea"/>
              <a:buAutoNum type="circleNumDbPlain"/>
            </a:pPr>
            <a:r>
              <a:rPr lang="en-US" altLang="zh-CN" sz="2700" b="1">
                <a:solidFill>
                  <a:srgbClr val="002060"/>
                </a:solidFill>
              </a:rPr>
              <a:t>An exhibit</a:t>
            </a:r>
            <a:r>
              <a:rPr lang="en-US" altLang="zh-CN" sz="2700"/>
              <a:t> featuring photographs themed on “Rural China” taken by all students </a:t>
            </a:r>
            <a:r>
              <a:rPr lang="en-US" altLang="zh-CN" sz="2700" b="1">
                <a:solidFill>
                  <a:srgbClr val="C00000"/>
                </a:solidFill>
              </a:rPr>
              <a:t>will open</a:t>
            </a:r>
            <a:r>
              <a:rPr lang="en-US" altLang="zh-CN" sz="2700"/>
              <a:t> in our shcool hall on weekends.  </a:t>
            </a:r>
            <a:endParaRPr lang="en-US" altLang="zh-CN" sz="2700"/>
          </a:p>
          <a:p>
            <a:pPr marL="514350" indent="-514350">
              <a:buFont typeface="+mj-ea"/>
              <a:buAutoNum type="circleNumDbPlain"/>
            </a:pPr>
            <a:r>
              <a:rPr lang="en-US" altLang="zh-CN" sz="2700" b="1">
                <a:solidFill>
                  <a:srgbClr val="C00000"/>
                </a:solidFill>
              </a:rPr>
              <a:t>Our school will hold/organize</a:t>
            </a:r>
            <a:r>
              <a:rPr lang="en-US" altLang="zh-CN" sz="2700"/>
              <a:t> </a:t>
            </a:r>
            <a:r>
              <a:rPr lang="en-US" altLang="zh-CN" sz="2700" b="1">
                <a:solidFill>
                  <a:srgbClr val="002060"/>
                </a:solidFill>
              </a:rPr>
              <a:t>a photograph exhibition</a:t>
            </a:r>
            <a:r>
              <a:rPr lang="en-US" altLang="zh-CN" sz="2700"/>
              <a:t> this Saturday morning....</a:t>
            </a:r>
            <a:endParaRPr lang="en-US" altLang="zh-CN" sz="2700"/>
          </a:p>
          <a:p>
            <a:pPr marL="514350" indent="-514350">
              <a:buFont typeface="+mj-ea"/>
              <a:buAutoNum type="circleNumDbPlain"/>
            </a:pPr>
            <a:r>
              <a:rPr lang="en-US" altLang="zh-CN" sz="2700"/>
              <a:t>Glad to know that </a:t>
            </a:r>
            <a:r>
              <a:rPr lang="en-US" altLang="zh-CN" sz="2700" b="1">
                <a:solidFill>
                  <a:srgbClr val="C00000"/>
                </a:solidFill>
              </a:rPr>
              <a:t>there will be</a:t>
            </a:r>
            <a:r>
              <a:rPr lang="en-US" altLang="zh-CN" sz="2700" b="1">
                <a:solidFill>
                  <a:srgbClr val="002060"/>
                </a:solidFill>
              </a:rPr>
              <a:t> </a:t>
            </a:r>
            <a:r>
              <a:rPr lang="en-US" altLang="zh-CN" sz="2700"/>
              <a:t>a photo exhibition theme</a:t>
            </a:r>
            <a:r>
              <a:rPr lang="en-US" altLang="zh-CN" sz="2700">
                <a:sym typeface="+mn-ea"/>
              </a:rPr>
              <a:t>d on “Rural China”, I’m writing to....</a:t>
            </a:r>
            <a:endParaRPr lang="en-US" altLang="zh-CN" sz="2700">
              <a:sym typeface="+mn-ea"/>
            </a:endParaRPr>
          </a:p>
          <a:p>
            <a:pPr marL="514350" indent="-514350">
              <a:buFont typeface="+mj-ea"/>
              <a:buAutoNum type="circleNumDbPlain"/>
            </a:pPr>
            <a:r>
              <a:rPr lang="en-US" altLang="zh-CN" sz="2700">
                <a:sym typeface="+mn-ea"/>
              </a:rPr>
              <a:t>Exceedingly delighted to know that </a:t>
            </a:r>
            <a:r>
              <a:rPr lang="en-US" altLang="zh-CN" sz="2700" b="1">
                <a:solidFill>
                  <a:srgbClr val="002060"/>
                </a:solidFill>
                <a:sym typeface="+mn-ea"/>
              </a:rPr>
              <a:t>a...exhibition themed on... </a:t>
            </a:r>
            <a:r>
              <a:rPr lang="en-US" altLang="zh-CN" sz="2700" b="1">
                <a:solidFill>
                  <a:srgbClr val="C00000"/>
                </a:solidFill>
                <a:sym typeface="+mn-ea"/>
              </a:rPr>
              <a:t>will be held</a:t>
            </a:r>
            <a:r>
              <a:rPr lang="en-US" altLang="zh-CN" sz="2700">
                <a:sym typeface="+mn-ea"/>
              </a:rPr>
              <a:t> by our school,....</a:t>
            </a:r>
            <a:endParaRPr lang="en-US" altLang="zh-CN" sz="2700">
              <a:sym typeface="+mn-ea"/>
            </a:endParaRPr>
          </a:p>
          <a:p>
            <a:pPr marL="514350" indent="-514350">
              <a:buFont typeface="+mj-ea"/>
              <a:buAutoNum type="circleNumDbPlain"/>
            </a:pPr>
            <a:r>
              <a:rPr lang="en-US" altLang="zh-CN" sz="2700">
                <a:sym typeface="+mn-ea"/>
              </a:rPr>
              <a:t>Good news! A photo exhibition themed on “Rural China” </a:t>
            </a:r>
            <a:r>
              <a:rPr lang="en-US" altLang="zh-CN" sz="2700" b="1">
                <a:solidFill>
                  <a:srgbClr val="C00000"/>
                </a:solidFill>
                <a:sym typeface="+mn-ea"/>
              </a:rPr>
              <a:t>is around the corner</a:t>
            </a:r>
            <a:r>
              <a:rPr lang="en-US" altLang="zh-CN" sz="2700">
                <a:sym typeface="+mn-ea"/>
              </a:rPr>
              <a:t>.</a:t>
            </a:r>
            <a:endParaRPr lang="en-US" altLang="zh-CN" sz="2700">
              <a:sym typeface="+mn-ea"/>
            </a:endParaRPr>
          </a:p>
          <a:p>
            <a:pPr marL="514350" indent="-514350">
              <a:buFont typeface="+mj-ea"/>
              <a:buAutoNum type="circleNumDbPlain"/>
            </a:pPr>
            <a:r>
              <a:rPr lang="en-US" altLang="zh-CN" sz="2700">
                <a:sym typeface="+mn-ea"/>
              </a:rPr>
              <a:t>Learning that you’re passionate about..., I can’t wait to </a:t>
            </a:r>
            <a:r>
              <a:rPr lang="en-US" altLang="zh-CN" sz="2700" b="1">
                <a:solidFill>
                  <a:srgbClr val="002060"/>
                </a:solidFill>
                <a:sym typeface="+mn-ea"/>
              </a:rPr>
              <a:t>invite you to visit</a:t>
            </a:r>
            <a:r>
              <a:rPr lang="en-US" altLang="zh-CN" sz="2700">
                <a:sym typeface="+mn-ea"/>
              </a:rPr>
              <a:t> the photograph exhibition, which is scheduled to be held at....</a:t>
            </a:r>
            <a:endParaRPr lang="en-US" altLang="zh-CN" sz="2700">
              <a:sym typeface="+mn-ea"/>
            </a:endParaRPr>
          </a:p>
          <a:p>
            <a:pPr marL="514350" indent="-514350">
              <a:buFont typeface="+mj-ea"/>
              <a:buAutoNum type="circleNumDbPlain"/>
            </a:pPr>
            <a:r>
              <a:rPr lang="en-US" altLang="zh-CN" sz="2700" b="1">
                <a:solidFill>
                  <a:srgbClr val="C00000"/>
                </a:solidFill>
                <a:sym typeface="+mn-ea"/>
              </a:rPr>
              <a:t>With the approaching of</a:t>
            </a:r>
            <a:r>
              <a:rPr lang="en-US" altLang="zh-CN" sz="2700">
                <a:sym typeface="+mn-ea"/>
              </a:rPr>
              <a:t> the most-awaited photographic exhibition whose theme is “Rural China”, I’m writing to invite you...</a:t>
            </a:r>
            <a:endParaRPr lang="en-US" altLang="zh-CN" sz="2700">
              <a:sym typeface="+mn-ea"/>
            </a:endParaRPr>
          </a:p>
          <a:p>
            <a:pPr marL="514350" indent="-514350">
              <a:buFont typeface="+mj-ea"/>
              <a:buAutoNum type="circleNumDbPlain"/>
            </a:pPr>
            <a:endParaRPr lang="en-US" altLang="zh-CN" sz="2700">
              <a:sym typeface="+mn-ea"/>
            </a:endParaRPr>
          </a:p>
        </p:txBody>
      </p:sp>
      <p:sp>
        <p:nvSpPr>
          <p:cNvPr id="6" name="文本框 5"/>
          <p:cNvSpPr txBox="1"/>
          <p:nvPr>
            <p:custDataLst>
              <p:tags r:id="rId7"/>
            </p:custDataLst>
          </p:nvPr>
        </p:nvSpPr>
        <p:spPr>
          <a:xfrm>
            <a:off x="6145530" y="105410"/>
            <a:ext cx="5865495" cy="521970"/>
          </a:xfrm>
          <a:prstGeom prst="rect">
            <a:avLst/>
          </a:prstGeom>
          <a:gradFill>
            <a:gsLst>
              <a:gs pos="50000">
                <a:srgbClr val="EAEAE5"/>
              </a:gs>
              <a:gs pos="0">
                <a:srgbClr val="F1F1EE"/>
              </a:gs>
              <a:gs pos="100000">
                <a:srgbClr val="E3E2DC"/>
              </a:gs>
            </a:gsLst>
            <a:lin ang="5400000" scaled="1"/>
          </a:gradFill>
        </p:spPr>
        <p:txBody>
          <a:bodyPr wrap="square" rtlCol="0">
            <a:spAutoFit/>
          </a:bodyPr>
          <a:p>
            <a:r>
              <a:rPr lang="en-US" sz="2800" b="1" u="sng">
                <a:solidFill>
                  <a:srgbClr val="FE9B1C"/>
                </a:solidFill>
              </a:rPr>
              <a:t>tip1</a:t>
            </a:r>
            <a:r>
              <a:rPr lang="zh-CN" altLang="en-US" sz="2800" b="1" u="sng">
                <a:solidFill>
                  <a:srgbClr val="FE9B1C"/>
                </a:solidFill>
              </a:rPr>
              <a:t>：不建议用简单主动句</a:t>
            </a:r>
            <a:r>
              <a:rPr lang="zh-CN" altLang="en-US" sz="2400" b="1" u="sng">
                <a:solidFill>
                  <a:srgbClr val="FE9B1C"/>
                </a:solidFill>
              </a:rPr>
              <a:t>（如句</a:t>
            </a:r>
            <a:r>
              <a:rPr lang="en-US" altLang="zh-CN" sz="2400" b="1" u="sng">
                <a:solidFill>
                  <a:srgbClr val="FE9B1C"/>
                </a:solidFill>
              </a:rPr>
              <a:t>2</a:t>
            </a:r>
            <a:r>
              <a:rPr lang="zh-CN" altLang="en-US" sz="2400" b="1" u="sng">
                <a:solidFill>
                  <a:srgbClr val="FE9B1C"/>
                </a:solidFill>
              </a:rPr>
              <a:t>）</a:t>
            </a:r>
            <a:endParaRPr lang="zh-CN" altLang="en-US" sz="2400" b="1" u="sng">
              <a:solidFill>
                <a:srgbClr val="FE9B1C"/>
              </a:solidFill>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sp>
        <p:nvSpPr>
          <p:cNvPr id="2" name="文本框 1"/>
          <p:cNvSpPr txBox="1"/>
          <p:nvPr>
            <p:custDataLst>
              <p:tags r:id="rId5"/>
            </p:custDataLst>
          </p:nvPr>
        </p:nvSpPr>
        <p:spPr>
          <a:xfrm>
            <a:off x="342900" y="191135"/>
            <a:ext cx="11782425" cy="583565"/>
          </a:xfrm>
          <a:prstGeom prst="rect">
            <a:avLst/>
          </a:prstGeom>
          <a:noFill/>
        </p:spPr>
        <p:txBody>
          <a:bodyPr wrap="square" rtlCol="0" anchor="t">
            <a:spAutoFit/>
          </a:bodyPr>
          <a:p>
            <a:r>
              <a:rPr lang="zh-CN" altLang="en-US" sz="3200" b="1">
                <a:latin typeface="Microsoft JhengHei Light" panose="020B0304030504040204" charset="-120"/>
                <a:ea typeface="Microsoft JhengHei Light" panose="020B0304030504040204" charset="-120"/>
              </a:rPr>
              <a:t>What Rural China is Like</a:t>
            </a:r>
            <a:r>
              <a:rPr lang="en-US" altLang="zh-CN" sz="3200" b="1">
                <a:latin typeface="Microsoft JhengHei Light" panose="020B0304030504040204" charset="-120"/>
                <a:ea typeface="Microsoft JhengHei Light" panose="020B0304030504040204" charset="-120"/>
              </a:rPr>
              <a:t>?</a:t>
            </a:r>
            <a:endParaRPr lang="en-US" altLang="zh-CN" sz="3200" b="1">
              <a:latin typeface="Microsoft JhengHei Light" panose="020B0304030504040204" charset="-120"/>
              <a:ea typeface="Microsoft JhengHei Light" panose="020B0304030504040204" charset="-120"/>
            </a:endParaRPr>
          </a:p>
        </p:txBody>
      </p:sp>
      <p:pic>
        <p:nvPicPr>
          <p:cNvPr id="100" name="图片 99"/>
          <p:cNvPicPr/>
          <p:nvPr/>
        </p:nvPicPr>
        <p:blipFill>
          <a:blip r:embed="rId6"/>
          <a:stretch>
            <a:fillRect/>
          </a:stretch>
        </p:blipFill>
        <p:spPr>
          <a:xfrm>
            <a:off x="41911" y="959485"/>
            <a:ext cx="7467599" cy="5334000"/>
          </a:xfrm>
          <a:prstGeom prst="rect">
            <a:avLst/>
          </a:prstGeom>
          <a:noFill/>
          <a:ln w="9525">
            <a:noFill/>
          </a:ln>
        </p:spPr>
      </p:pic>
      <p:pic>
        <p:nvPicPr>
          <p:cNvPr id="101" name="图片 100"/>
          <p:cNvPicPr/>
          <p:nvPr/>
        </p:nvPicPr>
        <p:blipFill>
          <a:blip r:embed="rId7"/>
          <a:stretch>
            <a:fillRect/>
          </a:stretch>
        </p:blipFill>
        <p:spPr>
          <a:xfrm>
            <a:off x="2600325" y="959644"/>
            <a:ext cx="9525000" cy="5357812"/>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blinds(horizontal)">
                                      <p:cBhvr>
                                        <p:cTn id="1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5405" y="635"/>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sp>
        <p:nvSpPr>
          <p:cNvPr id="2" name="文本框 1"/>
          <p:cNvSpPr txBox="1"/>
          <p:nvPr>
            <p:custDataLst>
              <p:tags r:id="rId5"/>
            </p:custDataLst>
          </p:nvPr>
        </p:nvSpPr>
        <p:spPr>
          <a:xfrm>
            <a:off x="342900" y="191135"/>
            <a:ext cx="11782425" cy="583565"/>
          </a:xfrm>
          <a:prstGeom prst="rect">
            <a:avLst/>
          </a:prstGeom>
          <a:noFill/>
        </p:spPr>
        <p:txBody>
          <a:bodyPr wrap="square" rtlCol="0" anchor="t">
            <a:spAutoFit/>
          </a:bodyPr>
          <a:p>
            <a:r>
              <a:rPr lang="zh-CN" altLang="en-US" sz="3200" b="1">
                <a:latin typeface="Microsoft JhengHei Light" panose="020B0304030504040204" charset="-120"/>
                <a:ea typeface="Microsoft JhengHei Light" panose="020B0304030504040204" charset="-120"/>
              </a:rPr>
              <a:t>What Rural China is Like</a:t>
            </a:r>
            <a:r>
              <a:rPr lang="en-US" altLang="zh-CN" sz="3200" b="1">
                <a:latin typeface="Microsoft JhengHei Light" panose="020B0304030504040204" charset="-120"/>
                <a:ea typeface="Microsoft JhengHei Light" panose="020B0304030504040204" charset="-120"/>
              </a:rPr>
              <a:t>?</a:t>
            </a:r>
            <a:endParaRPr lang="en-US" altLang="zh-CN" sz="3200" b="1">
              <a:latin typeface="Microsoft JhengHei Light" panose="020B0304030504040204" charset="-120"/>
              <a:ea typeface="Microsoft JhengHei Light" panose="020B0304030504040204" charset="-120"/>
            </a:endParaRPr>
          </a:p>
        </p:txBody>
      </p:sp>
      <p:sp>
        <p:nvSpPr>
          <p:cNvPr id="3" name="文本框 2"/>
          <p:cNvSpPr txBox="1"/>
          <p:nvPr/>
        </p:nvSpPr>
        <p:spPr>
          <a:xfrm>
            <a:off x="428625" y="846455"/>
            <a:ext cx="6096000" cy="521970"/>
          </a:xfrm>
          <a:prstGeom prst="rect">
            <a:avLst/>
          </a:prstGeom>
          <a:noFill/>
        </p:spPr>
        <p:txBody>
          <a:bodyPr wrap="square" rtlCol="0" anchor="t">
            <a:spAutoFit/>
          </a:bodyPr>
          <a:p>
            <a:r>
              <a:rPr lang="zh-CN" altLang="en-US" sz="2800" b="1">
                <a:solidFill>
                  <a:srgbClr val="002060"/>
                </a:solidFill>
              </a:rPr>
              <a:t>outside of the big mega-cities</a:t>
            </a:r>
            <a:endParaRPr lang="zh-CN" altLang="en-US" sz="2800" b="1">
              <a:solidFill>
                <a:srgbClr val="002060"/>
              </a:solidFill>
            </a:endParaRPr>
          </a:p>
        </p:txBody>
      </p:sp>
      <p:sp>
        <p:nvSpPr>
          <p:cNvPr id="4" name="文本框 3"/>
          <p:cNvSpPr txBox="1"/>
          <p:nvPr>
            <p:custDataLst>
              <p:tags r:id="rId6"/>
            </p:custDataLst>
          </p:nvPr>
        </p:nvSpPr>
        <p:spPr>
          <a:xfrm>
            <a:off x="428625" y="1449705"/>
            <a:ext cx="11321415" cy="1383665"/>
          </a:xfrm>
          <a:prstGeom prst="rect">
            <a:avLst/>
          </a:prstGeom>
          <a:noFill/>
        </p:spPr>
        <p:txBody>
          <a:bodyPr wrap="square" rtlCol="0" anchor="t">
            <a:spAutoFit/>
          </a:bodyPr>
          <a:p>
            <a:r>
              <a:rPr lang="zh-CN" altLang="en-US" sz="2800" b="1">
                <a:solidFill>
                  <a:srgbClr val="002060"/>
                </a:solidFill>
              </a:rPr>
              <a:t>rural：in, of, or like the countryside</a:t>
            </a:r>
            <a:r>
              <a:rPr lang="zh-CN" altLang="en-US" sz="2800" i="1">
                <a:solidFill>
                  <a:schemeClr val="accent2">
                    <a:lumMod val="50000"/>
                  </a:schemeClr>
                </a:solidFill>
              </a:rPr>
              <a:t>（land not in towns, cities, or industrial areas, that is either used for farming or left in its natural condition</a:t>
            </a:r>
            <a:r>
              <a:rPr lang="en-US" altLang="zh-CN" sz="2800" i="1">
                <a:solidFill>
                  <a:schemeClr val="accent2">
                    <a:lumMod val="50000"/>
                  </a:schemeClr>
                </a:solidFill>
              </a:rPr>
              <a:t> </a:t>
            </a:r>
            <a:r>
              <a:rPr lang="zh-CN" altLang="en-US" sz="2800" i="1">
                <a:solidFill>
                  <a:schemeClr val="accent2">
                    <a:lumMod val="50000"/>
                  </a:schemeClr>
                </a:solidFill>
              </a:rPr>
              <a:t>农村，乡下；郊外）</a:t>
            </a:r>
            <a:endParaRPr lang="zh-CN" altLang="en-US" sz="2800" i="1">
              <a:solidFill>
                <a:schemeClr val="accent2">
                  <a:lumMod val="50000"/>
                </a:schemeClr>
              </a:solidFill>
            </a:endParaRPr>
          </a:p>
        </p:txBody>
      </p:sp>
      <p:pic>
        <p:nvPicPr>
          <p:cNvPr id="105" name="图片 104"/>
          <p:cNvPicPr/>
          <p:nvPr/>
        </p:nvPicPr>
        <p:blipFill>
          <a:blip r:embed="rId7"/>
          <a:srcRect l="2966" r="2797" b="6637"/>
          <a:stretch>
            <a:fillRect/>
          </a:stretch>
        </p:blipFill>
        <p:spPr>
          <a:xfrm>
            <a:off x="635" y="2914650"/>
            <a:ext cx="3893820" cy="2965450"/>
          </a:xfrm>
          <a:prstGeom prst="rect">
            <a:avLst/>
          </a:prstGeom>
          <a:noFill/>
          <a:ln w="9525">
            <a:noFill/>
          </a:ln>
        </p:spPr>
      </p:pic>
      <p:pic>
        <p:nvPicPr>
          <p:cNvPr id="106" name="图片 105"/>
          <p:cNvPicPr/>
          <p:nvPr/>
        </p:nvPicPr>
        <p:blipFill>
          <a:blip r:embed="rId8"/>
          <a:srcRect b="7496"/>
          <a:stretch>
            <a:fillRect/>
          </a:stretch>
        </p:blipFill>
        <p:spPr>
          <a:xfrm>
            <a:off x="3920490" y="2914650"/>
            <a:ext cx="3973830" cy="2979420"/>
          </a:xfrm>
          <a:prstGeom prst="rect">
            <a:avLst/>
          </a:prstGeom>
          <a:noFill/>
          <a:ln w="9525">
            <a:noFill/>
          </a:ln>
        </p:spPr>
      </p:pic>
      <p:sp>
        <p:nvSpPr>
          <p:cNvPr id="5" name="文本框 4"/>
          <p:cNvSpPr txBox="1"/>
          <p:nvPr/>
        </p:nvSpPr>
        <p:spPr>
          <a:xfrm>
            <a:off x="3742690" y="5961380"/>
            <a:ext cx="4061460" cy="829945"/>
          </a:xfrm>
          <a:prstGeom prst="rect">
            <a:avLst/>
          </a:prstGeom>
          <a:noFill/>
        </p:spPr>
        <p:txBody>
          <a:bodyPr wrap="square" rtlCol="0" anchor="t">
            <a:spAutoFit/>
          </a:bodyPr>
          <a:p>
            <a:pPr algn="ctr"/>
            <a:r>
              <a:rPr lang="zh-CN" altLang="en-US" sz="2400">
                <a:solidFill>
                  <a:srgbClr val="7030A0"/>
                </a:solidFill>
              </a:rPr>
              <a:t>farmers selling produce via livestream</a:t>
            </a:r>
            <a:endParaRPr lang="zh-CN" altLang="en-US" sz="2400">
              <a:solidFill>
                <a:srgbClr val="7030A0"/>
              </a:solidFill>
            </a:endParaRPr>
          </a:p>
        </p:txBody>
      </p:sp>
      <p:pic>
        <p:nvPicPr>
          <p:cNvPr id="107" name="图片 106"/>
          <p:cNvPicPr/>
          <p:nvPr/>
        </p:nvPicPr>
        <p:blipFill>
          <a:blip r:embed="rId9"/>
          <a:srcRect b="8787"/>
          <a:stretch>
            <a:fillRect/>
          </a:stretch>
        </p:blipFill>
        <p:spPr>
          <a:xfrm>
            <a:off x="7955915" y="2914650"/>
            <a:ext cx="4231005" cy="2966085"/>
          </a:xfrm>
          <a:prstGeom prst="rect">
            <a:avLst/>
          </a:prstGeom>
          <a:noFill/>
          <a:ln w="9525">
            <a:noFill/>
          </a:ln>
        </p:spPr>
      </p:pic>
      <p:sp>
        <p:nvSpPr>
          <p:cNvPr id="6" name="文本框 5"/>
          <p:cNvSpPr txBox="1"/>
          <p:nvPr/>
        </p:nvSpPr>
        <p:spPr>
          <a:xfrm>
            <a:off x="7849870" y="6003290"/>
            <a:ext cx="4758055" cy="829945"/>
          </a:xfrm>
          <a:prstGeom prst="rect">
            <a:avLst/>
          </a:prstGeom>
          <a:noFill/>
        </p:spPr>
        <p:txBody>
          <a:bodyPr wrap="square" rtlCol="0" anchor="t">
            <a:spAutoFit/>
          </a:bodyPr>
          <a:p>
            <a:pPr algn="ctr"/>
            <a:r>
              <a:rPr lang="zh-CN" altLang="en-US" sz="2400">
                <a:solidFill>
                  <a:srgbClr val="7030A0"/>
                </a:solidFill>
              </a:rPr>
              <a:t>food products sold at a rural market</a:t>
            </a:r>
            <a:r>
              <a:rPr lang="zh-CN" altLang="en-US"/>
              <a:t> </a:t>
            </a:r>
            <a:endParaRPr lang="zh-CN" altLang="en-US"/>
          </a:p>
        </p:txBody>
      </p:sp>
      <p:sp>
        <p:nvSpPr>
          <p:cNvPr id="7" name="文本框 6"/>
          <p:cNvSpPr txBox="1"/>
          <p:nvPr>
            <p:custDataLst>
              <p:tags r:id="rId10"/>
            </p:custDataLst>
          </p:nvPr>
        </p:nvSpPr>
        <p:spPr>
          <a:xfrm>
            <a:off x="428625" y="6022975"/>
            <a:ext cx="2599690" cy="460375"/>
          </a:xfrm>
          <a:prstGeom prst="rect">
            <a:avLst/>
          </a:prstGeom>
          <a:noFill/>
        </p:spPr>
        <p:txBody>
          <a:bodyPr wrap="square" rtlCol="0" anchor="t">
            <a:spAutoFit/>
          </a:bodyPr>
          <a:p>
            <a:r>
              <a:rPr lang="en-US" altLang="zh-CN" sz="2400">
                <a:solidFill>
                  <a:srgbClr val="7030A0"/>
                </a:solidFill>
              </a:rPr>
              <a:t>a good harvest</a:t>
            </a:r>
            <a:endParaRPr lang="en-US" altLang="zh-CN" sz="2400">
              <a:solidFill>
                <a:srgbClr val="7030A0"/>
              </a:solidFill>
            </a:endParaRPr>
          </a:p>
        </p:txBody>
      </p:sp>
      <p:sp>
        <p:nvSpPr>
          <p:cNvPr id="8" name="文本框 7"/>
          <p:cNvSpPr txBox="1"/>
          <p:nvPr/>
        </p:nvSpPr>
        <p:spPr>
          <a:xfrm>
            <a:off x="6749415" y="603250"/>
            <a:ext cx="11782425" cy="706755"/>
          </a:xfrm>
          <a:prstGeom prst="rect">
            <a:avLst/>
          </a:prstGeom>
          <a:noFill/>
        </p:spPr>
        <p:txBody>
          <a:bodyPr wrap="square" rtlCol="0" anchor="t">
            <a:spAutoFit/>
            <a:scene3d>
              <a:camera prst="orthographicFront"/>
              <a:lightRig rig="threePt" dir="t"/>
            </a:scene3d>
          </a:bodyPr>
          <a:p>
            <a:r>
              <a:rPr lang="zh-CN" altLang="en-US" sz="4000" b="1">
                <a:solidFill>
                  <a:srgbClr val="C00000"/>
                </a:solidFill>
                <a:effectLst>
                  <a:outerShdw blurRad="38100" dist="19050" dir="2700000" algn="tl" rotWithShape="0">
                    <a:schemeClr val="dk1">
                      <a:alpha val="40000"/>
                    </a:schemeClr>
                  </a:outerShdw>
                </a:effectLst>
                <a:latin typeface="Microsoft JhengHei Light" panose="020B0304030504040204" charset="-120"/>
                <a:ea typeface="Microsoft JhengHei Light" panose="020B0304030504040204" charset="-120"/>
              </a:rPr>
              <a:t>人</a:t>
            </a:r>
            <a:r>
              <a:rPr lang="en-US" altLang="zh-CN" sz="4000" b="1">
                <a:solidFill>
                  <a:srgbClr val="C00000"/>
                </a:solidFill>
                <a:effectLst>
                  <a:outerShdw blurRad="38100" dist="19050" dir="2700000" algn="tl" rotWithShape="0">
                    <a:schemeClr val="dk1">
                      <a:alpha val="40000"/>
                    </a:schemeClr>
                  </a:outerShdw>
                </a:effectLst>
                <a:latin typeface="Microsoft JhengHei Light" panose="020B0304030504040204" charset="-120"/>
                <a:ea typeface="Microsoft JhengHei Light" panose="020B0304030504040204" charset="-120"/>
              </a:rPr>
              <a:t> </a:t>
            </a:r>
            <a:r>
              <a:rPr lang="zh-CN" altLang="en-US" sz="4000" b="1">
                <a:solidFill>
                  <a:srgbClr val="C00000"/>
                </a:solidFill>
                <a:effectLst>
                  <a:outerShdw blurRad="38100" dist="19050" dir="2700000" algn="tl" rotWithShape="0">
                    <a:schemeClr val="dk1">
                      <a:alpha val="40000"/>
                    </a:schemeClr>
                  </a:outerShdw>
                </a:effectLst>
                <a:latin typeface="Microsoft JhengHei Light" panose="020B0304030504040204" charset="-120"/>
                <a:ea typeface="Microsoft JhengHei Light" panose="020B0304030504040204" charset="-120"/>
              </a:rPr>
              <a:t>景</a:t>
            </a:r>
            <a:r>
              <a:rPr lang="en-US" altLang="zh-CN" sz="4000" b="1">
                <a:solidFill>
                  <a:srgbClr val="C00000"/>
                </a:solidFill>
                <a:effectLst>
                  <a:outerShdw blurRad="38100" dist="19050" dir="2700000" algn="tl" rotWithShape="0">
                    <a:schemeClr val="dk1">
                      <a:alpha val="40000"/>
                    </a:schemeClr>
                  </a:outerShdw>
                </a:effectLst>
                <a:latin typeface="Microsoft JhengHei Light" panose="020B0304030504040204" charset="-120"/>
                <a:ea typeface="Microsoft JhengHei Light" panose="020B0304030504040204" charset="-120"/>
              </a:rPr>
              <a:t> </a:t>
            </a:r>
            <a:r>
              <a:rPr lang="zh-CN" altLang="en-US" sz="4000" b="1">
                <a:solidFill>
                  <a:srgbClr val="C00000"/>
                </a:solidFill>
                <a:effectLst>
                  <a:outerShdw blurRad="38100" dist="19050" dir="2700000" algn="tl" rotWithShape="0">
                    <a:schemeClr val="dk1">
                      <a:alpha val="40000"/>
                    </a:schemeClr>
                  </a:outerShdw>
                </a:effectLst>
                <a:latin typeface="Microsoft JhengHei Light" panose="020B0304030504040204" charset="-120"/>
                <a:ea typeface="Microsoft JhengHei Light" panose="020B0304030504040204" charset="-120"/>
              </a:rPr>
              <a:t>物</a:t>
            </a:r>
            <a:endParaRPr lang="zh-CN" altLang="en-US" sz="4000" b="1">
              <a:solidFill>
                <a:srgbClr val="C00000"/>
              </a:solidFill>
              <a:effectLst>
                <a:outerShdw blurRad="38100" dist="19050" dir="2700000" algn="tl" rotWithShape="0">
                  <a:schemeClr val="dk1">
                    <a:alpha val="40000"/>
                  </a:schemeClr>
                </a:outerShdw>
              </a:effectLst>
              <a:latin typeface="Microsoft JhengHei Light" panose="020B0304030504040204" charset="-120"/>
              <a:ea typeface="Microsoft JhengHei Light" panose="020B0304030504040204" charset="-120"/>
            </a:endParaRPr>
          </a:p>
        </p:txBody>
      </p:sp>
      <p:sp>
        <p:nvSpPr>
          <p:cNvPr id="11" name="文本框 10"/>
          <p:cNvSpPr txBox="1"/>
          <p:nvPr>
            <p:custDataLst>
              <p:tags r:id="rId11"/>
            </p:custDataLst>
          </p:nvPr>
        </p:nvSpPr>
        <p:spPr>
          <a:xfrm>
            <a:off x="6350635" y="128905"/>
            <a:ext cx="3813175" cy="521970"/>
          </a:xfrm>
          <a:prstGeom prst="rect">
            <a:avLst/>
          </a:prstGeom>
          <a:gradFill>
            <a:gsLst>
              <a:gs pos="50000">
                <a:srgbClr val="EAEAE5"/>
              </a:gs>
              <a:gs pos="0">
                <a:srgbClr val="F1F1EE"/>
              </a:gs>
              <a:gs pos="100000">
                <a:srgbClr val="E3E2DC"/>
              </a:gs>
            </a:gsLst>
            <a:lin scaled="1"/>
          </a:gradFill>
        </p:spPr>
        <p:txBody>
          <a:bodyPr wrap="square" rtlCol="0">
            <a:spAutoFit/>
          </a:bodyPr>
          <a:p>
            <a:r>
              <a:rPr lang="zh-CN" altLang="en-US" sz="2800" b="1" u="sng">
                <a:solidFill>
                  <a:schemeClr val="accent4">
                    <a:lumMod val="50000"/>
                  </a:schemeClr>
                </a:solidFill>
              </a:rPr>
              <a:t>问题</a:t>
            </a:r>
            <a:r>
              <a:rPr lang="en-US" altLang="zh-CN" sz="2800" b="1" u="sng">
                <a:solidFill>
                  <a:schemeClr val="accent4">
                    <a:lumMod val="50000"/>
                  </a:schemeClr>
                </a:solidFill>
              </a:rPr>
              <a:t>1</a:t>
            </a:r>
            <a:r>
              <a:rPr lang="zh-CN" altLang="en-US" sz="2800" b="1" u="sng">
                <a:solidFill>
                  <a:schemeClr val="accent4">
                    <a:lumMod val="50000"/>
                  </a:schemeClr>
                </a:solidFill>
              </a:rPr>
              <a:t>：不会写内容</a:t>
            </a:r>
            <a:endParaRPr lang="zh-CN" altLang="en-US" sz="2800" b="1" u="sng">
              <a:solidFill>
                <a:schemeClr val="accent4">
                  <a:lumMod val="50000"/>
                </a:schemeClr>
              </a:solidFill>
            </a:endParaRPr>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blinds(horizontal)">
                                      <p:cBhvr>
                                        <p:cTn id="27" dur="500"/>
                                        <p:tgtEl>
                                          <p:spTgt spid="10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blinds(horizontal)">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linds(horizontal)">
                                      <p:cBhvr>
                                        <p:cTn id="37" dur="500"/>
                                        <p:tgtEl>
                                          <p:spTgt spid="10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linds(horizont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5" y="0"/>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pic>
        <p:nvPicPr>
          <p:cNvPr id="102" name="图片 101"/>
          <p:cNvPicPr/>
          <p:nvPr/>
        </p:nvPicPr>
        <p:blipFill>
          <a:blip r:embed="rId5"/>
          <a:stretch>
            <a:fillRect/>
          </a:stretch>
        </p:blipFill>
        <p:spPr>
          <a:xfrm>
            <a:off x="635" y="790575"/>
            <a:ext cx="4469130" cy="3251835"/>
          </a:xfrm>
          <a:prstGeom prst="rect">
            <a:avLst/>
          </a:prstGeom>
          <a:noFill/>
          <a:ln w="9525">
            <a:noFill/>
          </a:ln>
        </p:spPr>
      </p:pic>
      <p:sp>
        <p:nvSpPr>
          <p:cNvPr id="5" name="文本框 4"/>
          <p:cNvSpPr txBox="1"/>
          <p:nvPr>
            <p:custDataLst>
              <p:tags r:id="rId6"/>
            </p:custDataLst>
          </p:nvPr>
        </p:nvSpPr>
        <p:spPr>
          <a:xfrm>
            <a:off x="88900" y="4171950"/>
            <a:ext cx="4469130" cy="2306955"/>
          </a:xfrm>
          <a:prstGeom prst="rect">
            <a:avLst/>
          </a:prstGeom>
          <a:noFill/>
        </p:spPr>
        <p:txBody>
          <a:bodyPr wrap="square" rtlCol="0" anchor="t">
            <a:spAutoFit/>
          </a:bodyPr>
          <a:p>
            <a:r>
              <a:rPr lang="zh-CN" altLang="en-US" sz="2400">
                <a:solidFill>
                  <a:srgbClr val="7030A0"/>
                </a:solidFill>
                <a:sym typeface="+mn-ea"/>
              </a:rPr>
              <a:t>diverse natural beauty in rural China</a:t>
            </a:r>
            <a:endParaRPr lang="zh-CN" altLang="en-US" sz="2400">
              <a:solidFill>
                <a:srgbClr val="7030A0"/>
              </a:solidFill>
              <a:sym typeface="+mn-ea"/>
            </a:endParaRPr>
          </a:p>
          <a:p>
            <a:pPr marL="457200" indent="-457200">
              <a:buFont typeface="+mj-lt"/>
              <a:buAutoNum type="alphaLcParenR"/>
            </a:pPr>
            <a:r>
              <a:rPr lang="zh-CN" altLang="en-US" sz="2400">
                <a:solidFill>
                  <a:srgbClr val="7030A0"/>
                </a:solidFill>
                <a:sym typeface="+mn-ea"/>
              </a:rPr>
              <a:t>idyllic </a:t>
            </a:r>
            <a:r>
              <a:rPr lang="en-US" altLang="zh-CN" sz="2400">
                <a:solidFill>
                  <a:srgbClr val="7030A0"/>
                </a:solidFill>
                <a:sym typeface="+mn-ea"/>
              </a:rPr>
              <a:t>(/aɪˈdɪl.ɪk/田园诗般的，田园风光的) </a:t>
            </a:r>
            <a:r>
              <a:rPr lang="zh-CN" altLang="en-US" sz="2400">
                <a:solidFill>
                  <a:srgbClr val="7030A0"/>
                </a:solidFill>
                <a:sym typeface="+mn-ea"/>
              </a:rPr>
              <a:t>village</a:t>
            </a:r>
            <a:endParaRPr lang="zh-CN" altLang="en-US" sz="2400">
              <a:solidFill>
                <a:srgbClr val="7030A0"/>
              </a:solidFill>
              <a:sym typeface="+mn-ea"/>
            </a:endParaRPr>
          </a:p>
          <a:p>
            <a:pPr marL="457200" indent="-457200">
              <a:buFont typeface="+mj-lt"/>
              <a:buAutoNum type="alphaLcParenR"/>
            </a:pPr>
            <a:r>
              <a:rPr lang="zh-CN" altLang="en-US" sz="2400">
                <a:solidFill>
                  <a:srgbClr val="7030A0"/>
                </a:solidFill>
                <a:sym typeface="+mn-ea"/>
              </a:rPr>
              <a:t>idyllic scenes of life in</a:t>
            </a:r>
            <a:r>
              <a:rPr lang="en-US" altLang="zh-CN" sz="2400">
                <a:solidFill>
                  <a:srgbClr val="7030A0"/>
                </a:solidFill>
                <a:sym typeface="+mn-ea"/>
              </a:rPr>
              <a:t> rural China</a:t>
            </a:r>
            <a:endParaRPr lang="en-US" altLang="zh-CN" sz="2400">
              <a:solidFill>
                <a:srgbClr val="7030A0"/>
              </a:solidFill>
              <a:sym typeface="+mn-ea"/>
            </a:endParaRPr>
          </a:p>
        </p:txBody>
      </p:sp>
      <p:pic>
        <p:nvPicPr>
          <p:cNvPr id="103" name="图片 102"/>
          <p:cNvPicPr/>
          <p:nvPr/>
        </p:nvPicPr>
        <p:blipFill>
          <a:blip r:embed="rId7"/>
          <a:srcRect b="13721"/>
          <a:stretch>
            <a:fillRect/>
          </a:stretch>
        </p:blipFill>
        <p:spPr>
          <a:xfrm>
            <a:off x="4558030" y="790575"/>
            <a:ext cx="3810000" cy="3254375"/>
          </a:xfrm>
          <a:prstGeom prst="rect">
            <a:avLst/>
          </a:prstGeom>
          <a:noFill/>
          <a:ln w="9525">
            <a:noFill/>
          </a:ln>
        </p:spPr>
      </p:pic>
      <p:sp>
        <p:nvSpPr>
          <p:cNvPr id="6" name="文本框 5"/>
          <p:cNvSpPr txBox="1"/>
          <p:nvPr>
            <p:custDataLst>
              <p:tags r:id="rId8"/>
            </p:custDataLst>
          </p:nvPr>
        </p:nvSpPr>
        <p:spPr>
          <a:xfrm>
            <a:off x="4558030" y="4171950"/>
            <a:ext cx="3945890" cy="1938020"/>
          </a:xfrm>
          <a:prstGeom prst="rect">
            <a:avLst/>
          </a:prstGeom>
          <a:noFill/>
        </p:spPr>
        <p:txBody>
          <a:bodyPr wrap="square" rtlCol="0" anchor="t">
            <a:spAutoFit/>
          </a:bodyPr>
          <a:p>
            <a:pPr marL="457200" indent="-457200">
              <a:buFont typeface="+mj-lt"/>
              <a:buAutoNum type="alphaLcParenR"/>
            </a:pPr>
            <a:r>
              <a:rPr lang="zh-CN" altLang="en-US" sz="2400">
                <a:solidFill>
                  <a:srgbClr val="7030A0"/>
                </a:solidFill>
                <a:sym typeface="+mn-ea"/>
              </a:rPr>
              <a:t>historical town</a:t>
            </a:r>
            <a:r>
              <a:rPr lang="en-US" altLang="zh-CN" sz="2400">
                <a:solidFill>
                  <a:srgbClr val="7030A0"/>
                </a:solidFill>
                <a:sym typeface="+mn-ea"/>
              </a:rPr>
              <a:t> </a:t>
            </a:r>
            <a:endParaRPr lang="en-US" altLang="zh-CN" sz="2400">
              <a:solidFill>
                <a:srgbClr val="7030A0"/>
              </a:solidFill>
              <a:sym typeface="+mn-ea"/>
            </a:endParaRPr>
          </a:p>
          <a:p>
            <a:pPr marL="457200" indent="-457200">
              <a:buFont typeface="+mj-lt"/>
              <a:buAutoNum type="alphaLcParenR"/>
            </a:pPr>
            <a:r>
              <a:rPr lang="en-US" altLang="zh-CN" sz="2400">
                <a:solidFill>
                  <a:srgbClr val="7030A0"/>
                </a:solidFill>
                <a:sym typeface="+mn-ea"/>
              </a:rPr>
              <a:t>historical buildings with regional characteristics</a:t>
            </a:r>
            <a:endParaRPr lang="en-US" altLang="zh-CN" sz="2400">
              <a:solidFill>
                <a:srgbClr val="7030A0"/>
              </a:solidFill>
              <a:sym typeface="+mn-ea"/>
            </a:endParaRPr>
          </a:p>
          <a:p>
            <a:pPr marL="457200" indent="-457200">
              <a:buFont typeface="+mj-lt"/>
              <a:buAutoNum type="alphaLcParenR"/>
            </a:pPr>
            <a:r>
              <a:rPr lang="en-US" altLang="zh-CN" sz="2400">
                <a:solidFill>
                  <a:srgbClr val="7030A0"/>
                </a:solidFill>
                <a:sym typeface="+mn-ea"/>
              </a:rPr>
              <a:t>oriental architectural features</a:t>
            </a:r>
            <a:endParaRPr lang="en-US" altLang="zh-CN" sz="2400">
              <a:solidFill>
                <a:srgbClr val="7030A0"/>
              </a:solidFill>
              <a:sym typeface="+mn-ea"/>
            </a:endParaRPr>
          </a:p>
        </p:txBody>
      </p:sp>
      <p:sp>
        <p:nvSpPr>
          <p:cNvPr id="8" name="文本框 7"/>
          <p:cNvSpPr txBox="1"/>
          <p:nvPr>
            <p:custDataLst>
              <p:tags r:id="rId9"/>
            </p:custDataLst>
          </p:nvPr>
        </p:nvSpPr>
        <p:spPr>
          <a:xfrm>
            <a:off x="8611235" y="4171950"/>
            <a:ext cx="3491230" cy="1198880"/>
          </a:xfrm>
          <a:prstGeom prst="rect">
            <a:avLst/>
          </a:prstGeom>
          <a:noFill/>
        </p:spPr>
        <p:txBody>
          <a:bodyPr wrap="square" rtlCol="0" anchor="t">
            <a:spAutoFit/>
          </a:bodyPr>
          <a:p>
            <a:pPr marL="457200" indent="-457200">
              <a:buFont typeface="+mj-lt"/>
              <a:buAutoNum type="alphaLcParenR"/>
            </a:pPr>
            <a:r>
              <a:rPr lang="en-US" sz="2400">
                <a:solidFill>
                  <a:srgbClr val="7030A0"/>
                </a:solidFill>
                <a:sym typeface="+mn-ea"/>
              </a:rPr>
              <a:t>unique and time-honored tradition</a:t>
            </a:r>
            <a:endParaRPr lang="en-US" sz="2400">
              <a:solidFill>
                <a:srgbClr val="7030A0"/>
              </a:solidFill>
              <a:sym typeface="+mn-ea"/>
            </a:endParaRPr>
          </a:p>
          <a:p>
            <a:pPr marL="457200" indent="-457200">
              <a:buFont typeface="+mj-lt"/>
              <a:buAutoNum type="alphaLcParenR"/>
            </a:pPr>
            <a:r>
              <a:rPr lang="en-US" altLang="zh-CN" sz="2400">
                <a:solidFill>
                  <a:srgbClr val="7030A0"/>
                </a:solidFill>
                <a:sym typeface="+mn-ea"/>
              </a:rPr>
              <a:t>diverse customs</a:t>
            </a:r>
            <a:endParaRPr lang="en-US" sz="2400">
              <a:solidFill>
                <a:srgbClr val="7030A0"/>
              </a:solidFill>
              <a:sym typeface="+mn-ea"/>
            </a:endParaRPr>
          </a:p>
        </p:txBody>
      </p:sp>
      <p:pic>
        <p:nvPicPr>
          <p:cNvPr id="11" name="图片 10" descr="9c777cbba7b00e9f12daed2302d0b16"/>
          <p:cNvPicPr>
            <a:picLocks noChangeAspect="1"/>
          </p:cNvPicPr>
          <p:nvPr/>
        </p:nvPicPr>
        <p:blipFill>
          <a:blip r:embed="rId10"/>
          <a:srcRect t="-496" r="7342"/>
          <a:stretch>
            <a:fillRect/>
          </a:stretch>
        </p:blipFill>
        <p:spPr>
          <a:xfrm>
            <a:off x="8413115" y="775335"/>
            <a:ext cx="3798570" cy="3090545"/>
          </a:xfrm>
          <a:prstGeom prst="rect">
            <a:avLst/>
          </a:prstGeom>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linds(horizontal)">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linds(horizont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5" y="0"/>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pic>
        <p:nvPicPr>
          <p:cNvPr id="4" name="图片 3" descr="143b7e0996d8cf2773e4a5c6563a3e1"/>
          <p:cNvPicPr>
            <a:picLocks noChangeAspect="1"/>
          </p:cNvPicPr>
          <p:nvPr>
            <p:custDataLst>
              <p:tags r:id="rId5"/>
            </p:custDataLst>
          </p:nvPr>
        </p:nvPicPr>
        <p:blipFill>
          <a:blip r:embed="rId6"/>
          <a:stretch>
            <a:fillRect/>
          </a:stretch>
        </p:blipFill>
        <p:spPr>
          <a:xfrm>
            <a:off x="167640" y="930910"/>
            <a:ext cx="4100830" cy="3075940"/>
          </a:xfrm>
          <a:prstGeom prst="rect">
            <a:avLst/>
          </a:prstGeom>
        </p:spPr>
      </p:pic>
      <p:pic>
        <p:nvPicPr>
          <p:cNvPr id="2" name="图片 1" descr="1fcd5055aa4d7aa227469b2aed1b6fa"/>
          <p:cNvPicPr>
            <a:picLocks noChangeAspect="1"/>
          </p:cNvPicPr>
          <p:nvPr>
            <p:custDataLst>
              <p:tags r:id="rId7"/>
            </p:custDataLst>
          </p:nvPr>
        </p:nvPicPr>
        <p:blipFill>
          <a:blip r:embed="rId8"/>
          <a:srcRect t="2556" b="8417"/>
          <a:stretch>
            <a:fillRect/>
          </a:stretch>
        </p:blipFill>
        <p:spPr>
          <a:xfrm>
            <a:off x="4410710" y="930910"/>
            <a:ext cx="3495040" cy="3096260"/>
          </a:xfrm>
          <a:prstGeom prst="rect">
            <a:avLst/>
          </a:prstGeom>
        </p:spPr>
      </p:pic>
      <p:sp>
        <p:nvSpPr>
          <p:cNvPr id="11" name="文本框 10"/>
          <p:cNvSpPr txBox="1"/>
          <p:nvPr/>
        </p:nvSpPr>
        <p:spPr>
          <a:xfrm>
            <a:off x="735330" y="4281170"/>
            <a:ext cx="10688320" cy="1198880"/>
          </a:xfrm>
          <a:prstGeom prst="rect">
            <a:avLst/>
          </a:prstGeom>
          <a:noFill/>
        </p:spPr>
        <p:txBody>
          <a:bodyPr wrap="square" rtlCol="0" anchor="t">
            <a:spAutoFit/>
          </a:bodyPr>
          <a:p>
            <a:pPr marL="342900" indent="-342900">
              <a:buFont typeface="Wingdings" panose="05000000000000000000" charset="0"/>
              <a:buChar char="l"/>
            </a:pPr>
            <a:r>
              <a:rPr lang="en-US" altLang="zh-CN" sz="2400">
                <a:solidFill>
                  <a:srgbClr val="7030A0"/>
                </a:solidFill>
              </a:rPr>
              <a:t>traditional craft</a:t>
            </a:r>
            <a:endParaRPr lang="en-US" altLang="zh-CN" sz="2400">
              <a:solidFill>
                <a:srgbClr val="7030A0"/>
              </a:solidFill>
            </a:endParaRPr>
          </a:p>
          <a:p>
            <a:pPr marL="342900" indent="-342900">
              <a:buFont typeface="Wingdings" panose="05000000000000000000" charset="0"/>
              <a:buChar char="l"/>
            </a:pPr>
            <a:r>
              <a:rPr lang="en-US" altLang="zh-CN" sz="2400">
                <a:solidFill>
                  <a:srgbClr val="7030A0"/>
                </a:solidFill>
              </a:rPr>
              <a:t>performing arts</a:t>
            </a:r>
            <a:endParaRPr lang="en-US" altLang="zh-CN" sz="2400">
              <a:solidFill>
                <a:srgbClr val="7030A0"/>
              </a:solidFill>
            </a:endParaRPr>
          </a:p>
          <a:p>
            <a:pPr marL="342900" indent="-342900">
              <a:buFont typeface="Wingdings" panose="05000000000000000000" charset="0"/>
              <a:buChar char="l"/>
            </a:pPr>
            <a:r>
              <a:rPr lang="en-US" altLang="zh-CN" sz="2400">
                <a:solidFill>
                  <a:srgbClr val="7030A0"/>
                </a:solidFill>
              </a:rPr>
              <a:t>folk culture 民间文化/folk art 民间艺术/folk dancing 民间舞蹈</a:t>
            </a:r>
            <a:endParaRPr lang="en-US" altLang="zh-CN" sz="2400">
              <a:solidFill>
                <a:srgbClr val="7030A0"/>
              </a:solidFill>
            </a:endParaRPr>
          </a:p>
        </p:txBody>
      </p:sp>
      <p:pic>
        <p:nvPicPr>
          <p:cNvPr id="12" name="图片 11" descr="95cf9302a2f95c84431856a9769a9ed"/>
          <p:cNvPicPr>
            <a:picLocks noChangeAspect="1"/>
          </p:cNvPicPr>
          <p:nvPr>
            <p:custDataLst>
              <p:tags r:id="rId9"/>
            </p:custDataLst>
          </p:nvPr>
        </p:nvPicPr>
        <p:blipFill>
          <a:blip r:embed="rId10"/>
          <a:stretch>
            <a:fillRect/>
          </a:stretch>
        </p:blipFill>
        <p:spPr>
          <a:xfrm>
            <a:off x="8088630" y="1009650"/>
            <a:ext cx="3891280" cy="2918460"/>
          </a:xfrm>
          <a:prstGeom prst="rect">
            <a:avLst/>
          </a:prstGeom>
        </p:spPr>
      </p:pic>
    </p:spTree>
    <p:custDataLst>
      <p:tags r:id="rId1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35" y="635"/>
            <a:ext cx="12190730" cy="6857365"/>
          </a:xfrm>
          <a:prstGeom prst="rect">
            <a:avLst/>
          </a:prstGeom>
        </p:spPr>
      </p:pic>
      <p:pic>
        <p:nvPicPr>
          <p:cNvPr id="10" name="图片 9"/>
          <p:cNvPicPr>
            <a:picLocks noChangeAspect="1"/>
          </p:cNvPicPr>
          <p:nvPr userDrawn="1">
            <p:custDataLst>
              <p:tags r:id="rId3"/>
            </p:custDataLst>
          </p:nvPr>
        </p:nvPicPr>
        <p:blipFill>
          <a:blip r:embed="rId4"/>
          <a:stretch>
            <a:fillRect/>
          </a:stretch>
        </p:blipFill>
        <p:spPr>
          <a:xfrm flipH="1">
            <a:off x="9144000" y="4281170"/>
            <a:ext cx="3048000" cy="2604135"/>
          </a:xfrm>
          <a:prstGeom prst="rect">
            <a:avLst/>
          </a:prstGeom>
        </p:spPr>
      </p:pic>
      <p:sp>
        <p:nvSpPr>
          <p:cNvPr id="4" name="文本框 3"/>
          <p:cNvSpPr txBox="1"/>
          <p:nvPr/>
        </p:nvSpPr>
        <p:spPr>
          <a:xfrm>
            <a:off x="230505" y="821690"/>
            <a:ext cx="11906885" cy="5262245"/>
          </a:xfrm>
          <a:prstGeom prst="rect">
            <a:avLst/>
          </a:prstGeom>
          <a:noFill/>
        </p:spPr>
        <p:txBody>
          <a:bodyPr wrap="square" rtlCol="0">
            <a:spAutoFit/>
          </a:bodyPr>
          <a:p>
            <a:r>
              <a:rPr lang="en-US" altLang="zh-CN" sz="3200" b="1">
                <a:solidFill>
                  <a:srgbClr val="C00000"/>
                </a:solidFill>
              </a:rPr>
              <a:t>exhibition/display/show</a:t>
            </a:r>
            <a:endParaRPr lang="en-US" altLang="zh-CN" sz="3200" b="1">
              <a:solidFill>
                <a:srgbClr val="C00000"/>
              </a:solidFill>
            </a:endParaRPr>
          </a:p>
          <a:p>
            <a:r>
              <a:rPr lang="en-US" altLang="zh-CN" sz="3200" b="1">
                <a:solidFill>
                  <a:schemeClr val="accent2">
                    <a:lumMod val="50000"/>
                  </a:schemeClr>
                </a:solidFill>
              </a:rPr>
              <a:t>v. show/display</a:t>
            </a:r>
            <a:endParaRPr lang="en-US" altLang="zh-CN" sz="3200" b="1">
              <a:solidFill>
                <a:schemeClr val="accent2">
                  <a:lumMod val="50000"/>
                </a:schemeClr>
              </a:solidFill>
            </a:endParaRPr>
          </a:p>
          <a:p>
            <a:r>
              <a:rPr lang="en-US" altLang="zh-CN" sz="2800">
                <a:sym typeface="+mn-ea"/>
              </a:rPr>
              <a:t>e.g. The exhibition displays changes to people’s livelihood in rural areas over the years.</a:t>
            </a:r>
            <a:endParaRPr lang="en-US" altLang="zh-CN" sz="2800"/>
          </a:p>
          <a:p>
            <a:endParaRPr lang="en-US" altLang="zh-CN" sz="3200" b="1">
              <a:solidFill>
                <a:schemeClr val="accent2">
                  <a:lumMod val="50000"/>
                </a:schemeClr>
              </a:solidFill>
            </a:endParaRPr>
          </a:p>
          <a:p>
            <a:r>
              <a:rPr lang="en-US" altLang="zh-CN" sz="3200" b="1">
                <a:solidFill>
                  <a:srgbClr val="C00000"/>
                </a:solidFill>
                <a:sym typeface="+mn-ea"/>
              </a:rPr>
              <a:t>these works</a:t>
            </a:r>
            <a:endParaRPr lang="en-US" altLang="zh-CN" sz="3200" b="1">
              <a:solidFill>
                <a:schemeClr val="accent2">
                  <a:lumMod val="50000"/>
                </a:schemeClr>
              </a:solidFill>
              <a:sym typeface="+mn-ea"/>
            </a:endParaRPr>
          </a:p>
          <a:p>
            <a:r>
              <a:rPr lang="zh-CN" altLang="en-US" sz="3200"/>
              <a:t>(</a:t>
            </a:r>
            <a:r>
              <a:rPr lang="zh-CN" altLang="en-US" sz="3200">
                <a:sym typeface="+mn-ea"/>
              </a:rPr>
              <a:t>photographs will be exhibited</a:t>
            </a:r>
            <a:r>
              <a:rPr lang="en-US" altLang="zh-CN" sz="3200">
                <a:sym typeface="+mn-ea"/>
              </a:rPr>
              <a:t>/will also be on display to</a:t>
            </a:r>
            <a:r>
              <a:rPr lang="zh-CN" altLang="en-US" sz="3200"/>
              <a:t>)</a:t>
            </a:r>
            <a:r>
              <a:rPr lang="en-US" altLang="zh-CN" sz="3200" b="1">
                <a:solidFill>
                  <a:schemeClr val="accent2">
                    <a:lumMod val="50000"/>
                  </a:schemeClr>
                </a:solidFill>
              </a:rPr>
              <a:t> v. </a:t>
            </a:r>
            <a:r>
              <a:rPr lang="en-US" altLang="zh-CN" sz="3200" b="1">
                <a:solidFill>
                  <a:schemeClr val="accent2">
                    <a:lumMod val="50000"/>
                  </a:schemeClr>
                </a:solidFill>
                <a:sym typeface="+mn-ea"/>
              </a:rPr>
              <a:t>capture (</a:t>
            </a:r>
            <a:r>
              <a:rPr lang="en-US" altLang="zh-CN" sz="2000" b="1">
                <a:solidFill>
                  <a:schemeClr val="accent2">
                    <a:lumMod val="50000"/>
                  </a:schemeClr>
                </a:solidFill>
                <a:sym typeface="+mn-ea"/>
              </a:rPr>
              <a:t>（用文字或图象）表现，描绘，刻画</a:t>
            </a:r>
            <a:r>
              <a:rPr lang="en-US" altLang="zh-CN" sz="3200" b="1">
                <a:solidFill>
                  <a:schemeClr val="accent2">
                    <a:lumMod val="50000"/>
                  </a:schemeClr>
                </a:solidFill>
                <a:sym typeface="+mn-ea"/>
              </a:rPr>
              <a:t>)/present/describe/</a:t>
            </a:r>
            <a:r>
              <a:rPr lang="en-US" altLang="zh-CN" sz="3200" b="1">
                <a:solidFill>
                  <a:schemeClr val="accent2">
                    <a:lumMod val="50000"/>
                  </a:schemeClr>
                </a:solidFill>
                <a:highlight>
                  <a:srgbClr val="FFFF00"/>
                </a:highlight>
                <a:sym typeface="+mn-ea"/>
              </a:rPr>
              <a:t>tell</a:t>
            </a:r>
            <a:r>
              <a:rPr lang="en-US" altLang="zh-CN" sz="3200" b="1">
                <a:solidFill>
                  <a:schemeClr val="accent2">
                    <a:lumMod val="50000"/>
                  </a:schemeClr>
                </a:solidFill>
                <a:sym typeface="+mn-ea"/>
              </a:rPr>
              <a:t> Chinese stories</a:t>
            </a:r>
            <a:endParaRPr lang="en-US" altLang="zh-CN" sz="3200" b="1">
              <a:solidFill>
                <a:schemeClr val="accent2">
                  <a:lumMod val="50000"/>
                </a:schemeClr>
              </a:solidFill>
              <a:sym typeface="+mn-ea"/>
            </a:endParaRPr>
          </a:p>
          <a:p>
            <a:r>
              <a:rPr lang="en-US" altLang="zh-CN" sz="2800">
                <a:sym typeface="+mn-ea"/>
              </a:rPr>
              <a:t>e.g. A total of 111 photos will be selected for display, recording the great changes that have taken place in China’s rural areas over the years.</a:t>
            </a:r>
            <a:endParaRPr lang="en-US" altLang="zh-CN" sz="2800" b="1">
              <a:solidFill>
                <a:schemeClr val="accent2">
                  <a:lumMod val="50000"/>
                </a:schemeClr>
              </a:solidFill>
              <a:sym typeface="+mn-ea"/>
            </a:endParaRPr>
          </a:p>
        </p:txBody>
      </p:sp>
      <p:sp>
        <p:nvSpPr>
          <p:cNvPr id="3" name="文本框 2"/>
          <p:cNvSpPr txBox="1"/>
          <p:nvPr>
            <p:custDataLst>
              <p:tags r:id="rId5"/>
            </p:custDataLst>
          </p:nvPr>
        </p:nvSpPr>
        <p:spPr>
          <a:xfrm>
            <a:off x="231140" y="43815"/>
            <a:ext cx="6510655" cy="583565"/>
          </a:xfrm>
          <a:prstGeom prst="rect">
            <a:avLst/>
          </a:prstGeom>
          <a:noFill/>
        </p:spPr>
        <p:txBody>
          <a:bodyPr wrap="square" rtlCol="0">
            <a:spAutoFit/>
          </a:bodyPr>
          <a:p>
            <a:r>
              <a:rPr lang="en-US" altLang="zh-CN" sz="3200" b="1" i="1">
                <a:solidFill>
                  <a:schemeClr val="accent1">
                    <a:lumMod val="50000"/>
                  </a:schemeClr>
                </a:solidFill>
              </a:rPr>
              <a:t>para 2. </a:t>
            </a:r>
            <a:endParaRPr lang="en-US" altLang="zh-CN" sz="3200" b="1" i="1">
              <a:solidFill>
                <a:schemeClr val="accent1">
                  <a:lumMod val="50000"/>
                </a:schemeClr>
              </a:solidFill>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linds(horizontal)">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 name="KSO_WM_SLIDE_BACKGROUND_TYPE" val="frame"/>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 name="KSO_WM_SLIDE_BACKGROUND_TYPE" val="topBottom"/>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 name="KSO_WM_SLIDE_BACKGROUND_TYPE" val="bottomTop"/>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2*i*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7*i*2"/>
  <p:tag name="KSO_WM_UNIT_LAYERLEVEL" val="1"/>
  <p:tag name="KSO_WM_TAG_VERSION" val="1.0"/>
  <p:tag name="KSO_WM_BEAUTIFY_FLAG" val="#wm#"/>
  <p:tag name="KSO_WM_SLIDE_BACKGROUND_TYPE" val="navigation"/>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86"/>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86"/>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8.xml><?xml version="1.0" encoding="utf-8"?>
<p:tagLst xmlns:p="http://schemas.openxmlformats.org/presentationml/2006/main">
  <p:tag name="KSO_WM_COMBINE_RELATE_SLIDE_ID" val="background20176466_1"/>
  <p:tag name="KSO_WM_TEMPLATE_THUMBS_INDEX" val="1、4、5、6、11、12、16、17、21、27、31"/>
  <p:tag name="KSO_WM_TEMPLATE_SUBCATEGORY" val="0"/>
  <p:tag name="KSO_WM_TAG_VERSION" val="1.0"/>
  <p:tag name="KSO_WM_BEAUTIFY_FLAG" val="#wm#"/>
  <p:tag name="KSO_WM_TEMPLATE_CATEGORY" val="custom"/>
  <p:tag name="KSO_WM_TEMPLATE_INDEX" val="20177186"/>
  <p:tag name="KSO_WM_TEMPLATE_MASTER_TYPE" val="1"/>
  <p:tag name="KSO_WM_TEMPLATE_COLOR_TYPE" val="1"/>
  <p:tag name="KSO_WM_TEMPLATE_MASTER_THUMB_INDEX" val="18"/>
  <p:tag name="KSO_WM_UNIT_SHOW_EDIT_AREA_INDICATION" val="0"/>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4"/>
  <p:tag name="KSO_WM_UNIT_LAYERLEVEL" val="1"/>
  <p:tag name="KSO_WM_TAG_VERSION" val="1.0"/>
  <p:tag name="KSO_WM_BEAUTIFY_FLAG" val="#wm#"/>
  <p:tag name="KSO_WM_SLIDE_BACKGROUND_MASK_FLAG" val="1"/>
  <p:tag name="KSO_WM_UNIT_TYPE" val="y"/>
  <p:tag name="KSO_WM_UNIT_INDEX" val="4"/>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SLIDE_BACKGROUND_MASK_FLAG" val="1"/>
  <p:tag name="KSO_WM_UNIT_TYPE" val="y"/>
  <p:tag name="KSO_WM_UNIT_INDEX" val="3"/>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SLIDE_BACKGROUND_MASK_FLAG" val="1"/>
  <p:tag name="KSO_WM_UNIT_TYPE" val="y"/>
  <p:tag name="KSO_WM_UNIT_INDEX"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2*i*2"/>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5*i*2"/>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6*i*2"/>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8*i*1"/>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8*i*2"/>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9*i*1"/>
  <p:tag name="KSO_WM_UNIT_BK_DARK_LIGHT" val="2"/>
  <p:tag name="KSO_WM_UNIT_LAYERLEVEL" val="1"/>
  <p:tag name="KSO_WM_TAG_VERSION" val="1.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9*i*2"/>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0*i*2"/>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2"/>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 name="KSO_WM_SLIDE_BACKGROUND_TYPE" val="frame"/>
  <p:tag name="KSO_WM_SLIDE_BK_DARK_LIGHT" val="2"/>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4"/>
  <p:tag name="KSO_WM_UNIT_LAYERLEVEL" val="1"/>
  <p:tag name="KSO_WM_TAG_VERSION" val="1.0"/>
  <p:tag name="KSO_WM_BEAUTIFY_FLAG" val="#wm#"/>
  <p:tag name="KSO_WM_SLIDE_BACKGROUND_MASK_FLAG" val="1"/>
  <p:tag name="KSO_WM_UNIT_TYPE" val="y"/>
  <p:tag name="KSO_WM_UNIT_INDEX" val="4"/>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 name="KSO_WM_SLIDE_BACKGROUND_TYPE" val="topBottom"/>
  <p:tag name="KSO_WM_SLIDE_BK_DARK_LIGHT" val="2"/>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 name="KSO_WM_SLIDE_BACKGROUND_TYPE" val="bottomTop"/>
  <p:tag name="KSO_WM_SLIDE_BK_DARK_LIGHT" val="2"/>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7*i*2"/>
  <p:tag name="KSO_WM_UNIT_LAYERLEVEL" val="1"/>
  <p:tag name="KSO_WM_TAG_VERSION" val="1.0"/>
  <p:tag name="KSO_WM_BEAUTIFY_FLAG" val="#wm#"/>
  <p:tag name="KSO_WM_SLIDE_BACKGROUND_TYPE" val="navigation"/>
  <p:tag name="KSO_WM_SLIDE_BK_DARK_LIGHT" val="2"/>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86"/>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86"/>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56.xml><?xml version="1.0" encoding="utf-8"?>
<p:tagLst xmlns:p="http://schemas.openxmlformats.org/presentationml/2006/main">
  <p:tag name="KSO_WM_COMBINE_RELATE_SLIDE_ID" val="background20176466_1"/>
  <p:tag name="KSO_WM_TEMPLATE_THUMBS_INDEX" val="1、4、5、6、11、12、16、17、21、27、31"/>
  <p:tag name="KSO_WM_TEMPLATE_SUBCATEGORY" val="0"/>
  <p:tag name="KSO_WM_TAG_VERSION" val="1.0"/>
  <p:tag name="KSO_WM_BEAUTIFY_FLAG" val="#wm#"/>
  <p:tag name="KSO_WM_TEMPLATE_CATEGORY" val="custom"/>
  <p:tag name="KSO_WM_TEMPLATE_INDEX" val="20177186"/>
  <p:tag name="KSO_WM_TEMPLATE_MASTER_TYPE" val="1"/>
  <p:tag name="KSO_WM_TEMPLATE_COLOR_TYPE" val="1"/>
  <p:tag name="KSO_WM_TEMPLATE_MASTER_THUMB_INDEX" val="18"/>
  <p:tag name="KSO_WM_UNIT_SHOW_EDIT_AREA_INDICATION" val="0"/>
</p:tagLst>
</file>

<file path=ppt/tags/tag357.xml><?xml version="1.0" encoding="utf-8"?>
<p:tagLst xmlns:p="http://schemas.openxmlformats.org/presentationml/2006/main">
  <p:tag name="KSO_WM_UNIT_ISCONTENTSTITLE" val="0"/>
  <p:tag name="KSO_WM_UNIT_PRESET_TEXT" val="第一章"/>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11*a*1"/>
  <p:tag name="KSO_WM_TEMPLATE_CATEGORY" val="custom"/>
  <p:tag name="KSO_WM_TEMPLATE_INDEX" val="20177186"/>
  <p:tag name="KSO_WM_UNIT_LAYERLEVEL" val="1"/>
  <p:tag name="KSO_WM_TAG_VERSION" val="1.0"/>
  <p:tag name="KSO_WM_BEAUTIFY_FLAG" val="#wm#"/>
</p:tagLst>
</file>

<file path=ppt/tags/tag358.xml><?xml version="1.0" encoding="utf-8"?>
<p:tagLst xmlns:p="http://schemas.openxmlformats.org/presentationml/2006/main">
  <p:tag name="KSO_WM_UNIT_ISCONTENTSTITLE" val="0"/>
  <p:tag name="KSO_WM_UNIT_PRESET_TEXT" val="第一章"/>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177186_11*a*1"/>
  <p:tag name="KSO_WM_TEMPLATE_CATEGORY" val="custom"/>
  <p:tag name="KSO_WM_TEMPLATE_INDEX" val="20177186"/>
  <p:tag name="KSO_WM_UNIT_LAYERLEVEL" val="1"/>
  <p:tag name="KSO_WM_TAG_VERSION" val="1.0"/>
  <p:tag name="KSO_WM_BEAUTIFY_FLAG" val=""/>
</p:tagLst>
</file>

<file path=ppt/tags/tag359.xml><?xml version="1.0" encoding="utf-8"?>
<p:tagLst xmlns:p="http://schemas.openxmlformats.org/presentationml/2006/main">
  <p:tag name="KSO_WM_COMBINE_RELATE_SLIDE_ID" val="background20176466_6"/>
  <p:tag name="KSO_WM_SLIDE_ID" val="custom20177186_11"/>
  <p:tag name="KSO_WM_TEMPLATE_SUBCATEGORY" val="0"/>
  <p:tag name="KSO_WM_SLIDE_TYPE" val="sectionTitle"/>
  <p:tag name="KSO_WM_SLIDE_SUBTYPE" val="pureTxt"/>
  <p:tag name="KSO_WM_SLIDE_ITEM_CNT" val="0"/>
  <p:tag name="KSO_WM_SLIDE_INDEX" val="11"/>
  <p:tag name="KSO_WM_TAG_VERSION" val="1.0"/>
  <p:tag name="KSO_WM_BEAUTIFY_FLAG" val="#wm#"/>
  <p:tag name="KSO_WM_TEMPLATE_CATEGORY" val="custom"/>
  <p:tag name="KSO_WM_TEMPLATE_INDEX" val="20177186"/>
  <p:tag name="KSO_WM_SLIDE_LAYOUT" val="a"/>
  <p:tag name="KSO_WM_SLIDE_LAYOUT_CNT" val="1"/>
  <p:tag name="KSO_WM_TEMPLATE_MASTER_TYPE" val="1"/>
  <p:tag name="KSO_WM_TEMPLATE_COLOR_TYPE"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3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SLIDE_BACKGROUND_MASK_FLAG" val="1"/>
  <p:tag name="KSO_WM_UNIT_TYPE" val="y"/>
  <p:tag name="KSO_WM_UNIT_INDEX" val="3"/>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00.xml><?xml version="1.0" encoding="utf-8"?>
<p:tagLst xmlns:p="http://schemas.openxmlformats.org/presentationml/2006/main">
  <p:tag name="KSO_WM_UNIT_PLACING_PICTURE_USER_VIEWPORT" val="{&quot;height&quot;:15909,&quot;width&quot;:4627}"/>
  <p:tag name="KSO_WM_BEAUTIFY_FLAG" val=""/>
</p:tagLst>
</file>

<file path=ppt/tags/tag401.xml><?xml version="1.0" encoding="utf-8"?>
<p:tagLst xmlns:p="http://schemas.openxmlformats.org/presentationml/2006/main">
  <p:tag name="KSO_WM_BEAUTIFY_FLAG" val=""/>
  <p:tag name="KSO_WM_UNIT_PLACING_PICTURE_USER_VIEWPORT" val="{&quot;height&quot;:19091,&quot;width&quot;:9372}"/>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42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c44dc56-b378-4436-a105-3b243d3b9ad9}"/>
  <p:tag name="KSO_WM_UNIT_TYPE" val="i"/>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 name="WM_BEAUTIFY_SHAPE_IDENTITY" val="{0cfa5d6c-b0d6-46e2-bced-9b1cf4db84cf}"/>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LIDE_BK_DARK_LIGHT" val="2"/>
  <p:tag name="KSO_WM_SLIDE_BACKGROUND_TYPE" val="gener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5*i*2"/>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6*i*2"/>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SLIDE_BACKGROUND_MASK_FLAG" val="1"/>
  <p:tag name="KSO_WM_UNIT_TYPE" val="y"/>
  <p:tag name="KSO_WM_UNIT_INDEX" val="2"/>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8*i*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8*i*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9*i*1"/>
  <p:tag name="KSO_WM_UNIT_BK_DARK_LIGHT" val="2"/>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9*i*2"/>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0*i*2"/>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4">
      <a:dk1>
        <a:srgbClr val="000000"/>
      </a:dk1>
      <a:lt1>
        <a:srgbClr val="FFFFFF"/>
      </a:lt1>
      <a:dk2>
        <a:srgbClr val="CAD3D9"/>
      </a:dk2>
      <a:lt2>
        <a:srgbClr val="F3F4EF"/>
      </a:lt2>
      <a:accent1>
        <a:srgbClr val="718EA4"/>
      </a:accent1>
      <a:accent2>
        <a:srgbClr val="7A9399"/>
      </a:accent2>
      <a:accent3>
        <a:srgbClr val="7E9890"/>
      </a:accent3>
      <a:accent4>
        <a:srgbClr val="849B86"/>
      </a:accent4>
      <a:accent5>
        <a:srgbClr val="899F7C"/>
      </a:accent5>
      <a:accent6>
        <a:srgbClr val="90A473"/>
      </a:accent6>
      <a:hlink>
        <a:srgbClr val="495ABD"/>
      </a:hlink>
      <a:folHlink>
        <a:srgbClr val="725E8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4">
      <a:dk1>
        <a:srgbClr val="000000"/>
      </a:dk1>
      <a:lt1>
        <a:srgbClr val="FFFFFF"/>
      </a:lt1>
      <a:dk2>
        <a:srgbClr val="CAD3D9"/>
      </a:dk2>
      <a:lt2>
        <a:srgbClr val="F3F4EF"/>
      </a:lt2>
      <a:accent1>
        <a:srgbClr val="718EA4"/>
      </a:accent1>
      <a:accent2>
        <a:srgbClr val="7A9399"/>
      </a:accent2>
      <a:accent3>
        <a:srgbClr val="7E9890"/>
      </a:accent3>
      <a:accent4>
        <a:srgbClr val="849B86"/>
      </a:accent4>
      <a:accent5>
        <a:srgbClr val="899F7C"/>
      </a:accent5>
      <a:accent6>
        <a:srgbClr val="90A473"/>
      </a:accent6>
      <a:hlink>
        <a:srgbClr val="495ABD"/>
      </a:hlink>
      <a:folHlink>
        <a:srgbClr val="725E8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
    <a:dk1>
      <a:srgbClr val="000000"/>
    </a:dk1>
    <a:lt1>
      <a:srgbClr val="FFFFFF"/>
    </a:lt1>
    <a:dk2>
      <a:srgbClr val="CAD3D9"/>
    </a:dk2>
    <a:lt2>
      <a:srgbClr val="F3F4EF"/>
    </a:lt2>
    <a:accent1>
      <a:srgbClr val="718EA4"/>
    </a:accent1>
    <a:accent2>
      <a:srgbClr val="7A9399"/>
    </a:accent2>
    <a:accent3>
      <a:srgbClr val="7E9890"/>
    </a:accent3>
    <a:accent4>
      <a:srgbClr val="849B86"/>
    </a:accent4>
    <a:accent5>
      <a:srgbClr val="899F7C"/>
    </a:accent5>
    <a:accent6>
      <a:srgbClr val="90A473"/>
    </a:accent6>
    <a:hlink>
      <a:srgbClr val="495ABD"/>
    </a:hlink>
    <a:folHlink>
      <a:srgbClr val="725E82"/>
    </a:folHlink>
  </a:clrScheme>
</a:themeOverride>
</file>

<file path=docProps/app.xml><?xml version="1.0" encoding="utf-8"?>
<Properties xmlns="http://schemas.openxmlformats.org/officeDocument/2006/extended-properties" xmlns:vt="http://schemas.openxmlformats.org/officeDocument/2006/docPropsVTypes">
  <TotalTime>0</TotalTime>
  <Words>4673</Words>
  <Application>WPS 演示</Application>
  <PresentationFormat>宽屏</PresentationFormat>
  <Paragraphs>155</Paragraphs>
  <Slides>18</Slides>
  <Notes>4</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18</vt:i4>
      </vt:variant>
    </vt:vector>
  </HeadingPairs>
  <TitlesOfParts>
    <vt:vector size="34" baseType="lpstr">
      <vt:lpstr>Arial</vt:lpstr>
      <vt:lpstr>宋体</vt:lpstr>
      <vt:lpstr>Wingdings</vt:lpstr>
      <vt:lpstr>隶书</vt:lpstr>
      <vt:lpstr>汉仪尚巍手书W</vt:lpstr>
      <vt:lpstr>Times New Roman</vt:lpstr>
      <vt:lpstr>Microsoft JhengHei Light</vt:lpstr>
      <vt:lpstr>Wingdings</vt:lpstr>
      <vt:lpstr>Calibri</vt:lpstr>
      <vt:lpstr>微软雅黑</vt:lpstr>
      <vt:lpstr>Arial Unicode MS</vt:lpstr>
      <vt:lpstr>HelveticaNeue</vt:lpstr>
      <vt:lpstr>Corbel</vt:lpstr>
      <vt:lpstr>华文新魏</vt:lpstr>
      <vt:lpstr>1_Office 主题​​</vt:lpstr>
      <vt:lpstr>2_Office 主题​​</vt:lpstr>
      <vt:lpstr>PowerPoint 演示文稿</vt:lpstr>
      <vt:lpstr>浙江省十校联盟2023届高三第三次联考应用文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24147</cp:lastModifiedBy>
  <cp:revision>234</cp:revision>
  <dcterms:created xsi:type="dcterms:W3CDTF">2019-06-19T02:08:00Z</dcterms:created>
  <dcterms:modified xsi:type="dcterms:W3CDTF">2023-03-01T06:39:46Z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987D17C3411D402386B8240BAB2611CB</vt:lpwstr>
  </property>
</Properties>
</file>