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9" r:id="rId4"/>
  </p:sldMasterIdLst>
  <p:notesMasterIdLst>
    <p:notesMasterId r:id="rId11"/>
  </p:notesMasterIdLst>
  <p:handoutMasterIdLst>
    <p:handoutMasterId r:id="rId33"/>
  </p:handoutMasterIdLst>
  <p:sldIdLst>
    <p:sldId id="336" r:id="rId5"/>
    <p:sldId id="257" r:id="rId6"/>
    <p:sldId id="259" r:id="rId7"/>
    <p:sldId id="262" r:id="rId8"/>
    <p:sldId id="263" r:id="rId9"/>
    <p:sldId id="300" r:id="rId10"/>
    <p:sldId id="266" r:id="rId12"/>
    <p:sldId id="271" r:id="rId13"/>
    <p:sldId id="267" r:id="rId14"/>
    <p:sldId id="268" r:id="rId15"/>
    <p:sldId id="272" r:id="rId16"/>
    <p:sldId id="269" r:id="rId17"/>
    <p:sldId id="273" r:id="rId18"/>
    <p:sldId id="274" r:id="rId19"/>
    <p:sldId id="275" r:id="rId20"/>
    <p:sldId id="276" r:id="rId21"/>
    <p:sldId id="281" r:id="rId22"/>
    <p:sldId id="282" r:id="rId23"/>
    <p:sldId id="283" r:id="rId24"/>
    <p:sldId id="284" r:id="rId25"/>
    <p:sldId id="285" r:id="rId26"/>
    <p:sldId id="327" r:id="rId27"/>
    <p:sldId id="329" r:id="rId28"/>
    <p:sldId id="332" r:id="rId29"/>
    <p:sldId id="298" r:id="rId30"/>
    <p:sldId id="286" r:id="rId31"/>
    <p:sldId id="303" r:id="rId32"/>
  </p:sldIdLst>
  <p:sldSz cx="12192000" cy="6858000"/>
  <p:notesSz cx="6858000" cy="9144000"/>
  <p:embeddedFontLst>
    <p:embeddedFont>
      <p:font typeface="微软雅黑" panose="020B0503020204020204" charset="-122"/>
      <p:regular r:id="rId38"/>
    </p:embeddedFont>
    <p:embeddedFont>
      <p:font typeface="汉仪旗黑-85S" panose="00020600040101010101" pitchFamily="18" charset="-122"/>
      <p:bold r:id="rId39"/>
    </p:embeddedFont>
    <p:embeddedFont>
      <p:font typeface="楷体" panose="02010609060101010101" pitchFamily="49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  <p:embeddedFont>
      <p:font typeface="DotumChe" panose="020B0609000101010101" pitchFamily="49" charset="-127"/>
      <p:regular r:id="rId49"/>
    </p:embeddedFont>
    <p:embeddedFont>
      <p:font typeface="华文新魏" panose="02010800040101010101" pitchFamily="2" charset="-122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8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font" Target="fonts/font13.fntdata"/><Relationship Id="rId5" Type="http://schemas.openxmlformats.org/officeDocument/2006/relationships/slide" Target="slides/slide1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50271-907A-42B6-B627-6AE1543B68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2.jpeg"/><Relationship Id="rId2" Type="http://schemas.openxmlformats.org/officeDocument/2006/relationships/tags" Target="../tags/tag62.xml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3.jpeg"/><Relationship Id="rId2" Type="http://schemas.openxmlformats.org/officeDocument/2006/relationships/tags" Target="../tags/tag81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4.jpe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5.jpeg"/><Relationship Id="rId2" Type="http://schemas.openxmlformats.org/officeDocument/2006/relationships/tags" Target="../tags/tag128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5.xml"/><Relationship Id="rId8" Type="http://schemas.openxmlformats.org/officeDocument/2006/relationships/tags" Target="../tags/tag184.xml"/><Relationship Id="rId7" Type="http://schemas.openxmlformats.org/officeDocument/2006/relationships/tags" Target="../tags/tag183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6" Type="http://schemas.openxmlformats.org/officeDocument/2006/relationships/tags" Target="../tags/tag192.xml"/><Relationship Id="rId15" Type="http://schemas.openxmlformats.org/officeDocument/2006/relationships/tags" Target="../tags/tag191.xml"/><Relationship Id="rId14" Type="http://schemas.openxmlformats.org/officeDocument/2006/relationships/tags" Target="../tags/tag190.xml"/><Relationship Id="rId13" Type="http://schemas.openxmlformats.org/officeDocument/2006/relationships/tags" Target="../tags/tag189.xml"/><Relationship Id="rId12" Type="http://schemas.openxmlformats.org/officeDocument/2006/relationships/tags" Target="../tags/tag188.xml"/><Relationship Id="rId11" Type="http://schemas.openxmlformats.org/officeDocument/2006/relationships/tags" Target="../tags/tag187.xml"/><Relationship Id="rId10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5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8" Type="http://schemas.openxmlformats.org/officeDocument/2006/relationships/tags" Target="../tags/tag224.xml"/><Relationship Id="rId17" Type="http://schemas.openxmlformats.org/officeDocument/2006/relationships/tags" Target="../tags/tag223.xml"/><Relationship Id="rId16" Type="http://schemas.openxmlformats.org/officeDocument/2006/relationships/tags" Target="../tags/tag222.xml"/><Relationship Id="rId15" Type="http://schemas.openxmlformats.org/officeDocument/2006/relationships/tags" Target="../tags/tag221.xml"/><Relationship Id="rId14" Type="http://schemas.openxmlformats.org/officeDocument/2006/relationships/tags" Target="../tags/tag220.xml"/><Relationship Id="rId13" Type="http://schemas.openxmlformats.org/officeDocument/2006/relationships/tags" Target="../tags/tag219.xml"/><Relationship Id="rId12" Type="http://schemas.openxmlformats.org/officeDocument/2006/relationships/tags" Target="../tags/tag218.xml"/><Relationship Id="rId11" Type="http://schemas.openxmlformats.org/officeDocument/2006/relationships/tags" Target="../tags/tag217.xml"/><Relationship Id="rId10" Type="http://schemas.openxmlformats.org/officeDocument/2006/relationships/tags" Target="../tags/tag21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51.xml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image" Target="../media/image2.jpeg"/><Relationship Id="rId2" Type="http://schemas.openxmlformats.org/officeDocument/2006/relationships/tags" Target="../tags/tag245.xml"/><Relationship Id="rId16" Type="http://schemas.openxmlformats.org/officeDocument/2006/relationships/tags" Target="../tags/tag258.xml"/><Relationship Id="rId15" Type="http://schemas.openxmlformats.org/officeDocument/2006/relationships/tags" Target="../tags/tag257.xml"/><Relationship Id="rId14" Type="http://schemas.openxmlformats.org/officeDocument/2006/relationships/tags" Target="../tags/tag256.xml"/><Relationship Id="rId13" Type="http://schemas.openxmlformats.org/officeDocument/2006/relationships/tags" Target="../tags/tag255.xml"/><Relationship Id="rId12" Type="http://schemas.openxmlformats.org/officeDocument/2006/relationships/tags" Target="../tags/tag254.xml"/><Relationship Id="rId11" Type="http://schemas.openxmlformats.org/officeDocument/2006/relationships/tags" Target="../tags/tag253.xml"/><Relationship Id="rId10" Type="http://schemas.openxmlformats.org/officeDocument/2006/relationships/tags" Target="../tags/tag252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image" Target="../media/image3.jpeg"/><Relationship Id="rId2" Type="http://schemas.openxmlformats.org/officeDocument/2006/relationships/tags" Target="../tags/tag264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image" Target="../media/image4.jpeg"/><Relationship Id="rId2" Type="http://schemas.openxmlformats.org/officeDocument/2006/relationships/tags" Target="../tags/tag287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301.xml"/><Relationship Id="rId6" Type="http://schemas.openxmlformats.org/officeDocument/2006/relationships/tags" Target="../tags/tag300.xml"/><Relationship Id="rId5" Type="http://schemas.openxmlformats.org/officeDocument/2006/relationships/tags" Target="../tags/tag299.xml"/><Relationship Id="rId4" Type="http://schemas.openxmlformats.org/officeDocument/2006/relationships/tags" Target="../tags/tag298.xml"/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3" Type="http://schemas.openxmlformats.org/officeDocument/2006/relationships/image" Target="../media/image5.jpeg"/><Relationship Id="rId2" Type="http://schemas.openxmlformats.org/officeDocument/2006/relationships/tags" Target="../tags/tag311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tags" Target="../tags/tag324.xml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tags" Target="../tags/tag321.xml"/><Relationship Id="rId12" Type="http://schemas.openxmlformats.org/officeDocument/2006/relationships/tags" Target="../tags/tag320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35.xml"/><Relationship Id="rId8" Type="http://schemas.openxmlformats.org/officeDocument/2006/relationships/tags" Target="../tags/tag334.xml"/><Relationship Id="rId7" Type="http://schemas.openxmlformats.org/officeDocument/2006/relationships/tags" Target="../tags/tag333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3" Type="http://schemas.openxmlformats.org/officeDocument/2006/relationships/tags" Target="../tags/tag339.xml"/><Relationship Id="rId12" Type="http://schemas.openxmlformats.org/officeDocument/2006/relationships/tags" Target="../tags/tag338.xml"/><Relationship Id="rId11" Type="http://schemas.openxmlformats.org/officeDocument/2006/relationships/tags" Target="../tags/tag337.xml"/><Relationship Id="rId10" Type="http://schemas.openxmlformats.org/officeDocument/2006/relationships/tags" Target="../tags/tag336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47.xml"/><Relationship Id="rId8" Type="http://schemas.openxmlformats.org/officeDocument/2006/relationships/tags" Target="../tags/tag346.xml"/><Relationship Id="rId7" Type="http://schemas.openxmlformats.org/officeDocument/2006/relationships/tags" Target="../tags/tag345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2" Type="http://schemas.openxmlformats.org/officeDocument/2006/relationships/tags" Target="../tags/tag350.xml"/><Relationship Id="rId11" Type="http://schemas.openxmlformats.org/officeDocument/2006/relationships/tags" Target="../tags/tag349.xml"/><Relationship Id="rId10" Type="http://schemas.openxmlformats.org/officeDocument/2006/relationships/tags" Target="../tags/tag348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6" Type="http://schemas.openxmlformats.org/officeDocument/2006/relationships/tags" Target="../tags/tag390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tags" Target="../tags/tag397.xml"/><Relationship Id="rId7" Type="http://schemas.openxmlformats.org/officeDocument/2006/relationships/tags" Target="../tags/tag396.xml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8" Type="http://schemas.openxmlformats.org/officeDocument/2006/relationships/tags" Target="../tags/tag407.xml"/><Relationship Id="rId17" Type="http://schemas.openxmlformats.org/officeDocument/2006/relationships/tags" Target="../tags/tag406.xml"/><Relationship Id="rId16" Type="http://schemas.openxmlformats.org/officeDocument/2006/relationships/tags" Target="../tags/tag405.xml"/><Relationship Id="rId15" Type="http://schemas.openxmlformats.org/officeDocument/2006/relationships/tags" Target="../tags/tag404.xml"/><Relationship Id="rId14" Type="http://schemas.openxmlformats.org/officeDocument/2006/relationships/tags" Target="../tags/tag403.xml"/><Relationship Id="rId13" Type="http://schemas.openxmlformats.org/officeDocument/2006/relationships/tags" Target="../tags/tag402.xml"/><Relationship Id="rId12" Type="http://schemas.openxmlformats.org/officeDocument/2006/relationships/tags" Target="../tags/tag401.xml"/><Relationship Id="rId11" Type="http://schemas.openxmlformats.org/officeDocument/2006/relationships/tags" Target="../tags/tag400.xml"/><Relationship Id="rId10" Type="http://schemas.openxmlformats.org/officeDocument/2006/relationships/tags" Target="../tags/tag399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tags" Target="../tags/tag413.xml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5" Type="http://schemas.openxmlformats.org/officeDocument/2006/relationships/tags" Target="../tags/tag421.xml"/><Relationship Id="rId14" Type="http://schemas.openxmlformats.org/officeDocument/2006/relationships/tags" Target="../tags/tag420.xml"/><Relationship Id="rId13" Type="http://schemas.openxmlformats.org/officeDocument/2006/relationships/tags" Target="../tags/tag419.xml"/><Relationship Id="rId12" Type="http://schemas.openxmlformats.org/officeDocument/2006/relationships/tags" Target="../tags/tag418.xml"/><Relationship Id="rId11" Type="http://schemas.openxmlformats.org/officeDocument/2006/relationships/tags" Target="../tags/tag417.xml"/><Relationship Id="rId10" Type="http://schemas.openxmlformats.org/officeDocument/2006/relationships/tags" Target="../tags/tag416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black-and-silver-dslr-cameras-on-map-3497120.jpgblack-and-silver-dslr-cameras-on-map-34971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144270"/>
            <a:ext cx="7581900" cy="4264660"/>
          </a:xfrm>
          <a:prstGeom prst="rect">
            <a:avLst/>
          </a:prstGeom>
        </p:spPr>
      </p:pic>
      <p:sp>
        <p:nvSpPr>
          <p:cNvPr id="8" name="直角三角形 7"/>
          <p:cNvSpPr/>
          <p:nvPr userDrawn="1">
            <p:custDataLst>
              <p:tags r:id="rId4"/>
            </p:custDataLst>
          </p:nvPr>
        </p:nvSpPr>
        <p:spPr>
          <a:xfrm rot="2700000">
            <a:off x="11028045" y="4166870"/>
            <a:ext cx="1990725" cy="1990725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0" y="635"/>
            <a:ext cx="5702300" cy="68573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直角三角形 9"/>
          <p:cNvSpPr/>
          <p:nvPr userDrawn="1">
            <p:custDataLst>
              <p:tags r:id="rId6"/>
            </p:custDataLst>
          </p:nvPr>
        </p:nvSpPr>
        <p:spPr>
          <a:xfrm rot="2700000">
            <a:off x="11224895" y="4167505"/>
            <a:ext cx="1990725" cy="19907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1" name="图形 23"/>
          <p:cNvGrpSpPr/>
          <p:nvPr userDrawn="1">
            <p:custDataLst>
              <p:tags r:id="rId7"/>
            </p:custDataLst>
          </p:nvPr>
        </p:nvGrpSpPr>
        <p:grpSpPr>
          <a:xfrm>
            <a:off x="11351260" y="4712970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11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505460" y="1786890"/>
            <a:ext cx="4773295" cy="1998980"/>
          </a:xfrm>
        </p:spPr>
        <p:txBody>
          <a:bodyPr vert="horz" lIns="91440" tIns="45720" rIns="91440" bIns="0" rtlCol="0" anchor="b" anchorCtr="0">
            <a:normAutofit/>
          </a:bodyPr>
          <a:lstStyle>
            <a:lvl1pPr>
              <a:defRPr lang="zh-CN" altLang="en-US" sz="5400" b="0" spc="600" baseline="0" dirty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505460" y="3898265"/>
            <a:ext cx="4773295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>
              <a:buNone/>
              <a:defRPr lang="zh-CN" altLang="en-US" sz="2000" spc="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green-and-multicolored-globe-893179.jpggreen-and-multicolored-globe-89317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-31"/>
          <a:stretch>
            <a:fillRect/>
          </a:stretch>
        </p:blipFill>
        <p:spPr>
          <a:xfrm>
            <a:off x="3810" y="0"/>
            <a:ext cx="12192000" cy="3730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875">
                <a:moveTo>
                  <a:pt x="0" y="0"/>
                </a:moveTo>
                <a:lnTo>
                  <a:pt x="19200" y="0"/>
                </a:lnTo>
                <a:lnTo>
                  <a:pt x="19200" y="5875"/>
                </a:lnTo>
                <a:lnTo>
                  <a:pt x="12107" y="5875"/>
                </a:lnTo>
                <a:lnTo>
                  <a:pt x="12110" y="5833"/>
                </a:lnTo>
                <a:cubicBezTo>
                  <a:pt x="12115" y="5774"/>
                  <a:pt x="12117" y="5715"/>
                  <a:pt x="12117" y="5656"/>
                </a:cubicBezTo>
                <a:cubicBezTo>
                  <a:pt x="12117" y="4382"/>
                  <a:pt x="11085" y="3350"/>
                  <a:pt x="9812" y="3350"/>
                </a:cubicBezTo>
                <a:cubicBezTo>
                  <a:pt x="8538" y="3350"/>
                  <a:pt x="7506" y="4382"/>
                  <a:pt x="7506" y="5656"/>
                </a:cubicBezTo>
                <a:cubicBezTo>
                  <a:pt x="7506" y="5715"/>
                  <a:pt x="7508" y="5774"/>
                  <a:pt x="7513" y="5833"/>
                </a:cubicBezTo>
                <a:lnTo>
                  <a:pt x="7516" y="5875"/>
                </a:lnTo>
                <a:lnTo>
                  <a:pt x="0" y="5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12"/>
          <p:cNvSpPr/>
          <p:nvPr userDrawn="1">
            <p:custDataLst>
              <p:tags r:id="rId4"/>
            </p:custDataLst>
          </p:nvPr>
        </p:nvSpPr>
        <p:spPr>
          <a:xfrm>
            <a:off x="894715" y="4476750"/>
            <a:ext cx="10674985" cy="156210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19"/>
          <p:cNvGrpSpPr/>
          <p:nvPr userDrawn="1">
            <p:custDataLst>
              <p:tags r:id="rId5"/>
            </p:custDataLst>
          </p:nvPr>
        </p:nvGrpSpPr>
        <p:grpSpPr>
          <a:xfrm>
            <a:off x="6528000" y="29076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62430" y="4554855"/>
            <a:ext cx="9141460" cy="140525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Autofit/>
          </a:bodyPr>
          <a:lstStyle>
            <a:lvl1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400110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40011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woman-hand-touches-green-desk-globe-893196.jpgwoman-hand-touches-green-desk-globe-89319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9685"/>
            <a:ext cx="5264785" cy="687768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2418715"/>
            <a:ext cx="5264785" cy="15621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person-holding-terrestrial-globe-scale-model-taken-1079033.jpgperson-holding-terrestrial-globe-scale-model-taken-10790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3875" y="636905"/>
            <a:ext cx="11068685" cy="56210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H="1">
            <a:off x="-635" y="3867150"/>
            <a:ext cx="12200890" cy="300863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图形 23"/>
          <p:cNvGrpSpPr/>
          <p:nvPr userDrawn="1">
            <p:custDataLst>
              <p:tags r:id="rId5"/>
            </p:custDataLst>
          </p:nvPr>
        </p:nvGrpSpPr>
        <p:grpSpPr>
          <a:xfrm>
            <a:off x="8011160" y="4472305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图形 23"/>
          <p:cNvGrpSpPr/>
          <p:nvPr userDrawn="1">
            <p:custDataLst>
              <p:tags r:id="rId10"/>
            </p:custDataLst>
          </p:nvPr>
        </p:nvGrpSpPr>
        <p:grpSpPr>
          <a:xfrm flipH="1">
            <a:off x="3411855" y="4472305"/>
            <a:ext cx="77406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4" name="任意多边形: 形状 25"/>
            <p:cNvSpPr/>
            <p:nvPr>
              <p:custDataLst>
                <p:tags r:id="rId11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26"/>
            <p:cNvSpPr/>
            <p:nvPr>
              <p:custDataLst>
                <p:tags r:id="rId12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27"/>
            <p:cNvSpPr/>
            <p:nvPr>
              <p:custDataLst>
                <p:tags r:id="rId13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3651885" y="4298950"/>
            <a:ext cx="4888230" cy="1214120"/>
          </a:xfrm>
        </p:spPr>
        <p:txBody>
          <a:bodyPr vert="horz" lIns="101600" tIns="38100" rIns="25400" bIns="38100" rtlCol="0" anchor="ctr" anchorCtr="0"/>
          <a:lstStyle>
            <a:lvl1pPr algn="ctr">
              <a:defRPr sz="6000" b="0" i="0" spc="600" baseline="0">
                <a:solidFill>
                  <a:schemeClr val="bg1"/>
                </a:solidFill>
                <a:ea typeface="汉仪旗黑-85S" panose="00020600040101010101" pitchFamily="18" charset="-122"/>
                <a:sym typeface="+mn-ea"/>
              </a:defRPr>
            </a:lvl1pPr>
          </a:lstStyle>
          <a:p>
            <a:pPr marL="0" lvl="0" algn="ctr"/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3655695" y="5500370"/>
            <a:ext cx="4888230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400" dirty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图形 19"/>
          <p:cNvGrpSpPr/>
          <p:nvPr userDrawn="1">
            <p:custDataLst>
              <p:tags r:id="rId2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4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图形 23"/>
          <p:cNvGrpSpPr/>
          <p:nvPr userDrawn="1">
            <p:custDataLst>
              <p:tags r:id="rId5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23"/>
          <p:cNvGrpSpPr/>
          <p:nvPr userDrawn="1">
            <p:custDataLst>
              <p:tags r:id="rId3"/>
            </p:custDataLst>
          </p:nvPr>
        </p:nvGrpSpPr>
        <p:grpSpPr>
          <a:xfrm>
            <a:off x="10791190" y="5052060"/>
            <a:ext cx="1304925" cy="16935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flipH="1">
            <a:off x="142240" y="5496560"/>
            <a:ext cx="1181735" cy="12534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31750" y="4064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408410" y="7683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71235"/>
            <a:ext cx="10976400" cy="646331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7780" y="5461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94440" y="9080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6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7" name="任意多边形: 形状 16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61665"/>
          </a:xfrm>
        </p:spPr>
        <p:txBody>
          <a:bodyPr lIns="91440" tIns="45720" rIns="91440" bIns="4572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7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00965" y="137795"/>
            <a:ext cx="1613535" cy="16852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8" name="任意多边形: 形状 17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0666730" y="4931410"/>
            <a:ext cx="1466215" cy="181419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black-and-silver-dslr-cameras-on-map-3497120.jpgblack-and-silver-dslr-cameras-on-map-34971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038600" y="1144270"/>
            <a:ext cx="7581900" cy="4264660"/>
          </a:xfrm>
          <a:prstGeom prst="rect">
            <a:avLst/>
          </a:prstGeom>
        </p:spPr>
      </p:pic>
      <p:sp>
        <p:nvSpPr>
          <p:cNvPr id="8" name="直角三角形 7"/>
          <p:cNvSpPr/>
          <p:nvPr userDrawn="1">
            <p:custDataLst>
              <p:tags r:id="rId4"/>
            </p:custDataLst>
          </p:nvPr>
        </p:nvSpPr>
        <p:spPr>
          <a:xfrm rot="2700000">
            <a:off x="11028045" y="4166870"/>
            <a:ext cx="1990725" cy="1990725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 flipH="1">
            <a:off x="0" y="635"/>
            <a:ext cx="5702300" cy="685736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直角三角形 9"/>
          <p:cNvSpPr/>
          <p:nvPr userDrawn="1">
            <p:custDataLst>
              <p:tags r:id="rId6"/>
            </p:custDataLst>
          </p:nvPr>
        </p:nvSpPr>
        <p:spPr>
          <a:xfrm rot="2700000">
            <a:off x="11224895" y="4167505"/>
            <a:ext cx="1990725" cy="199072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图形 23"/>
          <p:cNvGrpSpPr/>
          <p:nvPr userDrawn="1">
            <p:custDataLst>
              <p:tags r:id="rId7"/>
            </p:custDataLst>
          </p:nvPr>
        </p:nvGrpSpPr>
        <p:grpSpPr>
          <a:xfrm>
            <a:off x="11351260" y="4712970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>
              <p:custDataLst>
                <p:tags r:id="rId10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11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505460" y="1786890"/>
            <a:ext cx="4773295" cy="1998980"/>
          </a:xfrm>
        </p:spPr>
        <p:txBody>
          <a:bodyPr vert="horz" lIns="91440" tIns="45720" rIns="91440" bIns="0" rtlCol="0" anchor="b" anchorCtr="0">
            <a:normAutofit/>
          </a:bodyPr>
          <a:lstStyle>
            <a:lvl1pPr>
              <a:defRPr lang="zh-CN" altLang="en-US" sz="5400" b="0" spc="600" baseline="0" dirty="0">
                <a:solidFill>
                  <a:schemeClr val="bg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505460" y="3898265"/>
            <a:ext cx="4773295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>
              <a:buNone/>
              <a:defRPr lang="zh-CN" altLang="en-US" sz="2000" spc="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Administrator.USER-20190207SV\Desktop\地理\green-and-multicolored-globe-893179.jpggreen-and-multicolored-globe-89317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r="-31"/>
          <a:stretch>
            <a:fillRect/>
          </a:stretch>
        </p:blipFill>
        <p:spPr>
          <a:xfrm>
            <a:off x="3810" y="0"/>
            <a:ext cx="12192000" cy="37306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875">
                <a:moveTo>
                  <a:pt x="0" y="0"/>
                </a:moveTo>
                <a:lnTo>
                  <a:pt x="19200" y="0"/>
                </a:lnTo>
                <a:lnTo>
                  <a:pt x="19200" y="5875"/>
                </a:lnTo>
                <a:lnTo>
                  <a:pt x="12107" y="5875"/>
                </a:lnTo>
                <a:lnTo>
                  <a:pt x="12110" y="5833"/>
                </a:lnTo>
                <a:cubicBezTo>
                  <a:pt x="12115" y="5774"/>
                  <a:pt x="12117" y="5715"/>
                  <a:pt x="12117" y="5656"/>
                </a:cubicBezTo>
                <a:cubicBezTo>
                  <a:pt x="12117" y="4382"/>
                  <a:pt x="11085" y="3350"/>
                  <a:pt x="9812" y="3350"/>
                </a:cubicBezTo>
                <a:cubicBezTo>
                  <a:pt x="8538" y="3350"/>
                  <a:pt x="7506" y="4382"/>
                  <a:pt x="7506" y="5656"/>
                </a:cubicBezTo>
                <a:cubicBezTo>
                  <a:pt x="7506" y="5715"/>
                  <a:pt x="7508" y="5774"/>
                  <a:pt x="7513" y="5833"/>
                </a:cubicBezTo>
                <a:lnTo>
                  <a:pt x="7516" y="5875"/>
                </a:lnTo>
                <a:lnTo>
                  <a:pt x="0" y="58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圆角矩形 12"/>
          <p:cNvSpPr/>
          <p:nvPr userDrawn="1">
            <p:custDataLst>
              <p:tags r:id="rId4"/>
            </p:custDataLst>
          </p:nvPr>
        </p:nvSpPr>
        <p:spPr>
          <a:xfrm>
            <a:off x="894715" y="4476750"/>
            <a:ext cx="10674985" cy="1562100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19"/>
          <p:cNvGrpSpPr/>
          <p:nvPr userDrawn="1">
            <p:custDataLst>
              <p:tags r:id="rId5"/>
            </p:custDataLst>
          </p:nvPr>
        </p:nvGrpSpPr>
        <p:grpSpPr>
          <a:xfrm>
            <a:off x="6528000" y="29076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662430" y="4554855"/>
            <a:ext cx="9141460" cy="140525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defRPr sz="6000" b="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Autofit/>
          </a:bodyPr>
          <a:lstStyle>
            <a:lvl1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4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400110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40011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woman-hand-touches-green-desk-globe-893196.jpgwoman-hand-touches-green-desk-globe-89319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19685"/>
            <a:ext cx="5264785" cy="6877685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0" y="2418715"/>
            <a:ext cx="5264785" cy="15621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61665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/>
          <a:lstStyle>
            <a:lvl1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Administrator.USER-20190207SV\Desktop\地理\person-holding-terrestrial-globe-scale-model-taken-1079033.jpgperson-holding-terrestrial-globe-scale-model-taken-107903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523875" y="636905"/>
            <a:ext cx="11068685" cy="562102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H="1">
            <a:off x="-635" y="3867150"/>
            <a:ext cx="12200890" cy="300863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8" name="图形 23"/>
          <p:cNvGrpSpPr/>
          <p:nvPr userDrawn="1">
            <p:custDataLst>
              <p:tags r:id="rId5"/>
            </p:custDataLst>
          </p:nvPr>
        </p:nvGrpSpPr>
        <p:grpSpPr>
          <a:xfrm>
            <a:off x="8011160" y="4472305"/>
            <a:ext cx="72961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9" name="任意多边形: 形状 8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任意多边形: 形状 9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任意多边形: 形状 10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图形 23"/>
          <p:cNvGrpSpPr/>
          <p:nvPr userDrawn="1">
            <p:custDataLst>
              <p:tags r:id="rId10"/>
            </p:custDataLst>
          </p:nvPr>
        </p:nvGrpSpPr>
        <p:grpSpPr>
          <a:xfrm flipH="1">
            <a:off x="3411855" y="4472305"/>
            <a:ext cx="774065" cy="868045"/>
            <a:chOff x="3769819" y="2425"/>
            <a:chExt cx="4651116" cy="6859084"/>
          </a:xfrm>
          <a:solidFill>
            <a:schemeClr val="bg1"/>
          </a:solidFill>
        </p:grpSpPr>
        <p:sp>
          <p:nvSpPr>
            <p:cNvPr id="14" name="任意多边形: 形状 25"/>
            <p:cNvSpPr/>
            <p:nvPr>
              <p:custDataLst>
                <p:tags r:id="rId11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任意多边形: 形状 26"/>
            <p:cNvSpPr/>
            <p:nvPr>
              <p:custDataLst>
                <p:tags r:id="rId12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27"/>
            <p:cNvSpPr/>
            <p:nvPr>
              <p:custDataLst>
                <p:tags r:id="rId13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3651885" y="4298950"/>
            <a:ext cx="4888230" cy="1214120"/>
          </a:xfrm>
        </p:spPr>
        <p:txBody>
          <a:bodyPr vert="horz" lIns="101600" tIns="38100" rIns="25400" bIns="38100" rtlCol="0" anchor="ctr" anchorCtr="0"/>
          <a:lstStyle>
            <a:lvl1pPr algn="ctr">
              <a:defRPr sz="6000" b="0" i="0" spc="600" baseline="0">
                <a:solidFill>
                  <a:schemeClr val="bg1"/>
                </a:solidFill>
                <a:ea typeface="汉仪旗黑-85S" panose="00020600040101010101" pitchFamily="18" charset="-122"/>
                <a:sym typeface="+mn-ea"/>
              </a:defRPr>
            </a:lvl1pPr>
          </a:lstStyle>
          <a:p>
            <a:pPr marL="0" lvl="0" algn="ctr"/>
            <a:r>
              <a:rPr dirty="0" err="1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3655695" y="5500370"/>
            <a:ext cx="4888230" cy="72263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400" dirty="0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图形 19"/>
          <p:cNvGrpSpPr/>
          <p:nvPr userDrawn="1">
            <p:custDataLst>
              <p:tags r:id="rId2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7" name="任意多边形: 形状 6"/>
            <p:cNvSpPr/>
            <p:nvPr>
              <p:custDataLst>
                <p:tags r:id="rId3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>
              <p:custDataLst>
                <p:tags r:id="rId4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9" name="图形 23"/>
          <p:cNvGrpSpPr/>
          <p:nvPr userDrawn="1">
            <p:custDataLst>
              <p:tags r:id="rId5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6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7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8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9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图形 23"/>
          <p:cNvGrpSpPr/>
          <p:nvPr userDrawn="1">
            <p:custDataLst>
              <p:tags r:id="rId3"/>
            </p:custDataLst>
          </p:nvPr>
        </p:nvGrpSpPr>
        <p:grpSpPr>
          <a:xfrm>
            <a:off x="10791190" y="5052060"/>
            <a:ext cx="1304925" cy="16935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0" name="任意多边形: 形状 9"/>
            <p:cNvSpPr/>
            <p:nvPr>
              <p:custDataLst>
                <p:tags r:id="rId4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>
              <p:custDataLst>
                <p:tags r:id="rId5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6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7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flipH="1">
            <a:off x="142240" y="5496560"/>
            <a:ext cx="1181735" cy="12534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1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31750" y="4064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2" name="任意多边形: 形状 11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4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408410" y="7683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5" name="任意多边形: 形状 14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71235"/>
            <a:ext cx="10976400" cy="646331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0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7780" y="54610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1" name="任意多边形: 形状 10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3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94440" y="90805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6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-10160" y="5841365"/>
            <a:ext cx="862330" cy="892175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1366500" y="5877560"/>
            <a:ext cx="729615" cy="86804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17" name="任意多边形: 形状 16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79600" y="237600"/>
            <a:ext cx="11037600" cy="461665"/>
          </a:xfrm>
        </p:spPr>
        <p:txBody>
          <a:bodyPr lIns="91440" tIns="45720" rIns="91440" bIns="45720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7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8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7" name="图形 19"/>
          <p:cNvGrpSpPr/>
          <p:nvPr userDrawn="1">
            <p:custDataLst>
              <p:tags r:id="rId3"/>
            </p:custDataLst>
          </p:nvPr>
        </p:nvGrpSpPr>
        <p:grpSpPr>
          <a:xfrm rot="0">
            <a:off x="100965" y="137795"/>
            <a:ext cx="1613535" cy="1685290"/>
            <a:chOff x="3314527" y="3676999"/>
            <a:chExt cx="2559717" cy="2895087"/>
          </a:xfrm>
          <a:solidFill>
            <a:schemeClr val="accent1"/>
          </a:solidFill>
        </p:grpSpPr>
        <p:sp>
          <p:nvSpPr>
            <p:cNvPr id="18" name="任意多边形: 形状 17"/>
            <p:cNvSpPr/>
            <p:nvPr>
              <p:custDataLst>
                <p:tags r:id="rId4"/>
              </p:custDataLst>
            </p:nvPr>
          </p:nvSpPr>
          <p:spPr>
            <a:xfrm>
              <a:off x="3468067" y="3676999"/>
              <a:ext cx="2106708" cy="2014867"/>
            </a:xfrm>
            <a:custGeom>
              <a:avLst/>
              <a:gdLst>
                <a:gd name="connsiteX0" fmla="*/ 2106642 w 2106708"/>
                <a:gd name="connsiteY0" fmla="*/ 998825 h 2014867"/>
                <a:gd name="connsiteX1" fmla="*/ 2038224 w 2106708"/>
                <a:gd name="connsiteY1" fmla="*/ 1365478 h 2014867"/>
                <a:gd name="connsiteX2" fmla="*/ 1889983 w 2106708"/>
                <a:gd name="connsiteY2" fmla="*/ 1618978 h 2014867"/>
                <a:gd name="connsiteX3" fmla="*/ 1776391 w 2106708"/>
                <a:gd name="connsiteY3" fmla="*/ 1739149 h 2014867"/>
                <a:gd name="connsiteX4" fmla="*/ 1579029 w 2106708"/>
                <a:gd name="connsiteY4" fmla="*/ 1879934 h 2014867"/>
                <a:gd name="connsiteX5" fmla="*/ 1374650 w 2106708"/>
                <a:gd name="connsiteY5" fmla="*/ 1966334 h 2014867"/>
                <a:gd name="connsiteX6" fmla="*/ 1198779 w 2106708"/>
                <a:gd name="connsiteY6" fmla="*/ 2004491 h 2014867"/>
                <a:gd name="connsiteX7" fmla="*/ 1099221 w 2106708"/>
                <a:gd name="connsiteY7" fmla="*/ 2013263 h 2014867"/>
                <a:gd name="connsiteX8" fmla="*/ 1040890 w 2106708"/>
                <a:gd name="connsiteY8" fmla="*/ 2014578 h 2014867"/>
                <a:gd name="connsiteX9" fmla="*/ 932999 w 2106708"/>
                <a:gd name="connsiteY9" fmla="*/ 2007561 h 2014867"/>
                <a:gd name="connsiteX10" fmla="*/ 686078 w 2106708"/>
                <a:gd name="connsiteY10" fmla="*/ 1951423 h 2014867"/>
                <a:gd name="connsiteX11" fmla="*/ 475120 w 2106708"/>
                <a:gd name="connsiteY11" fmla="*/ 1849233 h 2014867"/>
                <a:gd name="connsiteX12" fmla="*/ 259338 w 2106708"/>
                <a:gd name="connsiteY12" fmla="*/ 1668976 h 2014867"/>
                <a:gd name="connsiteX13" fmla="*/ 121185 w 2106708"/>
                <a:gd name="connsiteY13" fmla="*/ 1476439 h 2014867"/>
                <a:gd name="connsiteX14" fmla="*/ 43118 w 2106708"/>
                <a:gd name="connsiteY14" fmla="*/ 1293990 h 2014867"/>
                <a:gd name="connsiteX15" fmla="*/ 8031 w 2106708"/>
                <a:gd name="connsiteY15" fmla="*/ 1131276 h 2014867"/>
                <a:gd name="connsiteX16" fmla="*/ 575 w 2106708"/>
                <a:gd name="connsiteY16" fmla="*/ 969001 h 2014867"/>
                <a:gd name="connsiteX17" fmla="*/ 15049 w 2106708"/>
                <a:gd name="connsiteY17" fmla="*/ 836550 h 2014867"/>
                <a:gd name="connsiteX18" fmla="*/ 74696 w 2106708"/>
                <a:gd name="connsiteY18" fmla="*/ 634364 h 2014867"/>
                <a:gd name="connsiteX19" fmla="*/ 212849 w 2106708"/>
                <a:gd name="connsiteY19" fmla="*/ 400600 h 2014867"/>
                <a:gd name="connsiteX20" fmla="*/ 287408 w 2106708"/>
                <a:gd name="connsiteY20" fmla="*/ 316392 h 2014867"/>
                <a:gd name="connsiteX21" fmla="*/ 483892 w 2106708"/>
                <a:gd name="connsiteY21" fmla="*/ 160258 h 2014867"/>
                <a:gd name="connsiteX22" fmla="*/ 728620 w 2106708"/>
                <a:gd name="connsiteY22" fmla="*/ 49297 h 2014867"/>
                <a:gd name="connsiteX23" fmla="*/ 881246 w 2106708"/>
                <a:gd name="connsiteY23" fmla="*/ 14210 h 2014867"/>
                <a:gd name="connsiteX24" fmla="*/ 991769 w 2106708"/>
                <a:gd name="connsiteY24" fmla="*/ 2368 h 2014867"/>
                <a:gd name="connsiteX25" fmla="*/ 1097467 w 2106708"/>
                <a:gd name="connsiteY25" fmla="*/ 1053 h 2014867"/>
                <a:gd name="connsiteX26" fmla="*/ 1334739 w 2106708"/>
                <a:gd name="connsiteY26" fmla="*/ 32630 h 2014867"/>
                <a:gd name="connsiteX27" fmla="*/ 1524645 w 2106708"/>
                <a:gd name="connsiteY27" fmla="*/ 98856 h 2014867"/>
                <a:gd name="connsiteX28" fmla="*/ 1637799 w 2106708"/>
                <a:gd name="connsiteY28" fmla="*/ 160258 h 2014867"/>
                <a:gd name="connsiteX29" fmla="*/ 1730340 w 2106708"/>
                <a:gd name="connsiteY29" fmla="*/ 226483 h 2014867"/>
                <a:gd name="connsiteX30" fmla="*/ 1792180 w 2106708"/>
                <a:gd name="connsiteY30" fmla="*/ 280429 h 2014867"/>
                <a:gd name="connsiteX31" fmla="*/ 1823319 w 2106708"/>
                <a:gd name="connsiteY31" fmla="*/ 314199 h 2014867"/>
                <a:gd name="connsiteX32" fmla="*/ 1907088 w 2106708"/>
                <a:gd name="connsiteY32" fmla="*/ 408933 h 2014867"/>
                <a:gd name="connsiteX33" fmla="*/ 1932526 w 2106708"/>
                <a:gd name="connsiteY33" fmla="*/ 445335 h 2014867"/>
                <a:gd name="connsiteX34" fmla="*/ 2014540 w 2106708"/>
                <a:gd name="connsiteY34" fmla="*/ 590067 h 2014867"/>
                <a:gd name="connsiteX35" fmla="*/ 2079889 w 2106708"/>
                <a:gd name="connsiteY35" fmla="*/ 778657 h 2014867"/>
                <a:gd name="connsiteX36" fmla="*/ 2101818 w 2106708"/>
                <a:gd name="connsiteY36" fmla="*/ 905845 h 2014867"/>
                <a:gd name="connsiteX37" fmla="*/ 2106642 w 2106708"/>
                <a:gd name="connsiteY37" fmla="*/ 998825 h 2014867"/>
                <a:gd name="connsiteX38" fmla="*/ 1342634 w 2106708"/>
                <a:gd name="connsiteY38" fmla="*/ 122978 h 2014867"/>
                <a:gd name="connsiteX39" fmla="*/ 1343950 w 2106708"/>
                <a:gd name="connsiteY39" fmla="*/ 136136 h 2014867"/>
                <a:gd name="connsiteX40" fmla="*/ 1324652 w 2106708"/>
                <a:gd name="connsiteY40" fmla="*/ 169029 h 2014867"/>
                <a:gd name="connsiteX41" fmla="*/ 1309740 w 2106708"/>
                <a:gd name="connsiteY41" fmla="*/ 179117 h 2014867"/>
                <a:gd name="connsiteX42" fmla="*/ 1307986 w 2106708"/>
                <a:gd name="connsiteY42" fmla="*/ 233062 h 2014867"/>
                <a:gd name="connsiteX43" fmla="*/ 1357984 w 2106708"/>
                <a:gd name="connsiteY43" fmla="*/ 253675 h 2014867"/>
                <a:gd name="connsiteX44" fmla="*/ 1492190 w 2106708"/>
                <a:gd name="connsiteY44" fmla="*/ 261131 h 2014867"/>
                <a:gd name="connsiteX45" fmla="*/ 1557539 w 2106708"/>
                <a:gd name="connsiteY45" fmla="*/ 316831 h 2014867"/>
                <a:gd name="connsiteX46" fmla="*/ 1559732 w 2106708"/>
                <a:gd name="connsiteY46" fmla="*/ 376917 h 2014867"/>
                <a:gd name="connsiteX47" fmla="*/ 1478155 w 2106708"/>
                <a:gd name="connsiteY47" fmla="*/ 443142 h 2014867"/>
                <a:gd name="connsiteX48" fmla="*/ 1411930 w 2106708"/>
                <a:gd name="connsiteY48" fmla="*/ 438318 h 2014867"/>
                <a:gd name="connsiteX49" fmla="*/ 1395702 w 2106708"/>
                <a:gd name="connsiteY49" fmla="*/ 440511 h 2014867"/>
                <a:gd name="connsiteX50" fmla="*/ 1385615 w 2106708"/>
                <a:gd name="connsiteY50" fmla="*/ 490948 h 2014867"/>
                <a:gd name="connsiteX51" fmla="*/ 1408421 w 2106708"/>
                <a:gd name="connsiteY51" fmla="*/ 516824 h 2014867"/>
                <a:gd name="connsiteX52" fmla="*/ 1425526 w 2106708"/>
                <a:gd name="connsiteY52" fmla="*/ 541823 h 2014867"/>
                <a:gd name="connsiteX53" fmla="*/ 1428596 w 2106708"/>
                <a:gd name="connsiteY53" fmla="*/ 585243 h 2014867"/>
                <a:gd name="connsiteX54" fmla="*/ 1396579 w 2106708"/>
                <a:gd name="connsiteY54" fmla="*/ 621206 h 2014867"/>
                <a:gd name="connsiteX55" fmla="*/ 1354476 w 2106708"/>
                <a:gd name="connsiteY55" fmla="*/ 643574 h 2014867"/>
                <a:gd name="connsiteX56" fmla="*/ 1322459 w 2106708"/>
                <a:gd name="connsiteY56" fmla="*/ 674275 h 2014867"/>
                <a:gd name="connsiteX57" fmla="*/ 1304039 w 2106708"/>
                <a:gd name="connsiteY57" fmla="*/ 692695 h 2014867"/>
                <a:gd name="connsiteX58" fmla="*/ 1283425 w 2106708"/>
                <a:gd name="connsiteY58" fmla="*/ 717255 h 2014867"/>
                <a:gd name="connsiteX59" fmla="*/ 1241760 w 2106708"/>
                <a:gd name="connsiteY59" fmla="*/ 744448 h 2014867"/>
                <a:gd name="connsiteX60" fmla="*/ 1085187 w 2106708"/>
                <a:gd name="connsiteY60" fmla="*/ 781288 h 2014867"/>
                <a:gd name="connsiteX61" fmla="*/ 1058872 w 2106708"/>
                <a:gd name="connsiteY61" fmla="*/ 779095 h 2014867"/>
                <a:gd name="connsiteX62" fmla="*/ 999663 w 2106708"/>
                <a:gd name="connsiteY62" fmla="*/ 765499 h 2014867"/>
                <a:gd name="connsiteX63" fmla="*/ 965016 w 2106708"/>
                <a:gd name="connsiteY63" fmla="*/ 765938 h 2014867"/>
                <a:gd name="connsiteX64" fmla="*/ 931683 w 2106708"/>
                <a:gd name="connsiteY64" fmla="*/ 786113 h 2014867"/>
                <a:gd name="connsiteX65" fmla="*/ 836950 w 2106708"/>
                <a:gd name="connsiteY65" fmla="*/ 776464 h 2014867"/>
                <a:gd name="connsiteX66" fmla="*/ 807565 w 2106708"/>
                <a:gd name="connsiteY66" fmla="*/ 740939 h 2014867"/>
                <a:gd name="connsiteX67" fmla="*/ 745286 w 2106708"/>
                <a:gd name="connsiteY67" fmla="*/ 709361 h 2014867"/>
                <a:gd name="connsiteX68" fmla="*/ 742655 w 2106708"/>
                <a:gd name="connsiteY68" fmla="*/ 709361 h 2014867"/>
                <a:gd name="connsiteX69" fmla="*/ 705375 w 2106708"/>
                <a:gd name="connsiteY69" fmla="*/ 731729 h 2014867"/>
                <a:gd name="connsiteX70" fmla="*/ 693095 w 2106708"/>
                <a:gd name="connsiteY70" fmla="*/ 764184 h 2014867"/>
                <a:gd name="connsiteX71" fmla="*/ 679499 w 2106708"/>
                <a:gd name="connsiteY71" fmla="*/ 806287 h 2014867"/>
                <a:gd name="connsiteX72" fmla="*/ 596607 w 2106708"/>
                <a:gd name="connsiteY72" fmla="*/ 872075 h 2014867"/>
                <a:gd name="connsiteX73" fmla="*/ 559328 w 2106708"/>
                <a:gd name="connsiteY73" fmla="*/ 894004 h 2014867"/>
                <a:gd name="connsiteX74" fmla="*/ 564152 w 2106708"/>
                <a:gd name="connsiteY74" fmla="*/ 942248 h 2014867"/>
                <a:gd name="connsiteX75" fmla="*/ 605379 w 2106708"/>
                <a:gd name="connsiteY75" fmla="*/ 965054 h 2014867"/>
                <a:gd name="connsiteX76" fmla="*/ 698797 w 2106708"/>
                <a:gd name="connsiteY76" fmla="*/ 1011105 h 2014867"/>
                <a:gd name="connsiteX77" fmla="*/ 767654 w 2106708"/>
                <a:gd name="connsiteY77" fmla="*/ 1054963 h 2014867"/>
                <a:gd name="connsiteX78" fmla="*/ 804056 w 2106708"/>
                <a:gd name="connsiteY78" fmla="*/ 1084786 h 2014867"/>
                <a:gd name="connsiteX79" fmla="*/ 851862 w 2106708"/>
                <a:gd name="connsiteY79" fmla="*/ 1158907 h 2014867"/>
                <a:gd name="connsiteX80" fmla="*/ 864142 w 2106708"/>
                <a:gd name="connsiteY80" fmla="*/ 1195747 h 2014867"/>
                <a:gd name="connsiteX81" fmla="*/ 945279 w 2106708"/>
                <a:gd name="connsiteY81" fmla="*/ 1272061 h 2014867"/>
                <a:gd name="connsiteX82" fmla="*/ 1004488 w 2106708"/>
                <a:gd name="connsiteY82" fmla="*/ 1322059 h 2014867"/>
                <a:gd name="connsiteX83" fmla="*/ 1032557 w 2106708"/>
                <a:gd name="connsiteY83" fmla="*/ 1356707 h 2014867"/>
                <a:gd name="connsiteX84" fmla="*/ 1046153 w 2106708"/>
                <a:gd name="connsiteY84" fmla="*/ 1377759 h 2014867"/>
                <a:gd name="connsiteX85" fmla="*/ 1071152 w 2106708"/>
                <a:gd name="connsiteY85" fmla="*/ 1489597 h 2014867"/>
                <a:gd name="connsiteX86" fmla="*/ 1052293 w 2106708"/>
                <a:gd name="connsiteY86" fmla="*/ 1600996 h 2014867"/>
                <a:gd name="connsiteX87" fmla="*/ 1005803 w 2106708"/>
                <a:gd name="connsiteY87" fmla="*/ 1657135 h 2014867"/>
                <a:gd name="connsiteX88" fmla="*/ 968963 w 2106708"/>
                <a:gd name="connsiteY88" fmla="*/ 1676871 h 2014867"/>
                <a:gd name="connsiteX89" fmla="*/ 941332 w 2106708"/>
                <a:gd name="connsiteY89" fmla="*/ 1695730 h 2014867"/>
                <a:gd name="connsiteX90" fmla="*/ 849669 w 2106708"/>
                <a:gd name="connsiteY90" fmla="*/ 1767219 h 2014867"/>
                <a:gd name="connsiteX91" fmla="*/ 789144 w 2106708"/>
                <a:gd name="connsiteY91" fmla="*/ 1784762 h 2014867"/>
                <a:gd name="connsiteX92" fmla="*/ 743093 w 2106708"/>
                <a:gd name="connsiteY92" fmla="*/ 1770727 h 2014867"/>
                <a:gd name="connsiteX93" fmla="*/ 682131 w 2106708"/>
                <a:gd name="connsiteY93" fmla="*/ 1753184 h 2014867"/>
                <a:gd name="connsiteX94" fmla="*/ 622484 w 2106708"/>
                <a:gd name="connsiteY94" fmla="*/ 1740465 h 2014867"/>
                <a:gd name="connsiteX95" fmla="*/ 556258 w 2106708"/>
                <a:gd name="connsiteY95" fmla="*/ 1684327 h 2014867"/>
                <a:gd name="connsiteX96" fmla="*/ 523803 w 2106708"/>
                <a:gd name="connsiteY96" fmla="*/ 1636083 h 2014867"/>
                <a:gd name="connsiteX97" fmla="*/ 483892 w 2106708"/>
                <a:gd name="connsiteY97" fmla="*/ 1600558 h 2014867"/>
                <a:gd name="connsiteX98" fmla="*/ 437402 w 2106708"/>
                <a:gd name="connsiteY98" fmla="*/ 1586962 h 2014867"/>
                <a:gd name="connsiteX99" fmla="*/ 413719 w 2106708"/>
                <a:gd name="connsiteY99" fmla="*/ 1558015 h 2014867"/>
                <a:gd name="connsiteX100" fmla="*/ 450121 w 2106708"/>
                <a:gd name="connsiteY100" fmla="*/ 1483018 h 2014867"/>
                <a:gd name="connsiteX101" fmla="*/ 489594 w 2106708"/>
                <a:gd name="connsiteY101" fmla="*/ 1459773 h 2014867"/>
                <a:gd name="connsiteX102" fmla="*/ 536960 w 2106708"/>
                <a:gd name="connsiteY102" fmla="*/ 1417231 h 2014867"/>
                <a:gd name="connsiteX103" fmla="*/ 539592 w 2106708"/>
                <a:gd name="connsiteY103" fmla="*/ 1397495 h 2014867"/>
                <a:gd name="connsiteX104" fmla="*/ 531259 w 2106708"/>
                <a:gd name="connsiteY104" fmla="*/ 1368110 h 2014867"/>
                <a:gd name="connsiteX105" fmla="*/ 503190 w 2106708"/>
                <a:gd name="connsiteY105" fmla="*/ 1307147 h 2014867"/>
                <a:gd name="connsiteX106" fmla="*/ 441350 w 2106708"/>
                <a:gd name="connsiteY106" fmla="*/ 1239167 h 2014867"/>
                <a:gd name="connsiteX107" fmla="*/ 393544 w 2106708"/>
                <a:gd name="connsiteY107" fmla="*/ 1176450 h 2014867"/>
                <a:gd name="connsiteX108" fmla="*/ 387404 w 2106708"/>
                <a:gd name="connsiteY108" fmla="*/ 1113294 h 2014867"/>
                <a:gd name="connsiteX109" fmla="*/ 390913 w 2106708"/>
                <a:gd name="connsiteY109" fmla="*/ 1104084 h 2014867"/>
                <a:gd name="connsiteX110" fmla="*/ 395737 w 2106708"/>
                <a:gd name="connsiteY110" fmla="*/ 1055402 h 2014867"/>
                <a:gd name="connsiteX111" fmla="*/ 393106 w 2106708"/>
                <a:gd name="connsiteY111" fmla="*/ 1022508 h 2014867"/>
                <a:gd name="connsiteX112" fmla="*/ 412403 w 2106708"/>
                <a:gd name="connsiteY112" fmla="*/ 931722 h 2014867"/>
                <a:gd name="connsiteX113" fmla="*/ 425999 w 2106708"/>
                <a:gd name="connsiteY113" fmla="*/ 901460 h 2014867"/>
                <a:gd name="connsiteX114" fmla="*/ 473366 w 2106708"/>
                <a:gd name="connsiteY114" fmla="*/ 847075 h 2014867"/>
                <a:gd name="connsiteX115" fmla="*/ 544855 w 2106708"/>
                <a:gd name="connsiteY115" fmla="*/ 775587 h 2014867"/>
                <a:gd name="connsiteX116" fmla="*/ 548363 w 2106708"/>
                <a:gd name="connsiteY116" fmla="*/ 755412 h 2014867"/>
                <a:gd name="connsiteX117" fmla="*/ 533452 w 2106708"/>
                <a:gd name="connsiteY117" fmla="*/ 658486 h 2014867"/>
                <a:gd name="connsiteX118" fmla="*/ 562837 w 2106708"/>
                <a:gd name="connsiteY118" fmla="*/ 578225 h 2014867"/>
                <a:gd name="connsiteX119" fmla="*/ 590906 w 2106708"/>
                <a:gd name="connsiteY119" fmla="*/ 515070 h 2014867"/>
                <a:gd name="connsiteX120" fmla="*/ 623361 w 2106708"/>
                <a:gd name="connsiteY120" fmla="*/ 390074 h 2014867"/>
                <a:gd name="connsiteX121" fmla="*/ 680376 w 2106708"/>
                <a:gd name="connsiteY121" fmla="*/ 312884 h 2014867"/>
                <a:gd name="connsiteX122" fmla="*/ 740462 w 2106708"/>
                <a:gd name="connsiteY122" fmla="*/ 281744 h 2014867"/>
                <a:gd name="connsiteX123" fmla="*/ 772040 w 2106708"/>
                <a:gd name="connsiteY123" fmla="*/ 267271 h 2014867"/>
                <a:gd name="connsiteX124" fmla="*/ 897913 w 2106708"/>
                <a:gd name="connsiteY124" fmla="*/ 186572 h 2014867"/>
                <a:gd name="connsiteX125" fmla="*/ 977296 w 2106708"/>
                <a:gd name="connsiteY125" fmla="*/ 140960 h 2014867"/>
                <a:gd name="connsiteX126" fmla="*/ 1065012 w 2106708"/>
                <a:gd name="connsiteY126" fmla="*/ 125171 h 2014867"/>
                <a:gd name="connsiteX127" fmla="*/ 1108870 w 2106708"/>
                <a:gd name="connsiteY127" fmla="*/ 131311 h 2014867"/>
                <a:gd name="connsiteX128" fmla="*/ 1154483 w 2106708"/>
                <a:gd name="connsiteY128" fmla="*/ 135697 h 2014867"/>
                <a:gd name="connsiteX129" fmla="*/ 1180798 w 2106708"/>
                <a:gd name="connsiteY129" fmla="*/ 133066 h 2014867"/>
                <a:gd name="connsiteX130" fmla="*/ 1261058 w 2106708"/>
                <a:gd name="connsiteY130" fmla="*/ 110259 h 2014867"/>
                <a:gd name="connsiteX131" fmla="*/ 1266321 w 2106708"/>
                <a:gd name="connsiteY131" fmla="*/ 103242 h 2014867"/>
                <a:gd name="connsiteX132" fmla="*/ 1093081 w 2106708"/>
                <a:gd name="connsiteY132" fmla="*/ 80874 h 2014867"/>
                <a:gd name="connsiteX133" fmla="*/ 990453 w 2106708"/>
                <a:gd name="connsiteY133" fmla="*/ 82190 h 2014867"/>
                <a:gd name="connsiteX134" fmla="*/ 857125 w 2106708"/>
                <a:gd name="connsiteY134" fmla="*/ 99295 h 2014867"/>
                <a:gd name="connsiteX135" fmla="*/ 513715 w 2106708"/>
                <a:gd name="connsiteY135" fmla="*/ 237448 h 2014867"/>
                <a:gd name="connsiteX136" fmla="*/ 357581 w 2106708"/>
                <a:gd name="connsiteY136" fmla="*/ 362005 h 2014867"/>
                <a:gd name="connsiteX137" fmla="*/ 246620 w 2106708"/>
                <a:gd name="connsiteY137" fmla="*/ 493579 h 2014867"/>
                <a:gd name="connsiteX138" fmla="*/ 182587 w 2106708"/>
                <a:gd name="connsiteY138" fmla="*/ 601031 h 2014867"/>
                <a:gd name="connsiteX139" fmla="*/ 120308 w 2106708"/>
                <a:gd name="connsiteY139" fmla="*/ 780411 h 2014867"/>
                <a:gd name="connsiteX140" fmla="*/ 95309 w 2106708"/>
                <a:gd name="connsiteY140" fmla="*/ 954528 h 2014867"/>
                <a:gd name="connsiteX141" fmla="*/ 97941 w 2106708"/>
                <a:gd name="connsiteY141" fmla="*/ 1058472 h 2014867"/>
                <a:gd name="connsiteX142" fmla="*/ 101011 w 2106708"/>
                <a:gd name="connsiteY142" fmla="*/ 1095751 h 2014867"/>
                <a:gd name="connsiteX143" fmla="*/ 115922 w 2106708"/>
                <a:gd name="connsiteY143" fmla="*/ 1183029 h 2014867"/>
                <a:gd name="connsiteX144" fmla="*/ 171622 w 2106708"/>
                <a:gd name="connsiteY144" fmla="*/ 1359777 h 2014867"/>
                <a:gd name="connsiteX145" fmla="*/ 209340 w 2106708"/>
                <a:gd name="connsiteY145" fmla="*/ 1436967 h 2014867"/>
                <a:gd name="connsiteX146" fmla="*/ 296618 w 2106708"/>
                <a:gd name="connsiteY146" fmla="*/ 1570734 h 2014867"/>
                <a:gd name="connsiteX147" fmla="*/ 366352 w 2106708"/>
                <a:gd name="connsiteY147" fmla="*/ 1649679 h 2014867"/>
                <a:gd name="connsiteX148" fmla="*/ 385650 w 2106708"/>
                <a:gd name="connsiteY148" fmla="*/ 1667222 h 2014867"/>
                <a:gd name="connsiteX149" fmla="*/ 473805 w 2106708"/>
                <a:gd name="connsiteY149" fmla="*/ 1741342 h 2014867"/>
                <a:gd name="connsiteX150" fmla="*/ 592222 w 2106708"/>
                <a:gd name="connsiteY150" fmla="*/ 1816340 h 2014867"/>
                <a:gd name="connsiteX151" fmla="*/ 737830 w 2106708"/>
                <a:gd name="connsiteY151" fmla="*/ 1880811 h 2014867"/>
                <a:gd name="connsiteX152" fmla="*/ 1034750 w 2106708"/>
                <a:gd name="connsiteY152" fmla="*/ 1932125 h 2014867"/>
                <a:gd name="connsiteX153" fmla="*/ 1091765 w 2106708"/>
                <a:gd name="connsiteY153" fmla="*/ 1930809 h 2014867"/>
                <a:gd name="connsiteX154" fmla="*/ 1250093 w 2106708"/>
                <a:gd name="connsiteY154" fmla="*/ 1912828 h 2014867"/>
                <a:gd name="connsiteX155" fmla="*/ 1320266 w 2106708"/>
                <a:gd name="connsiteY155" fmla="*/ 1896161 h 2014867"/>
                <a:gd name="connsiteX156" fmla="*/ 1329477 w 2106708"/>
                <a:gd name="connsiteY156" fmla="*/ 1885197 h 2014867"/>
                <a:gd name="connsiteX157" fmla="*/ 1342634 w 2106708"/>
                <a:gd name="connsiteY157" fmla="*/ 1821603 h 2014867"/>
                <a:gd name="connsiteX158" fmla="*/ 1408421 w 2106708"/>
                <a:gd name="connsiteY158" fmla="*/ 1811515 h 2014867"/>
                <a:gd name="connsiteX159" fmla="*/ 1421579 w 2106708"/>
                <a:gd name="connsiteY159" fmla="*/ 1821603 h 2014867"/>
                <a:gd name="connsiteX160" fmla="*/ 1440437 w 2106708"/>
                <a:gd name="connsiteY160" fmla="*/ 1816778 h 2014867"/>
                <a:gd name="connsiteX161" fmla="*/ 1464121 w 2106708"/>
                <a:gd name="connsiteY161" fmla="*/ 1796165 h 2014867"/>
                <a:gd name="connsiteX162" fmla="*/ 1552276 w 2106708"/>
                <a:gd name="connsiteY162" fmla="*/ 1752307 h 2014867"/>
                <a:gd name="connsiteX163" fmla="*/ 1640431 w 2106708"/>
                <a:gd name="connsiteY163" fmla="*/ 1680818 h 2014867"/>
                <a:gd name="connsiteX164" fmla="*/ 1642623 w 2106708"/>
                <a:gd name="connsiteY164" fmla="*/ 1649679 h 2014867"/>
                <a:gd name="connsiteX165" fmla="*/ 1633852 w 2106708"/>
                <a:gd name="connsiteY165" fmla="*/ 1635206 h 2014867"/>
                <a:gd name="connsiteX166" fmla="*/ 1633413 w 2106708"/>
                <a:gd name="connsiteY166" fmla="*/ 1616785 h 2014867"/>
                <a:gd name="connsiteX167" fmla="*/ 1654904 w 2106708"/>
                <a:gd name="connsiteY167" fmla="*/ 1582576 h 2014867"/>
                <a:gd name="connsiteX168" fmla="*/ 1655781 w 2106708"/>
                <a:gd name="connsiteY168" fmla="*/ 1554945 h 2014867"/>
                <a:gd name="connsiteX169" fmla="*/ 1639553 w 2106708"/>
                <a:gd name="connsiteY169" fmla="*/ 1544419 h 2014867"/>
                <a:gd name="connsiteX170" fmla="*/ 1586924 w 2106708"/>
                <a:gd name="connsiteY170" fmla="*/ 1543104 h 2014867"/>
                <a:gd name="connsiteX171" fmla="*/ 1525084 w 2106708"/>
                <a:gd name="connsiteY171" fmla="*/ 1478632 h 2014867"/>
                <a:gd name="connsiteX172" fmla="*/ 1529470 w 2106708"/>
                <a:gd name="connsiteY172" fmla="*/ 1451440 h 2014867"/>
                <a:gd name="connsiteX173" fmla="*/ 1547451 w 2106708"/>
                <a:gd name="connsiteY173" fmla="*/ 1388723 h 2014867"/>
                <a:gd name="connsiteX174" fmla="*/ 1584731 w 2106708"/>
                <a:gd name="connsiteY174" fmla="*/ 1322936 h 2014867"/>
                <a:gd name="connsiteX175" fmla="*/ 1625080 w 2106708"/>
                <a:gd name="connsiteY175" fmla="*/ 1263728 h 2014867"/>
                <a:gd name="connsiteX176" fmla="*/ 1650956 w 2106708"/>
                <a:gd name="connsiteY176" fmla="*/ 1208466 h 2014867"/>
                <a:gd name="connsiteX177" fmla="*/ 1675517 w 2106708"/>
                <a:gd name="connsiteY177" fmla="*/ 1175134 h 2014867"/>
                <a:gd name="connsiteX178" fmla="*/ 1752269 w 2106708"/>
                <a:gd name="connsiteY178" fmla="*/ 1143995 h 2014867"/>
                <a:gd name="connsiteX179" fmla="*/ 1780338 w 2106708"/>
                <a:gd name="connsiteY179" fmla="*/ 1137855 h 2014867"/>
                <a:gd name="connsiteX180" fmla="*/ 1832968 w 2106708"/>
                <a:gd name="connsiteY180" fmla="*/ 1120312 h 2014867"/>
                <a:gd name="connsiteX181" fmla="*/ 1898316 w 2106708"/>
                <a:gd name="connsiteY181" fmla="*/ 1107593 h 2014867"/>
                <a:gd name="connsiteX182" fmla="*/ 1945244 w 2106708"/>
                <a:gd name="connsiteY182" fmla="*/ 1086979 h 2014867"/>
                <a:gd name="connsiteX183" fmla="*/ 1939104 w 2106708"/>
                <a:gd name="connsiteY183" fmla="*/ 1049700 h 2014867"/>
                <a:gd name="connsiteX184" fmla="*/ 1890860 w 2106708"/>
                <a:gd name="connsiteY184" fmla="*/ 1028648 h 2014867"/>
                <a:gd name="connsiteX185" fmla="*/ 1833845 w 2106708"/>
                <a:gd name="connsiteY185" fmla="*/ 1022947 h 2014867"/>
                <a:gd name="connsiteX186" fmla="*/ 1759725 w 2106708"/>
                <a:gd name="connsiteY186" fmla="*/ 1054524 h 2014867"/>
                <a:gd name="connsiteX187" fmla="*/ 1714989 w 2106708"/>
                <a:gd name="connsiteY187" fmla="*/ 1082155 h 2014867"/>
                <a:gd name="connsiteX188" fmla="*/ 1681657 w 2106708"/>
                <a:gd name="connsiteY188" fmla="*/ 1080839 h 2014867"/>
                <a:gd name="connsiteX189" fmla="*/ 1654904 w 2106708"/>
                <a:gd name="connsiteY189" fmla="*/ 1053647 h 2014867"/>
                <a:gd name="connsiteX190" fmla="*/ 1652272 w 2106708"/>
                <a:gd name="connsiteY190" fmla="*/ 1026017 h 2014867"/>
                <a:gd name="connsiteX191" fmla="*/ 1686043 w 2106708"/>
                <a:gd name="connsiteY191" fmla="*/ 965931 h 2014867"/>
                <a:gd name="connsiteX192" fmla="*/ 1706218 w 2106708"/>
                <a:gd name="connsiteY192" fmla="*/ 923827 h 2014867"/>
                <a:gd name="connsiteX193" fmla="*/ 1714112 w 2106708"/>
                <a:gd name="connsiteY193" fmla="*/ 891372 h 2014867"/>
                <a:gd name="connsiteX194" fmla="*/ 1755339 w 2106708"/>
                <a:gd name="connsiteY194" fmla="*/ 832164 h 2014867"/>
                <a:gd name="connsiteX195" fmla="*/ 1816740 w 2106708"/>
                <a:gd name="connsiteY195" fmla="*/ 824708 h 2014867"/>
                <a:gd name="connsiteX196" fmla="*/ 1829898 w 2106708"/>
                <a:gd name="connsiteY196" fmla="*/ 829532 h 2014867"/>
                <a:gd name="connsiteX197" fmla="*/ 1854020 w 2106708"/>
                <a:gd name="connsiteY197" fmla="*/ 826462 h 2014867"/>
                <a:gd name="connsiteX198" fmla="*/ 1882527 w 2106708"/>
                <a:gd name="connsiteY198" fmla="*/ 791814 h 2014867"/>
                <a:gd name="connsiteX199" fmla="*/ 1912789 w 2106708"/>
                <a:gd name="connsiteY199" fmla="*/ 740939 h 2014867"/>
                <a:gd name="connsiteX200" fmla="*/ 1923754 w 2106708"/>
                <a:gd name="connsiteY200" fmla="*/ 725150 h 2014867"/>
                <a:gd name="connsiteX201" fmla="*/ 1925947 w 2106708"/>
                <a:gd name="connsiteY201" fmla="*/ 701905 h 2014867"/>
                <a:gd name="connsiteX202" fmla="*/ 1900071 w 2106708"/>
                <a:gd name="connsiteY202" fmla="*/ 698397 h 2014867"/>
                <a:gd name="connsiteX203" fmla="*/ 1880773 w 2106708"/>
                <a:gd name="connsiteY203" fmla="*/ 708922 h 2014867"/>
                <a:gd name="connsiteX204" fmla="*/ 1816302 w 2106708"/>
                <a:gd name="connsiteY204" fmla="*/ 727781 h 2014867"/>
                <a:gd name="connsiteX205" fmla="*/ 1797443 w 2106708"/>
                <a:gd name="connsiteY205" fmla="*/ 702782 h 2014867"/>
                <a:gd name="connsiteX206" fmla="*/ 1801390 w 2106708"/>
                <a:gd name="connsiteY206" fmla="*/ 691379 h 2014867"/>
                <a:gd name="connsiteX207" fmla="*/ 1798320 w 2106708"/>
                <a:gd name="connsiteY207" fmla="*/ 676906 h 2014867"/>
                <a:gd name="connsiteX208" fmla="*/ 1789110 w 2106708"/>
                <a:gd name="connsiteY208" fmla="*/ 670766 h 2014867"/>
                <a:gd name="connsiteX209" fmla="*/ 1746129 w 2106708"/>
                <a:gd name="connsiteY209" fmla="*/ 605417 h 2014867"/>
                <a:gd name="connsiteX210" fmla="*/ 1758409 w 2106708"/>
                <a:gd name="connsiteY210" fmla="*/ 567699 h 2014867"/>
                <a:gd name="connsiteX211" fmla="*/ 1782531 w 2106708"/>
                <a:gd name="connsiteY211" fmla="*/ 549279 h 2014867"/>
                <a:gd name="connsiteX212" fmla="*/ 1848757 w 2106708"/>
                <a:gd name="connsiteY212" fmla="*/ 534367 h 2014867"/>
                <a:gd name="connsiteX213" fmla="*/ 1888667 w 2106708"/>
                <a:gd name="connsiteY213" fmla="*/ 535244 h 2014867"/>
                <a:gd name="connsiteX214" fmla="*/ 1342634 w 2106708"/>
                <a:gd name="connsiteY214" fmla="*/ 122978 h 201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2106708" h="2014867">
                  <a:moveTo>
                    <a:pt x="2106642" y="998825"/>
                  </a:moveTo>
                  <a:cubicBezTo>
                    <a:pt x="2107520" y="1131276"/>
                    <a:pt x="2083836" y="1250570"/>
                    <a:pt x="2038224" y="1365478"/>
                  </a:cubicBezTo>
                  <a:cubicBezTo>
                    <a:pt x="2001821" y="1457142"/>
                    <a:pt x="1951823" y="1541788"/>
                    <a:pt x="1889983" y="1618978"/>
                  </a:cubicBezTo>
                  <a:cubicBezTo>
                    <a:pt x="1855335" y="1661959"/>
                    <a:pt x="1817617" y="1702309"/>
                    <a:pt x="1776391" y="1739149"/>
                  </a:cubicBezTo>
                  <a:cubicBezTo>
                    <a:pt x="1716305" y="1793972"/>
                    <a:pt x="1650079" y="1840462"/>
                    <a:pt x="1579029" y="1879934"/>
                  </a:cubicBezTo>
                  <a:cubicBezTo>
                    <a:pt x="1513681" y="1915898"/>
                    <a:pt x="1445701" y="1944844"/>
                    <a:pt x="1374650" y="1966334"/>
                  </a:cubicBezTo>
                  <a:cubicBezTo>
                    <a:pt x="1317196" y="1983878"/>
                    <a:pt x="1258426" y="1997474"/>
                    <a:pt x="1198779" y="2004491"/>
                  </a:cubicBezTo>
                  <a:cubicBezTo>
                    <a:pt x="1165886" y="2008438"/>
                    <a:pt x="1132554" y="2011508"/>
                    <a:pt x="1099221" y="2013263"/>
                  </a:cubicBezTo>
                  <a:cubicBezTo>
                    <a:pt x="1079924" y="2014140"/>
                    <a:pt x="1060188" y="2015455"/>
                    <a:pt x="1040890" y="2014578"/>
                  </a:cubicBezTo>
                  <a:cubicBezTo>
                    <a:pt x="1004926" y="2013263"/>
                    <a:pt x="968963" y="2011070"/>
                    <a:pt x="932999" y="2007561"/>
                  </a:cubicBezTo>
                  <a:cubicBezTo>
                    <a:pt x="848353" y="1998789"/>
                    <a:pt x="765900" y="1979492"/>
                    <a:pt x="686078" y="1951423"/>
                  </a:cubicBezTo>
                  <a:cubicBezTo>
                    <a:pt x="611958" y="1925108"/>
                    <a:pt x="541785" y="1890898"/>
                    <a:pt x="475120" y="1849233"/>
                  </a:cubicBezTo>
                  <a:cubicBezTo>
                    <a:pt x="394860" y="1798796"/>
                    <a:pt x="322933" y="1738711"/>
                    <a:pt x="259338" y="1668976"/>
                  </a:cubicBezTo>
                  <a:cubicBezTo>
                    <a:pt x="205393" y="1610207"/>
                    <a:pt x="159780" y="1546174"/>
                    <a:pt x="121185" y="1476439"/>
                  </a:cubicBezTo>
                  <a:cubicBezTo>
                    <a:pt x="89169" y="1418108"/>
                    <a:pt x="62854" y="1357584"/>
                    <a:pt x="43118" y="1293990"/>
                  </a:cubicBezTo>
                  <a:cubicBezTo>
                    <a:pt x="26452" y="1240921"/>
                    <a:pt x="15049" y="1186537"/>
                    <a:pt x="8031" y="1131276"/>
                  </a:cubicBezTo>
                  <a:cubicBezTo>
                    <a:pt x="1014" y="1077331"/>
                    <a:pt x="-1179" y="1023385"/>
                    <a:pt x="575" y="969001"/>
                  </a:cubicBezTo>
                  <a:cubicBezTo>
                    <a:pt x="1891" y="924704"/>
                    <a:pt x="7154" y="880408"/>
                    <a:pt x="15049" y="836550"/>
                  </a:cubicBezTo>
                  <a:cubicBezTo>
                    <a:pt x="27768" y="767254"/>
                    <a:pt x="47504" y="699712"/>
                    <a:pt x="74696" y="634364"/>
                  </a:cubicBezTo>
                  <a:cubicBezTo>
                    <a:pt x="110221" y="550156"/>
                    <a:pt x="156272" y="472089"/>
                    <a:pt x="212849" y="400600"/>
                  </a:cubicBezTo>
                  <a:cubicBezTo>
                    <a:pt x="236094" y="371215"/>
                    <a:pt x="261093" y="342707"/>
                    <a:pt x="287408" y="316392"/>
                  </a:cubicBezTo>
                  <a:cubicBezTo>
                    <a:pt x="346616" y="256745"/>
                    <a:pt x="411965" y="204554"/>
                    <a:pt x="483892" y="160258"/>
                  </a:cubicBezTo>
                  <a:cubicBezTo>
                    <a:pt x="561082" y="112891"/>
                    <a:pt x="642220" y="75611"/>
                    <a:pt x="728620" y="49297"/>
                  </a:cubicBezTo>
                  <a:cubicBezTo>
                    <a:pt x="778619" y="33946"/>
                    <a:pt x="829494" y="22104"/>
                    <a:pt x="881246" y="14210"/>
                  </a:cubicBezTo>
                  <a:cubicBezTo>
                    <a:pt x="917649" y="8508"/>
                    <a:pt x="954490" y="5438"/>
                    <a:pt x="991769" y="2368"/>
                  </a:cubicBezTo>
                  <a:cubicBezTo>
                    <a:pt x="1026855" y="-263"/>
                    <a:pt x="1062381" y="-702"/>
                    <a:pt x="1097467" y="1053"/>
                  </a:cubicBezTo>
                  <a:cubicBezTo>
                    <a:pt x="1177289" y="5000"/>
                    <a:pt x="1256672" y="13771"/>
                    <a:pt x="1334739" y="32630"/>
                  </a:cubicBezTo>
                  <a:cubicBezTo>
                    <a:pt x="1400088" y="48419"/>
                    <a:pt x="1463244" y="70348"/>
                    <a:pt x="1524645" y="98856"/>
                  </a:cubicBezTo>
                  <a:cubicBezTo>
                    <a:pt x="1563679" y="116838"/>
                    <a:pt x="1601397" y="137451"/>
                    <a:pt x="1637799" y="160258"/>
                  </a:cubicBezTo>
                  <a:cubicBezTo>
                    <a:pt x="1669816" y="180432"/>
                    <a:pt x="1700516" y="202800"/>
                    <a:pt x="1730340" y="226483"/>
                  </a:cubicBezTo>
                  <a:cubicBezTo>
                    <a:pt x="1751830" y="243588"/>
                    <a:pt x="1771566" y="262447"/>
                    <a:pt x="1792180" y="280429"/>
                  </a:cubicBezTo>
                  <a:cubicBezTo>
                    <a:pt x="1803583" y="290516"/>
                    <a:pt x="1813231" y="302796"/>
                    <a:pt x="1823319" y="314199"/>
                  </a:cubicBezTo>
                  <a:cubicBezTo>
                    <a:pt x="1851388" y="345777"/>
                    <a:pt x="1879019" y="377355"/>
                    <a:pt x="1907088" y="408933"/>
                  </a:cubicBezTo>
                  <a:cubicBezTo>
                    <a:pt x="1916737" y="419898"/>
                    <a:pt x="1923754" y="433494"/>
                    <a:pt x="1932526" y="445335"/>
                  </a:cubicBezTo>
                  <a:cubicBezTo>
                    <a:pt x="1964981" y="490509"/>
                    <a:pt x="1991734" y="539192"/>
                    <a:pt x="2014540" y="590067"/>
                  </a:cubicBezTo>
                  <a:cubicBezTo>
                    <a:pt x="2042171" y="651030"/>
                    <a:pt x="2064100" y="713747"/>
                    <a:pt x="2079889" y="778657"/>
                  </a:cubicBezTo>
                  <a:cubicBezTo>
                    <a:pt x="2089976" y="820322"/>
                    <a:pt x="2097432" y="862864"/>
                    <a:pt x="2101818" y="905845"/>
                  </a:cubicBezTo>
                  <a:cubicBezTo>
                    <a:pt x="2105327" y="940055"/>
                    <a:pt x="2107081" y="973825"/>
                    <a:pt x="2106642" y="998825"/>
                  </a:cubicBezTo>
                  <a:close/>
                  <a:moveTo>
                    <a:pt x="1342634" y="122978"/>
                  </a:moveTo>
                  <a:cubicBezTo>
                    <a:pt x="1343073" y="129118"/>
                    <a:pt x="1343511" y="132627"/>
                    <a:pt x="1343950" y="136136"/>
                  </a:cubicBezTo>
                  <a:cubicBezTo>
                    <a:pt x="1345265" y="151924"/>
                    <a:pt x="1340002" y="163328"/>
                    <a:pt x="1324652" y="169029"/>
                  </a:cubicBezTo>
                  <a:cubicBezTo>
                    <a:pt x="1318951" y="171222"/>
                    <a:pt x="1314565" y="175608"/>
                    <a:pt x="1309740" y="179117"/>
                  </a:cubicBezTo>
                  <a:cubicBezTo>
                    <a:pt x="1295267" y="190958"/>
                    <a:pt x="1294390" y="219905"/>
                    <a:pt x="1307986" y="233062"/>
                  </a:cubicBezTo>
                  <a:cubicBezTo>
                    <a:pt x="1322021" y="246219"/>
                    <a:pt x="1338687" y="253675"/>
                    <a:pt x="1357984" y="253675"/>
                  </a:cubicBezTo>
                  <a:cubicBezTo>
                    <a:pt x="1402719" y="253237"/>
                    <a:pt x="1447455" y="253237"/>
                    <a:pt x="1492190" y="261131"/>
                  </a:cubicBezTo>
                  <a:cubicBezTo>
                    <a:pt x="1525961" y="267271"/>
                    <a:pt x="1545258" y="287885"/>
                    <a:pt x="1557539" y="316831"/>
                  </a:cubicBezTo>
                  <a:cubicBezTo>
                    <a:pt x="1565872" y="336129"/>
                    <a:pt x="1564995" y="356303"/>
                    <a:pt x="1559732" y="376917"/>
                  </a:cubicBezTo>
                  <a:cubicBezTo>
                    <a:pt x="1549206" y="416827"/>
                    <a:pt x="1518943" y="441827"/>
                    <a:pt x="1478155" y="443142"/>
                  </a:cubicBezTo>
                  <a:cubicBezTo>
                    <a:pt x="1455788" y="444019"/>
                    <a:pt x="1433420" y="444458"/>
                    <a:pt x="1411930" y="438318"/>
                  </a:cubicBezTo>
                  <a:cubicBezTo>
                    <a:pt x="1406228" y="436564"/>
                    <a:pt x="1400965" y="438318"/>
                    <a:pt x="1395702" y="440511"/>
                  </a:cubicBezTo>
                  <a:cubicBezTo>
                    <a:pt x="1376405" y="450598"/>
                    <a:pt x="1371142" y="474282"/>
                    <a:pt x="1385615" y="490948"/>
                  </a:cubicBezTo>
                  <a:cubicBezTo>
                    <a:pt x="1393071" y="499719"/>
                    <a:pt x="1401404" y="508052"/>
                    <a:pt x="1408421" y="516824"/>
                  </a:cubicBezTo>
                  <a:cubicBezTo>
                    <a:pt x="1414561" y="524718"/>
                    <a:pt x="1422017" y="532174"/>
                    <a:pt x="1425526" y="541823"/>
                  </a:cubicBezTo>
                  <a:cubicBezTo>
                    <a:pt x="1430789" y="556296"/>
                    <a:pt x="1431227" y="570331"/>
                    <a:pt x="1428596" y="585243"/>
                  </a:cubicBezTo>
                  <a:cubicBezTo>
                    <a:pt x="1425087" y="604540"/>
                    <a:pt x="1414123" y="615066"/>
                    <a:pt x="1396579" y="621206"/>
                  </a:cubicBezTo>
                  <a:cubicBezTo>
                    <a:pt x="1381229" y="626469"/>
                    <a:pt x="1365002" y="629978"/>
                    <a:pt x="1354476" y="643574"/>
                  </a:cubicBezTo>
                  <a:cubicBezTo>
                    <a:pt x="1345265" y="655416"/>
                    <a:pt x="1334301" y="665064"/>
                    <a:pt x="1322459" y="674275"/>
                  </a:cubicBezTo>
                  <a:cubicBezTo>
                    <a:pt x="1315442" y="679538"/>
                    <a:pt x="1309740" y="686116"/>
                    <a:pt x="1304039" y="692695"/>
                  </a:cubicBezTo>
                  <a:cubicBezTo>
                    <a:pt x="1297022" y="700589"/>
                    <a:pt x="1291320" y="709800"/>
                    <a:pt x="1283425" y="717255"/>
                  </a:cubicBezTo>
                  <a:cubicBezTo>
                    <a:pt x="1271145" y="729097"/>
                    <a:pt x="1256233" y="736992"/>
                    <a:pt x="1241760" y="744448"/>
                  </a:cubicBezTo>
                  <a:cubicBezTo>
                    <a:pt x="1193078" y="770324"/>
                    <a:pt x="1140448" y="781288"/>
                    <a:pt x="1085187" y="781288"/>
                  </a:cubicBezTo>
                  <a:cubicBezTo>
                    <a:pt x="1076415" y="781288"/>
                    <a:pt x="1067643" y="779534"/>
                    <a:pt x="1058872" y="779095"/>
                  </a:cubicBezTo>
                  <a:cubicBezTo>
                    <a:pt x="1038259" y="777780"/>
                    <a:pt x="1018522" y="774271"/>
                    <a:pt x="999663" y="765499"/>
                  </a:cubicBezTo>
                  <a:cubicBezTo>
                    <a:pt x="988260" y="759798"/>
                    <a:pt x="975980" y="759798"/>
                    <a:pt x="965016" y="765938"/>
                  </a:cubicBezTo>
                  <a:cubicBezTo>
                    <a:pt x="953612" y="772078"/>
                    <a:pt x="942648" y="779095"/>
                    <a:pt x="931683" y="786113"/>
                  </a:cubicBezTo>
                  <a:cubicBezTo>
                    <a:pt x="897913" y="807165"/>
                    <a:pt x="865458" y="808042"/>
                    <a:pt x="836950" y="776464"/>
                  </a:cubicBezTo>
                  <a:cubicBezTo>
                    <a:pt x="826862" y="765061"/>
                    <a:pt x="816775" y="753658"/>
                    <a:pt x="807565" y="740939"/>
                  </a:cubicBezTo>
                  <a:cubicBezTo>
                    <a:pt x="792653" y="719448"/>
                    <a:pt x="772917" y="706291"/>
                    <a:pt x="745286" y="709361"/>
                  </a:cubicBezTo>
                  <a:cubicBezTo>
                    <a:pt x="744409" y="709361"/>
                    <a:pt x="743532" y="709361"/>
                    <a:pt x="742655" y="709361"/>
                  </a:cubicBezTo>
                  <a:cubicBezTo>
                    <a:pt x="725550" y="708484"/>
                    <a:pt x="713270" y="717694"/>
                    <a:pt x="705375" y="731729"/>
                  </a:cubicBezTo>
                  <a:cubicBezTo>
                    <a:pt x="700113" y="741816"/>
                    <a:pt x="695288" y="752781"/>
                    <a:pt x="693095" y="764184"/>
                  </a:cubicBezTo>
                  <a:cubicBezTo>
                    <a:pt x="690464" y="778657"/>
                    <a:pt x="685639" y="792691"/>
                    <a:pt x="679499" y="806287"/>
                  </a:cubicBezTo>
                  <a:cubicBezTo>
                    <a:pt x="663272" y="842690"/>
                    <a:pt x="636518" y="866373"/>
                    <a:pt x="596607" y="872075"/>
                  </a:cubicBezTo>
                  <a:cubicBezTo>
                    <a:pt x="580380" y="874268"/>
                    <a:pt x="568538" y="882601"/>
                    <a:pt x="559328" y="894004"/>
                  </a:cubicBezTo>
                  <a:cubicBezTo>
                    <a:pt x="547048" y="909354"/>
                    <a:pt x="542223" y="929090"/>
                    <a:pt x="564152" y="942248"/>
                  </a:cubicBezTo>
                  <a:cubicBezTo>
                    <a:pt x="577748" y="950581"/>
                    <a:pt x="590906" y="958914"/>
                    <a:pt x="605379" y="965054"/>
                  </a:cubicBezTo>
                  <a:cubicBezTo>
                    <a:pt x="637395" y="979088"/>
                    <a:pt x="667219" y="996632"/>
                    <a:pt x="698797" y="1011105"/>
                  </a:cubicBezTo>
                  <a:cubicBezTo>
                    <a:pt x="723357" y="1022508"/>
                    <a:pt x="746602" y="1036981"/>
                    <a:pt x="767654" y="1054963"/>
                  </a:cubicBezTo>
                  <a:cubicBezTo>
                    <a:pt x="779496" y="1065050"/>
                    <a:pt x="791337" y="1075576"/>
                    <a:pt x="804056" y="1084786"/>
                  </a:cubicBezTo>
                  <a:cubicBezTo>
                    <a:pt x="829932" y="1103207"/>
                    <a:pt x="843967" y="1128645"/>
                    <a:pt x="851862" y="1158907"/>
                  </a:cubicBezTo>
                  <a:cubicBezTo>
                    <a:pt x="854932" y="1171187"/>
                    <a:pt x="857125" y="1184783"/>
                    <a:pt x="864142" y="1195747"/>
                  </a:cubicBezTo>
                  <a:cubicBezTo>
                    <a:pt x="885194" y="1227325"/>
                    <a:pt x="911947" y="1254079"/>
                    <a:pt x="945279" y="1272061"/>
                  </a:cubicBezTo>
                  <a:cubicBezTo>
                    <a:pt x="968524" y="1284779"/>
                    <a:pt x="987383" y="1301884"/>
                    <a:pt x="1004488" y="1322059"/>
                  </a:cubicBezTo>
                  <a:cubicBezTo>
                    <a:pt x="1014137" y="1333462"/>
                    <a:pt x="1022908" y="1345304"/>
                    <a:pt x="1032557" y="1356707"/>
                  </a:cubicBezTo>
                  <a:cubicBezTo>
                    <a:pt x="1038259" y="1363285"/>
                    <a:pt x="1042644" y="1369864"/>
                    <a:pt x="1046153" y="1377759"/>
                  </a:cubicBezTo>
                  <a:cubicBezTo>
                    <a:pt x="1062819" y="1413284"/>
                    <a:pt x="1068521" y="1451002"/>
                    <a:pt x="1071152" y="1489597"/>
                  </a:cubicBezTo>
                  <a:cubicBezTo>
                    <a:pt x="1074222" y="1528192"/>
                    <a:pt x="1063696" y="1564594"/>
                    <a:pt x="1052293" y="1600996"/>
                  </a:cubicBezTo>
                  <a:cubicBezTo>
                    <a:pt x="1044399" y="1626434"/>
                    <a:pt x="1028610" y="1644416"/>
                    <a:pt x="1005803" y="1657135"/>
                  </a:cubicBezTo>
                  <a:cubicBezTo>
                    <a:pt x="993523" y="1664152"/>
                    <a:pt x="981243" y="1670292"/>
                    <a:pt x="968963" y="1676871"/>
                  </a:cubicBezTo>
                  <a:cubicBezTo>
                    <a:pt x="959314" y="1682134"/>
                    <a:pt x="949665" y="1687835"/>
                    <a:pt x="941332" y="1695730"/>
                  </a:cubicBezTo>
                  <a:cubicBezTo>
                    <a:pt x="912824" y="1722045"/>
                    <a:pt x="883878" y="1747921"/>
                    <a:pt x="849669" y="1767219"/>
                  </a:cubicBezTo>
                  <a:cubicBezTo>
                    <a:pt x="831248" y="1777745"/>
                    <a:pt x="811073" y="1785200"/>
                    <a:pt x="789144" y="1784762"/>
                  </a:cubicBezTo>
                  <a:cubicBezTo>
                    <a:pt x="772478" y="1784323"/>
                    <a:pt x="757567" y="1777745"/>
                    <a:pt x="743093" y="1770727"/>
                  </a:cubicBezTo>
                  <a:cubicBezTo>
                    <a:pt x="723796" y="1761517"/>
                    <a:pt x="703621" y="1755816"/>
                    <a:pt x="682131" y="1753184"/>
                  </a:cubicBezTo>
                  <a:cubicBezTo>
                    <a:pt x="661956" y="1750991"/>
                    <a:pt x="641781" y="1748798"/>
                    <a:pt x="622484" y="1740465"/>
                  </a:cubicBezTo>
                  <a:cubicBezTo>
                    <a:pt x="594414" y="1728623"/>
                    <a:pt x="574678" y="1707572"/>
                    <a:pt x="556258" y="1684327"/>
                  </a:cubicBezTo>
                  <a:cubicBezTo>
                    <a:pt x="543978" y="1668976"/>
                    <a:pt x="534767" y="1651872"/>
                    <a:pt x="523803" y="1636083"/>
                  </a:cubicBezTo>
                  <a:cubicBezTo>
                    <a:pt x="513715" y="1620732"/>
                    <a:pt x="500997" y="1608014"/>
                    <a:pt x="483892" y="1600558"/>
                  </a:cubicBezTo>
                  <a:cubicBezTo>
                    <a:pt x="468980" y="1593979"/>
                    <a:pt x="453191" y="1590470"/>
                    <a:pt x="437402" y="1586962"/>
                  </a:cubicBezTo>
                  <a:cubicBezTo>
                    <a:pt x="419859" y="1583453"/>
                    <a:pt x="414596" y="1575559"/>
                    <a:pt x="413719" y="1558015"/>
                  </a:cubicBezTo>
                  <a:cubicBezTo>
                    <a:pt x="412842" y="1526438"/>
                    <a:pt x="429508" y="1503631"/>
                    <a:pt x="450121" y="1483018"/>
                  </a:cubicBezTo>
                  <a:cubicBezTo>
                    <a:pt x="461086" y="1472492"/>
                    <a:pt x="475120" y="1465475"/>
                    <a:pt x="489594" y="1459773"/>
                  </a:cubicBezTo>
                  <a:cubicBezTo>
                    <a:pt x="511084" y="1451440"/>
                    <a:pt x="525996" y="1436967"/>
                    <a:pt x="536960" y="1417231"/>
                  </a:cubicBezTo>
                  <a:cubicBezTo>
                    <a:pt x="540469" y="1410652"/>
                    <a:pt x="541346" y="1404512"/>
                    <a:pt x="539592" y="1397495"/>
                  </a:cubicBezTo>
                  <a:cubicBezTo>
                    <a:pt x="536960" y="1387846"/>
                    <a:pt x="532136" y="1378636"/>
                    <a:pt x="531259" y="1368110"/>
                  </a:cubicBezTo>
                  <a:cubicBezTo>
                    <a:pt x="529504" y="1344426"/>
                    <a:pt x="518101" y="1324690"/>
                    <a:pt x="503190" y="1307147"/>
                  </a:cubicBezTo>
                  <a:cubicBezTo>
                    <a:pt x="483453" y="1283902"/>
                    <a:pt x="461963" y="1261973"/>
                    <a:pt x="441350" y="1239167"/>
                  </a:cubicBezTo>
                  <a:cubicBezTo>
                    <a:pt x="423806" y="1219431"/>
                    <a:pt x="407579" y="1199256"/>
                    <a:pt x="393544" y="1176450"/>
                  </a:cubicBezTo>
                  <a:cubicBezTo>
                    <a:pt x="380825" y="1155398"/>
                    <a:pt x="377755" y="1135662"/>
                    <a:pt x="387404" y="1113294"/>
                  </a:cubicBezTo>
                  <a:cubicBezTo>
                    <a:pt x="388720" y="1110224"/>
                    <a:pt x="389597" y="1107154"/>
                    <a:pt x="390913" y="1104084"/>
                  </a:cubicBezTo>
                  <a:cubicBezTo>
                    <a:pt x="398807" y="1088295"/>
                    <a:pt x="398807" y="1072068"/>
                    <a:pt x="395737" y="1055402"/>
                  </a:cubicBezTo>
                  <a:cubicBezTo>
                    <a:pt x="393544" y="1044437"/>
                    <a:pt x="392667" y="1033472"/>
                    <a:pt x="393106" y="1022508"/>
                  </a:cubicBezTo>
                  <a:cubicBezTo>
                    <a:pt x="393983" y="991369"/>
                    <a:pt x="403193" y="961545"/>
                    <a:pt x="412403" y="931722"/>
                  </a:cubicBezTo>
                  <a:cubicBezTo>
                    <a:pt x="415473" y="921196"/>
                    <a:pt x="420298" y="911108"/>
                    <a:pt x="425999" y="901460"/>
                  </a:cubicBezTo>
                  <a:cubicBezTo>
                    <a:pt x="438718" y="880408"/>
                    <a:pt x="455823" y="863742"/>
                    <a:pt x="473366" y="847075"/>
                  </a:cubicBezTo>
                  <a:cubicBezTo>
                    <a:pt x="498365" y="824269"/>
                    <a:pt x="524241" y="802779"/>
                    <a:pt x="544855" y="775587"/>
                  </a:cubicBezTo>
                  <a:cubicBezTo>
                    <a:pt x="549679" y="769008"/>
                    <a:pt x="551872" y="763745"/>
                    <a:pt x="548363" y="755412"/>
                  </a:cubicBezTo>
                  <a:cubicBezTo>
                    <a:pt x="534767" y="724273"/>
                    <a:pt x="526873" y="692695"/>
                    <a:pt x="533452" y="658486"/>
                  </a:cubicBezTo>
                  <a:cubicBezTo>
                    <a:pt x="539153" y="629978"/>
                    <a:pt x="546170" y="602786"/>
                    <a:pt x="562837" y="578225"/>
                  </a:cubicBezTo>
                  <a:cubicBezTo>
                    <a:pt x="575994" y="558928"/>
                    <a:pt x="585204" y="538314"/>
                    <a:pt x="590906" y="515070"/>
                  </a:cubicBezTo>
                  <a:cubicBezTo>
                    <a:pt x="600993" y="473404"/>
                    <a:pt x="612396" y="431739"/>
                    <a:pt x="623361" y="390074"/>
                  </a:cubicBezTo>
                  <a:cubicBezTo>
                    <a:pt x="632132" y="356742"/>
                    <a:pt x="652746" y="332181"/>
                    <a:pt x="680376" y="312884"/>
                  </a:cubicBezTo>
                  <a:cubicBezTo>
                    <a:pt x="699235" y="299726"/>
                    <a:pt x="719849" y="290955"/>
                    <a:pt x="740462" y="281744"/>
                  </a:cubicBezTo>
                  <a:cubicBezTo>
                    <a:pt x="750988" y="276920"/>
                    <a:pt x="761514" y="272534"/>
                    <a:pt x="772040" y="267271"/>
                  </a:cubicBezTo>
                  <a:cubicBezTo>
                    <a:pt x="817652" y="245781"/>
                    <a:pt x="857125" y="215080"/>
                    <a:pt x="897913" y="186572"/>
                  </a:cubicBezTo>
                  <a:cubicBezTo>
                    <a:pt x="922912" y="169029"/>
                    <a:pt x="948788" y="153240"/>
                    <a:pt x="977296" y="140960"/>
                  </a:cubicBezTo>
                  <a:cubicBezTo>
                    <a:pt x="1005365" y="129118"/>
                    <a:pt x="1033873" y="120785"/>
                    <a:pt x="1065012" y="125171"/>
                  </a:cubicBezTo>
                  <a:cubicBezTo>
                    <a:pt x="1079485" y="127364"/>
                    <a:pt x="1094397" y="128241"/>
                    <a:pt x="1108870" y="131311"/>
                  </a:cubicBezTo>
                  <a:cubicBezTo>
                    <a:pt x="1123782" y="134381"/>
                    <a:pt x="1139132" y="136136"/>
                    <a:pt x="1154483" y="135697"/>
                  </a:cubicBezTo>
                  <a:cubicBezTo>
                    <a:pt x="1163254" y="135258"/>
                    <a:pt x="1172026" y="133066"/>
                    <a:pt x="1180798" y="133066"/>
                  </a:cubicBezTo>
                  <a:cubicBezTo>
                    <a:pt x="1209744" y="132627"/>
                    <a:pt x="1236497" y="126048"/>
                    <a:pt x="1261058" y="110259"/>
                  </a:cubicBezTo>
                  <a:cubicBezTo>
                    <a:pt x="1263689" y="108505"/>
                    <a:pt x="1267198" y="107628"/>
                    <a:pt x="1266321" y="103242"/>
                  </a:cubicBezTo>
                  <a:cubicBezTo>
                    <a:pt x="1215884" y="90085"/>
                    <a:pt x="1137378" y="82190"/>
                    <a:pt x="1093081" y="80874"/>
                  </a:cubicBezTo>
                  <a:cubicBezTo>
                    <a:pt x="1058872" y="79997"/>
                    <a:pt x="1024663" y="79997"/>
                    <a:pt x="990453" y="82190"/>
                  </a:cubicBezTo>
                  <a:cubicBezTo>
                    <a:pt x="945718" y="85260"/>
                    <a:pt x="900983" y="90523"/>
                    <a:pt x="857125" y="99295"/>
                  </a:cubicBezTo>
                  <a:cubicBezTo>
                    <a:pt x="733883" y="123855"/>
                    <a:pt x="619414" y="169468"/>
                    <a:pt x="513715" y="237448"/>
                  </a:cubicBezTo>
                  <a:cubicBezTo>
                    <a:pt x="457138" y="273850"/>
                    <a:pt x="404947" y="315077"/>
                    <a:pt x="357581" y="362005"/>
                  </a:cubicBezTo>
                  <a:cubicBezTo>
                    <a:pt x="316793" y="402354"/>
                    <a:pt x="279075" y="446212"/>
                    <a:pt x="246620" y="493579"/>
                  </a:cubicBezTo>
                  <a:cubicBezTo>
                    <a:pt x="222936" y="527788"/>
                    <a:pt x="200130" y="563314"/>
                    <a:pt x="182587" y="601031"/>
                  </a:cubicBezTo>
                  <a:cubicBezTo>
                    <a:pt x="155395" y="658486"/>
                    <a:pt x="134781" y="718571"/>
                    <a:pt x="120308" y="780411"/>
                  </a:cubicBezTo>
                  <a:cubicBezTo>
                    <a:pt x="106712" y="837865"/>
                    <a:pt x="97941" y="895758"/>
                    <a:pt x="95309" y="954528"/>
                  </a:cubicBezTo>
                  <a:cubicBezTo>
                    <a:pt x="93555" y="989176"/>
                    <a:pt x="94432" y="1024262"/>
                    <a:pt x="97941" y="1058472"/>
                  </a:cubicBezTo>
                  <a:cubicBezTo>
                    <a:pt x="99256" y="1070752"/>
                    <a:pt x="99256" y="1083471"/>
                    <a:pt x="101011" y="1095751"/>
                  </a:cubicBezTo>
                  <a:cubicBezTo>
                    <a:pt x="105396" y="1125136"/>
                    <a:pt x="110221" y="1154082"/>
                    <a:pt x="115922" y="1183029"/>
                  </a:cubicBezTo>
                  <a:cubicBezTo>
                    <a:pt x="128203" y="1243991"/>
                    <a:pt x="147500" y="1302761"/>
                    <a:pt x="171622" y="1359777"/>
                  </a:cubicBezTo>
                  <a:cubicBezTo>
                    <a:pt x="182587" y="1386092"/>
                    <a:pt x="195744" y="1411529"/>
                    <a:pt x="209340" y="1436967"/>
                  </a:cubicBezTo>
                  <a:cubicBezTo>
                    <a:pt x="234778" y="1483895"/>
                    <a:pt x="263724" y="1528192"/>
                    <a:pt x="296618" y="1570734"/>
                  </a:cubicBezTo>
                  <a:cubicBezTo>
                    <a:pt x="318108" y="1598803"/>
                    <a:pt x="340914" y="1625557"/>
                    <a:pt x="366352" y="1649679"/>
                  </a:cubicBezTo>
                  <a:cubicBezTo>
                    <a:pt x="372931" y="1655819"/>
                    <a:pt x="379510" y="1661082"/>
                    <a:pt x="385650" y="1667222"/>
                  </a:cubicBezTo>
                  <a:cubicBezTo>
                    <a:pt x="412842" y="1694414"/>
                    <a:pt x="443104" y="1718536"/>
                    <a:pt x="473805" y="1741342"/>
                  </a:cubicBezTo>
                  <a:cubicBezTo>
                    <a:pt x="511084" y="1769411"/>
                    <a:pt x="550995" y="1793972"/>
                    <a:pt x="592222" y="1816340"/>
                  </a:cubicBezTo>
                  <a:cubicBezTo>
                    <a:pt x="639150" y="1841777"/>
                    <a:pt x="687394" y="1863268"/>
                    <a:pt x="737830" y="1880811"/>
                  </a:cubicBezTo>
                  <a:cubicBezTo>
                    <a:pt x="833880" y="1914143"/>
                    <a:pt x="933438" y="1928616"/>
                    <a:pt x="1034750" y="1932125"/>
                  </a:cubicBezTo>
                  <a:cubicBezTo>
                    <a:pt x="1053609" y="1932564"/>
                    <a:pt x="1072907" y="1931248"/>
                    <a:pt x="1091765" y="1930809"/>
                  </a:cubicBezTo>
                  <a:cubicBezTo>
                    <a:pt x="1145272" y="1929494"/>
                    <a:pt x="1197902" y="1922915"/>
                    <a:pt x="1250093" y="1912828"/>
                  </a:cubicBezTo>
                  <a:cubicBezTo>
                    <a:pt x="1273777" y="1908442"/>
                    <a:pt x="1297022" y="1901863"/>
                    <a:pt x="1320266" y="1896161"/>
                  </a:cubicBezTo>
                  <a:cubicBezTo>
                    <a:pt x="1325968" y="1894846"/>
                    <a:pt x="1330792" y="1892653"/>
                    <a:pt x="1329477" y="1885197"/>
                  </a:cubicBezTo>
                  <a:cubicBezTo>
                    <a:pt x="1324652" y="1861952"/>
                    <a:pt x="1330354" y="1840900"/>
                    <a:pt x="1342634" y="1821603"/>
                  </a:cubicBezTo>
                  <a:cubicBezTo>
                    <a:pt x="1359300" y="1795288"/>
                    <a:pt x="1387808" y="1791779"/>
                    <a:pt x="1408421" y="1811515"/>
                  </a:cubicBezTo>
                  <a:cubicBezTo>
                    <a:pt x="1412368" y="1815462"/>
                    <a:pt x="1416754" y="1818971"/>
                    <a:pt x="1421579" y="1821603"/>
                  </a:cubicBezTo>
                  <a:cubicBezTo>
                    <a:pt x="1429912" y="1825989"/>
                    <a:pt x="1435613" y="1824673"/>
                    <a:pt x="1440437" y="1816778"/>
                  </a:cubicBezTo>
                  <a:cubicBezTo>
                    <a:pt x="1446578" y="1807568"/>
                    <a:pt x="1454911" y="1800989"/>
                    <a:pt x="1464121" y="1796165"/>
                  </a:cubicBezTo>
                  <a:cubicBezTo>
                    <a:pt x="1493067" y="1780815"/>
                    <a:pt x="1522452" y="1765903"/>
                    <a:pt x="1552276" y="1752307"/>
                  </a:cubicBezTo>
                  <a:cubicBezTo>
                    <a:pt x="1588239" y="1736079"/>
                    <a:pt x="1618940" y="1714589"/>
                    <a:pt x="1640431" y="1680818"/>
                  </a:cubicBezTo>
                  <a:cubicBezTo>
                    <a:pt x="1647009" y="1670731"/>
                    <a:pt x="1649641" y="1660643"/>
                    <a:pt x="1642623" y="1649679"/>
                  </a:cubicBezTo>
                  <a:cubicBezTo>
                    <a:pt x="1639553" y="1645293"/>
                    <a:pt x="1636922" y="1640030"/>
                    <a:pt x="1633852" y="1635206"/>
                  </a:cubicBezTo>
                  <a:cubicBezTo>
                    <a:pt x="1630343" y="1629066"/>
                    <a:pt x="1629466" y="1623364"/>
                    <a:pt x="1633413" y="1616785"/>
                  </a:cubicBezTo>
                  <a:cubicBezTo>
                    <a:pt x="1640431" y="1605382"/>
                    <a:pt x="1646571" y="1593102"/>
                    <a:pt x="1654904" y="1582576"/>
                  </a:cubicBezTo>
                  <a:cubicBezTo>
                    <a:pt x="1662360" y="1572927"/>
                    <a:pt x="1664114" y="1565471"/>
                    <a:pt x="1655781" y="1554945"/>
                  </a:cubicBezTo>
                  <a:cubicBezTo>
                    <a:pt x="1650956" y="1548805"/>
                    <a:pt x="1647448" y="1545735"/>
                    <a:pt x="1639553" y="1544419"/>
                  </a:cubicBezTo>
                  <a:cubicBezTo>
                    <a:pt x="1622010" y="1541349"/>
                    <a:pt x="1604028" y="1540911"/>
                    <a:pt x="1586924" y="1543104"/>
                  </a:cubicBezTo>
                  <a:cubicBezTo>
                    <a:pt x="1558854" y="1546612"/>
                    <a:pt x="1522452" y="1507579"/>
                    <a:pt x="1525084" y="1478632"/>
                  </a:cubicBezTo>
                  <a:cubicBezTo>
                    <a:pt x="1525961" y="1469422"/>
                    <a:pt x="1527277" y="1460212"/>
                    <a:pt x="1529470" y="1451440"/>
                  </a:cubicBezTo>
                  <a:cubicBezTo>
                    <a:pt x="1535171" y="1430388"/>
                    <a:pt x="1542188" y="1409775"/>
                    <a:pt x="1547451" y="1388723"/>
                  </a:cubicBezTo>
                  <a:cubicBezTo>
                    <a:pt x="1554030" y="1363724"/>
                    <a:pt x="1566749" y="1341356"/>
                    <a:pt x="1584731" y="1322936"/>
                  </a:cubicBezTo>
                  <a:cubicBezTo>
                    <a:pt x="1602274" y="1305831"/>
                    <a:pt x="1615870" y="1286534"/>
                    <a:pt x="1625080" y="1263728"/>
                  </a:cubicBezTo>
                  <a:cubicBezTo>
                    <a:pt x="1632536" y="1244869"/>
                    <a:pt x="1639992" y="1226010"/>
                    <a:pt x="1650956" y="1208466"/>
                  </a:cubicBezTo>
                  <a:cubicBezTo>
                    <a:pt x="1657974" y="1196625"/>
                    <a:pt x="1664991" y="1184783"/>
                    <a:pt x="1675517" y="1175134"/>
                  </a:cubicBezTo>
                  <a:cubicBezTo>
                    <a:pt x="1697446" y="1155398"/>
                    <a:pt x="1722445" y="1143995"/>
                    <a:pt x="1752269" y="1143995"/>
                  </a:cubicBezTo>
                  <a:cubicBezTo>
                    <a:pt x="1762356" y="1143995"/>
                    <a:pt x="1771566" y="1141802"/>
                    <a:pt x="1780338" y="1137855"/>
                  </a:cubicBezTo>
                  <a:cubicBezTo>
                    <a:pt x="1797443" y="1130399"/>
                    <a:pt x="1814986" y="1124697"/>
                    <a:pt x="1832968" y="1120312"/>
                  </a:cubicBezTo>
                  <a:cubicBezTo>
                    <a:pt x="1854458" y="1115049"/>
                    <a:pt x="1876387" y="1110224"/>
                    <a:pt x="1898316" y="1107593"/>
                  </a:cubicBezTo>
                  <a:cubicBezTo>
                    <a:pt x="1915859" y="1105400"/>
                    <a:pt x="1932964" y="1102330"/>
                    <a:pt x="1945244" y="1086979"/>
                  </a:cubicBezTo>
                  <a:cubicBezTo>
                    <a:pt x="1957525" y="1072068"/>
                    <a:pt x="1956209" y="1058033"/>
                    <a:pt x="1939104" y="1049700"/>
                  </a:cubicBezTo>
                  <a:cubicBezTo>
                    <a:pt x="1923315" y="1042244"/>
                    <a:pt x="1907088" y="1034788"/>
                    <a:pt x="1890860" y="1028648"/>
                  </a:cubicBezTo>
                  <a:cubicBezTo>
                    <a:pt x="1872440" y="1022069"/>
                    <a:pt x="1853581" y="1016368"/>
                    <a:pt x="1833845" y="1022947"/>
                  </a:cubicBezTo>
                  <a:cubicBezTo>
                    <a:pt x="1808407" y="1031718"/>
                    <a:pt x="1783847" y="1041805"/>
                    <a:pt x="1759725" y="1054524"/>
                  </a:cubicBezTo>
                  <a:cubicBezTo>
                    <a:pt x="1743936" y="1062857"/>
                    <a:pt x="1731217" y="1075138"/>
                    <a:pt x="1714989" y="1082155"/>
                  </a:cubicBezTo>
                  <a:cubicBezTo>
                    <a:pt x="1703148" y="1086979"/>
                    <a:pt x="1692622" y="1086541"/>
                    <a:pt x="1681657" y="1080839"/>
                  </a:cubicBezTo>
                  <a:cubicBezTo>
                    <a:pt x="1669377" y="1074699"/>
                    <a:pt x="1661482" y="1064612"/>
                    <a:pt x="1654904" y="1053647"/>
                  </a:cubicBezTo>
                  <a:cubicBezTo>
                    <a:pt x="1649641" y="1044876"/>
                    <a:pt x="1647448" y="1035227"/>
                    <a:pt x="1652272" y="1026017"/>
                  </a:cubicBezTo>
                  <a:cubicBezTo>
                    <a:pt x="1662798" y="1005403"/>
                    <a:pt x="1671131" y="983913"/>
                    <a:pt x="1686043" y="965931"/>
                  </a:cubicBezTo>
                  <a:cubicBezTo>
                    <a:pt x="1695692" y="953651"/>
                    <a:pt x="1703586" y="940055"/>
                    <a:pt x="1706218" y="923827"/>
                  </a:cubicBezTo>
                  <a:cubicBezTo>
                    <a:pt x="1707533" y="912863"/>
                    <a:pt x="1710604" y="901898"/>
                    <a:pt x="1714112" y="891372"/>
                  </a:cubicBezTo>
                  <a:cubicBezTo>
                    <a:pt x="1721568" y="867689"/>
                    <a:pt x="1734287" y="846198"/>
                    <a:pt x="1755339" y="832164"/>
                  </a:cubicBezTo>
                  <a:cubicBezTo>
                    <a:pt x="1774198" y="819445"/>
                    <a:pt x="1794373" y="812866"/>
                    <a:pt x="1816740" y="824708"/>
                  </a:cubicBezTo>
                  <a:cubicBezTo>
                    <a:pt x="1820687" y="826901"/>
                    <a:pt x="1825512" y="828216"/>
                    <a:pt x="1829898" y="829532"/>
                  </a:cubicBezTo>
                  <a:cubicBezTo>
                    <a:pt x="1838231" y="831287"/>
                    <a:pt x="1846125" y="831287"/>
                    <a:pt x="1854020" y="826462"/>
                  </a:cubicBezTo>
                  <a:cubicBezTo>
                    <a:pt x="1867177" y="817691"/>
                    <a:pt x="1877264" y="807165"/>
                    <a:pt x="1882527" y="791814"/>
                  </a:cubicBezTo>
                  <a:cubicBezTo>
                    <a:pt x="1888667" y="772517"/>
                    <a:pt x="1897001" y="754973"/>
                    <a:pt x="1912789" y="740939"/>
                  </a:cubicBezTo>
                  <a:cubicBezTo>
                    <a:pt x="1917614" y="736553"/>
                    <a:pt x="1921561" y="731290"/>
                    <a:pt x="1923754" y="725150"/>
                  </a:cubicBezTo>
                  <a:cubicBezTo>
                    <a:pt x="1926385" y="717694"/>
                    <a:pt x="1932526" y="709361"/>
                    <a:pt x="1925947" y="701905"/>
                  </a:cubicBezTo>
                  <a:cubicBezTo>
                    <a:pt x="1918930" y="694011"/>
                    <a:pt x="1909281" y="696204"/>
                    <a:pt x="1900071" y="698397"/>
                  </a:cubicBezTo>
                  <a:cubicBezTo>
                    <a:pt x="1892615" y="700151"/>
                    <a:pt x="1886913" y="704537"/>
                    <a:pt x="1880773" y="708922"/>
                  </a:cubicBezTo>
                  <a:cubicBezTo>
                    <a:pt x="1861475" y="722518"/>
                    <a:pt x="1841301" y="733044"/>
                    <a:pt x="1816302" y="727781"/>
                  </a:cubicBezTo>
                  <a:cubicBezTo>
                    <a:pt x="1800074" y="724273"/>
                    <a:pt x="1796127" y="719448"/>
                    <a:pt x="1797443" y="702782"/>
                  </a:cubicBezTo>
                  <a:cubicBezTo>
                    <a:pt x="1797881" y="698397"/>
                    <a:pt x="1798758" y="694888"/>
                    <a:pt x="1801390" y="691379"/>
                  </a:cubicBezTo>
                  <a:cubicBezTo>
                    <a:pt x="1805337" y="685678"/>
                    <a:pt x="1803583" y="680853"/>
                    <a:pt x="1798320" y="676906"/>
                  </a:cubicBezTo>
                  <a:cubicBezTo>
                    <a:pt x="1795250" y="674713"/>
                    <a:pt x="1792180" y="672959"/>
                    <a:pt x="1789110" y="670766"/>
                  </a:cubicBezTo>
                  <a:cubicBezTo>
                    <a:pt x="1768058" y="653661"/>
                    <a:pt x="1750514" y="634364"/>
                    <a:pt x="1746129" y="605417"/>
                  </a:cubicBezTo>
                  <a:cubicBezTo>
                    <a:pt x="1743936" y="590067"/>
                    <a:pt x="1747444" y="577787"/>
                    <a:pt x="1758409" y="567699"/>
                  </a:cubicBezTo>
                  <a:cubicBezTo>
                    <a:pt x="1765865" y="560682"/>
                    <a:pt x="1774198" y="554981"/>
                    <a:pt x="1782531" y="549279"/>
                  </a:cubicBezTo>
                  <a:cubicBezTo>
                    <a:pt x="1802706" y="535683"/>
                    <a:pt x="1825073" y="531736"/>
                    <a:pt x="1848757" y="534367"/>
                  </a:cubicBezTo>
                  <a:cubicBezTo>
                    <a:pt x="1861037" y="535683"/>
                    <a:pt x="1873317" y="536122"/>
                    <a:pt x="1888667" y="535244"/>
                  </a:cubicBezTo>
                  <a:cubicBezTo>
                    <a:pt x="1756655" y="331743"/>
                    <a:pt x="1574205" y="196660"/>
                    <a:pt x="1342634" y="122978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5"/>
              </p:custDataLst>
            </p:nvPr>
          </p:nvSpPr>
          <p:spPr>
            <a:xfrm>
              <a:off x="3314527" y="4057782"/>
              <a:ext cx="2559717" cy="2514305"/>
            </a:xfrm>
            <a:custGeom>
              <a:avLst/>
              <a:gdLst>
                <a:gd name="connsiteX0" fmla="*/ 1522927 w 2559717"/>
                <a:gd name="connsiteY0" fmla="*/ 2513589 h 2514305"/>
                <a:gd name="connsiteX1" fmla="*/ 1419861 w 2559717"/>
                <a:gd name="connsiteY1" fmla="*/ 2513589 h 2514305"/>
                <a:gd name="connsiteX2" fmla="*/ 1289602 w 2559717"/>
                <a:gd name="connsiteY2" fmla="*/ 2508326 h 2514305"/>
                <a:gd name="connsiteX3" fmla="*/ 1163729 w 2559717"/>
                <a:gd name="connsiteY3" fmla="*/ 2499555 h 2514305"/>
                <a:gd name="connsiteX4" fmla="*/ 990490 w 2559717"/>
                <a:gd name="connsiteY4" fmla="*/ 2476749 h 2514305"/>
                <a:gd name="connsiteX5" fmla="*/ 807163 w 2559717"/>
                <a:gd name="connsiteY5" fmla="*/ 2433329 h 2514305"/>
                <a:gd name="connsiteX6" fmla="*/ 708482 w 2559717"/>
                <a:gd name="connsiteY6" fmla="*/ 2396050 h 2514305"/>
                <a:gd name="connsiteX7" fmla="*/ 658045 w 2559717"/>
                <a:gd name="connsiteY7" fmla="*/ 2335087 h 2514305"/>
                <a:gd name="connsiteX8" fmla="*/ 657606 w 2559717"/>
                <a:gd name="connsiteY8" fmla="*/ 2248687 h 2514305"/>
                <a:gd name="connsiteX9" fmla="*/ 660238 w 2559717"/>
                <a:gd name="connsiteY9" fmla="*/ 2192548 h 2514305"/>
                <a:gd name="connsiteX10" fmla="*/ 685676 w 2559717"/>
                <a:gd name="connsiteY10" fmla="*/ 2118866 h 2514305"/>
                <a:gd name="connsiteX11" fmla="*/ 748831 w 2559717"/>
                <a:gd name="connsiteY11" fmla="*/ 2069745 h 2514305"/>
                <a:gd name="connsiteX12" fmla="*/ 783041 w 2559717"/>
                <a:gd name="connsiteY12" fmla="*/ 2058781 h 2514305"/>
                <a:gd name="connsiteX13" fmla="*/ 891370 w 2559717"/>
                <a:gd name="connsiteY13" fmla="*/ 2043430 h 2514305"/>
                <a:gd name="connsiteX14" fmla="*/ 974262 w 2559717"/>
                <a:gd name="connsiteY14" fmla="*/ 2036413 h 2514305"/>
                <a:gd name="connsiteX15" fmla="*/ 1026892 w 2559717"/>
                <a:gd name="connsiteY15" fmla="*/ 2033782 h 2514305"/>
                <a:gd name="connsiteX16" fmla="*/ 1263287 w 2559717"/>
                <a:gd name="connsiteY16" fmla="*/ 2030712 h 2514305"/>
                <a:gd name="connsiteX17" fmla="*/ 1279953 w 2559717"/>
                <a:gd name="connsiteY17" fmla="*/ 2032466 h 2514305"/>
                <a:gd name="connsiteX18" fmla="*/ 1292672 w 2559717"/>
                <a:gd name="connsiteY18" fmla="*/ 2021940 h 2514305"/>
                <a:gd name="connsiteX19" fmla="*/ 1297496 w 2559717"/>
                <a:gd name="connsiteY19" fmla="*/ 1941680 h 2514305"/>
                <a:gd name="connsiteX20" fmla="*/ 1297935 w 2559717"/>
                <a:gd name="connsiteY20" fmla="*/ 1928961 h 2514305"/>
                <a:gd name="connsiteX21" fmla="*/ 1290479 w 2559717"/>
                <a:gd name="connsiteY21" fmla="*/ 1921066 h 2514305"/>
                <a:gd name="connsiteX22" fmla="*/ 1286093 w 2559717"/>
                <a:gd name="connsiteY22" fmla="*/ 1921066 h 2514305"/>
                <a:gd name="connsiteX23" fmla="*/ 1187413 w 2559717"/>
                <a:gd name="connsiteY23" fmla="*/ 1918435 h 2514305"/>
                <a:gd name="connsiteX24" fmla="*/ 1081276 w 2559717"/>
                <a:gd name="connsiteY24" fmla="*/ 1908786 h 2514305"/>
                <a:gd name="connsiteX25" fmla="*/ 901458 w 2559717"/>
                <a:gd name="connsiteY25" fmla="*/ 1873700 h 2514305"/>
                <a:gd name="connsiteX26" fmla="*/ 800584 w 2559717"/>
                <a:gd name="connsiteY26" fmla="*/ 1842560 h 2514305"/>
                <a:gd name="connsiteX27" fmla="*/ 739621 w 2559717"/>
                <a:gd name="connsiteY27" fmla="*/ 1819754 h 2514305"/>
                <a:gd name="connsiteX28" fmla="*/ 637432 w 2559717"/>
                <a:gd name="connsiteY28" fmla="*/ 1772826 h 2514305"/>
                <a:gd name="connsiteX29" fmla="*/ 557171 w 2559717"/>
                <a:gd name="connsiteY29" fmla="*/ 1728529 h 2514305"/>
                <a:gd name="connsiteX30" fmla="*/ 455859 w 2559717"/>
                <a:gd name="connsiteY30" fmla="*/ 1660988 h 2514305"/>
                <a:gd name="connsiteX31" fmla="*/ 381739 w 2559717"/>
                <a:gd name="connsiteY31" fmla="*/ 1602218 h 2514305"/>
                <a:gd name="connsiteX32" fmla="*/ 299724 w 2559717"/>
                <a:gd name="connsiteY32" fmla="*/ 1525466 h 2514305"/>
                <a:gd name="connsiteX33" fmla="*/ 244024 w 2559717"/>
                <a:gd name="connsiteY33" fmla="*/ 1465819 h 2514305"/>
                <a:gd name="connsiteX34" fmla="*/ 175606 w 2559717"/>
                <a:gd name="connsiteY34" fmla="*/ 1382050 h 2514305"/>
                <a:gd name="connsiteX35" fmla="*/ 113766 w 2559717"/>
                <a:gd name="connsiteY35" fmla="*/ 1293457 h 2514305"/>
                <a:gd name="connsiteX36" fmla="*/ 66838 w 2559717"/>
                <a:gd name="connsiteY36" fmla="*/ 1211442 h 2514305"/>
                <a:gd name="connsiteX37" fmla="*/ 28681 w 2559717"/>
                <a:gd name="connsiteY37" fmla="*/ 1134252 h 2514305"/>
                <a:gd name="connsiteX38" fmla="*/ 4120 w 2559717"/>
                <a:gd name="connsiteY38" fmla="*/ 1074166 h 2514305"/>
                <a:gd name="connsiteX39" fmla="*/ 19909 w 2559717"/>
                <a:gd name="connsiteY39" fmla="*/ 995660 h 2514305"/>
                <a:gd name="connsiteX40" fmla="*/ 132186 w 2559717"/>
                <a:gd name="connsiteY40" fmla="*/ 961890 h 2514305"/>
                <a:gd name="connsiteX41" fmla="*/ 181746 w 2559717"/>
                <a:gd name="connsiteY41" fmla="*/ 1001362 h 2514305"/>
                <a:gd name="connsiteX42" fmla="*/ 187009 w 2559717"/>
                <a:gd name="connsiteY42" fmla="*/ 1007502 h 2514305"/>
                <a:gd name="connsiteX43" fmla="*/ 228235 w 2559717"/>
                <a:gd name="connsiteY43" fmla="*/ 1070219 h 2514305"/>
                <a:gd name="connsiteX44" fmla="*/ 290075 w 2559717"/>
                <a:gd name="connsiteY44" fmla="*/ 1215828 h 2514305"/>
                <a:gd name="connsiteX45" fmla="*/ 351038 w 2559717"/>
                <a:gd name="connsiteY45" fmla="*/ 1318456 h 2514305"/>
                <a:gd name="connsiteX46" fmla="*/ 472087 w 2559717"/>
                <a:gd name="connsiteY46" fmla="*/ 1463188 h 2514305"/>
                <a:gd name="connsiteX47" fmla="*/ 484805 w 2559717"/>
                <a:gd name="connsiteY47" fmla="*/ 1473714 h 2514305"/>
                <a:gd name="connsiteX48" fmla="*/ 502787 w 2559717"/>
                <a:gd name="connsiteY48" fmla="*/ 1489064 h 2514305"/>
                <a:gd name="connsiteX49" fmla="*/ 593135 w 2559717"/>
                <a:gd name="connsiteY49" fmla="*/ 1564061 h 2514305"/>
                <a:gd name="connsiteX50" fmla="*/ 661554 w 2559717"/>
                <a:gd name="connsiteY50" fmla="*/ 1609235 h 2514305"/>
                <a:gd name="connsiteX51" fmla="*/ 801023 w 2559717"/>
                <a:gd name="connsiteY51" fmla="*/ 1680724 h 2514305"/>
                <a:gd name="connsiteX52" fmla="*/ 983034 w 2559717"/>
                <a:gd name="connsiteY52" fmla="*/ 1739932 h 2514305"/>
                <a:gd name="connsiteX53" fmla="*/ 1086539 w 2559717"/>
                <a:gd name="connsiteY53" fmla="*/ 1758791 h 2514305"/>
                <a:gd name="connsiteX54" fmla="*/ 1216797 w 2559717"/>
                <a:gd name="connsiteY54" fmla="*/ 1767124 h 2514305"/>
                <a:gd name="connsiteX55" fmla="*/ 1411527 w 2559717"/>
                <a:gd name="connsiteY55" fmla="*/ 1753528 h 2514305"/>
                <a:gd name="connsiteX56" fmla="*/ 1579066 w 2559717"/>
                <a:gd name="connsiteY56" fmla="*/ 1715372 h 2514305"/>
                <a:gd name="connsiteX57" fmla="*/ 1725552 w 2559717"/>
                <a:gd name="connsiteY57" fmla="*/ 1659672 h 2514305"/>
                <a:gd name="connsiteX58" fmla="*/ 1864582 w 2559717"/>
                <a:gd name="connsiteY58" fmla="*/ 1584675 h 2514305"/>
                <a:gd name="connsiteX59" fmla="*/ 1950105 w 2559717"/>
                <a:gd name="connsiteY59" fmla="*/ 1525466 h 2514305"/>
                <a:gd name="connsiteX60" fmla="*/ 2002296 w 2559717"/>
                <a:gd name="connsiteY60" fmla="*/ 1484240 h 2514305"/>
                <a:gd name="connsiteX61" fmla="*/ 2036944 w 2559717"/>
                <a:gd name="connsiteY61" fmla="*/ 1451785 h 2514305"/>
                <a:gd name="connsiteX62" fmla="*/ 2102293 w 2559717"/>
                <a:gd name="connsiteY62" fmla="*/ 1385559 h 2514305"/>
                <a:gd name="connsiteX63" fmla="*/ 2185623 w 2559717"/>
                <a:gd name="connsiteY63" fmla="*/ 1281615 h 2514305"/>
                <a:gd name="connsiteX64" fmla="*/ 2249218 w 2559717"/>
                <a:gd name="connsiteY64" fmla="*/ 1182057 h 2514305"/>
                <a:gd name="connsiteX65" fmla="*/ 2324654 w 2559717"/>
                <a:gd name="connsiteY65" fmla="*/ 1019782 h 2514305"/>
                <a:gd name="connsiteX66" fmla="*/ 2374213 w 2559717"/>
                <a:gd name="connsiteY66" fmla="*/ 839525 h 2514305"/>
                <a:gd name="connsiteX67" fmla="*/ 2386493 w 2559717"/>
                <a:gd name="connsiteY67" fmla="*/ 747423 h 2514305"/>
                <a:gd name="connsiteX68" fmla="*/ 2390879 w 2559717"/>
                <a:gd name="connsiteY68" fmla="*/ 654883 h 2514305"/>
                <a:gd name="connsiteX69" fmla="*/ 2383862 w 2559717"/>
                <a:gd name="connsiteY69" fmla="*/ 546992 h 2514305"/>
                <a:gd name="connsiteX70" fmla="*/ 2361056 w 2559717"/>
                <a:gd name="connsiteY70" fmla="*/ 418926 h 2514305"/>
                <a:gd name="connsiteX71" fmla="*/ 2302724 w 2559717"/>
                <a:gd name="connsiteY71" fmla="*/ 248318 h 2514305"/>
                <a:gd name="connsiteX72" fmla="*/ 2237376 w 2559717"/>
                <a:gd name="connsiteY72" fmla="*/ 124638 h 2514305"/>
                <a:gd name="connsiteX73" fmla="*/ 2231674 w 2559717"/>
                <a:gd name="connsiteY73" fmla="*/ 65430 h 2514305"/>
                <a:gd name="connsiteX74" fmla="*/ 2312812 w 2559717"/>
                <a:gd name="connsiteY74" fmla="*/ 81 h 2514305"/>
                <a:gd name="connsiteX75" fmla="*/ 2372020 w 2559717"/>
                <a:gd name="connsiteY75" fmla="*/ 22887 h 2514305"/>
                <a:gd name="connsiteX76" fmla="*/ 2440439 w 2559717"/>
                <a:gd name="connsiteY76" fmla="*/ 122007 h 2514305"/>
                <a:gd name="connsiteX77" fmla="*/ 2533418 w 2559717"/>
                <a:gd name="connsiteY77" fmla="*/ 398751 h 2514305"/>
                <a:gd name="connsiteX78" fmla="*/ 2556224 w 2559717"/>
                <a:gd name="connsiteY78" fmla="*/ 561904 h 2514305"/>
                <a:gd name="connsiteX79" fmla="*/ 2558856 w 2559717"/>
                <a:gd name="connsiteY79" fmla="*/ 640848 h 2514305"/>
                <a:gd name="connsiteX80" fmla="*/ 2557979 w 2559717"/>
                <a:gd name="connsiteY80" fmla="*/ 712775 h 2514305"/>
                <a:gd name="connsiteX81" fmla="*/ 2547891 w 2559717"/>
                <a:gd name="connsiteY81" fmla="*/ 828999 h 2514305"/>
                <a:gd name="connsiteX82" fmla="*/ 2516314 w 2559717"/>
                <a:gd name="connsiteY82" fmla="*/ 983819 h 2514305"/>
                <a:gd name="connsiteX83" fmla="*/ 2457544 w 2559717"/>
                <a:gd name="connsiteY83" fmla="*/ 1150041 h 2514305"/>
                <a:gd name="connsiteX84" fmla="*/ 2364564 w 2559717"/>
                <a:gd name="connsiteY84" fmla="*/ 1323719 h 2514305"/>
                <a:gd name="connsiteX85" fmla="*/ 2295269 w 2559717"/>
                <a:gd name="connsiteY85" fmla="*/ 1420645 h 2514305"/>
                <a:gd name="connsiteX86" fmla="*/ 2170712 w 2559717"/>
                <a:gd name="connsiteY86" fmla="*/ 1556605 h 2514305"/>
                <a:gd name="connsiteX87" fmla="*/ 2083872 w 2559717"/>
                <a:gd name="connsiteY87" fmla="*/ 1632480 h 2514305"/>
                <a:gd name="connsiteX88" fmla="*/ 1988700 w 2559717"/>
                <a:gd name="connsiteY88" fmla="*/ 1704407 h 2514305"/>
                <a:gd name="connsiteX89" fmla="*/ 1945719 w 2559717"/>
                <a:gd name="connsiteY89" fmla="*/ 1729406 h 2514305"/>
                <a:gd name="connsiteX90" fmla="*/ 1934755 w 2559717"/>
                <a:gd name="connsiteY90" fmla="*/ 1735546 h 2514305"/>
                <a:gd name="connsiteX91" fmla="*/ 1789584 w 2559717"/>
                <a:gd name="connsiteY91" fmla="*/ 1810544 h 2514305"/>
                <a:gd name="connsiteX92" fmla="*/ 1580820 w 2559717"/>
                <a:gd name="connsiteY92" fmla="*/ 1881155 h 2514305"/>
                <a:gd name="connsiteX93" fmla="*/ 1474683 w 2559717"/>
                <a:gd name="connsiteY93" fmla="*/ 1903084 h 2514305"/>
                <a:gd name="connsiteX94" fmla="*/ 1462403 w 2559717"/>
                <a:gd name="connsiteY94" fmla="*/ 1919312 h 2514305"/>
                <a:gd name="connsiteX95" fmla="*/ 1464157 w 2559717"/>
                <a:gd name="connsiteY95" fmla="*/ 1944311 h 2514305"/>
                <a:gd name="connsiteX96" fmla="*/ 1468105 w 2559717"/>
                <a:gd name="connsiteY96" fmla="*/ 2037290 h 2514305"/>
                <a:gd name="connsiteX97" fmla="*/ 1478630 w 2559717"/>
                <a:gd name="connsiteY97" fmla="*/ 2047816 h 2514305"/>
                <a:gd name="connsiteX98" fmla="*/ 1512840 w 2559717"/>
                <a:gd name="connsiteY98" fmla="*/ 2052641 h 2514305"/>
                <a:gd name="connsiteX99" fmla="*/ 1622485 w 2559717"/>
                <a:gd name="connsiteY99" fmla="*/ 2068868 h 2514305"/>
                <a:gd name="connsiteX100" fmla="*/ 1746604 w 2559717"/>
                <a:gd name="connsiteY100" fmla="*/ 2092551 h 2514305"/>
                <a:gd name="connsiteX101" fmla="*/ 1818531 w 2559717"/>
                <a:gd name="connsiteY101" fmla="*/ 2108779 h 2514305"/>
                <a:gd name="connsiteX102" fmla="*/ 2036067 w 2559717"/>
                <a:gd name="connsiteY102" fmla="*/ 2165356 h 2514305"/>
                <a:gd name="connsiteX103" fmla="*/ 2124222 w 2559717"/>
                <a:gd name="connsiteY103" fmla="*/ 2213161 h 2514305"/>
                <a:gd name="connsiteX104" fmla="*/ 2142204 w 2559717"/>
                <a:gd name="connsiteY104" fmla="*/ 2280264 h 2514305"/>
                <a:gd name="connsiteX105" fmla="*/ 2140011 w 2559717"/>
                <a:gd name="connsiteY105" fmla="*/ 2307456 h 2514305"/>
                <a:gd name="connsiteX106" fmla="*/ 2127731 w 2559717"/>
                <a:gd name="connsiteY106" fmla="*/ 2373682 h 2514305"/>
                <a:gd name="connsiteX107" fmla="*/ 2005805 w 2559717"/>
                <a:gd name="connsiteY107" fmla="*/ 2467977 h 2514305"/>
                <a:gd name="connsiteX108" fmla="*/ 1889581 w 2559717"/>
                <a:gd name="connsiteY108" fmla="*/ 2488152 h 2514305"/>
                <a:gd name="connsiteX109" fmla="*/ 1796163 w 2559717"/>
                <a:gd name="connsiteY109" fmla="*/ 2500871 h 2514305"/>
                <a:gd name="connsiteX110" fmla="*/ 1693974 w 2559717"/>
                <a:gd name="connsiteY110" fmla="*/ 2510958 h 2514305"/>
                <a:gd name="connsiteX111" fmla="*/ 1679939 w 2559717"/>
                <a:gd name="connsiteY111" fmla="*/ 2511396 h 2514305"/>
                <a:gd name="connsiteX112" fmla="*/ 1522927 w 2559717"/>
                <a:gd name="connsiteY112" fmla="*/ 2513589 h 2514305"/>
                <a:gd name="connsiteX113" fmla="*/ 1593100 w 2559717"/>
                <a:gd name="connsiteY113" fmla="*/ 2380261 h 2514305"/>
                <a:gd name="connsiteX114" fmla="*/ 1718534 w 2559717"/>
                <a:gd name="connsiteY114" fmla="*/ 2377629 h 2514305"/>
                <a:gd name="connsiteX115" fmla="*/ 1724236 w 2559717"/>
                <a:gd name="connsiteY115" fmla="*/ 2377191 h 2514305"/>
                <a:gd name="connsiteX116" fmla="*/ 1826425 w 2559717"/>
                <a:gd name="connsiteY116" fmla="*/ 2369735 h 2514305"/>
                <a:gd name="connsiteX117" fmla="*/ 1895283 w 2559717"/>
                <a:gd name="connsiteY117" fmla="*/ 2363156 h 2514305"/>
                <a:gd name="connsiteX118" fmla="*/ 2021155 w 2559717"/>
                <a:gd name="connsiteY118" fmla="*/ 2343858 h 2514305"/>
                <a:gd name="connsiteX119" fmla="*/ 2061943 w 2559717"/>
                <a:gd name="connsiteY119" fmla="*/ 2331140 h 2514305"/>
                <a:gd name="connsiteX120" fmla="*/ 2102293 w 2559717"/>
                <a:gd name="connsiteY120" fmla="*/ 2301755 h 2514305"/>
                <a:gd name="connsiteX121" fmla="*/ 2105802 w 2559717"/>
                <a:gd name="connsiteY121" fmla="*/ 2225003 h 2514305"/>
                <a:gd name="connsiteX122" fmla="*/ 2031681 w 2559717"/>
                <a:gd name="connsiteY122" fmla="*/ 2183338 h 2514305"/>
                <a:gd name="connsiteX123" fmla="*/ 1868968 w 2559717"/>
                <a:gd name="connsiteY123" fmla="*/ 2142988 h 2514305"/>
                <a:gd name="connsiteX124" fmla="*/ 1668097 w 2559717"/>
                <a:gd name="connsiteY124" fmla="*/ 2101323 h 2514305"/>
                <a:gd name="connsiteX125" fmla="*/ 1483016 w 2559717"/>
                <a:gd name="connsiteY125" fmla="*/ 2073693 h 2514305"/>
                <a:gd name="connsiteX126" fmla="*/ 1470297 w 2559717"/>
                <a:gd name="connsiteY126" fmla="*/ 2085534 h 2514305"/>
                <a:gd name="connsiteX127" fmla="*/ 1472490 w 2559717"/>
                <a:gd name="connsiteY127" fmla="*/ 2111849 h 2514305"/>
                <a:gd name="connsiteX128" fmla="*/ 1477753 w 2559717"/>
                <a:gd name="connsiteY128" fmla="*/ 2204828 h 2514305"/>
                <a:gd name="connsiteX129" fmla="*/ 1464157 w 2559717"/>
                <a:gd name="connsiteY129" fmla="*/ 2237722 h 2514305"/>
                <a:gd name="connsiteX130" fmla="*/ 1382143 w 2559717"/>
                <a:gd name="connsiteY130" fmla="*/ 2271493 h 2514305"/>
                <a:gd name="connsiteX131" fmla="*/ 1297935 w 2559717"/>
                <a:gd name="connsiteY131" fmla="*/ 2248248 h 2514305"/>
                <a:gd name="connsiteX132" fmla="*/ 1281708 w 2559717"/>
                <a:gd name="connsiteY132" fmla="*/ 2215793 h 2514305"/>
                <a:gd name="connsiteX133" fmla="*/ 1285655 w 2559717"/>
                <a:gd name="connsiteY133" fmla="*/ 2149129 h 2514305"/>
                <a:gd name="connsiteX134" fmla="*/ 1290479 w 2559717"/>
                <a:gd name="connsiteY134" fmla="*/ 2068868 h 2514305"/>
                <a:gd name="connsiteX135" fmla="*/ 1282585 w 2559717"/>
                <a:gd name="connsiteY135" fmla="*/ 2057904 h 2514305"/>
                <a:gd name="connsiteX136" fmla="*/ 1274252 w 2559717"/>
                <a:gd name="connsiteY136" fmla="*/ 2057465 h 2514305"/>
                <a:gd name="connsiteX137" fmla="*/ 1174694 w 2559717"/>
                <a:gd name="connsiteY137" fmla="*/ 2055272 h 2514305"/>
                <a:gd name="connsiteX138" fmla="*/ 1126011 w 2559717"/>
                <a:gd name="connsiteY138" fmla="*/ 2057026 h 2514305"/>
                <a:gd name="connsiteX139" fmla="*/ 1045312 w 2559717"/>
                <a:gd name="connsiteY139" fmla="*/ 2059658 h 2514305"/>
                <a:gd name="connsiteX140" fmla="*/ 908036 w 2559717"/>
                <a:gd name="connsiteY140" fmla="*/ 2068429 h 2514305"/>
                <a:gd name="connsiteX141" fmla="*/ 792689 w 2559717"/>
                <a:gd name="connsiteY141" fmla="*/ 2082903 h 2514305"/>
                <a:gd name="connsiteX142" fmla="*/ 709798 w 2559717"/>
                <a:gd name="connsiteY142" fmla="*/ 2124568 h 2514305"/>
                <a:gd name="connsiteX143" fmla="*/ 684799 w 2559717"/>
                <a:gd name="connsiteY143" fmla="*/ 2168426 h 2514305"/>
                <a:gd name="connsiteX144" fmla="*/ 716376 w 2559717"/>
                <a:gd name="connsiteY144" fmla="*/ 2250879 h 2514305"/>
                <a:gd name="connsiteX145" fmla="*/ 729534 w 2559717"/>
                <a:gd name="connsiteY145" fmla="*/ 2257897 h 2514305"/>
                <a:gd name="connsiteX146" fmla="*/ 794444 w 2559717"/>
                <a:gd name="connsiteY146" fmla="*/ 2278510 h 2514305"/>
                <a:gd name="connsiteX147" fmla="*/ 868564 w 2559717"/>
                <a:gd name="connsiteY147" fmla="*/ 2302193 h 2514305"/>
                <a:gd name="connsiteX148" fmla="*/ 991367 w 2559717"/>
                <a:gd name="connsiteY148" fmla="*/ 2330263 h 2514305"/>
                <a:gd name="connsiteX149" fmla="*/ 1066803 w 2559717"/>
                <a:gd name="connsiteY149" fmla="*/ 2342104 h 2514305"/>
                <a:gd name="connsiteX150" fmla="*/ 1145309 w 2559717"/>
                <a:gd name="connsiteY150" fmla="*/ 2352192 h 2514305"/>
                <a:gd name="connsiteX151" fmla="*/ 1211535 w 2559717"/>
                <a:gd name="connsiteY151" fmla="*/ 2358770 h 2514305"/>
                <a:gd name="connsiteX152" fmla="*/ 1331706 w 2559717"/>
                <a:gd name="connsiteY152" fmla="*/ 2369296 h 2514305"/>
                <a:gd name="connsiteX153" fmla="*/ 1386967 w 2559717"/>
                <a:gd name="connsiteY153" fmla="*/ 2372366 h 2514305"/>
                <a:gd name="connsiteX154" fmla="*/ 1529944 w 2559717"/>
                <a:gd name="connsiteY154" fmla="*/ 2379384 h 2514305"/>
                <a:gd name="connsiteX155" fmla="*/ 1593100 w 2559717"/>
                <a:gd name="connsiteY155" fmla="*/ 2380261 h 2514305"/>
                <a:gd name="connsiteX156" fmla="*/ 2117205 w 2559717"/>
                <a:gd name="connsiteY156" fmla="*/ 2329385 h 2514305"/>
                <a:gd name="connsiteX157" fmla="*/ 2113696 w 2559717"/>
                <a:gd name="connsiteY157" fmla="*/ 2324122 h 2514305"/>
                <a:gd name="connsiteX158" fmla="*/ 2110187 w 2559717"/>
                <a:gd name="connsiteY158" fmla="*/ 2326754 h 2514305"/>
                <a:gd name="connsiteX159" fmla="*/ 2114573 w 2559717"/>
                <a:gd name="connsiteY159" fmla="*/ 2331578 h 2514305"/>
                <a:gd name="connsiteX160" fmla="*/ 2117205 w 2559717"/>
                <a:gd name="connsiteY160" fmla="*/ 2329385 h 251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2559717" h="2514305">
                  <a:moveTo>
                    <a:pt x="1522927" y="2513589"/>
                  </a:moveTo>
                  <a:cubicBezTo>
                    <a:pt x="1488718" y="2513589"/>
                    <a:pt x="1454070" y="2514467"/>
                    <a:pt x="1419861" y="2513589"/>
                  </a:cubicBezTo>
                  <a:cubicBezTo>
                    <a:pt x="1376441" y="2512712"/>
                    <a:pt x="1333021" y="2510519"/>
                    <a:pt x="1289602" y="2508326"/>
                  </a:cubicBezTo>
                  <a:cubicBezTo>
                    <a:pt x="1247498" y="2506133"/>
                    <a:pt x="1205394" y="2503940"/>
                    <a:pt x="1163729" y="2499555"/>
                  </a:cubicBezTo>
                  <a:cubicBezTo>
                    <a:pt x="1105836" y="2493415"/>
                    <a:pt x="1047944" y="2487274"/>
                    <a:pt x="990490" y="2476749"/>
                  </a:cubicBezTo>
                  <a:cubicBezTo>
                    <a:pt x="928650" y="2465345"/>
                    <a:pt x="867248" y="2450872"/>
                    <a:pt x="807163" y="2433329"/>
                  </a:cubicBezTo>
                  <a:cubicBezTo>
                    <a:pt x="773392" y="2423680"/>
                    <a:pt x="740498" y="2410523"/>
                    <a:pt x="708482" y="2396050"/>
                  </a:cubicBezTo>
                  <a:cubicBezTo>
                    <a:pt x="681290" y="2383769"/>
                    <a:pt x="666378" y="2362279"/>
                    <a:pt x="658045" y="2335087"/>
                  </a:cubicBezTo>
                  <a:cubicBezTo>
                    <a:pt x="649273" y="2306579"/>
                    <a:pt x="649712" y="2277194"/>
                    <a:pt x="657606" y="2248687"/>
                  </a:cubicBezTo>
                  <a:cubicBezTo>
                    <a:pt x="662869" y="2229827"/>
                    <a:pt x="662431" y="2211846"/>
                    <a:pt x="660238" y="2192548"/>
                  </a:cubicBezTo>
                  <a:cubicBezTo>
                    <a:pt x="657168" y="2164479"/>
                    <a:pt x="667255" y="2139918"/>
                    <a:pt x="685676" y="2118866"/>
                  </a:cubicBezTo>
                  <a:cubicBezTo>
                    <a:pt x="703657" y="2098692"/>
                    <a:pt x="726902" y="2085096"/>
                    <a:pt x="748831" y="2069745"/>
                  </a:cubicBezTo>
                  <a:cubicBezTo>
                    <a:pt x="758480" y="2062728"/>
                    <a:pt x="771199" y="2061412"/>
                    <a:pt x="783041" y="2058781"/>
                  </a:cubicBezTo>
                  <a:cubicBezTo>
                    <a:pt x="819004" y="2051325"/>
                    <a:pt x="854968" y="2046939"/>
                    <a:pt x="891370" y="2043430"/>
                  </a:cubicBezTo>
                  <a:cubicBezTo>
                    <a:pt x="919001" y="2040799"/>
                    <a:pt x="946631" y="2039045"/>
                    <a:pt x="974262" y="2036413"/>
                  </a:cubicBezTo>
                  <a:cubicBezTo>
                    <a:pt x="991805" y="2034659"/>
                    <a:pt x="1009349" y="2034659"/>
                    <a:pt x="1026892" y="2033782"/>
                  </a:cubicBezTo>
                  <a:cubicBezTo>
                    <a:pt x="1105398" y="2029396"/>
                    <a:pt x="1184342" y="2029396"/>
                    <a:pt x="1263287" y="2030712"/>
                  </a:cubicBezTo>
                  <a:cubicBezTo>
                    <a:pt x="1268989" y="2030712"/>
                    <a:pt x="1274252" y="2032027"/>
                    <a:pt x="1279953" y="2032466"/>
                  </a:cubicBezTo>
                  <a:cubicBezTo>
                    <a:pt x="1288725" y="2032905"/>
                    <a:pt x="1291795" y="2029834"/>
                    <a:pt x="1292672" y="2021940"/>
                  </a:cubicBezTo>
                  <a:cubicBezTo>
                    <a:pt x="1296181" y="1995186"/>
                    <a:pt x="1293988" y="1968433"/>
                    <a:pt x="1297496" y="1941680"/>
                  </a:cubicBezTo>
                  <a:cubicBezTo>
                    <a:pt x="1297935" y="1937732"/>
                    <a:pt x="1297496" y="1933347"/>
                    <a:pt x="1297935" y="1928961"/>
                  </a:cubicBezTo>
                  <a:cubicBezTo>
                    <a:pt x="1297935" y="1923698"/>
                    <a:pt x="1295742" y="1921066"/>
                    <a:pt x="1290479" y="1921066"/>
                  </a:cubicBezTo>
                  <a:cubicBezTo>
                    <a:pt x="1289163" y="1921066"/>
                    <a:pt x="1287848" y="1921066"/>
                    <a:pt x="1286093" y="1921066"/>
                  </a:cubicBezTo>
                  <a:cubicBezTo>
                    <a:pt x="1253200" y="1922382"/>
                    <a:pt x="1220306" y="1919751"/>
                    <a:pt x="1187413" y="1918435"/>
                  </a:cubicBezTo>
                  <a:cubicBezTo>
                    <a:pt x="1151887" y="1917119"/>
                    <a:pt x="1116362" y="1913172"/>
                    <a:pt x="1081276" y="1908786"/>
                  </a:cubicBezTo>
                  <a:cubicBezTo>
                    <a:pt x="1020752" y="1900891"/>
                    <a:pt x="960666" y="1889050"/>
                    <a:pt x="901458" y="1873700"/>
                  </a:cubicBezTo>
                  <a:cubicBezTo>
                    <a:pt x="867248" y="1864928"/>
                    <a:pt x="833916" y="1854402"/>
                    <a:pt x="800584" y="1842560"/>
                  </a:cubicBezTo>
                  <a:cubicBezTo>
                    <a:pt x="779971" y="1835104"/>
                    <a:pt x="759796" y="1827210"/>
                    <a:pt x="739621" y="1819754"/>
                  </a:cubicBezTo>
                  <a:cubicBezTo>
                    <a:pt x="704535" y="1806158"/>
                    <a:pt x="670764" y="1789931"/>
                    <a:pt x="637432" y="1772826"/>
                  </a:cubicBezTo>
                  <a:cubicBezTo>
                    <a:pt x="610240" y="1758791"/>
                    <a:pt x="583486" y="1744318"/>
                    <a:pt x="557171" y="1728529"/>
                  </a:cubicBezTo>
                  <a:cubicBezTo>
                    <a:pt x="522523" y="1707477"/>
                    <a:pt x="488753" y="1684671"/>
                    <a:pt x="455859" y="1660988"/>
                  </a:cubicBezTo>
                  <a:cubicBezTo>
                    <a:pt x="430421" y="1642567"/>
                    <a:pt x="405422" y="1623270"/>
                    <a:pt x="381739" y="1602218"/>
                  </a:cubicBezTo>
                  <a:cubicBezTo>
                    <a:pt x="353670" y="1577219"/>
                    <a:pt x="324723" y="1553535"/>
                    <a:pt x="299724" y="1525466"/>
                  </a:cubicBezTo>
                  <a:cubicBezTo>
                    <a:pt x="281742" y="1505291"/>
                    <a:pt x="262006" y="1485994"/>
                    <a:pt x="244024" y="1465819"/>
                  </a:cubicBezTo>
                  <a:cubicBezTo>
                    <a:pt x="219902" y="1438627"/>
                    <a:pt x="197535" y="1410558"/>
                    <a:pt x="175606" y="1382050"/>
                  </a:cubicBezTo>
                  <a:cubicBezTo>
                    <a:pt x="153677" y="1353542"/>
                    <a:pt x="133063" y="1323719"/>
                    <a:pt x="113766" y="1293457"/>
                  </a:cubicBezTo>
                  <a:cubicBezTo>
                    <a:pt x="97100" y="1266703"/>
                    <a:pt x="80872" y="1239950"/>
                    <a:pt x="66838" y="1211442"/>
                  </a:cubicBezTo>
                  <a:cubicBezTo>
                    <a:pt x="54119" y="1185566"/>
                    <a:pt x="40961" y="1160128"/>
                    <a:pt x="28681" y="1134252"/>
                  </a:cubicBezTo>
                  <a:cubicBezTo>
                    <a:pt x="19471" y="1114516"/>
                    <a:pt x="11138" y="1094341"/>
                    <a:pt x="4120" y="1074166"/>
                  </a:cubicBezTo>
                  <a:cubicBezTo>
                    <a:pt x="-5967" y="1045220"/>
                    <a:pt x="3682" y="1019782"/>
                    <a:pt x="19909" y="995660"/>
                  </a:cubicBezTo>
                  <a:cubicBezTo>
                    <a:pt x="45786" y="957065"/>
                    <a:pt x="93152" y="944346"/>
                    <a:pt x="132186" y="961890"/>
                  </a:cubicBezTo>
                  <a:cubicBezTo>
                    <a:pt x="152361" y="970661"/>
                    <a:pt x="167273" y="985573"/>
                    <a:pt x="181746" y="1001362"/>
                  </a:cubicBezTo>
                  <a:cubicBezTo>
                    <a:pt x="183500" y="1003555"/>
                    <a:pt x="184816" y="1006186"/>
                    <a:pt x="187009" y="1007502"/>
                  </a:cubicBezTo>
                  <a:cubicBezTo>
                    <a:pt x="208499" y="1023729"/>
                    <a:pt x="219902" y="1046097"/>
                    <a:pt x="228235" y="1070219"/>
                  </a:cubicBezTo>
                  <a:cubicBezTo>
                    <a:pt x="244902" y="1120217"/>
                    <a:pt x="265076" y="1168900"/>
                    <a:pt x="290075" y="1215828"/>
                  </a:cubicBezTo>
                  <a:cubicBezTo>
                    <a:pt x="308934" y="1250914"/>
                    <a:pt x="328671" y="1285562"/>
                    <a:pt x="351038" y="1318456"/>
                  </a:cubicBezTo>
                  <a:cubicBezTo>
                    <a:pt x="387002" y="1370647"/>
                    <a:pt x="426913" y="1418891"/>
                    <a:pt x="472087" y="1463188"/>
                  </a:cubicBezTo>
                  <a:cubicBezTo>
                    <a:pt x="476034" y="1467135"/>
                    <a:pt x="480420" y="1470644"/>
                    <a:pt x="484805" y="1473714"/>
                  </a:cubicBezTo>
                  <a:cubicBezTo>
                    <a:pt x="491384" y="1477661"/>
                    <a:pt x="497524" y="1482924"/>
                    <a:pt x="502787" y="1489064"/>
                  </a:cubicBezTo>
                  <a:cubicBezTo>
                    <a:pt x="529102" y="1518887"/>
                    <a:pt x="561557" y="1540817"/>
                    <a:pt x="593135" y="1564061"/>
                  </a:cubicBezTo>
                  <a:cubicBezTo>
                    <a:pt x="615064" y="1580289"/>
                    <a:pt x="638309" y="1594762"/>
                    <a:pt x="661554" y="1609235"/>
                  </a:cubicBezTo>
                  <a:cubicBezTo>
                    <a:pt x="706289" y="1636427"/>
                    <a:pt x="752779" y="1660111"/>
                    <a:pt x="801023" y="1680724"/>
                  </a:cubicBezTo>
                  <a:cubicBezTo>
                    <a:pt x="859792" y="1705723"/>
                    <a:pt x="920755" y="1725459"/>
                    <a:pt x="983034" y="1739932"/>
                  </a:cubicBezTo>
                  <a:cubicBezTo>
                    <a:pt x="1017243" y="1747827"/>
                    <a:pt x="1051891" y="1754406"/>
                    <a:pt x="1086539" y="1758791"/>
                  </a:cubicBezTo>
                  <a:cubicBezTo>
                    <a:pt x="1129958" y="1764493"/>
                    <a:pt x="1172939" y="1767124"/>
                    <a:pt x="1216797" y="1767124"/>
                  </a:cubicBezTo>
                  <a:cubicBezTo>
                    <a:pt x="1282146" y="1767563"/>
                    <a:pt x="1347056" y="1763616"/>
                    <a:pt x="1411527" y="1753528"/>
                  </a:cubicBezTo>
                  <a:cubicBezTo>
                    <a:pt x="1468105" y="1744757"/>
                    <a:pt x="1524243" y="1732038"/>
                    <a:pt x="1579066" y="1715372"/>
                  </a:cubicBezTo>
                  <a:cubicBezTo>
                    <a:pt x="1629064" y="1700021"/>
                    <a:pt x="1677746" y="1681601"/>
                    <a:pt x="1725552" y="1659672"/>
                  </a:cubicBezTo>
                  <a:cubicBezTo>
                    <a:pt x="1773357" y="1637743"/>
                    <a:pt x="1819847" y="1613182"/>
                    <a:pt x="1864582" y="1584675"/>
                  </a:cubicBezTo>
                  <a:cubicBezTo>
                    <a:pt x="1893967" y="1565816"/>
                    <a:pt x="1922475" y="1546957"/>
                    <a:pt x="1950105" y="1525466"/>
                  </a:cubicBezTo>
                  <a:cubicBezTo>
                    <a:pt x="1967648" y="1511870"/>
                    <a:pt x="1985192" y="1498274"/>
                    <a:pt x="2002296" y="1484240"/>
                  </a:cubicBezTo>
                  <a:cubicBezTo>
                    <a:pt x="2014577" y="1474152"/>
                    <a:pt x="2025103" y="1462311"/>
                    <a:pt x="2036944" y="1451785"/>
                  </a:cubicBezTo>
                  <a:cubicBezTo>
                    <a:pt x="2060628" y="1431610"/>
                    <a:pt x="2081241" y="1408365"/>
                    <a:pt x="2102293" y="1385559"/>
                  </a:cubicBezTo>
                  <a:cubicBezTo>
                    <a:pt x="2132116" y="1353104"/>
                    <a:pt x="2159747" y="1318017"/>
                    <a:pt x="2185623" y="1281615"/>
                  </a:cubicBezTo>
                  <a:cubicBezTo>
                    <a:pt x="2208430" y="1249599"/>
                    <a:pt x="2229920" y="1216705"/>
                    <a:pt x="2249218" y="1182057"/>
                  </a:cubicBezTo>
                  <a:cubicBezTo>
                    <a:pt x="2278603" y="1129866"/>
                    <a:pt x="2304040" y="1075921"/>
                    <a:pt x="2324654" y="1019782"/>
                  </a:cubicBezTo>
                  <a:cubicBezTo>
                    <a:pt x="2346144" y="961012"/>
                    <a:pt x="2362810" y="900927"/>
                    <a:pt x="2374213" y="839525"/>
                  </a:cubicBezTo>
                  <a:cubicBezTo>
                    <a:pt x="2379915" y="809263"/>
                    <a:pt x="2383424" y="778124"/>
                    <a:pt x="2386493" y="747423"/>
                  </a:cubicBezTo>
                  <a:cubicBezTo>
                    <a:pt x="2389564" y="716723"/>
                    <a:pt x="2391318" y="685583"/>
                    <a:pt x="2390879" y="654883"/>
                  </a:cubicBezTo>
                  <a:cubicBezTo>
                    <a:pt x="2390441" y="618919"/>
                    <a:pt x="2388686" y="582955"/>
                    <a:pt x="2383862" y="546992"/>
                  </a:cubicBezTo>
                  <a:cubicBezTo>
                    <a:pt x="2378599" y="504011"/>
                    <a:pt x="2371582" y="461030"/>
                    <a:pt x="2361056" y="418926"/>
                  </a:cubicBezTo>
                  <a:cubicBezTo>
                    <a:pt x="2346583" y="360595"/>
                    <a:pt x="2327724" y="303579"/>
                    <a:pt x="2302724" y="248318"/>
                  </a:cubicBezTo>
                  <a:cubicBezTo>
                    <a:pt x="2283427" y="205776"/>
                    <a:pt x="2261936" y="164111"/>
                    <a:pt x="2237376" y="124638"/>
                  </a:cubicBezTo>
                  <a:cubicBezTo>
                    <a:pt x="2225534" y="105779"/>
                    <a:pt x="2226850" y="85605"/>
                    <a:pt x="2231674" y="65430"/>
                  </a:cubicBezTo>
                  <a:cubicBezTo>
                    <a:pt x="2241762" y="23326"/>
                    <a:pt x="2273340" y="1836"/>
                    <a:pt x="2312812" y="81"/>
                  </a:cubicBezTo>
                  <a:cubicBezTo>
                    <a:pt x="2334741" y="-796"/>
                    <a:pt x="2355793" y="5344"/>
                    <a:pt x="2372020" y="22887"/>
                  </a:cubicBezTo>
                  <a:cubicBezTo>
                    <a:pt x="2399651" y="52711"/>
                    <a:pt x="2422896" y="84727"/>
                    <a:pt x="2440439" y="122007"/>
                  </a:cubicBezTo>
                  <a:cubicBezTo>
                    <a:pt x="2482543" y="210600"/>
                    <a:pt x="2513243" y="303141"/>
                    <a:pt x="2533418" y="398751"/>
                  </a:cubicBezTo>
                  <a:cubicBezTo>
                    <a:pt x="2544821" y="452697"/>
                    <a:pt x="2552277" y="507081"/>
                    <a:pt x="2556224" y="561904"/>
                  </a:cubicBezTo>
                  <a:cubicBezTo>
                    <a:pt x="2557979" y="588218"/>
                    <a:pt x="2556663" y="614972"/>
                    <a:pt x="2558856" y="640848"/>
                  </a:cubicBezTo>
                  <a:cubicBezTo>
                    <a:pt x="2561049" y="664970"/>
                    <a:pt x="2558417" y="689092"/>
                    <a:pt x="2557979" y="712775"/>
                  </a:cubicBezTo>
                  <a:cubicBezTo>
                    <a:pt x="2556663" y="751809"/>
                    <a:pt x="2552716" y="790404"/>
                    <a:pt x="2547891" y="828999"/>
                  </a:cubicBezTo>
                  <a:cubicBezTo>
                    <a:pt x="2540874" y="881629"/>
                    <a:pt x="2530348" y="932943"/>
                    <a:pt x="2516314" y="983819"/>
                  </a:cubicBezTo>
                  <a:cubicBezTo>
                    <a:pt x="2500524" y="1040395"/>
                    <a:pt x="2481227" y="1096095"/>
                    <a:pt x="2457544" y="1150041"/>
                  </a:cubicBezTo>
                  <a:cubicBezTo>
                    <a:pt x="2431229" y="1210565"/>
                    <a:pt x="2400090" y="1268458"/>
                    <a:pt x="2364564" y="1323719"/>
                  </a:cubicBezTo>
                  <a:cubicBezTo>
                    <a:pt x="2343074" y="1357051"/>
                    <a:pt x="2319829" y="1389506"/>
                    <a:pt x="2295269" y="1420645"/>
                  </a:cubicBezTo>
                  <a:cubicBezTo>
                    <a:pt x="2257112" y="1469328"/>
                    <a:pt x="2215447" y="1514502"/>
                    <a:pt x="2170712" y="1556605"/>
                  </a:cubicBezTo>
                  <a:cubicBezTo>
                    <a:pt x="2142642" y="1582920"/>
                    <a:pt x="2114135" y="1608797"/>
                    <a:pt x="2083872" y="1632480"/>
                  </a:cubicBezTo>
                  <a:cubicBezTo>
                    <a:pt x="2052295" y="1656602"/>
                    <a:pt x="2019840" y="1679847"/>
                    <a:pt x="1988700" y="1704407"/>
                  </a:cubicBezTo>
                  <a:cubicBezTo>
                    <a:pt x="1975543" y="1714933"/>
                    <a:pt x="1961508" y="1723266"/>
                    <a:pt x="1945719" y="1729406"/>
                  </a:cubicBezTo>
                  <a:cubicBezTo>
                    <a:pt x="1941772" y="1730722"/>
                    <a:pt x="1938263" y="1733354"/>
                    <a:pt x="1934755" y="1735546"/>
                  </a:cubicBezTo>
                  <a:cubicBezTo>
                    <a:pt x="1888265" y="1764493"/>
                    <a:pt x="1839144" y="1788176"/>
                    <a:pt x="1789584" y="1810544"/>
                  </a:cubicBezTo>
                  <a:cubicBezTo>
                    <a:pt x="1722043" y="1840367"/>
                    <a:pt x="1652747" y="1864051"/>
                    <a:pt x="1580820" y="1881155"/>
                  </a:cubicBezTo>
                  <a:cubicBezTo>
                    <a:pt x="1545733" y="1889488"/>
                    <a:pt x="1510647" y="1898260"/>
                    <a:pt x="1474683" y="1903084"/>
                  </a:cubicBezTo>
                  <a:cubicBezTo>
                    <a:pt x="1464596" y="1904400"/>
                    <a:pt x="1460649" y="1909225"/>
                    <a:pt x="1462403" y="1919312"/>
                  </a:cubicBezTo>
                  <a:cubicBezTo>
                    <a:pt x="1463719" y="1927645"/>
                    <a:pt x="1463719" y="1935978"/>
                    <a:pt x="1464157" y="1944311"/>
                  </a:cubicBezTo>
                  <a:cubicBezTo>
                    <a:pt x="1465034" y="1975450"/>
                    <a:pt x="1468543" y="2006151"/>
                    <a:pt x="1468105" y="2037290"/>
                  </a:cubicBezTo>
                  <a:cubicBezTo>
                    <a:pt x="1468105" y="2043869"/>
                    <a:pt x="1472490" y="2046939"/>
                    <a:pt x="1478630" y="2047816"/>
                  </a:cubicBezTo>
                  <a:cubicBezTo>
                    <a:pt x="1490034" y="2049571"/>
                    <a:pt x="1501437" y="2051325"/>
                    <a:pt x="1512840" y="2052641"/>
                  </a:cubicBezTo>
                  <a:cubicBezTo>
                    <a:pt x="1549681" y="2057465"/>
                    <a:pt x="1586083" y="2062290"/>
                    <a:pt x="1622485" y="2068868"/>
                  </a:cubicBezTo>
                  <a:cubicBezTo>
                    <a:pt x="1664150" y="2076324"/>
                    <a:pt x="1705377" y="2083780"/>
                    <a:pt x="1746604" y="2092551"/>
                  </a:cubicBezTo>
                  <a:cubicBezTo>
                    <a:pt x="1770726" y="2097815"/>
                    <a:pt x="1794409" y="2103955"/>
                    <a:pt x="1818531" y="2108779"/>
                  </a:cubicBezTo>
                  <a:cubicBezTo>
                    <a:pt x="1891774" y="2124129"/>
                    <a:pt x="1963701" y="2145620"/>
                    <a:pt x="2036067" y="2165356"/>
                  </a:cubicBezTo>
                  <a:cubicBezTo>
                    <a:pt x="2068961" y="2174566"/>
                    <a:pt x="2099223" y="2189478"/>
                    <a:pt x="2124222" y="2213161"/>
                  </a:cubicBezTo>
                  <a:cubicBezTo>
                    <a:pt x="2143081" y="2231582"/>
                    <a:pt x="2150975" y="2253949"/>
                    <a:pt x="2142204" y="2280264"/>
                  </a:cubicBezTo>
                  <a:cubicBezTo>
                    <a:pt x="2139134" y="2289475"/>
                    <a:pt x="2139134" y="2297807"/>
                    <a:pt x="2140011" y="2307456"/>
                  </a:cubicBezTo>
                  <a:cubicBezTo>
                    <a:pt x="2141765" y="2330263"/>
                    <a:pt x="2137379" y="2353069"/>
                    <a:pt x="2127731" y="2373682"/>
                  </a:cubicBezTo>
                  <a:cubicBezTo>
                    <a:pt x="2103609" y="2425873"/>
                    <a:pt x="2062820" y="2457013"/>
                    <a:pt x="2005805" y="2467977"/>
                  </a:cubicBezTo>
                  <a:cubicBezTo>
                    <a:pt x="1967210" y="2475433"/>
                    <a:pt x="1928615" y="2482011"/>
                    <a:pt x="1889581" y="2488152"/>
                  </a:cubicBezTo>
                  <a:cubicBezTo>
                    <a:pt x="1858442" y="2492976"/>
                    <a:pt x="1827302" y="2496923"/>
                    <a:pt x="1796163" y="2500871"/>
                  </a:cubicBezTo>
                  <a:cubicBezTo>
                    <a:pt x="1762392" y="2505695"/>
                    <a:pt x="1728183" y="2507449"/>
                    <a:pt x="1693974" y="2510958"/>
                  </a:cubicBezTo>
                  <a:cubicBezTo>
                    <a:pt x="1689588" y="2511396"/>
                    <a:pt x="1684764" y="2511396"/>
                    <a:pt x="1679939" y="2511396"/>
                  </a:cubicBezTo>
                  <a:cubicBezTo>
                    <a:pt x="1627309" y="2513589"/>
                    <a:pt x="1575118" y="2515344"/>
                    <a:pt x="1522927" y="2513589"/>
                  </a:cubicBezTo>
                  <a:close/>
                  <a:moveTo>
                    <a:pt x="1593100" y="2380261"/>
                  </a:moveTo>
                  <a:cubicBezTo>
                    <a:pt x="1633450" y="2382454"/>
                    <a:pt x="1675992" y="2378068"/>
                    <a:pt x="1718534" y="2377629"/>
                  </a:cubicBezTo>
                  <a:cubicBezTo>
                    <a:pt x="1720289" y="2377629"/>
                    <a:pt x="1722043" y="2377629"/>
                    <a:pt x="1724236" y="2377191"/>
                  </a:cubicBezTo>
                  <a:cubicBezTo>
                    <a:pt x="1758445" y="2374559"/>
                    <a:pt x="1792655" y="2372366"/>
                    <a:pt x="1826425" y="2369735"/>
                  </a:cubicBezTo>
                  <a:cubicBezTo>
                    <a:pt x="1849670" y="2367980"/>
                    <a:pt x="1872476" y="2366226"/>
                    <a:pt x="1895283" y="2363156"/>
                  </a:cubicBezTo>
                  <a:cubicBezTo>
                    <a:pt x="1937386" y="2357455"/>
                    <a:pt x="1979490" y="2350876"/>
                    <a:pt x="2021155" y="2343858"/>
                  </a:cubicBezTo>
                  <a:cubicBezTo>
                    <a:pt x="2035190" y="2341666"/>
                    <a:pt x="2049663" y="2338596"/>
                    <a:pt x="2061943" y="2331140"/>
                  </a:cubicBezTo>
                  <a:cubicBezTo>
                    <a:pt x="2075978" y="2322368"/>
                    <a:pt x="2090013" y="2313158"/>
                    <a:pt x="2102293" y="2301755"/>
                  </a:cubicBezTo>
                  <a:cubicBezTo>
                    <a:pt x="2125099" y="2280264"/>
                    <a:pt x="2130801" y="2250002"/>
                    <a:pt x="2105802" y="2225003"/>
                  </a:cubicBezTo>
                  <a:cubicBezTo>
                    <a:pt x="2084750" y="2203951"/>
                    <a:pt x="2059750" y="2190355"/>
                    <a:pt x="2031681" y="2183338"/>
                  </a:cubicBezTo>
                  <a:cubicBezTo>
                    <a:pt x="1977736" y="2169303"/>
                    <a:pt x="1923352" y="2155269"/>
                    <a:pt x="1868968" y="2142988"/>
                  </a:cubicBezTo>
                  <a:cubicBezTo>
                    <a:pt x="1802303" y="2128077"/>
                    <a:pt x="1735200" y="2113603"/>
                    <a:pt x="1668097" y="2101323"/>
                  </a:cubicBezTo>
                  <a:cubicBezTo>
                    <a:pt x="1606696" y="2090359"/>
                    <a:pt x="1544856" y="2081148"/>
                    <a:pt x="1483016" y="2073693"/>
                  </a:cubicBezTo>
                  <a:cubicBezTo>
                    <a:pt x="1472490" y="2072377"/>
                    <a:pt x="1469420" y="2075008"/>
                    <a:pt x="1470297" y="2085534"/>
                  </a:cubicBezTo>
                  <a:cubicBezTo>
                    <a:pt x="1470736" y="2094306"/>
                    <a:pt x="1472052" y="2103078"/>
                    <a:pt x="1472490" y="2111849"/>
                  </a:cubicBezTo>
                  <a:cubicBezTo>
                    <a:pt x="1473806" y="2142988"/>
                    <a:pt x="1475560" y="2173689"/>
                    <a:pt x="1477753" y="2204828"/>
                  </a:cubicBezTo>
                  <a:cubicBezTo>
                    <a:pt x="1478630" y="2218424"/>
                    <a:pt x="1475122" y="2228950"/>
                    <a:pt x="1464157" y="2237722"/>
                  </a:cubicBezTo>
                  <a:cubicBezTo>
                    <a:pt x="1440035" y="2257897"/>
                    <a:pt x="1412405" y="2267984"/>
                    <a:pt x="1382143" y="2271493"/>
                  </a:cubicBezTo>
                  <a:cubicBezTo>
                    <a:pt x="1351442" y="2275001"/>
                    <a:pt x="1322057" y="2271493"/>
                    <a:pt x="1297935" y="2248248"/>
                  </a:cubicBezTo>
                  <a:cubicBezTo>
                    <a:pt x="1288725" y="2239476"/>
                    <a:pt x="1279953" y="2229389"/>
                    <a:pt x="1281708" y="2215793"/>
                  </a:cubicBezTo>
                  <a:cubicBezTo>
                    <a:pt x="1284339" y="2193864"/>
                    <a:pt x="1283023" y="2171496"/>
                    <a:pt x="1285655" y="2149129"/>
                  </a:cubicBezTo>
                  <a:cubicBezTo>
                    <a:pt x="1288286" y="2122375"/>
                    <a:pt x="1288725" y="2095622"/>
                    <a:pt x="1290479" y="2068868"/>
                  </a:cubicBezTo>
                  <a:cubicBezTo>
                    <a:pt x="1290918" y="2062290"/>
                    <a:pt x="1288286" y="2059219"/>
                    <a:pt x="1282585" y="2057904"/>
                  </a:cubicBezTo>
                  <a:cubicBezTo>
                    <a:pt x="1279953" y="2057026"/>
                    <a:pt x="1276883" y="2057465"/>
                    <a:pt x="1274252" y="2057465"/>
                  </a:cubicBezTo>
                  <a:cubicBezTo>
                    <a:pt x="1240919" y="2056588"/>
                    <a:pt x="1208026" y="2055711"/>
                    <a:pt x="1174694" y="2055272"/>
                  </a:cubicBezTo>
                  <a:cubicBezTo>
                    <a:pt x="1158466" y="2054834"/>
                    <a:pt x="1142239" y="2055711"/>
                    <a:pt x="1126011" y="2057026"/>
                  </a:cubicBezTo>
                  <a:cubicBezTo>
                    <a:pt x="1099258" y="2058781"/>
                    <a:pt x="1072504" y="2058342"/>
                    <a:pt x="1045312" y="2059658"/>
                  </a:cubicBezTo>
                  <a:cubicBezTo>
                    <a:pt x="999700" y="2061851"/>
                    <a:pt x="954087" y="2064921"/>
                    <a:pt x="908036" y="2068429"/>
                  </a:cubicBezTo>
                  <a:cubicBezTo>
                    <a:pt x="869441" y="2071500"/>
                    <a:pt x="830846" y="2076763"/>
                    <a:pt x="792689" y="2082903"/>
                  </a:cubicBezTo>
                  <a:cubicBezTo>
                    <a:pt x="761112" y="2088166"/>
                    <a:pt x="732604" y="2100885"/>
                    <a:pt x="709798" y="2124568"/>
                  </a:cubicBezTo>
                  <a:cubicBezTo>
                    <a:pt x="697956" y="2137287"/>
                    <a:pt x="687430" y="2151321"/>
                    <a:pt x="684799" y="2168426"/>
                  </a:cubicBezTo>
                  <a:cubicBezTo>
                    <a:pt x="679097" y="2201758"/>
                    <a:pt x="690500" y="2229389"/>
                    <a:pt x="716376" y="2250879"/>
                  </a:cubicBezTo>
                  <a:cubicBezTo>
                    <a:pt x="720324" y="2253949"/>
                    <a:pt x="724709" y="2256142"/>
                    <a:pt x="729534" y="2257897"/>
                  </a:cubicBezTo>
                  <a:cubicBezTo>
                    <a:pt x="751463" y="2264037"/>
                    <a:pt x="772953" y="2271493"/>
                    <a:pt x="794444" y="2278510"/>
                  </a:cubicBezTo>
                  <a:cubicBezTo>
                    <a:pt x="819004" y="2286404"/>
                    <a:pt x="843565" y="2295176"/>
                    <a:pt x="868564" y="2302193"/>
                  </a:cubicBezTo>
                  <a:cubicBezTo>
                    <a:pt x="908913" y="2313596"/>
                    <a:pt x="950140" y="2322807"/>
                    <a:pt x="991367" y="2330263"/>
                  </a:cubicBezTo>
                  <a:cubicBezTo>
                    <a:pt x="1016366" y="2334648"/>
                    <a:pt x="1041804" y="2338157"/>
                    <a:pt x="1066803" y="2342104"/>
                  </a:cubicBezTo>
                  <a:cubicBezTo>
                    <a:pt x="1092679" y="2346490"/>
                    <a:pt x="1118994" y="2349121"/>
                    <a:pt x="1145309" y="2352192"/>
                  </a:cubicBezTo>
                  <a:cubicBezTo>
                    <a:pt x="1167238" y="2354823"/>
                    <a:pt x="1189605" y="2356139"/>
                    <a:pt x="1211535" y="2358770"/>
                  </a:cubicBezTo>
                  <a:cubicBezTo>
                    <a:pt x="1251445" y="2363156"/>
                    <a:pt x="1291795" y="2365349"/>
                    <a:pt x="1331706" y="2369296"/>
                  </a:cubicBezTo>
                  <a:cubicBezTo>
                    <a:pt x="1350126" y="2371050"/>
                    <a:pt x="1368547" y="2371050"/>
                    <a:pt x="1386967" y="2372366"/>
                  </a:cubicBezTo>
                  <a:cubicBezTo>
                    <a:pt x="1434334" y="2376314"/>
                    <a:pt x="1482139" y="2377191"/>
                    <a:pt x="1529944" y="2379384"/>
                  </a:cubicBezTo>
                  <a:cubicBezTo>
                    <a:pt x="1550558" y="2381138"/>
                    <a:pt x="1570732" y="2380261"/>
                    <a:pt x="1593100" y="2380261"/>
                  </a:cubicBezTo>
                  <a:close/>
                  <a:moveTo>
                    <a:pt x="2117205" y="2329385"/>
                  </a:moveTo>
                  <a:cubicBezTo>
                    <a:pt x="2117205" y="2326754"/>
                    <a:pt x="2116327" y="2324999"/>
                    <a:pt x="2113696" y="2324122"/>
                  </a:cubicBezTo>
                  <a:cubicBezTo>
                    <a:pt x="2111503" y="2323684"/>
                    <a:pt x="2110187" y="2324561"/>
                    <a:pt x="2110187" y="2326754"/>
                  </a:cubicBezTo>
                  <a:cubicBezTo>
                    <a:pt x="2110187" y="2328947"/>
                    <a:pt x="2111942" y="2330701"/>
                    <a:pt x="2114573" y="2331578"/>
                  </a:cubicBezTo>
                  <a:cubicBezTo>
                    <a:pt x="2116327" y="2332017"/>
                    <a:pt x="2116766" y="2330701"/>
                    <a:pt x="2117205" y="2329385"/>
                  </a:cubicBezTo>
                  <a:close/>
                </a:path>
              </a:pathLst>
            </a:custGeom>
            <a:grpFill/>
            <a:ln w="4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0" name="图形 23"/>
          <p:cNvGrpSpPr/>
          <p:nvPr userDrawn="1">
            <p:custDataLst>
              <p:tags r:id="rId6"/>
            </p:custDataLst>
          </p:nvPr>
        </p:nvGrpSpPr>
        <p:grpSpPr>
          <a:xfrm rot="0">
            <a:off x="10666730" y="4931410"/>
            <a:ext cx="1466215" cy="1814195"/>
            <a:chOff x="3769819" y="2425"/>
            <a:chExt cx="4651116" cy="6859084"/>
          </a:xfrm>
          <a:solidFill>
            <a:schemeClr val="accent1"/>
          </a:solidFill>
        </p:grpSpPr>
        <p:sp>
          <p:nvSpPr>
            <p:cNvPr id="21" name="任意多边形: 形状 20"/>
            <p:cNvSpPr/>
            <p:nvPr>
              <p:custDataLst>
                <p:tags r:id="rId7"/>
              </p:custDataLst>
            </p:nvPr>
          </p:nvSpPr>
          <p:spPr>
            <a:xfrm>
              <a:off x="3769819" y="2425"/>
              <a:ext cx="4651116" cy="6859084"/>
            </a:xfrm>
            <a:custGeom>
              <a:avLst/>
              <a:gdLst>
                <a:gd name="connsiteX0" fmla="*/ 3532901 w 4651116"/>
                <a:gd name="connsiteY0" fmla="*/ 5118374 h 6859084"/>
                <a:gd name="connsiteX1" fmla="*/ 3668309 w 4651116"/>
                <a:gd name="connsiteY1" fmla="*/ 5174130 h 6859084"/>
                <a:gd name="connsiteX2" fmla="*/ 3767077 w 4651116"/>
                <a:gd name="connsiteY2" fmla="*/ 5212363 h 6859084"/>
                <a:gd name="connsiteX3" fmla="*/ 3878589 w 4651116"/>
                <a:gd name="connsiteY3" fmla="*/ 5254578 h 6859084"/>
                <a:gd name="connsiteX4" fmla="*/ 4025148 w 4651116"/>
                <a:gd name="connsiteY4" fmla="*/ 5315910 h 6859084"/>
                <a:gd name="connsiteX5" fmla="*/ 4147015 w 4651116"/>
                <a:gd name="connsiteY5" fmla="*/ 5365294 h 6859084"/>
                <a:gd name="connsiteX6" fmla="*/ 4266492 w 4651116"/>
                <a:gd name="connsiteY6" fmla="*/ 5413085 h 6859084"/>
                <a:gd name="connsiteX7" fmla="*/ 4346941 w 4651116"/>
                <a:gd name="connsiteY7" fmla="*/ 5442556 h 6859084"/>
                <a:gd name="connsiteX8" fmla="*/ 4397121 w 4651116"/>
                <a:gd name="connsiteY8" fmla="*/ 5474416 h 6859084"/>
                <a:gd name="connsiteX9" fmla="*/ 4406680 w 4651116"/>
                <a:gd name="connsiteY9" fmla="*/ 5522207 h 6859084"/>
                <a:gd name="connsiteX10" fmla="*/ 4389952 w 4651116"/>
                <a:gd name="connsiteY10" fmla="*/ 5609028 h 6859084"/>
                <a:gd name="connsiteX11" fmla="*/ 4389952 w 4651116"/>
                <a:gd name="connsiteY11" fmla="*/ 5802581 h 6859084"/>
                <a:gd name="connsiteX12" fmla="*/ 4396325 w 4651116"/>
                <a:gd name="connsiteY12" fmla="*/ 5851965 h 6859084"/>
                <a:gd name="connsiteX13" fmla="*/ 4387563 w 4651116"/>
                <a:gd name="connsiteY13" fmla="*/ 5891791 h 6859084"/>
                <a:gd name="connsiteX14" fmla="*/ 4225074 w 4651116"/>
                <a:gd name="connsiteY14" fmla="*/ 6074989 h 6859084"/>
                <a:gd name="connsiteX15" fmla="*/ 4154184 w 4651116"/>
                <a:gd name="connsiteY15" fmla="*/ 6153845 h 6859084"/>
                <a:gd name="connsiteX16" fmla="*/ 3979747 w 4651116"/>
                <a:gd name="connsiteY16" fmla="*/ 6348991 h 6859084"/>
                <a:gd name="connsiteX17" fmla="*/ 3857880 w 4651116"/>
                <a:gd name="connsiteY17" fmla="*/ 6486788 h 6859084"/>
                <a:gd name="connsiteX18" fmla="*/ 3802124 w 4651116"/>
                <a:gd name="connsiteY18" fmla="*/ 6544137 h 6859084"/>
                <a:gd name="connsiteX19" fmla="*/ 3650786 w 4651116"/>
                <a:gd name="connsiteY19" fmla="*/ 6709016 h 6859084"/>
                <a:gd name="connsiteX20" fmla="*/ 3583878 w 4651116"/>
                <a:gd name="connsiteY20" fmla="*/ 6782295 h 6859084"/>
                <a:gd name="connsiteX21" fmla="*/ 3541663 w 4651116"/>
                <a:gd name="connsiteY21" fmla="*/ 6836458 h 6859084"/>
                <a:gd name="connsiteX22" fmla="*/ 3465198 w 4651116"/>
                <a:gd name="connsiteY22" fmla="*/ 6856371 h 6859084"/>
                <a:gd name="connsiteX23" fmla="*/ 3317842 w 4651116"/>
                <a:gd name="connsiteY23" fmla="*/ 6801412 h 6859084"/>
                <a:gd name="connsiteX24" fmla="*/ 3203941 w 4651116"/>
                <a:gd name="connsiteY24" fmla="*/ 6758400 h 6859084"/>
                <a:gd name="connsiteX25" fmla="*/ 3125085 w 4651116"/>
                <a:gd name="connsiteY25" fmla="*/ 6724946 h 6859084"/>
                <a:gd name="connsiteX26" fmla="*/ 2996846 w 4651116"/>
                <a:gd name="connsiteY26" fmla="*/ 6673172 h 6859084"/>
                <a:gd name="connsiteX27" fmla="*/ 2934718 w 4651116"/>
                <a:gd name="connsiteY27" fmla="*/ 6645294 h 6859084"/>
                <a:gd name="connsiteX28" fmla="*/ 2792938 w 4651116"/>
                <a:gd name="connsiteY28" fmla="*/ 6588742 h 6859084"/>
                <a:gd name="connsiteX29" fmla="*/ 2638414 w 4651116"/>
                <a:gd name="connsiteY29" fmla="*/ 6522631 h 6859084"/>
                <a:gd name="connsiteX30" fmla="*/ 2577083 w 4651116"/>
                <a:gd name="connsiteY30" fmla="*/ 6497939 h 6859084"/>
                <a:gd name="connsiteX31" fmla="*/ 2449640 w 4651116"/>
                <a:gd name="connsiteY31" fmla="*/ 6446962 h 6859084"/>
                <a:gd name="connsiteX32" fmla="*/ 2333349 w 4651116"/>
                <a:gd name="connsiteY32" fmla="*/ 6400764 h 6859084"/>
                <a:gd name="connsiteX33" fmla="*/ 2196348 w 4651116"/>
                <a:gd name="connsiteY33" fmla="*/ 6334653 h 6859084"/>
                <a:gd name="connsiteX34" fmla="*/ 2153336 w 4651116"/>
                <a:gd name="connsiteY34" fmla="*/ 6264560 h 6859084"/>
                <a:gd name="connsiteX35" fmla="*/ 2140592 w 4651116"/>
                <a:gd name="connsiteY35" fmla="*/ 6210397 h 6859084"/>
                <a:gd name="connsiteX36" fmla="*/ 2136609 w 4651116"/>
                <a:gd name="connsiteY36" fmla="*/ 6154641 h 6859084"/>
                <a:gd name="connsiteX37" fmla="*/ 2138202 w 4651116"/>
                <a:gd name="connsiteY37" fmla="*/ 6051890 h 6859084"/>
                <a:gd name="connsiteX38" fmla="*/ 2141388 w 4651116"/>
                <a:gd name="connsiteY38" fmla="*/ 6032774 h 6859084"/>
                <a:gd name="connsiteX39" fmla="*/ 2201127 w 4651116"/>
                <a:gd name="connsiteY39" fmla="*/ 5901349 h 6859084"/>
                <a:gd name="connsiteX40" fmla="*/ 2331756 w 4651116"/>
                <a:gd name="connsiteY40" fmla="*/ 5773906 h 6859084"/>
                <a:gd name="connsiteX41" fmla="*/ 2448047 w 4651116"/>
                <a:gd name="connsiteY41" fmla="*/ 5663987 h 6859084"/>
                <a:gd name="connsiteX42" fmla="*/ 2636821 w 4651116"/>
                <a:gd name="connsiteY42" fmla="*/ 5486364 h 6859084"/>
                <a:gd name="connsiteX43" fmla="*/ 2746740 w 4651116"/>
                <a:gd name="connsiteY43" fmla="*/ 5385207 h 6859084"/>
                <a:gd name="connsiteX44" fmla="*/ 2893299 w 4651116"/>
                <a:gd name="connsiteY44" fmla="*/ 5249799 h 6859084"/>
                <a:gd name="connsiteX45" fmla="*/ 3004015 w 4651116"/>
                <a:gd name="connsiteY45" fmla="*/ 5155810 h 6859084"/>
                <a:gd name="connsiteX46" fmla="*/ 3006405 w 4651116"/>
                <a:gd name="connsiteY46" fmla="*/ 5150235 h 6859084"/>
                <a:gd name="connsiteX47" fmla="*/ 2992864 w 4651116"/>
                <a:gd name="connsiteY47" fmla="*/ 5143862 h 6859084"/>
                <a:gd name="connsiteX48" fmla="*/ 2593013 w 4651116"/>
                <a:gd name="connsiteY48" fmla="*/ 5135897 h 6859084"/>
                <a:gd name="connsiteX49" fmla="*/ 2436099 w 4651116"/>
                <a:gd name="connsiteY49" fmla="*/ 5135897 h 6859084"/>
                <a:gd name="connsiteX50" fmla="*/ 2358837 w 4651116"/>
                <a:gd name="connsiteY50" fmla="*/ 5124746 h 6859084"/>
                <a:gd name="connsiteX51" fmla="*/ 2346093 w 4651116"/>
                <a:gd name="connsiteY51" fmla="*/ 5123949 h 6859084"/>
                <a:gd name="connsiteX52" fmla="*/ 2090411 w 4651116"/>
                <a:gd name="connsiteY52" fmla="*/ 5115984 h 6859084"/>
                <a:gd name="connsiteX53" fmla="*/ 2036248 w 4651116"/>
                <a:gd name="connsiteY53" fmla="*/ 5106426 h 6859084"/>
                <a:gd name="connsiteX54" fmla="*/ 2023504 w 4651116"/>
                <a:gd name="connsiteY54" fmla="*/ 5104037 h 6859084"/>
                <a:gd name="connsiteX55" fmla="*/ 1888096 w 4651116"/>
                <a:gd name="connsiteY55" fmla="*/ 5097664 h 6859084"/>
                <a:gd name="connsiteX56" fmla="*/ 1740741 w 4651116"/>
                <a:gd name="connsiteY56" fmla="*/ 5081734 h 6859084"/>
                <a:gd name="connsiteX57" fmla="*/ 1688967 w 4651116"/>
                <a:gd name="connsiteY57" fmla="*/ 5076955 h 6859084"/>
                <a:gd name="connsiteX58" fmla="*/ 1565508 w 4651116"/>
                <a:gd name="connsiteY58" fmla="*/ 5058636 h 6859084"/>
                <a:gd name="connsiteX59" fmla="*/ 1515327 w 4651116"/>
                <a:gd name="connsiteY59" fmla="*/ 5056246 h 6859084"/>
                <a:gd name="connsiteX60" fmla="*/ 1473112 w 4651116"/>
                <a:gd name="connsiteY60" fmla="*/ 5049874 h 6859084"/>
                <a:gd name="connsiteX61" fmla="*/ 1416559 w 4651116"/>
                <a:gd name="connsiteY61" fmla="*/ 5034740 h 6859084"/>
                <a:gd name="connsiteX62" fmla="*/ 1258052 w 4651116"/>
                <a:gd name="connsiteY62" fmla="*/ 4935972 h 6859084"/>
                <a:gd name="connsiteX63" fmla="*/ 1245308 w 4651116"/>
                <a:gd name="connsiteY63" fmla="*/ 4898536 h 6859084"/>
                <a:gd name="connsiteX64" fmla="*/ 1245308 w 4651116"/>
                <a:gd name="connsiteY64" fmla="*/ 4848355 h 6859084"/>
                <a:gd name="connsiteX65" fmla="*/ 1272390 w 4651116"/>
                <a:gd name="connsiteY65" fmla="*/ 4802157 h 6859084"/>
                <a:gd name="connsiteX66" fmla="*/ 1468333 w 4651116"/>
                <a:gd name="connsiteY66" fmla="*/ 4708169 h 6859084"/>
                <a:gd name="connsiteX67" fmla="*/ 1596572 w 4651116"/>
                <a:gd name="connsiteY67" fmla="*/ 4668343 h 6859084"/>
                <a:gd name="connsiteX68" fmla="*/ 1728793 w 4651116"/>
                <a:gd name="connsiteY68" fmla="*/ 4642854 h 6859084"/>
                <a:gd name="connsiteX69" fmla="*/ 1750299 w 4651116"/>
                <a:gd name="connsiteY69" fmla="*/ 4636482 h 6859084"/>
                <a:gd name="connsiteX70" fmla="*/ 1814817 w 4651116"/>
                <a:gd name="connsiteY70" fmla="*/ 4622941 h 6859084"/>
                <a:gd name="connsiteX71" fmla="*/ 1886503 w 4651116"/>
                <a:gd name="connsiteY71" fmla="*/ 4611790 h 6859084"/>
                <a:gd name="connsiteX72" fmla="*/ 2006777 w 4651116"/>
                <a:gd name="connsiteY72" fmla="*/ 4595860 h 6859084"/>
                <a:gd name="connsiteX73" fmla="*/ 2080853 w 4651116"/>
                <a:gd name="connsiteY73" fmla="*/ 4584709 h 6859084"/>
                <a:gd name="connsiteX74" fmla="*/ 2093597 w 4651116"/>
                <a:gd name="connsiteY74" fmla="*/ 4583912 h 6859084"/>
                <a:gd name="connsiteX75" fmla="*/ 2376361 w 4651116"/>
                <a:gd name="connsiteY75" fmla="*/ 4575947 h 6859084"/>
                <a:gd name="connsiteX76" fmla="*/ 2399460 w 4651116"/>
                <a:gd name="connsiteY76" fmla="*/ 4575947 h 6859084"/>
                <a:gd name="connsiteX77" fmla="*/ 2418576 w 4651116"/>
                <a:gd name="connsiteY77" fmla="*/ 4557627 h 6859084"/>
                <a:gd name="connsiteX78" fmla="*/ 2418576 w 4651116"/>
                <a:gd name="connsiteY78" fmla="*/ 4481162 h 6859084"/>
                <a:gd name="connsiteX79" fmla="*/ 2401849 w 4651116"/>
                <a:gd name="connsiteY79" fmla="*/ 4464435 h 6859084"/>
                <a:gd name="connsiteX80" fmla="*/ 2395477 w 4651116"/>
                <a:gd name="connsiteY80" fmla="*/ 4464435 h 6859084"/>
                <a:gd name="connsiteX81" fmla="*/ 2219447 w 4651116"/>
                <a:gd name="connsiteY81" fmla="*/ 4456469 h 6859084"/>
                <a:gd name="connsiteX82" fmla="*/ 2193162 w 4651116"/>
                <a:gd name="connsiteY82" fmla="*/ 4453284 h 6859084"/>
                <a:gd name="connsiteX83" fmla="*/ 2154929 w 4651116"/>
                <a:gd name="connsiteY83" fmla="*/ 4445318 h 6859084"/>
                <a:gd name="connsiteX84" fmla="*/ 2060144 w 4651116"/>
                <a:gd name="connsiteY84" fmla="*/ 4431778 h 6859084"/>
                <a:gd name="connsiteX85" fmla="*/ 2044214 w 4651116"/>
                <a:gd name="connsiteY85" fmla="*/ 4429388 h 6859084"/>
                <a:gd name="connsiteX86" fmla="*/ 1954207 w 4651116"/>
                <a:gd name="connsiteY86" fmla="*/ 4413458 h 6859084"/>
                <a:gd name="connsiteX87" fmla="*/ 1828358 w 4651116"/>
                <a:gd name="connsiteY87" fmla="*/ 4390359 h 6859084"/>
                <a:gd name="connsiteX88" fmla="*/ 1790922 w 4651116"/>
                <a:gd name="connsiteY88" fmla="*/ 4377615 h 6859084"/>
                <a:gd name="connsiteX89" fmla="*/ 1623653 w 4651116"/>
                <a:gd name="connsiteY89" fmla="*/ 4329824 h 6859084"/>
                <a:gd name="connsiteX90" fmla="*/ 1485856 w 4651116"/>
                <a:gd name="connsiteY90" fmla="*/ 4276457 h 6859084"/>
                <a:gd name="connsiteX91" fmla="*/ 1282744 w 4651116"/>
                <a:gd name="connsiteY91" fmla="*/ 4186451 h 6859084"/>
                <a:gd name="connsiteX92" fmla="*/ 1011929 w 4651116"/>
                <a:gd name="connsiteY92" fmla="*/ 4023165 h 6859084"/>
                <a:gd name="connsiteX93" fmla="*/ 871742 w 4651116"/>
                <a:gd name="connsiteY93" fmla="*/ 3923600 h 6859084"/>
                <a:gd name="connsiteX94" fmla="*/ 773771 w 4651116"/>
                <a:gd name="connsiteY94" fmla="*/ 3845542 h 6859084"/>
                <a:gd name="connsiteX95" fmla="*/ 556322 w 4651116"/>
                <a:gd name="connsiteY95" fmla="*/ 3645616 h 6859084"/>
                <a:gd name="connsiteX96" fmla="*/ 432066 w 4651116"/>
                <a:gd name="connsiteY96" fmla="*/ 3487906 h 6859084"/>
                <a:gd name="connsiteX97" fmla="*/ 372327 w 4651116"/>
                <a:gd name="connsiteY97" fmla="*/ 3405069 h 6859084"/>
                <a:gd name="connsiteX98" fmla="*/ 346838 w 4651116"/>
                <a:gd name="connsiteY98" fmla="*/ 3366039 h 6859084"/>
                <a:gd name="connsiteX99" fmla="*/ 264001 w 4651116"/>
                <a:gd name="connsiteY99" fmla="*/ 3227446 h 6859084"/>
                <a:gd name="connsiteX100" fmla="*/ 236123 w 4651116"/>
                <a:gd name="connsiteY100" fmla="*/ 3172486 h 6859084"/>
                <a:gd name="connsiteX101" fmla="*/ 204262 w 4651116"/>
                <a:gd name="connsiteY101" fmla="*/ 3107968 h 6859084"/>
                <a:gd name="connsiteX102" fmla="*/ 157268 w 4651116"/>
                <a:gd name="connsiteY102" fmla="*/ 3006014 h 6859084"/>
                <a:gd name="connsiteX103" fmla="*/ 116645 w 4651116"/>
                <a:gd name="connsiteY103" fmla="*/ 2897688 h 6859084"/>
                <a:gd name="connsiteX104" fmla="*/ 80006 w 4651116"/>
                <a:gd name="connsiteY104" fmla="*/ 2765467 h 6859084"/>
                <a:gd name="connsiteX105" fmla="*/ 74430 w 4651116"/>
                <a:gd name="connsiteY105" fmla="*/ 2743164 h 6859084"/>
                <a:gd name="connsiteX106" fmla="*/ 60093 w 4651116"/>
                <a:gd name="connsiteY106" fmla="*/ 2679443 h 6859084"/>
                <a:gd name="connsiteX107" fmla="*/ 53721 w 4651116"/>
                <a:gd name="connsiteY107" fmla="*/ 2650768 h 6859084"/>
                <a:gd name="connsiteX108" fmla="*/ 39383 w 4651116"/>
                <a:gd name="connsiteY108" fmla="*/ 2590233 h 6859084"/>
                <a:gd name="connsiteX109" fmla="*/ 24249 w 4651116"/>
                <a:gd name="connsiteY109" fmla="*/ 2506599 h 6859084"/>
                <a:gd name="connsiteX110" fmla="*/ 20267 w 4651116"/>
                <a:gd name="connsiteY110" fmla="*/ 2477128 h 6859084"/>
                <a:gd name="connsiteX111" fmla="*/ 20267 w 4651116"/>
                <a:gd name="connsiteY111" fmla="*/ 2466773 h 6859084"/>
                <a:gd name="connsiteX112" fmla="*/ 6726 w 4651116"/>
                <a:gd name="connsiteY112" fmla="*/ 2362430 h 6859084"/>
                <a:gd name="connsiteX113" fmla="*/ 354 w 4651116"/>
                <a:gd name="connsiteY113" fmla="*/ 2291540 h 6859084"/>
                <a:gd name="connsiteX114" fmla="*/ 354 w 4651116"/>
                <a:gd name="connsiteY114" fmla="*/ 2054178 h 6859084"/>
                <a:gd name="connsiteX115" fmla="*/ 10709 w 4651116"/>
                <a:gd name="connsiteY115" fmla="*/ 1930718 h 6859084"/>
                <a:gd name="connsiteX116" fmla="*/ 21063 w 4651116"/>
                <a:gd name="connsiteY116" fmla="*/ 1812834 h 6859084"/>
                <a:gd name="connsiteX117" fmla="*/ 37790 w 4651116"/>
                <a:gd name="connsiteY117" fmla="*/ 1726014 h 6859084"/>
                <a:gd name="connsiteX118" fmla="*/ 46552 w 4651116"/>
                <a:gd name="connsiteY118" fmla="*/ 1674240 h 6859084"/>
                <a:gd name="connsiteX119" fmla="*/ 82395 w 4651116"/>
                <a:gd name="connsiteY119" fmla="*/ 1518123 h 6859084"/>
                <a:gd name="connsiteX120" fmla="*/ 135762 w 4651116"/>
                <a:gd name="connsiteY120" fmla="*/ 1335721 h 6859084"/>
                <a:gd name="connsiteX121" fmla="*/ 136558 w 4651116"/>
                <a:gd name="connsiteY121" fmla="*/ 1332535 h 6859084"/>
                <a:gd name="connsiteX122" fmla="*/ 203466 w 4651116"/>
                <a:gd name="connsiteY122" fmla="*/ 1178807 h 6859084"/>
                <a:gd name="connsiteX123" fmla="*/ 232140 w 4651116"/>
                <a:gd name="connsiteY123" fmla="*/ 1111900 h 6859084"/>
                <a:gd name="connsiteX124" fmla="*/ 340466 w 4651116"/>
                <a:gd name="connsiteY124" fmla="*/ 896841 h 6859084"/>
                <a:gd name="connsiteX125" fmla="*/ 388257 w 4651116"/>
                <a:gd name="connsiteY125" fmla="*/ 817189 h 6859084"/>
                <a:gd name="connsiteX126" fmla="*/ 433659 w 4651116"/>
                <a:gd name="connsiteY126" fmla="*/ 738334 h 6859084"/>
                <a:gd name="connsiteX127" fmla="*/ 489415 w 4651116"/>
                <a:gd name="connsiteY127" fmla="*/ 652310 h 6859084"/>
                <a:gd name="connsiteX128" fmla="*/ 518089 w 4651116"/>
                <a:gd name="connsiteY128" fmla="*/ 608502 h 6859084"/>
                <a:gd name="connsiteX129" fmla="*/ 634381 w 4651116"/>
                <a:gd name="connsiteY129" fmla="*/ 436455 h 6859084"/>
                <a:gd name="connsiteX130" fmla="*/ 663852 w 4651116"/>
                <a:gd name="connsiteY130" fmla="*/ 400611 h 6859084"/>
                <a:gd name="connsiteX131" fmla="*/ 721997 w 4651116"/>
                <a:gd name="connsiteY131" fmla="*/ 324942 h 6859084"/>
                <a:gd name="connsiteX132" fmla="*/ 792887 w 4651116"/>
                <a:gd name="connsiteY132" fmla="*/ 238122 h 6859084"/>
                <a:gd name="connsiteX133" fmla="*/ 808818 w 4651116"/>
                <a:gd name="connsiteY133" fmla="*/ 220599 h 6859084"/>
                <a:gd name="connsiteX134" fmla="*/ 883690 w 4651116"/>
                <a:gd name="connsiteY134" fmla="*/ 144930 h 6859084"/>
                <a:gd name="connsiteX135" fmla="*/ 952190 w 4651116"/>
                <a:gd name="connsiteY135" fmla="*/ 99528 h 6859084"/>
                <a:gd name="connsiteX136" fmla="*/ 1007150 w 4651116"/>
                <a:gd name="connsiteY136" fmla="*/ 103511 h 6859084"/>
                <a:gd name="connsiteX137" fmla="*/ 1144151 w 4651116"/>
                <a:gd name="connsiteY137" fmla="*/ 183959 h 6859084"/>
                <a:gd name="connsiteX138" fmla="*/ 1208668 w 4651116"/>
                <a:gd name="connsiteY138" fmla="*/ 223785 h 6859084"/>
                <a:gd name="connsiteX139" fmla="*/ 1256459 w 4651116"/>
                <a:gd name="connsiteY139" fmla="*/ 258832 h 6859084"/>
                <a:gd name="connsiteX140" fmla="*/ 1415763 w 4651116"/>
                <a:gd name="connsiteY140" fmla="*/ 375123 h 6859084"/>
                <a:gd name="connsiteX141" fmla="*/ 1438862 w 4651116"/>
                <a:gd name="connsiteY141" fmla="*/ 387867 h 6859084"/>
                <a:gd name="connsiteX142" fmla="*/ 1472315 w 4651116"/>
                <a:gd name="connsiteY142" fmla="*/ 411763 h 6859084"/>
                <a:gd name="connsiteX143" fmla="*/ 1508158 w 4651116"/>
                <a:gd name="connsiteY143" fmla="*/ 387867 h 6859084"/>
                <a:gd name="connsiteX144" fmla="*/ 1803666 w 4651116"/>
                <a:gd name="connsiteY144" fmla="*/ 206262 h 6859084"/>
                <a:gd name="connsiteX145" fmla="*/ 2362820 w 4651116"/>
                <a:gd name="connsiteY145" fmla="*/ 26249 h 6859084"/>
                <a:gd name="connsiteX146" fmla="*/ 2768246 w 4651116"/>
                <a:gd name="connsiteY146" fmla="*/ 2354 h 6859084"/>
                <a:gd name="connsiteX147" fmla="*/ 3455639 w 4651116"/>
                <a:gd name="connsiteY147" fmla="*/ 161657 h 6859084"/>
                <a:gd name="connsiteX148" fmla="*/ 3949479 w 4651116"/>
                <a:gd name="connsiteY148" fmla="*/ 469112 h 6859084"/>
                <a:gd name="connsiteX149" fmla="*/ 4239411 w 4651116"/>
                <a:gd name="connsiteY149" fmla="*/ 770195 h 6859084"/>
                <a:gd name="connsiteX150" fmla="*/ 4447302 w 4651116"/>
                <a:gd name="connsiteY150" fmla="*/ 1103935 h 6859084"/>
                <a:gd name="connsiteX151" fmla="*/ 4624925 w 4651116"/>
                <a:gd name="connsiteY151" fmla="*/ 1664682 h 6859084"/>
                <a:gd name="connsiteX152" fmla="*/ 4649617 w 4651116"/>
                <a:gd name="connsiteY152" fmla="*/ 2053382 h 6859084"/>
                <a:gd name="connsiteX153" fmla="*/ 4535715 w 4651116"/>
                <a:gd name="connsiteY153" fmla="*/ 2639617 h 6859084"/>
                <a:gd name="connsiteX154" fmla="*/ 4200382 w 4651116"/>
                <a:gd name="connsiteY154" fmla="*/ 3231428 h 6859084"/>
                <a:gd name="connsiteX155" fmla="*/ 3750350 w 4651116"/>
                <a:gd name="connsiteY155" fmla="*/ 3635262 h 6859084"/>
                <a:gd name="connsiteX156" fmla="*/ 3562373 w 4651116"/>
                <a:gd name="connsiteY156" fmla="*/ 3742791 h 6859084"/>
                <a:gd name="connsiteX157" fmla="*/ 3541663 w 4651116"/>
                <a:gd name="connsiteY157" fmla="*/ 3753146 h 6859084"/>
                <a:gd name="connsiteX158" fmla="*/ 3535291 w 4651116"/>
                <a:gd name="connsiteY158" fmla="*/ 3781024 h 6859084"/>
                <a:gd name="connsiteX159" fmla="*/ 3624501 w 4651116"/>
                <a:gd name="connsiteY159" fmla="*/ 3966612 h 6859084"/>
                <a:gd name="connsiteX160" fmla="*/ 3682646 w 4651116"/>
                <a:gd name="connsiteY160" fmla="*/ 4086089 h 6859084"/>
                <a:gd name="connsiteX161" fmla="*/ 3667513 w 4651116"/>
                <a:gd name="connsiteY161" fmla="*/ 4141846 h 6859084"/>
                <a:gd name="connsiteX162" fmla="*/ 3569541 w 4651116"/>
                <a:gd name="connsiteY162" fmla="*/ 4196805 h 6859084"/>
                <a:gd name="connsiteX163" fmla="*/ 3451657 w 4651116"/>
                <a:gd name="connsiteY163" fmla="*/ 4245393 h 6859084"/>
                <a:gd name="connsiteX164" fmla="*/ 3426965 w 4651116"/>
                <a:gd name="connsiteY164" fmla="*/ 4262120 h 6859084"/>
                <a:gd name="connsiteX165" fmla="*/ 3309877 w 4651116"/>
                <a:gd name="connsiteY165" fmla="*/ 4304335 h 6859084"/>
                <a:gd name="connsiteX166" fmla="*/ 3245359 w 4651116"/>
                <a:gd name="connsiteY166" fmla="*/ 4330620 h 6859084"/>
                <a:gd name="connsiteX167" fmla="*/ 3126678 w 4651116"/>
                <a:gd name="connsiteY167" fmla="*/ 4366463 h 6859084"/>
                <a:gd name="connsiteX168" fmla="*/ 3032690 w 4651116"/>
                <a:gd name="connsiteY168" fmla="*/ 4395934 h 6859084"/>
                <a:gd name="connsiteX169" fmla="*/ 2991271 w 4651116"/>
                <a:gd name="connsiteY169" fmla="*/ 4403900 h 6859084"/>
                <a:gd name="connsiteX170" fmla="*/ 2953038 w 4651116"/>
                <a:gd name="connsiteY170" fmla="*/ 4415050 h 6859084"/>
                <a:gd name="connsiteX171" fmla="*/ 2928346 w 4651116"/>
                <a:gd name="connsiteY171" fmla="*/ 4424609 h 6859084"/>
                <a:gd name="connsiteX172" fmla="*/ 2901265 w 4651116"/>
                <a:gd name="connsiteY172" fmla="*/ 4453284 h 6859084"/>
                <a:gd name="connsiteX173" fmla="*/ 2890910 w 4651116"/>
                <a:gd name="connsiteY173" fmla="*/ 4520987 h 6859084"/>
                <a:gd name="connsiteX174" fmla="*/ 2890113 w 4651116"/>
                <a:gd name="connsiteY174" fmla="*/ 4544086 h 6859084"/>
                <a:gd name="connsiteX175" fmla="*/ 2906044 w 4651116"/>
                <a:gd name="connsiteY175" fmla="*/ 4560813 h 6859084"/>
                <a:gd name="connsiteX176" fmla="*/ 3119510 w 4651116"/>
                <a:gd name="connsiteY176" fmla="*/ 4579929 h 6859084"/>
                <a:gd name="connsiteX177" fmla="*/ 3180841 w 4651116"/>
                <a:gd name="connsiteY177" fmla="*/ 4592674 h 6859084"/>
                <a:gd name="connsiteX178" fmla="*/ 3239784 w 4651116"/>
                <a:gd name="connsiteY178" fmla="*/ 4595860 h 6859084"/>
                <a:gd name="connsiteX179" fmla="*/ 3343331 w 4651116"/>
                <a:gd name="connsiteY179" fmla="*/ 4613383 h 6859084"/>
                <a:gd name="connsiteX180" fmla="*/ 3479535 w 4651116"/>
                <a:gd name="connsiteY180" fmla="*/ 4636482 h 6859084"/>
                <a:gd name="connsiteX181" fmla="*/ 3540867 w 4651116"/>
                <a:gd name="connsiteY181" fmla="*/ 4647633 h 6859084"/>
                <a:gd name="connsiteX182" fmla="*/ 3623704 w 4651116"/>
                <a:gd name="connsiteY182" fmla="*/ 4665953 h 6859084"/>
                <a:gd name="connsiteX183" fmla="*/ 3778228 w 4651116"/>
                <a:gd name="connsiteY183" fmla="*/ 4709761 h 6859084"/>
                <a:gd name="connsiteX184" fmla="*/ 3870624 w 4651116"/>
                <a:gd name="connsiteY184" fmla="*/ 4745604 h 6859084"/>
                <a:gd name="connsiteX185" fmla="*/ 4009218 w 4651116"/>
                <a:gd name="connsiteY185" fmla="*/ 4809326 h 6859084"/>
                <a:gd name="connsiteX186" fmla="*/ 4060195 w 4651116"/>
                <a:gd name="connsiteY186" fmla="*/ 4839594 h 6859084"/>
                <a:gd name="connsiteX187" fmla="*/ 4103207 w 4651116"/>
                <a:gd name="connsiteY187" fmla="*/ 4908890 h 6859084"/>
                <a:gd name="connsiteX188" fmla="*/ 4092056 w 4651116"/>
                <a:gd name="connsiteY188" fmla="*/ 4939158 h 6859084"/>
                <a:gd name="connsiteX189" fmla="*/ 4029131 w 4651116"/>
                <a:gd name="connsiteY189" fmla="*/ 5003676 h 6859084"/>
                <a:gd name="connsiteX190" fmla="*/ 3913636 w 4651116"/>
                <a:gd name="connsiteY190" fmla="*/ 5051467 h 6859084"/>
                <a:gd name="connsiteX191" fmla="*/ 3858676 w 4651116"/>
                <a:gd name="connsiteY191" fmla="*/ 5061025 h 6859084"/>
                <a:gd name="connsiteX192" fmla="*/ 3749554 w 4651116"/>
                <a:gd name="connsiteY192" fmla="*/ 5081734 h 6859084"/>
                <a:gd name="connsiteX193" fmla="*/ 3596623 w 4651116"/>
                <a:gd name="connsiteY193" fmla="*/ 5100851 h 6859084"/>
                <a:gd name="connsiteX194" fmla="*/ 3549628 w 4651116"/>
                <a:gd name="connsiteY194" fmla="*/ 5103240 h 6859084"/>
                <a:gd name="connsiteX195" fmla="*/ 3532901 w 4651116"/>
                <a:gd name="connsiteY195" fmla="*/ 5118374 h 6859084"/>
                <a:gd name="connsiteX196" fmla="*/ 2585844 w 4651116"/>
                <a:gd name="connsiteY196" fmla="*/ 6077379 h 6859084"/>
                <a:gd name="connsiteX197" fmla="*/ 2587437 w 4651116"/>
                <a:gd name="connsiteY197" fmla="*/ 6078972 h 6859084"/>
                <a:gd name="connsiteX198" fmla="*/ 2585844 w 4651116"/>
                <a:gd name="connsiteY198" fmla="*/ 6077379 h 6859084"/>
                <a:gd name="connsiteX199" fmla="*/ 2575489 w 4651116"/>
                <a:gd name="connsiteY199" fmla="*/ 6062245 h 6859084"/>
                <a:gd name="connsiteX200" fmla="*/ 2492652 w 4651116"/>
                <a:gd name="connsiteY200" fmla="*/ 6038350 h 6859084"/>
                <a:gd name="connsiteX201" fmla="*/ 2487873 w 4651116"/>
                <a:gd name="connsiteY201" fmla="*/ 6029588 h 6859084"/>
                <a:gd name="connsiteX202" fmla="*/ 2425745 w 4651116"/>
                <a:gd name="connsiteY202" fmla="*/ 5998524 h 6859084"/>
                <a:gd name="connsiteX203" fmla="*/ 2346093 w 4651116"/>
                <a:gd name="connsiteY203" fmla="*/ 5967460 h 6859084"/>
                <a:gd name="connsiteX204" fmla="*/ 2282372 w 4651116"/>
                <a:gd name="connsiteY204" fmla="*/ 5940378 h 6859084"/>
                <a:gd name="connsiteX205" fmla="*/ 2244139 w 4651116"/>
                <a:gd name="connsiteY205" fmla="*/ 5936395 h 6859084"/>
                <a:gd name="connsiteX206" fmla="*/ 2282372 w 4651116"/>
                <a:gd name="connsiteY206" fmla="*/ 5954716 h 6859084"/>
                <a:gd name="connsiteX207" fmla="*/ 2392291 w 4651116"/>
                <a:gd name="connsiteY207" fmla="*/ 5997727 h 6859084"/>
                <a:gd name="connsiteX208" fmla="*/ 2493448 w 4651116"/>
                <a:gd name="connsiteY208" fmla="*/ 6037553 h 6859084"/>
                <a:gd name="connsiteX209" fmla="*/ 2585844 w 4651116"/>
                <a:gd name="connsiteY209" fmla="*/ 6077379 h 6859084"/>
                <a:gd name="connsiteX210" fmla="*/ 2612926 w 4651116"/>
                <a:gd name="connsiteY210" fmla="*/ 6084548 h 6859084"/>
                <a:gd name="connsiteX211" fmla="*/ 2610536 w 4651116"/>
                <a:gd name="connsiteY211" fmla="*/ 6082954 h 6859084"/>
                <a:gd name="connsiteX212" fmla="*/ 2612926 w 4651116"/>
                <a:gd name="connsiteY212" fmla="*/ 6084548 h 6859084"/>
                <a:gd name="connsiteX213" fmla="*/ 2637618 w 4651116"/>
                <a:gd name="connsiteY213" fmla="*/ 6103664 h 6859084"/>
                <a:gd name="connsiteX214" fmla="*/ 2708508 w 4651116"/>
                <a:gd name="connsiteY214" fmla="*/ 6130745 h 6859084"/>
                <a:gd name="connsiteX215" fmla="*/ 2830375 w 4651116"/>
                <a:gd name="connsiteY215" fmla="*/ 6180926 h 6859084"/>
                <a:gd name="connsiteX216" fmla="*/ 2971358 w 4651116"/>
                <a:gd name="connsiteY216" fmla="*/ 6236682 h 6859084"/>
                <a:gd name="connsiteX217" fmla="*/ 3094818 w 4651116"/>
                <a:gd name="connsiteY217" fmla="*/ 6284473 h 6859084"/>
                <a:gd name="connsiteX218" fmla="*/ 3123492 w 4651116"/>
                <a:gd name="connsiteY218" fmla="*/ 6299607 h 6859084"/>
                <a:gd name="connsiteX219" fmla="*/ 3215092 w 4651116"/>
                <a:gd name="connsiteY219" fmla="*/ 6331467 h 6859084"/>
                <a:gd name="connsiteX220" fmla="*/ 3309877 w 4651116"/>
                <a:gd name="connsiteY220" fmla="*/ 6376072 h 6859084"/>
                <a:gd name="connsiteX221" fmla="*/ 3440506 w 4651116"/>
                <a:gd name="connsiteY221" fmla="*/ 6429439 h 6859084"/>
                <a:gd name="connsiteX222" fmla="*/ 3497855 w 4651116"/>
                <a:gd name="connsiteY222" fmla="*/ 6418287 h 6859084"/>
                <a:gd name="connsiteX223" fmla="*/ 3740792 w 4651116"/>
                <a:gd name="connsiteY223" fmla="*/ 6175350 h 6859084"/>
                <a:gd name="connsiteX224" fmla="*/ 3756722 w 4651116"/>
                <a:gd name="connsiteY224" fmla="*/ 6158623 h 6859084"/>
                <a:gd name="connsiteX225" fmla="*/ 3863456 w 4651116"/>
                <a:gd name="connsiteY225" fmla="*/ 6038350 h 6859084"/>
                <a:gd name="connsiteX226" fmla="*/ 3864252 w 4651116"/>
                <a:gd name="connsiteY226" fmla="*/ 6054280 h 6859084"/>
                <a:gd name="connsiteX227" fmla="*/ 3872217 w 4651116"/>
                <a:gd name="connsiteY227" fmla="*/ 6069414 h 6859084"/>
                <a:gd name="connsiteX228" fmla="*/ 3886554 w 4651116"/>
                <a:gd name="connsiteY228" fmla="*/ 6057466 h 6859084"/>
                <a:gd name="connsiteX229" fmla="*/ 3879386 w 4651116"/>
                <a:gd name="connsiteY229" fmla="*/ 6042332 h 6859084"/>
                <a:gd name="connsiteX230" fmla="*/ 3863456 w 4651116"/>
                <a:gd name="connsiteY230" fmla="*/ 6039146 h 6859084"/>
                <a:gd name="connsiteX231" fmla="*/ 3869828 w 4651116"/>
                <a:gd name="connsiteY231" fmla="*/ 6027995 h 6859084"/>
                <a:gd name="connsiteX232" fmla="*/ 4002049 w 4651116"/>
                <a:gd name="connsiteY232" fmla="*/ 5887012 h 6859084"/>
                <a:gd name="connsiteX233" fmla="*/ 4153387 w 4651116"/>
                <a:gd name="connsiteY233" fmla="*/ 5724522 h 6859084"/>
                <a:gd name="connsiteX234" fmla="*/ 4332604 w 4651116"/>
                <a:gd name="connsiteY234" fmla="*/ 5533359 h 6859084"/>
                <a:gd name="connsiteX235" fmla="*/ 4340569 w 4651116"/>
                <a:gd name="connsiteY235" fmla="*/ 5523004 h 6859084"/>
                <a:gd name="connsiteX236" fmla="*/ 4330214 w 4651116"/>
                <a:gd name="connsiteY236" fmla="*/ 5499109 h 6859084"/>
                <a:gd name="connsiteX237" fmla="*/ 4300743 w 4651116"/>
                <a:gd name="connsiteY237" fmla="*/ 5496719 h 6859084"/>
                <a:gd name="connsiteX238" fmla="*/ 4180469 w 4651116"/>
                <a:gd name="connsiteY238" fmla="*/ 5633719 h 6859084"/>
                <a:gd name="connsiteX239" fmla="*/ 4041875 w 4651116"/>
                <a:gd name="connsiteY239" fmla="*/ 5781075 h 6859084"/>
                <a:gd name="connsiteX240" fmla="*/ 3920008 w 4651116"/>
                <a:gd name="connsiteY240" fmla="*/ 5912500 h 6859084"/>
                <a:gd name="connsiteX241" fmla="*/ 3798141 w 4651116"/>
                <a:gd name="connsiteY241" fmla="*/ 6043925 h 6859084"/>
                <a:gd name="connsiteX242" fmla="*/ 3696984 w 4651116"/>
                <a:gd name="connsiteY242" fmla="*/ 6153845 h 6859084"/>
                <a:gd name="connsiteX243" fmla="*/ 3459622 w 4651116"/>
                <a:gd name="connsiteY243" fmla="*/ 6392799 h 6859084"/>
                <a:gd name="connsiteX244" fmla="*/ 3402273 w 4651116"/>
                <a:gd name="connsiteY244" fmla="*/ 6402357 h 6859084"/>
                <a:gd name="connsiteX245" fmla="*/ 3277220 w 4651116"/>
                <a:gd name="connsiteY245" fmla="*/ 6352177 h 6859084"/>
                <a:gd name="connsiteX246" fmla="*/ 3215092 w 4651116"/>
                <a:gd name="connsiteY246" fmla="*/ 6331467 h 6859084"/>
                <a:gd name="connsiteX247" fmla="*/ 3094818 w 4651116"/>
                <a:gd name="connsiteY247" fmla="*/ 6284473 h 6859084"/>
                <a:gd name="connsiteX248" fmla="*/ 3076498 w 4651116"/>
                <a:gd name="connsiteY248" fmla="*/ 6266949 h 6859084"/>
                <a:gd name="connsiteX249" fmla="*/ 2896485 w 4651116"/>
                <a:gd name="connsiteY249" fmla="*/ 6194467 h 6859084"/>
                <a:gd name="connsiteX250" fmla="*/ 2738775 w 4651116"/>
                <a:gd name="connsiteY250" fmla="*/ 6133135 h 6859084"/>
                <a:gd name="connsiteX251" fmla="*/ 2612926 w 4651116"/>
                <a:gd name="connsiteY251" fmla="*/ 6084548 h 6859084"/>
                <a:gd name="connsiteX252" fmla="*/ 3902485 w 4651116"/>
                <a:gd name="connsiteY252" fmla="*/ 6244647 h 6859084"/>
                <a:gd name="connsiteX253" fmla="*/ 3887351 w 4651116"/>
                <a:gd name="connsiteY253" fmla="*/ 6278897 h 6859084"/>
                <a:gd name="connsiteX254" fmla="*/ 3814071 w 4651116"/>
                <a:gd name="connsiteY254" fmla="*/ 6352177 h 6859084"/>
                <a:gd name="connsiteX255" fmla="*/ 3806903 w 4651116"/>
                <a:gd name="connsiteY255" fmla="*/ 6380852 h 6859084"/>
                <a:gd name="connsiteX256" fmla="*/ 3834781 w 4651116"/>
                <a:gd name="connsiteY256" fmla="*/ 6375276 h 6859084"/>
                <a:gd name="connsiteX257" fmla="*/ 3837171 w 4651116"/>
                <a:gd name="connsiteY257" fmla="*/ 6372886 h 6859084"/>
                <a:gd name="connsiteX258" fmla="*/ 3929566 w 4651116"/>
                <a:gd name="connsiteY258" fmla="*/ 6281287 h 6859084"/>
                <a:gd name="connsiteX259" fmla="*/ 3941514 w 4651116"/>
                <a:gd name="connsiteY259" fmla="*/ 6269339 h 6859084"/>
                <a:gd name="connsiteX260" fmla="*/ 3996474 w 4651116"/>
                <a:gd name="connsiteY260" fmla="*/ 6219158 h 6859084"/>
                <a:gd name="connsiteX261" fmla="*/ 4065770 w 4651116"/>
                <a:gd name="connsiteY261" fmla="*/ 6144286 h 6859084"/>
                <a:gd name="connsiteX262" fmla="*/ 4082497 w 4651116"/>
                <a:gd name="connsiteY262" fmla="*/ 6112426 h 6859084"/>
                <a:gd name="connsiteX263" fmla="*/ 4077718 w 4651116"/>
                <a:gd name="connsiteY263" fmla="*/ 6094106 h 6859084"/>
                <a:gd name="connsiteX264" fmla="*/ 4060195 w 4651116"/>
                <a:gd name="connsiteY264" fmla="*/ 6098088 h 6859084"/>
                <a:gd name="connsiteX265" fmla="*/ 3969392 w 4651116"/>
                <a:gd name="connsiteY265" fmla="*/ 6194467 h 6859084"/>
                <a:gd name="connsiteX266" fmla="*/ 3929566 w 4651116"/>
                <a:gd name="connsiteY266" fmla="*/ 6224734 h 6859084"/>
                <a:gd name="connsiteX267" fmla="*/ 3931159 w 4651116"/>
                <a:gd name="connsiteY267" fmla="*/ 6202432 h 6859084"/>
                <a:gd name="connsiteX268" fmla="*/ 3996474 w 4651116"/>
                <a:gd name="connsiteY268" fmla="*/ 6127559 h 6859084"/>
                <a:gd name="connsiteX269" fmla="*/ 4039486 w 4651116"/>
                <a:gd name="connsiteY269" fmla="*/ 6090920 h 6859084"/>
                <a:gd name="connsiteX270" fmla="*/ 4147015 w 4651116"/>
                <a:gd name="connsiteY270" fmla="*/ 5969849 h 6859084"/>
                <a:gd name="connsiteX271" fmla="*/ 4237022 w 4651116"/>
                <a:gd name="connsiteY271" fmla="*/ 5873471 h 6859084"/>
                <a:gd name="connsiteX272" fmla="*/ 4256138 w 4651116"/>
                <a:gd name="connsiteY272" fmla="*/ 5854354 h 6859084"/>
                <a:gd name="connsiteX273" fmla="*/ 4256935 w 4651116"/>
                <a:gd name="connsiteY273" fmla="*/ 5821697 h 6859084"/>
                <a:gd name="connsiteX274" fmla="*/ 4229853 w 4651116"/>
                <a:gd name="connsiteY274" fmla="*/ 5828866 h 6859084"/>
                <a:gd name="connsiteX275" fmla="*/ 4116747 w 4651116"/>
                <a:gd name="connsiteY275" fmla="*/ 5941971 h 6859084"/>
                <a:gd name="connsiteX276" fmla="*/ 4104800 w 4651116"/>
                <a:gd name="connsiteY276" fmla="*/ 5957901 h 6859084"/>
                <a:gd name="connsiteX277" fmla="*/ 4025945 w 4651116"/>
                <a:gd name="connsiteY277" fmla="*/ 6050298 h 6859084"/>
                <a:gd name="connsiteX278" fmla="*/ 3961427 w 4651116"/>
                <a:gd name="connsiteY278" fmla="*/ 6107646 h 6859084"/>
                <a:gd name="connsiteX279" fmla="*/ 3888944 w 4651116"/>
                <a:gd name="connsiteY279" fmla="*/ 6189688 h 6859084"/>
                <a:gd name="connsiteX280" fmla="*/ 3730437 w 4651116"/>
                <a:gd name="connsiteY280" fmla="*/ 6347398 h 6859084"/>
                <a:gd name="connsiteX281" fmla="*/ 3577506 w 4651116"/>
                <a:gd name="connsiteY281" fmla="*/ 6509090 h 6859084"/>
                <a:gd name="connsiteX282" fmla="*/ 3572727 w 4651116"/>
                <a:gd name="connsiteY282" fmla="*/ 6513869 h 6859084"/>
                <a:gd name="connsiteX283" fmla="*/ 3564762 w 4651116"/>
                <a:gd name="connsiteY283" fmla="*/ 6533782 h 6859084"/>
                <a:gd name="connsiteX284" fmla="*/ 3591047 w 4651116"/>
                <a:gd name="connsiteY284" fmla="*/ 6544934 h 6859084"/>
                <a:gd name="connsiteX285" fmla="*/ 3612553 w 4651116"/>
                <a:gd name="connsiteY285" fmla="*/ 6529800 h 6859084"/>
                <a:gd name="connsiteX286" fmla="*/ 3739199 w 4651116"/>
                <a:gd name="connsiteY286" fmla="*/ 6394392 h 6859084"/>
                <a:gd name="connsiteX287" fmla="*/ 3902485 w 4651116"/>
                <a:gd name="connsiteY287" fmla="*/ 6244647 h 6859084"/>
                <a:gd name="connsiteX288" fmla="*/ 4456064 w 4651116"/>
                <a:gd name="connsiteY288" fmla="*/ 1964172 h 6859084"/>
                <a:gd name="connsiteX289" fmla="*/ 4448895 w 4651116"/>
                <a:gd name="connsiteY289" fmla="*/ 1798497 h 6859084"/>
                <a:gd name="connsiteX290" fmla="*/ 4448098 w 4651116"/>
                <a:gd name="connsiteY290" fmla="*/ 1788938 h 6859084"/>
                <a:gd name="connsiteX291" fmla="*/ 4429778 w 4651116"/>
                <a:gd name="connsiteY291" fmla="*/ 1698932 h 6859084"/>
                <a:gd name="connsiteX292" fmla="*/ 4389156 w 4651116"/>
                <a:gd name="connsiteY292" fmla="*/ 1677426 h 6859084"/>
                <a:gd name="connsiteX293" fmla="*/ 4251359 w 4651116"/>
                <a:gd name="connsiteY293" fmla="*/ 1783363 h 6859084"/>
                <a:gd name="connsiteX294" fmla="*/ 4145422 w 4651116"/>
                <a:gd name="connsiteY294" fmla="*/ 1878945 h 6859084"/>
                <a:gd name="connsiteX295" fmla="*/ 4072939 w 4651116"/>
                <a:gd name="connsiteY295" fmla="*/ 1874165 h 6859084"/>
                <a:gd name="connsiteX296" fmla="*/ 4024352 w 4651116"/>
                <a:gd name="connsiteY296" fmla="*/ 1775397 h 6859084"/>
                <a:gd name="connsiteX297" fmla="*/ 3993288 w 4651116"/>
                <a:gd name="connsiteY297" fmla="*/ 1682205 h 6859084"/>
                <a:gd name="connsiteX298" fmla="*/ 3940718 w 4651116"/>
                <a:gd name="connsiteY298" fmla="*/ 1538036 h 6859084"/>
                <a:gd name="connsiteX299" fmla="*/ 3884165 w 4651116"/>
                <a:gd name="connsiteY299" fmla="*/ 1380326 h 6859084"/>
                <a:gd name="connsiteX300" fmla="*/ 3830798 w 4651116"/>
                <a:gd name="connsiteY300" fmla="*/ 1306250 h 6859084"/>
                <a:gd name="connsiteX301" fmla="*/ 3774246 w 4651116"/>
                <a:gd name="connsiteY301" fmla="*/ 1265627 h 6859084"/>
                <a:gd name="connsiteX302" fmla="*/ 3739996 w 4651116"/>
                <a:gd name="connsiteY302" fmla="*/ 1240139 h 6859084"/>
                <a:gd name="connsiteX303" fmla="*/ 3560780 w 4651116"/>
                <a:gd name="connsiteY303" fmla="*/ 1120662 h 6859084"/>
                <a:gd name="connsiteX304" fmla="*/ 3353685 w 4651116"/>
                <a:gd name="connsiteY304" fmla="*/ 907992 h 6859084"/>
                <a:gd name="connsiteX305" fmla="*/ 3341738 w 4651116"/>
                <a:gd name="connsiteY305" fmla="*/ 892062 h 6859084"/>
                <a:gd name="connsiteX306" fmla="*/ 3190400 w 4651116"/>
                <a:gd name="connsiteY306" fmla="*/ 795683 h 6859084"/>
                <a:gd name="connsiteX307" fmla="*/ 2994457 w 4651116"/>
                <a:gd name="connsiteY307" fmla="*/ 786921 h 6859084"/>
                <a:gd name="connsiteX308" fmla="*/ 2894892 w 4651116"/>
                <a:gd name="connsiteY308" fmla="*/ 791701 h 6859084"/>
                <a:gd name="connsiteX309" fmla="*/ 2796124 w 4651116"/>
                <a:gd name="connsiteY309" fmla="*/ 785328 h 6859084"/>
                <a:gd name="connsiteX310" fmla="*/ 2769840 w 4651116"/>
                <a:gd name="connsiteY310" fmla="*/ 782939 h 6859084"/>
                <a:gd name="connsiteX311" fmla="*/ 2630449 w 4651116"/>
                <a:gd name="connsiteY311" fmla="*/ 723200 h 6859084"/>
                <a:gd name="connsiteX312" fmla="*/ 2575489 w 4651116"/>
                <a:gd name="connsiteY312" fmla="*/ 692136 h 6859084"/>
                <a:gd name="connsiteX313" fmla="*/ 2481501 w 4651116"/>
                <a:gd name="connsiteY313" fmla="*/ 637177 h 6859084"/>
                <a:gd name="connsiteX314" fmla="*/ 2370785 w 4651116"/>
                <a:gd name="connsiteY314" fmla="*/ 591775 h 6859084"/>
                <a:gd name="connsiteX315" fmla="*/ 2314232 w 4651116"/>
                <a:gd name="connsiteY315" fmla="*/ 592572 h 6859084"/>
                <a:gd name="connsiteX316" fmla="*/ 2221837 w 4651116"/>
                <a:gd name="connsiteY316" fmla="*/ 637973 h 6859084"/>
                <a:gd name="connsiteX317" fmla="*/ 2128644 w 4651116"/>
                <a:gd name="connsiteY317" fmla="*/ 634787 h 6859084"/>
                <a:gd name="connsiteX318" fmla="*/ 2031469 w 4651116"/>
                <a:gd name="connsiteY318" fmla="*/ 542391 h 6859084"/>
                <a:gd name="connsiteX319" fmla="*/ 2023504 w 4651116"/>
                <a:gd name="connsiteY319" fmla="*/ 514513 h 6859084"/>
                <a:gd name="connsiteX320" fmla="*/ 2104749 w 4651116"/>
                <a:gd name="connsiteY320" fmla="*/ 410966 h 6859084"/>
                <a:gd name="connsiteX321" fmla="*/ 2233784 w 4651116"/>
                <a:gd name="connsiteY321" fmla="*/ 370344 h 6859084"/>
                <a:gd name="connsiteX322" fmla="*/ 2284761 w 4651116"/>
                <a:gd name="connsiteY322" fmla="*/ 346448 h 6859084"/>
                <a:gd name="connsiteX323" fmla="*/ 2306267 w 4651116"/>
                <a:gd name="connsiteY323" fmla="*/ 314588 h 6859084"/>
                <a:gd name="connsiteX324" fmla="*/ 2306267 w 4651116"/>
                <a:gd name="connsiteY324" fmla="*/ 244494 h 6859084"/>
                <a:gd name="connsiteX325" fmla="*/ 2282372 w 4651116"/>
                <a:gd name="connsiteY325" fmla="*/ 222192 h 6859084"/>
                <a:gd name="connsiteX326" fmla="*/ 2256087 w 4651116"/>
                <a:gd name="connsiteY326" fmla="*/ 226174 h 6859084"/>
                <a:gd name="connsiteX327" fmla="*/ 2202720 w 4651116"/>
                <a:gd name="connsiteY327" fmla="*/ 242901 h 6859084"/>
                <a:gd name="connsiteX328" fmla="*/ 2060940 w 4651116"/>
                <a:gd name="connsiteY328" fmla="*/ 285117 h 6859084"/>
                <a:gd name="connsiteX329" fmla="*/ 1917567 w 4651116"/>
                <a:gd name="connsiteY329" fmla="*/ 351227 h 6859084"/>
                <a:gd name="connsiteX330" fmla="*/ 1745520 w 4651116"/>
                <a:gd name="connsiteY330" fmla="*/ 442827 h 6859084"/>
                <a:gd name="connsiteX331" fmla="*/ 1590200 w 4651116"/>
                <a:gd name="connsiteY331" fmla="*/ 542391 h 6859084"/>
                <a:gd name="connsiteX332" fmla="*/ 1496211 w 4651116"/>
                <a:gd name="connsiteY332" fmla="*/ 614078 h 6859084"/>
                <a:gd name="connsiteX333" fmla="*/ 1368768 w 4651116"/>
                <a:gd name="connsiteY333" fmla="*/ 735148 h 6859084"/>
                <a:gd name="connsiteX334" fmla="*/ 1292303 w 4651116"/>
                <a:gd name="connsiteY334" fmla="*/ 816393 h 6859084"/>
                <a:gd name="connsiteX335" fmla="*/ 1219023 w 4651116"/>
                <a:gd name="connsiteY335" fmla="*/ 905602 h 6859084"/>
                <a:gd name="connsiteX336" fmla="*/ 1140168 w 4651116"/>
                <a:gd name="connsiteY336" fmla="*/ 1022690 h 6859084"/>
                <a:gd name="connsiteX337" fmla="*/ 1082819 w 4651116"/>
                <a:gd name="connsiteY337" fmla="*/ 1111103 h 6859084"/>
                <a:gd name="connsiteX338" fmla="*/ 1036621 w 4651116"/>
                <a:gd name="connsiteY338" fmla="*/ 1202703 h 6859084"/>
                <a:gd name="connsiteX339" fmla="*/ 924312 w 4651116"/>
                <a:gd name="connsiteY339" fmla="*/ 1512547 h 6859084"/>
                <a:gd name="connsiteX340" fmla="*/ 863777 w 4651116"/>
                <a:gd name="connsiteY340" fmla="*/ 1990457 h 6859084"/>
                <a:gd name="connsiteX341" fmla="*/ 868556 w 4651116"/>
                <a:gd name="connsiteY341" fmla="*/ 2083649 h 6859084"/>
                <a:gd name="connsiteX342" fmla="*/ 877318 w 4651116"/>
                <a:gd name="connsiteY342" fmla="*/ 2189586 h 6859084"/>
                <a:gd name="connsiteX343" fmla="*/ 890062 w 4651116"/>
                <a:gd name="connsiteY343" fmla="*/ 2274813 h 6859084"/>
                <a:gd name="connsiteX344" fmla="*/ 905992 w 4651116"/>
                <a:gd name="connsiteY344" fmla="*/ 2290743 h 6859084"/>
                <a:gd name="connsiteX345" fmla="*/ 984051 w 4651116"/>
                <a:gd name="connsiteY345" fmla="*/ 2299505 h 6859084"/>
                <a:gd name="connsiteX346" fmla="*/ 1058923 w 4651116"/>
                <a:gd name="connsiteY346" fmla="*/ 2314639 h 6859084"/>
                <a:gd name="connsiteX347" fmla="*/ 1144151 w 4651116"/>
                <a:gd name="connsiteY347" fmla="*/ 2384732 h 6859084"/>
                <a:gd name="connsiteX348" fmla="*/ 1172825 w 4651116"/>
                <a:gd name="connsiteY348" fmla="*/ 2405441 h 6859084"/>
                <a:gd name="connsiteX349" fmla="*/ 1218227 w 4651116"/>
                <a:gd name="connsiteY349" fmla="*/ 2415796 h 6859084"/>
                <a:gd name="connsiteX350" fmla="*/ 1256459 w 4651116"/>
                <a:gd name="connsiteY350" fmla="*/ 2425354 h 6859084"/>
                <a:gd name="connsiteX351" fmla="*/ 1315402 w 4651116"/>
                <a:gd name="connsiteY351" fmla="*/ 2453232 h 6859084"/>
                <a:gd name="connsiteX352" fmla="*/ 1367972 w 4651116"/>
                <a:gd name="connsiteY352" fmla="*/ 2504210 h 6859084"/>
                <a:gd name="connsiteX353" fmla="*/ 1417356 w 4651116"/>
                <a:gd name="connsiteY353" fmla="*/ 2573506 h 6859084"/>
                <a:gd name="connsiteX354" fmla="*/ 1360803 w 4651116"/>
                <a:gd name="connsiteY354" fmla="*/ 2679443 h 6859084"/>
                <a:gd name="connsiteX355" fmla="*/ 1258849 w 4651116"/>
                <a:gd name="connsiteY355" fmla="*/ 2692984 h 6859084"/>
                <a:gd name="connsiteX356" fmla="*/ 1158488 w 4651116"/>
                <a:gd name="connsiteY356" fmla="*/ 2692187 h 6859084"/>
                <a:gd name="connsiteX357" fmla="*/ 1132999 w 4651116"/>
                <a:gd name="connsiteY357" fmla="*/ 2708117 h 6859084"/>
                <a:gd name="connsiteX358" fmla="*/ 1110697 w 4651116"/>
                <a:gd name="connsiteY358" fmla="*/ 2777414 h 6859084"/>
                <a:gd name="connsiteX359" fmla="*/ 1144151 w 4651116"/>
                <a:gd name="connsiteY359" fmla="*/ 2873793 h 6859084"/>
                <a:gd name="connsiteX360" fmla="*/ 1173622 w 4651116"/>
                <a:gd name="connsiteY360" fmla="*/ 2900874 h 6859084"/>
                <a:gd name="connsiteX361" fmla="*/ 1194331 w 4651116"/>
                <a:gd name="connsiteY361" fmla="*/ 2983712 h 6859084"/>
                <a:gd name="connsiteX362" fmla="*/ 1203889 w 4651116"/>
                <a:gd name="connsiteY362" fmla="*/ 3029910 h 6859084"/>
                <a:gd name="connsiteX363" fmla="*/ 1570287 w 4651116"/>
                <a:gd name="connsiteY363" fmla="*/ 3410644 h 6859084"/>
                <a:gd name="connsiteX364" fmla="*/ 2052179 w 4651116"/>
                <a:gd name="connsiteY364" fmla="*/ 3679070 h 6859084"/>
                <a:gd name="connsiteX365" fmla="*/ 2107138 w 4651116"/>
                <a:gd name="connsiteY365" fmla="*/ 3683849 h 6859084"/>
                <a:gd name="connsiteX366" fmla="*/ 2189179 w 4651116"/>
                <a:gd name="connsiteY366" fmla="*/ 3669512 h 6859084"/>
                <a:gd name="connsiteX367" fmla="*/ 2354855 w 4651116"/>
                <a:gd name="connsiteY367" fmla="*/ 3637651 h 6859084"/>
                <a:gd name="connsiteX368" fmla="*/ 2473536 w 4651116"/>
                <a:gd name="connsiteY368" fmla="*/ 3604197 h 6859084"/>
                <a:gd name="connsiteX369" fmla="*/ 2580269 w 4651116"/>
                <a:gd name="connsiteY369" fmla="*/ 3560389 h 6859084"/>
                <a:gd name="connsiteX370" fmla="*/ 2724438 w 4651116"/>
                <a:gd name="connsiteY370" fmla="*/ 3519767 h 6859084"/>
                <a:gd name="connsiteX371" fmla="*/ 2858253 w 4651116"/>
                <a:gd name="connsiteY371" fmla="*/ 3519767 h 6859084"/>
                <a:gd name="connsiteX372" fmla="*/ 2910823 w 4651116"/>
                <a:gd name="connsiteY372" fmla="*/ 3527732 h 6859084"/>
                <a:gd name="connsiteX373" fmla="*/ 3011184 w 4651116"/>
                <a:gd name="connsiteY373" fmla="*/ 3548441 h 6859084"/>
                <a:gd name="connsiteX374" fmla="*/ 3109155 w 4651116"/>
                <a:gd name="connsiteY374" fmla="*/ 3565965 h 6859084"/>
                <a:gd name="connsiteX375" fmla="*/ 3240580 w 4651116"/>
                <a:gd name="connsiteY375" fmla="*/ 3574727 h 6859084"/>
                <a:gd name="connsiteX376" fmla="*/ 3300319 w 4651116"/>
                <a:gd name="connsiteY376" fmla="*/ 3567558 h 6859084"/>
                <a:gd name="connsiteX377" fmla="*/ 3474756 w 4651116"/>
                <a:gd name="connsiteY377" fmla="*/ 3516581 h 6859084"/>
                <a:gd name="connsiteX378" fmla="*/ 3573524 w 4651116"/>
                <a:gd name="connsiteY378" fmla="*/ 3461621 h 6859084"/>
                <a:gd name="connsiteX379" fmla="*/ 3749554 w 4651116"/>
                <a:gd name="connsiteY379" fmla="*/ 3355685 h 6859084"/>
                <a:gd name="connsiteX380" fmla="*/ 3926380 w 4651116"/>
                <a:gd name="connsiteY380" fmla="*/ 3134253 h 6859084"/>
                <a:gd name="connsiteX381" fmla="*/ 3981340 w 4651116"/>
                <a:gd name="connsiteY381" fmla="*/ 3016369 h 6859084"/>
                <a:gd name="connsiteX382" fmla="*/ 4052230 w 4651116"/>
                <a:gd name="connsiteY382" fmla="*/ 2949462 h 6859084"/>
                <a:gd name="connsiteX383" fmla="*/ 4182062 w 4651116"/>
                <a:gd name="connsiteY383" fmla="*/ 2953444 h 6859084"/>
                <a:gd name="connsiteX384" fmla="*/ 4208347 w 4651116"/>
                <a:gd name="connsiteY384" fmla="*/ 2945479 h 6859084"/>
                <a:gd name="connsiteX385" fmla="*/ 4350127 w 4651116"/>
                <a:gd name="connsiteY385" fmla="*/ 2666699 h 6859084"/>
                <a:gd name="connsiteX386" fmla="*/ 4401104 w 4651116"/>
                <a:gd name="connsiteY386" fmla="*/ 2503413 h 6859084"/>
                <a:gd name="connsiteX387" fmla="*/ 4430575 w 4651116"/>
                <a:gd name="connsiteY387" fmla="*/ 2376767 h 6859084"/>
                <a:gd name="connsiteX388" fmla="*/ 4447302 w 4651116"/>
                <a:gd name="connsiteY388" fmla="*/ 2293133 h 6859084"/>
                <a:gd name="connsiteX389" fmla="*/ 4449691 w 4651116"/>
                <a:gd name="connsiteY389" fmla="*/ 2270034 h 6859084"/>
                <a:gd name="connsiteX390" fmla="*/ 4450488 w 4651116"/>
                <a:gd name="connsiteY390" fmla="*/ 2239766 h 6859084"/>
                <a:gd name="connsiteX391" fmla="*/ 4463232 w 4651116"/>
                <a:gd name="connsiteY391" fmla="*/ 2065329 h 6859084"/>
                <a:gd name="connsiteX392" fmla="*/ 4456064 w 4651116"/>
                <a:gd name="connsiteY392" fmla="*/ 1964172 h 6859084"/>
                <a:gd name="connsiteX393" fmla="*/ 2671071 w 4651116"/>
                <a:gd name="connsiteY393" fmla="*/ 3953868 h 6859084"/>
                <a:gd name="connsiteX394" fmla="*/ 2520530 w 4651116"/>
                <a:gd name="connsiteY394" fmla="*/ 3947496 h 6859084"/>
                <a:gd name="connsiteX395" fmla="*/ 2218651 w 4651116"/>
                <a:gd name="connsiteY395" fmla="*/ 3899705 h 6859084"/>
                <a:gd name="connsiteX396" fmla="*/ 1841898 w 4651116"/>
                <a:gd name="connsiteY396" fmla="*/ 3766687 h 6859084"/>
                <a:gd name="connsiteX397" fmla="*/ 1179994 w 4651116"/>
                <a:gd name="connsiteY397" fmla="*/ 3259306 h 6859084"/>
                <a:gd name="connsiteX398" fmla="*/ 916347 w 4651116"/>
                <a:gd name="connsiteY398" fmla="*/ 2862642 h 6859084"/>
                <a:gd name="connsiteX399" fmla="*/ 780143 w 4651116"/>
                <a:gd name="connsiteY399" fmla="*/ 2511378 h 6859084"/>
                <a:gd name="connsiteX400" fmla="*/ 710050 w 4651116"/>
                <a:gd name="connsiteY400" fmla="*/ 2098783 h 6859084"/>
                <a:gd name="connsiteX401" fmla="*/ 713236 w 4651116"/>
                <a:gd name="connsiteY401" fmla="*/ 1812037 h 6859084"/>
                <a:gd name="connsiteX402" fmla="*/ 759434 w 4651116"/>
                <a:gd name="connsiteY402" fmla="*/ 1519716 h 6859084"/>
                <a:gd name="connsiteX403" fmla="*/ 941039 w 4651116"/>
                <a:gd name="connsiteY403" fmla="*/ 1041010 h 6859084"/>
                <a:gd name="connsiteX404" fmla="*/ 1254070 w 4651116"/>
                <a:gd name="connsiteY404" fmla="*/ 610892 h 6859084"/>
                <a:gd name="connsiteX405" fmla="*/ 1399036 w 4651116"/>
                <a:gd name="connsiteY405" fmla="*/ 472298 h 6859084"/>
                <a:gd name="connsiteX406" fmla="*/ 1397443 w 4651116"/>
                <a:gd name="connsiteY406" fmla="*/ 433269 h 6859084"/>
                <a:gd name="connsiteX407" fmla="*/ 1312215 w 4651116"/>
                <a:gd name="connsiteY407" fmla="*/ 376716 h 6859084"/>
                <a:gd name="connsiteX408" fmla="*/ 1221413 w 4651116"/>
                <a:gd name="connsiteY408" fmla="*/ 310605 h 6859084"/>
                <a:gd name="connsiteX409" fmla="*/ 1012726 w 4651116"/>
                <a:gd name="connsiteY409" fmla="*/ 177587 h 6859084"/>
                <a:gd name="connsiteX410" fmla="*/ 929888 w 4651116"/>
                <a:gd name="connsiteY410" fmla="*/ 182366 h 6859084"/>
                <a:gd name="connsiteX411" fmla="*/ 772178 w 4651116"/>
                <a:gd name="connsiteY411" fmla="*/ 352820 h 6859084"/>
                <a:gd name="connsiteX412" fmla="*/ 731556 w 4651116"/>
                <a:gd name="connsiteY412" fmla="*/ 400611 h 6859084"/>
                <a:gd name="connsiteX413" fmla="*/ 614468 w 4651116"/>
                <a:gd name="connsiteY413" fmla="*/ 567083 h 6859084"/>
                <a:gd name="connsiteX414" fmla="*/ 550746 w 4651116"/>
                <a:gd name="connsiteY414" fmla="*/ 663462 h 6859084"/>
                <a:gd name="connsiteX415" fmla="*/ 463926 w 4651116"/>
                <a:gd name="connsiteY415" fmla="*/ 802852 h 6859084"/>
                <a:gd name="connsiteX416" fmla="*/ 364362 w 4651116"/>
                <a:gd name="connsiteY416" fmla="*/ 976492 h 6859084"/>
                <a:gd name="connsiteX417" fmla="*/ 275948 w 4651116"/>
                <a:gd name="connsiteY417" fmla="*/ 1157301 h 6859084"/>
                <a:gd name="connsiteX418" fmla="*/ 235326 w 4651116"/>
                <a:gd name="connsiteY418" fmla="*/ 1251290 h 6859084"/>
                <a:gd name="connsiteX419" fmla="*/ 227361 w 4651116"/>
                <a:gd name="connsiteY419" fmla="*/ 1279965 h 6859084"/>
                <a:gd name="connsiteX420" fmla="*/ 193907 w 4651116"/>
                <a:gd name="connsiteY420" fmla="*/ 1349262 h 6859084"/>
                <a:gd name="connsiteX421" fmla="*/ 146116 w 4651116"/>
                <a:gd name="connsiteY421" fmla="*/ 1526088 h 6859084"/>
                <a:gd name="connsiteX422" fmla="*/ 132576 w 4651116"/>
                <a:gd name="connsiteY422" fmla="*/ 1563524 h 6859084"/>
                <a:gd name="connsiteX423" fmla="*/ 102308 w 4651116"/>
                <a:gd name="connsiteY423" fmla="*/ 1694153 h 6859084"/>
                <a:gd name="connsiteX424" fmla="*/ 92750 w 4651116"/>
                <a:gd name="connsiteY424" fmla="*/ 1751502 h 6859084"/>
                <a:gd name="connsiteX425" fmla="*/ 91953 w 4651116"/>
                <a:gd name="connsiteY425" fmla="*/ 1765043 h 6859084"/>
                <a:gd name="connsiteX426" fmla="*/ 68854 w 4651116"/>
                <a:gd name="connsiteY426" fmla="*/ 1890892 h 6859084"/>
                <a:gd name="connsiteX427" fmla="*/ 56907 w 4651116"/>
                <a:gd name="connsiteY427" fmla="*/ 2025503 h 6859084"/>
                <a:gd name="connsiteX428" fmla="*/ 71244 w 4651116"/>
                <a:gd name="connsiteY428" fmla="*/ 2430133 h 6859084"/>
                <a:gd name="connsiteX429" fmla="*/ 87971 w 4651116"/>
                <a:gd name="connsiteY429" fmla="*/ 2527308 h 6859084"/>
                <a:gd name="connsiteX430" fmla="*/ 103901 w 4651116"/>
                <a:gd name="connsiteY430" fmla="*/ 2614129 h 6859084"/>
                <a:gd name="connsiteX431" fmla="*/ 136558 w 4651116"/>
                <a:gd name="connsiteY431" fmla="*/ 2751129 h 6859084"/>
                <a:gd name="connsiteX432" fmla="*/ 167622 w 4651116"/>
                <a:gd name="connsiteY432" fmla="*/ 2857862 h 6859084"/>
                <a:gd name="connsiteX433" fmla="*/ 228954 w 4651116"/>
                <a:gd name="connsiteY433" fmla="*/ 3017166 h 6859084"/>
                <a:gd name="connsiteX434" fmla="*/ 277541 w 4651116"/>
                <a:gd name="connsiteY434" fmla="*/ 3117527 h 6859084"/>
                <a:gd name="connsiteX435" fmla="*/ 330908 w 4651116"/>
                <a:gd name="connsiteY435" fmla="*/ 3220277 h 6859084"/>
                <a:gd name="connsiteX436" fmla="*/ 370734 w 4651116"/>
                <a:gd name="connsiteY436" fmla="*/ 3280812 h 6859084"/>
                <a:gd name="connsiteX437" fmla="*/ 444810 w 4651116"/>
                <a:gd name="connsiteY437" fmla="*/ 3401086 h 6859084"/>
                <a:gd name="connsiteX438" fmla="*/ 561898 w 4651116"/>
                <a:gd name="connsiteY438" fmla="*/ 3560389 h 6859084"/>
                <a:gd name="connsiteX439" fmla="*/ 715625 w 4651116"/>
                <a:gd name="connsiteY439" fmla="*/ 3717303 h 6859084"/>
                <a:gd name="connsiteX440" fmla="*/ 826341 w 4651116"/>
                <a:gd name="connsiteY440" fmla="*/ 3811292 h 6859084"/>
                <a:gd name="connsiteX441" fmla="*/ 936260 w 4651116"/>
                <a:gd name="connsiteY441" fmla="*/ 3895722 h 6859084"/>
                <a:gd name="connsiteX442" fmla="*/ 1102732 w 4651116"/>
                <a:gd name="connsiteY442" fmla="*/ 4007234 h 6859084"/>
                <a:gd name="connsiteX443" fmla="*/ 1189552 w 4651116"/>
                <a:gd name="connsiteY443" fmla="*/ 4060601 h 6859084"/>
                <a:gd name="connsiteX444" fmla="*/ 1341687 w 4651116"/>
                <a:gd name="connsiteY444" fmla="*/ 4139456 h 6859084"/>
                <a:gd name="connsiteX445" fmla="*/ 1489839 w 4651116"/>
                <a:gd name="connsiteY445" fmla="*/ 4206364 h 6859084"/>
                <a:gd name="connsiteX446" fmla="*/ 1645956 w 4651116"/>
                <a:gd name="connsiteY446" fmla="*/ 4266102 h 6859084"/>
                <a:gd name="connsiteX447" fmla="*/ 1711270 w 4651116"/>
                <a:gd name="connsiteY447" fmla="*/ 4286812 h 6859084"/>
                <a:gd name="connsiteX448" fmla="*/ 1841898 w 4651116"/>
                <a:gd name="connsiteY448" fmla="*/ 4321062 h 6859084"/>
                <a:gd name="connsiteX449" fmla="*/ 1989254 w 4651116"/>
                <a:gd name="connsiteY449" fmla="*/ 4356109 h 6859084"/>
                <a:gd name="connsiteX450" fmla="*/ 2032266 w 4651116"/>
                <a:gd name="connsiteY450" fmla="*/ 4359294 h 6859084"/>
                <a:gd name="connsiteX451" fmla="*/ 2080057 w 4651116"/>
                <a:gd name="connsiteY451" fmla="*/ 4368056 h 6859084"/>
                <a:gd name="connsiteX452" fmla="*/ 2109528 w 4651116"/>
                <a:gd name="connsiteY452" fmla="*/ 4372039 h 6859084"/>
                <a:gd name="connsiteX453" fmla="*/ 2189976 w 4651116"/>
                <a:gd name="connsiteY453" fmla="*/ 4388766 h 6859084"/>
                <a:gd name="connsiteX454" fmla="*/ 2335738 w 4651116"/>
                <a:gd name="connsiteY454" fmla="*/ 4396731 h 6859084"/>
                <a:gd name="connsiteX455" fmla="*/ 2345296 w 4651116"/>
                <a:gd name="connsiteY455" fmla="*/ 4398324 h 6859084"/>
                <a:gd name="connsiteX456" fmla="*/ 2409814 w 4651116"/>
                <a:gd name="connsiteY456" fmla="*/ 4408678 h 6859084"/>
                <a:gd name="connsiteX457" fmla="*/ 2573100 w 4651116"/>
                <a:gd name="connsiteY457" fmla="*/ 4408678 h 6859084"/>
                <a:gd name="connsiteX458" fmla="*/ 2599385 w 4651116"/>
                <a:gd name="connsiteY458" fmla="*/ 4407085 h 6859084"/>
                <a:gd name="connsiteX459" fmla="*/ 2671071 w 4651116"/>
                <a:gd name="connsiteY459" fmla="*/ 4396731 h 6859084"/>
                <a:gd name="connsiteX460" fmla="*/ 2704525 w 4651116"/>
                <a:gd name="connsiteY460" fmla="*/ 4395138 h 6859084"/>
                <a:gd name="connsiteX461" fmla="*/ 2812055 w 4651116"/>
                <a:gd name="connsiteY461" fmla="*/ 4379207 h 6859084"/>
                <a:gd name="connsiteX462" fmla="*/ 2946666 w 4651116"/>
                <a:gd name="connsiteY462" fmla="*/ 4352922 h 6859084"/>
                <a:gd name="connsiteX463" fmla="*/ 2985695 w 4651116"/>
                <a:gd name="connsiteY463" fmla="*/ 4348940 h 6859084"/>
                <a:gd name="connsiteX464" fmla="*/ 3141812 w 4651116"/>
                <a:gd name="connsiteY464" fmla="*/ 4297166 h 6859084"/>
                <a:gd name="connsiteX465" fmla="*/ 3195975 w 4651116"/>
                <a:gd name="connsiteY465" fmla="*/ 4283625 h 6859084"/>
                <a:gd name="connsiteX466" fmla="*/ 3272441 w 4651116"/>
                <a:gd name="connsiteY466" fmla="*/ 4251765 h 6859084"/>
                <a:gd name="connsiteX467" fmla="*/ 3423779 w 4651116"/>
                <a:gd name="connsiteY467" fmla="*/ 4196009 h 6859084"/>
                <a:gd name="connsiteX468" fmla="*/ 3476349 w 4651116"/>
                <a:gd name="connsiteY468" fmla="*/ 4170520 h 6859084"/>
                <a:gd name="connsiteX469" fmla="*/ 3599012 w 4651116"/>
                <a:gd name="connsiteY469" fmla="*/ 4111578 h 6859084"/>
                <a:gd name="connsiteX470" fmla="*/ 3608570 w 4651116"/>
                <a:gd name="connsiteY470" fmla="*/ 4082904 h 6859084"/>
                <a:gd name="connsiteX471" fmla="*/ 3552018 w 4651116"/>
                <a:gd name="connsiteY471" fmla="*/ 3960240 h 6859084"/>
                <a:gd name="connsiteX472" fmla="*/ 3489093 w 4651116"/>
                <a:gd name="connsiteY472" fmla="*/ 3821646 h 6859084"/>
                <a:gd name="connsiteX473" fmla="*/ 3441302 w 4651116"/>
                <a:gd name="connsiteY473" fmla="*/ 3801733 h 6859084"/>
                <a:gd name="connsiteX474" fmla="*/ 2671071 w 4651116"/>
                <a:gd name="connsiteY474" fmla="*/ 3953868 h 6859084"/>
                <a:gd name="connsiteX475" fmla="*/ 2299099 w 4651116"/>
                <a:gd name="connsiteY475" fmla="*/ 4629313 h 6859084"/>
                <a:gd name="connsiteX476" fmla="*/ 2299099 w 4651116"/>
                <a:gd name="connsiteY476" fmla="*/ 4629313 h 6859084"/>
                <a:gd name="connsiteX477" fmla="*/ 2218651 w 4651116"/>
                <a:gd name="connsiteY477" fmla="*/ 4629313 h 6859084"/>
                <a:gd name="connsiteX478" fmla="*/ 2195552 w 4651116"/>
                <a:gd name="connsiteY478" fmla="*/ 4631703 h 6859084"/>
                <a:gd name="connsiteX479" fmla="*/ 2143778 w 4651116"/>
                <a:gd name="connsiteY479" fmla="*/ 4640465 h 6859084"/>
                <a:gd name="connsiteX480" fmla="*/ 2028283 w 4651116"/>
                <a:gd name="connsiteY480" fmla="*/ 4649226 h 6859084"/>
                <a:gd name="connsiteX481" fmla="*/ 2021911 w 4651116"/>
                <a:gd name="connsiteY481" fmla="*/ 4650023 h 6859084"/>
                <a:gd name="connsiteX482" fmla="*/ 1957393 w 4651116"/>
                <a:gd name="connsiteY482" fmla="*/ 4660378 h 6859084"/>
                <a:gd name="connsiteX483" fmla="*/ 1918364 w 4651116"/>
                <a:gd name="connsiteY483" fmla="*/ 4665157 h 6859084"/>
                <a:gd name="connsiteX484" fmla="*/ 1830747 w 4651116"/>
                <a:gd name="connsiteY484" fmla="*/ 4680291 h 6859084"/>
                <a:gd name="connsiteX485" fmla="*/ 1811631 w 4651116"/>
                <a:gd name="connsiteY485" fmla="*/ 4684273 h 6859084"/>
                <a:gd name="connsiteX486" fmla="*/ 1734369 w 4651116"/>
                <a:gd name="connsiteY486" fmla="*/ 4698610 h 6859084"/>
                <a:gd name="connsiteX487" fmla="*/ 1616484 w 4651116"/>
                <a:gd name="connsiteY487" fmla="*/ 4725692 h 6859084"/>
                <a:gd name="connsiteX488" fmla="*/ 1514531 w 4651116"/>
                <a:gd name="connsiteY488" fmla="*/ 4759942 h 6859084"/>
                <a:gd name="connsiteX489" fmla="*/ 1328146 w 4651116"/>
                <a:gd name="connsiteY489" fmla="*/ 4848355 h 6859084"/>
                <a:gd name="connsiteX490" fmla="*/ 1332925 w 4651116"/>
                <a:gd name="connsiteY490" fmla="*/ 4928803 h 6859084"/>
                <a:gd name="connsiteX491" fmla="*/ 1411780 w 4651116"/>
                <a:gd name="connsiteY491" fmla="*/ 4970222 h 6859084"/>
                <a:gd name="connsiteX492" fmla="*/ 1453199 w 4651116"/>
                <a:gd name="connsiteY492" fmla="*/ 4978984 h 6859084"/>
                <a:gd name="connsiteX493" fmla="*/ 1587810 w 4651116"/>
                <a:gd name="connsiteY493" fmla="*/ 5006862 h 6859084"/>
                <a:gd name="connsiteX494" fmla="*/ 1763840 w 4651116"/>
                <a:gd name="connsiteY494" fmla="*/ 5027571 h 6859084"/>
                <a:gd name="connsiteX495" fmla="*/ 1905620 w 4651116"/>
                <a:gd name="connsiteY495" fmla="*/ 5036333 h 6859084"/>
                <a:gd name="connsiteX496" fmla="*/ 1935091 w 4651116"/>
                <a:gd name="connsiteY496" fmla="*/ 5039519 h 6859084"/>
                <a:gd name="connsiteX497" fmla="*/ 1986864 w 4651116"/>
                <a:gd name="connsiteY497" fmla="*/ 5048280 h 6859084"/>
                <a:gd name="connsiteX498" fmla="*/ 2101563 w 4651116"/>
                <a:gd name="connsiteY498" fmla="*/ 5055449 h 6859084"/>
                <a:gd name="connsiteX499" fmla="*/ 2272017 w 4651116"/>
                <a:gd name="connsiteY499" fmla="*/ 5068990 h 6859084"/>
                <a:gd name="connsiteX500" fmla="*/ 2591420 w 4651116"/>
                <a:gd name="connsiteY500" fmla="*/ 5076158 h 6859084"/>
                <a:gd name="connsiteX501" fmla="*/ 2734793 w 4651116"/>
                <a:gd name="connsiteY501" fmla="*/ 5076955 h 6859084"/>
                <a:gd name="connsiteX502" fmla="*/ 2879759 w 4651116"/>
                <a:gd name="connsiteY502" fmla="*/ 5077752 h 6859084"/>
                <a:gd name="connsiteX503" fmla="*/ 2892503 w 4651116"/>
                <a:gd name="connsiteY503" fmla="*/ 5079345 h 6859084"/>
                <a:gd name="connsiteX504" fmla="*/ 2957021 w 4651116"/>
                <a:gd name="connsiteY504" fmla="*/ 5089699 h 6859084"/>
                <a:gd name="connsiteX505" fmla="*/ 3055789 w 4651116"/>
                <a:gd name="connsiteY505" fmla="*/ 5088903 h 6859084"/>
                <a:gd name="connsiteX506" fmla="*/ 3082074 w 4651116"/>
                <a:gd name="connsiteY506" fmla="*/ 5077752 h 6859084"/>
                <a:gd name="connsiteX507" fmla="*/ 3159336 w 4651116"/>
                <a:gd name="connsiteY507" fmla="*/ 5010048 h 6859084"/>
                <a:gd name="connsiteX508" fmla="*/ 3242173 w 4651116"/>
                <a:gd name="connsiteY508" fmla="*/ 4998100 h 6859084"/>
                <a:gd name="connsiteX509" fmla="*/ 3362447 w 4651116"/>
                <a:gd name="connsiteY509" fmla="*/ 5052263 h 6859084"/>
                <a:gd name="connsiteX510" fmla="*/ 3407848 w 4651116"/>
                <a:gd name="connsiteY510" fmla="*/ 5064211 h 6859084"/>
                <a:gd name="connsiteX511" fmla="*/ 3453250 w 4651116"/>
                <a:gd name="connsiteY511" fmla="*/ 5057042 h 6859084"/>
                <a:gd name="connsiteX512" fmla="*/ 3519361 w 4651116"/>
                <a:gd name="connsiteY512" fmla="*/ 5053856 h 6859084"/>
                <a:gd name="connsiteX513" fmla="*/ 3622908 w 4651116"/>
                <a:gd name="connsiteY513" fmla="*/ 5037129 h 6859084"/>
                <a:gd name="connsiteX514" fmla="*/ 3782211 w 4651116"/>
                <a:gd name="connsiteY514" fmla="*/ 5014827 h 6859084"/>
                <a:gd name="connsiteX515" fmla="*/ 3917619 w 4651116"/>
                <a:gd name="connsiteY515" fmla="*/ 4976594 h 6859084"/>
                <a:gd name="connsiteX516" fmla="*/ 4007625 w 4651116"/>
                <a:gd name="connsiteY516" fmla="*/ 4929600 h 6859084"/>
                <a:gd name="connsiteX517" fmla="*/ 4003642 w 4651116"/>
                <a:gd name="connsiteY517" fmla="*/ 4878623 h 6859084"/>
                <a:gd name="connsiteX518" fmla="*/ 3907264 w 4651116"/>
                <a:gd name="connsiteY518" fmla="*/ 4826849 h 6859084"/>
                <a:gd name="connsiteX519" fmla="*/ 3777432 w 4651116"/>
                <a:gd name="connsiteY519" fmla="*/ 4778262 h 6859084"/>
                <a:gd name="connsiteX520" fmla="*/ 3614943 w 4651116"/>
                <a:gd name="connsiteY520" fmla="*/ 4728082 h 6859084"/>
                <a:gd name="connsiteX521" fmla="*/ 3532105 w 4651116"/>
                <a:gd name="connsiteY521" fmla="*/ 4709761 h 6859084"/>
                <a:gd name="connsiteX522" fmla="*/ 3480331 w 4651116"/>
                <a:gd name="connsiteY522" fmla="*/ 4701796 h 6859084"/>
                <a:gd name="connsiteX523" fmla="*/ 3454046 w 4651116"/>
                <a:gd name="connsiteY523" fmla="*/ 4697814 h 6859084"/>
                <a:gd name="connsiteX524" fmla="*/ 3377581 w 4651116"/>
                <a:gd name="connsiteY524" fmla="*/ 4682680 h 6859084"/>
                <a:gd name="connsiteX525" fmla="*/ 3270051 w 4651116"/>
                <a:gd name="connsiteY525" fmla="*/ 4666750 h 6859084"/>
                <a:gd name="connsiteX526" fmla="*/ 3139423 w 4651116"/>
                <a:gd name="connsiteY526" fmla="*/ 4651616 h 6859084"/>
                <a:gd name="connsiteX527" fmla="*/ 2997643 w 4651116"/>
                <a:gd name="connsiteY527" fmla="*/ 4642057 h 6859084"/>
                <a:gd name="connsiteX528" fmla="*/ 2984899 w 4651116"/>
                <a:gd name="connsiteY528" fmla="*/ 4640465 h 6859084"/>
                <a:gd name="connsiteX529" fmla="*/ 2920381 w 4651116"/>
                <a:gd name="connsiteY529" fmla="*/ 4630906 h 6859084"/>
                <a:gd name="connsiteX530" fmla="*/ 2886927 w 4651116"/>
                <a:gd name="connsiteY530" fmla="*/ 4665157 h 6859084"/>
                <a:gd name="connsiteX531" fmla="*/ 2886927 w 4651116"/>
                <a:gd name="connsiteY531" fmla="*/ 4779058 h 6859084"/>
                <a:gd name="connsiteX532" fmla="*/ 2853474 w 4651116"/>
                <a:gd name="connsiteY532" fmla="*/ 4823663 h 6859084"/>
                <a:gd name="connsiteX533" fmla="*/ 2796921 w 4651116"/>
                <a:gd name="connsiteY533" fmla="*/ 4840390 h 6859084"/>
                <a:gd name="connsiteX534" fmla="*/ 2593809 w 4651116"/>
                <a:gd name="connsiteY534" fmla="*/ 4854727 h 6859084"/>
                <a:gd name="connsiteX535" fmla="*/ 2463977 w 4651116"/>
                <a:gd name="connsiteY535" fmla="*/ 4822070 h 6859084"/>
                <a:gd name="connsiteX536" fmla="*/ 2406628 w 4651116"/>
                <a:gd name="connsiteY536" fmla="*/ 4744808 h 6859084"/>
                <a:gd name="connsiteX537" fmla="*/ 2406628 w 4651116"/>
                <a:gd name="connsiteY537" fmla="*/ 4654802 h 6859084"/>
                <a:gd name="connsiteX538" fmla="*/ 2382733 w 4651116"/>
                <a:gd name="connsiteY538" fmla="*/ 4630906 h 6859084"/>
                <a:gd name="connsiteX539" fmla="*/ 2299099 w 4651116"/>
                <a:gd name="connsiteY539" fmla="*/ 4629313 h 6859084"/>
                <a:gd name="connsiteX540" fmla="*/ 3536884 w 4651116"/>
                <a:gd name="connsiteY540" fmla="*/ 5249799 h 6859084"/>
                <a:gd name="connsiteX541" fmla="*/ 3503430 w 4651116"/>
                <a:gd name="connsiteY541" fmla="*/ 5260154 h 6859084"/>
                <a:gd name="connsiteX542" fmla="*/ 3456436 w 4651116"/>
                <a:gd name="connsiteY542" fmla="*/ 5305555 h 6859084"/>
                <a:gd name="connsiteX543" fmla="*/ 3305895 w 4651116"/>
                <a:gd name="connsiteY543" fmla="*/ 5460079 h 6859084"/>
                <a:gd name="connsiteX544" fmla="*/ 3287575 w 4651116"/>
                <a:gd name="connsiteY544" fmla="*/ 5494329 h 6859084"/>
                <a:gd name="connsiteX545" fmla="*/ 3302708 w 4651116"/>
                <a:gd name="connsiteY545" fmla="*/ 5538934 h 6859084"/>
                <a:gd name="connsiteX546" fmla="*/ 3422982 w 4651116"/>
                <a:gd name="connsiteY546" fmla="*/ 5607435 h 6859084"/>
                <a:gd name="connsiteX547" fmla="*/ 3497058 w 4651116"/>
                <a:gd name="connsiteY547" fmla="*/ 5640092 h 6859084"/>
                <a:gd name="connsiteX548" fmla="*/ 3678664 w 4651116"/>
                <a:gd name="connsiteY548" fmla="*/ 5725319 h 6859084"/>
                <a:gd name="connsiteX549" fmla="*/ 3807699 w 4651116"/>
                <a:gd name="connsiteY549" fmla="*/ 5773906 h 6859084"/>
                <a:gd name="connsiteX550" fmla="*/ 3882572 w 4651116"/>
                <a:gd name="connsiteY550" fmla="*/ 5757179 h 6859084"/>
                <a:gd name="connsiteX551" fmla="*/ 3899299 w 4651116"/>
                <a:gd name="connsiteY551" fmla="*/ 5741249 h 6859084"/>
                <a:gd name="connsiteX552" fmla="*/ 4076922 w 4651116"/>
                <a:gd name="connsiteY552" fmla="*/ 5552475 h 6859084"/>
                <a:gd name="connsiteX553" fmla="*/ 4102410 w 4651116"/>
                <a:gd name="connsiteY553" fmla="*/ 5517428 h 6859084"/>
                <a:gd name="connsiteX554" fmla="*/ 4104800 w 4651116"/>
                <a:gd name="connsiteY554" fmla="*/ 5502294 h 6859084"/>
                <a:gd name="connsiteX555" fmla="*/ 4058602 w 4651116"/>
                <a:gd name="connsiteY555" fmla="*/ 5457690 h 6859084"/>
                <a:gd name="connsiteX556" fmla="*/ 3936735 w 4651116"/>
                <a:gd name="connsiteY556" fmla="*/ 5407509 h 6859084"/>
                <a:gd name="connsiteX557" fmla="*/ 3885758 w 4651116"/>
                <a:gd name="connsiteY557" fmla="*/ 5385207 h 6859084"/>
                <a:gd name="connsiteX558" fmla="*/ 3824426 w 4651116"/>
                <a:gd name="connsiteY558" fmla="*/ 5361311 h 6859084"/>
                <a:gd name="connsiteX559" fmla="*/ 3666716 w 4651116"/>
                <a:gd name="connsiteY559" fmla="*/ 5292015 h 6859084"/>
                <a:gd name="connsiteX560" fmla="*/ 3575117 w 4651116"/>
                <a:gd name="connsiteY560" fmla="*/ 5256171 h 6859084"/>
                <a:gd name="connsiteX561" fmla="*/ 3536884 w 4651116"/>
                <a:gd name="connsiteY561" fmla="*/ 5249799 h 6859084"/>
                <a:gd name="connsiteX562" fmla="*/ 3321825 w 4651116"/>
                <a:gd name="connsiteY562" fmla="*/ 6584759 h 6859084"/>
                <a:gd name="connsiteX563" fmla="*/ 3349703 w 4651116"/>
                <a:gd name="connsiteY563" fmla="*/ 6572015 h 6859084"/>
                <a:gd name="connsiteX564" fmla="*/ 3332179 w 4651116"/>
                <a:gd name="connsiteY564" fmla="*/ 6552102 h 6859084"/>
                <a:gd name="connsiteX565" fmla="*/ 3188807 w 4651116"/>
                <a:gd name="connsiteY565" fmla="*/ 6493160 h 6859084"/>
                <a:gd name="connsiteX566" fmla="*/ 3080481 w 4651116"/>
                <a:gd name="connsiteY566" fmla="*/ 6446962 h 6859084"/>
                <a:gd name="connsiteX567" fmla="*/ 3027114 w 4651116"/>
                <a:gd name="connsiteY567" fmla="*/ 6422270 h 6859084"/>
                <a:gd name="connsiteX568" fmla="*/ 2953834 w 4651116"/>
                <a:gd name="connsiteY568" fmla="*/ 6392799 h 6859084"/>
                <a:gd name="connsiteX569" fmla="*/ 2778601 w 4651116"/>
                <a:gd name="connsiteY569" fmla="*/ 6314740 h 6859084"/>
                <a:gd name="connsiteX570" fmla="*/ 2710897 w 4651116"/>
                <a:gd name="connsiteY570" fmla="*/ 6290845 h 6859084"/>
                <a:gd name="connsiteX571" fmla="*/ 2500617 w 4651116"/>
                <a:gd name="connsiteY571" fmla="*/ 6205618 h 6859084"/>
                <a:gd name="connsiteX572" fmla="*/ 2338128 w 4651116"/>
                <a:gd name="connsiteY572" fmla="*/ 6143489 h 6859084"/>
                <a:gd name="connsiteX573" fmla="*/ 2280779 w 4651116"/>
                <a:gd name="connsiteY573" fmla="*/ 6130745 h 6859084"/>
                <a:gd name="connsiteX574" fmla="*/ 2268035 w 4651116"/>
                <a:gd name="connsiteY574" fmla="*/ 6152251 h 6859084"/>
                <a:gd name="connsiteX575" fmla="*/ 2289540 w 4651116"/>
                <a:gd name="connsiteY575" fmla="*/ 6171368 h 6859084"/>
                <a:gd name="connsiteX576" fmla="*/ 2385919 w 4651116"/>
                <a:gd name="connsiteY576" fmla="*/ 6214380 h 6859084"/>
                <a:gd name="connsiteX577" fmla="*/ 2405035 w 4651116"/>
                <a:gd name="connsiteY577" fmla="*/ 6219955 h 6859084"/>
                <a:gd name="connsiteX578" fmla="*/ 2482297 w 4651116"/>
                <a:gd name="connsiteY578" fmla="*/ 6246240 h 6859084"/>
                <a:gd name="connsiteX579" fmla="*/ 2569117 w 4651116"/>
                <a:gd name="connsiteY579" fmla="*/ 6275711 h 6859084"/>
                <a:gd name="connsiteX580" fmla="*/ 2653548 w 4651116"/>
                <a:gd name="connsiteY580" fmla="*/ 6311555 h 6859084"/>
                <a:gd name="connsiteX581" fmla="*/ 2776212 w 4651116"/>
                <a:gd name="connsiteY581" fmla="*/ 6358549 h 6859084"/>
                <a:gd name="connsiteX582" fmla="*/ 2849491 w 4651116"/>
                <a:gd name="connsiteY582" fmla="*/ 6384037 h 6859084"/>
                <a:gd name="connsiteX583" fmla="*/ 2965782 w 4651116"/>
                <a:gd name="connsiteY583" fmla="*/ 6446962 h 6859084"/>
                <a:gd name="connsiteX584" fmla="*/ 3037469 w 4651116"/>
                <a:gd name="connsiteY584" fmla="*/ 6471654 h 6859084"/>
                <a:gd name="connsiteX585" fmla="*/ 3305098 w 4651116"/>
                <a:gd name="connsiteY585" fmla="*/ 6583166 h 6859084"/>
                <a:gd name="connsiteX586" fmla="*/ 3321825 w 4651116"/>
                <a:gd name="connsiteY586" fmla="*/ 6584759 h 6859084"/>
                <a:gd name="connsiteX587" fmla="*/ 3051009 w 4651116"/>
                <a:gd name="connsiteY587" fmla="*/ 6565643 h 6859084"/>
                <a:gd name="connsiteX588" fmla="*/ 3077294 w 4651116"/>
                <a:gd name="connsiteY588" fmla="*/ 6556085 h 6859084"/>
                <a:gd name="connsiteX589" fmla="*/ 3057381 w 4651116"/>
                <a:gd name="connsiteY589" fmla="*/ 6532986 h 6859084"/>
                <a:gd name="connsiteX590" fmla="*/ 3038265 w 4651116"/>
                <a:gd name="connsiteY590" fmla="*/ 6527410 h 6859084"/>
                <a:gd name="connsiteX591" fmla="*/ 2949056 w 4651116"/>
                <a:gd name="connsiteY591" fmla="*/ 6485195 h 6859084"/>
                <a:gd name="connsiteX592" fmla="*/ 2876573 w 4651116"/>
                <a:gd name="connsiteY592" fmla="*/ 6455724 h 6859084"/>
                <a:gd name="connsiteX593" fmla="*/ 2828782 w 4651116"/>
                <a:gd name="connsiteY593" fmla="*/ 6433421 h 6859084"/>
                <a:gd name="connsiteX594" fmla="*/ 2687798 w 4651116"/>
                <a:gd name="connsiteY594" fmla="*/ 6376869 h 6859084"/>
                <a:gd name="connsiteX595" fmla="*/ 2543629 w 4651116"/>
                <a:gd name="connsiteY595" fmla="*/ 6321113 h 6859084"/>
                <a:gd name="connsiteX596" fmla="*/ 2517344 w 4651116"/>
                <a:gd name="connsiteY596" fmla="*/ 6334653 h 6859084"/>
                <a:gd name="connsiteX597" fmla="*/ 2530885 w 4651116"/>
                <a:gd name="connsiteY597" fmla="*/ 6355363 h 6859084"/>
                <a:gd name="connsiteX598" fmla="*/ 2567524 w 4651116"/>
                <a:gd name="connsiteY598" fmla="*/ 6369700 h 6859084"/>
                <a:gd name="connsiteX599" fmla="*/ 2637618 w 4651116"/>
                <a:gd name="connsiteY599" fmla="*/ 6397578 h 6859084"/>
                <a:gd name="connsiteX600" fmla="*/ 2717269 w 4651116"/>
                <a:gd name="connsiteY600" fmla="*/ 6430235 h 6859084"/>
                <a:gd name="connsiteX601" fmla="*/ 2774618 w 4651116"/>
                <a:gd name="connsiteY601" fmla="*/ 6462096 h 6859084"/>
                <a:gd name="connsiteX602" fmla="*/ 2872590 w 4651116"/>
                <a:gd name="connsiteY602" fmla="*/ 6498736 h 6859084"/>
                <a:gd name="connsiteX603" fmla="*/ 2979323 w 4651116"/>
                <a:gd name="connsiteY603" fmla="*/ 6542544 h 6859084"/>
                <a:gd name="connsiteX604" fmla="*/ 3051009 w 4651116"/>
                <a:gd name="connsiteY604" fmla="*/ 6565643 h 6859084"/>
                <a:gd name="connsiteX605" fmla="*/ 226564 w 4651116"/>
                <a:gd name="connsiteY605" fmla="*/ 1209871 h 6859084"/>
                <a:gd name="connsiteX606" fmla="*/ 217006 w 4651116"/>
                <a:gd name="connsiteY606" fmla="*/ 1198720 h 6859084"/>
                <a:gd name="connsiteX607" fmla="*/ 208245 w 4651116"/>
                <a:gd name="connsiteY607" fmla="*/ 1209871 h 6859084"/>
                <a:gd name="connsiteX608" fmla="*/ 216210 w 4651116"/>
                <a:gd name="connsiteY608" fmla="*/ 1218633 h 6859084"/>
                <a:gd name="connsiteX609" fmla="*/ 226564 w 4651116"/>
                <a:gd name="connsiteY609" fmla="*/ 1209871 h 685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</a:cxnLst>
              <a:rect l="l" t="t" r="r" b="b"/>
              <a:pathLst>
                <a:path w="4651116" h="6859084">
                  <a:moveTo>
                    <a:pt x="3532901" y="5118374"/>
                  </a:moveTo>
                  <a:cubicBezTo>
                    <a:pt x="3576710" y="5142270"/>
                    <a:pt x="3625297" y="5151031"/>
                    <a:pt x="3668309" y="5174130"/>
                  </a:cubicBezTo>
                  <a:cubicBezTo>
                    <a:pt x="3699373" y="5190857"/>
                    <a:pt x="3734420" y="5197229"/>
                    <a:pt x="3767077" y="5212363"/>
                  </a:cubicBezTo>
                  <a:cubicBezTo>
                    <a:pt x="3802920" y="5229090"/>
                    <a:pt x="3843543" y="5236258"/>
                    <a:pt x="3878589" y="5254578"/>
                  </a:cubicBezTo>
                  <a:cubicBezTo>
                    <a:pt x="3925584" y="5279270"/>
                    <a:pt x="3977357" y="5293608"/>
                    <a:pt x="4025148" y="5315910"/>
                  </a:cubicBezTo>
                  <a:cubicBezTo>
                    <a:pt x="4064178" y="5334230"/>
                    <a:pt x="4104800" y="5352550"/>
                    <a:pt x="4147015" y="5365294"/>
                  </a:cubicBezTo>
                  <a:cubicBezTo>
                    <a:pt x="4187638" y="5377242"/>
                    <a:pt x="4227463" y="5395562"/>
                    <a:pt x="4266492" y="5413085"/>
                  </a:cubicBezTo>
                  <a:cubicBezTo>
                    <a:pt x="4292778" y="5425033"/>
                    <a:pt x="4321452" y="5429015"/>
                    <a:pt x="4346941" y="5442556"/>
                  </a:cubicBezTo>
                  <a:cubicBezTo>
                    <a:pt x="4364464" y="5452114"/>
                    <a:pt x="4378801" y="5465655"/>
                    <a:pt x="4397121" y="5474416"/>
                  </a:cubicBezTo>
                  <a:cubicBezTo>
                    <a:pt x="4411458" y="5481585"/>
                    <a:pt x="4417830" y="5505481"/>
                    <a:pt x="4406680" y="5522207"/>
                  </a:cubicBezTo>
                  <a:cubicBezTo>
                    <a:pt x="4388360" y="5549289"/>
                    <a:pt x="4389952" y="5578760"/>
                    <a:pt x="4389952" y="5609028"/>
                  </a:cubicBezTo>
                  <a:cubicBezTo>
                    <a:pt x="4389952" y="5673545"/>
                    <a:pt x="4389952" y="5738063"/>
                    <a:pt x="4389952" y="5802581"/>
                  </a:cubicBezTo>
                  <a:cubicBezTo>
                    <a:pt x="4389952" y="5819308"/>
                    <a:pt x="4389156" y="5835238"/>
                    <a:pt x="4396325" y="5851965"/>
                  </a:cubicBezTo>
                  <a:cubicBezTo>
                    <a:pt x="4401900" y="5865506"/>
                    <a:pt x="4397918" y="5879047"/>
                    <a:pt x="4387563" y="5891791"/>
                  </a:cubicBezTo>
                  <a:cubicBezTo>
                    <a:pt x="4335789" y="5955512"/>
                    <a:pt x="4280033" y="6015251"/>
                    <a:pt x="4225074" y="6074989"/>
                  </a:cubicBezTo>
                  <a:cubicBezTo>
                    <a:pt x="4201179" y="6101274"/>
                    <a:pt x="4175690" y="6125967"/>
                    <a:pt x="4154184" y="6153845"/>
                  </a:cubicBezTo>
                  <a:cubicBezTo>
                    <a:pt x="4100021" y="6223141"/>
                    <a:pt x="4037096" y="6283677"/>
                    <a:pt x="3979747" y="6348991"/>
                  </a:cubicBezTo>
                  <a:cubicBezTo>
                    <a:pt x="3939921" y="6395189"/>
                    <a:pt x="3894520" y="6436608"/>
                    <a:pt x="3857880" y="6486788"/>
                  </a:cubicBezTo>
                  <a:cubicBezTo>
                    <a:pt x="3842746" y="6508294"/>
                    <a:pt x="3821240" y="6525817"/>
                    <a:pt x="3802124" y="6544137"/>
                  </a:cubicBezTo>
                  <a:cubicBezTo>
                    <a:pt x="3747961" y="6595911"/>
                    <a:pt x="3703356" y="6656446"/>
                    <a:pt x="3650786" y="6709016"/>
                  </a:cubicBezTo>
                  <a:cubicBezTo>
                    <a:pt x="3627687" y="6732115"/>
                    <a:pt x="3606181" y="6758400"/>
                    <a:pt x="3583878" y="6782295"/>
                  </a:cubicBezTo>
                  <a:cubicBezTo>
                    <a:pt x="3567948" y="6799022"/>
                    <a:pt x="3559186" y="6821325"/>
                    <a:pt x="3541663" y="6836458"/>
                  </a:cubicBezTo>
                  <a:cubicBezTo>
                    <a:pt x="3518564" y="6856371"/>
                    <a:pt x="3494669" y="6863540"/>
                    <a:pt x="3465198" y="6856371"/>
                  </a:cubicBezTo>
                  <a:cubicBezTo>
                    <a:pt x="3413424" y="6844423"/>
                    <a:pt x="3367226" y="6818935"/>
                    <a:pt x="3317842" y="6801412"/>
                  </a:cubicBezTo>
                  <a:cubicBezTo>
                    <a:pt x="3279610" y="6787871"/>
                    <a:pt x="3242970" y="6769551"/>
                    <a:pt x="3203941" y="6758400"/>
                  </a:cubicBezTo>
                  <a:cubicBezTo>
                    <a:pt x="3176859" y="6750435"/>
                    <a:pt x="3152167" y="6735301"/>
                    <a:pt x="3125085" y="6724946"/>
                  </a:cubicBezTo>
                  <a:cubicBezTo>
                    <a:pt x="3082074" y="6709016"/>
                    <a:pt x="3039858" y="6689900"/>
                    <a:pt x="2996846" y="6673172"/>
                  </a:cubicBezTo>
                  <a:cubicBezTo>
                    <a:pt x="2975340" y="6665207"/>
                    <a:pt x="2956224" y="6652463"/>
                    <a:pt x="2934718" y="6645294"/>
                  </a:cubicBezTo>
                  <a:cubicBezTo>
                    <a:pt x="2886927" y="6628568"/>
                    <a:pt x="2839933" y="6607859"/>
                    <a:pt x="2792938" y="6588742"/>
                  </a:cubicBezTo>
                  <a:cubicBezTo>
                    <a:pt x="2741165" y="6567236"/>
                    <a:pt x="2690188" y="6544934"/>
                    <a:pt x="2638414" y="6522631"/>
                  </a:cubicBezTo>
                  <a:cubicBezTo>
                    <a:pt x="2618502" y="6513869"/>
                    <a:pt x="2597792" y="6505904"/>
                    <a:pt x="2577083" y="6497939"/>
                  </a:cubicBezTo>
                  <a:cubicBezTo>
                    <a:pt x="2534867" y="6481212"/>
                    <a:pt x="2492652" y="6463689"/>
                    <a:pt x="2449640" y="6446962"/>
                  </a:cubicBezTo>
                  <a:cubicBezTo>
                    <a:pt x="2410611" y="6431828"/>
                    <a:pt x="2372378" y="6415102"/>
                    <a:pt x="2333349" y="6400764"/>
                  </a:cubicBezTo>
                  <a:cubicBezTo>
                    <a:pt x="2285558" y="6383241"/>
                    <a:pt x="2240953" y="6357752"/>
                    <a:pt x="2196348" y="6334653"/>
                  </a:cubicBezTo>
                  <a:cubicBezTo>
                    <a:pt x="2170860" y="6321909"/>
                    <a:pt x="2150947" y="6298014"/>
                    <a:pt x="2153336" y="6264560"/>
                  </a:cubicBezTo>
                  <a:cubicBezTo>
                    <a:pt x="2154929" y="6244647"/>
                    <a:pt x="2137406" y="6231106"/>
                    <a:pt x="2140592" y="6210397"/>
                  </a:cubicBezTo>
                  <a:cubicBezTo>
                    <a:pt x="2142982" y="6192077"/>
                    <a:pt x="2139795" y="6173757"/>
                    <a:pt x="2136609" y="6154641"/>
                  </a:cubicBezTo>
                  <a:cubicBezTo>
                    <a:pt x="2131034" y="6121187"/>
                    <a:pt x="2130237" y="6086141"/>
                    <a:pt x="2138202" y="6051890"/>
                  </a:cubicBezTo>
                  <a:cubicBezTo>
                    <a:pt x="2139795" y="6045518"/>
                    <a:pt x="2142185" y="6039146"/>
                    <a:pt x="2141388" y="6032774"/>
                  </a:cubicBezTo>
                  <a:cubicBezTo>
                    <a:pt x="2138999" y="5978611"/>
                    <a:pt x="2165284" y="5937989"/>
                    <a:pt x="2201127" y="5901349"/>
                  </a:cubicBezTo>
                  <a:cubicBezTo>
                    <a:pt x="2244139" y="5857541"/>
                    <a:pt x="2285558" y="5812935"/>
                    <a:pt x="2331756" y="5773906"/>
                  </a:cubicBezTo>
                  <a:cubicBezTo>
                    <a:pt x="2372378" y="5738860"/>
                    <a:pt x="2405832" y="5695848"/>
                    <a:pt x="2448047" y="5663987"/>
                  </a:cubicBezTo>
                  <a:cubicBezTo>
                    <a:pt x="2518140" y="5611417"/>
                    <a:pt x="2571507" y="5542120"/>
                    <a:pt x="2636821" y="5486364"/>
                  </a:cubicBezTo>
                  <a:cubicBezTo>
                    <a:pt x="2675054" y="5453707"/>
                    <a:pt x="2706915" y="5414678"/>
                    <a:pt x="2746740" y="5385207"/>
                  </a:cubicBezTo>
                  <a:cubicBezTo>
                    <a:pt x="2800904" y="5345381"/>
                    <a:pt x="2840729" y="5290421"/>
                    <a:pt x="2893299" y="5249799"/>
                  </a:cubicBezTo>
                  <a:cubicBezTo>
                    <a:pt x="2931532" y="5220328"/>
                    <a:pt x="2960207" y="5178113"/>
                    <a:pt x="3004015" y="5155810"/>
                  </a:cubicBezTo>
                  <a:cubicBezTo>
                    <a:pt x="3005608" y="5155014"/>
                    <a:pt x="3005608" y="5151827"/>
                    <a:pt x="3006405" y="5150235"/>
                  </a:cubicBezTo>
                  <a:cubicBezTo>
                    <a:pt x="3004015" y="5143066"/>
                    <a:pt x="2998439" y="5143066"/>
                    <a:pt x="2992864" y="5143862"/>
                  </a:cubicBezTo>
                  <a:cubicBezTo>
                    <a:pt x="2859846" y="5149438"/>
                    <a:pt x="2726827" y="5134304"/>
                    <a:pt x="2593013" y="5135897"/>
                  </a:cubicBezTo>
                  <a:cubicBezTo>
                    <a:pt x="2540443" y="5136694"/>
                    <a:pt x="2488669" y="5136694"/>
                    <a:pt x="2436099" y="5135897"/>
                  </a:cubicBezTo>
                  <a:cubicBezTo>
                    <a:pt x="2409814" y="5135897"/>
                    <a:pt x="2382733" y="5141473"/>
                    <a:pt x="2358837" y="5124746"/>
                  </a:cubicBezTo>
                  <a:cubicBezTo>
                    <a:pt x="2355651" y="5122357"/>
                    <a:pt x="2350076" y="5123949"/>
                    <a:pt x="2346093" y="5123949"/>
                  </a:cubicBezTo>
                  <a:cubicBezTo>
                    <a:pt x="2260866" y="5124746"/>
                    <a:pt x="2176435" y="5111205"/>
                    <a:pt x="2090411" y="5115984"/>
                  </a:cubicBezTo>
                  <a:cubicBezTo>
                    <a:pt x="2072092" y="5116781"/>
                    <a:pt x="2052179" y="5119171"/>
                    <a:pt x="2036248" y="5106426"/>
                  </a:cubicBezTo>
                  <a:cubicBezTo>
                    <a:pt x="2033062" y="5104037"/>
                    <a:pt x="2027487" y="5104037"/>
                    <a:pt x="2023504" y="5104037"/>
                  </a:cubicBezTo>
                  <a:cubicBezTo>
                    <a:pt x="1978103" y="5103240"/>
                    <a:pt x="1932701" y="5100851"/>
                    <a:pt x="1888096" y="5097664"/>
                  </a:cubicBezTo>
                  <a:cubicBezTo>
                    <a:pt x="1838712" y="5093682"/>
                    <a:pt x="1789329" y="5092089"/>
                    <a:pt x="1740741" y="5081734"/>
                  </a:cubicBezTo>
                  <a:cubicBezTo>
                    <a:pt x="1724014" y="5077752"/>
                    <a:pt x="1705694" y="5075362"/>
                    <a:pt x="1688967" y="5076955"/>
                  </a:cubicBezTo>
                  <a:cubicBezTo>
                    <a:pt x="1645956" y="5080141"/>
                    <a:pt x="1606130" y="5067397"/>
                    <a:pt x="1565508" y="5058636"/>
                  </a:cubicBezTo>
                  <a:cubicBezTo>
                    <a:pt x="1548781" y="5055449"/>
                    <a:pt x="1532054" y="5057042"/>
                    <a:pt x="1515327" y="5056246"/>
                  </a:cubicBezTo>
                  <a:cubicBezTo>
                    <a:pt x="1500990" y="5056246"/>
                    <a:pt x="1487449" y="5054653"/>
                    <a:pt x="1473112" y="5049874"/>
                  </a:cubicBezTo>
                  <a:cubicBezTo>
                    <a:pt x="1454792" y="5042705"/>
                    <a:pt x="1434879" y="5040315"/>
                    <a:pt x="1416559" y="5034740"/>
                  </a:cubicBezTo>
                  <a:cubicBezTo>
                    <a:pt x="1355227" y="5017217"/>
                    <a:pt x="1295489" y="4992524"/>
                    <a:pt x="1258052" y="4935972"/>
                  </a:cubicBezTo>
                  <a:cubicBezTo>
                    <a:pt x="1250884" y="4924820"/>
                    <a:pt x="1245308" y="4912873"/>
                    <a:pt x="1245308" y="4898536"/>
                  </a:cubicBezTo>
                  <a:cubicBezTo>
                    <a:pt x="1245308" y="4881809"/>
                    <a:pt x="1244512" y="4865082"/>
                    <a:pt x="1245308" y="4848355"/>
                  </a:cubicBezTo>
                  <a:cubicBezTo>
                    <a:pt x="1246901" y="4828442"/>
                    <a:pt x="1254866" y="4813308"/>
                    <a:pt x="1272390" y="4802157"/>
                  </a:cubicBezTo>
                  <a:cubicBezTo>
                    <a:pt x="1334518" y="4763925"/>
                    <a:pt x="1398239" y="4730471"/>
                    <a:pt x="1468333" y="4708169"/>
                  </a:cubicBezTo>
                  <a:cubicBezTo>
                    <a:pt x="1511344" y="4694628"/>
                    <a:pt x="1553560" y="4680291"/>
                    <a:pt x="1596572" y="4668343"/>
                  </a:cubicBezTo>
                  <a:cubicBezTo>
                    <a:pt x="1639584" y="4656395"/>
                    <a:pt x="1682595" y="4642057"/>
                    <a:pt x="1728793" y="4642854"/>
                  </a:cubicBezTo>
                  <a:cubicBezTo>
                    <a:pt x="1736758" y="4642854"/>
                    <a:pt x="1743131" y="4639668"/>
                    <a:pt x="1750299" y="4636482"/>
                  </a:cubicBezTo>
                  <a:cubicBezTo>
                    <a:pt x="1771009" y="4628517"/>
                    <a:pt x="1791718" y="4621348"/>
                    <a:pt x="1814817" y="4622941"/>
                  </a:cubicBezTo>
                  <a:cubicBezTo>
                    <a:pt x="1839509" y="4624534"/>
                    <a:pt x="1863404" y="4618162"/>
                    <a:pt x="1886503" y="4611790"/>
                  </a:cubicBezTo>
                  <a:cubicBezTo>
                    <a:pt x="1926329" y="4601435"/>
                    <a:pt x="1966951" y="4599842"/>
                    <a:pt x="2006777" y="4595860"/>
                  </a:cubicBezTo>
                  <a:cubicBezTo>
                    <a:pt x="2031469" y="4593470"/>
                    <a:pt x="2057754" y="4601435"/>
                    <a:pt x="2080853" y="4584709"/>
                  </a:cubicBezTo>
                  <a:cubicBezTo>
                    <a:pt x="2084039" y="4582319"/>
                    <a:pt x="2089615" y="4583116"/>
                    <a:pt x="2093597" y="4583912"/>
                  </a:cubicBezTo>
                  <a:cubicBezTo>
                    <a:pt x="2187586" y="4586301"/>
                    <a:pt x="2281575" y="4570371"/>
                    <a:pt x="2376361" y="4575947"/>
                  </a:cubicBezTo>
                  <a:cubicBezTo>
                    <a:pt x="2384326" y="4576744"/>
                    <a:pt x="2392291" y="4575947"/>
                    <a:pt x="2399460" y="4575947"/>
                  </a:cubicBezTo>
                  <a:cubicBezTo>
                    <a:pt x="2411407" y="4575947"/>
                    <a:pt x="2418576" y="4570371"/>
                    <a:pt x="2418576" y="4557627"/>
                  </a:cubicBezTo>
                  <a:cubicBezTo>
                    <a:pt x="2418576" y="4532138"/>
                    <a:pt x="2418576" y="4506650"/>
                    <a:pt x="2418576" y="4481162"/>
                  </a:cubicBezTo>
                  <a:cubicBezTo>
                    <a:pt x="2418576" y="4470807"/>
                    <a:pt x="2412204" y="4465231"/>
                    <a:pt x="2401849" y="4464435"/>
                  </a:cubicBezTo>
                  <a:cubicBezTo>
                    <a:pt x="2399460" y="4464435"/>
                    <a:pt x="2397070" y="4464435"/>
                    <a:pt x="2395477" y="4464435"/>
                  </a:cubicBezTo>
                  <a:cubicBezTo>
                    <a:pt x="2336535" y="4465231"/>
                    <a:pt x="2278389" y="4450894"/>
                    <a:pt x="2219447" y="4456469"/>
                  </a:cubicBezTo>
                  <a:cubicBezTo>
                    <a:pt x="2210685" y="4457266"/>
                    <a:pt x="2201127" y="4458859"/>
                    <a:pt x="2193162" y="4453284"/>
                  </a:cubicBezTo>
                  <a:cubicBezTo>
                    <a:pt x="2181214" y="4443725"/>
                    <a:pt x="2168470" y="4444522"/>
                    <a:pt x="2154929" y="4445318"/>
                  </a:cubicBezTo>
                  <a:cubicBezTo>
                    <a:pt x="2122272" y="4447708"/>
                    <a:pt x="2091208" y="4440539"/>
                    <a:pt x="2060144" y="4431778"/>
                  </a:cubicBezTo>
                  <a:cubicBezTo>
                    <a:pt x="2054568" y="4430184"/>
                    <a:pt x="2048993" y="4428591"/>
                    <a:pt x="2044214" y="4429388"/>
                  </a:cubicBezTo>
                  <a:cubicBezTo>
                    <a:pt x="2012353" y="4434167"/>
                    <a:pt x="1984475" y="4418237"/>
                    <a:pt x="1954207" y="4413458"/>
                  </a:cubicBezTo>
                  <a:cubicBezTo>
                    <a:pt x="1911992" y="4407085"/>
                    <a:pt x="1870573" y="4392748"/>
                    <a:pt x="1828358" y="4390359"/>
                  </a:cubicBezTo>
                  <a:cubicBezTo>
                    <a:pt x="1814020" y="4389562"/>
                    <a:pt x="1803666" y="4380800"/>
                    <a:pt x="1790922" y="4377615"/>
                  </a:cubicBezTo>
                  <a:cubicBezTo>
                    <a:pt x="1735165" y="4363277"/>
                    <a:pt x="1678613" y="4348143"/>
                    <a:pt x="1623653" y="4329824"/>
                  </a:cubicBezTo>
                  <a:cubicBezTo>
                    <a:pt x="1576659" y="4314690"/>
                    <a:pt x="1530461" y="4297166"/>
                    <a:pt x="1485856" y="4276457"/>
                  </a:cubicBezTo>
                  <a:cubicBezTo>
                    <a:pt x="1418949" y="4245393"/>
                    <a:pt x="1348059" y="4221497"/>
                    <a:pt x="1282744" y="4186451"/>
                  </a:cubicBezTo>
                  <a:cubicBezTo>
                    <a:pt x="1189552" y="4137067"/>
                    <a:pt x="1099546" y="4082904"/>
                    <a:pt x="1011929" y="4023165"/>
                  </a:cubicBezTo>
                  <a:cubicBezTo>
                    <a:pt x="964138" y="3991304"/>
                    <a:pt x="917144" y="3959444"/>
                    <a:pt x="871742" y="3923600"/>
                  </a:cubicBezTo>
                  <a:cubicBezTo>
                    <a:pt x="839085" y="3898112"/>
                    <a:pt x="807225" y="3869437"/>
                    <a:pt x="773771" y="3845542"/>
                  </a:cubicBezTo>
                  <a:cubicBezTo>
                    <a:pt x="692526" y="3787396"/>
                    <a:pt x="624026" y="3716506"/>
                    <a:pt x="556322" y="3645616"/>
                  </a:cubicBezTo>
                  <a:cubicBezTo>
                    <a:pt x="510124" y="3597029"/>
                    <a:pt x="467909" y="3545255"/>
                    <a:pt x="432066" y="3487906"/>
                  </a:cubicBezTo>
                  <a:cubicBezTo>
                    <a:pt x="414542" y="3459232"/>
                    <a:pt x="392240" y="3432947"/>
                    <a:pt x="372327" y="3405069"/>
                  </a:cubicBezTo>
                  <a:cubicBezTo>
                    <a:pt x="363565" y="3392324"/>
                    <a:pt x="354804" y="3379580"/>
                    <a:pt x="346838" y="3366039"/>
                  </a:cubicBezTo>
                  <a:cubicBezTo>
                    <a:pt x="319757" y="3319842"/>
                    <a:pt x="291082" y="3273643"/>
                    <a:pt x="264001" y="3227446"/>
                  </a:cubicBezTo>
                  <a:cubicBezTo>
                    <a:pt x="253646" y="3209922"/>
                    <a:pt x="242495" y="3191602"/>
                    <a:pt x="236123" y="3172486"/>
                  </a:cubicBezTo>
                  <a:cubicBezTo>
                    <a:pt x="228954" y="3148591"/>
                    <a:pt x="214617" y="3129474"/>
                    <a:pt x="204262" y="3107968"/>
                  </a:cubicBezTo>
                  <a:cubicBezTo>
                    <a:pt x="188332" y="3073718"/>
                    <a:pt x="170012" y="3041061"/>
                    <a:pt x="157268" y="3006014"/>
                  </a:cubicBezTo>
                  <a:cubicBezTo>
                    <a:pt x="144523" y="2969375"/>
                    <a:pt x="129390" y="2934328"/>
                    <a:pt x="116645" y="2897688"/>
                  </a:cubicBezTo>
                  <a:cubicBezTo>
                    <a:pt x="101512" y="2853880"/>
                    <a:pt x="91157" y="2809275"/>
                    <a:pt x="80006" y="2765467"/>
                  </a:cubicBezTo>
                  <a:cubicBezTo>
                    <a:pt x="78413" y="2758298"/>
                    <a:pt x="77616" y="2750333"/>
                    <a:pt x="74430" y="2743164"/>
                  </a:cubicBezTo>
                  <a:cubicBezTo>
                    <a:pt x="64075" y="2723251"/>
                    <a:pt x="58500" y="2701745"/>
                    <a:pt x="60093" y="2679443"/>
                  </a:cubicBezTo>
                  <a:cubicBezTo>
                    <a:pt x="60889" y="2669885"/>
                    <a:pt x="58500" y="2660326"/>
                    <a:pt x="53721" y="2650768"/>
                  </a:cubicBezTo>
                  <a:cubicBezTo>
                    <a:pt x="44959" y="2631652"/>
                    <a:pt x="40976" y="2611739"/>
                    <a:pt x="39383" y="2590233"/>
                  </a:cubicBezTo>
                  <a:cubicBezTo>
                    <a:pt x="36197" y="2562355"/>
                    <a:pt x="27436" y="2535274"/>
                    <a:pt x="24249" y="2506599"/>
                  </a:cubicBezTo>
                  <a:cubicBezTo>
                    <a:pt x="23453" y="2497041"/>
                    <a:pt x="20267" y="2487483"/>
                    <a:pt x="20267" y="2477128"/>
                  </a:cubicBezTo>
                  <a:cubicBezTo>
                    <a:pt x="20267" y="2473942"/>
                    <a:pt x="21063" y="2469959"/>
                    <a:pt x="20267" y="2466773"/>
                  </a:cubicBezTo>
                  <a:cubicBezTo>
                    <a:pt x="7523" y="2433319"/>
                    <a:pt x="9912" y="2397476"/>
                    <a:pt x="6726" y="2362430"/>
                  </a:cubicBezTo>
                  <a:cubicBezTo>
                    <a:pt x="4337" y="2338534"/>
                    <a:pt x="1151" y="2315435"/>
                    <a:pt x="354" y="2291540"/>
                  </a:cubicBezTo>
                  <a:cubicBezTo>
                    <a:pt x="-443" y="2212685"/>
                    <a:pt x="354" y="2133830"/>
                    <a:pt x="354" y="2054178"/>
                  </a:cubicBezTo>
                  <a:cubicBezTo>
                    <a:pt x="354" y="2012759"/>
                    <a:pt x="2744" y="1969747"/>
                    <a:pt x="10709" y="1930718"/>
                  </a:cubicBezTo>
                  <a:cubicBezTo>
                    <a:pt x="18674" y="1890892"/>
                    <a:pt x="13895" y="1851066"/>
                    <a:pt x="21063" y="1812834"/>
                  </a:cubicBezTo>
                  <a:cubicBezTo>
                    <a:pt x="26639" y="1784159"/>
                    <a:pt x="22656" y="1753892"/>
                    <a:pt x="37790" y="1726014"/>
                  </a:cubicBezTo>
                  <a:cubicBezTo>
                    <a:pt x="45755" y="1710880"/>
                    <a:pt x="41773" y="1691763"/>
                    <a:pt x="46552" y="1674240"/>
                  </a:cubicBezTo>
                  <a:cubicBezTo>
                    <a:pt x="60889" y="1623263"/>
                    <a:pt x="68854" y="1569896"/>
                    <a:pt x="82395" y="1518123"/>
                  </a:cubicBezTo>
                  <a:cubicBezTo>
                    <a:pt x="98325" y="1456791"/>
                    <a:pt x="122221" y="1397053"/>
                    <a:pt x="135762" y="1335721"/>
                  </a:cubicBezTo>
                  <a:cubicBezTo>
                    <a:pt x="135762" y="1334924"/>
                    <a:pt x="135762" y="1333331"/>
                    <a:pt x="136558" y="1332535"/>
                  </a:cubicBezTo>
                  <a:cubicBezTo>
                    <a:pt x="166029" y="1283947"/>
                    <a:pt x="179570" y="1228988"/>
                    <a:pt x="203466" y="1178807"/>
                  </a:cubicBezTo>
                  <a:cubicBezTo>
                    <a:pt x="213820" y="1157301"/>
                    <a:pt x="220989" y="1133406"/>
                    <a:pt x="232140" y="1111900"/>
                  </a:cubicBezTo>
                  <a:cubicBezTo>
                    <a:pt x="268780" y="1040213"/>
                    <a:pt x="302234" y="967731"/>
                    <a:pt x="340466" y="896841"/>
                  </a:cubicBezTo>
                  <a:cubicBezTo>
                    <a:pt x="354804" y="869759"/>
                    <a:pt x="373920" y="844271"/>
                    <a:pt x="388257" y="817189"/>
                  </a:cubicBezTo>
                  <a:cubicBezTo>
                    <a:pt x="402594" y="790108"/>
                    <a:pt x="420118" y="765416"/>
                    <a:pt x="433659" y="738334"/>
                  </a:cubicBezTo>
                  <a:cubicBezTo>
                    <a:pt x="448792" y="707270"/>
                    <a:pt x="470298" y="680985"/>
                    <a:pt x="489415" y="652310"/>
                  </a:cubicBezTo>
                  <a:cubicBezTo>
                    <a:pt x="498973" y="637973"/>
                    <a:pt x="509328" y="622839"/>
                    <a:pt x="518089" y="608502"/>
                  </a:cubicBezTo>
                  <a:cubicBezTo>
                    <a:pt x="553136" y="548763"/>
                    <a:pt x="602520" y="497786"/>
                    <a:pt x="634381" y="436455"/>
                  </a:cubicBezTo>
                  <a:cubicBezTo>
                    <a:pt x="641549" y="422914"/>
                    <a:pt x="654293" y="413356"/>
                    <a:pt x="663852" y="400611"/>
                  </a:cubicBezTo>
                  <a:cubicBezTo>
                    <a:pt x="683765" y="375919"/>
                    <a:pt x="702084" y="349634"/>
                    <a:pt x="721997" y="324942"/>
                  </a:cubicBezTo>
                  <a:cubicBezTo>
                    <a:pt x="745893" y="296268"/>
                    <a:pt x="776160" y="273169"/>
                    <a:pt x="792887" y="238122"/>
                  </a:cubicBezTo>
                  <a:cubicBezTo>
                    <a:pt x="796073" y="231750"/>
                    <a:pt x="803242" y="226174"/>
                    <a:pt x="808818" y="220599"/>
                  </a:cubicBezTo>
                  <a:cubicBezTo>
                    <a:pt x="834306" y="195110"/>
                    <a:pt x="860591" y="171215"/>
                    <a:pt x="883690" y="144930"/>
                  </a:cubicBezTo>
                  <a:cubicBezTo>
                    <a:pt x="902806" y="122627"/>
                    <a:pt x="927498" y="111476"/>
                    <a:pt x="952190" y="99528"/>
                  </a:cubicBezTo>
                  <a:cubicBezTo>
                    <a:pt x="968917" y="91563"/>
                    <a:pt x="988034" y="93953"/>
                    <a:pt x="1007150" y="103511"/>
                  </a:cubicBezTo>
                  <a:cubicBezTo>
                    <a:pt x="1054941" y="126610"/>
                    <a:pt x="1099546" y="154488"/>
                    <a:pt x="1144151" y="183959"/>
                  </a:cubicBezTo>
                  <a:cubicBezTo>
                    <a:pt x="1165657" y="198296"/>
                    <a:pt x="1185570" y="213430"/>
                    <a:pt x="1208668" y="223785"/>
                  </a:cubicBezTo>
                  <a:cubicBezTo>
                    <a:pt x="1227785" y="232547"/>
                    <a:pt x="1239733" y="248477"/>
                    <a:pt x="1256459" y="258832"/>
                  </a:cubicBezTo>
                  <a:cubicBezTo>
                    <a:pt x="1311419" y="294675"/>
                    <a:pt x="1365582" y="332111"/>
                    <a:pt x="1415763" y="375123"/>
                  </a:cubicBezTo>
                  <a:cubicBezTo>
                    <a:pt x="1422135" y="380698"/>
                    <a:pt x="1430896" y="383885"/>
                    <a:pt x="1438862" y="387867"/>
                  </a:cubicBezTo>
                  <a:cubicBezTo>
                    <a:pt x="1450809" y="395036"/>
                    <a:pt x="1457181" y="414949"/>
                    <a:pt x="1472315" y="411763"/>
                  </a:cubicBezTo>
                  <a:cubicBezTo>
                    <a:pt x="1485059" y="408577"/>
                    <a:pt x="1496211" y="396629"/>
                    <a:pt x="1508158" y="387867"/>
                  </a:cubicBezTo>
                  <a:cubicBezTo>
                    <a:pt x="1601351" y="319367"/>
                    <a:pt x="1699322" y="258035"/>
                    <a:pt x="1803666" y="206262"/>
                  </a:cubicBezTo>
                  <a:cubicBezTo>
                    <a:pt x="1981289" y="118645"/>
                    <a:pt x="2167674" y="58110"/>
                    <a:pt x="2362820" y="26249"/>
                  </a:cubicBezTo>
                  <a:cubicBezTo>
                    <a:pt x="2497431" y="4743"/>
                    <a:pt x="2632839" y="-4815"/>
                    <a:pt x="2768246" y="2354"/>
                  </a:cubicBezTo>
                  <a:cubicBezTo>
                    <a:pt x="3006405" y="14301"/>
                    <a:pt x="3236598" y="66075"/>
                    <a:pt x="3455639" y="161657"/>
                  </a:cubicBezTo>
                  <a:cubicBezTo>
                    <a:pt x="3635652" y="239715"/>
                    <a:pt x="3800531" y="342466"/>
                    <a:pt x="3949479" y="469112"/>
                  </a:cubicBezTo>
                  <a:cubicBezTo>
                    <a:pt x="4057009" y="556728"/>
                    <a:pt x="4153387" y="658682"/>
                    <a:pt x="4239411" y="770195"/>
                  </a:cubicBezTo>
                  <a:cubicBezTo>
                    <a:pt x="4319859" y="874538"/>
                    <a:pt x="4389156" y="986050"/>
                    <a:pt x="4447302" y="1103935"/>
                  </a:cubicBezTo>
                  <a:cubicBezTo>
                    <a:pt x="4534122" y="1281558"/>
                    <a:pt x="4593861" y="1468739"/>
                    <a:pt x="4624925" y="1664682"/>
                  </a:cubicBezTo>
                  <a:cubicBezTo>
                    <a:pt x="4644837" y="1793717"/>
                    <a:pt x="4655193" y="1922753"/>
                    <a:pt x="4649617" y="2053382"/>
                  </a:cubicBezTo>
                  <a:cubicBezTo>
                    <a:pt x="4640059" y="2254103"/>
                    <a:pt x="4603419" y="2450046"/>
                    <a:pt x="4535715" y="2639617"/>
                  </a:cubicBezTo>
                  <a:cubicBezTo>
                    <a:pt x="4458453" y="2856269"/>
                    <a:pt x="4346144" y="3053805"/>
                    <a:pt x="4200382" y="3231428"/>
                  </a:cubicBezTo>
                  <a:cubicBezTo>
                    <a:pt x="4071346" y="3389138"/>
                    <a:pt x="3920805" y="3523750"/>
                    <a:pt x="3750350" y="3635262"/>
                  </a:cubicBezTo>
                  <a:cubicBezTo>
                    <a:pt x="3689815" y="3675088"/>
                    <a:pt x="3626890" y="3710931"/>
                    <a:pt x="3562373" y="3742791"/>
                  </a:cubicBezTo>
                  <a:cubicBezTo>
                    <a:pt x="3555204" y="3745977"/>
                    <a:pt x="3548035" y="3749163"/>
                    <a:pt x="3541663" y="3753146"/>
                  </a:cubicBezTo>
                  <a:cubicBezTo>
                    <a:pt x="3529715" y="3760315"/>
                    <a:pt x="3528122" y="3769076"/>
                    <a:pt x="3535291" y="3781024"/>
                  </a:cubicBezTo>
                  <a:cubicBezTo>
                    <a:pt x="3568745" y="3841559"/>
                    <a:pt x="3598216" y="3902891"/>
                    <a:pt x="3624501" y="3966612"/>
                  </a:cubicBezTo>
                  <a:cubicBezTo>
                    <a:pt x="3641228" y="4008031"/>
                    <a:pt x="3662733" y="4046264"/>
                    <a:pt x="3682646" y="4086089"/>
                  </a:cubicBezTo>
                  <a:cubicBezTo>
                    <a:pt x="3695391" y="4112374"/>
                    <a:pt x="3693001" y="4129898"/>
                    <a:pt x="3667513" y="4141846"/>
                  </a:cubicBezTo>
                  <a:cubicBezTo>
                    <a:pt x="3634059" y="4158573"/>
                    <a:pt x="3605384" y="4184061"/>
                    <a:pt x="3569541" y="4196805"/>
                  </a:cubicBezTo>
                  <a:cubicBezTo>
                    <a:pt x="3529715" y="4211939"/>
                    <a:pt x="3493076" y="4235038"/>
                    <a:pt x="3451657" y="4245393"/>
                  </a:cubicBezTo>
                  <a:cubicBezTo>
                    <a:pt x="3441302" y="4247782"/>
                    <a:pt x="3436523" y="4258934"/>
                    <a:pt x="3426965" y="4262120"/>
                  </a:cubicBezTo>
                  <a:cubicBezTo>
                    <a:pt x="3387936" y="4276457"/>
                    <a:pt x="3348906" y="4291591"/>
                    <a:pt x="3309877" y="4304335"/>
                  </a:cubicBezTo>
                  <a:cubicBezTo>
                    <a:pt x="3287575" y="4311503"/>
                    <a:pt x="3267662" y="4322655"/>
                    <a:pt x="3245359" y="4330620"/>
                  </a:cubicBezTo>
                  <a:cubicBezTo>
                    <a:pt x="3206330" y="4344957"/>
                    <a:pt x="3165708" y="4353719"/>
                    <a:pt x="3126678" y="4366463"/>
                  </a:cubicBezTo>
                  <a:cubicBezTo>
                    <a:pt x="3095614" y="4377615"/>
                    <a:pt x="3063754" y="4384783"/>
                    <a:pt x="3032690" y="4395934"/>
                  </a:cubicBezTo>
                  <a:cubicBezTo>
                    <a:pt x="3018352" y="4400713"/>
                    <a:pt x="3005608" y="4405493"/>
                    <a:pt x="2991271" y="4403900"/>
                  </a:cubicBezTo>
                  <a:cubicBezTo>
                    <a:pt x="2976934" y="4403103"/>
                    <a:pt x="2965782" y="4410272"/>
                    <a:pt x="2953038" y="4415050"/>
                  </a:cubicBezTo>
                  <a:cubicBezTo>
                    <a:pt x="2945073" y="4418237"/>
                    <a:pt x="2937904" y="4423016"/>
                    <a:pt x="2928346" y="4424609"/>
                  </a:cubicBezTo>
                  <a:cubicBezTo>
                    <a:pt x="2901265" y="4427795"/>
                    <a:pt x="2902061" y="4428591"/>
                    <a:pt x="2901265" y="4453284"/>
                  </a:cubicBezTo>
                  <a:cubicBezTo>
                    <a:pt x="2900468" y="4476382"/>
                    <a:pt x="2904451" y="4499481"/>
                    <a:pt x="2890910" y="4520987"/>
                  </a:cubicBezTo>
                  <a:cubicBezTo>
                    <a:pt x="2886927" y="4526563"/>
                    <a:pt x="2890113" y="4536121"/>
                    <a:pt x="2890113" y="4544086"/>
                  </a:cubicBezTo>
                  <a:cubicBezTo>
                    <a:pt x="2890113" y="4555238"/>
                    <a:pt x="2895689" y="4559220"/>
                    <a:pt x="2906044" y="4560813"/>
                  </a:cubicBezTo>
                  <a:cubicBezTo>
                    <a:pt x="2976934" y="4573557"/>
                    <a:pt x="3047823" y="4582319"/>
                    <a:pt x="3119510" y="4579929"/>
                  </a:cubicBezTo>
                  <a:cubicBezTo>
                    <a:pt x="3141016" y="4579133"/>
                    <a:pt x="3157743" y="4595063"/>
                    <a:pt x="3180841" y="4592674"/>
                  </a:cubicBezTo>
                  <a:cubicBezTo>
                    <a:pt x="3199958" y="4590284"/>
                    <a:pt x="3220667" y="4594266"/>
                    <a:pt x="3239784" y="4595860"/>
                  </a:cubicBezTo>
                  <a:cubicBezTo>
                    <a:pt x="3274830" y="4599046"/>
                    <a:pt x="3309081" y="4608604"/>
                    <a:pt x="3343331" y="4613383"/>
                  </a:cubicBezTo>
                  <a:cubicBezTo>
                    <a:pt x="3388732" y="4619755"/>
                    <a:pt x="3435726" y="4618162"/>
                    <a:pt x="3479535" y="4636482"/>
                  </a:cubicBezTo>
                  <a:cubicBezTo>
                    <a:pt x="3497855" y="4644447"/>
                    <a:pt x="3520954" y="4642854"/>
                    <a:pt x="3540867" y="4647633"/>
                  </a:cubicBezTo>
                  <a:cubicBezTo>
                    <a:pt x="3568745" y="4654005"/>
                    <a:pt x="3596623" y="4657988"/>
                    <a:pt x="3623704" y="4665953"/>
                  </a:cubicBezTo>
                  <a:cubicBezTo>
                    <a:pt x="3675478" y="4680291"/>
                    <a:pt x="3726455" y="4696221"/>
                    <a:pt x="3778228" y="4709761"/>
                  </a:cubicBezTo>
                  <a:cubicBezTo>
                    <a:pt x="3810089" y="4717726"/>
                    <a:pt x="3839560" y="4733657"/>
                    <a:pt x="3870624" y="4745604"/>
                  </a:cubicBezTo>
                  <a:cubicBezTo>
                    <a:pt x="3918415" y="4763925"/>
                    <a:pt x="3963817" y="4786227"/>
                    <a:pt x="4009218" y="4809326"/>
                  </a:cubicBezTo>
                  <a:cubicBezTo>
                    <a:pt x="4026741" y="4818088"/>
                    <a:pt x="4044265" y="4829239"/>
                    <a:pt x="4060195" y="4839594"/>
                  </a:cubicBezTo>
                  <a:cubicBezTo>
                    <a:pt x="4084887" y="4855524"/>
                    <a:pt x="4092056" y="4884198"/>
                    <a:pt x="4103207" y="4908890"/>
                  </a:cubicBezTo>
                  <a:cubicBezTo>
                    <a:pt x="4108782" y="4920042"/>
                    <a:pt x="4096038" y="4928803"/>
                    <a:pt x="4092056" y="4939158"/>
                  </a:cubicBezTo>
                  <a:cubicBezTo>
                    <a:pt x="4080108" y="4969426"/>
                    <a:pt x="4058602" y="4991728"/>
                    <a:pt x="4029131" y="5003676"/>
                  </a:cubicBezTo>
                  <a:cubicBezTo>
                    <a:pt x="3990898" y="5019606"/>
                    <a:pt x="3954258" y="5039519"/>
                    <a:pt x="3913636" y="5051467"/>
                  </a:cubicBezTo>
                  <a:cubicBezTo>
                    <a:pt x="3895316" y="5057042"/>
                    <a:pt x="3876200" y="5051467"/>
                    <a:pt x="3858676" y="5061025"/>
                  </a:cubicBezTo>
                  <a:cubicBezTo>
                    <a:pt x="3824426" y="5079345"/>
                    <a:pt x="3784601" y="5070583"/>
                    <a:pt x="3749554" y="5081734"/>
                  </a:cubicBezTo>
                  <a:cubicBezTo>
                    <a:pt x="3699373" y="5097664"/>
                    <a:pt x="3648396" y="5099258"/>
                    <a:pt x="3596623" y="5100851"/>
                  </a:cubicBezTo>
                  <a:cubicBezTo>
                    <a:pt x="3581489" y="5101647"/>
                    <a:pt x="3566355" y="5113595"/>
                    <a:pt x="3549628" y="5103240"/>
                  </a:cubicBezTo>
                  <a:cubicBezTo>
                    <a:pt x="3543256" y="5102444"/>
                    <a:pt x="3536088" y="5110409"/>
                    <a:pt x="3532901" y="5118374"/>
                  </a:cubicBezTo>
                  <a:close/>
                  <a:moveTo>
                    <a:pt x="2585844" y="6077379"/>
                  </a:moveTo>
                  <a:cubicBezTo>
                    <a:pt x="2586641" y="6078176"/>
                    <a:pt x="2587437" y="6078176"/>
                    <a:pt x="2587437" y="6078972"/>
                  </a:cubicBezTo>
                  <a:cubicBezTo>
                    <a:pt x="2587437" y="6078176"/>
                    <a:pt x="2586641" y="6078176"/>
                    <a:pt x="2585844" y="6077379"/>
                  </a:cubicBezTo>
                  <a:cubicBezTo>
                    <a:pt x="2583455" y="6071803"/>
                    <a:pt x="2581862" y="6063042"/>
                    <a:pt x="2575489" y="6062245"/>
                  </a:cubicBezTo>
                  <a:cubicBezTo>
                    <a:pt x="2546815" y="6058263"/>
                    <a:pt x="2523716" y="6034367"/>
                    <a:pt x="2492652" y="6038350"/>
                  </a:cubicBezTo>
                  <a:cubicBezTo>
                    <a:pt x="2491059" y="6035164"/>
                    <a:pt x="2490262" y="6031181"/>
                    <a:pt x="2487873" y="6029588"/>
                  </a:cubicBezTo>
                  <a:cubicBezTo>
                    <a:pt x="2467164" y="6018437"/>
                    <a:pt x="2448047" y="6006489"/>
                    <a:pt x="2425745" y="5998524"/>
                  </a:cubicBezTo>
                  <a:cubicBezTo>
                    <a:pt x="2398663" y="5988966"/>
                    <a:pt x="2371582" y="5979407"/>
                    <a:pt x="2346093" y="5967460"/>
                  </a:cubicBezTo>
                  <a:cubicBezTo>
                    <a:pt x="2325384" y="5957901"/>
                    <a:pt x="2303081" y="5950733"/>
                    <a:pt x="2282372" y="5940378"/>
                  </a:cubicBezTo>
                  <a:cubicBezTo>
                    <a:pt x="2274407" y="5936395"/>
                    <a:pt x="2261662" y="5929227"/>
                    <a:pt x="2244139" y="5936395"/>
                  </a:cubicBezTo>
                  <a:cubicBezTo>
                    <a:pt x="2259273" y="5944361"/>
                    <a:pt x="2270424" y="5951529"/>
                    <a:pt x="2282372" y="5954716"/>
                  </a:cubicBezTo>
                  <a:cubicBezTo>
                    <a:pt x="2319808" y="5966663"/>
                    <a:pt x="2356448" y="5981797"/>
                    <a:pt x="2392291" y="5997727"/>
                  </a:cubicBezTo>
                  <a:cubicBezTo>
                    <a:pt x="2425745" y="6012064"/>
                    <a:pt x="2459198" y="6024012"/>
                    <a:pt x="2493448" y="6037553"/>
                  </a:cubicBezTo>
                  <a:cubicBezTo>
                    <a:pt x="2522123" y="6054280"/>
                    <a:pt x="2553984" y="6066228"/>
                    <a:pt x="2585844" y="6077379"/>
                  </a:cubicBezTo>
                  <a:close/>
                  <a:moveTo>
                    <a:pt x="2612926" y="6084548"/>
                  </a:moveTo>
                  <a:cubicBezTo>
                    <a:pt x="2612129" y="6083751"/>
                    <a:pt x="2611333" y="6083751"/>
                    <a:pt x="2610536" y="6082954"/>
                  </a:cubicBezTo>
                  <a:cubicBezTo>
                    <a:pt x="2611333" y="6082954"/>
                    <a:pt x="2612129" y="6083751"/>
                    <a:pt x="2612926" y="6084548"/>
                  </a:cubicBezTo>
                  <a:cubicBezTo>
                    <a:pt x="2618502" y="6094106"/>
                    <a:pt x="2625670" y="6100478"/>
                    <a:pt x="2637618" y="6103664"/>
                  </a:cubicBezTo>
                  <a:cubicBezTo>
                    <a:pt x="2661513" y="6110833"/>
                    <a:pt x="2685409" y="6120391"/>
                    <a:pt x="2708508" y="6130745"/>
                  </a:cubicBezTo>
                  <a:cubicBezTo>
                    <a:pt x="2748333" y="6149862"/>
                    <a:pt x="2789752" y="6163402"/>
                    <a:pt x="2830375" y="6180926"/>
                  </a:cubicBezTo>
                  <a:cubicBezTo>
                    <a:pt x="2876573" y="6200839"/>
                    <a:pt x="2924364" y="6218362"/>
                    <a:pt x="2971358" y="6236682"/>
                  </a:cubicBezTo>
                  <a:cubicBezTo>
                    <a:pt x="3011980" y="6253409"/>
                    <a:pt x="3053399" y="6268543"/>
                    <a:pt x="3094818" y="6284473"/>
                  </a:cubicBezTo>
                  <a:cubicBezTo>
                    <a:pt x="3104376" y="6289252"/>
                    <a:pt x="3113934" y="6295624"/>
                    <a:pt x="3123492" y="6299607"/>
                  </a:cubicBezTo>
                  <a:cubicBezTo>
                    <a:pt x="3153760" y="6310758"/>
                    <a:pt x="3182435" y="6326688"/>
                    <a:pt x="3215092" y="6331467"/>
                  </a:cubicBezTo>
                  <a:cubicBezTo>
                    <a:pt x="3242173" y="6356159"/>
                    <a:pt x="3278016" y="6361735"/>
                    <a:pt x="3309877" y="6376072"/>
                  </a:cubicBezTo>
                  <a:cubicBezTo>
                    <a:pt x="3352889" y="6395189"/>
                    <a:pt x="3396697" y="6411915"/>
                    <a:pt x="3440506" y="6429439"/>
                  </a:cubicBezTo>
                  <a:cubicBezTo>
                    <a:pt x="3471570" y="6442183"/>
                    <a:pt x="3473959" y="6442980"/>
                    <a:pt x="3497855" y="6418287"/>
                  </a:cubicBezTo>
                  <a:cubicBezTo>
                    <a:pt x="3579099" y="6337043"/>
                    <a:pt x="3659547" y="6256595"/>
                    <a:pt x="3740792" y="6175350"/>
                  </a:cubicBezTo>
                  <a:cubicBezTo>
                    <a:pt x="3746368" y="6169775"/>
                    <a:pt x="3752740" y="6164995"/>
                    <a:pt x="3756722" y="6158623"/>
                  </a:cubicBezTo>
                  <a:cubicBezTo>
                    <a:pt x="3783804" y="6110833"/>
                    <a:pt x="3831595" y="6081361"/>
                    <a:pt x="3863456" y="6038350"/>
                  </a:cubicBezTo>
                  <a:cubicBezTo>
                    <a:pt x="3863456" y="6043925"/>
                    <a:pt x="3864252" y="6048704"/>
                    <a:pt x="3864252" y="6054280"/>
                  </a:cubicBezTo>
                  <a:cubicBezTo>
                    <a:pt x="3865049" y="6060652"/>
                    <a:pt x="3862659" y="6068617"/>
                    <a:pt x="3872217" y="6069414"/>
                  </a:cubicBezTo>
                  <a:cubicBezTo>
                    <a:pt x="3879386" y="6069414"/>
                    <a:pt x="3883368" y="6063042"/>
                    <a:pt x="3886554" y="6057466"/>
                  </a:cubicBezTo>
                  <a:cubicBezTo>
                    <a:pt x="3890537" y="6049501"/>
                    <a:pt x="3885758" y="6044722"/>
                    <a:pt x="3879386" y="6042332"/>
                  </a:cubicBezTo>
                  <a:cubicBezTo>
                    <a:pt x="3874607" y="6040739"/>
                    <a:pt x="3869031" y="6039942"/>
                    <a:pt x="3863456" y="6039146"/>
                  </a:cubicBezTo>
                  <a:cubicBezTo>
                    <a:pt x="3865845" y="6035164"/>
                    <a:pt x="3867438" y="6031181"/>
                    <a:pt x="3869828" y="6027995"/>
                  </a:cubicBezTo>
                  <a:cubicBezTo>
                    <a:pt x="3913636" y="5981001"/>
                    <a:pt x="3959834" y="5936395"/>
                    <a:pt x="4002049" y="5887012"/>
                  </a:cubicBezTo>
                  <a:cubicBezTo>
                    <a:pt x="4049840" y="5830459"/>
                    <a:pt x="4102410" y="5777889"/>
                    <a:pt x="4153387" y="5724522"/>
                  </a:cubicBezTo>
                  <a:cubicBezTo>
                    <a:pt x="4214719" y="5661597"/>
                    <a:pt x="4277644" y="5601062"/>
                    <a:pt x="4332604" y="5533359"/>
                  </a:cubicBezTo>
                  <a:cubicBezTo>
                    <a:pt x="4335789" y="5530172"/>
                    <a:pt x="4338976" y="5526987"/>
                    <a:pt x="4340569" y="5523004"/>
                  </a:cubicBezTo>
                  <a:cubicBezTo>
                    <a:pt x="4345348" y="5511853"/>
                    <a:pt x="4341365" y="5503091"/>
                    <a:pt x="4330214" y="5499109"/>
                  </a:cubicBezTo>
                  <a:cubicBezTo>
                    <a:pt x="4320656" y="5495922"/>
                    <a:pt x="4310301" y="5483975"/>
                    <a:pt x="4300743" y="5496719"/>
                  </a:cubicBezTo>
                  <a:cubicBezTo>
                    <a:pt x="4264103" y="5545306"/>
                    <a:pt x="4223481" y="5589911"/>
                    <a:pt x="4180469" y="5633719"/>
                  </a:cubicBezTo>
                  <a:cubicBezTo>
                    <a:pt x="4133475" y="5681510"/>
                    <a:pt x="4084887" y="5728505"/>
                    <a:pt x="4041875" y="5781075"/>
                  </a:cubicBezTo>
                  <a:cubicBezTo>
                    <a:pt x="4004439" y="5827273"/>
                    <a:pt x="3958241" y="5866302"/>
                    <a:pt x="3920008" y="5912500"/>
                  </a:cubicBezTo>
                  <a:cubicBezTo>
                    <a:pt x="3881775" y="5958698"/>
                    <a:pt x="3833984" y="5994541"/>
                    <a:pt x="3798141" y="6043925"/>
                  </a:cubicBezTo>
                  <a:cubicBezTo>
                    <a:pt x="3769467" y="6083751"/>
                    <a:pt x="3731234" y="6118001"/>
                    <a:pt x="3696984" y="6153845"/>
                  </a:cubicBezTo>
                  <a:cubicBezTo>
                    <a:pt x="3619722" y="6235886"/>
                    <a:pt x="3538477" y="6313944"/>
                    <a:pt x="3459622" y="6392799"/>
                  </a:cubicBezTo>
                  <a:cubicBezTo>
                    <a:pt x="3435726" y="6416695"/>
                    <a:pt x="3432540" y="6416695"/>
                    <a:pt x="3402273" y="6402357"/>
                  </a:cubicBezTo>
                  <a:cubicBezTo>
                    <a:pt x="3361651" y="6383241"/>
                    <a:pt x="3319435" y="6367311"/>
                    <a:pt x="3277220" y="6352177"/>
                  </a:cubicBezTo>
                  <a:cubicBezTo>
                    <a:pt x="3256510" y="6345008"/>
                    <a:pt x="3238987" y="6328281"/>
                    <a:pt x="3215092" y="6331467"/>
                  </a:cubicBezTo>
                  <a:cubicBezTo>
                    <a:pt x="3178452" y="6306775"/>
                    <a:pt x="3139423" y="6287659"/>
                    <a:pt x="3094818" y="6284473"/>
                  </a:cubicBezTo>
                  <a:cubicBezTo>
                    <a:pt x="3091632" y="6274915"/>
                    <a:pt x="3084463" y="6270136"/>
                    <a:pt x="3076498" y="6266949"/>
                  </a:cubicBezTo>
                  <a:cubicBezTo>
                    <a:pt x="3016759" y="6242258"/>
                    <a:pt x="2957021" y="6217566"/>
                    <a:pt x="2896485" y="6194467"/>
                  </a:cubicBezTo>
                  <a:cubicBezTo>
                    <a:pt x="2843915" y="6173757"/>
                    <a:pt x="2789752" y="6155437"/>
                    <a:pt x="2738775" y="6133135"/>
                  </a:cubicBezTo>
                  <a:cubicBezTo>
                    <a:pt x="2696560" y="6114815"/>
                    <a:pt x="2655141" y="6098885"/>
                    <a:pt x="2612926" y="6084548"/>
                  </a:cubicBezTo>
                  <a:close/>
                  <a:moveTo>
                    <a:pt x="3902485" y="6244647"/>
                  </a:moveTo>
                  <a:cubicBezTo>
                    <a:pt x="3907264" y="6260577"/>
                    <a:pt x="3896909" y="6269339"/>
                    <a:pt x="3887351" y="6278897"/>
                  </a:cubicBezTo>
                  <a:cubicBezTo>
                    <a:pt x="3862659" y="6303589"/>
                    <a:pt x="3838763" y="6327485"/>
                    <a:pt x="3814071" y="6352177"/>
                  </a:cubicBezTo>
                  <a:cubicBezTo>
                    <a:pt x="3805310" y="6360939"/>
                    <a:pt x="3798141" y="6371293"/>
                    <a:pt x="3806903" y="6380852"/>
                  </a:cubicBezTo>
                  <a:cubicBezTo>
                    <a:pt x="3817258" y="6392002"/>
                    <a:pt x="3826816" y="6382444"/>
                    <a:pt x="3834781" y="6375276"/>
                  </a:cubicBezTo>
                  <a:cubicBezTo>
                    <a:pt x="3835577" y="6374479"/>
                    <a:pt x="3836374" y="6373683"/>
                    <a:pt x="3837171" y="6372886"/>
                  </a:cubicBezTo>
                  <a:cubicBezTo>
                    <a:pt x="3866642" y="6341026"/>
                    <a:pt x="3911246" y="6324299"/>
                    <a:pt x="3929566" y="6281287"/>
                  </a:cubicBezTo>
                  <a:cubicBezTo>
                    <a:pt x="3931956" y="6276508"/>
                    <a:pt x="3936735" y="6271729"/>
                    <a:pt x="3941514" y="6269339"/>
                  </a:cubicBezTo>
                  <a:cubicBezTo>
                    <a:pt x="3965409" y="6258984"/>
                    <a:pt x="3980543" y="6238275"/>
                    <a:pt x="3996474" y="6219158"/>
                  </a:cubicBezTo>
                  <a:cubicBezTo>
                    <a:pt x="4018776" y="6193670"/>
                    <a:pt x="4042672" y="6168978"/>
                    <a:pt x="4065770" y="6144286"/>
                  </a:cubicBezTo>
                  <a:cubicBezTo>
                    <a:pt x="4074532" y="6135524"/>
                    <a:pt x="4079311" y="6123577"/>
                    <a:pt x="4082497" y="6112426"/>
                  </a:cubicBezTo>
                  <a:cubicBezTo>
                    <a:pt x="4084090" y="6106054"/>
                    <a:pt x="4084090" y="6098088"/>
                    <a:pt x="4077718" y="6094106"/>
                  </a:cubicBezTo>
                  <a:cubicBezTo>
                    <a:pt x="4071346" y="6090123"/>
                    <a:pt x="4064974" y="6093309"/>
                    <a:pt x="4060195" y="6098088"/>
                  </a:cubicBezTo>
                  <a:cubicBezTo>
                    <a:pt x="4030724" y="6130745"/>
                    <a:pt x="3994084" y="6157030"/>
                    <a:pt x="3969392" y="6194467"/>
                  </a:cubicBezTo>
                  <a:cubicBezTo>
                    <a:pt x="3959834" y="6208008"/>
                    <a:pt x="3951072" y="6225531"/>
                    <a:pt x="3929566" y="6224734"/>
                  </a:cubicBezTo>
                  <a:cubicBezTo>
                    <a:pt x="3926380" y="6216769"/>
                    <a:pt x="3925584" y="6208008"/>
                    <a:pt x="3931159" y="6202432"/>
                  </a:cubicBezTo>
                  <a:cubicBezTo>
                    <a:pt x="3955055" y="6179333"/>
                    <a:pt x="3969392" y="6146676"/>
                    <a:pt x="3996474" y="6127559"/>
                  </a:cubicBezTo>
                  <a:cubicBezTo>
                    <a:pt x="4012404" y="6116408"/>
                    <a:pt x="4025945" y="6104460"/>
                    <a:pt x="4039486" y="6090920"/>
                  </a:cubicBezTo>
                  <a:cubicBezTo>
                    <a:pt x="4077718" y="6052687"/>
                    <a:pt x="4112765" y="6012064"/>
                    <a:pt x="4147015" y="5969849"/>
                  </a:cubicBezTo>
                  <a:cubicBezTo>
                    <a:pt x="4174097" y="5936395"/>
                    <a:pt x="4205161" y="5903738"/>
                    <a:pt x="4237022" y="5873471"/>
                  </a:cubicBezTo>
                  <a:cubicBezTo>
                    <a:pt x="4243394" y="5867099"/>
                    <a:pt x="4249766" y="5860726"/>
                    <a:pt x="4256138" y="5854354"/>
                  </a:cubicBezTo>
                  <a:cubicBezTo>
                    <a:pt x="4265696" y="5844000"/>
                    <a:pt x="4267289" y="5832052"/>
                    <a:pt x="4256935" y="5821697"/>
                  </a:cubicBezTo>
                  <a:cubicBezTo>
                    <a:pt x="4244987" y="5809750"/>
                    <a:pt x="4237022" y="5821697"/>
                    <a:pt x="4229853" y="5828866"/>
                  </a:cubicBezTo>
                  <a:cubicBezTo>
                    <a:pt x="4191620" y="5866302"/>
                    <a:pt x="4154184" y="5904535"/>
                    <a:pt x="4116747" y="5941971"/>
                  </a:cubicBezTo>
                  <a:cubicBezTo>
                    <a:pt x="4111969" y="5946750"/>
                    <a:pt x="4108782" y="5952326"/>
                    <a:pt x="4104800" y="5957901"/>
                  </a:cubicBezTo>
                  <a:cubicBezTo>
                    <a:pt x="4080904" y="5991355"/>
                    <a:pt x="4058602" y="6026402"/>
                    <a:pt x="4025945" y="6050298"/>
                  </a:cubicBezTo>
                  <a:cubicBezTo>
                    <a:pt x="4002846" y="6067820"/>
                    <a:pt x="3983729" y="6089327"/>
                    <a:pt x="3961427" y="6107646"/>
                  </a:cubicBezTo>
                  <a:cubicBezTo>
                    <a:pt x="3933549" y="6131542"/>
                    <a:pt x="3914432" y="6163402"/>
                    <a:pt x="3888944" y="6189688"/>
                  </a:cubicBezTo>
                  <a:cubicBezTo>
                    <a:pt x="3836374" y="6242258"/>
                    <a:pt x="3784601" y="6295624"/>
                    <a:pt x="3730437" y="6347398"/>
                  </a:cubicBezTo>
                  <a:cubicBezTo>
                    <a:pt x="3677071" y="6398374"/>
                    <a:pt x="3634059" y="6459706"/>
                    <a:pt x="3577506" y="6509090"/>
                  </a:cubicBezTo>
                  <a:cubicBezTo>
                    <a:pt x="3575913" y="6510683"/>
                    <a:pt x="3574320" y="6512277"/>
                    <a:pt x="3572727" y="6513869"/>
                  </a:cubicBezTo>
                  <a:cubicBezTo>
                    <a:pt x="3567948" y="6519445"/>
                    <a:pt x="3559983" y="6525021"/>
                    <a:pt x="3564762" y="6533782"/>
                  </a:cubicBezTo>
                  <a:cubicBezTo>
                    <a:pt x="3570338" y="6544137"/>
                    <a:pt x="3579896" y="6545730"/>
                    <a:pt x="3591047" y="6544934"/>
                  </a:cubicBezTo>
                  <a:cubicBezTo>
                    <a:pt x="3600605" y="6544137"/>
                    <a:pt x="3606977" y="6536968"/>
                    <a:pt x="3612553" y="6529800"/>
                  </a:cubicBezTo>
                  <a:cubicBezTo>
                    <a:pt x="3653972" y="6483602"/>
                    <a:pt x="3700966" y="6443776"/>
                    <a:pt x="3739199" y="6394392"/>
                  </a:cubicBezTo>
                  <a:cubicBezTo>
                    <a:pt x="3783007" y="6335450"/>
                    <a:pt x="3845932" y="6293235"/>
                    <a:pt x="3902485" y="6244647"/>
                  </a:cubicBezTo>
                  <a:close/>
                  <a:moveTo>
                    <a:pt x="4456064" y="1964172"/>
                  </a:moveTo>
                  <a:cubicBezTo>
                    <a:pt x="4464825" y="1910805"/>
                    <a:pt x="4445708" y="1855049"/>
                    <a:pt x="4448895" y="1798497"/>
                  </a:cubicBezTo>
                  <a:cubicBezTo>
                    <a:pt x="4448895" y="1795310"/>
                    <a:pt x="4449691" y="1791328"/>
                    <a:pt x="4448098" y="1788938"/>
                  </a:cubicBezTo>
                  <a:cubicBezTo>
                    <a:pt x="4430575" y="1761060"/>
                    <a:pt x="4437743" y="1729200"/>
                    <a:pt x="4429778" y="1698932"/>
                  </a:cubicBezTo>
                  <a:cubicBezTo>
                    <a:pt x="4423406" y="1675037"/>
                    <a:pt x="4411458" y="1664682"/>
                    <a:pt x="4389156" y="1677426"/>
                  </a:cubicBezTo>
                  <a:cubicBezTo>
                    <a:pt x="4338179" y="1706101"/>
                    <a:pt x="4288795" y="1738758"/>
                    <a:pt x="4251359" y="1783363"/>
                  </a:cubicBezTo>
                  <a:cubicBezTo>
                    <a:pt x="4220295" y="1820002"/>
                    <a:pt x="4182062" y="1848677"/>
                    <a:pt x="4145422" y="1878945"/>
                  </a:cubicBezTo>
                  <a:cubicBezTo>
                    <a:pt x="4127102" y="1894078"/>
                    <a:pt x="4088073" y="1892485"/>
                    <a:pt x="4072939" y="1874165"/>
                  </a:cubicBezTo>
                  <a:cubicBezTo>
                    <a:pt x="4048247" y="1845491"/>
                    <a:pt x="4033113" y="1810444"/>
                    <a:pt x="4024352" y="1775397"/>
                  </a:cubicBezTo>
                  <a:cubicBezTo>
                    <a:pt x="4016387" y="1743537"/>
                    <a:pt x="4010014" y="1709287"/>
                    <a:pt x="3993288" y="1682205"/>
                  </a:cubicBezTo>
                  <a:cubicBezTo>
                    <a:pt x="3963817" y="1637600"/>
                    <a:pt x="3948683" y="1590606"/>
                    <a:pt x="3940718" y="1538036"/>
                  </a:cubicBezTo>
                  <a:cubicBezTo>
                    <a:pt x="3931956" y="1483076"/>
                    <a:pt x="3903281" y="1432896"/>
                    <a:pt x="3884165" y="1380326"/>
                  </a:cubicBezTo>
                  <a:cubicBezTo>
                    <a:pt x="3873810" y="1351651"/>
                    <a:pt x="3857880" y="1322977"/>
                    <a:pt x="3830798" y="1306250"/>
                  </a:cubicBezTo>
                  <a:cubicBezTo>
                    <a:pt x="3810885" y="1294302"/>
                    <a:pt x="3794955" y="1276779"/>
                    <a:pt x="3774246" y="1265627"/>
                  </a:cubicBezTo>
                  <a:cubicBezTo>
                    <a:pt x="3761502" y="1258459"/>
                    <a:pt x="3754333" y="1244918"/>
                    <a:pt x="3739996" y="1240139"/>
                  </a:cubicBezTo>
                  <a:cubicBezTo>
                    <a:pt x="3670699" y="1215447"/>
                    <a:pt x="3614943" y="1169249"/>
                    <a:pt x="3560780" y="1120662"/>
                  </a:cubicBezTo>
                  <a:cubicBezTo>
                    <a:pt x="3487500" y="1054551"/>
                    <a:pt x="3425372" y="976492"/>
                    <a:pt x="3353685" y="907992"/>
                  </a:cubicBezTo>
                  <a:cubicBezTo>
                    <a:pt x="3348906" y="903213"/>
                    <a:pt x="3345720" y="897637"/>
                    <a:pt x="3341738" y="892062"/>
                  </a:cubicBezTo>
                  <a:cubicBezTo>
                    <a:pt x="3301912" y="843474"/>
                    <a:pt x="3253324" y="809224"/>
                    <a:pt x="3190400" y="795683"/>
                  </a:cubicBezTo>
                  <a:cubicBezTo>
                    <a:pt x="3125085" y="781346"/>
                    <a:pt x="3059771" y="782142"/>
                    <a:pt x="2994457" y="786921"/>
                  </a:cubicBezTo>
                  <a:cubicBezTo>
                    <a:pt x="2961003" y="789311"/>
                    <a:pt x="2927550" y="776567"/>
                    <a:pt x="2894892" y="791701"/>
                  </a:cubicBezTo>
                  <a:cubicBezTo>
                    <a:pt x="2862235" y="778956"/>
                    <a:pt x="2828782" y="787718"/>
                    <a:pt x="2796124" y="785328"/>
                  </a:cubicBezTo>
                  <a:cubicBezTo>
                    <a:pt x="2787363" y="784532"/>
                    <a:pt x="2777805" y="786125"/>
                    <a:pt x="2769840" y="782939"/>
                  </a:cubicBezTo>
                  <a:cubicBezTo>
                    <a:pt x="2722049" y="766212"/>
                    <a:pt x="2674258" y="748689"/>
                    <a:pt x="2630449" y="723200"/>
                  </a:cubicBezTo>
                  <a:cubicBezTo>
                    <a:pt x="2612129" y="712846"/>
                    <a:pt x="2592216" y="707270"/>
                    <a:pt x="2575489" y="692136"/>
                  </a:cubicBezTo>
                  <a:cubicBezTo>
                    <a:pt x="2548408" y="667444"/>
                    <a:pt x="2516547" y="649124"/>
                    <a:pt x="2481501" y="637177"/>
                  </a:cubicBezTo>
                  <a:cubicBezTo>
                    <a:pt x="2444064" y="624432"/>
                    <a:pt x="2405035" y="613281"/>
                    <a:pt x="2370785" y="591775"/>
                  </a:cubicBezTo>
                  <a:cubicBezTo>
                    <a:pt x="2353262" y="580624"/>
                    <a:pt x="2333349" y="582217"/>
                    <a:pt x="2314232" y="592572"/>
                  </a:cubicBezTo>
                  <a:cubicBezTo>
                    <a:pt x="2283965" y="609299"/>
                    <a:pt x="2253697" y="625229"/>
                    <a:pt x="2221837" y="637973"/>
                  </a:cubicBezTo>
                  <a:cubicBezTo>
                    <a:pt x="2191569" y="649921"/>
                    <a:pt x="2158115" y="651514"/>
                    <a:pt x="2128644" y="634787"/>
                  </a:cubicBezTo>
                  <a:cubicBezTo>
                    <a:pt x="2088818" y="611688"/>
                    <a:pt x="2053772" y="583810"/>
                    <a:pt x="2031469" y="542391"/>
                  </a:cubicBezTo>
                  <a:cubicBezTo>
                    <a:pt x="2026690" y="532833"/>
                    <a:pt x="2023504" y="524868"/>
                    <a:pt x="2023504" y="514513"/>
                  </a:cubicBezTo>
                  <a:cubicBezTo>
                    <a:pt x="2023504" y="481059"/>
                    <a:pt x="2068109" y="422914"/>
                    <a:pt x="2104749" y="410966"/>
                  </a:cubicBezTo>
                  <a:cubicBezTo>
                    <a:pt x="2147761" y="397425"/>
                    <a:pt x="2190772" y="384681"/>
                    <a:pt x="2233784" y="370344"/>
                  </a:cubicBezTo>
                  <a:cubicBezTo>
                    <a:pt x="2251308" y="364768"/>
                    <a:pt x="2268831" y="356803"/>
                    <a:pt x="2284761" y="346448"/>
                  </a:cubicBezTo>
                  <a:cubicBezTo>
                    <a:pt x="2295913" y="340076"/>
                    <a:pt x="2306267" y="330518"/>
                    <a:pt x="2306267" y="314588"/>
                  </a:cubicBezTo>
                  <a:cubicBezTo>
                    <a:pt x="2306267" y="291489"/>
                    <a:pt x="2306267" y="267593"/>
                    <a:pt x="2306267" y="244494"/>
                  </a:cubicBezTo>
                  <a:cubicBezTo>
                    <a:pt x="2306267" y="229361"/>
                    <a:pt x="2296709" y="222988"/>
                    <a:pt x="2282372" y="222192"/>
                  </a:cubicBezTo>
                  <a:cubicBezTo>
                    <a:pt x="2273610" y="222192"/>
                    <a:pt x="2264848" y="224581"/>
                    <a:pt x="2256087" y="226174"/>
                  </a:cubicBezTo>
                  <a:cubicBezTo>
                    <a:pt x="2236970" y="229361"/>
                    <a:pt x="2221040" y="239715"/>
                    <a:pt x="2202720" y="242901"/>
                  </a:cubicBezTo>
                  <a:cubicBezTo>
                    <a:pt x="2154133" y="251663"/>
                    <a:pt x="2106342" y="266797"/>
                    <a:pt x="2060940" y="285117"/>
                  </a:cubicBezTo>
                  <a:cubicBezTo>
                    <a:pt x="2012353" y="304233"/>
                    <a:pt x="1965358" y="328128"/>
                    <a:pt x="1917567" y="351227"/>
                  </a:cubicBezTo>
                  <a:cubicBezTo>
                    <a:pt x="1858625" y="379105"/>
                    <a:pt x="1798887" y="406187"/>
                    <a:pt x="1745520" y="442827"/>
                  </a:cubicBezTo>
                  <a:cubicBezTo>
                    <a:pt x="1694543" y="477873"/>
                    <a:pt x="1639584" y="504955"/>
                    <a:pt x="1590200" y="542391"/>
                  </a:cubicBezTo>
                  <a:cubicBezTo>
                    <a:pt x="1559135" y="566287"/>
                    <a:pt x="1526478" y="589386"/>
                    <a:pt x="1496211" y="614078"/>
                  </a:cubicBezTo>
                  <a:cubicBezTo>
                    <a:pt x="1451606" y="651514"/>
                    <a:pt x="1413373" y="696119"/>
                    <a:pt x="1368768" y="735148"/>
                  </a:cubicBezTo>
                  <a:cubicBezTo>
                    <a:pt x="1340890" y="759840"/>
                    <a:pt x="1318588" y="790108"/>
                    <a:pt x="1292303" y="816393"/>
                  </a:cubicBezTo>
                  <a:cubicBezTo>
                    <a:pt x="1264425" y="843474"/>
                    <a:pt x="1242122" y="874538"/>
                    <a:pt x="1219023" y="905602"/>
                  </a:cubicBezTo>
                  <a:cubicBezTo>
                    <a:pt x="1191145" y="943835"/>
                    <a:pt x="1164860" y="982068"/>
                    <a:pt x="1140168" y="1022690"/>
                  </a:cubicBezTo>
                  <a:cubicBezTo>
                    <a:pt x="1121848" y="1052958"/>
                    <a:pt x="1100342" y="1080836"/>
                    <a:pt x="1082819" y="1111103"/>
                  </a:cubicBezTo>
                  <a:cubicBezTo>
                    <a:pt x="1066092" y="1140575"/>
                    <a:pt x="1050958" y="1171639"/>
                    <a:pt x="1036621" y="1202703"/>
                  </a:cubicBezTo>
                  <a:cubicBezTo>
                    <a:pt x="989627" y="1302267"/>
                    <a:pt x="952987" y="1405814"/>
                    <a:pt x="924312" y="1512547"/>
                  </a:cubicBezTo>
                  <a:cubicBezTo>
                    <a:pt x="882097" y="1669461"/>
                    <a:pt x="866167" y="1828764"/>
                    <a:pt x="863777" y="1990457"/>
                  </a:cubicBezTo>
                  <a:cubicBezTo>
                    <a:pt x="862981" y="2021521"/>
                    <a:pt x="866963" y="2052585"/>
                    <a:pt x="868556" y="2083649"/>
                  </a:cubicBezTo>
                  <a:cubicBezTo>
                    <a:pt x="870946" y="2119492"/>
                    <a:pt x="873335" y="2154539"/>
                    <a:pt x="877318" y="2189586"/>
                  </a:cubicBezTo>
                  <a:cubicBezTo>
                    <a:pt x="880504" y="2218260"/>
                    <a:pt x="885283" y="2246935"/>
                    <a:pt x="890062" y="2274813"/>
                  </a:cubicBezTo>
                  <a:cubicBezTo>
                    <a:pt x="891655" y="2284371"/>
                    <a:pt x="894045" y="2294726"/>
                    <a:pt x="905992" y="2290743"/>
                  </a:cubicBezTo>
                  <a:cubicBezTo>
                    <a:pt x="933870" y="2281185"/>
                    <a:pt x="958563" y="2292336"/>
                    <a:pt x="984051" y="2299505"/>
                  </a:cubicBezTo>
                  <a:cubicBezTo>
                    <a:pt x="1008743" y="2306673"/>
                    <a:pt x="1032639" y="2313046"/>
                    <a:pt x="1058923" y="2314639"/>
                  </a:cubicBezTo>
                  <a:cubicBezTo>
                    <a:pt x="1101935" y="2317825"/>
                    <a:pt x="1135389" y="2337738"/>
                    <a:pt x="1144151" y="2384732"/>
                  </a:cubicBezTo>
                  <a:cubicBezTo>
                    <a:pt x="1147337" y="2400662"/>
                    <a:pt x="1156895" y="2406238"/>
                    <a:pt x="1172825" y="2405441"/>
                  </a:cubicBezTo>
                  <a:cubicBezTo>
                    <a:pt x="1188756" y="2404645"/>
                    <a:pt x="1203889" y="2409424"/>
                    <a:pt x="1218227" y="2415796"/>
                  </a:cubicBezTo>
                  <a:cubicBezTo>
                    <a:pt x="1230174" y="2421372"/>
                    <a:pt x="1242919" y="2425354"/>
                    <a:pt x="1256459" y="2425354"/>
                  </a:cubicBezTo>
                  <a:cubicBezTo>
                    <a:pt x="1279558" y="2426151"/>
                    <a:pt x="1298675" y="2436506"/>
                    <a:pt x="1315402" y="2453232"/>
                  </a:cubicBezTo>
                  <a:cubicBezTo>
                    <a:pt x="1332128" y="2470756"/>
                    <a:pt x="1347262" y="2490669"/>
                    <a:pt x="1367972" y="2504210"/>
                  </a:cubicBezTo>
                  <a:cubicBezTo>
                    <a:pt x="1393460" y="2520936"/>
                    <a:pt x="1406204" y="2545628"/>
                    <a:pt x="1417356" y="2573506"/>
                  </a:cubicBezTo>
                  <a:cubicBezTo>
                    <a:pt x="1434879" y="2617315"/>
                    <a:pt x="1407797" y="2669088"/>
                    <a:pt x="1360803" y="2679443"/>
                  </a:cubicBezTo>
                  <a:cubicBezTo>
                    <a:pt x="1327349" y="2687408"/>
                    <a:pt x="1293896" y="2694577"/>
                    <a:pt x="1258849" y="2692984"/>
                  </a:cubicBezTo>
                  <a:cubicBezTo>
                    <a:pt x="1225395" y="2691391"/>
                    <a:pt x="1191942" y="2692984"/>
                    <a:pt x="1158488" y="2692187"/>
                  </a:cubicBezTo>
                  <a:cubicBezTo>
                    <a:pt x="1145744" y="2692187"/>
                    <a:pt x="1138575" y="2696966"/>
                    <a:pt x="1132999" y="2708117"/>
                  </a:cubicBezTo>
                  <a:cubicBezTo>
                    <a:pt x="1121848" y="2730420"/>
                    <a:pt x="1116273" y="2754315"/>
                    <a:pt x="1110697" y="2777414"/>
                  </a:cubicBezTo>
                  <a:cubicBezTo>
                    <a:pt x="1101139" y="2817240"/>
                    <a:pt x="1109104" y="2849101"/>
                    <a:pt x="1144151" y="2873793"/>
                  </a:cubicBezTo>
                  <a:cubicBezTo>
                    <a:pt x="1155302" y="2880961"/>
                    <a:pt x="1164860" y="2891316"/>
                    <a:pt x="1173622" y="2900874"/>
                  </a:cubicBezTo>
                  <a:cubicBezTo>
                    <a:pt x="1195924" y="2924770"/>
                    <a:pt x="1204686" y="2953444"/>
                    <a:pt x="1194331" y="2983712"/>
                  </a:cubicBezTo>
                  <a:cubicBezTo>
                    <a:pt x="1187959" y="3002828"/>
                    <a:pt x="1193535" y="3015572"/>
                    <a:pt x="1203889" y="3029910"/>
                  </a:cubicBezTo>
                  <a:cubicBezTo>
                    <a:pt x="1308233" y="3174079"/>
                    <a:pt x="1429303" y="3301522"/>
                    <a:pt x="1570287" y="3410644"/>
                  </a:cubicBezTo>
                  <a:cubicBezTo>
                    <a:pt x="1717642" y="3524546"/>
                    <a:pt x="1877742" y="3614552"/>
                    <a:pt x="2052179" y="3679070"/>
                  </a:cubicBezTo>
                  <a:cubicBezTo>
                    <a:pt x="2069702" y="3685442"/>
                    <a:pt x="2086429" y="3687832"/>
                    <a:pt x="2107138" y="3683849"/>
                  </a:cubicBezTo>
                  <a:cubicBezTo>
                    <a:pt x="2134220" y="3679070"/>
                    <a:pt x="2161301" y="3668715"/>
                    <a:pt x="2189179" y="3669512"/>
                  </a:cubicBezTo>
                  <a:cubicBezTo>
                    <a:pt x="2247325" y="3671105"/>
                    <a:pt x="2300692" y="3653582"/>
                    <a:pt x="2354855" y="3637651"/>
                  </a:cubicBezTo>
                  <a:cubicBezTo>
                    <a:pt x="2393884" y="3626500"/>
                    <a:pt x="2432117" y="3608977"/>
                    <a:pt x="2473536" y="3604197"/>
                  </a:cubicBezTo>
                  <a:cubicBezTo>
                    <a:pt x="2513361" y="3600215"/>
                    <a:pt x="2548408" y="3584285"/>
                    <a:pt x="2580269" y="3560389"/>
                  </a:cubicBezTo>
                  <a:cubicBezTo>
                    <a:pt x="2623280" y="3528528"/>
                    <a:pt x="2671868" y="3517377"/>
                    <a:pt x="2724438" y="3519767"/>
                  </a:cubicBezTo>
                  <a:cubicBezTo>
                    <a:pt x="2769043" y="3522156"/>
                    <a:pt x="2813648" y="3520563"/>
                    <a:pt x="2858253" y="3519767"/>
                  </a:cubicBezTo>
                  <a:cubicBezTo>
                    <a:pt x="2876573" y="3519767"/>
                    <a:pt x="2894096" y="3521360"/>
                    <a:pt x="2910823" y="3527732"/>
                  </a:cubicBezTo>
                  <a:cubicBezTo>
                    <a:pt x="2943480" y="3540476"/>
                    <a:pt x="2976934" y="3544459"/>
                    <a:pt x="3011184" y="3548441"/>
                  </a:cubicBezTo>
                  <a:cubicBezTo>
                    <a:pt x="3043841" y="3552424"/>
                    <a:pt x="3078091" y="3555610"/>
                    <a:pt x="3109155" y="3565965"/>
                  </a:cubicBezTo>
                  <a:cubicBezTo>
                    <a:pt x="3152963" y="3580302"/>
                    <a:pt x="3195975" y="3584285"/>
                    <a:pt x="3240580" y="3574727"/>
                  </a:cubicBezTo>
                  <a:cubicBezTo>
                    <a:pt x="3259697" y="3570744"/>
                    <a:pt x="3279610" y="3568354"/>
                    <a:pt x="3300319" y="3567558"/>
                  </a:cubicBezTo>
                  <a:cubicBezTo>
                    <a:pt x="3362447" y="3565965"/>
                    <a:pt x="3419796" y="3543662"/>
                    <a:pt x="3474756" y="3516581"/>
                  </a:cubicBezTo>
                  <a:cubicBezTo>
                    <a:pt x="3509006" y="3499854"/>
                    <a:pt x="3540070" y="3478348"/>
                    <a:pt x="3573524" y="3461621"/>
                  </a:cubicBezTo>
                  <a:cubicBezTo>
                    <a:pt x="3634855" y="3429761"/>
                    <a:pt x="3695391" y="3400290"/>
                    <a:pt x="3749554" y="3355685"/>
                  </a:cubicBezTo>
                  <a:cubicBezTo>
                    <a:pt x="3825223" y="3293556"/>
                    <a:pt x="3883368" y="3220277"/>
                    <a:pt x="3926380" y="3134253"/>
                  </a:cubicBezTo>
                  <a:cubicBezTo>
                    <a:pt x="3945497" y="3095224"/>
                    <a:pt x="3963020" y="3055398"/>
                    <a:pt x="3981340" y="3016369"/>
                  </a:cubicBezTo>
                  <a:cubicBezTo>
                    <a:pt x="3996474" y="2984508"/>
                    <a:pt x="4018776" y="2959816"/>
                    <a:pt x="4052230" y="2949462"/>
                  </a:cubicBezTo>
                  <a:cubicBezTo>
                    <a:pt x="4095241" y="2935921"/>
                    <a:pt x="4139847" y="2932735"/>
                    <a:pt x="4182062" y="2953444"/>
                  </a:cubicBezTo>
                  <a:cubicBezTo>
                    <a:pt x="4195603" y="2959816"/>
                    <a:pt x="4201179" y="2957427"/>
                    <a:pt x="4208347" y="2945479"/>
                  </a:cubicBezTo>
                  <a:cubicBezTo>
                    <a:pt x="4264103" y="2857066"/>
                    <a:pt x="4315080" y="2766263"/>
                    <a:pt x="4350127" y="2666699"/>
                  </a:cubicBezTo>
                  <a:cubicBezTo>
                    <a:pt x="4369243" y="2612535"/>
                    <a:pt x="4386767" y="2558372"/>
                    <a:pt x="4401104" y="2503413"/>
                  </a:cubicBezTo>
                  <a:cubicBezTo>
                    <a:pt x="4412255" y="2461197"/>
                    <a:pt x="4417034" y="2417389"/>
                    <a:pt x="4430575" y="2376767"/>
                  </a:cubicBezTo>
                  <a:cubicBezTo>
                    <a:pt x="4439336" y="2349685"/>
                    <a:pt x="4430575" y="2318621"/>
                    <a:pt x="4447302" y="2293133"/>
                  </a:cubicBezTo>
                  <a:cubicBezTo>
                    <a:pt x="4451284" y="2287557"/>
                    <a:pt x="4448895" y="2277999"/>
                    <a:pt x="4449691" y="2270034"/>
                  </a:cubicBezTo>
                  <a:cubicBezTo>
                    <a:pt x="4450488" y="2259679"/>
                    <a:pt x="4448098" y="2249324"/>
                    <a:pt x="4450488" y="2239766"/>
                  </a:cubicBezTo>
                  <a:cubicBezTo>
                    <a:pt x="4468011" y="2182417"/>
                    <a:pt x="4446505" y="2122678"/>
                    <a:pt x="4463232" y="2065329"/>
                  </a:cubicBezTo>
                  <a:cubicBezTo>
                    <a:pt x="4450488" y="2036655"/>
                    <a:pt x="4460842" y="2002404"/>
                    <a:pt x="4456064" y="1964172"/>
                  </a:cubicBezTo>
                  <a:close/>
                  <a:moveTo>
                    <a:pt x="2671071" y="3953868"/>
                  </a:moveTo>
                  <a:cubicBezTo>
                    <a:pt x="2622484" y="3951478"/>
                    <a:pt x="2571507" y="3952275"/>
                    <a:pt x="2520530" y="3947496"/>
                  </a:cubicBezTo>
                  <a:cubicBezTo>
                    <a:pt x="2418576" y="3937938"/>
                    <a:pt x="2318215" y="3923600"/>
                    <a:pt x="2218651" y="3899705"/>
                  </a:cubicBezTo>
                  <a:cubicBezTo>
                    <a:pt x="2088818" y="3867844"/>
                    <a:pt x="1962969" y="3824036"/>
                    <a:pt x="1841898" y="3766687"/>
                  </a:cubicBezTo>
                  <a:cubicBezTo>
                    <a:pt x="1585420" y="3644820"/>
                    <a:pt x="1363989" y="3475959"/>
                    <a:pt x="1179994" y="3259306"/>
                  </a:cubicBezTo>
                  <a:cubicBezTo>
                    <a:pt x="1076447" y="3137439"/>
                    <a:pt x="988830" y="3005218"/>
                    <a:pt x="916347" y="2862642"/>
                  </a:cubicBezTo>
                  <a:cubicBezTo>
                    <a:pt x="858998" y="2750333"/>
                    <a:pt x="815190" y="2633245"/>
                    <a:pt x="780143" y="2511378"/>
                  </a:cubicBezTo>
                  <a:cubicBezTo>
                    <a:pt x="741910" y="2375970"/>
                    <a:pt x="718015" y="2238173"/>
                    <a:pt x="710050" y="2098783"/>
                  </a:cubicBezTo>
                  <a:cubicBezTo>
                    <a:pt x="705270" y="2003201"/>
                    <a:pt x="705270" y="1907619"/>
                    <a:pt x="713236" y="1812037"/>
                  </a:cubicBezTo>
                  <a:cubicBezTo>
                    <a:pt x="721997" y="1713269"/>
                    <a:pt x="736335" y="1616094"/>
                    <a:pt x="759434" y="1519716"/>
                  </a:cubicBezTo>
                  <a:cubicBezTo>
                    <a:pt x="799259" y="1352448"/>
                    <a:pt x="858998" y="1192348"/>
                    <a:pt x="941039" y="1041010"/>
                  </a:cubicBezTo>
                  <a:cubicBezTo>
                    <a:pt x="1026266" y="883300"/>
                    <a:pt x="1129017" y="739131"/>
                    <a:pt x="1254070" y="610892"/>
                  </a:cubicBezTo>
                  <a:cubicBezTo>
                    <a:pt x="1300268" y="563101"/>
                    <a:pt x="1347262" y="515310"/>
                    <a:pt x="1399036" y="472298"/>
                  </a:cubicBezTo>
                  <a:cubicBezTo>
                    <a:pt x="1420542" y="454774"/>
                    <a:pt x="1418949" y="446809"/>
                    <a:pt x="1397443" y="433269"/>
                  </a:cubicBezTo>
                  <a:cubicBezTo>
                    <a:pt x="1368768" y="414949"/>
                    <a:pt x="1340094" y="396629"/>
                    <a:pt x="1312215" y="376716"/>
                  </a:cubicBezTo>
                  <a:cubicBezTo>
                    <a:pt x="1281948" y="355210"/>
                    <a:pt x="1251680" y="332908"/>
                    <a:pt x="1221413" y="310605"/>
                  </a:cubicBezTo>
                  <a:cubicBezTo>
                    <a:pt x="1154505" y="262018"/>
                    <a:pt x="1082819" y="221395"/>
                    <a:pt x="1012726" y="177587"/>
                  </a:cubicBezTo>
                  <a:cubicBezTo>
                    <a:pt x="984847" y="160064"/>
                    <a:pt x="952987" y="160860"/>
                    <a:pt x="929888" y="182366"/>
                  </a:cubicBezTo>
                  <a:cubicBezTo>
                    <a:pt x="872539" y="234936"/>
                    <a:pt x="821562" y="293082"/>
                    <a:pt x="772178" y="352820"/>
                  </a:cubicBezTo>
                  <a:cubicBezTo>
                    <a:pt x="758637" y="368751"/>
                    <a:pt x="741910" y="383088"/>
                    <a:pt x="731556" y="400611"/>
                  </a:cubicBezTo>
                  <a:cubicBezTo>
                    <a:pt x="697305" y="459554"/>
                    <a:pt x="650311" y="509734"/>
                    <a:pt x="614468" y="567083"/>
                  </a:cubicBezTo>
                  <a:cubicBezTo>
                    <a:pt x="594555" y="599740"/>
                    <a:pt x="570659" y="630008"/>
                    <a:pt x="550746" y="663462"/>
                  </a:cubicBezTo>
                  <a:cubicBezTo>
                    <a:pt x="522868" y="710456"/>
                    <a:pt x="491008" y="755061"/>
                    <a:pt x="463926" y="802852"/>
                  </a:cubicBezTo>
                  <a:cubicBezTo>
                    <a:pt x="431269" y="860997"/>
                    <a:pt x="397019" y="918347"/>
                    <a:pt x="364362" y="976492"/>
                  </a:cubicBezTo>
                  <a:cubicBezTo>
                    <a:pt x="331705" y="1034638"/>
                    <a:pt x="302234" y="1095173"/>
                    <a:pt x="275948" y="1157301"/>
                  </a:cubicBezTo>
                  <a:cubicBezTo>
                    <a:pt x="262408" y="1188365"/>
                    <a:pt x="246477" y="1218633"/>
                    <a:pt x="235326" y="1251290"/>
                  </a:cubicBezTo>
                  <a:cubicBezTo>
                    <a:pt x="232140" y="1260848"/>
                    <a:pt x="236123" y="1272000"/>
                    <a:pt x="227361" y="1279965"/>
                  </a:cubicBezTo>
                  <a:cubicBezTo>
                    <a:pt x="206652" y="1298285"/>
                    <a:pt x="215413" y="1330942"/>
                    <a:pt x="193907" y="1349262"/>
                  </a:cubicBezTo>
                  <a:cubicBezTo>
                    <a:pt x="185146" y="1409797"/>
                    <a:pt x="154082" y="1464756"/>
                    <a:pt x="146116" y="1526088"/>
                  </a:cubicBezTo>
                  <a:cubicBezTo>
                    <a:pt x="144523" y="1540425"/>
                    <a:pt x="133372" y="1549187"/>
                    <a:pt x="132576" y="1563524"/>
                  </a:cubicBezTo>
                  <a:cubicBezTo>
                    <a:pt x="130983" y="1608926"/>
                    <a:pt x="112663" y="1651141"/>
                    <a:pt x="102308" y="1694153"/>
                  </a:cubicBezTo>
                  <a:cubicBezTo>
                    <a:pt x="97529" y="1713269"/>
                    <a:pt x="92750" y="1731589"/>
                    <a:pt x="92750" y="1751502"/>
                  </a:cubicBezTo>
                  <a:cubicBezTo>
                    <a:pt x="92750" y="1756281"/>
                    <a:pt x="93546" y="1761060"/>
                    <a:pt x="91953" y="1765043"/>
                  </a:cubicBezTo>
                  <a:cubicBezTo>
                    <a:pt x="76820" y="1805665"/>
                    <a:pt x="72837" y="1847880"/>
                    <a:pt x="68854" y="1890892"/>
                  </a:cubicBezTo>
                  <a:cubicBezTo>
                    <a:pt x="65668" y="1935497"/>
                    <a:pt x="57703" y="1980102"/>
                    <a:pt x="56907" y="2025503"/>
                  </a:cubicBezTo>
                  <a:cubicBezTo>
                    <a:pt x="55314" y="2160115"/>
                    <a:pt x="53721" y="2295522"/>
                    <a:pt x="71244" y="2430133"/>
                  </a:cubicBezTo>
                  <a:cubicBezTo>
                    <a:pt x="75226" y="2462791"/>
                    <a:pt x="85581" y="2493855"/>
                    <a:pt x="87971" y="2527308"/>
                  </a:cubicBezTo>
                  <a:cubicBezTo>
                    <a:pt x="89564" y="2555983"/>
                    <a:pt x="98325" y="2585454"/>
                    <a:pt x="103901" y="2614129"/>
                  </a:cubicBezTo>
                  <a:cubicBezTo>
                    <a:pt x="111866" y="2660326"/>
                    <a:pt x="125407" y="2705728"/>
                    <a:pt x="136558" y="2751129"/>
                  </a:cubicBezTo>
                  <a:cubicBezTo>
                    <a:pt x="144523" y="2786176"/>
                    <a:pt x="156471" y="2822019"/>
                    <a:pt x="167622" y="2857862"/>
                  </a:cubicBezTo>
                  <a:cubicBezTo>
                    <a:pt x="184349" y="2912822"/>
                    <a:pt x="205855" y="2965392"/>
                    <a:pt x="228954" y="3017166"/>
                  </a:cubicBezTo>
                  <a:cubicBezTo>
                    <a:pt x="244088" y="3050619"/>
                    <a:pt x="259222" y="3084869"/>
                    <a:pt x="277541" y="3117527"/>
                  </a:cubicBezTo>
                  <a:cubicBezTo>
                    <a:pt x="296658" y="3150980"/>
                    <a:pt x="314181" y="3186027"/>
                    <a:pt x="330908" y="3220277"/>
                  </a:cubicBezTo>
                  <a:cubicBezTo>
                    <a:pt x="341263" y="3242579"/>
                    <a:pt x="361176" y="3259306"/>
                    <a:pt x="370734" y="3280812"/>
                  </a:cubicBezTo>
                  <a:cubicBezTo>
                    <a:pt x="389850" y="3324621"/>
                    <a:pt x="417728" y="3362853"/>
                    <a:pt x="444810" y="3401086"/>
                  </a:cubicBezTo>
                  <a:cubicBezTo>
                    <a:pt x="483043" y="3454453"/>
                    <a:pt x="519682" y="3509412"/>
                    <a:pt x="561898" y="3560389"/>
                  </a:cubicBezTo>
                  <a:cubicBezTo>
                    <a:pt x="608892" y="3616942"/>
                    <a:pt x="662259" y="3667122"/>
                    <a:pt x="715625" y="3717303"/>
                  </a:cubicBezTo>
                  <a:cubicBezTo>
                    <a:pt x="750672" y="3750757"/>
                    <a:pt x="788108" y="3781024"/>
                    <a:pt x="826341" y="3811292"/>
                  </a:cubicBezTo>
                  <a:cubicBezTo>
                    <a:pt x="862184" y="3839966"/>
                    <a:pt x="898027" y="3869437"/>
                    <a:pt x="936260" y="3895722"/>
                  </a:cubicBezTo>
                  <a:cubicBezTo>
                    <a:pt x="991220" y="3933955"/>
                    <a:pt x="1046179" y="3972188"/>
                    <a:pt x="1102732" y="4007234"/>
                  </a:cubicBezTo>
                  <a:cubicBezTo>
                    <a:pt x="1131406" y="4025554"/>
                    <a:pt x="1159284" y="4046264"/>
                    <a:pt x="1189552" y="4060601"/>
                  </a:cubicBezTo>
                  <a:cubicBezTo>
                    <a:pt x="1241326" y="4085293"/>
                    <a:pt x="1287524" y="4119543"/>
                    <a:pt x="1341687" y="4139456"/>
                  </a:cubicBezTo>
                  <a:cubicBezTo>
                    <a:pt x="1391867" y="4158573"/>
                    <a:pt x="1439658" y="4184858"/>
                    <a:pt x="1489839" y="4206364"/>
                  </a:cubicBezTo>
                  <a:cubicBezTo>
                    <a:pt x="1541612" y="4227869"/>
                    <a:pt x="1593386" y="4247782"/>
                    <a:pt x="1645956" y="4266102"/>
                  </a:cubicBezTo>
                  <a:cubicBezTo>
                    <a:pt x="1667462" y="4273271"/>
                    <a:pt x="1689764" y="4284422"/>
                    <a:pt x="1711270" y="4286812"/>
                  </a:cubicBezTo>
                  <a:cubicBezTo>
                    <a:pt x="1756671" y="4292387"/>
                    <a:pt x="1796497" y="4313893"/>
                    <a:pt x="1841898" y="4321062"/>
                  </a:cubicBezTo>
                  <a:cubicBezTo>
                    <a:pt x="1891282" y="4329824"/>
                    <a:pt x="1939870" y="4344957"/>
                    <a:pt x="1989254" y="4356109"/>
                  </a:cubicBezTo>
                  <a:cubicBezTo>
                    <a:pt x="2003591" y="4359294"/>
                    <a:pt x="2019522" y="4352126"/>
                    <a:pt x="2032266" y="4359294"/>
                  </a:cubicBezTo>
                  <a:cubicBezTo>
                    <a:pt x="2048196" y="4368853"/>
                    <a:pt x="2064126" y="4368056"/>
                    <a:pt x="2080057" y="4368056"/>
                  </a:cubicBezTo>
                  <a:cubicBezTo>
                    <a:pt x="2089615" y="4368056"/>
                    <a:pt x="2099970" y="4371242"/>
                    <a:pt x="2109528" y="4372039"/>
                  </a:cubicBezTo>
                  <a:cubicBezTo>
                    <a:pt x="2137406" y="4373632"/>
                    <a:pt x="2162098" y="4387172"/>
                    <a:pt x="2189976" y="4388766"/>
                  </a:cubicBezTo>
                  <a:cubicBezTo>
                    <a:pt x="2238563" y="4390359"/>
                    <a:pt x="2286354" y="4399917"/>
                    <a:pt x="2335738" y="4396731"/>
                  </a:cubicBezTo>
                  <a:cubicBezTo>
                    <a:pt x="2338924" y="4396731"/>
                    <a:pt x="2342907" y="4396731"/>
                    <a:pt x="2345296" y="4398324"/>
                  </a:cubicBezTo>
                  <a:cubicBezTo>
                    <a:pt x="2365209" y="4412661"/>
                    <a:pt x="2387512" y="4408678"/>
                    <a:pt x="2409814" y="4408678"/>
                  </a:cubicBezTo>
                  <a:cubicBezTo>
                    <a:pt x="2463977" y="4408678"/>
                    <a:pt x="2518937" y="4408678"/>
                    <a:pt x="2573100" y="4408678"/>
                  </a:cubicBezTo>
                  <a:cubicBezTo>
                    <a:pt x="2581862" y="4408678"/>
                    <a:pt x="2593013" y="4411068"/>
                    <a:pt x="2599385" y="4407085"/>
                  </a:cubicBezTo>
                  <a:cubicBezTo>
                    <a:pt x="2622484" y="4392748"/>
                    <a:pt x="2646380" y="4398324"/>
                    <a:pt x="2671071" y="4396731"/>
                  </a:cubicBezTo>
                  <a:cubicBezTo>
                    <a:pt x="2682223" y="4395934"/>
                    <a:pt x="2694171" y="4398324"/>
                    <a:pt x="2704525" y="4395138"/>
                  </a:cubicBezTo>
                  <a:cubicBezTo>
                    <a:pt x="2738775" y="4382394"/>
                    <a:pt x="2776212" y="4389562"/>
                    <a:pt x="2812055" y="4379207"/>
                  </a:cubicBezTo>
                  <a:cubicBezTo>
                    <a:pt x="2855863" y="4367260"/>
                    <a:pt x="2902061" y="4362481"/>
                    <a:pt x="2946666" y="4352922"/>
                  </a:cubicBezTo>
                  <a:cubicBezTo>
                    <a:pt x="2960207" y="4349737"/>
                    <a:pt x="2973747" y="4353719"/>
                    <a:pt x="2985695" y="4348940"/>
                  </a:cubicBezTo>
                  <a:cubicBezTo>
                    <a:pt x="3035876" y="4326637"/>
                    <a:pt x="3090039" y="4316283"/>
                    <a:pt x="3141812" y="4297166"/>
                  </a:cubicBezTo>
                  <a:cubicBezTo>
                    <a:pt x="3159336" y="4290794"/>
                    <a:pt x="3179249" y="4293980"/>
                    <a:pt x="3195975" y="4283625"/>
                  </a:cubicBezTo>
                  <a:cubicBezTo>
                    <a:pt x="3219074" y="4268492"/>
                    <a:pt x="3246952" y="4261323"/>
                    <a:pt x="3272441" y="4251765"/>
                  </a:cubicBezTo>
                  <a:cubicBezTo>
                    <a:pt x="3322621" y="4233445"/>
                    <a:pt x="3373598" y="4215922"/>
                    <a:pt x="3423779" y="4196009"/>
                  </a:cubicBezTo>
                  <a:cubicBezTo>
                    <a:pt x="3442099" y="4188840"/>
                    <a:pt x="3458029" y="4176892"/>
                    <a:pt x="3476349" y="4170520"/>
                  </a:cubicBezTo>
                  <a:cubicBezTo>
                    <a:pt x="3519361" y="4155386"/>
                    <a:pt x="3557594" y="4131491"/>
                    <a:pt x="3599012" y="4111578"/>
                  </a:cubicBezTo>
                  <a:cubicBezTo>
                    <a:pt x="3612553" y="4105206"/>
                    <a:pt x="3615739" y="4098037"/>
                    <a:pt x="3608570" y="4082904"/>
                  </a:cubicBezTo>
                  <a:cubicBezTo>
                    <a:pt x="3590251" y="4041485"/>
                    <a:pt x="3568745" y="4001659"/>
                    <a:pt x="3552018" y="3960240"/>
                  </a:cubicBezTo>
                  <a:cubicBezTo>
                    <a:pt x="3532901" y="3913246"/>
                    <a:pt x="3507413" y="3869437"/>
                    <a:pt x="3489093" y="3821646"/>
                  </a:cubicBezTo>
                  <a:cubicBezTo>
                    <a:pt x="3475552" y="3787396"/>
                    <a:pt x="3474756" y="3787396"/>
                    <a:pt x="3441302" y="3801733"/>
                  </a:cubicBezTo>
                  <a:cubicBezTo>
                    <a:pt x="3196772" y="3902095"/>
                    <a:pt x="2940294" y="3954664"/>
                    <a:pt x="2671071" y="3953868"/>
                  </a:cubicBezTo>
                  <a:close/>
                  <a:moveTo>
                    <a:pt x="2299099" y="4629313"/>
                  </a:moveTo>
                  <a:cubicBezTo>
                    <a:pt x="2299099" y="4629313"/>
                    <a:pt x="2299099" y="4629313"/>
                    <a:pt x="2299099" y="4629313"/>
                  </a:cubicBezTo>
                  <a:cubicBezTo>
                    <a:pt x="2272017" y="4629313"/>
                    <a:pt x="2245732" y="4629313"/>
                    <a:pt x="2218651" y="4629313"/>
                  </a:cubicBezTo>
                  <a:cubicBezTo>
                    <a:pt x="2210685" y="4629313"/>
                    <a:pt x="2201127" y="4627720"/>
                    <a:pt x="2195552" y="4631703"/>
                  </a:cubicBezTo>
                  <a:cubicBezTo>
                    <a:pt x="2179621" y="4642854"/>
                    <a:pt x="2161301" y="4642057"/>
                    <a:pt x="2143778" y="4640465"/>
                  </a:cubicBezTo>
                  <a:cubicBezTo>
                    <a:pt x="2104749" y="4637279"/>
                    <a:pt x="2067312" y="4653209"/>
                    <a:pt x="2028283" y="4649226"/>
                  </a:cubicBezTo>
                  <a:cubicBezTo>
                    <a:pt x="2025894" y="4649226"/>
                    <a:pt x="2023504" y="4649226"/>
                    <a:pt x="2021911" y="4650023"/>
                  </a:cubicBezTo>
                  <a:cubicBezTo>
                    <a:pt x="2001998" y="4664360"/>
                    <a:pt x="1979696" y="4659581"/>
                    <a:pt x="1957393" y="4660378"/>
                  </a:cubicBezTo>
                  <a:cubicBezTo>
                    <a:pt x="1943853" y="4660378"/>
                    <a:pt x="1931108" y="4663563"/>
                    <a:pt x="1918364" y="4665157"/>
                  </a:cubicBezTo>
                  <a:cubicBezTo>
                    <a:pt x="1888893" y="4669139"/>
                    <a:pt x="1861811" y="4685069"/>
                    <a:pt x="1830747" y="4680291"/>
                  </a:cubicBezTo>
                  <a:cubicBezTo>
                    <a:pt x="1824375" y="4679494"/>
                    <a:pt x="1818003" y="4683476"/>
                    <a:pt x="1811631" y="4684273"/>
                  </a:cubicBezTo>
                  <a:cubicBezTo>
                    <a:pt x="1786142" y="4688256"/>
                    <a:pt x="1759857" y="4694628"/>
                    <a:pt x="1734369" y="4698610"/>
                  </a:cubicBezTo>
                  <a:cubicBezTo>
                    <a:pt x="1693747" y="4704186"/>
                    <a:pt x="1655514" y="4717726"/>
                    <a:pt x="1616484" y="4725692"/>
                  </a:cubicBezTo>
                  <a:cubicBezTo>
                    <a:pt x="1581438" y="4732064"/>
                    <a:pt x="1547984" y="4747994"/>
                    <a:pt x="1514531" y="4759942"/>
                  </a:cubicBezTo>
                  <a:cubicBezTo>
                    <a:pt x="1449216" y="4783041"/>
                    <a:pt x="1385495" y="4808529"/>
                    <a:pt x="1328146" y="4848355"/>
                  </a:cubicBezTo>
                  <a:cubicBezTo>
                    <a:pt x="1301064" y="4866675"/>
                    <a:pt x="1303454" y="4912076"/>
                    <a:pt x="1332925" y="4928803"/>
                  </a:cubicBezTo>
                  <a:cubicBezTo>
                    <a:pt x="1359210" y="4943141"/>
                    <a:pt x="1383105" y="4960664"/>
                    <a:pt x="1411780" y="4970222"/>
                  </a:cubicBezTo>
                  <a:cubicBezTo>
                    <a:pt x="1426117" y="4975001"/>
                    <a:pt x="1441251" y="4972611"/>
                    <a:pt x="1453199" y="4978984"/>
                  </a:cubicBezTo>
                  <a:cubicBezTo>
                    <a:pt x="1495414" y="5002083"/>
                    <a:pt x="1543205" y="4994117"/>
                    <a:pt x="1587810" y="5006862"/>
                  </a:cubicBezTo>
                  <a:cubicBezTo>
                    <a:pt x="1644363" y="5022792"/>
                    <a:pt x="1705694" y="5010845"/>
                    <a:pt x="1763840" y="5027571"/>
                  </a:cubicBezTo>
                  <a:cubicBezTo>
                    <a:pt x="1810038" y="5040315"/>
                    <a:pt x="1858625" y="5037129"/>
                    <a:pt x="1905620" y="5036333"/>
                  </a:cubicBezTo>
                  <a:cubicBezTo>
                    <a:pt x="1915178" y="5036333"/>
                    <a:pt x="1927922" y="5033943"/>
                    <a:pt x="1935091" y="5039519"/>
                  </a:cubicBezTo>
                  <a:cubicBezTo>
                    <a:pt x="1951818" y="5050670"/>
                    <a:pt x="1969341" y="5049874"/>
                    <a:pt x="1986864" y="5048280"/>
                  </a:cubicBezTo>
                  <a:cubicBezTo>
                    <a:pt x="2025894" y="5044298"/>
                    <a:pt x="2063330" y="5053060"/>
                    <a:pt x="2101563" y="5055449"/>
                  </a:cubicBezTo>
                  <a:cubicBezTo>
                    <a:pt x="2158115" y="5059432"/>
                    <a:pt x="2217057" y="5046688"/>
                    <a:pt x="2272017" y="5068990"/>
                  </a:cubicBezTo>
                  <a:cubicBezTo>
                    <a:pt x="2378750" y="5070583"/>
                    <a:pt x="2484687" y="5065804"/>
                    <a:pt x="2591420" y="5076158"/>
                  </a:cubicBezTo>
                  <a:cubicBezTo>
                    <a:pt x="2638414" y="5080938"/>
                    <a:pt x="2687002" y="5077752"/>
                    <a:pt x="2734793" y="5076955"/>
                  </a:cubicBezTo>
                  <a:cubicBezTo>
                    <a:pt x="2783380" y="5076158"/>
                    <a:pt x="2831171" y="5080938"/>
                    <a:pt x="2879759" y="5077752"/>
                  </a:cubicBezTo>
                  <a:cubicBezTo>
                    <a:pt x="2883741" y="5077752"/>
                    <a:pt x="2889317" y="5076955"/>
                    <a:pt x="2892503" y="5079345"/>
                  </a:cubicBezTo>
                  <a:cubicBezTo>
                    <a:pt x="2912416" y="5093682"/>
                    <a:pt x="2935515" y="5087310"/>
                    <a:pt x="2957021" y="5089699"/>
                  </a:cubicBezTo>
                  <a:cubicBezTo>
                    <a:pt x="2989678" y="5092886"/>
                    <a:pt x="3022335" y="5081734"/>
                    <a:pt x="3055789" y="5088903"/>
                  </a:cubicBezTo>
                  <a:cubicBezTo>
                    <a:pt x="3066143" y="5091292"/>
                    <a:pt x="3075702" y="5085717"/>
                    <a:pt x="3082074" y="5077752"/>
                  </a:cubicBezTo>
                  <a:cubicBezTo>
                    <a:pt x="3103580" y="5050670"/>
                    <a:pt x="3134644" y="5033943"/>
                    <a:pt x="3159336" y="5010048"/>
                  </a:cubicBezTo>
                  <a:cubicBezTo>
                    <a:pt x="3182435" y="4986949"/>
                    <a:pt x="3213499" y="4983763"/>
                    <a:pt x="3242173" y="4998100"/>
                  </a:cubicBezTo>
                  <a:cubicBezTo>
                    <a:pt x="3281202" y="5018810"/>
                    <a:pt x="3323418" y="5031554"/>
                    <a:pt x="3362447" y="5052263"/>
                  </a:cubicBezTo>
                  <a:cubicBezTo>
                    <a:pt x="3375191" y="5059432"/>
                    <a:pt x="3392715" y="5072176"/>
                    <a:pt x="3407848" y="5064211"/>
                  </a:cubicBezTo>
                  <a:cubicBezTo>
                    <a:pt x="3422982" y="5056246"/>
                    <a:pt x="3438116" y="5057839"/>
                    <a:pt x="3453250" y="5057042"/>
                  </a:cubicBezTo>
                  <a:cubicBezTo>
                    <a:pt x="3475552" y="5055449"/>
                    <a:pt x="3497855" y="5060228"/>
                    <a:pt x="3519361" y="5053856"/>
                  </a:cubicBezTo>
                  <a:cubicBezTo>
                    <a:pt x="3552814" y="5044298"/>
                    <a:pt x="3590251" y="5053060"/>
                    <a:pt x="3622908" y="5037129"/>
                  </a:cubicBezTo>
                  <a:cubicBezTo>
                    <a:pt x="3677867" y="5043502"/>
                    <a:pt x="3729641" y="5023589"/>
                    <a:pt x="3782211" y="5014827"/>
                  </a:cubicBezTo>
                  <a:cubicBezTo>
                    <a:pt x="3828409" y="5006862"/>
                    <a:pt x="3873014" y="4991728"/>
                    <a:pt x="3917619" y="4976594"/>
                  </a:cubicBezTo>
                  <a:cubicBezTo>
                    <a:pt x="3949479" y="4966239"/>
                    <a:pt x="3982136" y="4953495"/>
                    <a:pt x="4007625" y="4929600"/>
                  </a:cubicBezTo>
                  <a:cubicBezTo>
                    <a:pt x="4027538" y="4911280"/>
                    <a:pt x="4027538" y="4888977"/>
                    <a:pt x="4003642" y="4878623"/>
                  </a:cubicBezTo>
                  <a:cubicBezTo>
                    <a:pt x="3970189" y="4863489"/>
                    <a:pt x="3942311" y="4838001"/>
                    <a:pt x="3907264" y="4826849"/>
                  </a:cubicBezTo>
                  <a:cubicBezTo>
                    <a:pt x="3863456" y="4812512"/>
                    <a:pt x="3821240" y="4793395"/>
                    <a:pt x="3777432" y="4778262"/>
                  </a:cubicBezTo>
                  <a:cubicBezTo>
                    <a:pt x="3723269" y="4759942"/>
                    <a:pt x="3668309" y="4747198"/>
                    <a:pt x="3614943" y="4728082"/>
                  </a:cubicBezTo>
                  <a:cubicBezTo>
                    <a:pt x="3587861" y="4718523"/>
                    <a:pt x="3558390" y="4724099"/>
                    <a:pt x="3532105" y="4709761"/>
                  </a:cubicBezTo>
                  <a:cubicBezTo>
                    <a:pt x="3516175" y="4701000"/>
                    <a:pt x="3497855" y="4701000"/>
                    <a:pt x="3480331" y="4701796"/>
                  </a:cubicBezTo>
                  <a:cubicBezTo>
                    <a:pt x="3471570" y="4701796"/>
                    <a:pt x="3462808" y="4702593"/>
                    <a:pt x="3454046" y="4697814"/>
                  </a:cubicBezTo>
                  <a:cubicBezTo>
                    <a:pt x="3430151" y="4684273"/>
                    <a:pt x="3402273" y="4682680"/>
                    <a:pt x="3377581" y="4682680"/>
                  </a:cubicBezTo>
                  <a:cubicBezTo>
                    <a:pt x="3340941" y="4682680"/>
                    <a:pt x="3305895" y="4671529"/>
                    <a:pt x="3270051" y="4666750"/>
                  </a:cubicBezTo>
                  <a:cubicBezTo>
                    <a:pt x="3227039" y="4660378"/>
                    <a:pt x="3183231" y="4663563"/>
                    <a:pt x="3139423" y="4651616"/>
                  </a:cubicBezTo>
                  <a:cubicBezTo>
                    <a:pt x="3094021" y="4639668"/>
                    <a:pt x="3045434" y="4638872"/>
                    <a:pt x="2997643" y="4642057"/>
                  </a:cubicBezTo>
                  <a:cubicBezTo>
                    <a:pt x="2993660" y="4642057"/>
                    <a:pt x="2988085" y="4642854"/>
                    <a:pt x="2984899" y="4640465"/>
                  </a:cubicBezTo>
                  <a:cubicBezTo>
                    <a:pt x="2964986" y="4626127"/>
                    <a:pt x="2941887" y="4630906"/>
                    <a:pt x="2920381" y="4630906"/>
                  </a:cubicBezTo>
                  <a:cubicBezTo>
                    <a:pt x="2888520" y="4630906"/>
                    <a:pt x="2887724" y="4631703"/>
                    <a:pt x="2886927" y="4665157"/>
                  </a:cubicBezTo>
                  <a:cubicBezTo>
                    <a:pt x="2886927" y="4702593"/>
                    <a:pt x="2886927" y="4740826"/>
                    <a:pt x="2886927" y="4779058"/>
                  </a:cubicBezTo>
                  <a:cubicBezTo>
                    <a:pt x="2886131" y="4806140"/>
                    <a:pt x="2879759" y="4813308"/>
                    <a:pt x="2853474" y="4823663"/>
                  </a:cubicBezTo>
                  <a:cubicBezTo>
                    <a:pt x="2835154" y="4831629"/>
                    <a:pt x="2814444" y="4833221"/>
                    <a:pt x="2796921" y="4840390"/>
                  </a:cubicBezTo>
                  <a:cubicBezTo>
                    <a:pt x="2730014" y="4867472"/>
                    <a:pt x="2660717" y="4859507"/>
                    <a:pt x="2593809" y="4854727"/>
                  </a:cubicBezTo>
                  <a:cubicBezTo>
                    <a:pt x="2550001" y="4851541"/>
                    <a:pt x="2506193" y="4838797"/>
                    <a:pt x="2463977" y="4822070"/>
                  </a:cubicBezTo>
                  <a:cubicBezTo>
                    <a:pt x="2434506" y="4810123"/>
                    <a:pt x="2406628" y="4776669"/>
                    <a:pt x="2406628" y="4744808"/>
                  </a:cubicBezTo>
                  <a:cubicBezTo>
                    <a:pt x="2405832" y="4714541"/>
                    <a:pt x="2405832" y="4685069"/>
                    <a:pt x="2406628" y="4654802"/>
                  </a:cubicBezTo>
                  <a:cubicBezTo>
                    <a:pt x="2406628" y="4637279"/>
                    <a:pt x="2399460" y="4630906"/>
                    <a:pt x="2382733" y="4630906"/>
                  </a:cubicBezTo>
                  <a:cubicBezTo>
                    <a:pt x="2354058" y="4629313"/>
                    <a:pt x="2326977" y="4629313"/>
                    <a:pt x="2299099" y="4629313"/>
                  </a:cubicBezTo>
                  <a:close/>
                  <a:moveTo>
                    <a:pt x="3536884" y="5249799"/>
                  </a:moveTo>
                  <a:cubicBezTo>
                    <a:pt x="3526529" y="5245817"/>
                    <a:pt x="3515378" y="5253782"/>
                    <a:pt x="3503430" y="5260154"/>
                  </a:cubicBezTo>
                  <a:cubicBezTo>
                    <a:pt x="3483517" y="5271305"/>
                    <a:pt x="3473163" y="5292811"/>
                    <a:pt x="3456436" y="5305555"/>
                  </a:cubicBezTo>
                  <a:cubicBezTo>
                    <a:pt x="3398290" y="5350160"/>
                    <a:pt x="3359261" y="5412288"/>
                    <a:pt x="3305895" y="5460079"/>
                  </a:cubicBezTo>
                  <a:cubicBezTo>
                    <a:pt x="3295540" y="5469637"/>
                    <a:pt x="3291557" y="5482381"/>
                    <a:pt x="3287575" y="5494329"/>
                  </a:cubicBezTo>
                  <a:cubicBezTo>
                    <a:pt x="3281999" y="5511853"/>
                    <a:pt x="3289168" y="5527783"/>
                    <a:pt x="3302708" y="5538934"/>
                  </a:cubicBezTo>
                  <a:cubicBezTo>
                    <a:pt x="3339348" y="5567609"/>
                    <a:pt x="3384750" y="5581946"/>
                    <a:pt x="3422982" y="5607435"/>
                  </a:cubicBezTo>
                  <a:cubicBezTo>
                    <a:pt x="3445285" y="5622569"/>
                    <a:pt x="3473959" y="5625754"/>
                    <a:pt x="3497058" y="5640092"/>
                  </a:cubicBezTo>
                  <a:cubicBezTo>
                    <a:pt x="3554408" y="5675138"/>
                    <a:pt x="3618129" y="5696644"/>
                    <a:pt x="3678664" y="5725319"/>
                  </a:cubicBezTo>
                  <a:cubicBezTo>
                    <a:pt x="3719286" y="5745232"/>
                    <a:pt x="3763095" y="5761162"/>
                    <a:pt x="3807699" y="5773906"/>
                  </a:cubicBezTo>
                  <a:cubicBezTo>
                    <a:pt x="3838763" y="5782668"/>
                    <a:pt x="3860270" y="5773906"/>
                    <a:pt x="3882572" y="5757179"/>
                  </a:cubicBezTo>
                  <a:cubicBezTo>
                    <a:pt x="3888944" y="5752400"/>
                    <a:pt x="3893723" y="5746028"/>
                    <a:pt x="3899299" y="5741249"/>
                  </a:cubicBezTo>
                  <a:cubicBezTo>
                    <a:pt x="3960631" y="5680714"/>
                    <a:pt x="4021962" y="5620179"/>
                    <a:pt x="4076922" y="5552475"/>
                  </a:cubicBezTo>
                  <a:cubicBezTo>
                    <a:pt x="4085684" y="5541324"/>
                    <a:pt x="4090463" y="5526987"/>
                    <a:pt x="4102410" y="5517428"/>
                  </a:cubicBezTo>
                  <a:cubicBezTo>
                    <a:pt x="4107189" y="5513446"/>
                    <a:pt x="4108782" y="5507074"/>
                    <a:pt x="4104800" y="5502294"/>
                  </a:cubicBezTo>
                  <a:cubicBezTo>
                    <a:pt x="4091259" y="5485568"/>
                    <a:pt x="4081701" y="5464859"/>
                    <a:pt x="4058602" y="5457690"/>
                  </a:cubicBezTo>
                  <a:cubicBezTo>
                    <a:pt x="4016387" y="5444149"/>
                    <a:pt x="3977357" y="5425033"/>
                    <a:pt x="3936735" y="5407509"/>
                  </a:cubicBezTo>
                  <a:cubicBezTo>
                    <a:pt x="3920008" y="5399544"/>
                    <a:pt x="3902485" y="5392375"/>
                    <a:pt x="3885758" y="5385207"/>
                  </a:cubicBezTo>
                  <a:cubicBezTo>
                    <a:pt x="3865845" y="5376445"/>
                    <a:pt x="3844339" y="5370073"/>
                    <a:pt x="3824426" y="5361311"/>
                  </a:cubicBezTo>
                  <a:cubicBezTo>
                    <a:pt x="3771856" y="5337416"/>
                    <a:pt x="3720083" y="5312724"/>
                    <a:pt x="3666716" y="5292015"/>
                  </a:cubicBezTo>
                  <a:cubicBezTo>
                    <a:pt x="3636449" y="5280067"/>
                    <a:pt x="3605384" y="5268119"/>
                    <a:pt x="3575117" y="5256171"/>
                  </a:cubicBezTo>
                  <a:cubicBezTo>
                    <a:pt x="3563966" y="5252189"/>
                    <a:pt x="3553611" y="5249799"/>
                    <a:pt x="3536884" y="5249799"/>
                  </a:cubicBezTo>
                  <a:close/>
                  <a:moveTo>
                    <a:pt x="3321825" y="6584759"/>
                  </a:moveTo>
                  <a:cubicBezTo>
                    <a:pt x="3332976" y="6584759"/>
                    <a:pt x="3346517" y="6583963"/>
                    <a:pt x="3349703" y="6572015"/>
                  </a:cubicBezTo>
                  <a:cubicBezTo>
                    <a:pt x="3352889" y="6560864"/>
                    <a:pt x="3340145" y="6556881"/>
                    <a:pt x="3332179" y="6552102"/>
                  </a:cubicBezTo>
                  <a:cubicBezTo>
                    <a:pt x="3287575" y="6525817"/>
                    <a:pt x="3236598" y="6513073"/>
                    <a:pt x="3188807" y="6493160"/>
                  </a:cubicBezTo>
                  <a:cubicBezTo>
                    <a:pt x="3152963" y="6478026"/>
                    <a:pt x="3113138" y="6471654"/>
                    <a:pt x="3080481" y="6446962"/>
                  </a:cubicBezTo>
                  <a:cubicBezTo>
                    <a:pt x="3065347" y="6435811"/>
                    <a:pt x="3046230" y="6428642"/>
                    <a:pt x="3027114" y="6422270"/>
                  </a:cubicBezTo>
                  <a:cubicBezTo>
                    <a:pt x="3002422" y="6415102"/>
                    <a:pt x="2977730" y="6404747"/>
                    <a:pt x="2953834" y="6392799"/>
                  </a:cubicBezTo>
                  <a:cubicBezTo>
                    <a:pt x="2897282" y="6364124"/>
                    <a:pt x="2839933" y="6334653"/>
                    <a:pt x="2778601" y="6314740"/>
                  </a:cubicBezTo>
                  <a:cubicBezTo>
                    <a:pt x="2756299" y="6307572"/>
                    <a:pt x="2731607" y="6303589"/>
                    <a:pt x="2710897" y="6290845"/>
                  </a:cubicBezTo>
                  <a:cubicBezTo>
                    <a:pt x="2645583" y="6251019"/>
                    <a:pt x="2573100" y="6229514"/>
                    <a:pt x="2500617" y="6205618"/>
                  </a:cubicBezTo>
                  <a:cubicBezTo>
                    <a:pt x="2444861" y="6187298"/>
                    <a:pt x="2389105" y="6172164"/>
                    <a:pt x="2338128" y="6143489"/>
                  </a:cubicBezTo>
                  <a:cubicBezTo>
                    <a:pt x="2321401" y="6133932"/>
                    <a:pt x="2301488" y="6128356"/>
                    <a:pt x="2280779" y="6130745"/>
                  </a:cubicBezTo>
                  <a:cubicBezTo>
                    <a:pt x="2266441" y="6132339"/>
                    <a:pt x="2264848" y="6141100"/>
                    <a:pt x="2268035" y="6152251"/>
                  </a:cubicBezTo>
                  <a:cubicBezTo>
                    <a:pt x="2271221" y="6161810"/>
                    <a:pt x="2279186" y="6167385"/>
                    <a:pt x="2289540" y="6171368"/>
                  </a:cubicBezTo>
                  <a:cubicBezTo>
                    <a:pt x="2322994" y="6181723"/>
                    <a:pt x="2357244" y="6192077"/>
                    <a:pt x="2385919" y="6214380"/>
                  </a:cubicBezTo>
                  <a:cubicBezTo>
                    <a:pt x="2391495" y="6219158"/>
                    <a:pt x="2398663" y="6218362"/>
                    <a:pt x="2405035" y="6219955"/>
                  </a:cubicBezTo>
                  <a:cubicBezTo>
                    <a:pt x="2431320" y="6226327"/>
                    <a:pt x="2458402" y="6235089"/>
                    <a:pt x="2482297" y="6246240"/>
                  </a:cubicBezTo>
                  <a:cubicBezTo>
                    <a:pt x="2510175" y="6258984"/>
                    <a:pt x="2540443" y="6266153"/>
                    <a:pt x="2569117" y="6275711"/>
                  </a:cubicBezTo>
                  <a:cubicBezTo>
                    <a:pt x="2598589" y="6286066"/>
                    <a:pt x="2625670" y="6298014"/>
                    <a:pt x="2653548" y="6311555"/>
                  </a:cubicBezTo>
                  <a:cubicBezTo>
                    <a:pt x="2693374" y="6330671"/>
                    <a:pt x="2732403" y="6352177"/>
                    <a:pt x="2776212" y="6358549"/>
                  </a:cubicBezTo>
                  <a:cubicBezTo>
                    <a:pt x="2803293" y="6362531"/>
                    <a:pt x="2821613" y="6384834"/>
                    <a:pt x="2849491" y="6384037"/>
                  </a:cubicBezTo>
                  <a:cubicBezTo>
                    <a:pt x="2884538" y="6412712"/>
                    <a:pt x="2928346" y="6423863"/>
                    <a:pt x="2965782" y="6446962"/>
                  </a:cubicBezTo>
                  <a:cubicBezTo>
                    <a:pt x="2988085" y="6460503"/>
                    <a:pt x="3015166" y="6458113"/>
                    <a:pt x="3037469" y="6471654"/>
                  </a:cubicBezTo>
                  <a:cubicBezTo>
                    <a:pt x="3121103" y="6521038"/>
                    <a:pt x="3214295" y="6549712"/>
                    <a:pt x="3305098" y="6583166"/>
                  </a:cubicBezTo>
                  <a:cubicBezTo>
                    <a:pt x="3309081" y="6583963"/>
                    <a:pt x="3315453" y="6584759"/>
                    <a:pt x="3321825" y="6584759"/>
                  </a:cubicBezTo>
                  <a:close/>
                  <a:moveTo>
                    <a:pt x="3051009" y="6565643"/>
                  </a:moveTo>
                  <a:cubicBezTo>
                    <a:pt x="3061364" y="6564050"/>
                    <a:pt x="3074905" y="6569625"/>
                    <a:pt x="3077294" y="6556085"/>
                  </a:cubicBezTo>
                  <a:cubicBezTo>
                    <a:pt x="3079684" y="6543340"/>
                    <a:pt x="3068533" y="6536172"/>
                    <a:pt x="3057381" y="6532986"/>
                  </a:cubicBezTo>
                  <a:cubicBezTo>
                    <a:pt x="3051009" y="6531393"/>
                    <a:pt x="3043841" y="6532190"/>
                    <a:pt x="3038265" y="6527410"/>
                  </a:cubicBezTo>
                  <a:cubicBezTo>
                    <a:pt x="3011980" y="6506701"/>
                    <a:pt x="2978526" y="6500329"/>
                    <a:pt x="2949056" y="6485195"/>
                  </a:cubicBezTo>
                  <a:cubicBezTo>
                    <a:pt x="2925956" y="6473247"/>
                    <a:pt x="2898875" y="6469265"/>
                    <a:pt x="2876573" y="6455724"/>
                  </a:cubicBezTo>
                  <a:cubicBezTo>
                    <a:pt x="2861439" y="6446165"/>
                    <a:pt x="2845509" y="6436608"/>
                    <a:pt x="2828782" y="6433421"/>
                  </a:cubicBezTo>
                  <a:cubicBezTo>
                    <a:pt x="2777805" y="6423067"/>
                    <a:pt x="2735589" y="6394392"/>
                    <a:pt x="2687798" y="6376869"/>
                  </a:cubicBezTo>
                  <a:cubicBezTo>
                    <a:pt x="2639211" y="6358549"/>
                    <a:pt x="2589030" y="6346601"/>
                    <a:pt x="2543629" y="6321113"/>
                  </a:cubicBezTo>
                  <a:cubicBezTo>
                    <a:pt x="2528495" y="6313148"/>
                    <a:pt x="2523716" y="6317927"/>
                    <a:pt x="2517344" y="6334653"/>
                  </a:cubicBezTo>
                  <a:cubicBezTo>
                    <a:pt x="2511768" y="6349787"/>
                    <a:pt x="2522920" y="6354566"/>
                    <a:pt x="2530885" y="6355363"/>
                  </a:cubicBezTo>
                  <a:cubicBezTo>
                    <a:pt x="2545222" y="6356956"/>
                    <a:pt x="2554780" y="6366514"/>
                    <a:pt x="2567524" y="6369700"/>
                  </a:cubicBezTo>
                  <a:cubicBezTo>
                    <a:pt x="2592216" y="6376072"/>
                    <a:pt x="2613722" y="6390409"/>
                    <a:pt x="2637618" y="6397578"/>
                  </a:cubicBezTo>
                  <a:cubicBezTo>
                    <a:pt x="2664699" y="6406340"/>
                    <a:pt x="2690984" y="6418287"/>
                    <a:pt x="2717269" y="6430235"/>
                  </a:cubicBezTo>
                  <a:cubicBezTo>
                    <a:pt x="2737182" y="6439793"/>
                    <a:pt x="2753909" y="6458113"/>
                    <a:pt x="2774618" y="6462096"/>
                  </a:cubicBezTo>
                  <a:cubicBezTo>
                    <a:pt x="2809665" y="6468468"/>
                    <a:pt x="2842322" y="6481212"/>
                    <a:pt x="2872590" y="6498736"/>
                  </a:cubicBezTo>
                  <a:cubicBezTo>
                    <a:pt x="2906044" y="6517852"/>
                    <a:pt x="2945869" y="6522631"/>
                    <a:pt x="2979323" y="6542544"/>
                  </a:cubicBezTo>
                  <a:cubicBezTo>
                    <a:pt x="3001625" y="6555288"/>
                    <a:pt x="3025521" y="6564846"/>
                    <a:pt x="3051009" y="6565643"/>
                  </a:cubicBezTo>
                  <a:close/>
                  <a:moveTo>
                    <a:pt x="226564" y="1209871"/>
                  </a:moveTo>
                  <a:cubicBezTo>
                    <a:pt x="226564" y="1203499"/>
                    <a:pt x="223378" y="1198720"/>
                    <a:pt x="217006" y="1198720"/>
                  </a:cubicBezTo>
                  <a:cubicBezTo>
                    <a:pt x="210634" y="1198720"/>
                    <a:pt x="207448" y="1203499"/>
                    <a:pt x="208245" y="1209871"/>
                  </a:cubicBezTo>
                  <a:cubicBezTo>
                    <a:pt x="209041" y="1214650"/>
                    <a:pt x="210634" y="1218633"/>
                    <a:pt x="216210" y="1218633"/>
                  </a:cubicBezTo>
                  <a:cubicBezTo>
                    <a:pt x="222582" y="1220226"/>
                    <a:pt x="225768" y="1216243"/>
                    <a:pt x="226564" y="1209871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8"/>
              </p:custDataLst>
            </p:nvPr>
          </p:nvSpPr>
          <p:spPr>
            <a:xfrm>
              <a:off x="3789811" y="3373504"/>
              <a:ext cx="1565936" cy="3480427"/>
            </a:xfrm>
            <a:custGeom>
              <a:avLst/>
              <a:gdLst>
                <a:gd name="connsiteX0" fmla="*/ 1163188 w 1565936"/>
                <a:gd name="connsiteY0" fmla="*/ 2222019 h 3480427"/>
                <a:gd name="connsiteX1" fmla="*/ 1163188 w 1565936"/>
                <a:gd name="connsiteY1" fmla="*/ 2359019 h 3480427"/>
                <a:gd name="connsiteX2" fmla="*/ 1152037 w 1565936"/>
                <a:gd name="connsiteY2" fmla="*/ 2433095 h 3480427"/>
                <a:gd name="connsiteX3" fmla="*/ 1151240 w 1565936"/>
                <a:gd name="connsiteY3" fmla="*/ 2442654 h 3480427"/>
                <a:gd name="connsiteX4" fmla="*/ 1143275 w 1565936"/>
                <a:gd name="connsiteY4" fmla="*/ 2594788 h 3480427"/>
                <a:gd name="connsiteX5" fmla="*/ 1140089 w 1565936"/>
                <a:gd name="connsiteY5" fmla="*/ 2617887 h 3480427"/>
                <a:gd name="connsiteX6" fmla="*/ 1167967 w 1565936"/>
                <a:gd name="connsiteY6" fmla="*/ 2659306 h 3480427"/>
                <a:gd name="connsiteX7" fmla="*/ 1195845 w 1565936"/>
                <a:gd name="connsiteY7" fmla="*/ 2668067 h 3480427"/>
                <a:gd name="connsiteX8" fmla="*/ 1211776 w 1565936"/>
                <a:gd name="connsiteY8" fmla="*/ 2703114 h 3480427"/>
                <a:gd name="connsiteX9" fmla="*/ 1210979 w 1565936"/>
                <a:gd name="connsiteY9" fmla="*/ 2796306 h 3480427"/>
                <a:gd name="connsiteX10" fmla="*/ 1250805 w 1565936"/>
                <a:gd name="connsiteY10" fmla="*/ 2866400 h 3480427"/>
                <a:gd name="connsiteX11" fmla="*/ 1343201 w 1565936"/>
                <a:gd name="connsiteY11" fmla="*/ 2917377 h 3480427"/>
                <a:gd name="connsiteX12" fmla="*/ 1465067 w 1565936"/>
                <a:gd name="connsiteY12" fmla="*/ 2996232 h 3480427"/>
                <a:gd name="connsiteX13" fmla="*/ 1527196 w 1565936"/>
                <a:gd name="connsiteY13" fmla="*/ 3058360 h 3480427"/>
                <a:gd name="connsiteX14" fmla="*/ 1539143 w 1565936"/>
                <a:gd name="connsiteY14" fmla="*/ 3088628 h 3480427"/>
                <a:gd name="connsiteX15" fmla="*/ 1558260 w 1565936"/>
                <a:gd name="connsiteY15" fmla="*/ 3211291 h 3480427"/>
                <a:gd name="connsiteX16" fmla="*/ 1563835 w 1565936"/>
                <a:gd name="connsiteY16" fmla="*/ 3300501 h 3480427"/>
                <a:gd name="connsiteX17" fmla="*/ 1563835 w 1565936"/>
                <a:gd name="connsiteY17" fmla="*/ 3333954 h 3480427"/>
                <a:gd name="connsiteX18" fmla="*/ 1557463 w 1565936"/>
                <a:gd name="connsiteY18" fmla="*/ 3396879 h 3480427"/>
                <a:gd name="connsiteX19" fmla="*/ 1524806 w 1565936"/>
                <a:gd name="connsiteY19" fmla="*/ 3439891 h 3480427"/>
                <a:gd name="connsiteX20" fmla="*/ 1469050 w 1565936"/>
                <a:gd name="connsiteY20" fmla="*/ 3460600 h 3480427"/>
                <a:gd name="connsiteX21" fmla="*/ 1410904 w 1565936"/>
                <a:gd name="connsiteY21" fmla="*/ 3463787 h 3480427"/>
                <a:gd name="connsiteX22" fmla="*/ 1368689 w 1565936"/>
                <a:gd name="connsiteY22" fmla="*/ 3464583 h 3480427"/>
                <a:gd name="connsiteX23" fmla="*/ 1339218 w 1565936"/>
                <a:gd name="connsiteY23" fmla="*/ 3467769 h 3480427"/>
                <a:gd name="connsiteX24" fmla="*/ 1261159 w 1565936"/>
                <a:gd name="connsiteY24" fmla="*/ 3478124 h 3480427"/>
                <a:gd name="connsiteX25" fmla="*/ 1238060 w 1565936"/>
                <a:gd name="connsiteY25" fmla="*/ 3479717 h 3480427"/>
                <a:gd name="connsiteX26" fmla="*/ 1014240 w 1565936"/>
                <a:gd name="connsiteY26" fmla="*/ 3479717 h 3480427"/>
                <a:gd name="connsiteX27" fmla="*/ 936978 w 1565936"/>
                <a:gd name="connsiteY27" fmla="*/ 3469362 h 3480427"/>
                <a:gd name="connsiteX28" fmla="*/ 910693 w 1565936"/>
                <a:gd name="connsiteY28" fmla="*/ 3468566 h 3480427"/>
                <a:gd name="connsiteX29" fmla="*/ 691651 w 1565936"/>
                <a:gd name="connsiteY29" fmla="*/ 3460600 h 3480427"/>
                <a:gd name="connsiteX30" fmla="*/ 578545 w 1565936"/>
                <a:gd name="connsiteY30" fmla="*/ 3441484 h 3480427"/>
                <a:gd name="connsiteX31" fmla="*/ 542702 w 1565936"/>
                <a:gd name="connsiteY31" fmla="*/ 3397676 h 3480427"/>
                <a:gd name="connsiteX32" fmla="*/ 542702 w 1565936"/>
                <a:gd name="connsiteY32" fmla="*/ 3254303 h 3480427"/>
                <a:gd name="connsiteX33" fmla="*/ 542702 w 1565936"/>
                <a:gd name="connsiteY33" fmla="*/ 3123674 h 3480427"/>
                <a:gd name="connsiteX34" fmla="*/ 557040 w 1565936"/>
                <a:gd name="connsiteY34" fmla="*/ 3046412 h 3480427"/>
                <a:gd name="connsiteX35" fmla="*/ 629522 w 1565936"/>
                <a:gd name="connsiteY35" fmla="*/ 2968354 h 3480427"/>
                <a:gd name="connsiteX36" fmla="*/ 828651 w 1565936"/>
                <a:gd name="connsiteY36" fmla="*/ 2878348 h 3480427"/>
                <a:gd name="connsiteX37" fmla="*/ 845378 w 1565936"/>
                <a:gd name="connsiteY37" fmla="*/ 2868789 h 3480427"/>
                <a:gd name="connsiteX38" fmla="*/ 888390 w 1565936"/>
                <a:gd name="connsiteY38" fmla="*/ 2819405 h 3480427"/>
                <a:gd name="connsiteX39" fmla="*/ 893966 w 1565936"/>
                <a:gd name="connsiteY39" fmla="*/ 2778783 h 3480427"/>
                <a:gd name="connsiteX40" fmla="*/ 893966 w 1565936"/>
                <a:gd name="connsiteY40" fmla="*/ 2690370 h 3480427"/>
                <a:gd name="connsiteX41" fmla="*/ 882814 w 1565936"/>
                <a:gd name="connsiteY41" fmla="*/ 2630631 h 3480427"/>
                <a:gd name="connsiteX42" fmla="*/ 776081 w 1565936"/>
                <a:gd name="connsiteY42" fmla="*/ 2472125 h 3480427"/>
                <a:gd name="connsiteX43" fmla="*/ 657400 w 1565936"/>
                <a:gd name="connsiteY43" fmla="*/ 2280961 h 3480427"/>
                <a:gd name="connsiteX44" fmla="*/ 553853 w 1565936"/>
                <a:gd name="connsiteY44" fmla="*/ 2112100 h 3480427"/>
                <a:gd name="connsiteX45" fmla="*/ 533941 w 1565936"/>
                <a:gd name="connsiteY45" fmla="*/ 2069884 h 3480427"/>
                <a:gd name="connsiteX46" fmla="*/ 429597 w 1565936"/>
                <a:gd name="connsiteY46" fmla="*/ 1886686 h 3480427"/>
                <a:gd name="connsiteX47" fmla="*/ 357911 w 1565936"/>
                <a:gd name="connsiteY47" fmla="*/ 1760039 h 3480427"/>
                <a:gd name="connsiteX48" fmla="*/ 271887 w 1565936"/>
                <a:gd name="connsiteY48" fmla="*/ 1560114 h 3480427"/>
                <a:gd name="connsiteX49" fmla="*/ 220910 w 1565936"/>
                <a:gd name="connsiteY49" fmla="*/ 1435061 h 3480427"/>
                <a:gd name="connsiteX50" fmla="*/ 195421 w 1565936"/>
                <a:gd name="connsiteY50" fmla="*/ 1360985 h 3480427"/>
                <a:gd name="connsiteX51" fmla="*/ 161171 w 1565936"/>
                <a:gd name="connsiteY51" fmla="*/ 1255048 h 3480427"/>
                <a:gd name="connsiteX52" fmla="*/ 117363 w 1565936"/>
                <a:gd name="connsiteY52" fmla="*/ 1114862 h 3480427"/>
                <a:gd name="connsiteX53" fmla="*/ 71165 w 1565936"/>
                <a:gd name="connsiteY53" fmla="*/ 951576 h 3480427"/>
                <a:gd name="connsiteX54" fmla="*/ 63996 w 1565936"/>
                <a:gd name="connsiteY54" fmla="*/ 902989 h 3480427"/>
                <a:gd name="connsiteX55" fmla="*/ 39304 w 1565936"/>
                <a:gd name="connsiteY55" fmla="*/ 750854 h 3480427"/>
                <a:gd name="connsiteX56" fmla="*/ 24967 w 1565936"/>
                <a:gd name="connsiteY56" fmla="*/ 670406 h 3480427"/>
                <a:gd name="connsiteX57" fmla="*/ 20188 w 1565936"/>
                <a:gd name="connsiteY57" fmla="*/ 637749 h 3480427"/>
                <a:gd name="connsiteX58" fmla="*/ 9833 w 1565936"/>
                <a:gd name="connsiteY58" fmla="*/ 570045 h 3480427"/>
                <a:gd name="connsiteX59" fmla="*/ 9037 w 1565936"/>
                <a:gd name="connsiteY59" fmla="*/ 563673 h 3480427"/>
                <a:gd name="connsiteX60" fmla="*/ 275 w 1565936"/>
                <a:gd name="connsiteY60" fmla="*/ 444992 h 3480427"/>
                <a:gd name="connsiteX61" fmla="*/ 275 w 1565936"/>
                <a:gd name="connsiteY61" fmla="*/ 248253 h 3480427"/>
                <a:gd name="connsiteX62" fmla="*/ 10630 w 1565936"/>
                <a:gd name="connsiteY62" fmla="*/ 123200 h 3480427"/>
                <a:gd name="connsiteX63" fmla="*/ 55235 w 1565936"/>
                <a:gd name="connsiteY63" fmla="*/ 26821 h 3480427"/>
                <a:gd name="connsiteX64" fmla="*/ 146834 w 1565936"/>
                <a:gd name="connsiteY64" fmla="*/ 4519 h 3480427"/>
                <a:gd name="connsiteX65" fmla="*/ 244009 w 1565936"/>
                <a:gd name="connsiteY65" fmla="*/ 60275 h 3480427"/>
                <a:gd name="connsiteX66" fmla="*/ 313306 w 1565936"/>
                <a:gd name="connsiteY66" fmla="*/ 111252 h 3480427"/>
                <a:gd name="connsiteX67" fmla="*/ 333219 w 1565936"/>
                <a:gd name="connsiteY67" fmla="*/ 128775 h 3480427"/>
                <a:gd name="connsiteX68" fmla="*/ 447120 w 1565936"/>
                <a:gd name="connsiteY68" fmla="*/ 245863 h 3480427"/>
                <a:gd name="connsiteX69" fmla="*/ 504469 w 1565936"/>
                <a:gd name="connsiteY69" fmla="*/ 322329 h 3480427"/>
                <a:gd name="connsiteX70" fmla="*/ 577749 w 1565936"/>
                <a:gd name="connsiteY70" fmla="*/ 420300 h 3480427"/>
                <a:gd name="connsiteX71" fmla="*/ 694837 w 1565936"/>
                <a:gd name="connsiteY71" fmla="*/ 603499 h 3480427"/>
                <a:gd name="connsiteX72" fmla="*/ 784843 w 1565936"/>
                <a:gd name="connsiteY72" fmla="*/ 760412 h 3480427"/>
                <a:gd name="connsiteX73" fmla="*/ 830244 w 1565936"/>
                <a:gd name="connsiteY73" fmla="*/ 854401 h 3480427"/>
                <a:gd name="connsiteX74" fmla="*/ 909896 w 1565936"/>
                <a:gd name="connsiteY74" fmla="*/ 1031228 h 3480427"/>
                <a:gd name="connsiteX75" fmla="*/ 958483 w 1565936"/>
                <a:gd name="connsiteY75" fmla="*/ 1145926 h 3480427"/>
                <a:gd name="connsiteX76" fmla="*/ 983175 w 1565936"/>
                <a:gd name="connsiteY76" fmla="*/ 1216816 h 3480427"/>
                <a:gd name="connsiteX77" fmla="*/ 1058844 w 1565936"/>
                <a:gd name="connsiteY77" fmla="*/ 1447009 h 3480427"/>
                <a:gd name="connsiteX78" fmla="*/ 1085129 w 1565936"/>
                <a:gd name="connsiteY78" fmla="*/ 1551352 h 3480427"/>
                <a:gd name="connsiteX79" fmla="*/ 1097077 w 1565936"/>
                <a:gd name="connsiteY79" fmla="*/ 1581620 h 3480427"/>
                <a:gd name="connsiteX80" fmla="*/ 1125752 w 1565936"/>
                <a:gd name="connsiteY80" fmla="*/ 1743313 h 3480427"/>
                <a:gd name="connsiteX81" fmla="*/ 1136107 w 1565936"/>
                <a:gd name="connsiteY81" fmla="*/ 1794290 h 3480427"/>
                <a:gd name="connsiteX82" fmla="*/ 1144868 w 1565936"/>
                <a:gd name="connsiteY82" fmla="*/ 1846063 h 3480427"/>
                <a:gd name="connsiteX83" fmla="*/ 1163188 w 1565936"/>
                <a:gd name="connsiteY83" fmla="*/ 2029262 h 3480427"/>
                <a:gd name="connsiteX84" fmla="*/ 1164781 w 1565936"/>
                <a:gd name="connsiteY84" fmla="*/ 2059529 h 3480427"/>
                <a:gd name="connsiteX85" fmla="*/ 1163188 w 1565936"/>
                <a:gd name="connsiteY85" fmla="*/ 2222019 h 3480427"/>
                <a:gd name="connsiteX86" fmla="*/ 1035745 w 1565936"/>
                <a:gd name="connsiteY86" fmla="*/ 2586026 h 3480427"/>
                <a:gd name="connsiteX87" fmla="*/ 1025391 w 1565936"/>
                <a:gd name="connsiteY87" fmla="*/ 2517526 h 3480427"/>
                <a:gd name="connsiteX88" fmla="*/ 998309 w 1565936"/>
                <a:gd name="connsiteY88" fmla="*/ 2402828 h 3480427"/>
                <a:gd name="connsiteX89" fmla="*/ 968042 w 1565936"/>
                <a:gd name="connsiteY89" fmla="*/ 2265031 h 3480427"/>
                <a:gd name="connsiteX90" fmla="*/ 964059 w 1565936"/>
                <a:gd name="connsiteY90" fmla="*/ 2256269 h 3480427"/>
                <a:gd name="connsiteX91" fmla="*/ 929809 w 1565936"/>
                <a:gd name="connsiteY91" fmla="*/ 2157501 h 3480427"/>
                <a:gd name="connsiteX92" fmla="*/ 929012 w 1565936"/>
                <a:gd name="connsiteY92" fmla="*/ 2151128 h 3480427"/>
                <a:gd name="connsiteX93" fmla="*/ 915472 w 1565936"/>
                <a:gd name="connsiteY93" fmla="*/ 2100152 h 3480427"/>
                <a:gd name="connsiteX94" fmla="*/ 891576 w 1565936"/>
                <a:gd name="connsiteY94" fmla="*/ 2037227 h 3480427"/>
                <a:gd name="connsiteX95" fmla="*/ 850954 w 1565936"/>
                <a:gd name="connsiteY95" fmla="*/ 1909784 h 3480427"/>
                <a:gd name="connsiteX96" fmla="*/ 772099 w 1565936"/>
                <a:gd name="connsiteY96" fmla="*/ 1687557 h 3480427"/>
                <a:gd name="connsiteX97" fmla="*/ 769709 w 1565936"/>
                <a:gd name="connsiteY97" fmla="*/ 1674812 h 3480427"/>
                <a:gd name="connsiteX98" fmla="*/ 754575 w 1565936"/>
                <a:gd name="connsiteY98" fmla="*/ 1621446 h 3480427"/>
                <a:gd name="connsiteX99" fmla="*/ 717936 w 1565936"/>
                <a:gd name="connsiteY99" fmla="*/ 1522678 h 3480427"/>
                <a:gd name="connsiteX100" fmla="*/ 690058 w 1565936"/>
                <a:gd name="connsiteY100" fmla="*/ 1435061 h 3480427"/>
                <a:gd name="connsiteX101" fmla="*/ 650232 w 1565936"/>
                <a:gd name="connsiteY101" fmla="*/ 1327532 h 3480427"/>
                <a:gd name="connsiteX102" fmla="*/ 592883 w 1565936"/>
                <a:gd name="connsiteY102" fmla="*/ 1170618 h 3480427"/>
                <a:gd name="connsiteX103" fmla="*/ 584121 w 1565936"/>
                <a:gd name="connsiteY103" fmla="*/ 1157077 h 3480427"/>
                <a:gd name="connsiteX104" fmla="*/ 562615 w 1565936"/>
                <a:gd name="connsiteY104" fmla="*/ 1110879 h 3480427"/>
                <a:gd name="connsiteX105" fmla="*/ 558633 w 1565936"/>
                <a:gd name="connsiteY105" fmla="*/ 1091763 h 3480427"/>
                <a:gd name="connsiteX106" fmla="*/ 517214 w 1565936"/>
                <a:gd name="connsiteY106" fmla="*/ 988216 h 3480427"/>
                <a:gd name="connsiteX107" fmla="*/ 469423 w 1565936"/>
                <a:gd name="connsiteY107" fmla="*/ 862366 h 3480427"/>
                <a:gd name="connsiteX108" fmla="*/ 399329 w 1565936"/>
                <a:gd name="connsiteY108" fmla="*/ 702267 h 3480427"/>
                <a:gd name="connsiteX109" fmla="*/ 375434 w 1565936"/>
                <a:gd name="connsiteY109" fmla="*/ 644121 h 3480427"/>
                <a:gd name="connsiteX110" fmla="*/ 339591 w 1565936"/>
                <a:gd name="connsiteY110" fmla="*/ 555708 h 3480427"/>
                <a:gd name="connsiteX111" fmla="*/ 298172 w 1565936"/>
                <a:gd name="connsiteY111" fmla="*/ 462515 h 3480427"/>
                <a:gd name="connsiteX112" fmla="*/ 254364 w 1565936"/>
                <a:gd name="connsiteY112" fmla="*/ 366137 h 3480427"/>
                <a:gd name="connsiteX113" fmla="*/ 218520 w 1565936"/>
                <a:gd name="connsiteY113" fmla="*/ 353393 h 3480427"/>
                <a:gd name="connsiteX114" fmla="*/ 205776 w 1565936"/>
                <a:gd name="connsiteY114" fmla="*/ 389236 h 3480427"/>
                <a:gd name="connsiteX115" fmla="*/ 239230 w 1565936"/>
                <a:gd name="connsiteY115" fmla="*/ 468091 h 3480427"/>
                <a:gd name="connsiteX116" fmla="*/ 292596 w 1565936"/>
                <a:gd name="connsiteY116" fmla="*/ 592347 h 3480427"/>
                <a:gd name="connsiteX117" fmla="*/ 345963 w 1565936"/>
                <a:gd name="connsiteY117" fmla="*/ 720586 h 3480427"/>
                <a:gd name="connsiteX118" fmla="*/ 372248 w 1565936"/>
                <a:gd name="connsiteY118" fmla="*/ 781121 h 3480427"/>
                <a:gd name="connsiteX119" fmla="*/ 408888 w 1565936"/>
                <a:gd name="connsiteY119" fmla="*/ 869535 h 3480427"/>
                <a:gd name="connsiteX120" fmla="*/ 457475 w 1565936"/>
                <a:gd name="connsiteY120" fmla="*/ 1001756 h 3480427"/>
                <a:gd name="connsiteX121" fmla="*/ 504469 w 1565936"/>
                <a:gd name="connsiteY121" fmla="*/ 1114065 h 3480427"/>
                <a:gd name="connsiteX122" fmla="*/ 552260 w 1565936"/>
                <a:gd name="connsiteY122" fmla="*/ 1229560 h 3480427"/>
                <a:gd name="connsiteX123" fmla="*/ 576952 w 1565936"/>
                <a:gd name="connsiteY123" fmla="*/ 1294078 h 3480427"/>
                <a:gd name="connsiteX124" fmla="*/ 593679 w 1565936"/>
                <a:gd name="connsiteY124" fmla="*/ 1350630 h 3480427"/>
                <a:gd name="connsiteX125" fmla="*/ 653418 w 1565936"/>
                <a:gd name="connsiteY125" fmla="*/ 1509933 h 3480427"/>
                <a:gd name="connsiteX126" fmla="*/ 686075 w 1565936"/>
                <a:gd name="connsiteY126" fmla="*/ 1595957 h 3480427"/>
                <a:gd name="connsiteX127" fmla="*/ 756168 w 1565936"/>
                <a:gd name="connsiteY127" fmla="*/ 1814999 h 3480427"/>
                <a:gd name="connsiteX128" fmla="*/ 789622 w 1565936"/>
                <a:gd name="connsiteY128" fmla="*/ 1911377 h 3480427"/>
                <a:gd name="connsiteX129" fmla="*/ 841396 w 1565936"/>
                <a:gd name="connsiteY129" fmla="*/ 2060326 h 3480427"/>
                <a:gd name="connsiteX130" fmla="*/ 870867 w 1565936"/>
                <a:gd name="connsiteY130" fmla="*/ 2150332 h 3480427"/>
                <a:gd name="connsiteX131" fmla="*/ 914675 w 1565936"/>
                <a:gd name="connsiteY131" fmla="*/ 2301670 h 3480427"/>
                <a:gd name="connsiteX132" fmla="*/ 934588 w 1565936"/>
                <a:gd name="connsiteY132" fmla="*/ 2388491 h 3480427"/>
                <a:gd name="connsiteX133" fmla="*/ 962466 w 1565936"/>
                <a:gd name="connsiteY133" fmla="*/ 2486462 h 3480427"/>
                <a:gd name="connsiteX134" fmla="*/ 983972 w 1565936"/>
                <a:gd name="connsiteY134" fmla="*/ 2609125 h 3480427"/>
                <a:gd name="connsiteX135" fmla="*/ 1007867 w 1565936"/>
                <a:gd name="connsiteY135" fmla="*/ 2632224 h 3480427"/>
                <a:gd name="connsiteX136" fmla="*/ 1031763 w 1565936"/>
                <a:gd name="connsiteY136" fmla="*/ 2613904 h 3480427"/>
                <a:gd name="connsiteX137" fmla="*/ 1035745 w 1565936"/>
                <a:gd name="connsiteY137" fmla="*/ 2586026 h 3480427"/>
                <a:gd name="connsiteX138" fmla="*/ 127717 w 1565936"/>
                <a:gd name="connsiteY138" fmla="*/ 79391 h 3480427"/>
                <a:gd name="connsiteX139" fmla="*/ 148427 w 1565936"/>
                <a:gd name="connsiteY139" fmla="*/ 73816 h 3480427"/>
                <a:gd name="connsiteX140" fmla="*/ 127717 w 1565936"/>
                <a:gd name="connsiteY140" fmla="*/ 79391 h 3480427"/>
                <a:gd name="connsiteX141" fmla="*/ 1162391 w 1565936"/>
                <a:gd name="connsiteY141" fmla="*/ 2731789 h 3480427"/>
                <a:gd name="connsiteX142" fmla="*/ 1156816 w 1565936"/>
                <a:gd name="connsiteY142" fmla="*/ 2722230 h 3480427"/>
                <a:gd name="connsiteX143" fmla="*/ 1152037 w 1565936"/>
                <a:gd name="connsiteY143" fmla="*/ 2724620 h 3480427"/>
                <a:gd name="connsiteX144" fmla="*/ 1158409 w 1565936"/>
                <a:gd name="connsiteY144" fmla="*/ 2734975 h 3480427"/>
                <a:gd name="connsiteX145" fmla="*/ 1162391 w 1565936"/>
                <a:gd name="connsiteY145" fmla="*/ 2731789 h 348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1565936" h="3480427">
                  <a:moveTo>
                    <a:pt x="1163188" y="2222019"/>
                  </a:moveTo>
                  <a:cubicBezTo>
                    <a:pt x="1163188" y="2267420"/>
                    <a:pt x="1163985" y="2313618"/>
                    <a:pt x="1163188" y="2359019"/>
                  </a:cubicBezTo>
                  <a:cubicBezTo>
                    <a:pt x="1163188" y="2383711"/>
                    <a:pt x="1169560" y="2409996"/>
                    <a:pt x="1152037" y="2433095"/>
                  </a:cubicBezTo>
                  <a:cubicBezTo>
                    <a:pt x="1150444" y="2435485"/>
                    <a:pt x="1150444" y="2439467"/>
                    <a:pt x="1151240" y="2442654"/>
                  </a:cubicBezTo>
                  <a:cubicBezTo>
                    <a:pt x="1156816" y="2493630"/>
                    <a:pt x="1140886" y="2543811"/>
                    <a:pt x="1143275" y="2594788"/>
                  </a:cubicBezTo>
                  <a:cubicBezTo>
                    <a:pt x="1143275" y="2602753"/>
                    <a:pt x="1143275" y="2609922"/>
                    <a:pt x="1140089" y="2617887"/>
                  </a:cubicBezTo>
                  <a:cubicBezTo>
                    <a:pt x="1124955" y="2654527"/>
                    <a:pt x="1128141" y="2657713"/>
                    <a:pt x="1167967" y="2659306"/>
                  </a:cubicBezTo>
                  <a:cubicBezTo>
                    <a:pt x="1178322" y="2660102"/>
                    <a:pt x="1187880" y="2660102"/>
                    <a:pt x="1195845" y="2668067"/>
                  </a:cubicBezTo>
                  <a:cubicBezTo>
                    <a:pt x="1206200" y="2677626"/>
                    <a:pt x="1211776" y="2687980"/>
                    <a:pt x="1211776" y="2703114"/>
                  </a:cubicBezTo>
                  <a:cubicBezTo>
                    <a:pt x="1210979" y="2734178"/>
                    <a:pt x="1214165" y="2766039"/>
                    <a:pt x="1210979" y="2796306"/>
                  </a:cubicBezTo>
                  <a:cubicBezTo>
                    <a:pt x="1207793" y="2830557"/>
                    <a:pt x="1225316" y="2851266"/>
                    <a:pt x="1250805" y="2866400"/>
                  </a:cubicBezTo>
                  <a:cubicBezTo>
                    <a:pt x="1281072" y="2884720"/>
                    <a:pt x="1312933" y="2899853"/>
                    <a:pt x="1343201" y="2917377"/>
                  </a:cubicBezTo>
                  <a:cubicBezTo>
                    <a:pt x="1385416" y="2942069"/>
                    <a:pt x="1425242" y="2969150"/>
                    <a:pt x="1465067" y="2996232"/>
                  </a:cubicBezTo>
                  <a:cubicBezTo>
                    <a:pt x="1490556" y="3012959"/>
                    <a:pt x="1512062" y="3031278"/>
                    <a:pt x="1527196" y="3058360"/>
                  </a:cubicBezTo>
                  <a:cubicBezTo>
                    <a:pt x="1532771" y="3067918"/>
                    <a:pt x="1536754" y="3077477"/>
                    <a:pt x="1539143" y="3088628"/>
                  </a:cubicBezTo>
                  <a:cubicBezTo>
                    <a:pt x="1547109" y="3129250"/>
                    <a:pt x="1560649" y="3169076"/>
                    <a:pt x="1558260" y="3211291"/>
                  </a:cubicBezTo>
                  <a:cubicBezTo>
                    <a:pt x="1556667" y="3240762"/>
                    <a:pt x="1554277" y="3271030"/>
                    <a:pt x="1563835" y="3300501"/>
                  </a:cubicBezTo>
                  <a:cubicBezTo>
                    <a:pt x="1567021" y="3310856"/>
                    <a:pt x="1566225" y="3322803"/>
                    <a:pt x="1563835" y="3333954"/>
                  </a:cubicBezTo>
                  <a:cubicBezTo>
                    <a:pt x="1558260" y="3354664"/>
                    <a:pt x="1557463" y="3375373"/>
                    <a:pt x="1557463" y="3396879"/>
                  </a:cubicBezTo>
                  <a:cubicBezTo>
                    <a:pt x="1557463" y="3420775"/>
                    <a:pt x="1547109" y="3433519"/>
                    <a:pt x="1524806" y="3439891"/>
                  </a:cubicBezTo>
                  <a:cubicBezTo>
                    <a:pt x="1505690" y="3445466"/>
                    <a:pt x="1486573" y="3450246"/>
                    <a:pt x="1469050" y="3460600"/>
                  </a:cubicBezTo>
                  <a:cubicBezTo>
                    <a:pt x="1450730" y="3470955"/>
                    <a:pt x="1430817" y="3470159"/>
                    <a:pt x="1410904" y="3463787"/>
                  </a:cubicBezTo>
                  <a:cubicBezTo>
                    <a:pt x="1396567" y="3459804"/>
                    <a:pt x="1383026" y="3457414"/>
                    <a:pt x="1368689" y="3464583"/>
                  </a:cubicBezTo>
                  <a:cubicBezTo>
                    <a:pt x="1359131" y="3469362"/>
                    <a:pt x="1348776" y="3466972"/>
                    <a:pt x="1339218" y="3467769"/>
                  </a:cubicBezTo>
                  <a:cubicBezTo>
                    <a:pt x="1312933" y="3469362"/>
                    <a:pt x="1285851" y="3462990"/>
                    <a:pt x="1261159" y="3478124"/>
                  </a:cubicBezTo>
                  <a:cubicBezTo>
                    <a:pt x="1255584" y="3482106"/>
                    <a:pt x="1246026" y="3479717"/>
                    <a:pt x="1238060" y="3479717"/>
                  </a:cubicBezTo>
                  <a:cubicBezTo>
                    <a:pt x="1163188" y="3479717"/>
                    <a:pt x="1089112" y="3480513"/>
                    <a:pt x="1014240" y="3479717"/>
                  </a:cubicBezTo>
                  <a:cubicBezTo>
                    <a:pt x="988751" y="3478920"/>
                    <a:pt x="962466" y="3477327"/>
                    <a:pt x="936978" y="3469362"/>
                  </a:cubicBezTo>
                  <a:cubicBezTo>
                    <a:pt x="929012" y="3466972"/>
                    <a:pt x="919454" y="3467769"/>
                    <a:pt x="910693" y="3468566"/>
                  </a:cubicBezTo>
                  <a:cubicBezTo>
                    <a:pt x="837413" y="3474141"/>
                    <a:pt x="764930" y="3456618"/>
                    <a:pt x="691651" y="3460600"/>
                  </a:cubicBezTo>
                  <a:cubicBezTo>
                    <a:pt x="656604" y="3439094"/>
                    <a:pt x="615982" y="3454228"/>
                    <a:pt x="578545" y="3441484"/>
                  </a:cubicBezTo>
                  <a:cubicBezTo>
                    <a:pt x="545092" y="3431129"/>
                    <a:pt x="542702" y="3432722"/>
                    <a:pt x="542702" y="3397676"/>
                  </a:cubicBezTo>
                  <a:cubicBezTo>
                    <a:pt x="542702" y="3349885"/>
                    <a:pt x="542702" y="3302094"/>
                    <a:pt x="542702" y="3254303"/>
                  </a:cubicBezTo>
                  <a:cubicBezTo>
                    <a:pt x="542702" y="3210494"/>
                    <a:pt x="541906" y="3167483"/>
                    <a:pt x="542702" y="3123674"/>
                  </a:cubicBezTo>
                  <a:cubicBezTo>
                    <a:pt x="542702" y="3097390"/>
                    <a:pt x="549871" y="3071104"/>
                    <a:pt x="557040" y="3046412"/>
                  </a:cubicBezTo>
                  <a:cubicBezTo>
                    <a:pt x="567394" y="3008180"/>
                    <a:pt x="598458" y="2985877"/>
                    <a:pt x="629522" y="2968354"/>
                  </a:cubicBezTo>
                  <a:cubicBezTo>
                    <a:pt x="693244" y="2932511"/>
                    <a:pt x="758558" y="2901446"/>
                    <a:pt x="828651" y="2878348"/>
                  </a:cubicBezTo>
                  <a:cubicBezTo>
                    <a:pt x="835024" y="2875958"/>
                    <a:pt x="841396" y="2872772"/>
                    <a:pt x="845378" y="2868789"/>
                  </a:cubicBezTo>
                  <a:cubicBezTo>
                    <a:pt x="860512" y="2852859"/>
                    <a:pt x="875646" y="2836929"/>
                    <a:pt x="888390" y="2819405"/>
                  </a:cubicBezTo>
                  <a:cubicBezTo>
                    <a:pt x="896355" y="2808254"/>
                    <a:pt x="898745" y="2794714"/>
                    <a:pt x="893966" y="2778783"/>
                  </a:cubicBezTo>
                  <a:cubicBezTo>
                    <a:pt x="885204" y="2750108"/>
                    <a:pt x="885204" y="2719045"/>
                    <a:pt x="893966" y="2690370"/>
                  </a:cubicBezTo>
                  <a:cubicBezTo>
                    <a:pt x="901134" y="2667271"/>
                    <a:pt x="894762" y="2648154"/>
                    <a:pt x="882814" y="2630631"/>
                  </a:cubicBezTo>
                  <a:cubicBezTo>
                    <a:pt x="846175" y="2578858"/>
                    <a:pt x="807942" y="2527084"/>
                    <a:pt x="776081" y="2472125"/>
                  </a:cubicBezTo>
                  <a:cubicBezTo>
                    <a:pt x="737052" y="2406810"/>
                    <a:pt x="694837" y="2345479"/>
                    <a:pt x="657400" y="2280961"/>
                  </a:cubicBezTo>
                  <a:cubicBezTo>
                    <a:pt x="624743" y="2224408"/>
                    <a:pt x="588900" y="2167856"/>
                    <a:pt x="553853" y="2112100"/>
                  </a:cubicBezTo>
                  <a:cubicBezTo>
                    <a:pt x="545888" y="2099355"/>
                    <a:pt x="541109" y="2084221"/>
                    <a:pt x="533941" y="2069884"/>
                  </a:cubicBezTo>
                  <a:cubicBezTo>
                    <a:pt x="502080" y="2006959"/>
                    <a:pt x="463847" y="1948017"/>
                    <a:pt x="429597" y="1886686"/>
                  </a:cubicBezTo>
                  <a:cubicBezTo>
                    <a:pt x="406498" y="1844470"/>
                    <a:pt x="389771" y="1797476"/>
                    <a:pt x="357911" y="1760039"/>
                  </a:cubicBezTo>
                  <a:cubicBezTo>
                    <a:pt x="336405" y="1690742"/>
                    <a:pt x="296579" y="1628614"/>
                    <a:pt x="271887" y="1560114"/>
                  </a:cubicBezTo>
                  <a:cubicBezTo>
                    <a:pt x="256753" y="1517898"/>
                    <a:pt x="240823" y="1475683"/>
                    <a:pt x="220910" y="1435061"/>
                  </a:cubicBezTo>
                  <a:cubicBezTo>
                    <a:pt x="208962" y="1411962"/>
                    <a:pt x="206573" y="1384084"/>
                    <a:pt x="195421" y="1360985"/>
                  </a:cubicBezTo>
                  <a:cubicBezTo>
                    <a:pt x="179491" y="1326735"/>
                    <a:pt x="169933" y="1290891"/>
                    <a:pt x="161171" y="1255048"/>
                  </a:cubicBezTo>
                  <a:cubicBezTo>
                    <a:pt x="149223" y="1207257"/>
                    <a:pt x="129311" y="1162653"/>
                    <a:pt x="117363" y="1114862"/>
                  </a:cubicBezTo>
                  <a:cubicBezTo>
                    <a:pt x="103025" y="1059902"/>
                    <a:pt x="92671" y="1004146"/>
                    <a:pt x="71165" y="951576"/>
                  </a:cubicBezTo>
                  <a:cubicBezTo>
                    <a:pt x="64793" y="935646"/>
                    <a:pt x="65589" y="918122"/>
                    <a:pt x="63996" y="902989"/>
                  </a:cubicBezTo>
                  <a:cubicBezTo>
                    <a:pt x="60014" y="851215"/>
                    <a:pt x="40101" y="802627"/>
                    <a:pt x="39304" y="750854"/>
                  </a:cubicBezTo>
                  <a:cubicBezTo>
                    <a:pt x="38508" y="724569"/>
                    <a:pt x="28950" y="697488"/>
                    <a:pt x="24967" y="670406"/>
                  </a:cubicBezTo>
                  <a:cubicBezTo>
                    <a:pt x="22577" y="659255"/>
                    <a:pt x="20188" y="648900"/>
                    <a:pt x="20188" y="637749"/>
                  </a:cubicBezTo>
                  <a:cubicBezTo>
                    <a:pt x="19391" y="614650"/>
                    <a:pt x="24967" y="590754"/>
                    <a:pt x="9833" y="570045"/>
                  </a:cubicBezTo>
                  <a:cubicBezTo>
                    <a:pt x="9037" y="568452"/>
                    <a:pt x="8240" y="566062"/>
                    <a:pt x="9037" y="563673"/>
                  </a:cubicBezTo>
                  <a:cubicBezTo>
                    <a:pt x="13816" y="523847"/>
                    <a:pt x="-522" y="484818"/>
                    <a:pt x="275" y="444992"/>
                  </a:cubicBezTo>
                  <a:cubicBezTo>
                    <a:pt x="1868" y="379678"/>
                    <a:pt x="2665" y="313567"/>
                    <a:pt x="275" y="248253"/>
                  </a:cubicBezTo>
                  <a:cubicBezTo>
                    <a:pt x="-1318" y="206037"/>
                    <a:pt x="4258" y="163822"/>
                    <a:pt x="10630" y="123200"/>
                  </a:cubicBezTo>
                  <a:cubicBezTo>
                    <a:pt x="15409" y="88153"/>
                    <a:pt x="29746" y="53903"/>
                    <a:pt x="55235" y="26821"/>
                  </a:cubicBezTo>
                  <a:cubicBezTo>
                    <a:pt x="81520" y="-260"/>
                    <a:pt x="113380" y="-5039"/>
                    <a:pt x="146834" y="4519"/>
                  </a:cubicBezTo>
                  <a:cubicBezTo>
                    <a:pt x="183474" y="15670"/>
                    <a:pt x="212945" y="39565"/>
                    <a:pt x="244009" y="60275"/>
                  </a:cubicBezTo>
                  <a:cubicBezTo>
                    <a:pt x="267904" y="76205"/>
                    <a:pt x="287021" y="98508"/>
                    <a:pt x="313306" y="111252"/>
                  </a:cubicBezTo>
                  <a:cubicBezTo>
                    <a:pt x="321271" y="115234"/>
                    <a:pt x="326846" y="122403"/>
                    <a:pt x="333219" y="128775"/>
                  </a:cubicBezTo>
                  <a:cubicBezTo>
                    <a:pt x="371451" y="167805"/>
                    <a:pt x="410481" y="205241"/>
                    <a:pt x="447120" y="245863"/>
                  </a:cubicBezTo>
                  <a:cubicBezTo>
                    <a:pt x="468626" y="269758"/>
                    <a:pt x="486150" y="296840"/>
                    <a:pt x="504469" y="322329"/>
                  </a:cubicBezTo>
                  <a:cubicBezTo>
                    <a:pt x="528365" y="354986"/>
                    <a:pt x="557040" y="384457"/>
                    <a:pt x="577749" y="420300"/>
                  </a:cubicBezTo>
                  <a:cubicBezTo>
                    <a:pt x="614389" y="482428"/>
                    <a:pt x="656604" y="541370"/>
                    <a:pt x="694837" y="603499"/>
                  </a:cubicBezTo>
                  <a:cubicBezTo>
                    <a:pt x="725901" y="655272"/>
                    <a:pt x="752186" y="710232"/>
                    <a:pt x="784843" y="760412"/>
                  </a:cubicBezTo>
                  <a:cubicBezTo>
                    <a:pt x="803163" y="789087"/>
                    <a:pt x="811925" y="824133"/>
                    <a:pt x="830244" y="854401"/>
                  </a:cubicBezTo>
                  <a:cubicBezTo>
                    <a:pt x="863698" y="910157"/>
                    <a:pt x="882814" y="972285"/>
                    <a:pt x="909896" y="1031228"/>
                  </a:cubicBezTo>
                  <a:cubicBezTo>
                    <a:pt x="927419" y="1068664"/>
                    <a:pt x="937774" y="1109286"/>
                    <a:pt x="958483" y="1145926"/>
                  </a:cubicBezTo>
                  <a:cubicBezTo>
                    <a:pt x="970431" y="1167432"/>
                    <a:pt x="974414" y="1192920"/>
                    <a:pt x="983175" y="1216816"/>
                  </a:cubicBezTo>
                  <a:cubicBezTo>
                    <a:pt x="1011053" y="1292485"/>
                    <a:pt x="1036542" y="1368950"/>
                    <a:pt x="1058844" y="1447009"/>
                  </a:cubicBezTo>
                  <a:cubicBezTo>
                    <a:pt x="1068403" y="1481259"/>
                    <a:pt x="1080350" y="1515509"/>
                    <a:pt x="1085129" y="1551352"/>
                  </a:cubicBezTo>
                  <a:cubicBezTo>
                    <a:pt x="1086722" y="1563300"/>
                    <a:pt x="1095484" y="1570469"/>
                    <a:pt x="1097077" y="1581620"/>
                  </a:cubicBezTo>
                  <a:cubicBezTo>
                    <a:pt x="1104246" y="1635783"/>
                    <a:pt x="1128938" y="1686760"/>
                    <a:pt x="1125752" y="1743313"/>
                  </a:cubicBezTo>
                  <a:cubicBezTo>
                    <a:pt x="1124955" y="1760039"/>
                    <a:pt x="1128141" y="1779952"/>
                    <a:pt x="1136107" y="1794290"/>
                  </a:cubicBezTo>
                  <a:cubicBezTo>
                    <a:pt x="1144868" y="1811813"/>
                    <a:pt x="1144868" y="1827743"/>
                    <a:pt x="1144868" y="1846063"/>
                  </a:cubicBezTo>
                  <a:cubicBezTo>
                    <a:pt x="1145665" y="1907395"/>
                    <a:pt x="1152037" y="1968727"/>
                    <a:pt x="1163188" y="2029262"/>
                  </a:cubicBezTo>
                  <a:cubicBezTo>
                    <a:pt x="1164781" y="2038820"/>
                    <a:pt x="1164781" y="2049175"/>
                    <a:pt x="1164781" y="2059529"/>
                  </a:cubicBezTo>
                  <a:cubicBezTo>
                    <a:pt x="1163188" y="2112896"/>
                    <a:pt x="1163188" y="2167856"/>
                    <a:pt x="1163188" y="2222019"/>
                  </a:cubicBezTo>
                  <a:close/>
                  <a:moveTo>
                    <a:pt x="1035745" y="2586026"/>
                  </a:moveTo>
                  <a:cubicBezTo>
                    <a:pt x="1023001" y="2568503"/>
                    <a:pt x="1034949" y="2540625"/>
                    <a:pt x="1025391" y="2517526"/>
                  </a:cubicBezTo>
                  <a:cubicBezTo>
                    <a:pt x="1009460" y="2480886"/>
                    <a:pt x="1007867" y="2441060"/>
                    <a:pt x="998309" y="2402828"/>
                  </a:cubicBezTo>
                  <a:cubicBezTo>
                    <a:pt x="987158" y="2357426"/>
                    <a:pt x="972821" y="2312025"/>
                    <a:pt x="968042" y="2265031"/>
                  </a:cubicBezTo>
                  <a:cubicBezTo>
                    <a:pt x="968042" y="2261844"/>
                    <a:pt x="965652" y="2258658"/>
                    <a:pt x="964059" y="2256269"/>
                  </a:cubicBezTo>
                  <a:cubicBezTo>
                    <a:pt x="947332" y="2225205"/>
                    <a:pt x="952111" y="2186972"/>
                    <a:pt x="929809" y="2157501"/>
                  </a:cubicBezTo>
                  <a:cubicBezTo>
                    <a:pt x="929012" y="2155908"/>
                    <a:pt x="929012" y="2153518"/>
                    <a:pt x="929012" y="2151128"/>
                  </a:cubicBezTo>
                  <a:cubicBezTo>
                    <a:pt x="929809" y="2132809"/>
                    <a:pt x="921047" y="2116878"/>
                    <a:pt x="915472" y="2100152"/>
                  </a:cubicBezTo>
                  <a:cubicBezTo>
                    <a:pt x="907506" y="2078646"/>
                    <a:pt x="899541" y="2057936"/>
                    <a:pt x="891576" y="2037227"/>
                  </a:cubicBezTo>
                  <a:cubicBezTo>
                    <a:pt x="876442" y="1995012"/>
                    <a:pt x="866088" y="1952000"/>
                    <a:pt x="850954" y="1909784"/>
                  </a:cubicBezTo>
                  <a:cubicBezTo>
                    <a:pt x="824669" y="1835708"/>
                    <a:pt x="802366" y="1760039"/>
                    <a:pt x="772099" y="1687557"/>
                  </a:cubicBezTo>
                  <a:cubicBezTo>
                    <a:pt x="770506" y="1683574"/>
                    <a:pt x="770506" y="1678795"/>
                    <a:pt x="769709" y="1674812"/>
                  </a:cubicBezTo>
                  <a:cubicBezTo>
                    <a:pt x="768913" y="1655696"/>
                    <a:pt x="760151" y="1638969"/>
                    <a:pt x="754575" y="1621446"/>
                  </a:cubicBezTo>
                  <a:cubicBezTo>
                    <a:pt x="745017" y="1587195"/>
                    <a:pt x="726697" y="1556132"/>
                    <a:pt x="717936" y="1522678"/>
                  </a:cubicBezTo>
                  <a:cubicBezTo>
                    <a:pt x="709971" y="1493207"/>
                    <a:pt x="698819" y="1464532"/>
                    <a:pt x="690058" y="1435061"/>
                  </a:cubicBezTo>
                  <a:cubicBezTo>
                    <a:pt x="678906" y="1398421"/>
                    <a:pt x="664569" y="1362578"/>
                    <a:pt x="650232" y="1327532"/>
                  </a:cubicBezTo>
                  <a:cubicBezTo>
                    <a:pt x="630319" y="1275758"/>
                    <a:pt x="611999" y="1223188"/>
                    <a:pt x="592883" y="1170618"/>
                  </a:cubicBezTo>
                  <a:cubicBezTo>
                    <a:pt x="591290" y="1165839"/>
                    <a:pt x="588104" y="1158670"/>
                    <a:pt x="584121" y="1157077"/>
                  </a:cubicBezTo>
                  <a:cubicBezTo>
                    <a:pt x="561022" y="1148315"/>
                    <a:pt x="561022" y="1130792"/>
                    <a:pt x="562615" y="1110879"/>
                  </a:cubicBezTo>
                  <a:cubicBezTo>
                    <a:pt x="563412" y="1104507"/>
                    <a:pt x="561022" y="1097338"/>
                    <a:pt x="558633" y="1091763"/>
                  </a:cubicBezTo>
                  <a:cubicBezTo>
                    <a:pt x="545092" y="1057513"/>
                    <a:pt x="530754" y="1022466"/>
                    <a:pt x="517214" y="988216"/>
                  </a:cubicBezTo>
                  <a:cubicBezTo>
                    <a:pt x="501283" y="946000"/>
                    <a:pt x="486946" y="903785"/>
                    <a:pt x="469423" y="862366"/>
                  </a:cubicBezTo>
                  <a:cubicBezTo>
                    <a:pt x="447120" y="808999"/>
                    <a:pt x="420039" y="756430"/>
                    <a:pt x="399329" y="702267"/>
                  </a:cubicBezTo>
                  <a:cubicBezTo>
                    <a:pt x="392161" y="683150"/>
                    <a:pt x="382603" y="664034"/>
                    <a:pt x="375434" y="644121"/>
                  </a:cubicBezTo>
                  <a:cubicBezTo>
                    <a:pt x="365079" y="613853"/>
                    <a:pt x="353928" y="584382"/>
                    <a:pt x="339591" y="555708"/>
                  </a:cubicBezTo>
                  <a:cubicBezTo>
                    <a:pt x="324457" y="525440"/>
                    <a:pt x="310120" y="494376"/>
                    <a:pt x="298172" y="462515"/>
                  </a:cubicBezTo>
                  <a:cubicBezTo>
                    <a:pt x="285428" y="429858"/>
                    <a:pt x="266311" y="399591"/>
                    <a:pt x="254364" y="366137"/>
                  </a:cubicBezTo>
                  <a:cubicBezTo>
                    <a:pt x="247991" y="349410"/>
                    <a:pt x="232061" y="346224"/>
                    <a:pt x="218520" y="353393"/>
                  </a:cubicBezTo>
                  <a:cubicBezTo>
                    <a:pt x="202590" y="362951"/>
                    <a:pt x="199404" y="371713"/>
                    <a:pt x="205776" y="389236"/>
                  </a:cubicBezTo>
                  <a:cubicBezTo>
                    <a:pt x="216131" y="416317"/>
                    <a:pt x="228875" y="441806"/>
                    <a:pt x="239230" y="468091"/>
                  </a:cubicBezTo>
                  <a:cubicBezTo>
                    <a:pt x="256753" y="509510"/>
                    <a:pt x="274276" y="550929"/>
                    <a:pt x="292596" y="592347"/>
                  </a:cubicBezTo>
                  <a:cubicBezTo>
                    <a:pt x="310916" y="634563"/>
                    <a:pt x="330033" y="676778"/>
                    <a:pt x="345963" y="720586"/>
                  </a:cubicBezTo>
                  <a:cubicBezTo>
                    <a:pt x="353131" y="741296"/>
                    <a:pt x="361893" y="762005"/>
                    <a:pt x="372248" y="781121"/>
                  </a:cubicBezTo>
                  <a:cubicBezTo>
                    <a:pt x="386585" y="809796"/>
                    <a:pt x="396940" y="840064"/>
                    <a:pt x="408888" y="869535"/>
                  </a:cubicBezTo>
                  <a:cubicBezTo>
                    <a:pt x="425614" y="913343"/>
                    <a:pt x="440748" y="957948"/>
                    <a:pt x="457475" y="1001756"/>
                  </a:cubicBezTo>
                  <a:cubicBezTo>
                    <a:pt x="472609" y="1039989"/>
                    <a:pt x="488539" y="1076629"/>
                    <a:pt x="504469" y="1114065"/>
                  </a:cubicBezTo>
                  <a:cubicBezTo>
                    <a:pt x="520400" y="1152298"/>
                    <a:pt x="533941" y="1192124"/>
                    <a:pt x="552260" y="1229560"/>
                  </a:cubicBezTo>
                  <a:cubicBezTo>
                    <a:pt x="562615" y="1250269"/>
                    <a:pt x="568987" y="1272572"/>
                    <a:pt x="576952" y="1294078"/>
                  </a:cubicBezTo>
                  <a:cubicBezTo>
                    <a:pt x="584121" y="1312398"/>
                    <a:pt x="586511" y="1332310"/>
                    <a:pt x="593679" y="1350630"/>
                  </a:cubicBezTo>
                  <a:cubicBezTo>
                    <a:pt x="614389" y="1403201"/>
                    <a:pt x="639877" y="1454177"/>
                    <a:pt x="653418" y="1509933"/>
                  </a:cubicBezTo>
                  <a:cubicBezTo>
                    <a:pt x="660587" y="1539404"/>
                    <a:pt x="675720" y="1567283"/>
                    <a:pt x="686075" y="1595957"/>
                  </a:cubicBezTo>
                  <a:cubicBezTo>
                    <a:pt x="712360" y="1667644"/>
                    <a:pt x="733069" y="1741720"/>
                    <a:pt x="756168" y="1814999"/>
                  </a:cubicBezTo>
                  <a:cubicBezTo>
                    <a:pt x="766523" y="1847656"/>
                    <a:pt x="774488" y="1881110"/>
                    <a:pt x="789622" y="1911377"/>
                  </a:cubicBezTo>
                  <a:cubicBezTo>
                    <a:pt x="813518" y="1959168"/>
                    <a:pt x="822279" y="2010942"/>
                    <a:pt x="841396" y="2060326"/>
                  </a:cubicBezTo>
                  <a:cubicBezTo>
                    <a:pt x="852547" y="2089000"/>
                    <a:pt x="861309" y="2120065"/>
                    <a:pt x="870867" y="2150332"/>
                  </a:cubicBezTo>
                  <a:cubicBezTo>
                    <a:pt x="886797" y="2200513"/>
                    <a:pt x="901134" y="2250693"/>
                    <a:pt x="914675" y="2301670"/>
                  </a:cubicBezTo>
                  <a:cubicBezTo>
                    <a:pt x="922640" y="2330345"/>
                    <a:pt x="923437" y="2360613"/>
                    <a:pt x="934588" y="2388491"/>
                  </a:cubicBezTo>
                  <a:cubicBezTo>
                    <a:pt x="947332" y="2420351"/>
                    <a:pt x="946536" y="2455398"/>
                    <a:pt x="962466" y="2486462"/>
                  </a:cubicBezTo>
                  <a:cubicBezTo>
                    <a:pt x="956890" y="2529473"/>
                    <a:pt x="983175" y="2566910"/>
                    <a:pt x="983972" y="2609125"/>
                  </a:cubicBezTo>
                  <a:cubicBezTo>
                    <a:pt x="983972" y="2622666"/>
                    <a:pt x="994327" y="2630631"/>
                    <a:pt x="1007867" y="2632224"/>
                  </a:cubicBezTo>
                  <a:cubicBezTo>
                    <a:pt x="1022205" y="2634614"/>
                    <a:pt x="1026984" y="2625852"/>
                    <a:pt x="1031763" y="2613904"/>
                  </a:cubicBezTo>
                  <a:cubicBezTo>
                    <a:pt x="1034152" y="2607532"/>
                    <a:pt x="1036542" y="2600364"/>
                    <a:pt x="1035745" y="2586026"/>
                  </a:cubicBezTo>
                  <a:close/>
                  <a:moveTo>
                    <a:pt x="127717" y="79391"/>
                  </a:moveTo>
                  <a:cubicBezTo>
                    <a:pt x="134090" y="76205"/>
                    <a:pt x="140462" y="83374"/>
                    <a:pt x="148427" y="73816"/>
                  </a:cubicBezTo>
                  <a:cubicBezTo>
                    <a:pt x="140462" y="77798"/>
                    <a:pt x="133293" y="73019"/>
                    <a:pt x="127717" y="79391"/>
                  </a:cubicBezTo>
                  <a:close/>
                  <a:moveTo>
                    <a:pt x="1162391" y="2731789"/>
                  </a:moveTo>
                  <a:cubicBezTo>
                    <a:pt x="1163188" y="2727010"/>
                    <a:pt x="1162391" y="2723027"/>
                    <a:pt x="1156816" y="2722230"/>
                  </a:cubicBezTo>
                  <a:cubicBezTo>
                    <a:pt x="1155223" y="2722230"/>
                    <a:pt x="1152037" y="2723823"/>
                    <a:pt x="1152037" y="2724620"/>
                  </a:cubicBezTo>
                  <a:cubicBezTo>
                    <a:pt x="1151240" y="2729399"/>
                    <a:pt x="1153630" y="2732585"/>
                    <a:pt x="1158409" y="2734975"/>
                  </a:cubicBezTo>
                  <a:cubicBezTo>
                    <a:pt x="1159205" y="2734975"/>
                    <a:pt x="1160798" y="2732585"/>
                    <a:pt x="1162391" y="2731789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>
              <p:custDataLst>
                <p:tags r:id="rId9"/>
              </p:custDataLst>
            </p:nvPr>
          </p:nvSpPr>
          <p:spPr>
            <a:xfrm>
              <a:off x="5071510" y="808266"/>
              <a:ext cx="2433933" cy="2412121"/>
            </a:xfrm>
            <a:custGeom>
              <a:avLst/>
              <a:gdLst>
                <a:gd name="connsiteX0" fmla="*/ 1726220 w 2433933"/>
                <a:gd name="connsiteY0" fmla="*/ 332344 h 2412121"/>
                <a:gd name="connsiteX1" fmla="*/ 1734982 w 2433933"/>
                <a:gd name="connsiteY1" fmla="*/ 411200 h 2412121"/>
                <a:gd name="connsiteX2" fmla="*/ 1753301 w 2433933"/>
                <a:gd name="connsiteY2" fmla="*/ 489258 h 2412121"/>
                <a:gd name="connsiteX3" fmla="*/ 1757284 w 2433933"/>
                <a:gd name="connsiteY3" fmla="*/ 501206 h 2412121"/>
                <a:gd name="connsiteX4" fmla="*/ 1836936 w 2433933"/>
                <a:gd name="connsiteY4" fmla="*/ 641393 h 2412121"/>
                <a:gd name="connsiteX5" fmla="*/ 1875168 w 2433933"/>
                <a:gd name="connsiteY5" fmla="*/ 703521 h 2412121"/>
                <a:gd name="connsiteX6" fmla="*/ 1879947 w 2433933"/>
                <a:gd name="connsiteY6" fmla="*/ 708300 h 2412121"/>
                <a:gd name="connsiteX7" fmla="*/ 2023320 w 2433933"/>
                <a:gd name="connsiteY7" fmla="*/ 804678 h 2412121"/>
                <a:gd name="connsiteX8" fmla="*/ 2059163 w 2433933"/>
                <a:gd name="connsiteY8" fmla="*/ 809457 h 2412121"/>
                <a:gd name="connsiteX9" fmla="*/ 2172269 w 2433933"/>
                <a:gd name="connsiteY9" fmla="*/ 911411 h 2412121"/>
                <a:gd name="connsiteX10" fmla="*/ 2145187 w 2433933"/>
                <a:gd name="connsiteY10" fmla="*/ 1147977 h 2412121"/>
                <a:gd name="connsiteX11" fmla="*/ 2076687 w 2433933"/>
                <a:gd name="connsiteY11" fmla="*/ 1269843 h 2412121"/>
                <a:gd name="connsiteX12" fmla="*/ 1993849 w 2433933"/>
                <a:gd name="connsiteY12" fmla="*/ 1329582 h 2412121"/>
                <a:gd name="connsiteX13" fmla="*/ 1824191 w 2433933"/>
                <a:gd name="connsiteY13" fmla="*/ 1425164 h 2412121"/>
                <a:gd name="connsiteX14" fmla="*/ 1766046 w 2433933"/>
                <a:gd name="connsiteY14" fmla="*/ 1448263 h 2412121"/>
                <a:gd name="connsiteX15" fmla="*/ 1628248 w 2433933"/>
                <a:gd name="connsiteY15" fmla="*/ 1492868 h 2412121"/>
                <a:gd name="connsiteX16" fmla="*/ 1492044 w 2433933"/>
                <a:gd name="connsiteY16" fmla="*/ 1556589 h 2412121"/>
                <a:gd name="connsiteX17" fmla="*/ 1443457 w 2433933"/>
                <a:gd name="connsiteY17" fmla="*/ 1603583 h 2412121"/>
                <a:gd name="connsiteX18" fmla="*/ 1404428 w 2433933"/>
                <a:gd name="connsiteY18" fmla="*/ 1648188 h 2412121"/>
                <a:gd name="connsiteX19" fmla="*/ 1359026 w 2433933"/>
                <a:gd name="connsiteY19" fmla="*/ 1708724 h 2412121"/>
                <a:gd name="connsiteX20" fmla="*/ 1313625 w 2433933"/>
                <a:gd name="connsiteY20" fmla="*/ 1777224 h 2412121"/>
                <a:gd name="connsiteX21" fmla="*/ 1261851 w 2433933"/>
                <a:gd name="connsiteY21" fmla="*/ 1887143 h 2412121"/>
                <a:gd name="connsiteX22" fmla="*/ 1190961 w 2433933"/>
                <a:gd name="connsiteY22" fmla="*/ 2078307 h 2412121"/>
                <a:gd name="connsiteX23" fmla="*/ 1075466 w 2433933"/>
                <a:gd name="connsiteY23" fmla="*/ 2281418 h 2412121"/>
                <a:gd name="connsiteX24" fmla="*/ 1035641 w 2433933"/>
                <a:gd name="connsiteY24" fmla="*/ 2333192 h 2412121"/>
                <a:gd name="connsiteX25" fmla="*/ 933687 w 2433933"/>
                <a:gd name="connsiteY25" fmla="*/ 2399303 h 2412121"/>
                <a:gd name="connsiteX26" fmla="*/ 816599 w 2433933"/>
                <a:gd name="connsiteY26" fmla="*/ 2408861 h 2412121"/>
                <a:gd name="connsiteX27" fmla="*/ 701901 w 2433933"/>
                <a:gd name="connsiteY27" fmla="*/ 2322837 h 2412121"/>
                <a:gd name="connsiteX28" fmla="*/ 638976 w 2433933"/>
                <a:gd name="connsiteY28" fmla="*/ 2226459 h 2412121"/>
                <a:gd name="connsiteX29" fmla="*/ 558528 w 2433933"/>
                <a:gd name="connsiteY29" fmla="*/ 2074324 h 2412121"/>
                <a:gd name="connsiteX30" fmla="*/ 482062 w 2433933"/>
                <a:gd name="connsiteY30" fmla="*/ 1853690 h 2412121"/>
                <a:gd name="connsiteX31" fmla="*/ 439847 w 2433933"/>
                <a:gd name="connsiteY31" fmla="*/ 1712706 h 2412121"/>
                <a:gd name="connsiteX32" fmla="*/ 437457 w 2433933"/>
                <a:gd name="connsiteY32" fmla="*/ 1699962 h 2412121"/>
                <a:gd name="connsiteX33" fmla="*/ 428696 w 2433933"/>
                <a:gd name="connsiteY33" fmla="*/ 1645799 h 2412121"/>
                <a:gd name="connsiteX34" fmla="*/ 417544 w 2433933"/>
                <a:gd name="connsiteY34" fmla="*/ 1560572 h 2412121"/>
                <a:gd name="connsiteX35" fmla="*/ 407190 w 2433933"/>
                <a:gd name="connsiteY35" fmla="*/ 1485699 h 2412121"/>
                <a:gd name="connsiteX36" fmla="*/ 405597 w 2433933"/>
                <a:gd name="connsiteY36" fmla="*/ 1462600 h 2412121"/>
                <a:gd name="connsiteX37" fmla="*/ 405597 w 2433933"/>
                <a:gd name="connsiteY37" fmla="*/ 1322413 h 2412121"/>
                <a:gd name="connsiteX38" fmla="*/ 415951 w 2433933"/>
                <a:gd name="connsiteY38" fmla="*/ 1265064 h 2412121"/>
                <a:gd name="connsiteX39" fmla="*/ 417544 w 2433933"/>
                <a:gd name="connsiteY39" fmla="*/ 1258692 h 2412121"/>
                <a:gd name="connsiteX40" fmla="*/ 426306 w 2433933"/>
                <a:gd name="connsiteY40" fmla="*/ 1132843 h 2412121"/>
                <a:gd name="connsiteX41" fmla="*/ 359399 w 2433933"/>
                <a:gd name="connsiteY41" fmla="*/ 1064342 h 2412121"/>
                <a:gd name="connsiteX42" fmla="*/ 250276 w 2433933"/>
                <a:gd name="connsiteY42" fmla="*/ 1053988 h 2412121"/>
                <a:gd name="connsiteX43" fmla="*/ 133985 w 2433933"/>
                <a:gd name="connsiteY43" fmla="*/ 1010179 h 2412121"/>
                <a:gd name="connsiteX44" fmla="*/ 61502 w 2433933"/>
                <a:gd name="connsiteY44" fmla="*/ 958406 h 2412121"/>
                <a:gd name="connsiteX45" fmla="*/ 11321 w 2433933"/>
                <a:gd name="connsiteY45" fmla="*/ 871586 h 2412121"/>
                <a:gd name="connsiteX46" fmla="*/ 4949 w 2433933"/>
                <a:gd name="connsiteY46" fmla="*/ 705910 h 2412121"/>
                <a:gd name="connsiteX47" fmla="*/ 56723 w 2433933"/>
                <a:gd name="connsiteY47" fmla="*/ 560944 h 2412121"/>
                <a:gd name="connsiteX48" fmla="*/ 137171 w 2433933"/>
                <a:gd name="connsiteY48" fmla="*/ 421554 h 2412121"/>
                <a:gd name="connsiteX49" fmla="*/ 151508 w 2433933"/>
                <a:gd name="connsiteY49" fmla="*/ 391287 h 2412121"/>
                <a:gd name="connsiteX50" fmla="*/ 165049 w 2433933"/>
                <a:gd name="connsiteY50" fmla="*/ 365002 h 2412121"/>
                <a:gd name="connsiteX51" fmla="*/ 228770 w 2433933"/>
                <a:gd name="connsiteY51" fmla="*/ 292519 h 2412121"/>
                <a:gd name="connsiteX52" fmla="*/ 321963 w 2433933"/>
                <a:gd name="connsiteY52" fmla="*/ 181803 h 2412121"/>
                <a:gd name="connsiteX53" fmla="*/ 457370 w 2433933"/>
                <a:gd name="connsiteY53" fmla="*/ 59936 h 2412121"/>
                <a:gd name="connsiteX54" fmla="*/ 542597 w 2433933"/>
                <a:gd name="connsiteY54" fmla="*/ 17721 h 2412121"/>
                <a:gd name="connsiteX55" fmla="*/ 603133 w 2433933"/>
                <a:gd name="connsiteY55" fmla="*/ 3383 h 2412121"/>
                <a:gd name="connsiteX56" fmla="*/ 642162 w 2433933"/>
                <a:gd name="connsiteY56" fmla="*/ 6570 h 2412121"/>
                <a:gd name="connsiteX57" fmla="*/ 681191 w 2433933"/>
                <a:gd name="connsiteY57" fmla="*/ 13738 h 2412121"/>
                <a:gd name="connsiteX58" fmla="*/ 826954 w 2433933"/>
                <a:gd name="connsiteY58" fmla="*/ 37634 h 2412121"/>
                <a:gd name="connsiteX59" fmla="*/ 949617 w 2433933"/>
                <a:gd name="connsiteY59" fmla="*/ 85425 h 2412121"/>
                <a:gd name="connsiteX60" fmla="*/ 979884 w 2433933"/>
                <a:gd name="connsiteY60" fmla="*/ 105337 h 2412121"/>
                <a:gd name="connsiteX61" fmla="*/ 1166269 w 2433933"/>
                <a:gd name="connsiteY61" fmla="*/ 200919 h 2412121"/>
                <a:gd name="connsiteX62" fmla="*/ 1179013 w 2433933"/>
                <a:gd name="connsiteY62" fmla="*/ 204902 h 2412121"/>
                <a:gd name="connsiteX63" fmla="*/ 1273002 w 2433933"/>
                <a:gd name="connsiteY63" fmla="*/ 220832 h 2412121"/>
                <a:gd name="connsiteX64" fmla="*/ 1325572 w 2433933"/>
                <a:gd name="connsiteY64" fmla="*/ 228797 h 2412121"/>
                <a:gd name="connsiteX65" fmla="*/ 1478503 w 2433933"/>
                <a:gd name="connsiteY65" fmla="*/ 205698 h 2412121"/>
                <a:gd name="connsiteX66" fmla="*/ 1528684 w 2433933"/>
                <a:gd name="connsiteY66" fmla="*/ 191361 h 2412121"/>
                <a:gd name="connsiteX67" fmla="*/ 1633824 w 2433933"/>
                <a:gd name="connsiteY67" fmla="*/ 102151 h 2412121"/>
                <a:gd name="connsiteX68" fmla="*/ 1668074 w 2433933"/>
                <a:gd name="connsiteY68" fmla="*/ 49581 h 2412121"/>
                <a:gd name="connsiteX69" fmla="*/ 1811447 w 2433933"/>
                <a:gd name="connsiteY69" fmla="*/ 13738 h 2412121"/>
                <a:gd name="connsiteX70" fmla="*/ 1871982 w 2433933"/>
                <a:gd name="connsiteY70" fmla="*/ 30465 h 2412121"/>
                <a:gd name="connsiteX71" fmla="*/ 1929331 w 2433933"/>
                <a:gd name="connsiteY71" fmla="*/ 42413 h 2412121"/>
                <a:gd name="connsiteX72" fmla="*/ 1960395 w 2433933"/>
                <a:gd name="connsiteY72" fmla="*/ 52767 h 2412121"/>
                <a:gd name="connsiteX73" fmla="*/ 2080669 w 2433933"/>
                <a:gd name="connsiteY73" fmla="*/ 158704 h 2412121"/>
                <a:gd name="connsiteX74" fmla="*/ 2193775 w 2433933"/>
                <a:gd name="connsiteY74" fmla="*/ 303670 h 2412121"/>
                <a:gd name="connsiteX75" fmla="*/ 2224042 w 2433933"/>
                <a:gd name="connsiteY75" fmla="*/ 324379 h 2412121"/>
                <a:gd name="connsiteX76" fmla="*/ 2342723 w 2433933"/>
                <a:gd name="connsiteY76" fmla="*/ 408013 h 2412121"/>
                <a:gd name="connsiteX77" fmla="*/ 2427950 w 2433933"/>
                <a:gd name="connsiteY77" fmla="*/ 523508 h 2412121"/>
                <a:gd name="connsiteX78" fmla="*/ 2397683 w 2433933"/>
                <a:gd name="connsiteY78" fmla="*/ 639003 h 2412121"/>
                <a:gd name="connsiteX79" fmla="*/ 2330775 w 2433933"/>
                <a:gd name="connsiteY79" fmla="*/ 704317 h 2412121"/>
                <a:gd name="connsiteX80" fmla="*/ 2144391 w 2433933"/>
                <a:gd name="connsiteY80" fmla="*/ 779190 h 2412121"/>
                <a:gd name="connsiteX81" fmla="*/ 1965175 w 2433933"/>
                <a:gd name="connsiteY81" fmla="*/ 694759 h 2412121"/>
                <a:gd name="connsiteX82" fmla="*/ 1957209 w 2433933"/>
                <a:gd name="connsiteY82" fmla="*/ 684404 h 2412121"/>
                <a:gd name="connsiteX83" fmla="*/ 1879151 w 2433933"/>
                <a:gd name="connsiteY83" fmla="*/ 535456 h 2412121"/>
                <a:gd name="connsiteX84" fmla="*/ 1807464 w 2433933"/>
                <a:gd name="connsiteY84" fmla="*/ 416775 h 2412121"/>
                <a:gd name="connsiteX85" fmla="*/ 1757284 w 2433933"/>
                <a:gd name="connsiteY85" fmla="*/ 350664 h 2412121"/>
                <a:gd name="connsiteX86" fmla="*/ 1726220 w 2433933"/>
                <a:gd name="connsiteY86" fmla="*/ 332344 h 241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3933" h="2412121">
                  <a:moveTo>
                    <a:pt x="1726220" y="332344"/>
                  </a:moveTo>
                  <a:cubicBezTo>
                    <a:pt x="1721441" y="361815"/>
                    <a:pt x="1727813" y="386508"/>
                    <a:pt x="1734982" y="411200"/>
                  </a:cubicBezTo>
                  <a:cubicBezTo>
                    <a:pt x="1742150" y="436688"/>
                    <a:pt x="1750912" y="462176"/>
                    <a:pt x="1753301" y="489258"/>
                  </a:cubicBezTo>
                  <a:cubicBezTo>
                    <a:pt x="1753301" y="493241"/>
                    <a:pt x="1754895" y="498020"/>
                    <a:pt x="1757284" y="501206"/>
                  </a:cubicBezTo>
                  <a:cubicBezTo>
                    <a:pt x="1790738" y="544218"/>
                    <a:pt x="1807464" y="595991"/>
                    <a:pt x="1836936" y="641393"/>
                  </a:cubicBezTo>
                  <a:cubicBezTo>
                    <a:pt x="1849680" y="662102"/>
                    <a:pt x="1867203" y="679625"/>
                    <a:pt x="1875168" y="703521"/>
                  </a:cubicBezTo>
                  <a:cubicBezTo>
                    <a:pt x="1875965" y="705114"/>
                    <a:pt x="1877558" y="706707"/>
                    <a:pt x="1879947" y="708300"/>
                  </a:cubicBezTo>
                  <a:cubicBezTo>
                    <a:pt x="1928535" y="738567"/>
                    <a:pt x="1966767" y="784765"/>
                    <a:pt x="2023320" y="804678"/>
                  </a:cubicBezTo>
                  <a:cubicBezTo>
                    <a:pt x="2035268" y="808661"/>
                    <a:pt x="2046419" y="810254"/>
                    <a:pt x="2059163" y="809457"/>
                  </a:cubicBezTo>
                  <a:cubicBezTo>
                    <a:pt x="2126071" y="806271"/>
                    <a:pt x="2169879" y="843707"/>
                    <a:pt x="2172269" y="911411"/>
                  </a:cubicBezTo>
                  <a:cubicBezTo>
                    <a:pt x="2175455" y="991063"/>
                    <a:pt x="2173065" y="1070714"/>
                    <a:pt x="2145187" y="1147977"/>
                  </a:cubicBezTo>
                  <a:cubicBezTo>
                    <a:pt x="2128460" y="1193378"/>
                    <a:pt x="2115716" y="1237983"/>
                    <a:pt x="2076687" y="1269843"/>
                  </a:cubicBezTo>
                  <a:cubicBezTo>
                    <a:pt x="2050402" y="1291349"/>
                    <a:pt x="2022524" y="1310466"/>
                    <a:pt x="1993849" y="1329582"/>
                  </a:cubicBezTo>
                  <a:cubicBezTo>
                    <a:pt x="1938889" y="1364629"/>
                    <a:pt x="1882337" y="1395693"/>
                    <a:pt x="1824191" y="1425164"/>
                  </a:cubicBezTo>
                  <a:cubicBezTo>
                    <a:pt x="1805075" y="1434722"/>
                    <a:pt x="1785162" y="1441891"/>
                    <a:pt x="1766046" y="1448263"/>
                  </a:cubicBezTo>
                  <a:cubicBezTo>
                    <a:pt x="1719848" y="1462600"/>
                    <a:pt x="1675243" y="1481717"/>
                    <a:pt x="1628248" y="1492868"/>
                  </a:cubicBezTo>
                  <a:cubicBezTo>
                    <a:pt x="1578068" y="1504816"/>
                    <a:pt x="1533463" y="1527914"/>
                    <a:pt x="1492044" y="1556589"/>
                  </a:cubicBezTo>
                  <a:cubicBezTo>
                    <a:pt x="1472928" y="1569333"/>
                    <a:pt x="1456201" y="1586060"/>
                    <a:pt x="1443457" y="1603583"/>
                  </a:cubicBezTo>
                  <a:cubicBezTo>
                    <a:pt x="1431509" y="1619514"/>
                    <a:pt x="1417968" y="1633851"/>
                    <a:pt x="1404428" y="1648188"/>
                  </a:cubicBezTo>
                  <a:cubicBezTo>
                    <a:pt x="1386904" y="1666508"/>
                    <a:pt x="1373363" y="1688014"/>
                    <a:pt x="1359026" y="1708724"/>
                  </a:cubicBezTo>
                  <a:cubicBezTo>
                    <a:pt x="1343892" y="1731822"/>
                    <a:pt x="1327165" y="1753329"/>
                    <a:pt x="1313625" y="1777224"/>
                  </a:cubicBezTo>
                  <a:cubicBezTo>
                    <a:pt x="1293712" y="1813067"/>
                    <a:pt x="1276985" y="1849707"/>
                    <a:pt x="1261851" y="1887143"/>
                  </a:cubicBezTo>
                  <a:cubicBezTo>
                    <a:pt x="1235566" y="1950068"/>
                    <a:pt x="1214857" y="2014586"/>
                    <a:pt x="1190961" y="2078307"/>
                  </a:cubicBezTo>
                  <a:cubicBezTo>
                    <a:pt x="1163083" y="2152383"/>
                    <a:pt x="1119275" y="2216104"/>
                    <a:pt x="1075466" y="2281418"/>
                  </a:cubicBezTo>
                  <a:cubicBezTo>
                    <a:pt x="1063519" y="2299738"/>
                    <a:pt x="1049181" y="2316465"/>
                    <a:pt x="1035641" y="2333192"/>
                  </a:cubicBezTo>
                  <a:cubicBezTo>
                    <a:pt x="1007763" y="2365849"/>
                    <a:pt x="972716" y="2388948"/>
                    <a:pt x="933687" y="2399303"/>
                  </a:cubicBezTo>
                  <a:cubicBezTo>
                    <a:pt x="896250" y="2408861"/>
                    <a:pt x="858018" y="2416826"/>
                    <a:pt x="816599" y="2408861"/>
                  </a:cubicBezTo>
                  <a:cubicBezTo>
                    <a:pt x="762436" y="2397710"/>
                    <a:pt x="731372" y="2364256"/>
                    <a:pt x="701901" y="2322837"/>
                  </a:cubicBezTo>
                  <a:cubicBezTo>
                    <a:pt x="679598" y="2291773"/>
                    <a:pt x="658889" y="2259116"/>
                    <a:pt x="638976" y="2226459"/>
                  </a:cubicBezTo>
                  <a:cubicBezTo>
                    <a:pt x="609505" y="2177871"/>
                    <a:pt x="579237" y="2128488"/>
                    <a:pt x="558528" y="2074324"/>
                  </a:cubicBezTo>
                  <a:cubicBezTo>
                    <a:pt x="531446" y="2001045"/>
                    <a:pt x="506754" y="1927765"/>
                    <a:pt x="482062" y="1853690"/>
                  </a:cubicBezTo>
                  <a:cubicBezTo>
                    <a:pt x="466928" y="1807491"/>
                    <a:pt x="457370" y="1758904"/>
                    <a:pt x="439847" y="1712706"/>
                  </a:cubicBezTo>
                  <a:cubicBezTo>
                    <a:pt x="438254" y="1708724"/>
                    <a:pt x="437457" y="1703944"/>
                    <a:pt x="437457" y="1699962"/>
                  </a:cubicBezTo>
                  <a:cubicBezTo>
                    <a:pt x="436661" y="1681642"/>
                    <a:pt x="431882" y="1663322"/>
                    <a:pt x="428696" y="1645799"/>
                  </a:cubicBezTo>
                  <a:cubicBezTo>
                    <a:pt x="423917" y="1617921"/>
                    <a:pt x="416748" y="1590043"/>
                    <a:pt x="417544" y="1560572"/>
                  </a:cubicBezTo>
                  <a:cubicBezTo>
                    <a:pt x="417544" y="1535880"/>
                    <a:pt x="423120" y="1509595"/>
                    <a:pt x="407190" y="1485699"/>
                  </a:cubicBezTo>
                  <a:cubicBezTo>
                    <a:pt x="403207" y="1480123"/>
                    <a:pt x="405597" y="1470565"/>
                    <a:pt x="405597" y="1462600"/>
                  </a:cubicBezTo>
                  <a:cubicBezTo>
                    <a:pt x="405597" y="1415606"/>
                    <a:pt x="405597" y="1369408"/>
                    <a:pt x="405597" y="1322413"/>
                  </a:cubicBezTo>
                  <a:cubicBezTo>
                    <a:pt x="405597" y="1302501"/>
                    <a:pt x="401614" y="1281791"/>
                    <a:pt x="415951" y="1265064"/>
                  </a:cubicBezTo>
                  <a:cubicBezTo>
                    <a:pt x="417544" y="1263471"/>
                    <a:pt x="417544" y="1261082"/>
                    <a:pt x="417544" y="1258692"/>
                  </a:cubicBezTo>
                  <a:cubicBezTo>
                    <a:pt x="412765" y="1216477"/>
                    <a:pt x="427103" y="1175058"/>
                    <a:pt x="426306" y="1132843"/>
                  </a:cubicBezTo>
                  <a:cubicBezTo>
                    <a:pt x="425510" y="1099389"/>
                    <a:pt x="393649" y="1062749"/>
                    <a:pt x="359399" y="1064342"/>
                  </a:cubicBezTo>
                  <a:cubicBezTo>
                    <a:pt x="322759" y="1065935"/>
                    <a:pt x="286916" y="1057174"/>
                    <a:pt x="250276" y="1053988"/>
                  </a:cubicBezTo>
                  <a:cubicBezTo>
                    <a:pt x="208857" y="1050005"/>
                    <a:pt x="169828" y="1032482"/>
                    <a:pt x="133985" y="1010179"/>
                  </a:cubicBezTo>
                  <a:cubicBezTo>
                    <a:pt x="109293" y="994249"/>
                    <a:pt x="84601" y="976726"/>
                    <a:pt x="61502" y="958406"/>
                  </a:cubicBezTo>
                  <a:cubicBezTo>
                    <a:pt x="34420" y="936103"/>
                    <a:pt x="20880" y="904243"/>
                    <a:pt x="11321" y="871586"/>
                  </a:cubicBezTo>
                  <a:cubicBezTo>
                    <a:pt x="-3812" y="817423"/>
                    <a:pt x="-1423" y="760870"/>
                    <a:pt x="4949" y="705910"/>
                  </a:cubicBezTo>
                  <a:cubicBezTo>
                    <a:pt x="10525" y="654933"/>
                    <a:pt x="31234" y="607142"/>
                    <a:pt x="56723" y="560944"/>
                  </a:cubicBezTo>
                  <a:cubicBezTo>
                    <a:pt x="82211" y="513950"/>
                    <a:pt x="106903" y="466159"/>
                    <a:pt x="137171" y="421554"/>
                  </a:cubicBezTo>
                  <a:cubicBezTo>
                    <a:pt x="143543" y="412793"/>
                    <a:pt x="146729" y="401641"/>
                    <a:pt x="151508" y="391287"/>
                  </a:cubicBezTo>
                  <a:cubicBezTo>
                    <a:pt x="155491" y="381728"/>
                    <a:pt x="158677" y="372170"/>
                    <a:pt x="165049" y="365002"/>
                  </a:cubicBezTo>
                  <a:cubicBezTo>
                    <a:pt x="186555" y="341106"/>
                    <a:pt x="208061" y="317211"/>
                    <a:pt x="228770" y="292519"/>
                  </a:cubicBezTo>
                  <a:cubicBezTo>
                    <a:pt x="259834" y="255879"/>
                    <a:pt x="288509" y="216850"/>
                    <a:pt x="321963" y="181803"/>
                  </a:cubicBezTo>
                  <a:cubicBezTo>
                    <a:pt x="363381" y="137995"/>
                    <a:pt x="403207" y="91000"/>
                    <a:pt x="457370" y="59936"/>
                  </a:cubicBezTo>
                  <a:cubicBezTo>
                    <a:pt x="485248" y="44006"/>
                    <a:pt x="510737" y="24889"/>
                    <a:pt x="542597" y="17721"/>
                  </a:cubicBezTo>
                  <a:cubicBezTo>
                    <a:pt x="562510" y="12942"/>
                    <a:pt x="584016" y="12942"/>
                    <a:pt x="603133" y="3383"/>
                  </a:cubicBezTo>
                  <a:cubicBezTo>
                    <a:pt x="613487" y="-2192"/>
                    <a:pt x="629418" y="-599"/>
                    <a:pt x="642162" y="6570"/>
                  </a:cubicBezTo>
                  <a:cubicBezTo>
                    <a:pt x="654110" y="13738"/>
                    <a:pt x="667650" y="13738"/>
                    <a:pt x="681191" y="13738"/>
                  </a:cubicBezTo>
                  <a:cubicBezTo>
                    <a:pt x="731372" y="13738"/>
                    <a:pt x="779163" y="21703"/>
                    <a:pt x="826954" y="37634"/>
                  </a:cubicBezTo>
                  <a:cubicBezTo>
                    <a:pt x="869169" y="51174"/>
                    <a:pt x="909791" y="67105"/>
                    <a:pt x="949617" y="85425"/>
                  </a:cubicBezTo>
                  <a:cubicBezTo>
                    <a:pt x="960768" y="91000"/>
                    <a:pt x="970326" y="98169"/>
                    <a:pt x="979884" y="105337"/>
                  </a:cubicBezTo>
                  <a:cubicBezTo>
                    <a:pt x="1036437" y="147553"/>
                    <a:pt x="1093786" y="188972"/>
                    <a:pt x="1166269" y="200919"/>
                  </a:cubicBezTo>
                  <a:cubicBezTo>
                    <a:pt x="1170252" y="201716"/>
                    <a:pt x="1175031" y="203309"/>
                    <a:pt x="1179013" y="204902"/>
                  </a:cubicBezTo>
                  <a:cubicBezTo>
                    <a:pt x="1209281" y="216850"/>
                    <a:pt x="1240345" y="223222"/>
                    <a:pt x="1273002" y="220832"/>
                  </a:cubicBezTo>
                  <a:cubicBezTo>
                    <a:pt x="1290526" y="219239"/>
                    <a:pt x="1306456" y="230390"/>
                    <a:pt x="1325572" y="228797"/>
                  </a:cubicBezTo>
                  <a:cubicBezTo>
                    <a:pt x="1377346" y="224815"/>
                    <a:pt x="1429119" y="223222"/>
                    <a:pt x="1478503" y="205698"/>
                  </a:cubicBezTo>
                  <a:cubicBezTo>
                    <a:pt x="1495230" y="200123"/>
                    <a:pt x="1512754" y="195344"/>
                    <a:pt x="1528684" y="191361"/>
                  </a:cubicBezTo>
                  <a:cubicBezTo>
                    <a:pt x="1578864" y="177820"/>
                    <a:pt x="1609929" y="145163"/>
                    <a:pt x="1633824" y="102151"/>
                  </a:cubicBezTo>
                  <a:cubicBezTo>
                    <a:pt x="1644179" y="83832"/>
                    <a:pt x="1655330" y="65512"/>
                    <a:pt x="1668074" y="49581"/>
                  </a:cubicBezTo>
                  <a:cubicBezTo>
                    <a:pt x="1703917" y="4976"/>
                    <a:pt x="1751708" y="-15733"/>
                    <a:pt x="1811447" y="13738"/>
                  </a:cubicBezTo>
                  <a:cubicBezTo>
                    <a:pt x="1830563" y="23296"/>
                    <a:pt x="1852866" y="20907"/>
                    <a:pt x="1871982" y="30465"/>
                  </a:cubicBezTo>
                  <a:cubicBezTo>
                    <a:pt x="1890302" y="39227"/>
                    <a:pt x="1908622" y="44006"/>
                    <a:pt x="1929331" y="42413"/>
                  </a:cubicBezTo>
                  <a:cubicBezTo>
                    <a:pt x="1941279" y="41616"/>
                    <a:pt x="1951634" y="47192"/>
                    <a:pt x="1960395" y="52767"/>
                  </a:cubicBezTo>
                  <a:cubicBezTo>
                    <a:pt x="2006593" y="80645"/>
                    <a:pt x="2048012" y="112506"/>
                    <a:pt x="2080669" y="158704"/>
                  </a:cubicBezTo>
                  <a:cubicBezTo>
                    <a:pt x="2115716" y="208088"/>
                    <a:pt x="2151559" y="259065"/>
                    <a:pt x="2193775" y="303670"/>
                  </a:cubicBezTo>
                  <a:cubicBezTo>
                    <a:pt x="2202536" y="313228"/>
                    <a:pt x="2213687" y="317211"/>
                    <a:pt x="2224042" y="324379"/>
                  </a:cubicBezTo>
                  <a:cubicBezTo>
                    <a:pt x="2263072" y="353054"/>
                    <a:pt x="2302897" y="380932"/>
                    <a:pt x="2342723" y="408013"/>
                  </a:cubicBezTo>
                  <a:cubicBezTo>
                    <a:pt x="2384938" y="436688"/>
                    <a:pt x="2412020" y="478107"/>
                    <a:pt x="2427950" y="523508"/>
                  </a:cubicBezTo>
                  <a:cubicBezTo>
                    <a:pt x="2442288" y="564131"/>
                    <a:pt x="2430340" y="606346"/>
                    <a:pt x="2397683" y="639003"/>
                  </a:cubicBezTo>
                  <a:cubicBezTo>
                    <a:pt x="2376177" y="661305"/>
                    <a:pt x="2356264" y="686794"/>
                    <a:pt x="2330775" y="704317"/>
                  </a:cubicBezTo>
                  <a:cubicBezTo>
                    <a:pt x="2275019" y="744143"/>
                    <a:pt x="2217670" y="776800"/>
                    <a:pt x="2144391" y="779190"/>
                  </a:cubicBezTo>
                  <a:cubicBezTo>
                    <a:pt x="2067129" y="781579"/>
                    <a:pt x="2014558" y="744940"/>
                    <a:pt x="1965175" y="694759"/>
                  </a:cubicBezTo>
                  <a:cubicBezTo>
                    <a:pt x="1961989" y="691573"/>
                    <a:pt x="1959599" y="687590"/>
                    <a:pt x="1957209" y="684404"/>
                  </a:cubicBezTo>
                  <a:cubicBezTo>
                    <a:pt x="1930924" y="635020"/>
                    <a:pt x="1903046" y="586433"/>
                    <a:pt x="1879151" y="535456"/>
                  </a:cubicBezTo>
                  <a:cubicBezTo>
                    <a:pt x="1859238" y="493241"/>
                    <a:pt x="1830563" y="456601"/>
                    <a:pt x="1807464" y="416775"/>
                  </a:cubicBezTo>
                  <a:cubicBezTo>
                    <a:pt x="1793127" y="392083"/>
                    <a:pt x="1770825" y="375356"/>
                    <a:pt x="1757284" y="350664"/>
                  </a:cubicBezTo>
                  <a:cubicBezTo>
                    <a:pt x="1749319" y="340310"/>
                    <a:pt x="1737371" y="338717"/>
                    <a:pt x="1726220" y="332344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>
              <p:custDataLst>
                <p:tags r:id="rId10"/>
              </p:custDataLst>
            </p:nvPr>
          </p:nvSpPr>
          <p:spPr>
            <a:xfrm>
              <a:off x="6525021" y="2483763"/>
              <a:ext cx="615350" cy="738141"/>
            </a:xfrm>
            <a:custGeom>
              <a:avLst/>
              <a:gdLst>
                <a:gd name="connsiteX0" fmla="*/ 191464 w 615350"/>
                <a:gd name="connsiteY0" fmla="*/ 738142 h 738141"/>
                <a:gd name="connsiteX1" fmla="*/ 14638 w 615350"/>
                <a:gd name="connsiteY1" fmla="*/ 635392 h 738141"/>
                <a:gd name="connsiteX2" fmla="*/ 12248 w 615350"/>
                <a:gd name="connsiteY2" fmla="*/ 532641 h 738141"/>
                <a:gd name="connsiteX3" fmla="*/ 109423 w 615350"/>
                <a:gd name="connsiteY3" fmla="*/ 371745 h 738141"/>
                <a:gd name="connsiteX4" fmla="*/ 194650 w 615350"/>
                <a:gd name="connsiteY4" fmla="*/ 207662 h 738141"/>
                <a:gd name="connsiteX5" fmla="*/ 253592 w 615350"/>
                <a:gd name="connsiteY5" fmla="*/ 104912 h 738141"/>
                <a:gd name="connsiteX6" fmla="*/ 276691 w 615350"/>
                <a:gd name="connsiteY6" fmla="*/ 69069 h 738141"/>
                <a:gd name="connsiteX7" fmla="*/ 369884 w 615350"/>
                <a:gd name="connsiteY7" fmla="*/ 7737 h 738141"/>
                <a:gd name="connsiteX8" fmla="*/ 480599 w 615350"/>
                <a:gd name="connsiteY8" fmla="*/ 12516 h 738141"/>
                <a:gd name="connsiteX9" fmla="*/ 550693 w 615350"/>
                <a:gd name="connsiteY9" fmla="*/ 41987 h 738141"/>
                <a:gd name="connsiteX10" fmla="*/ 596094 w 615350"/>
                <a:gd name="connsiteY10" fmla="*/ 74644 h 738141"/>
                <a:gd name="connsiteX11" fmla="*/ 609635 w 615350"/>
                <a:gd name="connsiteY11" fmla="*/ 128011 h 738141"/>
                <a:gd name="connsiteX12" fmla="*/ 590519 w 615350"/>
                <a:gd name="connsiteY12" fmla="*/ 203680 h 738141"/>
                <a:gd name="connsiteX13" fmla="*/ 535559 w 615350"/>
                <a:gd name="connsiteY13" fmla="*/ 323157 h 738141"/>
                <a:gd name="connsiteX14" fmla="*/ 502105 w 615350"/>
                <a:gd name="connsiteY14" fmla="*/ 402012 h 738141"/>
                <a:gd name="connsiteX15" fmla="*/ 486971 w 615350"/>
                <a:gd name="connsiteY15" fmla="*/ 438652 h 738141"/>
                <a:gd name="connsiteX16" fmla="*/ 479803 w 615350"/>
                <a:gd name="connsiteY16" fmla="*/ 456972 h 738141"/>
                <a:gd name="connsiteX17" fmla="*/ 420861 w 615350"/>
                <a:gd name="connsiteY17" fmla="*/ 587601 h 738141"/>
                <a:gd name="connsiteX18" fmla="*/ 379442 w 615350"/>
                <a:gd name="connsiteY18" fmla="*/ 639374 h 738141"/>
                <a:gd name="connsiteX19" fmla="*/ 276691 w 615350"/>
                <a:gd name="connsiteY19" fmla="*/ 717433 h 738141"/>
                <a:gd name="connsiteX20" fmla="*/ 191464 w 615350"/>
                <a:gd name="connsiteY20" fmla="*/ 738142 h 73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15350" h="738141">
                  <a:moveTo>
                    <a:pt x="191464" y="738142"/>
                  </a:moveTo>
                  <a:cubicBezTo>
                    <a:pt x="118185" y="731770"/>
                    <a:pt x="55260" y="700706"/>
                    <a:pt x="14638" y="635392"/>
                  </a:cubicBezTo>
                  <a:cubicBezTo>
                    <a:pt x="-5275" y="603531"/>
                    <a:pt x="-3682" y="566891"/>
                    <a:pt x="12248" y="532641"/>
                  </a:cubicBezTo>
                  <a:cubicBezTo>
                    <a:pt x="38533" y="475292"/>
                    <a:pt x="75173" y="424315"/>
                    <a:pt x="109423" y="371745"/>
                  </a:cubicBezTo>
                  <a:cubicBezTo>
                    <a:pt x="142877" y="320768"/>
                    <a:pt x="173941" y="266605"/>
                    <a:pt x="194650" y="207662"/>
                  </a:cubicBezTo>
                  <a:cubicBezTo>
                    <a:pt x="207394" y="170226"/>
                    <a:pt x="227307" y="135179"/>
                    <a:pt x="253592" y="104912"/>
                  </a:cubicBezTo>
                  <a:cubicBezTo>
                    <a:pt x="263150" y="93761"/>
                    <a:pt x="266337" y="80220"/>
                    <a:pt x="276691" y="69069"/>
                  </a:cubicBezTo>
                  <a:cubicBezTo>
                    <a:pt x="302976" y="40394"/>
                    <a:pt x="334040" y="20481"/>
                    <a:pt x="369884" y="7737"/>
                  </a:cubicBezTo>
                  <a:cubicBezTo>
                    <a:pt x="406523" y="-5007"/>
                    <a:pt x="444756" y="-1025"/>
                    <a:pt x="480599" y="12516"/>
                  </a:cubicBezTo>
                  <a:cubicBezTo>
                    <a:pt x="504495" y="21278"/>
                    <a:pt x="528390" y="29243"/>
                    <a:pt x="550693" y="41987"/>
                  </a:cubicBezTo>
                  <a:cubicBezTo>
                    <a:pt x="567420" y="51545"/>
                    <a:pt x="582553" y="61104"/>
                    <a:pt x="596094" y="74644"/>
                  </a:cubicBezTo>
                  <a:cubicBezTo>
                    <a:pt x="612025" y="90575"/>
                    <a:pt x="622379" y="101726"/>
                    <a:pt x="609635" y="128011"/>
                  </a:cubicBezTo>
                  <a:cubicBezTo>
                    <a:pt x="599280" y="150313"/>
                    <a:pt x="600077" y="178192"/>
                    <a:pt x="590519" y="203680"/>
                  </a:cubicBezTo>
                  <a:cubicBezTo>
                    <a:pt x="575385" y="245099"/>
                    <a:pt x="557065" y="284925"/>
                    <a:pt x="535559" y="323157"/>
                  </a:cubicBezTo>
                  <a:cubicBezTo>
                    <a:pt x="521222" y="347849"/>
                    <a:pt x="512460" y="375727"/>
                    <a:pt x="502105" y="402012"/>
                  </a:cubicBezTo>
                  <a:cubicBezTo>
                    <a:pt x="497326" y="413960"/>
                    <a:pt x="492547" y="426704"/>
                    <a:pt x="486971" y="438652"/>
                  </a:cubicBezTo>
                  <a:cubicBezTo>
                    <a:pt x="484582" y="444228"/>
                    <a:pt x="480599" y="450600"/>
                    <a:pt x="479803" y="456972"/>
                  </a:cubicBezTo>
                  <a:cubicBezTo>
                    <a:pt x="476617" y="507949"/>
                    <a:pt x="449535" y="547775"/>
                    <a:pt x="420861" y="587601"/>
                  </a:cubicBezTo>
                  <a:cubicBezTo>
                    <a:pt x="408116" y="605920"/>
                    <a:pt x="397762" y="625833"/>
                    <a:pt x="379442" y="639374"/>
                  </a:cubicBezTo>
                  <a:cubicBezTo>
                    <a:pt x="345988" y="665659"/>
                    <a:pt x="312535" y="693537"/>
                    <a:pt x="276691" y="717433"/>
                  </a:cubicBezTo>
                  <a:cubicBezTo>
                    <a:pt x="251999" y="732566"/>
                    <a:pt x="222528" y="734956"/>
                    <a:pt x="191464" y="738142"/>
                  </a:cubicBezTo>
                  <a:close/>
                </a:path>
              </a:pathLst>
            </a:custGeom>
            <a:grpFill/>
            <a:ln w="79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895849" y="228614"/>
            <a:ext cx="7296151" cy="6401195"/>
          </a:xfrm>
          <a:custGeom>
            <a:avLst/>
            <a:gdLst>
              <a:gd name="connsiteX0" fmla="*/ 468791 w 7296150"/>
              <a:gd name="connsiteY0" fmla="*/ 5463218 h 6400800"/>
              <a:gd name="connsiteX1" fmla="*/ 7296150 w 7296150"/>
              <a:gd name="connsiteY1" fmla="*/ 5463218 h 6400800"/>
              <a:gd name="connsiteX2" fmla="*/ 7296150 w 7296150"/>
              <a:gd name="connsiteY2" fmla="*/ 6400800 h 6400800"/>
              <a:gd name="connsiteX3" fmla="*/ 468791 w 7296150"/>
              <a:gd name="connsiteY3" fmla="*/ 6400800 h 6400800"/>
              <a:gd name="connsiteX4" fmla="*/ 0 w 7296150"/>
              <a:gd name="connsiteY4" fmla="*/ 5932009 h 6400800"/>
              <a:gd name="connsiteX5" fmla="*/ 468791 w 7296150"/>
              <a:gd name="connsiteY5" fmla="*/ 5463218 h 6400800"/>
              <a:gd name="connsiteX6" fmla="*/ 2792891 w 7296150"/>
              <a:gd name="connsiteY6" fmla="*/ 4370574 h 6400800"/>
              <a:gd name="connsiteX7" fmla="*/ 7296150 w 7296150"/>
              <a:gd name="connsiteY7" fmla="*/ 4370574 h 6400800"/>
              <a:gd name="connsiteX8" fmla="*/ 7296150 w 7296150"/>
              <a:gd name="connsiteY8" fmla="*/ 5308156 h 6400800"/>
              <a:gd name="connsiteX9" fmla="*/ 2792891 w 7296150"/>
              <a:gd name="connsiteY9" fmla="*/ 5308156 h 6400800"/>
              <a:gd name="connsiteX10" fmla="*/ 2324100 w 7296150"/>
              <a:gd name="connsiteY10" fmla="*/ 4839365 h 6400800"/>
              <a:gd name="connsiteX11" fmla="*/ 2792891 w 7296150"/>
              <a:gd name="connsiteY11" fmla="*/ 4370574 h 6400800"/>
              <a:gd name="connsiteX12" fmla="*/ 1668941 w 7296150"/>
              <a:gd name="connsiteY12" fmla="*/ 3277931 h 6400800"/>
              <a:gd name="connsiteX13" fmla="*/ 7296150 w 7296150"/>
              <a:gd name="connsiteY13" fmla="*/ 3277931 h 6400800"/>
              <a:gd name="connsiteX14" fmla="*/ 7296150 w 7296150"/>
              <a:gd name="connsiteY14" fmla="*/ 4215513 h 6400800"/>
              <a:gd name="connsiteX15" fmla="*/ 1668941 w 7296150"/>
              <a:gd name="connsiteY15" fmla="*/ 4215513 h 6400800"/>
              <a:gd name="connsiteX16" fmla="*/ 1200150 w 7296150"/>
              <a:gd name="connsiteY16" fmla="*/ 3746722 h 6400800"/>
              <a:gd name="connsiteX17" fmla="*/ 1668941 w 7296150"/>
              <a:gd name="connsiteY17" fmla="*/ 3277931 h 6400800"/>
              <a:gd name="connsiteX18" fmla="*/ 468791 w 7296150"/>
              <a:gd name="connsiteY18" fmla="*/ 2185287 h 6400800"/>
              <a:gd name="connsiteX19" fmla="*/ 7296150 w 7296150"/>
              <a:gd name="connsiteY19" fmla="*/ 2185287 h 6400800"/>
              <a:gd name="connsiteX20" fmla="*/ 7296150 w 7296150"/>
              <a:gd name="connsiteY20" fmla="*/ 3122869 h 6400800"/>
              <a:gd name="connsiteX21" fmla="*/ 468791 w 7296150"/>
              <a:gd name="connsiteY21" fmla="*/ 3122869 h 6400800"/>
              <a:gd name="connsiteX22" fmla="*/ 0 w 7296150"/>
              <a:gd name="connsiteY22" fmla="*/ 2654078 h 6400800"/>
              <a:gd name="connsiteX23" fmla="*/ 468791 w 7296150"/>
              <a:gd name="connsiteY23" fmla="*/ 2185287 h 6400800"/>
              <a:gd name="connsiteX24" fmla="*/ 811691 w 7296150"/>
              <a:gd name="connsiteY24" fmla="*/ 1092644 h 6400800"/>
              <a:gd name="connsiteX25" fmla="*/ 7296150 w 7296150"/>
              <a:gd name="connsiteY25" fmla="*/ 1092644 h 6400800"/>
              <a:gd name="connsiteX26" fmla="*/ 7296150 w 7296150"/>
              <a:gd name="connsiteY26" fmla="*/ 2030227 h 6400800"/>
              <a:gd name="connsiteX27" fmla="*/ 811691 w 7296150"/>
              <a:gd name="connsiteY27" fmla="*/ 2030227 h 6400800"/>
              <a:gd name="connsiteX28" fmla="*/ 342900 w 7296150"/>
              <a:gd name="connsiteY28" fmla="*/ 1561435 h 6400800"/>
              <a:gd name="connsiteX29" fmla="*/ 811691 w 7296150"/>
              <a:gd name="connsiteY29" fmla="*/ 1092644 h 6400800"/>
              <a:gd name="connsiteX30" fmla="*/ 2164241 w 7296150"/>
              <a:gd name="connsiteY30" fmla="*/ 0 h 6400800"/>
              <a:gd name="connsiteX31" fmla="*/ 7296150 w 7296150"/>
              <a:gd name="connsiteY31" fmla="*/ 0 h 6400800"/>
              <a:gd name="connsiteX32" fmla="*/ 7296150 w 7296150"/>
              <a:gd name="connsiteY32" fmla="*/ 937583 h 6400800"/>
              <a:gd name="connsiteX33" fmla="*/ 2164241 w 7296150"/>
              <a:gd name="connsiteY33" fmla="*/ 937583 h 6400800"/>
              <a:gd name="connsiteX34" fmla="*/ 1695450 w 7296150"/>
              <a:gd name="connsiteY34" fmla="*/ 468791 h 6400800"/>
              <a:gd name="connsiteX35" fmla="*/ 2164241 w 7296150"/>
              <a:gd name="connsiteY35" fmla="*/ 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96150" h="6400800">
                <a:moveTo>
                  <a:pt x="468791" y="5463218"/>
                </a:moveTo>
                <a:lnTo>
                  <a:pt x="7296150" y="5463218"/>
                </a:lnTo>
                <a:lnTo>
                  <a:pt x="7296150" y="6400800"/>
                </a:lnTo>
                <a:lnTo>
                  <a:pt x="468791" y="6400800"/>
                </a:lnTo>
                <a:cubicBezTo>
                  <a:pt x="209885" y="6400800"/>
                  <a:pt x="0" y="6190915"/>
                  <a:pt x="0" y="5932009"/>
                </a:cubicBezTo>
                <a:cubicBezTo>
                  <a:pt x="0" y="5673103"/>
                  <a:pt x="209885" y="5463218"/>
                  <a:pt x="468791" y="5463218"/>
                </a:cubicBezTo>
                <a:close/>
                <a:moveTo>
                  <a:pt x="2792891" y="4370574"/>
                </a:moveTo>
                <a:lnTo>
                  <a:pt x="7296150" y="4370574"/>
                </a:lnTo>
                <a:lnTo>
                  <a:pt x="7296150" y="5308156"/>
                </a:lnTo>
                <a:lnTo>
                  <a:pt x="2792891" y="5308156"/>
                </a:lnTo>
                <a:cubicBezTo>
                  <a:pt x="2533985" y="5308156"/>
                  <a:pt x="2324100" y="5098271"/>
                  <a:pt x="2324100" y="4839365"/>
                </a:cubicBezTo>
                <a:cubicBezTo>
                  <a:pt x="2324100" y="4580459"/>
                  <a:pt x="2533985" y="4370574"/>
                  <a:pt x="2792891" y="4370574"/>
                </a:cubicBezTo>
                <a:close/>
                <a:moveTo>
                  <a:pt x="1668941" y="3277931"/>
                </a:moveTo>
                <a:lnTo>
                  <a:pt x="7296150" y="3277931"/>
                </a:lnTo>
                <a:lnTo>
                  <a:pt x="7296150" y="4215513"/>
                </a:lnTo>
                <a:lnTo>
                  <a:pt x="1668941" y="4215513"/>
                </a:lnTo>
                <a:cubicBezTo>
                  <a:pt x="1410035" y="4215513"/>
                  <a:pt x="1200150" y="4005628"/>
                  <a:pt x="1200150" y="3746722"/>
                </a:cubicBezTo>
                <a:cubicBezTo>
                  <a:pt x="1200150" y="3487816"/>
                  <a:pt x="1410035" y="3277931"/>
                  <a:pt x="1668941" y="3277931"/>
                </a:cubicBezTo>
                <a:close/>
                <a:moveTo>
                  <a:pt x="468791" y="2185287"/>
                </a:moveTo>
                <a:lnTo>
                  <a:pt x="7296150" y="2185287"/>
                </a:lnTo>
                <a:lnTo>
                  <a:pt x="7296150" y="3122869"/>
                </a:lnTo>
                <a:lnTo>
                  <a:pt x="468791" y="3122869"/>
                </a:lnTo>
                <a:cubicBezTo>
                  <a:pt x="209885" y="3122869"/>
                  <a:pt x="0" y="2912984"/>
                  <a:pt x="0" y="2654078"/>
                </a:cubicBezTo>
                <a:cubicBezTo>
                  <a:pt x="0" y="2395173"/>
                  <a:pt x="209885" y="2185287"/>
                  <a:pt x="468791" y="2185287"/>
                </a:cubicBezTo>
                <a:close/>
                <a:moveTo>
                  <a:pt x="811691" y="1092644"/>
                </a:moveTo>
                <a:lnTo>
                  <a:pt x="7296150" y="1092644"/>
                </a:lnTo>
                <a:lnTo>
                  <a:pt x="7296150" y="2030227"/>
                </a:lnTo>
                <a:lnTo>
                  <a:pt x="811691" y="2030227"/>
                </a:lnTo>
                <a:cubicBezTo>
                  <a:pt x="552786" y="2030227"/>
                  <a:pt x="342900" y="1820341"/>
                  <a:pt x="342900" y="1561435"/>
                </a:cubicBezTo>
                <a:cubicBezTo>
                  <a:pt x="342900" y="1302529"/>
                  <a:pt x="552786" y="1092644"/>
                  <a:pt x="811691" y="1092644"/>
                </a:cubicBezTo>
                <a:close/>
                <a:moveTo>
                  <a:pt x="2164241" y="0"/>
                </a:moveTo>
                <a:lnTo>
                  <a:pt x="7296150" y="0"/>
                </a:lnTo>
                <a:lnTo>
                  <a:pt x="7296150" y="937583"/>
                </a:lnTo>
                <a:lnTo>
                  <a:pt x="2164241" y="937583"/>
                </a:lnTo>
                <a:cubicBezTo>
                  <a:pt x="1905335" y="937583"/>
                  <a:pt x="1695450" y="727697"/>
                  <a:pt x="1695450" y="468791"/>
                </a:cubicBezTo>
                <a:cubicBezTo>
                  <a:pt x="1695450" y="209885"/>
                  <a:pt x="1905335" y="0"/>
                  <a:pt x="21642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6" Type="http://schemas.openxmlformats.org/officeDocument/2006/relationships/theme" Target="../theme/theme2.xml"/><Relationship Id="rId25" Type="http://schemas.openxmlformats.org/officeDocument/2006/relationships/image" Target="../media/image1.png"/><Relationship Id="rId24" Type="http://schemas.openxmlformats.org/officeDocument/2006/relationships/tags" Target="../tags/tag244.xml"/><Relationship Id="rId23" Type="http://schemas.openxmlformats.org/officeDocument/2006/relationships/tags" Target="../tags/tag243.xml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39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7" Type="http://schemas.openxmlformats.org/officeDocument/2006/relationships/theme" Target="../theme/theme3.xml"/><Relationship Id="rId26" Type="http://schemas.openxmlformats.org/officeDocument/2006/relationships/image" Target="../media/image1.png"/><Relationship Id="rId25" Type="http://schemas.openxmlformats.org/officeDocument/2006/relationships/tags" Target="../tags/tag427.xml"/><Relationship Id="rId24" Type="http://schemas.openxmlformats.org/officeDocument/2006/relationships/tags" Target="../tags/tag426.xml"/><Relationship Id="rId23" Type="http://schemas.openxmlformats.org/officeDocument/2006/relationships/tags" Target="../tags/tag425.xml"/><Relationship Id="rId22" Type="http://schemas.openxmlformats.org/officeDocument/2006/relationships/tags" Target="../tags/tag424.xml"/><Relationship Id="rId21" Type="http://schemas.openxmlformats.org/officeDocument/2006/relationships/tags" Target="../tags/tag423.xml"/><Relationship Id="rId20" Type="http://schemas.openxmlformats.org/officeDocument/2006/relationships/tags" Target="../tags/tag422.xml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46.xml"/><Relationship Id="rId7" Type="http://schemas.openxmlformats.org/officeDocument/2006/relationships/tags" Target="../tags/tag456.xml"/><Relationship Id="rId6" Type="http://schemas.openxmlformats.org/officeDocument/2006/relationships/tags" Target="../tags/tag455.xml"/><Relationship Id="rId5" Type="http://schemas.openxmlformats.org/officeDocument/2006/relationships/slide" Target="slide11.xml"/><Relationship Id="rId4" Type="http://schemas.openxmlformats.org/officeDocument/2006/relationships/tags" Target="../tags/tag454.xml"/><Relationship Id="rId3" Type="http://schemas.openxmlformats.org/officeDocument/2006/relationships/tags" Target="../tags/tag453.xml"/><Relationship Id="rId2" Type="http://schemas.openxmlformats.org/officeDocument/2006/relationships/slide" Target="slide12.xml"/><Relationship Id="rId1" Type="http://schemas.openxmlformats.org/officeDocument/2006/relationships/tags" Target="../tags/tag45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57.xml"/><Relationship Id="rId3" Type="http://schemas.openxmlformats.org/officeDocument/2006/relationships/slide" Target="slide10.xml"/><Relationship Id="rId2" Type="http://schemas.openxmlformats.org/officeDocument/2006/relationships/image" Target="../media/image7.jpe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58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59.xml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60.xml"/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63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4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5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6.xml"/><Relationship Id="rId2" Type="http://schemas.openxmlformats.org/officeDocument/2006/relationships/tags" Target="../tags/tag466.xml"/><Relationship Id="rId1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6.xml"/><Relationship Id="rId3" Type="http://schemas.openxmlformats.org/officeDocument/2006/relationships/tags" Target="../tags/tag467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68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69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7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473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74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tags" Target="../tags/tag430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6" Type="http://schemas.openxmlformats.org/officeDocument/2006/relationships/image" Target="../media/image1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432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433.xml"/><Relationship Id="rId10" Type="http://schemas.openxmlformats.org/officeDocument/2006/relationships/image" Target="../media/image7.jpeg"/><Relationship Id="rId1" Type="http://schemas.openxmlformats.org/officeDocument/2006/relationships/tags" Target="../tags/tag4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6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" Type="http://schemas.openxmlformats.org/officeDocument/2006/relationships/tags" Target="../tags/tag43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46.xml"/><Relationship Id="rId10" Type="http://schemas.openxmlformats.org/officeDocument/2006/relationships/tags" Target="../tags/tag448.xml"/><Relationship Id="rId1" Type="http://schemas.openxmlformats.org/officeDocument/2006/relationships/tags" Target="../tags/tag44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449.xml"/><Relationship Id="rId5" Type="http://schemas.openxmlformats.org/officeDocument/2006/relationships/image" Target="../media/image2.sv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451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tags" Target="../tags/tag4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6060" y="3144520"/>
            <a:ext cx="12232005" cy="316928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3429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What are 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of the paintings at that time?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subject: shifted from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________________ to ________________________________ 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adopt 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__________________________________</a:t>
            </a: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accurate pictures of people’s portraits and important _______ events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Two breakthroughs:________________________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endParaRPr lang="en-US" altLang="zh-CN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 Box 18">
            <a:hlinkClick r:id="rId2" action="ppaction://hlinksldjump"/>
          </p:cNvPr>
          <p:cNvSpPr txBox="1"/>
          <p:nvPr/>
        </p:nvSpPr>
        <p:spPr>
          <a:xfrm>
            <a:off x="361315" y="1164590"/>
            <a:ext cx="5369560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Para3-5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Renaissance </a:t>
            </a:r>
            <a:endParaRPr lang="en-US" altLang="zh-CN" sz="3200" b="1" u="sng" smtClean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530" y="1729105"/>
            <a:ext cx="11621770" cy="5848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(1)Why didn’t painters focus more on religion at this period?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3530" y="2233295"/>
            <a:ext cx="11426825" cy="953135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ea typeface="微软雅黑" panose="020B0503020204020204" charset="-122"/>
                <a:cs typeface="+mn-lt"/>
                <a:sym typeface="+mn-ea"/>
              </a:rPr>
              <a:t>New ideas and values gradually replaced the old ones from the middle ages.</a:t>
            </a:r>
            <a:endParaRPr lang="en-US" altLang="zh-CN" sz="2800">
              <a:solidFill>
                <a:srgbClr val="FF0000"/>
              </a:solidFill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7" name="Text Box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6300" y="3719830"/>
            <a:ext cx="285305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religious themes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Text Box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6335" y="4235450"/>
            <a:ext cx="842010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 more humanistic attitude to life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437890" y="5215890"/>
            <a:ext cx="256984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5" action="ppaction://hlinksldjump"/>
              </a:rPr>
              <a:t>perspective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5" action="ppaction://hlinksldjump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5570220" y="5236210"/>
            <a:ext cx="221615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oil paints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 bwMode="auto">
          <a:xfrm>
            <a:off x="226060" y="5742305"/>
            <a:ext cx="7317740" cy="58483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lvl1pPr marL="3429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8001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2573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7145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171700" indent="-342900" eaLnBrk="0" hangingPunct="0"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marL="0" lvl="0" algn="l" eaLnBrk="1" hangingPunct="1">
              <a:lnSpc>
                <a:spcPct val="12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(3)Who are mentioned  as famous artists?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732790" y="6205855"/>
            <a:ext cx="1172527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Masaccio，Leonardo da Vinci，Michelangelo，Raphael，Rembrandt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60185" y="3709670"/>
            <a:ext cx="5506720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people and the world around us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9443085" y="4761230"/>
            <a:ext cx="165290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historical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动作按钮: 前进或下一项 12">
            <a:hlinkClick r:id="rId2" action="ppaction://hlinksldjump"/>
          </p:cNvPr>
          <p:cNvSpPr/>
          <p:nvPr/>
        </p:nvSpPr>
        <p:spPr>
          <a:xfrm>
            <a:off x="11096625" y="6327140"/>
            <a:ext cx="970280" cy="4927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17" grpId="0"/>
      <p:bldP spid="8" grpId="0"/>
      <p:bldP spid="9" grpId="0"/>
      <p:bldP spid="11" grpId="0"/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/>
          <a:srcRect l="45299" t="15659" r="3361" b="30281"/>
          <a:stretch>
            <a:fillRect/>
          </a:stretch>
        </p:blipFill>
        <p:spPr>
          <a:xfrm>
            <a:off x="374650" y="1111885"/>
            <a:ext cx="6179820" cy="5391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010660" y="181610"/>
            <a:ext cx="472567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Perspective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（透视法）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10910" y="1349375"/>
            <a:ext cx="606996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>
                    <a:alpha val="28000"/>
                  </a:srgbClr>
                </a:solidFill>
              </a14:hiddenFill>
            </a:ext>
          </a:extLst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buFont typeface="Arial" panose="020B0604020202020204" pitchFamily="34" charset="0"/>
              <a:defRPr/>
            </a:pPr>
            <a:r>
              <a:rPr lang="en-US" altLang="zh-CN" sz="3200" b="1" kern="1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It is the technique of representing three-dimensional objects on a two-dimensional surface by presenting people and things as being smaller than those are nearer the front.</a:t>
            </a:r>
            <a:endParaRPr lang="en-US" altLang="zh-CN" sz="3200" b="1" kern="1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660775" y="918845"/>
            <a:ext cx="8420100" cy="5607050"/>
            <a:chOff x="5424" y="1609"/>
            <a:chExt cx="13260" cy="883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" y="1609"/>
              <a:ext cx="13260" cy="883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411" y="2619"/>
              <a:ext cx="8271" cy="91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School of Athens</a:t>
              </a:r>
              <a:r>
                <a:rPr lang="en-US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  <a:sym typeface="+mn-ea"/>
                </a:rPr>
                <a:t>  by Raphael</a:t>
              </a:r>
              <a:endPara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5" name="动作按钮: 后退或前一项 4">
            <a:hlinkClick r:id="rId3" action="ppaction://hlinksldjump"/>
          </p:cNvPr>
          <p:cNvSpPr/>
          <p:nvPr/>
        </p:nvSpPr>
        <p:spPr>
          <a:xfrm>
            <a:off x="11497310" y="6381750"/>
            <a:ext cx="694690" cy="44894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 txBox="1">
            <a:spLocks noGrp="1"/>
          </p:cNvSpPr>
          <p:nvPr>
            <p:ph type="body" sz="quarter" idx="15"/>
          </p:nvPr>
        </p:nvSpPr>
        <p:spPr>
          <a:xfrm>
            <a:off x="928370" y="5793740"/>
            <a:ext cx="3877310" cy="645160"/>
          </a:xfr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Madonna And Child</a:t>
            </a:r>
            <a:endParaRPr lang="en-US" altLang="zh-CN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圣母子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96005" y="191770"/>
            <a:ext cx="532511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Masaccio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928370" y="1249680"/>
            <a:ext cx="3877310" cy="4544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5205730" y="1249680"/>
            <a:ext cx="6544310" cy="3995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占位符 6"/>
          <p:cNvSpPr txBox="1">
            <a:spLocks noGrp="1"/>
          </p:cNvSpPr>
          <p:nvPr/>
        </p:nvSpPr>
        <p:spPr>
          <a:xfrm>
            <a:off x="6609080" y="5245100"/>
            <a:ext cx="4011930" cy="64516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The Tribute Money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纳税银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75280" y="151130"/>
            <a:ext cx="6682105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Leonardo da Vinci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4620" y="1312545"/>
            <a:ext cx="3847465" cy="4946650"/>
          </a:xfrm>
          <a:prstGeom prst="rect">
            <a:avLst/>
          </a:prstGeom>
        </p:spPr>
      </p:pic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467360" y="1549400"/>
            <a:ext cx="7027545" cy="41840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539365" y="821055"/>
            <a:ext cx="9641840" cy="1905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170555" y="140970"/>
            <a:ext cx="585089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Michelangelo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" y="1510665"/>
            <a:ext cx="11268075" cy="371157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20320" y="0"/>
            <a:ext cx="12277725" cy="6858000"/>
            <a:chOff x="-32" y="0"/>
            <a:chExt cx="19335" cy="10800"/>
          </a:xfrm>
        </p:grpSpPr>
        <p:pic>
          <p:nvPicPr>
            <p:cNvPr id="12294" name="图片 12293"/>
            <p:cNvPicPr>
              <a:picLocks noChangeAspect="1"/>
            </p:cNvPicPr>
            <p:nvPr/>
          </p:nvPicPr>
          <p:blipFill>
            <a:blip r:embed="rId2"/>
            <a:srcRect l="4124"/>
            <a:stretch>
              <a:fillRect/>
            </a:stretch>
          </p:blipFill>
          <p:spPr>
            <a:xfrm>
              <a:off x="-32" y="0"/>
              <a:ext cx="19335" cy="108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5" name="椭圆 12294">
              <a:hlinkClick r:id="rId3" action="ppaction://hlinksldjump"/>
            </p:cNvPr>
            <p:cNvSpPr/>
            <p:nvPr/>
          </p:nvSpPr>
          <p:spPr>
            <a:xfrm rot="-1523493">
              <a:off x="6638" y="1437"/>
              <a:ext cx="3285" cy="168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 txBox="1">
            <a:spLocks noGrp="1"/>
          </p:cNvSpPr>
          <p:nvPr>
            <p:ph type="body" sz="quarter" idx="16"/>
          </p:nvPr>
        </p:nvSpPr>
        <p:spPr>
          <a:xfrm>
            <a:off x="5921730" y="5937150"/>
            <a:ext cx="5367600" cy="645160"/>
          </a:xfrm>
          <a:noFill/>
        </p:spPr>
        <p:txBody>
          <a:bodyPr wrap="square" rtlCol="0" anchor="t">
            <a:spAutoFit/>
          </a:bodyPr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Sistine Madonna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  <a:p>
            <a:pPr marL="0" lvl="0" algn="ctr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800" spc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西斯廷圣母</a:t>
            </a:r>
            <a:endParaRPr lang="zh-CN" altLang="en-US" sz="1800" spc="0">
              <a:solidFill>
                <a:schemeClr val="tx1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45890" y="210820"/>
            <a:ext cx="491871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Raphael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"/>
          <a:srcRect t="2970"/>
          <a:stretch>
            <a:fillRect/>
          </a:stretch>
        </p:blipFill>
        <p:spPr>
          <a:xfrm>
            <a:off x="6680835" y="959485"/>
            <a:ext cx="3898265" cy="4977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03655" y="594487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Madonna of the Meadow</a:t>
            </a:r>
            <a:endParaRPr lang="zh-CN" altLang="en-US"/>
          </a:p>
          <a:p>
            <a:pPr algn="ctr"/>
            <a:r>
              <a:rPr lang="zh-CN" altLang="en-US"/>
              <a:t>草地上的圣母</a:t>
            </a:r>
            <a:endParaRPr lang="zh-CN" altLang="en-US"/>
          </a:p>
        </p:txBody>
      </p:sp>
      <p:pic>
        <p:nvPicPr>
          <p:cNvPr id="111" name="图片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825500" y="954405"/>
            <a:ext cx="4061460" cy="4990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21125" y="140970"/>
            <a:ext cx="519176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Rembrandt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346710" y="1190625"/>
            <a:ext cx="5530850" cy="4443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/>
        </p:nvPicPr>
        <p:blipFill>
          <a:blip r:embed="rId2"/>
          <a:stretch>
            <a:fillRect/>
          </a:stretch>
        </p:blipFill>
        <p:spPr>
          <a:xfrm>
            <a:off x="6065520" y="1190625"/>
            <a:ext cx="5766435" cy="4443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106170" y="5634355"/>
            <a:ext cx="37852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The</a:t>
            </a:r>
            <a:r>
              <a:rPr lang="en-US" altLang="zh-CN"/>
              <a:t> </a:t>
            </a:r>
            <a:r>
              <a:rPr lang="zh-CN" altLang="en-US"/>
              <a:t>Anatomy</a:t>
            </a:r>
            <a:r>
              <a:rPr lang="en-US" altLang="zh-CN"/>
              <a:t> </a:t>
            </a:r>
            <a:r>
              <a:rPr lang="zh-CN" altLang="en-US"/>
              <a:t>Lessonof</a:t>
            </a:r>
            <a:r>
              <a:rPr lang="en-US" altLang="zh-CN"/>
              <a:t> </a:t>
            </a:r>
            <a:r>
              <a:rPr lang="zh-CN" altLang="en-US"/>
              <a:t>Dr.Tulp</a:t>
            </a:r>
            <a:endParaRPr lang="zh-CN" altLang="en-US"/>
          </a:p>
          <a:p>
            <a:pPr algn="ctr"/>
            <a:r>
              <a:rPr lang="zh-CN" altLang="en-US"/>
              <a:t>杜普教授的解剖学课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505065" y="563372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 </a:t>
            </a:r>
            <a:r>
              <a:rPr lang="en-US" altLang="zh-CN"/>
              <a:t>T</a:t>
            </a:r>
            <a:r>
              <a:rPr lang="zh-CN" altLang="en-US"/>
              <a:t>he Night</a:t>
            </a:r>
            <a:r>
              <a:rPr lang="en-US" altLang="zh-CN"/>
              <a:t> Watch</a:t>
            </a:r>
            <a:endParaRPr lang="zh-CN" altLang="en-US"/>
          </a:p>
          <a:p>
            <a:pPr algn="ctr"/>
            <a:r>
              <a:rPr lang="zh-CN" altLang="zh-CN"/>
              <a:t>夜巡</a:t>
            </a:r>
            <a:endParaRPr lang="zh-CN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3545" y="1644015"/>
            <a:ext cx="11505565" cy="4432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(1)Why did painte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rs fi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nd a new way of looking at their art?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)Wh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ere did Impressionism emerge and why was it called Impressionism?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are the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features of the painting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during this period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10000"/>
              </a:lnSpc>
              <a:spcBef>
                <a:spcPts val="6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Who are mentioned as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famous artists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3545" y="1083310"/>
            <a:ext cx="509714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 6-7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Impressionism  </a:t>
            </a:r>
            <a:endParaRPr lang="en-US" altLang="zh-CN" sz="3200" b="1" u="sng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745" y="2164080"/>
            <a:ext cx="1136840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Because of the invention of photography, there is no need to preserve what people and the world looked like.</a:t>
            </a:r>
            <a:endParaRPr lang="en-US" altLang="zh-CN" sz="26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3595" y="3495675"/>
            <a:ext cx="1110551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France. The name came from Monet’s painting </a:t>
            </a:r>
            <a:r>
              <a:rPr lang="en-US" altLang="zh-CN" sz="2600" i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Impression, Sunrise.</a:t>
            </a:r>
            <a:endParaRPr lang="en-US" altLang="zh-CN" sz="2600" i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59840" y="4427220"/>
            <a:ext cx="114319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4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convey the light and movement in the scene (light, shadow, color)</a:t>
            </a:r>
            <a:endParaRPr lang="en-US" altLang="zh-CN" sz="24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4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to show their inner warmth and humanity</a:t>
            </a:r>
            <a:endParaRPr lang="en-US" altLang="zh-CN" sz="24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lvl="1" indent="457200" algn="l">
              <a:buClrTx/>
              <a:buSzTx/>
              <a:buFontTx/>
            </a:pPr>
            <a:endParaRPr lang="en-US" altLang="zh-CN" sz="24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094105" y="5886450"/>
            <a:ext cx="5490845" cy="49149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Claude Monet</a:t>
            </a:r>
            <a:r>
              <a:rPr lang="zh-CN" altLang="en-US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2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Renoir</a:t>
            </a:r>
            <a:endParaRPr lang="en-US" altLang="zh-CN" sz="2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2005" y="5164455"/>
            <a:ext cx="52127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lvl="1" indent="457200" algn="l">
              <a:buClrTx/>
              <a:buSzTx/>
              <a:buFontTx/>
            </a:pPr>
            <a:r>
              <a:rPr lang="en-US" altLang="zh-CN" sz="24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nature, daily life,people </a:t>
            </a:r>
            <a:endParaRPr lang="en-US" altLang="zh-CN" sz="24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3545" y="4427220"/>
            <a:ext cx="11938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6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Aim:</a:t>
            </a:r>
            <a:endParaRPr lang="en-US" altLang="zh-CN" sz="2600" b="1" smtClean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45" y="5149850"/>
            <a:ext cx="158305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6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Subject:</a:t>
            </a:r>
            <a:endParaRPr lang="en-US" altLang="zh-CN" sz="2600" b="1" smtClean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  <p:bldP spid="7" grpId="0"/>
      <p:bldP spid="8" grpId="0"/>
      <p:bldP spid="1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00120" y="172085"/>
            <a:ext cx="519176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Claude Monet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8" name="图片 117"/>
          <p:cNvPicPr/>
          <p:nvPr/>
        </p:nvPicPr>
        <p:blipFill>
          <a:blip r:embed="rId1"/>
          <a:srcRect l="1609" t="2171"/>
          <a:stretch>
            <a:fillRect/>
          </a:stretch>
        </p:blipFill>
        <p:spPr>
          <a:xfrm>
            <a:off x="352425" y="1303020"/>
            <a:ext cx="5519420" cy="4053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74445" y="5356860"/>
            <a:ext cx="28873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Impression,Sunrise</a:t>
            </a:r>
            <a:endParaRPr lang="zh-CN" altLang="en-US"/>
          </a:p>
          <a:p>
            <a:pPr algn="ctr"/>
            <a:r>
              <a:rPr lang="zh-CN" altLang="en-US"/>
              <a:t>印象，日出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72655" y="5358765"/>
            <a:ext cx="36836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Arrival of the Normandy Train</a:t>
            </a:r>
            <a:endParaRPr lang="zh-CN" altLang="en-US"/>
          </a:p>
          <a:p>
            <a:pPr algn="ctr"/>
            <a:r>
              <a:rPr lang="zh-CN" altLang="en-US"/>
              <a:t>圣拉扎尔火车站</a:t>
            </a:r>
            <a:endParaRPr lang="zh-CN" altLang="en-US"/>
          </a:p>
        </p:txBody>
      </p:sp>
      <p:pic>
        <p:nvPicPr>
          <p:cNvPr id="119" name="图片 118"/>
          <p:cNvPicPr/>
          <p:nvPr/>
        </p:nvPicPr>
        <p:blipFill>
          <a:blip r:embed="rId2"/>
          <a:stretch>
            <a:fillRect/>
          </a:stretch>
        </p:blipFill>
        <p:spPr>
          <a:xfrm>
            <a:off x="6130290" y="1303020"/>
            <a:ext cx="5476240" cy="4054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12" name="图片 111"/>
          <p:cNvPicPr/>
          <p:nvPr/>
        </p:nvPicPr>
        <p:blipFill>
          <a:blip r:embed="rId1"/>
          <a:stretch>
            <a:fillRect/>
          </a:stretch>
        </p:blipFill>
        <p:spPr>
          <a:xfrm>
            <a:off x="752475" y="1175385"/>
            <a:ext cx="5634990" cy="4735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956685" y="171450"/>
            <a:ext cx="4279265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Renoir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4930" y="5911215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Dance at Le Moulin de la Galette</a:t>
            </a:r>
            <a:endParaRPr lang="zh-CN" altLang="en-US"/>
          </a:p>
          <a:p>
            <a:pPr algn="ctr"/>
            <a:r>
              <a:rPr lang="zh-CN" altLang="en-US"/>
              <a:t>红磨坊街的露天舞会</a:t>
            </a:r>
            <a:endParaRPr lang="zh-CN" altLang="en-US"/>
          </a:p>
        </p:txBody>
      </p:sp>
      <p:pic>
        <p:nvPicPr>
          <p:cNvPr id="6" name="内容占位符 5" descr="1111111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23430" y="1175385"/>
            <a:ext cx="3677920" cy="47409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85100" y="591629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The Loge</a:t>
            </a:r>
            <a:r>
              <a:rPr lang="en-US" altLang="zh-CN"/>
              <a:t> </a:t>
            </a:r>
            <a:endParaRPr lang="en-US" altLang="zh-CN"/>
          </a:p>
          <a:p>
            <a:pPr algn="ctr"/>
            <a:r>
              <a:rPr lang="zh-CN" altLang="en-US"/>
              <a:t>包厢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85" y="1151890"/>
            <a:ext cx="7190105" cy="45688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5694680" cy="6913245"/>
          </a:xfrm>
          <a:prstGeom prst="rect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63550" y="2847340"/>
            <a:ext cx="5105400" cy="1998980"/>
          </a:xfrm>
        </p:spPr>
        <p:txBody>
          <a:bodyPr>
            <a:normAutofit fontScale="90000"/>
          </a:bodyPr>
          <a:p>
            <a:r>
              <a:rPr lang="en-US" b="1" i="1">
                <a:solidFill>
                  <a:schemeClr val="tx1"/>
                </a:solidFill>
                <a:sym typeface="+mn-ea"/>
              </a:rPr>
              <a:t>S3U1</a:t>
            </a:r>
            <a:r>
              <a:rPr lang="en-US" altLang="zh-CN" b="1" kern="1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</a:t>
            </a:r>
            <a:r>
              <a:rPr lang="en-US" b="1" i="1">
                <a:solidFill>
                  <a:schemeClr val="tx1"/>
                </a:solidFill>
                <a:sym typeface="+mn-ea"/>
              </a:rPr>
              <a:t>ART</a:t>
            </a:r>
            <a:br>
              <a:rPr lang="en-US" b="1" i="1" dirty="0">
                <a:solidFill>
                  <a:schemeClr val="tx1"/>
                </a:solidFill>
              </a:rPr>
            </a:br>
            <a:r>
              <a:rPr lang="en-US" altLang="zh-CN" sz="4000" b="1" spc="0" noProof="0">
                <a:ln>
                  <a:noFill/>
                </a:ln>
                <a:solidFill>
                  <a:schemeClr val="tx1"/>
                </a:solidFill>
                <a:effectLst/>
                <a:uLn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Reading and Thinking</a:t>
            </a:r>
            <a:b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</a:br>
            <a:r>
              <a:rPr lang="en-US" altLang="zh-CN" sz="4445" b="1" i="1">
                <a:solidFill>
                  <a:schemeClr val="tx1"/>
                </a:solidFill>
                <a:sym typeface="+mn-ea"/>
              </a:rPr>
              <a:t>A Short History of Western Painting</a:t>
            </a:r>
            <a:endParaRPr lang="zh-CN" altLang="en-US" sz="4445" dirty="0">
              <a:solidFill>
                <a:schemeClr val="dk1">
                  <a:lumMod val="85000"/>
                  <a:lumOff val="1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5292090"/>
            <a:ext cx="4003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桐乡市高级中学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俞莺婕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0055" y="1814830"/>
            <a:ext cx="11222355" cy="3189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are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the styles and 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during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this period?</a:t>
            </a: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zh-CN" altLang="en-US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Who is mentioned as a </a:t>
            </a:r>
            <a:r>
              <a:rPr lang="zh-CN" altLang="en-US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famous artist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 Do you know some other modern artists?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2895" y="1060133"/>
            <a:ext cx="455993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 fontAlgn="auto"/>
            <a:r>
              <a:rPr lang="en-US" altLang="zh-CN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 8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Modern Art</a:t>
            </a:r>
            <a:r>
              <a:rPr lang="en-US" altLang="zh-CN" sz="32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</a:t>
            </a:r>
            <a:endParaRPr lang="en-US" altLang="zh-CN" sz="32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9305" y="2345690"/>
            <a:ext cx="10872470" cy="1478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Cubism: </a:t>
            </a: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analyze the shapes in a new way </a:t>
            </a:r>
            <a:endParaRPr lang="en-US" altLang="zh-CN" sz="26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</a:pP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give paintings a realistic but dream-like quality</a:t>
            </a:r>
            <a:endParaRPr lang="en-US" altLang="zh-CN" sz="280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8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Abstract art: </a:t>
            </a:r>
            <a:r>
              <a:rPr lang="en-US" altLang="zh-CN" sz="26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no longer show reality and explore what art is</a:t>
            </a:r>
            <a:endParaRPr lang="en-US" altLang="zh-CN" sz="26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89305" y="4864100"/>
            <a:ext cx="2194560" cy="521970"/>
          </a:xfrm>
          <a:prstGeom prst="rect">
            <a:avLst/>
          </a:prstGeom>
        </p:spPr>
        <p:txBody>
          <a:bodyPr wrap="square" lIns="91440" tIns="45720" rIns="91440" bIns="45720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Picasso</a:t>
            </a:r>
            <a:endParaRPr 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9704705" y="3391535"/>
            <a:ext cx="2487295" cy="34664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077335" y="260350"/>
            <a:ext cx="403733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Works of </a:t>
            </a:r>
            <a:r>
              <a:rPr 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Picasso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29920" y="1696085"/>
            <a:ext cx="5727700" cy="4176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344930" y="5869305"/>
            <a:ext cx="4116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Guernica</a:t>
            </a:r>
            <a:endParaRPr lang="zh-CN" altLang="en-US"/>
          </a:p>
          <a:p>
            <a:pPr algn="ctr"/>
            <a:r>
              <a:rPr lang="zh-CN" altLang="en-US"/>
              <a:t>格尔尼卡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64375" y="5855335"/>
            <a:ext cx="35509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/>
              <a:t>Dream</a:t>
            </a:r>
            <a:r>
              <a:rPr lang="zh-CN" altLang="zh-CN"/>
              <a:t> </a:t>
            </a:r>
            <a:endParaRPr lang="zh-CN" altLang="zh-CN"/>
          </a:p>
          <a:p>
            <a:pPr algn="ctr"/>
            <a:r>
              <a:rPr lang="zh-CN" altLang="zh-CN"/>
              <a:t>梦</a:t>
            </a:r>
            <a:endParaRPr lang="zh-CN" altLang="zh-CN"/>
          </a:p>
        </p:txBody>
      </p:sp>
      <p:pic>
        <p:nvPicPr>
          <p:cNvPr id="123" name="图片 122"/>
          <p:cNvPicPr/>
          <p:nvPr/>
        </p:nvPicPr>
        <p:blipFill>
          <a:blip r:embed="rId2"/>
          <a:stretch>
            <a:fillRect/>
          </a:stretch>
        </p:blipFill>
        <p:spPr>
          <a:xfrm>
            <a:off x="7064375" y="1696085"/>
            <a:ext cx="3550920" cy="41763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77335" y="260350"/>
            <a:ext cx="403733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Marcel Duchamp</a:t>
            </a:r>
            <a:endParaRPr lang="en-US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62645" y="6168390"/>
            <a:ext cx="35509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zh-CN"/>
              <a:t>In Advance of the Broken Arm</a:t>
            </a:r>
            <a:endParaRPr lang="zh-CN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4186555" y="6068695"/>
            <a:ext cx="41167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Sad Young Man on a Train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86555" y="1186815"/>
            <a:ext cx="764286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马塞尔·杜尚（1887－1968），法国艺术家，二十世纪实验艺术的先锋，对于第二次世界大战前的西方艺术有着重要的影响，是</a:t>
            </a:r>
            <a:r>
              <a:rPr lang="zh-CN" altLang="en-US">
                <a:highlight>
                  <a:srgbClr val="FFFF00"/>
                </a:highlight>
              </a:rPr>
              <a:t>达达主义</a:t>
            </a:r>
            <a:r>
              <a:rPr lang="zh-CN" altLang="en-US"/>
              <a:t>及</a:t>
            </a:r>
            <a:r>
              <a:rPr lang="zh-CN" altLang="en-US">
                <a:highlight>
                  <a:srgbClr val="FFFF00"/>
                </a:highlight>
              </a:rPr>
              <a:t>超现实主义</a:t>
            </a:r>
            <a:r>
              <a:rPr lang="zh-CN" altLang="en-US"/>
              <a:t>的代表人物和创始人之一。</a:t>
            </a:r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91160" y="1562735"/>
            <a:ext cx="3451225" cy="281368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4186555" y="2624455"/>
            <a:ext cx="3684270" cy="3444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8630920" y="2624455"/>
            <a:ext cx="2953385" cy="34442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77335" y="260350"/>
            <a:ext cx="403733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Henri Matisse</a:t>
            </a:r>
            <a:endParaRPr lang="en-US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14665" y="5369560"/>
            <a:ext cx="35509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zh-CN"/>
              <a:t>红色中的和谐</a:t>
            </a:r>
            <a:endParaRPr lang="zh-CN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3795395" y="6170930"/>
            <a:ext cx="41167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开窗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86555" y="1186815"/>
            <a:ext cx="76428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亨利·马蒂斯（1869 - 1954），法国著名画家、雕塑家、版画家，</a:t>
            </a:r>
            <a:r>
              <a:rPr lang="zh-CN" altLang="en-US">
                <a:highlight>
                  <a:srgbClr val="FFFF00"/>
                </a:highlight>
              </a:rPr>
              <a:t>野兽派</a:t>
            </a:r>
            <a:r>
              <a:rPr lang="zh-CN" altLang="en-US"/>
              <a:t>创始人和主要代表人物，以使用</a:t>
            </a:r>
            <a:r>
              <a:rPr lang="zh-CN" altLang="en-US">
                <a:highlight>
                  <a:srgbClr val="FFFF00"/>
                </a:highlight>
              </a:rPr>
              <a:t>鲜明、大胆的色彩</a:t>
            </a:r>
            <a:r>
              <a:rPr lang="zh-CN" altLang="en-US"/>
              <a:t>而著名。</a:t>
            </a:r>
            <a:endParaRPr lang="zh-CN" altLang="en-US"/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3936365" y="2172335"/>
            <a:ext cx="3834765" cy="3935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8059420" y="2308860"/>
            <a:ext cx="3769995" cy="3001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649605" y="1186815"/>
            <a:ext cx="2754630" cy="257492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77335" y="260350"/>
            <a:ext cx="4037330" cy="56070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p>
            <a:pPr>
              <a:buClrTx/>
              <a:buSzTx/>
              <a:buFontTx/>
            </a:pPr>
            <a:r>
              <a:rPr lang="en-US" sz="32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Jackson Pollock</a:t>
            </a:r>
            <a:endParaRPr lang="en-US" sz="32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6365" y="6167120"/>
            <a:ext cx="41167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蓝杆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936365" y="1186815"/>
            <a:ext cx="77292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/>
              <a:t>杰克逊·波洛克（1912-1956），美国画家，</a:t>
            </a:r>
            <a:r>
              <a:rPr lang="zh-CN" altLang="en-US">
                <a:highlight>
                  <a:srgbClr val="FFFF00"/>
                </a:highlight>
              </a:rPr>
              <a:t>抽象表现主义</a:t>
            </a:r>
            <a:r>
              <a:rPr lang="zh-CN" altLang="en-US"/>
              <a:t>绘画大师，也被公认为是美国现代绘画摆脱欧洲标准，在国际艺坛建立领导地位的第一功臣。</a:t>
            </a:r>
            <a:endParaRPr lang="zh-CN" altLang="en-US"/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267335" y="1127125"/>
            <a:ext cx="3490595" cy="301498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1998345" y="3766820"/>
            <a:ext cx="3690620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5852795" y="2188528"/>
            <a:ext cx="6096000" cy="303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948805" y="5227320"/>
            <a:ext cx="41167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/>
              <a:t>秋韵</a:t>
            </a:r>
            <a:r>
              <a:rPr lang="en-US" altLang="zh-CN"/>
              <a:t>5</a:t>
            </a:r>
            <a:r>
              <a:rPr lang="zh-CN" altLang="en-US"/>
              <a:t>号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349250" y="1035050"/>
            <a:ext cx="115417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1. Draw a mind-map of the short history of the western paintings, add the features of each time period.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44495" y="2818130"/>
            <a:ext cx="10471658" cy="1791572"/>
            <a:chOff x="3001" y="12239"/>
            <a:chExt cx="29923" cy="4861"/>
          </a:xfrm>
        </p:grpSpPr>
        <p:grpSp>
          <p:nvGrpSpPr>
            <p:cNvPr id="21" name="组合 20"/>
            <p:cNvGrpSpPr/>
            <p:nvPr/>
          </p:nvGrpSpPr>
          <p:grpSpPr>
            <a:xfrm>
              <a:off x="3001" y="12239"/>
              <a:ext cx="29923" cy="4861"/>
              <a:chOff x="3001" y="12239"/>
              <a:chExt cx="29923" cy="4861"/>
            </a:xfrm>
          </p:grpSpPr>
          <p:sp>
            <p:nvSpPr>
              <p:cNvPr id="22" name="AutoShape 10"/>
              <p:cNvSpPr/>
              <p:nvPr/>
            </p:nvSpPr>
            <p:spPr>
              <a:xfrm>
                <a:off x="3001" y="12239"/>
                <a:ext cx="29923" cy="2323"/>
              </a:xfrm>
              <a:prstGeom prst="rightArrow">
                <a:avLst>
                  <a:gd name="adj1" fmla="val 50000"/>
                  <a:gd name="adj2" fmla="val 216435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23" name="组合 22"/>
              <p:cNvGrpSpPr/>
              <p:nvPr/>
            </p:nvGrpSpPr>
            <p:grpSpPr>
              <a:xfrm>
                <a:off x="3002" y="12763"/>
                <a:ext cx="4435" cy="4338"/>
                <a:chOff x="164" y="2358"/>
                <a:chExt cx="864" cy="845"/>
              </a:xfrm>
            </p:grpSpPr>
            <p:sp>
              <p:nvSpPr>
                <p:cNvPr id="25" name="Text Box 12"/>
                <p:cNvSpPr/>
                <p:nvPr/>
              </p:nvSpPr>
              <p:spPr>
                <a:xfrm>
                  <a:off x="164" y="2358"/>
                  <a:ext cx="864" cy="276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>
                  <a:spAutoFit/>
                </a:bodyPr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>
                    <a:spcBef>
                      <a:spcPct val="50000"/>
                    </a:spcBef>
                  </a:pPr>
                  <a:r>
                    <a:rPr sz="2800" i="1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5</a:t>
                  </a:r>
                  <a:r>
                    <a:rPr sz="2800" i="1" baseline="30000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th</a:t>
                  </a:r>
                  <a:r>
                    <a:rPr sz="2800" i="1">
                      <a:latin typeface="Trebuchet MS" panose="020B0603020202020204" pitchFamily="34" charset="0"/>
                      <a:ea typeface="DotumChe" panose="020B0609000101010101" pitchFamily="49" charset="-127"/>
                    </a:rPr>
                    <a:t> </a:t>
                  </a:r>
                  <a:endParaRPr sz="2800" i="1">
                    <a:latin typeface="Trebuchet MS" panose="020B0603020202020204" pitchFamily="34" charset="0"/>
                    <a:ea typeface="DotumChe" panose="020B0609000101010101" pitchFamily="49" charset="-127"/>
                  </a:endParaRPr>
                </a:p>
              </p:txBody>
            </p:sp>
            <p:sp>
              <p:nvSpPr>
                <p:cNvPr id="26" name="AutoShape 5"/>
                <p:cNvSpPr/>
                <p:nvPr/>
              </p:nvSpPr>
              <p:spPr>
                <a:xfrm flipV="1">
                  <a:off x="336" y="2622"/>
                  <a:ext cx="192" cy="581"/>
                </a:xfrm>
                <a:prstGeom prst="upArrow">
                  <a:avLst>
                    <a:gd name="adj1" fmla="val 25000"/>
                    <a:gd name="adj2" fmla="val 56065"/>
                  </a:avLst>
                </a:prstGeom>
                <a:gradFill>
                  <a:gsLst>
                    <a:gs pos="0">
                      <a:srgbClr val="FFDA32"/>
                    </a:gs>
                    <a:gs pos="100000">
                      <a:srgbClr val="EA2768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  <a:miter lim="800000"/>
                </a:ln>
              </p:spPr>
              <p:txBody>
                <a:bodyPr wrap="none" anchor="ctr" anchorCtr="0"/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/>
                  <a:endParaRPr sz="120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AutoShape 5"/>
              <p:cNvSpPr/>
              <p:nvPr/>
            </p:nvSpPr>
            <p:spPr>
              <a:xfrm flipV="1">
                <a:off x="11840" y="14043"/>
                <a:ext cx="986" cy="2982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13"/>
            <p:cNvSpPr/>
            <p:nvPr/>
          </p:nvSpPr>
          <p:spPr>
            <a:xfrm>
              <a:off x="11393" y="12857"/>
              <a:ext cx="2595" cy="141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1</a:t>
              </a:r>
              <a:r>
                <a:rPr lang="en-US" altLang="zh-CN"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5</a:t>
              </a:r>
              <a:r>
                <a:rPr sz="2800" i="1" baseline="30000">
                  <a:latin typeface="Trebuchet MS" panose="020B0603020202020204" pitchFamily="34" charset="0"/>
                  <a:ea typeface="DotumChe" panose="020B0609000101010101" pitchFamily="49" charset="-127"/>
                </a:rPr>
                <a:t>th</a:t>
              </a:r>
              <a:r>
                <a:rPr sz="2800" i="1">
                  <a:latin typeface="Trebuchet MS" panose="020B0603020202020204" pitchFamily="34" charset="0"/>
                  <a:ea typeface="DotumChe" panose="020B0609000101010101" pitchFamily="49" charset="-127"/>
                </a:rPr>
                <a:t> </a:t>
              </a:r>
              <a:endParaRPr sz="2800" i="1">
                <a:latin typeface="Trebuchet MS" panose="020B0603020202020204" pitchFamily="34" charset="0"/>
                <a:ea typeface="DotumChe" panose="020B0609000101010101" pitchFamily="49" charset="-127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920940" y="2404741"/>
            <a:ext cx="3520242" cy="1166881"/>
            <a:chOff x="8268" y="10298"/>
            <a:chExt cx="11088" cy="3676"/>
          </a:xfrm>
        </p:grpSpPr>
        <p:grpSp>
          <p:nvGrpSpPr>
            <p:cNvPr id="30" name="组合 29"/>
            <p:cNvGrpSpPr/>
            <p:nvPr/>
          </p:nvGrpSpPr>
          <p:grpSpPr>
            <a:xfrm>
              <a:off x="16153" y="10298"/>
              <a:ext cx="3203" cy="3676"/>
              <a:chOff x="2726" y="1878"/>
              <a:chExt cx="624" cy="716"/>
            </a:xfrm>
          </p:grpSpPr>
          <p:sp>
            <p:nvSpPr>
              <p:cNvPr id="31" name="AutoShape 5"/>
              <p:cNvSpPr/>
              <p:nvPr/>
            </p:nvSpPr>
            <p:spPr>
              <a:xfrm>
                <a:off x="2828" y="1878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4"/>
              <p:cNvSpPr/>
              <p:nvPr/>
            </p:nvSpPr>
            <p:spPr>
              <a:xfrm>
                <a:off x="2726" y="2274"/>
                <a:ext cx="624" cy="3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</a:t>
                </a: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7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8268" y="10355"/>
              <a:ext cx="2645" cy="3506"/>
              <a:chOff x="1190" y="1889"/>
              <a:chExt cx="515" cy="683"/>
            </a:xfrm>
          </p:grpSpPr>
          <p:sp>
            <p:nvSpPr>
              <p:cNvPr id="34" name="Text Box 13"/>
              <p:cNvSpPr/>
              <p:nvPr/>
            </p:nvSpPr>
            <p:spPr>
              <a:xfrm>
                <a:off x="1190" y="2252"/>
                <a:ext cx="515" cy="32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</a:t>
                </a: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4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35" name="AutoShape 5"/>
              <p:cNvSpPr/>
              <p:nvPr/>
            </p:nvSpPr>
            <p:spPr>
              <a:xfrm>
                <a:off x="1355" y="1889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Text Box 17"/>
          <p:cNvSpPr/>
          <p:nvPr/>
        </p:nvSpPr>
        <p:spPr>
          <a:xfrm>
            <a:off x="1664335" y="3679190"/>
            <a:ext cx="2216785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 algn="ctr">
              <a:spcBef>
                <a:spcPct val="50000"/>
              </a:spcBef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Middle Ages</a:t>
            </a:r>
            <a:endParaRPr lang="en-US" altLang="zh-CN" sz="28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8" name="Text Box 20"/>
          <p:cNvSpPr/>
          <p:nvPr/>
        </p:nvSpPr>
        <p:spPr>
          <a:xfrm>
            <a:off x="9027160" y="2336800"/>
            <a:ext cx="293052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l">
              <a:spcBef>
                <a:spcPct val="50000"/>
              </a:spcBef>
            </a:pPr>
            <a:r>
              <a:rPr lang="en-US" altLang="zh-CN" sz="28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Modern Art</a:t>
            </a:r>
            <a:endParaRPr lang="en-US" altLang="zh-CN" sz="28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Text Box 18"/>
          <p:cNvSpPr/>
          <p:nvPr/>
        </p:nvSpPr>
        <p:spPr>
          <a:xfrm>
            <a:off x="2336165" y="2445385"/>
            <a:ext cx="44856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Renaissance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180" name="组合 5179"/>
          <p:cNvGrpSpPr/>
          <p:nvPr/>
        </p:nvGrpSpPr>
        <p:grpSpPr>
          <a:xfrm rot="10800000">
            <a:off x="6501765" y="3060524"/>
            <a:ext cx="2736215" cy="1527986"/>
            <a:chOff x="3474" y="1739"/>
            <a:chExt cx="1679" cy="798"/>
          </a:xfrm>
        </p:grpSpPr>
        <p:grpSp>
          <p:nvGrpSpPr>
            <p:cNvPr id="5176" name="组合 5175"/>
            <p:cNvGrpSpPr/>
            <p:nvPr/>
          </p:nvGrpSpPr>
          <p:grpSpPr>
            <a:xfrm>
              <a:off x="3474" y="1739"/>
              <a:ext cx="528" cy="798"/>
              <a:chOff x="3474" y="1739"/>
              <a:chExt cx="528" cy="798"/>
            </a:xfrm>
          </p:grpSpPr>
          <p:sp>
            <p:nvSpPr>
              <p:cNvPr id="5160" name="Text Box 15"/>
              <p:cNvSpPr/>
              <p:nvPr/>
            </p:nvSpPr>
            <p:spPr>
              <a:xfrm rot="10800000">
                <a:off x="3474" y="2264"/>
                <a:ext cx="528" cy="27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20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5162" name="AutoShape 5"/>
              <p:cNvSpPr/>
              <p:nvPr/>
            </p:nvSpPr>
            <p:spPr>
              <a:xfrm>
                <a:off x="3520" y="1739"/>
                <a:ext cx="192" cy="528"/>
              </a:xfrm>
              <a:prstGeom prst="upArrow">
                <a:avLst>
                  <a:gd name="adj1" fmla="val 25000"/>
                  <a:gd name="adj2" fmla="val 77089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179" name="组合 5178"/>
            <p:cNvGrpSpPr/>
            <p:nvPr/>
          </p:nvGrpSpPr>
          <p:grpSpPr>
            <a:xfrm>
              <a:off x="4529" y="1744"/>
              <a:ext cx="624" cy="786"/>
              <a:chOff x="4529" y="1744"/>
              <a:chExt cx="624" cy="786"/>
            </a:xfrm>
          </p:grpSpPr>
          <p:sp>
            <p:nvSpPr>
              <p:cNvPr id="5161" name="Text Box 16"/>
              <p:cNvSpPr/>
              <p:nvPr/>
            </p:nvSpPr>
            <p:spPr>
              <a:xfrm rot="10800000">
                <a:off x="4529" y="2257"/>
                <a:ext cx="624" cy="27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19</a:t>
                </a:r>
                <a:r>
                  <a:rPr sz="2800" i="1" baseline="30000">
                    <a:latin typeface="Trebuchet MS" panose="020B0603020202020204" pitchFamily="34" charset="0"/>
                    <a:ea typeface="DotumChe" panose="020B0609000101010101" pitchFamily="49" charset="-127"/>
                  </a:rPr>
                  <a:t>th</a:t>
                </a:r>
                <a:r>
                  <a:rPr sz="2800" i="1">
                    <a:latin typeface="Trebuchet MS" panose="020B0603020202020204" pitchFamily="34" charset="0"/>
                    <a:ea typeface="DotumChe" panose="020B0609000101010101" pitchFamily="49" charset="-127"/>
                  </a:rPr>
                  <a:t> </a:t>
                </a:r>
                <a:endParaRPr sz="2800" i="1">
                  <a:latin typeface="Trebuchet MS" panose="020B0603020202020204" pitchFamily="34" charset="0"/>
                  <a:ea typeface="DotumChe" panose="020B0609000101010101" pitchFamily="49" charset="-127"/>
                </a:endParaRPr>
              </a:p>
            </p:txBody>
          </p:sp>
          <p:sp>
            <p:nvSpPr>
              <p:cNvPr id="5163" name="AutoShape 5"/>
              <p:cNvSpPr/>
              <p:nvPr/>
            </p:nvSpPr>
            <p:spPr>
              <a:xfrm>
                <a:off x="4639" y="1744"/>
                <a:ext cx="192" cy="528"/>
              </a:xfrm>
              <a:prstGeom prst="upArrow">
                <a:avLst>
                  <a:gd name="adj1" fmla="val 25000"/>
                  <a:gd name="adj2" fmla="val 77089"/>
                </a:avLst>
              </a:prstGeom>
              <a:gradFill>
                <a:gsLst>
                  <a:gs pos="0">
                    <a:srgbClr val="FFDA32"/>
                  </a:gs>
                  <a:gs pos="100000">
                    <a:srgbClr val="EA2768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  <a:miter lim="800000"/>
              </a:ln>
            </p:spPr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12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60325" y="4633595"/>
            <a:ext cx="5424170" cy="209169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religious themes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primitive and 2D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Main characters were larger than everyone else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lnSpc>
                <a:spcPct val="100000"/>
              </a:lnSpc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change in 13th century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1000" y="742950"/>
            <a:ext cx="3632200" cy="169164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humanistic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accurate portraits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perspective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oil paints</a:t>
            </a:r>
            <a:endParaRPr lang="en-US" altLang="zh-CN" sz="26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74080" y="4639945"/>
            <a:ext cx="5667375" cy="95313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subjective impressions of the scene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charset="0"/>
              <a:buChar char="ü"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inner warmth and humanity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49995" y="1336675"/>
            <a:ext cx="3035935" cy="95313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realistic, dream-like quality, abstract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 Box 19"/>
          <p:cNvSpPr/>
          <p:nvPr/>
        </p:nvSpPr>
        <p:spPr>
          <a:xfrm>
            <a:off x="6821805" y="3691255"/>
            <a:ext cx="332486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</a:pPr>
            <a:r>
              <a:rPr lang="en-US" altLang="zh-CN" sz="3200" b="1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Impressionism</a:t>
            </a:r>
            <a:endParaRPr lang="en-US" altLang="zh-CN" sz="3200" b="1" noProof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AutoShape 5"/>
          <p:cNvSpPr/>
          <p:nvPr/>
        </p:nvSpPr>
        <p:spPr>
          <a:xfrm>
            <a:off x="8849965" y="2424426"/>
            <a:ext cx="312891" cy="625813"/>
          </a:xfrm>
          <a:prstGeom prst="upArrow">
            <a:avLst>
              <a:gd name="adj1" fmla="val 25000"/>
              <a:gd name="adj2" fmla="val 56065"/>
            </a:avLst>
          </a:prstGeom>
          <a:gradFill>
            <a:gsLst>
              <a:gs pos="0">
                <a:srgbClr val="FFDA32"/>
              </a:gs>
              <a:gs pos="100000">
                <a:srgbClr val="EA2768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  <a:miter lim="800000"/>
          </a:ln>
        </p:spPr>
        <p:txBody>
          <a:bodyPr wrap="none" anchor="ctr" anchorCtr="0"/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/>
            <a:endParaRPr sz="12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" grpId="0" bldLvl="0" animBg="1"/>
      <p:bldP spid="7" grpId="0" bldLvl="0" animBg="1"/>
      <p:bldP spid="8" grpId="0" bldLvl="0" animBg="1"/>
      <p:bldP spid="9" grpId="0" bldLvl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6385" y="990600"/>
            <a:ext cx="1105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2. In which period was each painting created?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379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325" y="1637665"/>
            <a:ext cx="218757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030" y="1637665"/>
            <a:ext cx="218694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5100" y="1637665"/>
            <a:ext cx="216090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65945" y="1637665"/>
            <a:ext cx="2160905" cy="30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403067" y="4874578"/>
            <a:ext cx="26365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Impressionism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574314" y="4874578"/>
            <a:ext cx="21653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Modern Art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612674" y="4874578"/>
            <a:ext cx="21653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Modern Art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9127490" y="4874578"/>
            <a:ext cx="29603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ea typeface="宋体" panose="02010600030101010101" pitchFamily="2" charset="-122"/>
              </a:rPr>
              <a:t>The Renaissance</a:t>
            </a:r>
            <a:endParaRPr lang="en-US" altLang="zh-CN" sz="3200" b="1">
              <a:solidFill>
                <a:schemeClr val="accent1">
                  <a:lumMod val="7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6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7020" y="5458460"/>
            <a:ext cx="32550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Girl with a Watering Can (1876)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by Renoir</a:t>
            </a:r>
            <a:endParaRPr lang="zh-CN" altLang="en-US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82950" y="5458460"/>
            <a:ext cx="29718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Girl Before a Mirror (1932)</a:t>
            </a:r>
            <a:r>
              <a:rPr lang="en-US" altLang="zh-CN">
                <a:sym typeface="+mn-ea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Picasso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08395" y="5458460"/>
            <a:ext cx="29997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Exotic Birds</a:t>
            </a:r>
            <a:r>
              <a:rPr lang="en-US" altLang="zh-CN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(1915) </a:t>
            </a:r>
            <a:endParaRPr lang="en-US" altLang="zh-CN" sz="2400" i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Wassily Kandinsky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08440" y="5458460"/>
            <a:ext cx="28435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i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Woman with the Veil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by Raphael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/>
      <p:bldP spid="2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7340" y="2081530"/>
            <a:ext cx="110559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buClrTx/>
              <a:buSzTx/>
              <a:buFontTx/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4. What do you think promoted the change in western paintings?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标题 23"/>
          <p:cNvSpPr>
            <a:spLocks noGrp="1"/>
          </p:cNvSpPr>
          <p:nvPr/>
        </p:nvSpPr>
        <p:spPr>
          <a:xfrm>
            <a:off x="349095" y="224265"/>
            <a:ext cx="11037600" cy="4616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4 Summarize the history of west painting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340" y="1259840"/>
            <a:ext cx="1157668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3. Which period of Western art do you like most? Why?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85850" y="3732530"/>
            <a:ext cx="10038715" cy="2742565"/>
            <a:chOff x="1712" y="4685"/>
            <a:chExt cx="16974" cy="5376"/>
          </a:xfrm>
        </p:grpSpPr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1505" y="4685"/>
              <a:ext cx="3663" cy="53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12" y="4685"/>
              <a:ext cx="9509" cy="53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" name="图片 102"/>
            <p:cNvPicPr/>
            <p:nvPr/>
          </p:nvPicPr>
          <p:blipFill>
            <a:blip r:embed="rId3"/>
            <a:srcRect r="59842"/>
            <a:stretch>
              <a:fillRect/>
            </a:stretch>
          </p:blipFill>
          <p:spPr>
            <a:xfrm>
              <a:off x="15452" y="4697"/>
              <a:ext cx="3235" cy="536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4" name="文本框 103"/>
          <p:cNvSpPr txBox="1"/>
          <p:nvPr/>
        </p:nvSpPr>
        <p:spPr>
          <a:xfrm>
            <a:off x="349250" y="2903220"/>
            <a:ext cx="99015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5. Based on the text, what do you think is art?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1"/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49120" y="209025"/>
            <a:ext cx="11037600" cy="461665"/>
          </a:xfrm>
        </p:spPr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1 Get to know art and art forms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895616" y="5418182"/>
            <a:ext cx="2096853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dance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82159" y="5418182"/>
            <a:ext cx="1827429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music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79755" y="1197610"/>
            <a:ext cx="6590665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3200" b="1" dirty="0">
                <a:ea typeface="宋体" panose="02010600030101010101" pitchFamily="2" charset="-122"/>
                <a:sym typeface="+mn-ea"/>
              </a:rPr>
              <a:t>What do you think is art?</a:t>
            </a: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3200" b="1" dirty="0">
                <a:solidFill>
                  <a:schemeClr val="tx1"/>
                </a:solidFill>
                <a:ea typeface="宋体" panose="02010600030101010101" pitchFamily="2" charset="-122"/>
              </a:rPr>
              <a:t>Can you list some art forms?</a:t>
            </a: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zh-CN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624498" y="5418182"/>
            <a:ext cx="199298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endParaRPr kumimoji="0"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652510" y="5418182"/>
            <a:ext cx="281368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6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architecture</a:t>
            </a:r>
            <a:endParaRPr lang="en-US" altLang="zh-CN" sz="36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9278" y="2966879"/>
            <a:ext cx="8103235" cy="2564130"/>
            <a:chOff x="568411" y="1868851"/>
            <a:chExt cx="6077426" cy="19230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8411" y="1868851"/>
              <a:ext cx="2157412" cy="192309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3251" y="1868851"/>
              <a:ext cx="1642586" cy="1923098"/>
            </a:xfrm>
            <a:prstGeom prst="rect">
              <a:avLst/>
            </a:prstGeom>
          </p:spPr>
        </p:pic>
      </p:grp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420745" y="2961640"/>
            <a:ext cx="3041015" cy="2569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rcRect l="4902" r="7565"/>
          <a:stretch>
            <a:fillRect/>
          </a:stretch>
        </p:blipFill>
        <p:spPr>
          <a:xfrm>
            <a:off x="8617585" y="2966720"/>
            <a:ext cx="3029585" cy="25647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34" grpId="0" bldLvl="0" animBg="1"/>
      <p:bldP spid="3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15989" y="3776686"/>
            <a:ext cx="3029485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paper cutting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670" y="3776689"/>
            <a:ext cx="2336800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699687" y="3776984"/>
            <a:ext cx="2766044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calligraphy </a:t>
            </a:r>
            <a:endParaRPr kumimoji="0" lang="en-US" altLang="zh-CN" sz="373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15" y="1477645"/>
            <a:ext cx="2849245" cy="2299335"/>
          </a:xfrm>
          <a:prstGeom prst="rect">
            <a:avLst/>
          </a:prstGeom>
        </p:spPr>
      </p:pic>
      <p:sp>
        <p:nvSpPr>
          <p:cNvPr id="8" name="Text Box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44867" y="3776774"/>
            <a:ext cx="3593109" cy="6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zh-CN" sz="3735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photography</a:t>
            </a:r>
            <a:endParaRPr kumimoji="0" lang="en-US" altLang="zh-CN" sz="2665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1 Lead in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26" name="Picture 6" descr="未标题-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55" y="1475740"/>
            <a:ext cx="1840865" cy="2301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 descr="32313538393030373b32313538383231393bb7c5b4f3beb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92150" y="4443095"/>
            <a:ext cx="1383665" cy="118046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348865" y="4775200"/>
            <a:ext cx="3022600" cy="1918970"/>
            <a:chOff x="8738" y="7798"/>
            <a:chExt cx="4760" cy="3022"/>
          </a:xfrm>
        </p:grpSpPr>
        <p:sp>
          <p:nvSpPr>
            <p:cNvPr id="31" name="Text Box 3"/>
            <p:cNvSpPr txBox="1">
              <a:spLocks noChangeArrowheads="1"/>
            </p:cNvSpPr>
            <p:nvPr/>
          </p:nvSpPr>
          <p:spPr bwMode="auto">
            <a:xfrm>
              <a:off x="8738" y="10190"/>
              <a:ext cx="4761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spcBef>
                  <a:spcPct val="50000"/>
                </a:spcBef>
                <a:defRPr kumimoji="0" sz="2800" b="1" i="1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000" dirty="0"/>
                <a:t>Chinese-style Paintings</a:t>
              </a:r>
              <a:endParaRPr lang="en-US" altLang="zh-CN" sz="2000" dirty="0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3" y="7798"/>
              <a:ext cx="4009" cy="2392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5424170" y="1534160"/>
            <a:ext cx="3375660" cy="2272665"/>
            <a:chOff x="8542" y="2416"/>
            <a:chExt cx="5316" cy="3579"/>
          </a:xfrm>
        </p:grpSpPr>
        <p:pic>
          <p:nvPicPr>
            <p:cNvPr id="102" name="图片 101"/>
            <p:cNvPicPr/>
            <p:nvPr/>
          </p:nvPicPr>
          <p:blipFill>
            <a:blip r:embed="rId8"/>
            <a:srcRect l="3549" t="4031" r="1087" b="4288"/>
            <a:stretch>
              <a:fillRect/>
            </a:stretch>
          </p:blipFill>
          <p:spPr>
            <a:xfrm>
              <a:off x="8542" y="2416"/>
              <a:ext cx="5295" cy="35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12622" y="5553"/>
              <a:ext cx="1236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8385" y="1533525"/>
            <a:ext cx="2948940" cy="22434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471795" y="4775200"/>
            <a:ext cx="3022600" cy="1918970"/>
            <a:chOff x="8617" y="7520"/>
            <a:chExt cx="4760" cy="3022"/>
          </a:xfrm>
        </p:grpSpPr>
        <p:sp>
          <p:nvSpPr>
            <p:cNvPr id="30" name="文本框 29"/>
            <p:cNvSpPr txBox="1"/>
            <p:nvPr/>
          </p:nvSpPr>
          <p:spPr>
            <a:xfrm>
              <a:off x="8617" y="9784"/>
              <a:ext cx="4761" cy="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40000"/>
                </a:lnSpc>
                <a:spcBef>
                  <a:spcPct val="50000"/>
                </a:spcBef>
              </a:pPr>
              <a:r>
                <a:rPr lang="en-US" altLang="zh-CN" sz="2000" b="1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Western-style</a:t>
              </a:r>
              <a:r>
                <a:rPr lang="en-US" altLang="zh-CN" sz="20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en-US" altLang="zh-CN" sz="2000" b="1" i="1" dirty="0">
                  <a:solidFill>
                    <a:srgbClr val="99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Paintings</a:t>
              </a:r>
              <a:endParaRPr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" y="7520"/>
              <a:ext cx="3764" cy="2392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11200" y="2372995"/>
            <a:ext cx="10906125" cy="341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1(Para.1)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	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Renaissance</a:t>
            </a:r>
            <a:endParaRPr lang="fr-FR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2(Para. 2)  		 B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Middle Ages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3(Paras. 3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Introduction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4(Paras. 6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Modern Art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5(Para. 8)  	</a:t>
            </a:r>
            <a:r>
              <a:rPr lang="en-US" altLang="fr-FR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             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E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Impressionism</a:t>
            </a:r>
            <a:endParaRPr lang="zh-CN" altLang="zh-CN" sz="32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205605" y="3400425"/>
            <a:ext cx="3211195" cy="571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4438015" y="4716780"/>
            <a:ext cx="3268980" cy="7175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913630" y="4809490"/>
            <a:ext cx="2720975" cy="68897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标题 23"/>
          <p:cNvSpPr>
            <a:spLocks noGrp="1"/>
          </p:cNvSpPr>
          <p:nvPr>
            <p:ph type="title"/>
          </p:nvPr>
        </p:nvSpPr>
        <p:spPr>
          <a:xfrm>
            <a:off x="579755" y="237490"/>
            <a:ext cx="11612880" cy="461645"/>
          </a:xfrm>
        </p:spPr>
        <p:txBody>
          <a:bodyPr>
            <a:noAutofit/>
          </a:bodyPr>
          <a:p>
            <a:r>
              <a:rPr lang="en-US" altLang="zh-CN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2 Read the title and subtitles for main idea</a:t>
            </a:r>
            <a:endParaRPr lang="en-US" altLang="zh-CN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898265" y="2904490"/>
            <a:ext cx="3794125" cy="121856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824730" y="2863215"/>
            <a:ext cx="2867660" cy="12522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矩形 29697"/>
          <p:cNvSpPr/>
          <p:nvPr/>
        </p:nvSpPr>
        <p:spPr>
          <a:xfrm>
            <a:off x="374015" y="1069975"/>
            <a:ext cx="11706860" cy="12725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 The text mainly tells us _____  major styles of  ___________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____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,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showing the __________________ of it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矩形 29698"/>
          <p:cNvSpPr/>
          <p:nvPr/>
        </p:nvSpPr>
        <p:spPr>
          <a:xfrm>
            <a:off x="8611870" y="1143635"/>
            <a:ext cx="337058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Western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paintings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29699"/>
          <p:cNvSpPr/>
          <p:nvPr/>
        </p:nvSpPr>
        <p:spPr>
          <a:xfrm>
            <a:off x="4824730" y="1143635"/>
            <a:ext cx="117094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four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矩形 29698"/>
          <p:cNvSpPr/>
          <p:nvPr/>
        </p:nvSpPr>
        <p:spPr>
          <a:xfrm>
            <a:off x="2625090" y="1727200"/>
            <a:ext cx="3905885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development/history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1535" y="6035675"/>
            <a:ext cx="6856095" cy="5219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/>
              <a:t>What functions do the subtitles serve?</a:t>
            </a:r>
            <a:endParaRPr lang="en-US" altLang="zh-CN" sz="2800" b="1"/>
          </a:p>
        </p:txBody>
      </p:sp>
      <p:sp>
        <p:nvSpPr>
          <p:cNvPr id="4" name="右箭头 3"/>
          <p:cNvSpPr/>
          <p:nvPr/>
        </p:nvSpPr>
        <p:spPr>
          <a:xfrm>
            <a:off x="7706995" y="6130290"/>
            <a:ext cx="608330" cy="333375"/>
          </a:xfrm>
          <a:prstGeom prst="rightArrow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15325" y="5933440"/>
            <a:ext cx="2853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C00000"/>
                </a:solidFill>
              </a:rPr>
              <a:t>To clearly show the structure of the text </a:t>
            </a:r>
            <a:endParaRPr lang="en-US" altLang="zh-CN" sz="240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7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8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5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26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43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44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2" grpId="0" animBg="1"/>
      <p:bldP spid="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58140" y="1759585"/>
            <a:ext cx="9126855" cy="265239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(1)What is western art?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(2)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is the best way to understand it?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8775" y="1102360"/>
            <a:ext cx="4281805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Para1 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Introduction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690677" y="2310199"/>
            <a:ext cx="6336030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It’s hard to give a </a:t>
            </a:r>
            <a:r>
              <a:rPr lang="en-US" altLang="zh-CN" sz="27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precise</a:t>
            </a: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definition.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690880" y="4152265"/>
            <a:ext cx="11376025" cy="13379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best way to understand western art is to look at the development of it over the centuries. 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4845685" y="1466215"/>
            <a:ext cx="1786890" cy="711200"/>
          </a:xfrm>
          <a:prstGeom prst="wedgeRoundRectCallout">
            <a:avLst>
              <a:gd name="adj1" fmla="val -45806"/>
              <a:gd name="adj2" fmla="val 788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accurate</a:t>
            </a:r>
            <a:endParaRPr lang="en-US" altLang="zh-CN" sz="2800" b="1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690677" y="2816929"/>
            <a:ext cx="7694295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There are many different styles of western art.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7" grpId="0"/>
      <p:bldP spid="17" grpId="0"/>
      <p:bldP spid="2" grpId="0" animBg="1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58140" y="1759585"/>
            <a:ext cx="9126855" cy="42030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(1)What is 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purpose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art in the Middle Ages?</a:t>
            </a: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2)What are the </a:t>
            </a: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features 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of the paintings at that time?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2800" b="1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(3</a:t>
            </a:r>
            <a:r>
              <a:rPr lang="en-US" altLang="zh-CN" sz="28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) Who is mentioned as a famous artist?</a:t>
            </a:r>
            <a:endParaRPr lang="en-US" altLang="zh-CN" sz="28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358775" y="1102360"/>
            <a:ext cx="5238750" cy="56070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Para2  </a:t>
            </a:r>
            <a:r>
              <a:rPr lang="en-US" altLang="zh-CN" sz="3200" b="1" u="sng" smtClean="0">
                <a:solidFill>
                  <a:schemeClr val="accent1">
                    <a:lumMod val="7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hlinkClick r:id="" action="ppaction://noaction"/>
              </a:rPr>
              <a:t>The Middle Ages</a:t>
            </a:r>
            <a:r>
              <a:rPr lang="en-US" altLang="zh-CN" sz="32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715442" y="2277179"/>
            <a:ext cx="5798820" cy="50673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To teach people about Christianity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715645" y="3307080"/>
            <a:ext cx="661543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primitive and two-dimensional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690880" y="3843020"/>
            <a:ext cx="11376025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main characters larger than everyone else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690880" y="4336415"/>
            <a:ext cx="11632565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457200" lvl="0" indent="-457200" algn="l">
              <a:buClrTx/>
              <a:buSzTx/>
              <a:buFont typeface="Wingdings" panose="05000000000000000000" charset="0"/>
              <a:buChar char="ü"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showing real people in a real environment with realistic human faces and deep emotional impact (in the 13th century)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6856095" y="5400675"/>
            <a:ext cx="7004685" cy="506730"/>
          </a:xfrm>
          <a:prstGeom prst="rect">
            <a:avLst/>
          </a:prstGeom>
        </p:spPr>
        <p:txBody>
          <a:bodyPr wrap="square" lIns="91440" tIns="45720" rIns="91440" bIns="45720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7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Giotto di Bondone    </a:t>
            </a:r>
            <a:endParaRPr lang="en-US" altLang="zh-CN" sz="27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标题 2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en-US" altLang="zh-CN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3 Read for detailed information</a:t>
            </a:r>
            <a:endParaRPr lang="en-US" altLang="zh-CN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" name="图片 102"/>
          <p:cNvPicPr/>
          <p:nvPr/>
        </p:nvPicPr>
        <p:blipFill>
          <a:blip r:embed="rId8"/>
          <a:stretch>
            <a:fillRect/>
          </a:stretch>
        </p:blipFill>
        <p:spPr>
          <a:xfrm>
            <a:off x="7957185" y="911860"/>
            <a:ext cx="4234815" cy="59461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9"/>
          <a:srcRect r="12600"/>
          <a:stretch>
            <a:fillRect/>
          </a:stretch>
        </p:blipFill>
        <p:spPr>
          <a:xfrm flipH="1">
            <a:off x="9036685" y="1052195"/>
            <a:ext cx="3064510" cy="2956560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7" grpId="0"/>
      <p:bldP spid="14" grpId="0"/>
      <p:bldP spid="17" grpId="0"/>
      <p:bldP spid="1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9" name="Rectangle 2"/>
          <p:cNvSpPr>
            <a:spLocks noGrp="1"/>
          </p:cNvSpPr>
          <p:nvPr>
            <p:ph type="title" idx="4294967295"/>
          </p:nvPr>
        </p:nvSpPr>
        <p:spPr/>
        <p:txBody>
          <a:bodyPr vert="horz" wrap="square" lIns="91440" tIns="45720" rIns="91440" bIns="45720" anchor="ctr" anchorCtr="0">
            <a:noAutofit/>
          </a:bodyPr>
          <a:p>
            <a:r>
              <a:rPr lang="en-US" altLang="zh-CN" sz="3200">
                <a:solidFill>
                  <a:schemeClr val="tx1"/>
                </a:solidFill>
              </a:rPr>
              <a:t>Which one is more </a:t>
            </a:r>
            <a:r>
              <a:rPr lang="en-US" altLang="zh-CN" sz="3200">
                <a:solidFill>
                  <a:srgbClr val="FF0000"/>
                </a:solidFill>
              </a:rPr>
              <a:t>realistic</a:t>
            </a:r>
            <a:r>
              <a:rPr lang="en-US" altLang="zh-CN" sz="3200">
                <a:solidFill>
                  <a:schemeClr val="tx1"/>
                </a:solidFill>
              </a:rPr>
              <a:t>?</a:t>
            </a: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1510" name="Picture 4" descr="reading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925" y="1071245"/>
            <a:ext cx="4991735" cy="5786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2"/>
          <a:srcRect l="50159"/>
          <a:stretch>
            <a:fillRect/>
          </a:stretch>
        </p:blipFill>
        <p:spPr>
          <a:xfrm>
            <a:off x="1657350" y="1071245"/>
            <a:ext cx="4163695" cy="57867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5661660" y="1071245"/>
            <a:ext cx="6177280" cy="5786120"/>
            <a:chOff x="8916" y="1687"/>
            <a:chExt cx="9728" cy="9112"/>
          </a:xfrm>
        </p:grpSpPr>
        <p:pic>
          <p:nvPicPr>
            <p:cNvPr id="104" name="图片 10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916" y="1687"/>
              <a:ext cx="9728" cy="91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12557" y="10050"/>
              <a:ext cx="5927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en-US" altLang="zh-CN"/>
                <a:t>The Mourning of Christ (</a:t>
              </a:r>
              <a:r>
                <a:rPr lang="zh-CN" altLang="zh-CN"/>
                <a:t>哀悼基督</a:t>
              </a:r>
              <a:r>
                <a:rPr lang="en-US" altLang="zh-CN"/>
                <a:t>)</a:t>
              </a:r>
              <a:endParaRPr lang="en-US" altLang="zh-CN"/>
            </a:p>
          </p:txBody>
        </p:sp>
      </p:grpSp>
      <p:pic>
        <p:nvPicPr>
          <p:cNvPr id="4" name="图片 3" descr="343435383133393b333633353035383bb7c5b4f3beb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3505" y="3475990"/>
            <a:ext cx="1811655" cy="18116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6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3225800" y="239395"/>
            <a:ext cx="6933565" cy="56070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Works of Giotto di Bondone      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5922010" y="1285240"/>
            <a:ext cx="5429250" cy="4815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699250" y="6101080"/>
            <a:ext cx="337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The Massacre of the Innocents无辜者的大屠杀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21130" y="6101080"/>
            <a:ext cx="3373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Kiss of Judas</a:t>
            </a:r>
            <a:r>
              <a:rPr lang="en-US" altLang="zh-CN"/>
              <a:t> </a:t>
            </a:r>
            <a:endParaRPr lang="en-US" altLang="zh-CN"/>
          </a:p>
          <a:p>
            <a:pPr algn="ctr"/>
            <a:r>
              <a:rPr lang="zh-CN" altLang="en-US"/>
              <a:t>犹大之吻</a:t>
            </a:r>
            <a:endParaRPr lang="zh-CN" altLang="en-US"/>
          </a:p>
        </p:txBody>
      </p:sp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579755" y="1285240"/>
            <a:ext cx="5057140" cy="4815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10801,&quot;width&quot;:8291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23749.911"/>
  <p:tag name="KSO_WM_UNIT_PLACING_PICTURE_USER_VIEWPORT" val="{&quot;height&quot;:8852,&quot;width&quot;:17431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general"/>
</p:tagLst>
</file>

<file path=ppt/tags/tag14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general"/>
</p:tagLst>
</file>

<file path=ppt/tags/tag14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2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belt"/>
  <p:tag name="KSO_WM_SLIDE_BK_DARK_LIGHT" val="2"/>
</p:tagLst>
</file>

<file path=ppt/tags/tag2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belt"/>
  <p:tag name="KSO_WM_SLIDE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TEMPLATE_THUMBS_INDEX" val="1、4、9、11、12、13、14、16、18、19、20、21、23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314"/>
  <p:tag name="KSO_WM_TEMPLATE_MASTER_THUMB_INDEX" val="12"/>
</p:tagLst>
</file>

<file path=ppt/tags/tag245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6716,&quot;width&quot;:11940}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61728.810"/>
  <p:tag name="KSO_WM_UNIT_PLACING_PICTURE_USER_VIEWPORT" val="{&quot;height&quot;:5875,&quot;width&quot;:19200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10801,&quot;width&quot;:8291}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223749.911"/>
  <p:tag name="KSO_WM_UNIT_PLACING_PICTURE_USER_VIEWPORT" val="{&quot;height&quot;:8852,&quot;width&quot;:17431}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SLIDE_BACKGROUND_TYPE" val="general"/>
</p:tagLst>
</file>

<file path=ppt/tags/tag32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SLIDE_BACKGROUND_TYPE" val="general"/>
</p:tagLst>
</file>

<file path=ppt/tags/tag33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36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SLIDE_BACKGROUND_TYPE" val="topBottom"/>
  <p:tag name="KSO_WM_SLIDE_BK_DARK_LIGHT" val="2"/>
</p:tagLst>
</file>

<file path=ppt/tags/tag3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3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bottomTop"/>
  <p:tag name="KSO_WM_SLIDE_BK_DARK_LIGHT" val="2"/>
</p:tagLst>
</file>

<file path=ppt/tags/tag38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39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SLIDE_BACKGROUND_TYPE" val="navigation"/>
  <p:tag name="KSO_WM_SLIDE_BK_DARK_LIGHT" val="2"/>
</p:tagLst>
</file>

<file path=ppt/tags/tag3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SLIDE_BACKGROUND_TYPE" val="belt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SLIDE_BACKGROUND_TYPE" val="belt"/>
  <p:tag name="KSO_WM_SLIDE_BK_DARK_LIGHT" val="2"/>
</p:tagLst>
</file>

<file path=ppt/tags/tag4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314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TEMPLATE_THUMBS_INDEX" val="1、4、9、11、12、13、14、16、18、19、20、21、23"/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5314"/>
  <p:tag name="KSO_WM_TEMPLATE_MASTER_THUMB_INDEX" val="12"/>
</p:tagLst>
</file>

<file path=ppt/tags/tag4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314_1*a*1"/>
  <p:tag name="KSO_WM_TEMPLATE_CATEGORY" val="custom"/>
  <p:tag name="KSO_WM_TEMPLATE_INDEX" val="20205314"/>
  <p:tag name="KSO_WM_UNIT_LAYERLEVEL" val="1"/>
  <p:tag name="KSO_WM_TAG_VERSION" val="1.0"/>
  <p:tag name="KSO_WM_BEAUTIFY_FLAG" val="#wm#"/>
  <p:tag name="KSO_WM_UNIT_PRESET_TEXT" val="地理学&#13;毕业论文答辩"/>
</p:tagLst>
</file>

<file path=ppt/tags/tag429.xml><?xml version="1.0" encoding="utf-8"?>
<p:tagLst xmlns:p="http://schemas.openxmlformats.org/presentationml/2006/main">
  <p:tag name="KSO_WM_TEMPLATE_THUMBS_INDEX" val="1、4、9、11、12、13、14、16、18、19、20、21、23、24"/>
  <p:tag name="KSO_WM_SLIDE_ID" val="custom20205314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314"/>
  <p:tag name="KSO_WM_SLIDE_LAYOUT" val="a_b"/>
  <p:tag name="KSO_WM_SLIDE_LAYOUT_CNT" val="1_1"/>
  <p:tag name="KSO_WM_TEMPLATE_MASTER_THUMB_INDEX" val="12"/>
  <p:tag name="KSO_WM_SPECIAL_SOURCE" val="bdnull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SPECIAL_SOURCE" val="bdnull"/>
</p:tagLst>
</file>

<file path=ppt/tags/tag431.xml><?xml version="1.0" encoding="utf-8"?>
<p:tagLst xmlns:p="http://schemas.openxmlformats.org/presentationml/2006/main">
  <p:tag name="AS_UNIQUEID" val="144"/>
</p:tagLst>
</file>

<file path=ppt/tags/tag432.xml><?xml version="1.0" encoding="utf-8"?>
<p:tagLst xmlns:p="http://schemas.openxmlformats.org/presentationml/2006/main">
  <p:tag name="AS_UNIQUEID" val="123"/>
</p:tagLst>
</file>

<file path=ppt/tags/tag433.xml><?xml version="1.0" encoding="utf-8"?>
<p:tagLst xmlns:p="http://schemas.openxmlformats.org/presentationml/2006/main">
  <p:tag name="KSO_WM_SPECIAL_SOURCE" val="bdnull"/>
</p:tagLst>
</file>

<file path=ppt/tags/tag434.xml><?xml version="1.0" encoding="utf-8"?>
<p:tagLst xmlns:p="http://schemas.openxmlformats.org/presentationml/2006/main">
  <p:tag name="KSO_WM_SPECIAL_SOURCE" val="bdnull"/>
</p:tagLst>
</file>

<file path=ppt/tags/tag435.xml><?xml version="1.0" encoding="utf-8"?>
<p:tagLst xmlns:p="http://schemas.openxmlformats.org/presentationml/2006/main">
  <p:tag name="AS_UNIQUEID" val="463"/>
</p:tagLst>
</file>

<file path=ppt/tags/tag436.xml><?xml version="1.0" encoding="utf-8"?>
<p:tagLst xmlns:p="http://schemas.openxmlformats.org/presentationml/2006/main">
  <p:tag name="AS_UNIQUEID" val="457"/>
</p:tagLst>
</file>

<file path=ppt/tags/tag437.xml><?xml version="1.0" encoding="utf-8"?>
<p:tagLst xmlns:p="http://schemas.openxmlformats.org/presentationml/2006/main">
  <p:tag name="AS_UNIQUEID" val="713"/>
</p:tagLst>
</file>

<file path=ppt/tags/tag438.xml><?xml version="1.0" encoding="utf-8"?>
<p:tagLst xmlns:p="http://schemas.openxmlformats.org/presentationml/2006/main">
  <p:tag name="AS_UNIQUEID" val="716"/>
</p:tagLst>
</file>

<file path=ppt/tags/tag439.xml><?xml version="1.0" encoding="utf-8"?>
<p:tagLst xmlns:p="http://schemas.openxmlformats.org/presentationml/2006/main">
  <p:tag name="AS_UNIQUEID" val="713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SPECIAL_SOURCE" val="bdnull"/>
</p:tagLst>
</file>

<file path=ppt/tags/tag441.xml><?xml version="1.0" encoding="utf-8"?>
<p:tagLst xmlns:p="http://schemas.openxmlformats.org/presentationml/2006/main">
  <p:tag name="AS_UNIQUEID" val="463"/>
</p:tagLst>
</file>

<file path=ppt/tags/tag442.xml><?xml version="1.0" encoding="utf-8"?>
<p:tagLst xmlns:p="http://schemas.openxmlformats.org/presentationml/2006/main">
  <p:tag name="AS_UNIQUEID" val="457"/>
</p:tagLst>
</file>

<file path=ppt/tags/tag443.xml><?xml version="1.0" encoding="utf-8"?>
<p:tagLst xmlns:p="http://schemas.openxmlformats.org/presentationml/2006/main">
  <p:tag name="AS_UNIQUEID" val="713"/>
</p:tagLst>
</file>

<file path=ppt/tags/tag444.xml><?xml version="1.0" encoding="utf-8"?>
<p:tagLst xmlns:p="http://schemas.openxmlformats.org/presentationml/2006/main">
  <p:tag name="AS_UNIQUEID" val="714"/>
</p:tagLst>
</file>

<file path=ppt/tags/tag445.xml><?xml version="1.0" encoding="utf-8"?>
<p:tagLst xmlns:p="http://schemas.openxmlformats.org/presentationml/2006/main">
  <p:tag name="AS_UNIQUEID" val="716"/>
</p:tagLst>
</file>

<file path=ppt/tags/tag446.xml><?xml version="1.0" encoding="utf-8"?>
<p:tagLst xmlns:p="http://schemas.openxmlformats.org/presentationml/2006/main">
  <p:tag name="AS_UNIQUEID" val="717"/>
</p:tagLst>
</file>

<file path=ppt/tags/tag447.xml><?xml version="1.0" encoding="utf-8"?>
<p:tagLst xmlns:p="http://schemas.openxmlformats.org/presentationml/2006/main">
  <p:tag name="AS_UNIQUEID" val="462"/>
</p:tagLst>
</file>

<file path=ppt/tags/tag448.xml><?xml version="1.0" encoding="utf-8"?>
<p:tagLst xmlns:p="http://schemas.openxmlformats.org/presentationml/2006/main">
  <p:tag name="KSO_WM_SPECIAL_SOURCE" val="bdnull"/>
</p:tagLst>
</file>

<file path=ppt/tags/tag449.xml><?xml version="1.0" encoding="utf-8"?>
<p:tagLst xmlns:p="http://schemas.openxmlformats.org/presentationml/2006/main">
  <p:tag name="KSO_WM_SPECIAL_SOURCE" val="bdnull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AS_UNIQUEID" val="462"/>
</p:tagLst>
</file>

<file path=ppt/tags/tag451.xml><?xml version="1.0" encoding="utf-8"?>
<p:tagLst xmlns:p="http://schemas.openxmlformats.org/presentationml/2006/main">
  <p:tag name="KSO_WM_SPECIAL_SOURCE" val="bdnull"/>
</p:tagLst>
</file>

<file path=ppt/tags/tag452.xml><?xml version="1.0" encoding="utf-8"?>
<p:tagLst xmlns:p="http://schemas.openxmlformats.org/presentationml/2006/main">
  <p:tag name="AS_UNIQUEID" val="469"/>
</p:tagLst>
</file>

<file path=ppt/tags/tag453.xml><?xml version="1.0" encoding="utf-8"?>
<p:tagLst xmlns:p="http://schemas.openxmlformats.org/presentationml/2006/main">
  <p:tag name="AS_UNIQUEID" val="470"/>
</p:tagLst>
</file>

<file path=ppt/tags/tag454.xml><?xml version="1.0" encoding="utf-8"?>
<p:tagLst xmlns:p="http://schemas.openxmlformats.org/presentationml/2006/main">
  <p:tag name="AS_UNIQUEID" val="470"/>
</p:tagLst>
</file>

<file path=ppt/tags/tag455.xml><?xml version="1.0" encoding="utf-8"?>
<p:tagLst xmlns:p="http://schemas.openxmlformats.org/presentationml/2006/main">
  <p:tag name="AS_UNIQUEID" val="470"/>
</p:tagLst>
</file>

<file path=ppt/tags/tag456.xml><?xml version="1.0" encoding="utf-8"?>
<p:tagLst xmlns:p="http://schemas.openxmlformats.org/presentationml/2006/main">
  <p:tag name="KSO_WM_SPECIAL_SOURCE" val="bdnull"/>
</p:tagLst>
</file>

<file path=ppt/tags/tag457.xml><?xml version="1.0" encoding="utf-8"?>
<p:tagLst xmlns:p="http://schemas.openxmlformats.org/presentationml/2006/main">
  <p:tag name="KSO_WM_SPECIAL_SOURCE" val="bdnull"/>
</p:tagLst>
</file>

<file path=ppt/tags/tag458.xml><?xml version="1.0" encoding="utf-8"?>
<p:tagLst xmlns:p="http://schemas.openxmlformats.org/presentationml/2006/main">
  <p:tag name="KSO_WM_SPECIAL_SOURCE" val="bdnull"/>
</p:tagLst>
</file>

<file path=ppt/tags/tag459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SPECIAL_SOURCE" val="bdnull"/>
</p:tagLst>
</file>

<file path=ppt/tags/tag461.xml><?xml version="1.0" encoding="utf-8"?>
<p:tagLst xmlns:p="http://schemas.openxmlformats.org/presentationml/2006/main">
  <p:tag name="KSO_WM_SPECIAL_SOURCE" val="bdnull"/>
</p:tagLst>
</file>

<file path=ppt/tags/tag462.xml><?xml version="1.0" encoding="utf-8"?>
<p:tagLst xmlns:p="http://schemas.openxmlformats.org/presentationml/2006/main">
  <p:tag name="KSO_WM_SPECIAL_SOURCE" val="bdnull"/>
</p:tagLst>
</file>

<file path=ppt/tags/tag463.xml><?xml version="1.0" encoding="utf-8"?>
<p:tagLst xmlns:p="http://schemas.openxmlformats.org/presentationml/2006/main">
  <p:tag name="KSO_WM_SPECIAL_SOURCE" val="bdnull"/>
</p:tagLst>
</file>

<file path=ppt/tags/tag464.xml><?xml version="1.0" encoding="utf-8"?>
<p:tagLst xmlns:p="http://schemas.openxmlformats.org/presentationml/2006/main">
  <p:tag name="KSO_WM_SPECIAL_SOURCE" val="bdnull"/>
</p:tagLst>
</file>

<file path=ppt/tags/tag465.xml><?xml version="1.0" encoding="utf-8"?>
<p:tagLst xmlns:p="http://schemas.openxmlformats.org/presentationml/2006/main">
  <p:tag name="KSO_WM_SPECIAL_SOURCE" val="bdnull"/>
</p:tagLst>
</file>

<file path=ppt/tags/tag466.xml><?xml version="1.0" encoding="utf-8"?>
<p:tagLst xmlns:p="http://schemas.openxmlformats.org/presentationml/2006/main">
  <p:tag name="KSO_WM_SPECIAL_SOURCE" val="bdnull"/>
</p:tagLst>
</file>

<file path=ppt/tags/tag467.xml><?xml version="1.0" encoding="utf-8"?>
<p:tagLst xmlns:p="http://schemas.openxmlformats.org/presentationml/2006/main">
  <p:tag name="KSO_WM_SPECIAL_SOURCE" val="bdnull"/>
</p:tagLst>
</file>

<file path=ppt/tags/tag468.xml><?xml version="1.0" encoding="utf-8"?>
<p:tagLst xmlns:p="http://schemas.openxmlformats.org/presentationml/2006/main">
  <p:tag name="KSO_WM_SPECIAL_SOURCE" val="bdnull"/>
</p:tagLst>
</file>

<file path=ppt/tags/tag469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SPECIAL_SOURCE" val="bdnull"/>
</p:tagLst>
</file>

<file path=ppt/tags/tag472.xml><?xml version="1.0" encoding="utf-8"?>
<p:tagLst xmlns:p="http://schemas.openxmlformats.org/presentationml/2006/main">
  <p:tag name="KSO_WM_SPECIAL_SOURCE" val="bdnull"/>
</p:tagLst>
</file>

<file path=ppt/tags/tag473.xml><?xml version="1.0" encoding="utf-8"?>
<p:tagLst xmlns:p="http://schemas.openxmlformats.org/presentationml/2006/main">
  <p:tag name="KSO_WM_SPECIAL_SOURCE" val="bdnull"/>
</p:tagLst>
</file>

<file path=ppt/tags/tag474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31818.349"/>
  <p:tag name="KSO_WM_UNIT_PLACING_PICTURE_USER_VIEWPORT" val="{&quot;height&quot;:6716,&quot;width&quot;:11940}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SUBTYPE" val="q"/>
  <p:tag name="KSO_WM_UNIT_TYPE" val="i"/>
  <p:tag name="KSO_WM_UNIT_INDEX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PLACING_PICTURE_INFO" val="{&quot;code&quot;:&quot;[1]&quot;,&quot;full_picture&quot;:false,&quot;last_crop_picture&quot;:&quot;[1]&quot;,&quot;scheme&quot;:&quot;1-1&quot;,&quot;spacing&quot;:5}"/>
  <p:tag name="KSO_WM_UNIT_PLACING_PICTURE" val="161728.810"/>
  <p:tag name="KSO_WM_UNIT_PLACING_PICTURE_USER_VIEWPORT" val="{&quot;height&quot;:5875,&quot;width&quot;:19200}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212">
      <a:dk1>
        <a:sysClr val="windowText" lastClr="000000"/>
      </a:dk1>
      <a:lt1>
        <a:sysClr val="window" lastClr="FFFFFF"/>
      </a:lt1>
      <a:dk2>
        <a:srgbClr val="E9E5EF"/>
      </a:dk2>
      <a:lt2>
        <a:srgbClr val="FFFFFF"/>
      </a:lt2>
      <a:accent1>
        <a:srgbClr val="AEA8DC"/>
      </a:accent1>
      <a:accent2>
        <a:srgbClr val="A8B7DC"/>
      </a:accent2>
      <a:accent3>
        <a:srgbClr val="A8CCDC"/>
      </a:accent3>
      <a:accent4>
        <a:srgbClr val="A8DCD8"/>
      </a:accent4>
      <a:accent5>
        <a:srgbClr val="A8DCC3"/>
      </a:accent5>
      <a:accent6>
        <a:srgbClr val="A8DCA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1212">
      <a:dk1>
        <a:sysClr val="windowText" lastClr="000000"/>
      </a:dk1>
      <a:lt1>
        <a:sysClr val="window" lastClr="FFFFFF"/>
      </a:lt1>
      <a:dk2>
        <a:srgbClr val="E9E5EF"/>
      </a:dk2>
      <a:lt2>
        <a:srgbClr val="FFFFFF"/>
      </a:lt2>
      <a:accent1>
        <a:srgbClr val="AEA8DC"/>
      </a:accent1>
      <a:accent2>
        <a:srgbClr val="A8B7DC"/>
      </a:accent2>
      <a:accent3>
        <a:srgbClr val="A8CCDC"/>
      </a:accent3>
      <a:accent4>
        <a:srgbClr val="A8DCD8"/>
      </a:accent4>
      <a:accent5>
        <a:srgbClr val="A8DCC3"/>
      </a:accent5>
      <a:accent6>
        <a:srgbClr val="A8DCAE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5477</Words>
  <Application>WPS 演示</Application>
  <PresentationFormat>宽屏</PresentationFormat>
  <Paragraphs>343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Wingdings</vt:lpstr>
      <vt:lpstr>微软雅黑</vt:lpstr>
      <vt:lpstr>汉仪旗黑-85S</vt:lpstr>
      <vt:lpstr>Times New Roman</vt:lpstr>
      <vt:lpstr>楷体</vt:lpstr>
      <vt:lpstr>Courier New</vt:lpstr>
      <vt:lpstr>Arial</vt:lpstr>
      <vt:lpstr>Arial Unicode MS</vt:lpstr>
      <vt:lpstr>Calibri</vt:lpstr>
      <vt:lpstr>Trebuchet MS</vt:lpstr>
      <vt:lpstr>DotumChe</vt:lpstr>
      <vt:lpstr>HelveticaNeue</vt:lpstr>
      <vt:lpstr>Corbel</vt:lpstr>
      <vt:lpstr>华文新魏</vt:lpstr>
      <vt:lpstr>Office 主题​​</vt:lpstr>
      <vt:lpstr>1_Office 主题​​</vt:lpstr>
      <vt:lpstr>2_Office 主题​​</vt:lpstr>
      <vt:lpstr>PowerPoint 演示文稿</vt:lpstr>
      <vt:lpstr>S3U1 ART Reading and Thinking A Short History of Western Painting</vt:lpstr>
      <vt:lpstr>Activity 1 Get to know art and art forms</vt:lpstr>
      <vt:lpstr>Activity 1 Lead in</vt:lpstr>
      <vt:lpstr>Activity 2 Read the title and subtitles for main idea</vt:lpstr>
      <vt:lpstr>Activity 3 Read for detailed information</vt:lpstr>
      <vt:lpstr>Activity 3 Read for detailed information</vt:lpstr>
      <vt:lpstr>Which one is more realistic?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Activity 3 Read for detailed information</vt:lpstr>
      <vt:lpstr>PowerPoint 演示文稿</vt:lpstr>
      <vt:lpstr>PowerPoint 演示文稿</vt:lpstr>
      <vt:lpstr>Activity 3 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24147</cp:lastModifiedBy>
  <cp:revision>195</cp:revision>
  <dcterms:created xsi:type="dcterms:W3CDTF">2019-06-19T02:08:00Z</dcterms:created>
  <dcterms:modified xsi:type="dcterms:W3CDTF">2023-03-17T08:37:46Z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46229E0DA0BC4310A74DE39A41F819A0</vt:lpwstr>
  </property>
</Properties>
</file>