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73" r:id="rId4"/>
  </p:sldMasterIdLst>
  <p:notesMasterIdLst>
    <p:notesMasterId r:id="rId8"/>
  </p:notesMasterIdLst>
  <p:handoutMasterIdLst>
    <p:handoutMasterId r:id="rId48"/>
  </p:handoutMasterIdLst>
  <p:sldIdLst>
    <p:sldId id="632" r:id="rId5"/>
    <p:sldId id="583" r:id="rId6"/>
    <p:sldId id="414" r:id="rId7"/>
    <p:sldId id="492" r:id="rId9"/>
    <p:sldId id="491" r:id="rId10"/>
    <p:sldId id="406" r:id="rId11"/>
    <p:sldId id="409" r:id="rId12"/>
    <p:sldId id="415" r:id="rId13"/>
    <p:sldId id="456" r:id="rId14"/>
    <p:sldId id="313" r:id="rId15"/>
    <p:sldId id="314" r:id="rId16"/>
    <p:sldId id="416" r:id="rId17"/>
    <p:sldId id="321" r:id="rId18"/>
    <p:sldId id="322" r:id="rId19"/>
    <p:sldId id="348" r:id="rId20"/>
    <p:sldId id="455" r:id="rId21"/>
    <p:sldId id="418" r:id="rId22"/>
    <p:sldId id="325" r:id="rId23"/>
    <p:sldId id="413" r:id="rId24"/>
    <p:sldId id="326" r:id="rId25"/>
    <p:sldId id="328" r:id="rId26"/>
    <p:sldId id="329" r:id="rId27"/>
    <p:sldId id="422" r:id="rId28"/>
    <p:sldId id="331" r:id="rId29"/>
    <p:sldId id="332" r:id="rId30"/>
    <p:sldId id="423" r:id="rId31"/>
    <p:sldId id="335" r:id="rId32"/>
    <p:sldId id="338" r:id="rId33"/>
    <p:sldId id="545" r:id="rId34"/>
    <p:sldId id="546" r:id="rId35"/>
    <p:sldId id="547" r:id="rId36"/>
    <p:sldId id="424" r:id="rId37"/>
    <p:sldId id="548" r:id="rId38"/>
    <p:sldId id="257" r:id="rId39"/>
    <p:sldId id="624" r:id="rId40"/>
    <p:sldId id="623" r:id="rId41"/>
    <p:sldId id="533" r:id="rId42"/>
    <p:sldId id="425" r:id="rId43"/>
    <p:sldId id="426" r:id="rId44"/>
    <p:sldId id="315" r:id="rId45"/>
    <p:sldId id="319" r:id="rId46"/>
    <p:sldId id="622"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42D"/>
    <a:srgbClr val="7EC499"/>
    <a:srgbClr val="DEF1E8"/>
    <a:srgbClr val="22200D"/>
    <a:srgbClr val="79C193"/>
    <a:srgbClr val="428E5D"/>
    <a:srgbClr val="7FC499"/>
    <a:srgbClr val="44546A"/>
    <a:srgbClr val="E6E6E6"/>
    <a:srgbClr val="285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snapToGrid="0" showGuides="1">
      <p:cViewPr varScale="1">
        <p:scale>
          <a:sx n="64" d="100"/>
          <a:sy n="64" d="100"/>
        </p:scale>
        <p:origin x="700" y="36"/>
      </p:cViewPr>
      <p:guideLst>
        <p:guide orient="horz" pos="2080"/>
        <p:guide pos="1391"/>
        <p:guide pos="2338"/>
        <p:guide pos="3783"/>
        <p:guide pos="6220"/>
        <p:guide pos="66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1.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11063-A34F-4024-B1BF-39398555E2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5D49-C6EE-4B1F-A716-605D233062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5.jpeg"/><Relationship Id="rId2" Type="http://schemas.openxmlformats.org/officeDocument/2006/relationships/tags" Target="../tags/tag62.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6.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7.png"/><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4.png"/><Relationship Id="rId5" Type="http://schemas.openxmlformats.org/officeDocument/2006/relationships/tags" Target="../tags/tag92.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tags" Target="../tags/tag90.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tags" Target="../tags/tag101.xml"/><Relationship Id="rId4" Type="http://schemas.openxmlformats.org/officeDocument/2006/relationships/image" Target="../media/image3.png"/><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image" Target="../media/image4.png"/><Relationship Id="rId5" Type="http://schemas.openxmlformats.org/officeDocument/2006/relationships/tags" Target="../tags/tag110.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9.png"/><Relationship Id="rId5" Type="http://schemas.openxmlformats.org/officeDocument/2006/relationships/tags" Target="../tags/tag121.xml"/><Relationship Id="rId4" Type="http://schemas.openxmlformats.org/officeDocument/2006/relationships/image" Target="../media/image8.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0.jpeg"/><Relationship Id="rId2" Type="http://schemas.openxmlformats.org/officeDocument/2006/relationships/tags" Target="../tags/tag133.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2.png"/><Relationship Id="rId5" Type="http://schemas.openxmlformats.org/officeDocument/2006/relationships/tags" Target="../tags/tag13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1.png"/><Relationship Id="rId2" Type="http://schemas.openxmlformats.org/officeDocument/2006/relationships/tags" Target="../tags/tag138.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3.png"/><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2.png"/><Relationship Id="rId5" Type="http://schemas.openxmlformats.org/officeDocument/2006/relationships/tags" Target="../tags/tag15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1.png"/><Relationship Id="rId2" Type="http://schemas.openxmlformats.org/officeDocument/2006/relationships/tags" Target="../tags/tag151.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2.png"/><Relationship Id="rId5" Type="http://schemas.openxmlformats.org/officeDocument/2006/relationships/tags" Target="../tags/tag16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1.png"/><Relationship Id="rId2" Type="http://schemas.openxmlformats.org/officeDocument/2006/relationships/tags" Target="../tags/tag159.xml"/><Relationship Id="rId15" Type="http://schemas.openxmlformats.org/officeDocument/2006/relationships/tags" Target="../tags/tag16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image" Target="file:///C:\Users\1V994W2\Documents\Tencent%20Files\574576071\FileRecv\&#25340;&#35013;&#32032;&#26448;\formiddle2\\11\subject_holdright_98,144,178_0_staid_full_0.png" TargetMode="External"/><Relationship Id="rId3" Type="http://schemas.openxmlformats.org/officeDocument/2006/relationships/image" Target="../media/image14.png"/><Relationship Id="rId2" Type="http://schemas.openxmlformats.org/officeDocument/2006/relationships/tags" Target="../tags/tag16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2.png"/><Relationship Id="rId5" Type="http://schemas.openxmlformats.org/officeDocument/2006/relationships/tags" Target="../tags/tag17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1.png"/><Relationship Id="rId2" Type="http://schemas.openxmlformats.org/officeDocument/2006/relationships/tags" Target="../tags/tag178.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2.png"/><Relationship Id="rId5" Type="http://schemas.openxmlformats.org/officeDocument/2006/relationships/tags" Target="../tags/tag18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1.png"/><Relationship Id="rId2" Type="http://schemas.openxmlformats.org/officeDocument/2006/relationships/tags" Target="../tags/tag186.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2.png"/><Relationship Id="rId5" Type="http://schemas.openxmlformats.org/officeDocument/2006/relationships/tags" Target="../tags/tag19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1.png"/><Relationship Id="rId2" Type="http://schemas.openxmlformats.org/officeDocument/2006/relationships/tags" Target="../tags/tag193.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0.jpeg"/><Relationship Id="rId2" Type="http://schemas.openxmlformats.org/officeDocument/2006/relationships/tags" Target="../tags/tag19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2.png"/><Relationship Id="rId5" Type="http://schemas.openxmlformats.org/officeDocument/2006/relationships/tags" Target="../tags/tag20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1.png"/><Relationship Id="rId2" Type="http://schemas.openxmlformats.org/officeDocument/2006/relationships/tags" Target="../tags/tag205.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2.png"/><Relationship Id="rId6" Type="http://schemas.openxmlformats.org/officeDocument/2006/relationships/tags" Target="../tags/tag21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1.png"/><Relationship Id="rId3" Type="http://schemas.openxmlformats.org/officeDocument/2006/relationships/tags" Target="../tags/tag212.xml"/><Relationship Id="rId2" Type="http://schemas.openxmlformats.org/officeDocument/2006/relationships/tags" Target="../tags/tag211.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1.png"/><Relationship Id="rId3" Type="http://schemas.openxmlformats.org/officeDocument/2006/relationships/tags" Target="../tags/tag220.xml"/><Relationship Id="rId2" Type="http://schemas.openxmlformats.org/officeDocument/2006/relationships/tags" Target="../tags/tag219.xml"/><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2.png"/><Relationship Id="rId6" Type="http://schemas.openxmlformats.org/officeDocument/2006/relationships/tags" Target="../tags/tag22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1.png"/><Relationship Id="rId3" Type="http://schemas.openxmlformats.org/officeDocument/2006/relationships/tags" Target="../tags/tag228.xml"/><Relationship Id="rId2" Type="http://schemas.openxmlformats.org/officeDocument/2006/relationships/tags" Target="../tags/tag227.xml"/><Relationship Id="rId14" Type="http://schemas.openxmlformats.org/officeDocument/2006/relationships/tags" Target="../tags/tag235.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2.png"/><Relationship Id="rId6" Type="http://schemas.openxmlformats.org/officeDocument/2006/relationships/tags" Target="../tags/tag23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1.png"/><Relationship Id="rId3" Type="http://schemas.openxmlformats.org/officeDocument/2006/relationships/tags" Target="../tags/tag237.xml"/><Relationship Id="rId2" Type="http://schemas.openxmlformats.org/officeDocument/2006/relationships/tags" Target="../tags/tag236.xml"/><Relationship Id="rId14" Type="http://schemas.openxmlformats.org/officeDocument/2006/relationships/tags" Target="../tags/tag244.xml"/><Relationship Id="rId13" Type="http://schemas.openxmlformats.org/officeDocument/2006/relationships/tags" Target="../tags/tag243.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2.png"/><Relationship Id="rId6" Type="http://schemas.openxmlformats.org/officeDocument/2006/relationships/tags" Target="../tags/tag24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1.png"/><Relationship Id="rId3" Type="http://schemas.openxmlformats.org/officeDocument/2006/relationships/tags" Target="../tags/tag246.xml"/><Relationship Id="rId2" Type="http://schemas.openxmlformats.org/officeDocument/2006/relationships/tags" Target="../tags/tag245.xml"/><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5.png"/><Relationship Id="rId6" Type="http://schemas.openxmlformats.org/officeDocument/2006/relationships/tags" Target="../tags/tag25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1.png"/><Relationship Id="rId3" Type="http://schemas.openxmlformats.org/officeDocument/2006/relationships/tags" Target="../tags/tag257.xml"/><Relationship Id="rId2" Type="http://schemas.openxmlformats.org/officeDocument/2006/relationships/tags" Target="../tags/tag256.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4.png"/><Relationship Id="rId7" Type="http://schemas.openxmlformats.org/officeDocument/2006/relationships/tags" Target="../tags/tag20.xml"/><Relationship Id="rId6" Type="http://schemas.openxmlformats.org/officeDocument/2006/relationships/image" Target="../media/image3.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666115" y="686752"/>
            <a:ext cx="10860405" cy="5484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p:txBody>
          <a:bodyPr vert="horz" lIns="91440" tIns="45720" rIns="91440" bIns="4572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a:off x="4095750" y="1119505"/>
            <a:ext cx="6969125" cy="4619625"/>
          </a:xfrm>
          <a:prstGeom prst="rect">
            <a:avLst/>
          </a:prstGeom>
        </p:spPr>
      </p:pic>
      <p:sp>
        <p:nvSpPr>
          <p:cNvPr id="7" name="五边形 18"/>
          <p:cNvSpPr/>
          <p:nvPr userDrawn="1">
            <p:custDataLst>
              <p:tags r:id="rId4"/>
            </p:custDataLst>
          </p:nvPr>
        </p:nvSpPr>
        <p:spPr>
          <a:xfrm>
            <a:off x="-14605" y="1791335"/>
            <a:ext cx="6685915" cy="3562350"/>
          </a:xfrm>
          <a:prstGeom prst="homePlate">
            <a:avLst/>
          </a:prstGeom>
          <a:solidFill>
            <a:schemeClr val="accent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16"/>
          <p:cNvSpPr/>
          <p:nvPr userDrawn="1">
            <p:custDataLst>
              <p:tags r:id="rId5"/>
            </p:custDataLst>
          </p:nvPr>
        </p:nvSpPr>
        <p:spPr>
          <a:xfrm>
            <a:off x="0" y="2219960"/>
            <a:ext cx="6285865" cy="27622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6"/>
            </p:custDataLst>
          </p:nvPr>
        </p:nvSpPr>
        <p:spPr>
          <a:xfrm>
            <a:off x="11602085" y="0"/>
            <a:ext cx="589915" cy="142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7"/>
            </p:custDataLst>
          </p:nvPr>
        </p:nvSpPr>
        <p:spPr>
          <a:xfrm>
            <a:off x="303530" y="2762230"/>
            <a:ext cx="4888230" cy="923330"/>
          </a:xfrm>
        </p:spPr>
        <p:txBody>
          <a:bodyPr vert="horz" lIns="91440" tIns="45720" rIns="91440" bIns="45720" rtlCol="0" anchor="ctr" anchorCtr="0">
            <a:normAutofit/>
          </a:bodyPr>
          <a:lstStyle>
            <a:lvl1pPr marL="0" marR="0" algn="l"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1"/>
            </p:custDataLst>
          </p:nvPr>
        </p:nvSpPr>
        <p:spPr>
          <a:xfrm>
            <a:off x="303530" y="3723660"/>
            <a:ext cx="4888230" cy="1130822"/>
          </a:xfrm>
        </p:spPr>
        <p:txBody>
          <a:bodyPr lIns="91440" tIns="45720" rIns="91440" bIns="45720" anchor="t">
            <a:normAutofit/>
          </a:bodyPr>
          <a:lstStyle>
            <a:lvl1pPr marL="0" indent="0" algn="l">
              <a:buFont typeface="Arial" panose="020B0604020202020204" pitchFamily="34"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单击此处编辑副标题</a:t>
            </a:r>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423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未标题-3"/>
          <p:cNvPicPr>
            <a:picLocks noChangeAspect="1"/>
          </p:cNvPicPr>
          <p:nvPr userDrawn="1">
            <p:custDataLst>
              <p:tags r:id="rId3"/>
            </p:custDataLst>
          </p:nvPr>
        </p:nvPicPr>
        <p:blipFill>
          <a:blip r:embed="rId4"/>
          <a:srcRect/>
          <a:stretch>
            <a:fillRect/>
          </a:stretch>
        </p:blipFill>
        <p:spPr>
          <a:xfrm>
            <a:off x="10415270" y="5081270"/>
            <a:ext cx="1776730" cy="174688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905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descr="未标题-4"/>
          <p:cNvPicPr>
            <a:picLocks noChangeAspect="1"/>
          </p:cNvPicPr>
          <p:nvPr userDrawn="1">
            <p:custDataLst>
              <p:tags r:id="rId3"/>
            </p:custDataLst>
          </p:nvPr>
        </p:nvPicPr>
        <p:blipFill>
          <a:blip r:embed="rId4"/>
          <a:srcRect/>
          <a:stretch>
            <a:fillRect/>
          </a:stretch>
        </p:blipFill>
        <p:spPr>
          <a:xfrm>
            <a:off x="-14605" y="5379720"/>
            <a:ext cx="1635760" cy="14484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未标题-3"/>
          <p:cNvPicPr>
            <a:picLocks noChangeAspect="1"/>
          </p:cNvPicPr>
          <p:nvPr userDrawn="1">
            <p:custDataLst>
              <p:tags r:id="rId3"/>
            </p:custDataLst>
          </p:nvPr>
        </p:nvPicPr>
        <p:blipFill>
          <a:blip r:embed="rId4"/>
          <a:srcRect/>
          <a:stretch>
            <a:fillRect/>
          </a:stretch>
        </p:blipFill>
        <p:spPr>
          <a:xfrm>
            <a:off x="11050270" y="-113030"/>
            <a:ext cx="1126490" cy="1107440"/>
          </a:xfrm>
          <a:prstGeom prst="rect">
            <a:avLst/>
          </a:prstGeom>
        </p:spPr>
      </p:pic>
      <p:pic>
        <p:nvPicPr>
          <p:cNvPr id="12" name="图片 11" descr="未标题-4"/>
          <p:cNvPicPr>
            <a:picLocks noChangeAspect="1"/>
          </p:cNvPicPr>
          <p:nvPr userDrawn="1">
            <p:custDataLst>
              <p:tags r:id="rId5"/>
            </p:custDataLst>
          </p:nvPr>
        </p:nvPicPr>
        <p:blipFill>
          <a:blip r:embed="rId6"/>
          <a:srcRect/>
          <a:stretch>
            <a:fillRect/>
          </a:stretch>
        </p:blipFill>
        <p:spPr>
          <a:xfrm>
            <a:off x="-29845" y="-38100"/>
            <a:ext cx="1166495" cy="103251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descr="未标题-3"/>
          <p:cNvPicPr>
            <a:picLocks noChangeAspect="1"/>
          </p:cNvPicPr>
          <p:nvPr userDrawn="1">
            <p:custDataLst>
              <p:tags r:id="rId3"/>
            </p:custDataLst>
          </p:nvPr>
        </p:nvPicPr>
        <p:blipFill>
          <a:blip r:embed="rId4"/>
          <a:srcRect/>
          <a:stretch>
            <a:fillRect/>
          </a:stretch>
        </p:blipFill>
        <p:spPr>
          <a:xfrm>
            <a:off x="11050905" y="-113665"/>
            <a:ext cx="1126490" cy="1107440"/>
          </a:xfrm>
          <a:prstGeom prst="rect">
            <a:avLst/>
          </a:prstGeom>
        </p:spPr>
      </p:pic>
      <p:pic>
        <p:nvPicPr>
          <p:cNvPr id="11" name="图片 10" descr="未标题-4"/>
          <p:cNvPicPr>
            <a:picLocks noChangeAspect="1"/>
          </p:cNvPicPr>
          <p:nvPr userDrawn="1">
            <p:custDataLst>
              <p:tags r:id="rId5"/>
            </p:custDataLst>
          </p:nvPr>
        </p:nvPicPr>
        <p:blipFill>
          <a:blip r:embed="rId6"/>
          <a:srcRect/>
          <a:stretch>
            <a:fillRect/>
          </a:stretch>
        </p:blipFill>
        <p:spPr>
          <a:xfrm>
            <a:off x="-29210" y="-38735"/>
            <a:ext cx="1166495" cy="103251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95805"/>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descr="未标题-3"/>
          <p:cNvPicPr>
            <a:picLocks noChangeAspect="1"/>
          </p:cNvPicPr>
          <p:nvPr userDrawn="1">
            <p:custDataLst>
              <p:tags r:id="rId3"/>
            </p:custDataLst>
          </p:nvPr>
        </p:nvPicPr>
        <p:blipFill>
          <a:blip r:embed="rId4"/>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5"/>
            </p:custDataLst>
          </p:nvPr>
        </p:nvPicPr>
        <p:blipFill>
          <a:blip r:embed="rId6"/>
          <a:srcRect/>
          <a:stretch>
            <a:fillRect/>
          </a:stretch>
        </p:blipFill>
        <p:spPr>
          <a:xfrm>
            <a:off x="-14605" y="5795645"/>
            <a:ext cx="1166495" cy="103251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7827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未标题-3"/>
          <p:cNvPicPr>
            <a:picLocks noChangeAspect="1"/>
          </p:cNvPicPr>
          <p:nvPr userDrawn="1">
            <p:custDataLst>
              <p:tags r:id="rId3"/>
            </p:custDataLst>
          </p:nvPr>
        </p:nvPicPr>
        <p:blipFill>
          <a:blip r:embed="rId4"/>
          <a:srcRect/>
          <a:stretch>
            <a:fillRect/>
          </a:stretch>
        </p:blipFill>
        <p:spPr>
          <a:xfrm>
            <a:off x="10902315" y="90805"/>
            <a:ext cx="1289685" cy="1105535"/>
          </a:xfrm>
          <a:prstGeom prst="rect">
            <a:avLst/>
          </a:prstGeom>
        </p:spPr>
      </p:pic>
      <p:pic>
        <p:nvPicPr>
          <p:cNvPr id="9" name="图片 8" descr="未标题-4"/>
          <p:cNvPicPr>
            <a:picLocks noChangeAspect="1"/>
          </p:cNvPicPr>
          <p:nvPr userDrawn="1">
            <p:custDataLst>
              <p:tags r:id="rId5"/>
            </p:custDataLst>
          </p:nvPr>
        </p:nvPicPr>
        <p:blipFill>
          <a:blip r:embed="rId6"/>
          <a:srcRect/>
          <a:stretch>
            <a:fillRect/>
          </a:stretch>
        </p:blipFill>
        <p:spPr>
          <a:xfrm>
            <a:off x="0" y="5394960"/>
            <a:ext cx="1587500" cy="1405890"/>
          </a:xfrm>
          <a:prstGeom prst="rect">
            <a:avLst/>
          </a:prstGeom>
        </p:spPr>
      </p:pic>
      <p:sp>
        <p:nvSpPr>
          <p:cNvPr id="2" name="标题 1"/>
          <p:cNvSpPr>
            <a:spLocks noGrp="1"/>
          </p:cNvSpPr>
          <p:nvPr>
            <p:ph type="title" hasCustomPrompt="1"/>
            <p:custDataLst>
              <p:tags r:id="rId7"/>
            </p:custDataLst>
          </p:nvPr>
        </p:nvSpPr>
        <p:spPr>
          <a:xfrm>
            <a:off x="1522800" y="131888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8"/>
            </p:custDataLst>
          </p:nvPr>
        </p:nvSpPr>
        <p:spPr>
          <a:xfrm>
            <a:off x="2977030" y="1752600"/>
            <a:ext cx="6350000" cy="2745651"/>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7200"/>
              <a:buNone/>
              <a:defRPr sz="60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397000"/>
            <a:ext cx="3612445" cy="4064000"/>
          </a:xfrm>
          <a:prstGeom prst="rect">
            <a:avLst/>
          </a:prstGeom>
        </p:spPr>
      </p:pic>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4164648" y="3429000"/>
            <a:ext cx="5767705" cy="835660"/>
          </a:xfrm>
        </p:spPr>
        <p:txBody>
          <a:bodyPr vert="horz" wrap="square" lIns="91440" tIns="45720" rIns="91440" bIns="4572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2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9"/>
            </p:custDataLst>
          </p:nvPr>
        </p:nvSpPr>
        <p:spPr>
          <a:xfrm>
            <a:off x="4164648" y="4467861"/>
            <a:ext cx="5767705" cy="575945"/>
          </a:xfrm>
        </p:spPr>
        <p:txBody>
          <a:bodyPr vert="horz" wrap="square" lIns="91440" tIns="45720" rIns="91440" bIns="45720" anchor="t" anchorCtr="0">
            <a:normAutofit/>
          </a:bodyPr>
          <a:lstStyle>
            <a:lvl1pPr marL="0" marR="0" indent="0" algn="ctr" defTabSz="914400" rtl="0" eaLnBrk="1" fontAlgn="auto" latinLnBrk="0" hangingPunct="1">
              <a:lnSpc>
                <a:spcPct val="100000"/>
              </a:lnSpc>
              <a:spcBef>
                <a:spcPts val="0"/>
              </a:spcBef>
              <a:spcAft>
                <a:spcPts val="0"/>
              </a:spcAft>
              <a:buClrTx/>
              <a:buSzPts val="1800"/>
              <a:buFont typeface="Arial" panose="020B0604020202020204" pitchFamily="34" charset="0"/>
              <a:buNone/>
              <a:defRPr sz="18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7498080" y="2194560"/>
            <a:ext cx="4389120" cy="2468880"/>
          </a:xfrm>
          <a:prstGeom prst="rect">
            <a:avLst/>
          </a:prstGeom>
        </p:spPr>
      </p:pic>
      <p:sp>
        <p:nvSpPr>
          <p:cNvPr id="6" name="矩形 5"/>
          <p:cNvSpPr/>
          <p:nvPr userDrawn="1">
            <p:custDataLst>
              <p:tags r:id="rId5"/>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6"/>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内容页_4">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6" name="组合 5"/>
          <p:cNvGrpSpPr/>
          <p:nvPr userDrawn="1"/>
        </p:nvGrpSpPr>
        <p:grpSpPr>
          <a:xfrm rot="5400000" flipH="1">
            <a:off x="8679041" y="3456085"/>
            <a:ext cx="825628" cy="6221203"/>
            <a:chOff x="-167808" y="1020401"/>
            <a:chExt cx="825628" cy="6221203"/>
          </a:xfrm>
        </p:grpSpPr>
        <p:grpSp>
          <p:nvGrpSpPr>
            <p:cNvPr id="8" name="组合 7"/>
            <p:cNvGrpSpPr/>
            <p:nvPr userDrawn="1"/>
          </p:nvGrpSpPr>
          <p:grpSpPr>
            <a:xfrm rot="1740000">
              <a:off x="87304" y="2950503"/>
              <a:ext cx="570516" cy="4291101"/>
              <a:chOff x="3384206" y="2493094"/>
              <a:chExt cx="570516" cy="4291101"/>
            </a:xfrm>
          </p:grpSpPr>
          <p:sp>
            <p:nvSpPr>
              <p:cNvPr id="14" name="矩形 13"/>
              <p:cNvSpPr/>
              <p:nvPr userDrawn="1"/>
            </p:nvSpPr>
            <p:spPr>
              <a:xfrm>
                <a:off x="3384206"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384206" y="4675995"/>
                <a:ext cx="570516" cy="2108200"/>
              </a:xfrm>
              <a:prstGeom prst="rect">
                <a:avLst/>
              </a:prstGeom>
              <a:solidFill>
                <a:schemeClr val="accent1"/>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userDrawn="1"/>
            </p:nvSpPr>
            <p:spPr>
              <a:xfrm>
                <a:off x="3384206" y="2946868"/>
                <a:ext cx="570515" cy="1860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userDrawn="1"/>
            </p:nvSpPr>
            <p:spPr>
              <a:xfrm>
                <a:off x="3396526" y="2679171"/>
                <a:ext cx="545875" cy="258222"/>
              </a:xfrm>
              <a:prstGeom prst="trapezoid">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3646538" y="2493094"/>
                <a:ext cx="44732" cy="186077"/>
              </a:xfrm>
              <a:prstGeom prst="roundRect">
                <a:avLst/>
              </a:prstGeom>
              <a:solidFill>
                <a:srgbClr val="0CE697"/>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rot="1740000">
              <a:off x="-167808" y="1020401"/>
              <a:ext cx="570517" cy="4461480"/>
              <a:chOff x="1782878" y="2322715"/>
              <a:chExt cx="570517" cy="4461480"/>
            </a:xfrm>
          </p:grpSpPr>
          <p:sp>
            <p:nvSpPr>
              <p:cNvPr id="10" name="矩形 9"/>
              <p:cNvSpPr/>
              <p:nvPr/>
            </p:nvSpPr>
            <p:spPr>
              <a:xfrm>
                <a:off x="1782878"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782878" y="2322715"/>
                <a:ext cx="570517" cy="729891"/>
              </a:xfrm>
              <a:prstGeom prst="triangle">
                <a:avLst/>
              </a:prstGeom>
              <a:noFill/>
              <a:ln w="12382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912021" y="2367390"/>
                <a:ext cx="278623" cy="356456"/>
              </a:xfrm>
              <a:prstGeom prst="triangle">
                <a:avLst/>
              </a:prstGeom>
              <a:solidFill>
                <a:schemeClr val="accent1"/>
              </a:solidFill>
              <a:ln w="1238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79611" y="3139295"/>
                <a:ext cx="177050" cy="3644900"/>
              </a:xfrm>
              <a:prstGeom prst="rect">
                <a:avLst/>
              </a:prstGeom>
              <a:solidFill>
                <a:schemeClr val="accent1"/>
              </a:solidFill>
              <a:ln w="1238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116000" y="3499599"/>
            <a:ext cx="4359910" cy="727316"/>
          </a:xfrm>
        </p:spPr>
        <p:txBody>
          <a:bodyPr vert="horz" wrap="square" lIns="91440" tIns="0" rIns="91440" bIns="45720" anchor="t" anchorCtr="0">
            <a:normAutofit/>
          </a:bodyPr>
          <a:lstStyle>
            <a:lvl1pPr marL="342900" marR="0" indent="-342900" algn="l" rtl="0" eaLnBrk="1" fontAlgn="auto">
              <a:lnSpc>
                <a:spcPct val="120000"/>
              </a:lnSpc>
              <a:spcBef>
                <a:spcPts val="0"/>
              </a:spcBef>
              <a:spcAft>
                <a:spcPts val="0"/>
              </a:spcAft>
              <a:buClrTx/>
              <a:buSzPts val="1800"/>
              <a:buFont typeface="Arial" panose="020B0604020202020204" pitchFamily="34" charset="0"/>
              <a:buNone/>
              <a:defRPr sz="1800" b="0" spc="200">
                <a:solidFill>
                  <a:schemeClr val="tx1">
                    <a:lumMod val="85000"/>
                    <a:lumOff val="15000"/>
                  </a:schemeClr>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dirty="0"/>
              <a:t>单击此处编辑副标题</a:t>
            </a:r>
            <a:endParaRPr lang="zh-CN" altLang="en-US" dirty="0"/>
          </a:p>
        </p:txBody>
      </p:sp>
      <p:sp>
        <p:nvSpPr>
          <p:cNvPr id="2" name="标题 1"/>
          <p:cNvSpPr>
            <a:spLocks noGrp="1"/>
          </p:cNvSpPr>
          <p:nvPr>
            <p:ph type="title" idx="13" hasCustomPrompt="1"/>
            <p:custDataLst>
              <p:tags r:id="rId9"/>
            </p:custDataLst>
          </p:nvPr>
        </p:nvSpPr>
        <p:spPr>
          <a:xfrm>
            <a:off x="4116000" y="2122919"/>
            <a:ext cx="4359910" cy="1172210"/>
          </a:xfrm>
        </p:spPr>
        <p:txBody>
          <a:bodyPr vert="horz" wrap="square" lIns="91440" tIns="45720" rIns="91440" bIns="0" anchor="b"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内容页_1">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8" name="组合 7"/>
          <p:cNvGrpSpPr/>
          <p:nvPr userDrawn="1"/>
        </p:nvGrpSpPr>
        <p:grpSpPr>
          <a:xfrm>
            <a:off x="-14965" y="6464300"/>
            <a:ext cx="5393266" cy="393700"/>
            <a:chOff x="3890503" y="3151873"/>
            <a:chExt cx="5393266" cy="393700"/>
          </a:xfrm>
        </p:grpSpPr>
        <p:cxnSp>
          <p:nvCxnSpPr>
            <p:cNvPr id="9" name="直接连接符 8"/>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userDrawn="1"/>
        </p:nvGrpSpPr>
        <p:grpSpPr>
          <a:xfrm>
            <a:off x="5006352" y="6464300"/>
            <a:ext cx="5393266" cy="393700"/>
            <a:chOff x="3890503" y="3151873"/>
            <a:chExt cx="5393266" cy="393700"/>
          </a:xfrm>
        </p:grpSpPr>
        <p:cxnSp>
          <p:nvCxnSpPr>
            <p:cNvPr id="44" name="直接连接符 43"/>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userDrawn="1"/>
        </p:nvCxnSpPr>
        <p:spPr>
          <a:xfrm>
            <a:off x="9841693" y="664210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userDrawn="1"/>
        </p:nvCxnSpPr>
        <p:spPr>
          <a:xfrm>
            <a:off x="10027668"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userDrawn="1"/>
        </p:nvCxnSpPr>
        <p:spPr>
          <a:xfrm>
            <a:off x="1021364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userDrawn="1"/>
        </p:nvCxnSpPr>
        <p:spPr>
          <a:xfrm>
            <a:off x="10399617"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userDrawn="1"/>
        </p:nvCxnSpPr>
        <p:spPr>
          <a:xfrm>
            <a:off x="1058559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userDrawn="1"/>
        </p:nvCxnSpPr>
        <p:spPr>
          <a:xfrm>
            <a:off x="10771566"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userDrawn="1"/>
        </p:nvCxnSpPr>
        <p:spPr>
          <a:xfrm>
            <a:off x="1095754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userDrawn="1"/>
        </p:nvCxnSpPr>
        <p:spPr>
          <a:xfrm>
            <a:off x="11143516"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userDrawn="1"/>
        </p:nvCxnSpPr>
        <p:spPr>
          <a:xfrm>
            <a:off x="1132949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userDrawn="1"/>
        </p:nvCxnSpPr>
        <p:spPr>
          <a:xfrm>
            <a:off x="1151546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nvCxnSpPr>
        <p:spPr>
          <a:xfrm>
            <a:off x="11701440"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nvCxnSpPr>
        <p:spPr>
          <a:xfrm>
            <a:off x="1188741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12073389"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userDrawn="1"/>
        </p:nvCxnSpPr>
        <p:spPr>
          <a:xfrm>
            <a:off x="11701440"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00775"/>
            <a:ext cx="720090" cy="657225"/>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00775"/>
            <a:ext cx="720090" cy="65722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379244"/>
            <a:ext cx="1620202" cy="1478756"/>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379244"/>
            <a:ext cx="1620202" cy="1478756"/>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7E395D60-13C1-40C0-9F30-1FBAC109C1AD}"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844BC077-A4F7-4166-88AA-6A9BF0BD76CB}" type="slidenum">
              <a:rPr lang="zh-CN" altLang="en-US" smtClean="0"/>
            </a:fld>
            <a:endParaRPr lang="zh-CN" alt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flipH="1">
            <a:off x="0" y="-19050"/>
            <a:ext cx="12219305" cy="6876415"/>
          </a:xfrm>
          <a:prstGeom prst="rect">
            <a:avLst/>
          </a:prstGeom>
        </p:spPr>
      </p:pic>
      <p:sp>
        <p:nvSpPr>
          <p:cNvPr id="9" name="矩形 8"/>
          <p:cNvSpPr/>
          <p:nvPr userDrawn="1">
            <p:custDataLst>
              <p:tags r:id="rId4"/>
            </p:custDataLst>
          </p:nvPr>
        </p:nvSpPr>
        <p:spPr>
          <a:xfrm>
            <a:off x="5457190" y="-18415"/>
            <a:ext cx="6762115" cy="6876415"/>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a:off x="5602605" y="1633855"/>
            <a:ext cx="6610985" cy="3381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userDrawn="1">
            <p:custDataLst>
              <p:tags r:id="rId6"/>
            </p:custDataLst>
          </p:nvPr>
        </p:nvSpPr>
        <p:spPr>
          <a:xfrm flipH="1">
            <a:off x="-1" y="1621790"/>
            <a:ext cx="5618203" cy="5238750"/>
          </a:xfrm>
          <a:prstGeom prst="corner">
            <a:avLst>
              <a:gd name="adj1" fmla="val 3745"/>
              <a:gd name="adj2" fmla="val 301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5453697" y="1473835"/>
            <a:ext cx="6762115" cy="1600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6235065" y="2033905"/>
            <a:ext cx="5445760" cy="1691640"/>
          </a:xfrm>
        </p:spPr>
        <p:txBody>
          <a:bodyPr lIns="91440" tIns="45720" rIns="91440" bIns="0" anchor="b" anchorCtr="0">
            <a:normAutofit/>
          </a:bodyPr>
          <a:lstStyle>
            <a:lvl1pPr algn="r">
              <a:defRPr sz="60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6235065" y="3782695"/>
            <a:ext cx="5445760" cy="959237"/>
          </a:xfrm>
        </p:spPr>
        <p:txBody>
          <a:bodyPr lIns="91440" tIns="45720" rIns="91440" bIns="45720">
            <a:normAutofit/>
          </a:bodyPr>
          <a:lstStyle>
            <a:lvl1pPr marL="0" indent="0" algn="r" eaLnBrk="1" fontAlgn="auto" latinLnBrk="0" hangingPunct="1">
              <a:lnSpc>
                <a:spcPct val="100000"/>
              </a:lnSpc>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altLang="zh-CN" dirty="0"/>
          </a:p>
          <a:p>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447800" y="2761615"/>
            <a:ext cx="9801225" cy="2209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11" name="矩形 10"/>
          <p:cNvSpPr/>
          <p:nvPr userDrawn="1">
            <p:custDataLst>
              <p:tags r:id="rId3"/>
            </p:custDataLst>
          </p:nvPr>
        </p:nvSpPr>
        <p:spPr>
          <a:xfrm>
            <a:off x="-25400" y="1230630"/>
            <a:ext cx="10325100" cy="1524635"/>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a:off x="1981200" y="2009140"/>
            <a:ext cx="2458085" cy="24580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pic>
        <p:nvPicPr>
          <p:cNvPr id="13" name="图片 12" descr="未标题-3"/>
          <p:cNvPicPr>
            <a:picLocks noChangeAspect="1"/>
          </p:cNvPicPr>
          <p:nvPr userDrawn="1">
            <p:custDataLst>
              <p:tags r:id="rId5"/>
            </p:custDataLst>
          </p:nvPr>
        </p:nvPicPr>
        <p:blipFill>
          <a:blip r:embed="rId6"/>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7"/>
            </p:custDataLst>
          </p:nvPr>
        </p:nvPicPr>
        <p:blipFill>
          <a:blip r:embed="rId8"/>
          <a:srcRect/>
          <a:stretch>
            <a:fillRect/>
          </a:stretch>
        </p:blipFill>
        <p:spPr>
          <a:xfrm>
            <a:off x="-25400" y="5795645"/>
            <a:ext cx="1166495" cy="1032510"/>
          </a:xfrm>
          <a:prstGeom prst="rect">
            <a:avLst/>
          </a:prstGeom>
        </p:spPr>
      </p:pic>
      <p:sp>
        <p:nvSpPr>
          <p:cNvPr id="2" name="标题 1"/>
          <p:cNvSpPr>
            <a:spLocks noGrp="1"/>
          </p:cNvSpPr>
          <p:nvPr>
            <p:ph type="title" hasCustomPrompt="1"/>
            <p:custDataLst>
              <p:tags r:id="rId9"/>
            </p:custDataLst>
          </p:nvPr>
        </p:nvSpPr>
        <p:spPr>
          <a:xfrm>
            <a:off x="4872355" y="3061970"/>
            <a:ext cx="5871845" cy="1405255"/>
          </a:xfrm>
        </p:spPr>
        <p:txBody>
          <a:bodyPr lIns="91440" tIns="45720" rIns="91440" bIns="45720" anchor="ctr" anchorCtr="0">
            <a:normAutofit/>
          </a:bodyPr>
          <a:lstStyle>
            <a:lvl1pPr>
              <a:defRPr sz="48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132.xml"/><Relationship Id="rId23" Type="http://schemas.openxmlformats.org/officeDocument/2006/relationships/tags" Target="../tags/tag131.xml"/><Relationship Id="rId22" Type="http://schemas.openxmlformats.org/officeDocument/2006/relationships/tags" Target="../tags/tag130.xml"/><Relationship Id="rId21" Type="http://schemas.openxmlformats.org/officeDocument/2006/relationships/tags" Target="../tags/tag129.xml"/><Relationship Id="rId20" Type="http://schemas.openxmlformats.org/officeDocument/2006/relationships/tags" Target="../tags/tag128.xml"/><Relationship Id="rId2" Type="http://schemas.openxmlformats.org/officeDocument/2006/relationships/slideLayout" Target="../slideLayouts/slideLayout7.xml"/><Relationship Id="rId19" Type="http://schemas.openxmlformats.org/officeDocument/2006/relationships/tags" Target="../tags/tag127.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3.xml"/><Relationship Id="rId25" Type="http://schemas.openxmlformats.org/officeDocument/2006/relationships/image" Target="../media/image1.png"/><Relationship Id="rId24" Type="http://schemas.openxmlformats.org/officeDocument/2006/relationships/tags" Target="../tags/tag269.xml"/><Relationship Id="rId23" Type="http://schemas.openxmlformats.org/officeDocument/2006/relationships/tags" Target="../tags/tag268.xml"/><Relationship Id="rId22" Type="http://schemas.openxmlformats.org/officeDocument/2006/relationships/tags" Target="../tags/tag267.xml"/><Relationship Id="rId21" Type="http://schemas.openxmlformats.org/officeDocument/2006/relationships/tags" Target="../tags/tag266.xml"/><Relationship Id="rId20" Type="http://schemas.openxmlformats.org/officeDocument/2006/relationships/tags" Target="../tags/tag265.xml"/><Relationship Id="rId2" Type="http://schemas.openxmlformats.org/officeDocument/2006/relationships/slideLayout" Target="../slideLayouts/slideLayout25.xml"/><Relationship Id="rId19" Type="http://schemas.openxmlformats.org/officeDocument/2006/relationships/tags" Target="../tags/tag264.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1440" tIns="45720" rIns="91440" bIns="4572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hemeOverride" Target="../theme/themeOverride4.xml"/><Relationship Id="rId1" Type="http://schemas.openxmlformats.org/officeDocument/2006/relationships/tags" Target="../tags/tag294.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hemeOverride" Target="../theme/themeOverride5.xml"/><Relationship Id="rId2" Type="http://schemas.openxmlformats.org/officeDocument/2006/relationships/tags" Target="../tags/tag296.xml"/><Relationship Id="rId1" Type="http://schemas.openxmlformats.org/officeDocument/2006/relationships/tags" Target="../tags/tag295.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8.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8.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2.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tags" Target="../tags/tag273.xml"/><Relationship Id="rId7" Type="http://schemas.openxmlformats.org/officeDocument/2006/relationships/tags" Target="../tags/tag27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12.png"/><Relationship Id="rId4" Type="http://schemas.openxmlformats.org/officeDocument/2006/relationships/tags" Target="../tags/tag27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11.png"/><Relationship Id="rId12" Type="http://schemas.openxmlformats.org/officeDocument/2006/relationships/slideLayout" Target="../slideLayouts/slideLayout30.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tags" Target="../tags/tag27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8.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8.xml"/><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8.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3.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87.xml"/><Relationship Id="rId4" Type="http://schemas.openxmlformats.org/officeDocument/2006/relationships/image" Target="../media/image18.jpeg"/><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478790" y="32448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478790" y="1169670"/>
            <a:ext cx="11234420" cy="488823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fontAlgn="auto">
              <a:lnSpc>
                <a:spcPct val="150000"/>
              </a:lnSpc>
            </a:pPr>
            <a:r>
              <a:rPr lang="zh-CN" altLang="en-US" sz="3200">
                <a:solidFill>
                  <a:schemeClr val="tx1"/>
                </a:solidFill>
                <a:latin typeface="Calibri" panose="020F0502020204030204" charset="0"/>
                <a:cs typeface="Calibri" panose="020F0502020204030204" charset="0"/>
              </a:rPr>
              <a:t>2. The vicar was surprised to see Bill Wilkins in the clock tower </a:t>
            </a:r>
            <a:r>
              <a:rPr lang="en-US" altLang="zh-CN" sz="3200">
                <a:solidFill>
                  <a:schemeClr val="tx1"/>
                </a:solidFill>
                <a:latin typeface="Calibri" panose="020F0502020204030204" charset="0"/>
                <a:cs typeface="Calibri" panose="020F0502020204030204" charset="0"/>
              </a:rPr>
              <a:t> </a:t>
            </a:r>
            <a:endParaRPr lang="en-US" altLang="zh-CN"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because ______ .</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Bill Wilkins had been hoping to surprise him </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it was an unusual time and place to find him  </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he had expected to find a figure </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the clock had struck thirteen times </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833755" y="3905250"/>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370840" y="36385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370840" y="1311275"/>
            <a:ext cx="11234420" cy="440817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60000"/>
              </a:lnSpc>
            </a:pPr>
            <a:r>
              <a:rPr lang="zh-CN" altLang="en-US" sz="3200">
                <a:solidFill>
                  <a:schemeClr val="tx1"/>
                </a:solidFill>
                <a:latin typeface="Calibri" panose="020F0502020204030204" charset="0"/>
                <a:cs typeface="Calibri" panose="020F0502020204030204" charset="0"/>
              </a:rPr>
              <a:t>3. The vicar offered Bill Wilkins a cup of tea because ______ .  </a:t>
            </a:r>
            <a:endParaRPr lang="zh-CN" altLang="en-US" sz="3200">
              <a:solidFill>
                <a:schemeClr val="tx1"/>
              </a:solidFill>
              <a:latin typeface="Calibri" panose="020F0502020204030204" charset="0"/>
              <a:cs typeface="Calibri" panose="020F0502020204030204" charset="0"/>
            </a:endParaRPr>
          </a:p>
          <a:p>
            <a:pPr algn="just">
              <a:lnSpc>
                <a:spcPct val="16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he thought that Bill Wilkins was thirsty </a:t>
            </a:r>
            <a:endParaRPr lang="zh-CN" altLang="en-US" sz="3200">
              <a:solidFill>
                <a:schemeClr val="tx1"/>
              </a:solidFill>
              <a:latin typeface="Calibri" panose="020F0502020204030204" charset="0"/>
              <a:cs typeface="Calibri" panose="020F0502020204030204" charset="0"/>
            </a:endParaRPr>
          </a:p>
          <a:p>
            <a:pPr algn="just">
              <a:lnSpc>
                <a:spcPct val="16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thanks to him, the clock would now strike once an hour </a:t>
            </a:r>
            <a:endParaRPr lang="zh-CN" altLang="en-US" sz="3200">
              <a:solidFill>
                <a:schemeClr val="tx1"/>
              </a:solidFill>
              <a:latin typeface="Calibri" panose="020F0502020204030204" charset="0"/>
              <a:cs typeface="Calibri" panose="020F0502020204030204" charset="0"/>
            </a:endParaRPr>
          </a:p>
          <a:p>
            <a:pPr algn="just">
              <a:lnSpc>
                <a:spcPct val="16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he was grateful for the trouble Bill Wilkins had taken </a:t>
            </a:r>
            <a:endParaRPr lang="zh-CN" altLang="en-US" sz="3200">
              <a:solidFill>
                <a:schemeClr val="tx1"/>
              </a:solidFill>
              <a:latin typeface="Calibri" panose="020F0502020204030204" charset="0"/>
              <a:cs typeface="Calibri" panose="020F0502020204030204" charset="0"/>
            </a:endParaRPr>
          </a:p>
          <a:p>
            <a:pPr algn="just">
              <a:lnSpc>
                <a:spcPct val="16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he was pleased to have been woken up for nothing</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748665" y="4222115"/>
            <a:ext cx="45339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4</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270625" cy="1405255"/>
          </a:xfrm>
        </p:spPr>
        <p:txBody>
          <a:bodyPr>
            <a:normAutofit/>
          </a:bodyPr>
          <a:p>
            <a:pPr marL="0" indent="0" algn="l">
              <a:lnSpc>
                <a:spcPct val="100000"/>
              </a:lnSpc>
              <a:spcBef>
                <a:spcPts val="0"/>
              </a:spcBef>
              <a:spcAft>
                <a:spcPts val="0"/>
              </a:spcAft>
              <a:buSzPct val="100000"/>
              <a:buNone/>
            </a:pPr>
            <a:r>
              <a:rPr lang="en-US" sz="3600" spc="260" dirty="0">
                <a:sym typeface="+mn-lt"/>
              </a:rPr>
              <a:t>Structure imitation</a:t>
            </a:r>
            <a:endParaRPr lang="en-US" sz="3600" spc="260" dirty="0">
              <a:sym typeface="+mn-lt"/>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 name="文本框 2"/>
          <p:cNvSpPr txBox="1"/>
          <p:nvPr/>
        </p:nvSpPr>
        <p:spPr>
          <a:xfrm>
            <a:off x="487045" y="902970"/>
            <a:ext cx="10952480" cy="1383665"/>
          </a:xfrm>
          <a:prstGeom prst="rect">
            <a:avLst/>
          </a:prstGeom>
          <a:noFill/>
        </p:spPr>
        <p:txBody>
          <a:bodyPr wrap="square" rtlCol="0">
            <a:spAutoFit/>
          </a:bodyPr>
          <a:lstStyle/>
          <a:p>
            <a:pPr algn="just">
              <a:lnSpc>
                <a:spcPct val="150000"/>
              </a:lnSpc>
            </a:pPr>
            <a:r>
              <a:rPr lang="en-US" altLang="zh-CN" sz="2800" b="1">
                <a:solidFill>
                  <a:srgbClr val="FF0000"/>
                </a:solidFill>
                <a:sym typeface="+mn-ea"/>
              </a:rPr>
              <a:t>1. </a:t>
            </a:r>
            <a:r>
              <a:rPr lang="en-US" altLang="zh-CN" sz="2800" b="1">
                <a:solidFill>
                  <a:srgbClr val="FF0000"/>
                </a:solidFill>
                <a:latin typeface="Arial" panose="020B0604020202020204" pitchFamily="34" charset="0"/>
                <a:sym typeface="+mn-ea"/>
              </a:rPr>
              <a:t>…</a:t>
            </a:r>
            <a:r>
              <a:rPr lang="en-US" altLang="zh-CN" sz="2800" b="1">
                <a:solidFill>
                  <a:srgbClr val="FF0000"/>
                </a:solidFill>
                <a:sym typeface="+mn-ea"/>
              </a:rPr>
              <a:t> be always doing, but have/has never managed to </a:t>
            </a:r>
            <a:r>
              <a:rPr lang="en-US" altLang="zh-CN" sz="2800" b="1">
                <a:solidFill>
                  <a:srgbClr val="FF0000"/>
                </a:solidFill>
                <a:latin typeface="Arial" panose="020B0604020202020204" pitchFamily="34" charset="0"/>
                <a:sym typeface="+mn-ea"/>
              </a:rPr>
              <a:t>…</a:t>
            </a:r>
            <a:r>
              <a:rPr lang="en-US" altLang="zh-CN" sz="2800" b="1">
                <a:solidFill>
                  <a:srgbClr val="FF0000"/>
                </a:solidFill>
                <a:sym typeface="+mn-ea"/>
              </a:rPr>
              <a:t>.</a:t>
            </a:r>
            <a:endParaRPr lang="en-US" altLang="zh-CN" sz="2800" b="1">
              <a:solidFill>
                <a:srgbClr val="FF0000"/>
              </a:solidFill>
            </a:endParaRPr>
          </a:p>
          <a:p>
            <a:pPr algn="just">
              <a:lnSpc>
                <a:spcPct val="150000"/>
              </a:lnSpc>
            </a:pPr>
            <a:endParaRPr lang="zh-CN" altLang="en-US" sz="2800" dirty="0">
              <a:solidFill>
                <a:srgbClr val="FF0000"/>
              </a:solidFill>
              <a:latin typeface="Calibri" panose="020F0502020204030204" charset="0"/>
              <a:cs typeface="Calibri" panose="020F0502020204030204" charset="0"/>
              <a:sym typeface="+mn-lt"/>
            </a:endParaRPr>
          </a:p>
        </p:txBody>
      </p:sp>
      <p:sp>
        <p:nvSpPr>
          <p:cNvPr id="7" name="文本框 6"/>
          <p:cNvSpPr txBox="1"/>
          <p:nvPr/>
        </p:nvSpPr>
        <p:spPr>
          <a:xfrm>
            <a:off x="487082" y="3210728"/>
            <a:ext cx="10952704" cy="2030095"/>
          </a:xfrm>
          <a:prstGeom prst="rect">
            <a:avLst/>
          </a:prstGeom>
          <a:noFill/>
        </p:spPr>
        <p:txBody>
          <a:bodyPr wrap="square" rtlCol="0">
            <a:spAutoFit/>
          </a:bodyPr>
          <a:lstStyle/>
          <a:p>
            <a:pPr algn="just">
              <a:lnSpc>
                <a:spcPct val="150000"/>
              </a:lnSpc>
            </a:pPr>
            <a:r>
              <a:rPr lang="zh-CN" altLang="en-US" sz="2800" dirty="0">
                <a:latin typeface="Calibri" panose="020F0502020204030204" charset="0"/>
                <a:cs typeface="Calibri" panose="020F0502020204030204" charset="0"/>
                <a:sym typeface="+mn-lt"/>
              </a:rPr>
              <a:t>Despite </a:t>
            </a:r>
            <a:r>
              <a:rPr lang="en-US" altLang="zh-CN" sz="2800" dirty="0">
                <a:latin typeface="Calibri" panose="020F0502020204030204" charset="0"/>
                <a:cs typeface="Calibri" panose="020F0502020204030204" charset="0"/>
                <a:sym typeface="+mn-lt"/>
              </a:rPr>
              <a:t>my </a:t>
            </a:r>
            <a:r>
              <a:rPr lang="zh-CN" altLang="en-US" sz="2800" dirty="0">
                <a:latin typeface="Calibri" panose="020F0502020204030204" charset="0"/>
                <a:cs typeface="Calibri" panose="020F0502020204030204" charset="0"/>
                <a:sym typeface="+mn-lt"/>
              </a:rPr>
              <a:t>passion for cooking, </a:t>
            </a:r>
            <a:r>
              <a:rPr lang="en-US" altLang="zh-CN" sz="2800" b="1" dirty="0">
                <a:solidFill>
                  <a:srgbClr val="FF0000"/>
                </a:solidFill>
                <a:latin typeface="Calibri" panose="020F0502020204030204" charset="0"/>
                <a:cs typeface="Calibri" panose="020F0502020204030204" charset="0"/>
                <a:sym typeface="+mn-lt"/>
              </a:rPr>
              <a:t>I am </a:t>
            </a:r>
            <a:r>
              <a:rPr lang="zh-CN" altLang="en-US" sz="2800" b="1" dirty="0">
                <a:solidFill>
                  <a:srgbClr val="FF0000"/>
                </a:solidFill>
                <a:latin typeface="Calibri" panose="020F0502020204030204" charset="0"/>
                <a:cs typeface="Calibri" panose="020F0502020204030204" charset="0"/>
                <a:sym typeface="+mn-lt"/>
              </a:rPr>
              <a:t>always struggling</a:t>
            </a:r>
            <a:r>
              <a:rPr lang="zh-CN" altLang="en-US" sz="2800" dirty="0">
                <a:latin typeface="Calibri" panose="020F0502020204030204" charset="0"/>
                <a:cs typeface="Calibri" panose="020F0502020204030204" charset="0"/>
                <a:sym typeface="+mn-lt"/>
              </a:rPr>
              <a:t> to create the perfect dish. </a:t>
            </a:r>
            <a:r>
              <a:rPr lang="en-US" altLang="zh-CN" sz="2800" b="1" dirty="0">
                <a:solidFill>
                  <a:srgbClr val="FF0000"/>
                </a:solidFill>
                <a:latin typeface="Calibri" panose="020F0502020204030204" charset="0"/>
                <a:cs typeface="Calibri" panose="020F0502020204030204" charset="0"/>
                <a:sym typeface="+mn-lt"/>
              </a:rPr>
              <a:t>I have</a:t>
            </a:r>
            <a:r>
              <a:rPr lang="zh-CN" altLang="en-US" sz="2800" b="1" dirty="0">
                <a:solidFill>
                  <a:srgbClr val="FF0000"/>
                </a:solidFill>
                <a:latin typeface="Calibri" panose="020F0502020204030204" charset="0"/>
                <a:cs typeface="Calibri" panose="020F0502020204030204" charset="0"/>
                <a:sym typeface="+mn-lt"/>
              </a:rPr>
              <a:t> never managed to</a:t>
            </a:r>
            <a:r>
              <a:rPr lang="zh-CN" altLang="en-US" sz="2800" dirty="0">
                <a:latin typeface="Calibri" panose="020F0502020204030204" charset="0"/>
                <a:cs typeface="Calibri" panose="020F0502020204030204" charset="0"/>
                <a:sym typeface="+mn-lt"/>
              </a:rPr>
              <a:t> find the right balance of ingredients and flavors that </a:t>
            </a:r>
            <a:r>
              <a:rPr lang="en-US" altLang="zh-CN" sz="2800" dirty="0">
                <a:latin typeface="Calibri" panose="020F0502020204030204" charset="0"/>
                <a:cs typeface="Calibri" panose="020F0502020204030204" charset="0"/>
                <a:sym typeface="+mn-lt"/>
              </a:rPr>
              <a:t>I</a:t>
            </a:r>
            <a:r>
              <a:rPr lang="zh-CN" altLang="en-US" sz="2800" dirty="0">
                <a:latin typeface="Calibri" panose="020F0502020204030204" charset="0"/>
                <a:cs typeface="Calibri" panose="020F0502020204030204" charset="0"/>
                <a:sym typeface="+mn-lt"/>
              </a:rPr>
              <a:t> desire. </a:t>
            </a:r>
            <a:endParaRPr lang="zh-CN" altLang="en-US" sz="2800" dirty="0">
              <a:latin typeface="Calibri" panose="020F0502020204030204" charset="0"/>
              <a:cs typeface="Calibri" panose="020F0502020204030204" charset="0"/>
              <a:sym typeface="+mn-lt"/>
            </a:endParaRPr>
          </a:p>
        </p:txBody>
      </p:sp>
      <p:sp>
        <p:nvSpPr>
          <p:cNvPr id="10" name="文本框 9"/>
          <p:cNvSpPr txBox="1"/>
          <p:nvPr/>
        </p:nvSpPr>
        <p:spPr>
          <a:xfrm>
            <a:off x="486820" y="1711321"/>
            <a:ext cx="10952704" cy="1383665"/>
          </a:xfrm>
          <a:prstGeom prst="rect">
            <a:avLst/>
          </a:prstGeom>
          <a:noFill/>
        </p:spPr>
        <p:txBody>
          <a:bodyPr wrap="square" rtlCol="0">
            <a:spAutoFit/>
          </a:bodyPr>
          <a:lstStyle/>
          <a:p>
            <a:pPr algn="just">
              <a:lnSpc>
                <a:spcPct val="150000"/>
              </a:lnSpc>
            </a:pPr>
            <a:r>
              <a:rPr lang="zh-CN" altLang="en-US" sz="2800" dirty="0">
                <a:latin typeface="Calibri" panose="020F0502020204030204" charset="0"/>
                <a:cs typeface="Calibri" panose="020F0502020204030204" charset="0"/>
                <a:sym typeface="+mn-lt"/>
              </a:rPr>
              <a:t>Tom </a:t>
            </a:r>
            <a:r>
              <a:rPr lang="en-US" altLang="zh-CN" sz="2800" b="1" dirty="0">
                <a:solidFill>
                  <a:srgbClr val="FF0000"/>
                </a:solidFill>
                <a:latin typeface="Calibri" panose="020F0502020204030204" charset="0"/>
                <a:cs typeface="Calibri" panose="020F0502020204030204" charset="0"/>
                <a:sym typeface="+mn-lt"/>
              </a:rPr>
              <a:t>is </a:t>
            </a:r>
            <a:r>
              <a:rPr lang="zh-CN" altLang="en-US" sz="2800" b="1" dirty="0">
                <a:solidFill>
                  <a:srgbClr val="FF0000"/>
                </a:solidFill>
                <a:latin typeface="Calibri" panose="020F0502020204030204" charset="0"/>
                <a:cs typeface="Calibri" panose="020F0502020204030204" charset="0"/>
                <a:sym typeface="+mn-lt"/>
              </a:rPr>
              <a:t>always talking about</a:t>
            </a:r>
            <a:r>
              <a:rPr lang="zh-CN" altLang="en-US" sz="2800" dirty="0">
                <a:latin typeface="Calibri" panose="020F0502020204030204" charset="0"/>
                <a:cs typeface="Calibri" panose="020F0502020204030204" charset="0"/>
                <a:sym typeface="+mn-lt"/>
              </a:rPr>
              <a:t> his dream of becoming a successful entrepreneur, </a:t>
            </a:r>
            <a:r>
              <a:rPr lang="zh-CN" altLang="en-US" sz="2800" b="1" dirty="0">
                <a:solidFill>
                  <a:srgbClr val="FF0000"/>
                </a:solidFill>
                <a:latin typeface="Calibri" panose="020F0502020204030204" charset="0"/>
                <a:cs typeface="Calibri" panose="020F0502020204030204" charset="0"/>
                <a:sym typeface="+mn-lt"/>
              </a:rPr>
              <a:t>but he has never managed to</a:t>
            </a:r>
            <a:r>
              <a:rPr lang="zh-CN" altLang="en-US" sz="2800" dirty="0">
                <a:latin typeface="Calibri" panose="020F0502020204030204" charset="0"/>
                <a:cs typeface="Calibri" panose="020F0502020204030204" charset="0"/>
                <a:sym typeface="+mn-lt"/>
              </a:rPr>
              <a:t> start his own business.</a:t>
            </a:r>
            <a:endParaRPr lang="zh-CN" altLang="en-US" sz="2800" dirty="0">
              <a:latin typeface="Calibri" panose="020F0502020204030204" charset="0"/>
              <a:cs typeface="Calibri" panose="020F0502020204030204" charset="0"/>
              <a:sym typeface="+mn-lt"/>
            </a:endParaRPr>
          </a:p>
        </p:txBody>
      </p:sp>
      <p:sp>
        <p:nvSpPr>
          <p:cNvPr id="77" name="文本框 76"/>
          <p:cNvSpPr txBox="1"/>
          <p:nvPr/>
        </p:nvSpPr>
        <p:spPr>
          <a:xfrm>
            <a:off x="487045" y="14732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4" name="文本框 3"/>
          <p:cNvSpPr txBox="1"/>
          <p:nvPr>
            <p:custDataLst>
              <p:tags r:id="rId1"/>
            </p:custDataLst>
          </p:nvPr>
        </p:nvSpPr>
        <p:spPr>
          <a:xfrm>
            <a:off x="487082" y="5355758"/>
            <a:ext cx="10952704" cy="1383665"/>
          </a:xfrm>
          <a:prstGeom prst="rect">
            <a:avLst/>
          </a:prstGeom>
          <a:noFill/>
        </p:spPr>
        <p:txBody>
          <a:bodyPr wrap="square" rtlCol="0">
            <a:spAutoFit/>
          </a:bodyPr>
          <a:p>
            <a:pPr algn="just">
              <a:lnSpc>
                <a:spcPct val="150000"/>
              </a:lnSpc>
            </a:pPr>
            <a:r>
              <a:rPr lang="zh-CN" altLang="en-US" sz="2800" dirty="0">
                <a:latin typeface="Calibri" panose="020F0502020204030204" charset="0"/>
                <a:cs typeface="Calibri" panose="020F0502020204030204" charset="0"/>
                <a:sym typeface="+mn-lt"/>
              </a:rPr>
              <a:t>Despite years of practice, he </a:t>
            </a:r>
            <a:r>
              <a:rPr lang="en-US" altLang="zh-CN" sz="2800" b="1" dirty="0">
                <a:solidFill>
                  <a:srgbClr val="FF0000"/>
                </a:solidFill>
                <a:latin typeface="Calibri" panose="020F0502020204030204" charset="0"/>
                <a:cs typeface="Calibri" panose="020F0502020204030204" charset="0"/>
                <a:sym typeface="+mn-lt"/>
              </a:rPr>
              <a:t>is</a:t>
            </a:r>
            <a:r>
              <a:rPr lang="zh-CN" altLang="en-US" sz="2800" b="1" dirty="0">
                <a:solidFill>
                  <a:srgbClr val="FF0000"/>
                </a:solidFill>
                <a:latin typeface="Calibri" panose="020F0502020204030204" charset="0"/>
                <a:cs typeface="Calibri" panose="020F0502020204030204" charset="0"/>
                <a:sym typeface="+mn-lt"/>
              </a:rPr>
              <a:t> always trying to</a:t>
            </a:r>
            <a:r>
              <a:rPr lang="zh-CN" altLang="en-US" sz="2800" dirty="0">
                <a:latin typeface="Calibri" panose="020F0502020204030204" charset="0"/>
                <a:cs typeface="Calibri" panose="020F0502020204030204" charset="0"/>
                <a:sym typeface="+mn-lt"/>
              </a:rPr>
              <a:t> hit the high note,</a:t>
            </a:r>
            <a:r>
              <a:rPr lang="zh-CN" altLang="en-US" sz="2800" dirty="0">
                <a:solidFill>
                  <a:srgbClr val="FF0000"/>
                </a:solidFill>
                <a:latin typeface="Calibri" panose="020F0502020204030204" charset="0"/>
                <a:cs typeface="Calibri" panose="020F0502020204030204" charset="0"/>
                <a:sym typeface="+mn-lt"/>
              </a:rPr>
              <a:t> but</a:t>
            </a:r>
            <a:r>
              <a:rPr lang="zh-CN" altLang="en-US" sz="2800" dirty="0">
                <a:latin typeface="Calibri" panose="020F0502020204030204" charset="0"/>
                <a:cs typeface="Calibri" panose="020F0502020204030204" charset="0"/>
                <a:sym typeface="+mn-lt"/>
              </a:rPr>
              <a:t> he </a:t>
            </a:r>
            <a:r>
              <a:rPr lang="zh-CN" altLang="en-US" sz="2800" b="1" dirty="0">
                <a:solidFill>
                  <a:srgbClr val="FF0000"/>
                </a:solidFill>
                <a:latin typeface="Calibri" panose="020F0502020204030204" charset="0"/>
                <a:cs typeface="Calibri" panose="020F0502020204030204" charset="0"/>
                <a:sym typeface="+mn-lt"/>
              </a:rPr>
              <a:t>has never managed</a:t>
            </a:r>
            <a:r>
              <a:rPr lang="zh-CN" altLang="en-US" sz="2800" dirty="0">
                <a:latin typeface="Calibri" panose="020F0502020204030204" charset="0"/>
                <a:cs typeface="Calibri" panose="020F0502020204030204" charset="0"/>
                <a:sym typeface="+mn-lt"/>
              </a:rPr>
              <a:t> to do it.</a:t>
            </a:r>
            <a:endParaRPr lang="zh-CN" altLang="en-US" sz="2800" dirty="0">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727710" y="1072515"/>
            <a:ext cx="11082020" cy="848360"/>
          </a:xfrm>
          <a:prstGeom prst="rect">
            <a:avLst/>
          </a:prstGeom>
          <a:noFill/>
        </p:spPr>
        <p:txBody>
          <a:bodyPr wrap="square" rtlCol="0">
            <a:noAutofit/>
          </a:bodyPr>
          <a:lstStyle/>
          <a:p>
            <a:pPr algn="just">
              <a:lnSpc>
                <a:spcPct val="150000"/>
              </a:lnSpc>
            </a:pPr>
            <a:r>
              <a:rPr lang="en-US" altLang="zh-CN" sz="2800" b="1">
                <a:solidFill>
                  <a:srgbClr val="FF0000"/>
                </a:solidFill>
                <a:sym typeface="+mn-ea"/>
              </a:rPr>
              <a:t>2. </a:t>
            </a:r>
            <a:r>
              <a:rPr lang="en-US" altLang="zh-CN" sz="2800" b="1">
                <a:solidFill>
                  <a:srgbClr val="FF0000"/>
                </a:solidFill>
                <a:latin typeface="Arial" panose="020B0604020202020204" pitchFamily="34" charset="0"/>
                <a:sym typeface="+mn-ea"/>
              </a:rPr>
              <a:t>…</a:t>
            </a:r>
            <a:r>
              <a:rPr lang="en-US" altLang="zh-CN" sz="2800" b="1">
                <a:solidFill>
                  <a:srgbClr val="FF0000"/>
                </a:solidFill>
                <a:sym typeface="+mn-ea"/>
              </a:rPr>
              <a:t> which used to </a:t>
            </a:r>
            <a:r>
              <a:rPr lang="en-US" altLang="zh-CN" sz="2800" b="1">
                <a:solidFill>
                  <a:srgbClr val="FF0000"/>
                </a:solidFill>
                <a:latin typeface="Arial" panose="020B0604020202020204" pitchFamily="34" charset="0"/>
                <a:sym typeface="+mn-ea"/>
              </a:rPr>
              <a:t>…</a:t>
            </a:r>
            <a:r>
              <a:rPr lang="en-US" altLang="zh-CN" sz="2800" b="1">
                <a:solidFill>
                  <a:srgbClr val="FF0000"/>
                </a:solidFill>
                <a:sym typeface="+mn-ea"/>
              </a:rPr>
              <a:t> </a:t>
            </a:r>
            <a:r>
              <a:rPr lang="en-US" altLang="zh-CN" sz="2800" b="1">
                <a:solidFill>
                  <a:srgbClr val="FF0000"/>
                </a:solidFill>
                <a:latin typeface="Arial" panose="020B0604020202020204" pitchFamily="34" charset="0"/>
                <a:sym typeface="+mn-ea"/>
              </a:rPr>
              <a:t>…</a:t>
            </a:r>
            <a:r>
              <a:rPr lang="en-US" altLang="zh-CN" sz="2800" b="1">
                <a:solidFill>
                  <a:srgbClr val="FF0000"/>
                </a:solidFill>
                <a:sym typeface="+mn-ea"/>
              </a:rPr>
              <a:t> and have/has been </a:t>
            </a:r>
            <a:r>
              <a:rPr lang="en-US" altLang="zh-CN" sz="2800" b="1">
                <a:solidFill>
                  <a:srgbClr val="FF0000"/>
                </a:solidFill>
                <a:latin typeface="Arial" panose="020B0604020202020204" pitchFamily="34" charset="0"/>
                <a:sym typeface="+mn-ea"/>
              </a:rPr>
              <a:t>…</a:t>
            </a:r>
            <a:r>
              <a:rPr lang="en-US" altLang="zh-CN" sz="2800" b="1">
                <a:solidFill>
                  <a:srgbClr val="FF0000"/>
                </a:solidFill>
                <a:sym typeface="+mn-ea"/>
              </a:rPr>
              <a:t> ever since.</a:t>
            </a:r>
            <a:endParaRPr lang="en-US" altLang="zh-CN" sz="2800">
              <a:solidFill>
                <a:srgbClr val="FF0000"/>
              </a:solidFill>
            </a:endParaRPr>
          </a:p>
          <a:p>
            <a:pPr algn="just">
              <a:lnSpc>
                <a:spcPct val="150000"/>
              </a:lnSpc>
            </a:pPr>
            <a:endParaRPr lang="zh-CN" altLang="en-US" sz="2800" dirty="0">
              <a:solidFill>
                <a:srgbClr val="FF0000"/>
              </a:solidFill>
              <a:latin typeface="Calibri" panose="020F0502020204030204" charset="0"/>
              <a:cs typeface="Calibri" panose="020F0502020204030204" charset="0"/>
              <a:sym typeface="+mn-lt"/>
            </a:endParaRPr>
          </a:p>
        </p:txBody>
      </p:sp>
      <p:sp>
        <p:nvSpPr>
          <p:cNvPr id="4" name="文本框 3"/>
          <p:cNvSpPr txBox="1"/>
          <p:nvPr/>
        </p:nvSpPr>
        <p:spPr>
          <a:xfrm>
            <a:off x="727710" y="1920240"/>
            <a:ext cx="10968355" cy="2030095"/>
          </a:xfrm>
          <a:prstGeom prst="rect">
            <a:avLst/>
          </a:prstGeom>
          <a:noFill/>
        </p:spPr>
        <p:txBody>
          <a:bodyPr wrap="square" rtlCol="0">
            <a:spAutoFit/>
          </a:bodyPr>
          <a:lstStyle/>
          <a:p>
            <a:pPr algn="just">
              <a:lnSpc>
                <a:spcPct val="150000"/>
              </a:lnSpc>
            </a:pPr>
            <a:r>
              <a:rPr lang="zh-CN" altLang="en-US" sz="2800" dirty="0">
                <a:latin typeface="Calibri" panose="020F0502020204030204" charset="0"/>
                <a:cs typeface="Calibri" panose="020F0502020204030204" charset="0"/>
                <a:sym typeface="+mn-lt"/>
              </a:rPr>
              <a:t>The old theater </a:t>
            </a:r>
            <a:r>
              <a:rPr lang="zh-CN" altLang="en-US" sz="2800" b="1" dirty="0">
                <a:solidFill>
                  <a:srgbClr val="FF0000"/>
                </a:solidFill>
                <a:latin typeface="Calibri" panose="020F0502020204030204" charset="0"/>
                <a:cs typeface="Calibri" panose="020F0502020204030204" charset="0"/>
                <a:sym typeface="+mn-lt"/>
              </a:rPr>
              <a:t>which used to </a:t>
            </a:r>
            <a:r>
              <a:rPr lang="zh-CN" altLang="en-US" sz="2800" dirty="0">
                <a:latin typeface="Calibri" panose="020F0502020204030204" charset="0"/>
                <a:cs typeface="Calibri" panose="020F0502020204030204" charset="0"/>
                <a:sym typeface="+mn-lt"/>
              </a:rPr>
              <a:t>host popular plays and musicals, </a:t>
            </a:r>
            <a:r>
              <a:rPr lang="zh-CN" altLang="en-US" sz="2800" b="1" dirty="0">
                <a:solidFill>
                  <a:srgbClr val="FF0000"/>
                </a:solidFill>
                <a:latin typeface="Calibri" panose="020F0502020204030204" charset="0"/>
                <a:cs typeface="Calibri" panose="020F0502020204030204" charset="0"/>
                <a:sym typeface="+mn-lt"/>
              </a:rPr>
              <a:t>and has been abandoned</a:t>
            </a:r>
            <a:r>
              <a:rPr lang="zh-CN" altLang="en-US" sz="2800" dirty="0">
                <a:latin typeface="Calibri" panose="020F0502020204030204" charset="0"/>
                <a:cs typeface="Calibri" panose="020F0502020204030204" charset="0"/>
                <a:sym typeface="+mn-lt"/>
              </a:rPr>
              <a:t> for decades, now stands as a relic of the past, untouched </a:t>
            </a:r>
            <a:r>
              <a:rPr lang="zh-CN" altLang="en-US" sz="2800" b="1" dirty="0">
                <a:solidFill>
                  <a:srgbClr val="FF0000"/>
                </a:solidFill>
                <a:latin typeface="Calibri" panose="020F0502020204030204" charset="0"/>
                <a:cs typeface="Calibri" panose="020F0502020204030204" charset="0"/>
                <a:sym typeface="+mn-lt"/>
              </a:rPr>
              <a:t>ever since</a:t>
            </a:r>
            <a:r>
              <a:rPr lang="zh-CN" altLang="en-US" sz="2800" dirty="0">
                <a:latin typeface="Calibri" panose="020F0502020204030204" charset="0"/>
                <a:cs typeface="Calibri" panose="020F0502020204030204" charset="0"/>
                <a:sym typeface="+mn-lt"/>
              </a:rPr>
              <a:t>.</a:t>
            </a:r>
            <a:endParaRPr lang="zh-CN" altLang="en-US" sz="2800" dirty="0">
              <a:latin typeface="Calibri" panose="020F0502020204030204" charset="0"/>
              <a:cs typeface="Calibri" panose="020F0502020204030204" charset="0"/>
              <a:sym typeface="+mn-lt"/>
            </a:endParaRPr>
          </a:p>
        </p:txBody>
      </p:sp>
      <p:sp>
        <p:nvSpPr>
          <p:cNvPr id="6" name="文本框 5"/>
          <p:cNvSpPr txBox="1"/>
          <p:nvPr>
            <p:custDataLst>
              <p:tags r:id="rId1"/>
            </p:custDataLst>
          </p:nvPr>
        </p:nvSpPr>
        <p:spPr>
          <a:xfrm>
            <a:off x="770966" y="4229260"/>
            <a:ext cx="11039475" cy="2030095"/>
          </a:xfrm>
          <a:prstGeom prst="rect">
            <a:avLst/>
          </a:prstGeom>
          <a:noFill/>
        </p:spPr>
        <p:txBody>
          <a:bodyPr wrap="square" rtlCol="0">
            <a:spAutoFit/>
          </a:bodyPr>
          <a:p>
            <a:pPr algn="just">
              <a:lnSpc>
                <a:spcPct val="150000"/>
              </a:lnSpc>
            </a:pPr>
            <a:r>
              <a:rPr lang="zh-CN" altLang="en-US" sz="2800" dirty="0">
                <a:solidFill>
                  <a:schemeClr val="tx1"/>
                </a:solidFill>
                <a:latin typeface="Calibri" panose="020F0502020204030204" charset="0"/>
                <a:cs typeface="Calibri" panose="020F0502020204030204" charset="0"/>
                <a:sym typeface="+mn-lt"/>
              </a:rPr>
              <a:t>This long-standing restaurant </a:t>
            </a:r>
            <a:r>
              <a:rPr lang="en-US" altLang="zh-CN" sz="2800" b="1" dirty="0">
                <a:solidFill>
                  <a:srgbClr val="FF0000"/>
                </a:solidFill>
                <a:latin typeface="Calibri" panose="020F0502020204030204" charset="0"/>
                <a:cs typeface="Calibri" panose="020F0502020204030204" charset="0"/>
                <a:sym typeface="+mn-lt"/>
              </a:rPr>
              <a:t>which </a:t>
            </a:r>
            <a:r>
              <a:rPr lang="zh-CN" altLang="en-US" sz="2800" b="1" dirty="0">
                <a:solidFill>
                  <a:srgbClr val="FF0000"/>
                </a:solidFill>
                <a:latin typeface="Calibri" panose="020F0502020204030204" charset="0"/>
                <a:cs typeface="Calibri" panose="020F0502020204030204" charset="0"/>
                <a:sym typeface="+mn-lt"/>
              </a:rPr>
              <a:t>used to</a:t>
            </a:r>
            <a:r>
              <a:rPr lang="zh-CN" altLang="en-US" sz="2800" dirty="0">
                <a:solidFill>
                  <a:schemeClr val="tx1"/>
                </a:solidFill>
                <a:latin typeface="Calibri" panose="020F0502020204030204" charset="0"/>
                <a:cs typeface="Calibri" panose="020F0502020204030204" charset="0"/>
                <a:sym typeface="+mn-lt"/>
              </a:rPr>
              <a:t> sell traditional dishes</a:t>
            </a:r>
            <a:r>
              <a:rPr lang="en-US" altLang="zh-CN" sz="2800" dirty="0">
                <a:solidFill>
                  <a:schemeClr val="tx1"/>
                </a:solidFill>
                <a:latin typeface="Calibri" panose="020F0502020204030204" charset="0"/>
                <a:cs typeface="Calibri" panose="020F0502020204030204" charset="0"/>
                <a:sym typeface="+mn-lt"/>
              </a:rPr>
              <a:t>,</a:t>
            </a:r>
            <a:r>
              <a:rPr lang="zh-CN" altLang="en-US" sz="2800" dirty="0">
                <a:solidFill>
                  <a:srgbClr val="FF0000"/>
                </a:solidFill>
                <a:latin typeface="Calibri" panose="020F0502020204030204" charset="0"/>
                <a:cs typeface="Calibri" panose="020F0502020204030204" charset="0"/>
                <a:sym typeface="+mn-lt"/>
              </a:rPr>
              <a:t> </a:t>
            </a:r>
            <a:r>
              <a:rPr lang="zh-CN" altLang="en-US" sz="2800" b="1" dirty="0">
                <a:solidFill>
                  <a:srgbClr val="FF0000"/>
                </a:solidFill>
                <a:latin typeface="Calibri" panose="020F0502020204030204" charset="0"/>
                <a:cs typeface="Calibri" panose="020F0502020204030204" charset="0"/>
                <a:sym typeface="+mn-lt"/>
              </a:rPr>
              <a:t>and and has been</a:t>
            </a:r>
            <a:r>
              <a:rPr lang="zh-CN" altLang="en-US" sz="2800" dirty="0">
                <a:solidFill>
                  <a:schemeClr val="tx1"/>
                </a:solidFill>
                <a:latin typeface="Calibri" panose="020F0502020204030204" charset="0"/>
                <a:cs typeface="Calibri" panose="020F0502020204030204" charset="0"/>
                <a:sym typeface="+mn-lt"/>
              </a:rPr>
              <a:t> in the family for generations. It still uses the same secret family recipes, unchanged </a:t>
            </a:r>
            <a:r>
              <a:rPr lang="zh-CN" altLang="en-US" sz="2800" b="1" dirty="0">
                <a:solidFill>
                  <a:srgbClr val="FF0000"/>
                </a:solidFill>
                <a:latin typeface="Calibri" panose="020F0502020204030204" charset="0"/>
                <a:cs typeface="Calibri" panose="020F0502020204030204" charset="0"/>
                <a:sym typeface="+mn-lt"/>
              </a:rPr>
              <a:t>ever since</a:t>
            </a:r>
            <a:r>
              <a:rPr lang="zh-CN" altLang="en-US" sz="2800" dirty="0">
                <a:solidFill>
                  <a:schemeClr val="tx1"/>
                </a:solidFill>
                <a:latin typeface="Calibri" panose="020F0502020204030204" charset="0"/>
                <a:cs typeface="Calibri" panose="020F0502020204030204" charset="0"/>
                <a:sym typeface="+mn-lt"/>
              </a:rPr>
              <a:t>.</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2"/>
            </p:custDataLst>
          </p:nvPr>
        </p:nvSpPr>
        <p:spPr>
          <a:xfrm>
            <a:off x="727710" y="22225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442595" y="1121410"/>
            <a:ext cx="11133455" cy="829945"/>
          </a:xfrm>
          <a:prstGeom prst="rect">
            <a:avLst/>
          </a:prstGeom>
          <a:noFill/>
        </p:spPr>
        <p:txBody>
          <a:bodyPr wrap="square" rtlCol="0">
            <a:spAutoFit/>
          </a:bodyPr>
          <a:lstStyle/>
          <a:p>
            <a:pPr algn="just">
              <a:lnSpc>
                <a:spcPct val="150000"/>
              </a:lnSpc>
            </a:pPr>
            <a:r>
              <a:rPr lang="zh-CN" altLang="en-US" sz="3200" dirty="0">
                <a:solidFill>
                  <a:srgbClr val="FF0000"/>
                </a:solidFill>
                <a:latin typeface="Calibri" panose="020F0502020204030204" charset="0"/>
                <a:cs typeface="Calibri" panose="020F0502020204030204" charset="0"/>
                <a:sym typeface="+mn-lt"/>
              </a:rPr>
              <a:t>3</a:t>
            </a:r>
            <a:r>
              <a:rPr lang="en-US" altLang="zh-CN" sz="3200" dirty="0">
                <a:solidFill>
                  <a:srgbClr val="FF0000"/>
                </a:solidFill>
                <a:latin typeface="Calibri" panose="020F0502020204030204" charset="0"/>
                <a:cs typeface="Calibri" panose="020F0502020204030204" charset="0"/>
                <a:sym typeface="+mn-lt"/>
              </a:rPr>
              <a:t>. </a:t>
            </a:r>
            <a:r>
              <a:rPr lang="en-US" altLang="zh-CN" sz="3200" b="1">
                <a:solidFill>
                  <a:srgbClr val="FF0000"/>
                </a:solidFill>
                <a:latin typeface="Calibri" panose="020F0502020204030204" charset="0"/>
                <a:cs typeface="Calibri" panose="020F0502020204030204" charset="0"/>
                <a:sym typeface="+mn-ea"/>
              </a:rPr>
              <a:t>…, but I’m afraid that … and there’s nothing we can do about it.</a:t>
            </a:r>
            <a:endParaRPr lang="zh-CN" altLang="en-US" sz="3200" dirty="0">
              <a:solidFill>
                <a:srgbClr val="FF0000"/>
              </a:solidFill>
              <a:latin typeface="Calibri" panose="020F0502020204030204" charset="0"/>
              <a:cs typeface="Calibri" panose="020F0502020204030204" charset="0"/>
              <a:sym typeface="+mn-lt"/>
            </a:endParaRPr>
          </a:p>
        </p:txBody>
      </p:sp>
      <p:sp>
        <p:nvSpPr>
          <p:cNvPr id="4" name="文本框 3"/>
          <p:cNvSpPr txBox="1"/>
          <p:nvPr/>
        </p:nvSpPr>
        <p:spPr>
          <a:xfrm>
            <a:off x="442595" y="2073275"/>
            <a:ext cx="11259820" cy="1383665"/>
          </a:xfrm>
          <a:prstGeom prst="rect">
            <a:avLst/>
          </a:prstGeom>
          <a:noFill/>
        </p:spPr>
        <p:txBody>
          <a:bodyPr wrap="square" rtlCol="0">
            <a:spAutoFit/>
          </a:bodyPr>
          <a:lstStyle/>
          <a:p>
            <a:pPr algn="just">
              <a:lnSpc>
                <a:spcPct val="150000"/>
              </a:lnSpc>
            </a:pPr>
            <a:r>
              <a:rPr lang="zh-CN" altLang="en-US" sz="2800" dirty="0">
                <a:latin typeface="Calibri" panose="020F0502020204030204" charset="0"/>
                <a:cs typeface="Calibri" panose="020F0502020204030204" charset="0"/>
                <a:sym typeface="+mn-lt"/>
              </a:rPr>
              <a:t>The storm is approaching fast, </a:t>
            </a:r>
            <a:r>
              <a:rPr lang="zh-CN" altLang="en-US" sz="2800" b="1" dirty="0">
                <a:solidFill>
                  <a:srgbClr val="FF0000"/>
                </a:solidFill>
                <a:latin typeface="Calibri" panose="020F0502020204030204" charset="0"/>
                <a:cs typeface="Calibri" panose="020F0502020204030204" charset="0"/>
                <a:sym typeface="+mn-lt"/>
              </a:rPr>
              <a:t>but I'm afraid that</a:t>
            </a:r>
            <a:r>
              <a:rPr lang="zh-CN" altLang="en-US" sz="2800" dirty="0">
                <a:latin typeface="Calibri" panose="020F0502020204030204" charset="0"/>
                <a:cs typeface="Calibri" panose="020F0502020204030204" charset="0"/>
                <a:sym typeface="+mn-lt"/>
              </a:rPr>
              <a:t> the power will go out and </a:t>
            </a:r>
            <a:r>
              <a:rPr lang="zh-CN" altLang="en-US" sz="2800" b="1" dirty="0">
                <a:solidFill>
                  <a:srgbClr val="FF0000"/>
                </a:solidFill>
                <a:latin typeface="Calibri" panose="020F0502020204030204" charset="0"/>
                <a:cs typeface="Calibri" panose="020F0502020204030204" charset="0"/>
                <a:sym typeface="+mn-lt"/>
              </a:rPr>
              <a:t>there's nothing we can do about it.</a:t>
            </a:r>
            <a:endParaRPr lang="zh-CN" altLang="en-US" sz="2800" b="1" dirty="0">
              <a:solidFill>
                <a:srgbClr val="FF0000"/>
              </a:solidFill>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442595" y="3606165"/>
            <a:ext cx="11133455" cy="1511935"/>
          </a:xfrm>
          <a:prstGeom prst="rect">
            <a:avLst/>
          </a:prstGeom>
          <a:noFill/>
        </p:spPr>
        <p:txBody>
          <a:bodyPr wrap="square" rtlCol="0">
            <a:noAutofit/>
          </a:bodyPr>
          <a:p>
            <a:pPr algn="just">
              <a:lnSpc>
                <a:spcPct val="150000"/>
              </a:lnSpc>
            </a:pPr>
            <a:r>
              <a:rPr lang="zh-CN" altLang="en-US" sz="2800" dirty="0">
                <a:latin typeface="Calibri" panose="020F0502020204030204" charset="0"/>
                <a:cs typeface="Calibri" panose="020F0502020204030204" charset="0"/>
                <a:sym typeface="+mn-lt"/>
              </a:rPr>
              <a:t>The flight has been delayed again, </a:t>
            </a:r>
            <a:r>
              <a:rPr lang="zh-CN" altLang="en-US" sz="2800" b="1" dirty="0">
                <a:solidFill>
                  <a:srgbClr val="FF0000"/>
                </a:solidFill>
                <a:latin typeface="Calibri" panose="020F0502020204030204" charset="0"/>
                <a:cs typeface="Calibri" panose="020F0502020204030204" charset="0"/>
                <a:sym typeface="+mn-lt"/>
              </a:rPr>
              <a:t>but I'm afraid that</a:t>
            </a:r>
            <a:r>
              <a:rPr lang="zh-CN" altLang="en-US" sz="2800" dirty="0">
                <a:latin typeface="Calibri" panose="020F0502020204030204" charset="0"/>
                <a:cs typeface="Calibri" panose="020F0502020204030204" charset="0"/>
                <a:sym typeface="+mn-lt"/>
              </a:rPr>
              <a:t> we will miss our connecting flight </a:t>
            </a:r>
            <a:r>
              <a:rPr lang="zh-CN" altLang="en-US" sz="2800" b="1" dirty="0">
                <a:solidFill>
                  <a:srgbClr val="FF0000"/>
                </a:solidFill>
                <a:latin typeface="Calibri" panose="020F0502020204030204" charset="0"/>
                <a:cs typeface="Calibri" panose="020F0502020204030204" charset="0"/>
                <a:sym typeface="+mn-lt"/>
              </a:rPr>
              <a:t>and there's nothing we can do about it.</a:t>
            </a:r>
            <a:endParaRPr lang="zh-CN" altLang="en-US" sz="2800" b="1" dirty="0">
              <a:solidFill>
                <a:srgbClr val="FF0000"/>
              </a:solidFill>
              <a:latin typeface="Calibri" panose="020F0502020204030204" charset="0"/>
              <a:cs typeface="Calibri" panose="020F0502020204030204" charset="0"/>
              <a:sym typeface="+mn-lt"/>
            </a:endParaRPr>
          </a:p>
        </p:txBody>
      </p:sp>
      <p:sp>
        <p:nvSpPr>
          <p:cNvPr id="6" name="文本框 5"/>
          <p:cNvSpPr txBox="1"/>
          <p:nvPr>
            <p:custDataLst>
              <p:tags r:id="rId2"/>
            </p:custDataLst>
          </p:nvPr>
        </p:nvSpPr>
        <p:spPr>
          <a:xfrm>
            <a:off x="442595" y="5267960"/>
            <a:ext cx="11334750" cy="1383665"/>
          </a:xfrm>
          <a:prstGeom prst="rect">
            <a:avLst/>
          </a:prstGeom>
          <a:noFill/>
        </p:spPr>
        <p:txBody>
          <a:bodyPr wrap="square" rtlCol="0">
            <a:spAutoFit/>
          </a:bodyPr>
          <a:p>
            <a:pPr algn="just">
              <a:lnSpc>
                <a:spcPct val="150000"/>
              </a:lnSpc>
            </a:pPr>
            <a:r>
              <a:rPr lang="zh-CN" altLang="en-US" sz="2800" dirty="0">
                <a:latin typeface="Calibri" panose="020F0502020204030204" charset="0"/>
                <a:cs typeface="Calibri" panose="020F0502020204030204" charset="0"/>
                <a:sym typeface="+mn-lt"/>
              </a:rPr>
              <a:t>The bridge is closed for repairs,</a:t>
            </a:r>
            <a:r>
              <a:rPr lang="zh-CN" altLang="en-US" sz="2800" b="1" dirty="0">
                <a:solidFill>
                  <a:srgbClr val="FF0000"/>
                </a:solidFill>
                <a:latin typeface="Calibri" panose="020F0502020204030204" charset="0"/>
                <a:cs typeface="Calibri" panose="020F0502020204030204" charset="0"/>
                <a:sym typeface="+mn-lt"/>
              </a:rPr>
              <a:t> but I'm afraid that</a:t>
            </a:r>
            <a:r>
              <a:rPr lang="zh-CN" altLang="en-US" sz="2800" dirty="0">
                <a:latin typeface="Calibri" panose="020F0502020204030204" charset="0"/>
                <a:cs typeface="Calibri" panose="020F0502020204030204" charset="0"/>
                <a:sym typeface="+mn-lt"/>
              </a:rPr>
              <a:t> the detour will add hours to our travel time </a:t>
            </a:r>
            <a:r>
              <a:rPr lang="zh-CN" altLang="en-US" sz="2800" b="1" dirty="0">
                <a:solidFill>
                  <a:srgbClr val="FF0000"/>
                </a:solidFill>
                <a:latin typeface="Calibri" panose="020F0502020204030204" charset="0"/>
                <a:cs typeface="Calibri" panose="020F0502020204030204" charset="0"/>
                <a:sym typeface="+mn-lt"/>
              </a:rPr>
              <a:t>and there's nothing we can do about it.</a:t>
            </a:r>
            <a:endParaRPr lang="zh-CN" altLang="en-US" sz="2800" b="1" dirty="0">
              <a:solidFill>
                <a:srgbClr val="FF0000"/>
              </a:solidFill>
              <a:latin typeface="Calibri" panose="020F0502020204030204" charset="0"/>
              <a:cs typeface="Calibri" panose="020F0502020204030204" charset="0"/>
              <a:sym typeface="+mn-lt"/>
            </a:endParaRPr>
          </a:p>
        </p:txBody>
      </p:sp>
      <p:sp>
        <p:nvSpPr>
          <p:cNvPr id="7" name="文本框 6"/>
          <p:cNvSpPr txBox="1"/>
          <p:nvPr>
            <p:custDataLst>
              <p:tags r:id="rId3"/>
            </p:custDataLst>
          </p:nvPr>
        </p:nvSpPr>
        <p:spPr>
          <a:xfrm>
            <a:off x="442595" y="262255"/>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52145" y="1263650"/>
            <a:ext cx="9753600" cy="953770"/>
          </a:xfrm>
          <a:prstGeom prst="rect">
            <a:avLst/>
          </a:prstGeom>
          <a:noFill/>
        </p:spPr>
        <p:txBody>
          <a:bodyPr wrap="square" rtlCol="0">
            <a:noAutofit/>
          </a:bodyPr>
          <a:lstStyle/>
          <a:p>
            <a:pPr algn="just">
              <a:lnSpc>
                <a:spcPct val="150000"/>
              </a:lnSpc>
            </a:pPr>
            <a:r>
              <a:rPr lang="en-US" altLang="zh-CN" sz="3200" b="1" dirty="0">
                <a:solidFill>
                  <a:srgbClr val="FF0000"/>
                </a:solidFill>
                <a:latin typeface="Calibri" panose="020F0502020204030204" charset="0"/>
                <a:cs typeface="Calibri" panose="020F0502020204030204" charset="0"/>
                <a:sym typeface="+mn-lt"/>
              </a:rPr>
              <a:t>4</a:t>
            </a:r>
            <a:r>
              <a:rPr lang="zh-CN" altLang="en-US" sz="3200" b="1" dirty="0">
                <a:solidFill>
                  <a:srgbClr val="FF0000"/>
                </a:solidFill>
                <a:latin typeface="Calibri" panose="020F0502020204030204" charset="0"/>
                <a:cs typeface="Calibri" panose="020F0502020204030204" charset="0"/>
                <a:sym typeface="+mn-lt"/>
              </a:rPr>
              <a:t>. </a:t>
            </a:r>
            <a:r>
              <a:rPr lang="en-US" altLang="zh-CN" sz="3200" b="1">
                <a:solidFill>
                  <a:srgbClr val="FF0000"/>
                </a:solidFill>
                <a:latin typeface="Calibri" panose="020F0502020204030204" charset="0"/>
                <a:cs typeface="Calibri" panose="020F0502020204030204" charset="0"/>
                <a:sym typeface="+mn-ea"/>
              </a:rPr>
              <a:t>… be not as … </a:t>
            </a:r>
            <a:r>
              <a:rPr lang="en-US" altLang="zh-CN" sz="3200" b="1" err="1">
                <a:solidFill>
                  <a:srgbClr val="FF0000"/>
                </a:solidFill>
                <a:latin typeface="Calibri" panose="020F0502020204030204" charset="0"/>
                <a:cs typeface="Calibri" panose="020F0502020204030204" charset="0"/>
                <a:sym typeface="+mn-ea"/>
              </a:rPr>
              <a:t>as</a:t>
            </a:r>
            <a:r>
              <a:rPr lang="en-US" altLang="zh-CN" sz="3200" b="1">
                <a:solidFill>
                  <a:srgbClr val="FF0000"/>
                </a:solidFill>
                <a:latin typeface="Calibri" panose="020F0502020204030204" charset="0"/>
                <a:cs typeface="Calibri" panose="020F0502020204030204" charset="0"/>
                <a:sym typeface="+mn-ea"/>
              </a:rPr>
              <a:t> …, but … better than nothing.</a:t>
            </a:r>
            <a:endParaRPr lang="en-US" altLang="zh-CN" sz="3200">
              <a:solidFill>
                <a:srgbClr val="FF0000"/>
              </a:solidFill>
            </a:endParaRPr>
          </a:p>
          <a:p>
            <a:pPr algn="just">
              <a:lnSpc>
                <a:spcPct val="150000"/>
              </a:lnSpc>
            </a:pPr>
            <a:endParaRPr lang="zh-CN" altLang="en-US" sz="3200" dirty="0">
              <a:solidFill>
                <a:srgbClr val="FF0000"/>
              </a:solidFill>
              <a:latin typeface="Calibri" panose="020F0502020204030204" charset="0"/>
              <a:cs typeface="Calibri" panose="020F0502020204030204" charset="0"/>
              <a:sym typeface="+mn-lt"/>
            </a:endParaRPr>
          </a:p>
        </p:txBody>
      </p:sp>
      <p:sp>
        <p:nvSpPr>
          <p:cNvPr id="8" name="文本框 7"/>
          <p:cNvSpPr txBox="1"/>
          <p:nvPr/>
        </p:nvSpPr>
        <p:spPr>
          <a:xfrm>
            <a:off x="652145" y="2217420"/>
            <a:ext cx="11259820" cy="64516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Getting some exercise </a:t>
            </a:r>
            <a:r>
              <a:rPr lang="zh-CN" altLang="en-US" sz="2400" b="1" dirty="0">
                <a:solidFill>
                  <a:srgbClr val="FF0000"/>
                </a:solidFill>
                <a:latin typeface="Calibri" panose="020F0502020204030204" charset="0"/>
                <a:cs typeface="Calibri" panose="020F0502020204030204" charset="0"/>
                <a:sym typeface="+mn-lt"/>
              </a:rPr>
              <a:t>is not as good as</a:t>
            </a:r>
            <a:r>
              <a:rPr lang="zh-CN" altLang="en-US" sz="2400" dirty="0">
                <a:latin typeface="Calibri" panose="020F0502020204030204" charset="0"/>
                <a:cs typeface="Calibri" panose="020F0502020204030204" charset="0"/>
                <a:sym typeface="+mn-lt"/>
              </a:rPr>
              <a:t> a full workout, but it's</a:t>
            </a:r>
            <a:r>
              <a:rPr lang="zh-CN" altLang="en-US" sz="2400" b="1" dirty="0">
                <a:solidFill>
                  <a:srgbClr val="FF0000"/>
                </a:solidFill>
                <a:latin typeface="Calibri" panose="020F0502020204030204" charset="0"/>
                <a:cs typeface="Calibri" panose="020F0502020204030204" charset="0"/>
                <a:sym typeface="+mn-lt"/>
              </a:rPr>
              <a:t> better than nothing.</a:t>
            </a:r>
            <a:endParaRPr lang="zh-CN" altLang="en-US" sz="2400" b="1" dirty="0">
              <a:solidFill>
                <a:srgbClr val="FF0000"/>
              </a:solidFill>
              <a:latin typeface="Calibri" panose="020F0502020204030204" charset="0"/>
              <a:cs typeface="Calibri" panose="020F0502020204030204" charset="0"/>
              <a:sym typeface="+mn-lt"/>
            </a:endParaRPr>
          </a:p>
        </p:txBody>
      </p:sp>
      <p:sp>
        <p:nvSpPr>
          <p:cNvPr id="10" name="文本框 9"/>
          <p:cNvSpPr txBox="1"/>
          <p:nvPr/>
        </p:nvSpPr>
        <p:spPr>
          <a:xfrm>
            <a:off x="652145" y="2862580"/>
            <a:ext cx="11259820" cy="64516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A short break</a:t>
            </a:r>
            <a:r>
              <a:rPr lang="zh-CN" altLang="en-US" sz="2400" b="1" dirty="0">
                <a:solidFill>
                  <a:srgbClr val="FF0000"/>
                </a:solidFill>
                <a:latin typeface="Calibri" panose="020F0502020204030204" charset="0"/>
                <a:cs typeface="Calibri" panose="020F0502020204030204" charset="0"/>
                <a:sym typeface="+mn-lt"/>
              </a:rPr>
              <a:t> is not as good as</a:t>
            </a:r>
            <a:r>
              <a:rPr lang="zh-CN" altLang="en-US" sz="2400" dirty="0">
                <a:latin typeface="Calibri" panose="020F0502020204030204" charset="0"/>
                <a:cs typeface="Calibri" panose="020F0502020204030204" charset="0"/>
                <a:sym typeface="+mn-lt"/>
              </a:rPr>
              <a:t> a long vacation, but it's</a:t>
            </a:r>
            <a:r>
              <a:rPr lang="zh-CN" altLang="en-US" sz="2400" dirty="0">
                <a:solidFill>
                  <a:srgbClr val="FF0000"/>
                </a:solidFill>
                <a:latin typeface="Calibri" panose="020F0502020204030204" charset="0"/>
                <a:cs typeface="Calibri" panose="020F0502020204030204" charset="0"/>
                <a:sym typeface="+mn-lt"/>
              </a:rPr>
              <a:t> </a:t>
            </a:r>
            <a:r>
              <a:rPr lang="zh-CN" altLang="en-US" sz="2400" b="1" dirty="0">
                <a:solidFill>
                  <a:srgbClr val="FF0000"/>
                </a:solidFill>
                <a:latin typeface="Calibri" panose="020F0502020204030204" charset="0"/>
                <a:cs typeface="Calibri" panose="020F0502020204030204" charset="0"/>
                <a:sym typeface="+mn-lt"/>
              </a:rPr>
              <a:t>better than nothing</a:t>
            </a:r>
            <a:r>
              <a:rPr lang="zh-CN" altLang="en-US" sz="2400" dirty="0">
                <a:latin typeface="Calibri" panose="020F0502020204030204" charset="0"/>
                <a:cs typeface="Calibri" panose="020F0502020204030204" charset="0"/>
                <a:sym typeface="+mn-lt"/>
              </a:rPr>
              <a:t>.</a:t>
            </a:r>
            <a:endParaRPr lang="zh-CN" altLang="en-US" sz="2400" dirty="0">
              <a:latin typeface="Calibri" panose="020F0502020204030204" charset="0"/>
              <a:cs typeface="Calibri" panose="020F0502020204030204" charset="0"/>
              <a:sym typeface="+mn-lt"/>
            </a:endParaRPr>
          </a:p>
        </p:txBody>
      </p:sp>
      <p:sp>
        <p:nvSpPr>
          <p:cNvPr id="77" name="文本框 76"/>
          <p:cNvSpPr txBox="1"/>
          <p:nvPr/>
        </p:nvSpPr>
        <p:spPr>
          <a:xfrm>
            <a:off x="652145" y="508000"/>
            <a:ext cx="6103620" cy="755650"/>
          </a:xfrm>
          <a:prstGeom prst="rect">
            <a:avLst/>
          </a:prstGeom>
          <a:noFill/>
        </p:spPr>
        <p:txBody>
          <a:bodyPr wrap="square" rtlCol="0">
            <a:spAutoFit/>
          </a:bodyPr>
          <a:p>
            <a:pPr>
              <a:lnSpc>
                <a:spcPct val="120000"/>
              </a:lnSpc>
            </a:pPr>
            <a:r>
              <a:rPr lang="en-US" altLang="zh-CN" sz="3600" b="1" dirty="0">
                <a:solidFill>
                  <a:schemeClr val="tx1"/>
                </a:solidFill>
                <a:highlight>
                  <a:srgbClr val="FFFF00"/>
                </a:highlight>
                <a:latin typeface="Calibri" panose="020F0502020204030204" charset="0"/>
                <a:cs typeface="Calibri" panose="020F0502020204030204" charset="0"/>
                <a:sym typeface="+mn-lt"/>
              </a:rPr>
              <a:t>Imitation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652145" y="3507740"/>
            <a:ext cx="11259820" cy="645160"/>
          </a:xfrm>
          <a:prstGeom prst="rect">
            <a:avLst/>
          </a:prstGeom>
          <a:noFill/>
        </p:spPr>
        <p:txBody>
          <a:bodyPr wrap="square" rtlCol="0">
            <a:spAutoFit/>
          </a:bodyPr>
          <a:p>
            <a:pPr algn="just">
              <a:lnSpc>
                <a:spcPct val="150000"/>
              </a:lnSpc>
            </a:pPr>
            <a:r>
              <a:rPr lang="zh-CN" altLang="en-US" sz="2400" dirty="0">
                <a:latin typeface="Calibri" panose="020F0502020204030204" charset="0"/>
                <a:cs typeface="Calibri" panose="020F0502020204030204" charset="0"/>
                <a:sym typeface="+mn-lt"/>
              </a:rPr>
              <a:t>Online learning </a:t>
            </a:r>
            <a:r>
              <a:rPr lang="zh-CN" altLang="en-US" sz="2400" b="1" dirty="0">
                <a:solidFill>
                  <a:srgbClr val="FF0000"/>
                </a:solidFill>
                <a:latin typeface="Calibri" panose="020F0502020204030204" charset="0"/>
                <a:cs typeface="Calibri" panose="020F0502020204030204" charset="0"/>
                <a:sym typeface="+mn-lt"/>
              </a:rPr>
              <a:t>is not as effective as</a:t>
            </a:r>
            <a:r>
              <a:rPr lang="zh-CN" altLang="en-US" sz="2400" dirty="0">
                <a:latin typeface="Calibri" panose="020F0502020204030204" charset="0"/>
                <a:cs typeface="Calibri" panose="020F0502020204030204" charset="0"/>
                <a:sym typeface="+mn-lt"/>
              </a:rPr>
              <a:t> in-person classes, but it's </a:t>
            </a:r>
            <a:r>
              <a:rPr lang="zh-CN" altLang="en-US" sz="2400" b="1" dirty="0">
                <a:solidFill>
                  <a:srgbClr val="FF0000"/>
                </a:solidFill>
                <a:latin typeface="Calibri" panose="020F0502020204030204" charset="0"/>
                <a:cs typeface="Calibri" panose="020F0502020204030204" charset="0"/>
                <a:sym typeface="+mn-lt"/>
              </a:rPr>
              <a:t>better than nothing</a:t>
            </a:r>
            <a:r>
              <a:rPr lang="zh-CN" altLang="en-US" sz="2400" dirty="0">
                <a:latin typeface="Calibri" panose="020F0502020204030204" charset="0"/>
                <a:cs typeface="Calibri" panose="020F0502020204030204" charset="0"/>
                <a:sym typeface="+mn-lt"/>
              </a:rPr>
              <a:t>.</a:t>
            </a:r>
            <a:endParaRPr lang="zh-CN" altLang="en-US" sz="2400" dirty="0">
              <a:latin typeface="Calibri" panose="020F0502020204030204" charset="0"/>
              <a:cs typeface="Calibri" panose="020F0502020204030204" charset="0"/>
              <a:sym typeface="+mn-lt"/>
            </a:endParaRPr>
          </a:p>
        </p:txBody>
      </p:sp>
      <p:sp>
        <p:nvSpPr>
          <p:cNvPr id="2" name="文本框 1"/>
          <p:cNvSpPr txBox="1"/>
          <p:nvPr>
            <p:custDataLst>
              <p:tags r:id="rId2"/>
            </p:custDataLst>
          </p:nvPr>
        </p:nvSpPr>
        <p:spPr>
          <a:xfrm>
            <a:off x="652145" y="4224020"/>
            <a:ext cx="11259820" cy="645160"/>
          </a:xfrm>
          <a:prstGeom prst="rect">
            <a:avLst/>
          </a:prstGeom>
          <a:noFill/>
        </p:spPr>
        <p:txBody>
          <a:bodyPr wrap="square" rtlCol="0">
            <a:spAutoFit/>
          </a:bodyPr>
          <a:p>
            <a:pPr algn="just">
              <a:lnSpc>
                <a:spcPct val="150000"/>
              </a:lnSpc>
            </a:pPr>
            <a:r>
              <a:rPr lang="zh-CN" altLang="en-US" sz="2400" dirty="0">
                <a:latin typeface="Calibri" panose="020F0502020204030204" charset="0"/>
                <a:cs typeface="Calibri" panose="020F0502020204030204" charset="0"/>
                <a:sym typeface="+mn-lt"/>
              </a:rPr>
              <a:t>A temporary solution </a:t>
            </a:r>
            <a:r>
              <a:rPr lang="zh-CN" altLang="en-US" sz="2400" b="1" dirty="0">
                <a:solidFill>
                  <a:srgbClr val="FF0000"/>
                </a:solidFill>
                <a:latin typeface="Calibri" panose="020F0502020204030204" charset="0"/>
                <a:cs typeface="Calibri" panose="020F0502020204030204" charset="0"/>
                <a:sym typeface="+mn-lt"/>
              </a:rPr>
              <a:t>is not as good as</a:t>
            </a:r>
            <a:r>
              <a:rPr lang="zh-CN" altLang="en-US" sz="2400" dirty="0">
                <a:latin typeface="Calibri" panose="020F0502020204030204" charset="0"/>
                <a:cs typeface="Calibri" panose="020F0502020204030204" charset="0"/>
                <a:sym typeface="+mn-lt"/>
              </a:rPr>
              <a:t> a permanent fix, but it's </a:t>
            </a:r>
            <a:r>
              <a:rPr lang="zh-CN" altLang="en-US" sz="2400" b="1" dirty="0">
                <a:solidFill>
                  <a:srgbClr val="FF0000"/>
                </a:solidFill>
                <a:latin typeface="Calibri" panose="020F0502020204030204" charset="0"/>
                <a:cs typeface="Calibri" panose="020F0502020204030204" charset="0"/>
                <a:sym typeface="+mn-lt"/>
              </a:rPr>
              <a:t>better than nothing</a:t>
            </a:r>
            <a:r>
              <a:rPr lang="zh-CN" altLang="en-US" sz="2400" dirty="0">
                <a:latin typeface="Calibri" panose="020F0502020204030204" charset="0"/>
                <a:cs typeface="Calibri" panose="020F0502020204030204" charset="0"/>
                <a:sym typeface="+mn-lt"/>
              </a:rPr>
              <a:t>.</a:t>
            </a:r>
            <a:endParaRPr lang="zh-CN" altLang="en-US" sz="2400" dirty="0">
              <a:latin typeface="Calibri" panose="020F0502020204030204" charset="0"/>
              <a:cs typeface="Calibri" panose="020F0502020204030204" charset="0"/>
              <a:sym typeface="+mn-lt"/>
            </a:endParaRPr>
          </a:p>
        </p:txBody>
      </p:sp>
      <p:sp>
        <p:nvSpPr>
          <p:cNvPr id="3" name="文本框 2"/>
          <p:cNvSpPr txBox="1"/>
          <p:nvPr>
            <p:custDataLst>
              <p:tags r:id="rId3"/>
            </p:custDataLst>
          </p:nvPr>
        </p:nvSpPr>
        <p:spPr>
          <a:xfrm>
            <a:off x="652145" y="5009515"/>
            <a:ext cx="11259820" cy="645160"/>
          </a:xfrm>
          <a:prstGeom prst="rect">
            <a:avLst/>
          </a:prstGeom>
          <a:noFill/>
        </p:spPr>
        <p:txBody>
          <a:bodyPr wrap="square" rtlCol="0">
            <a:spAutoFit/>
          </a:bodyPr>
          <a:p>
            <a:pPr algn="just">
              <a:lnSpc>
                <a:spcPct val="150000"/>
              </a:lnSpc>
            </a:pPr>
            <a:r>
              <a:rPr lang="zh-CN" altLang="en-US" sz="2400" dirty="0">
                <a:latin typeface="Calibri" panose="020F0502020204030204" charset="0"/>
                <a:cs typeface="Calibri" panose="020F0502020204030204" charset="0"/>
                <a:sym typeface="+mn-lt"/>
              </a:rPr>
              <a:t>Small progress </a:t>
            </a:r>
            <a:r>
              <a:rPr lang="zh-CN" altLang="en-US" sz="2400" b="1" dirty="0">
                <a:solidFill>
                  <a:srgbClr val="FF0000"/>
                </a:solidFill>
                <a:latin typeface="Calibri" panose="020F0502020204030204" charset="0"/>
                <a:cs typeface="Calibri" panose="020F0502020204030204" charset="0"/>
                <a:sym typeface="+mn-lt"/>
              </a:rPr>
              <a:t>is not as significant as</a:t>
            </a:r>
            <a:r>
              <a:rPr lang="zh-CN" altLang="en-US" sz="2400" dirty="0">
                <a:latin typeface="Calibri" panose="020F0502020204030204" charset="0"/>
                <a:cs typeface="Calibri" panose="020F0502020204030204" charset="0"/>
                <a:sym typeface="+mn-lt"/>
              </a:rPr>
              <a:t> big progress, but it's </a:t>
            </a:r>
            <a:r>
              <a:rPr lang="zh-CN" altLang="en-US" sz="2400" b="1" dirty="0">
                <a:solidFill>
                  <a:srgbClr val="FF0000"/>
                </a:solidFill>
                <a:latin typeface="Calibri" panose="020F0502020204030204" charset="0"/>
                <a:cs typeface="Calibri" panose="020F0502020204030204" charset="0"/>
                <a:sym typeface="+mn-lt"/>
              </a:rPr>
              <a:t>better than nothing</a:t>
            </a:r>
            <a:r>
              <a:rPr lang="zh-CN" altLang="en-US" sz="2400" dirty="0">
                <a:latin typeface="Calibri" panose="020F0502020204030204" charset="0"/>
                <a:cs typeface="Calibri" panose="020F0502020204030204" charset="0"/>
                <a:sym typeface="+mn-lt"/>
              </a:rPr>
              <a:t>.</a:t>
            </a:r>
            <a:endParaRPr lang="zh-CN" altLang="en-US" sz="2400" dirty="0">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5"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5</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270625" cy="1405255"/>
          </a:xfrm>
        </p:spPr>
        <p:txBody>
          <a:bodyPr>
            <a:normAutofit/>
          </a:bodyPr>
          <a:p>
            <a:pPr marL="0" indent="0" algn="l">
              <a:lnSpc>
                <a:spcPct val="100000"/>
              </a:lnSpc>
              <a:spcBef>
                <a:spcPts val="0"/>
              </a:spcBef>
              <a:spcAft>
                <a:spcPts val="0"/>
              </a:spcAft>
              <a:buSzPct val="100000"/>
              <a:buNone/>
            </a:pPr>
            <a:r>
              <a:rPr lang="en-US" sz="3600" spc="260" dirty="0">
                <a:sym typeface="+mn-lt"/>
              </a:rPr>
              <a:t>Story telling</a:t>
            </a:r>
            <a:endParaRPr lang="en-US" sz="3600" spc="260" dirty="0">
              <a:sym typeface="+mn-lt"/>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63855" y="1330960"/>
            <a:ext cx="11637645" cy="5354320"/>
          </a:xfrm>
          <a:prstGeom prst="rect">
            <a:avLst/>
          </a:prstGeom>
          <a:noFill/>
        </p:spPr>
        <p:txBody>
          <a:bodyPr wrap="square" rtlCol="0">
            <a:spAutoFit/>
          </a:bodyPr>
          <a:lstStyle/>
          <a:p>
            <a:pPr indent="0" fontAlgn="auto">
              <a:lnSpc>
                <a:spcPts val="4560"/>
              </a:lnSpc>
            </a:pPr>
            <a:r>
              <a:rPr lang="zh-CN" altLang="en-US" sz="2800">
                <a:latin typeface="Calibri" panose="020F0502020204030204" charset="0"/>
                <a:cs typeface="Calibri" panose="020F0502020204030204" charset="0"/>
              </a:rPr>
              <a:t>1</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c</a:t>
            </a:r>
            <a:r>
              <a:rPr lang="zh-CN" altLang="en-US" sz="2800">
                <a:latin typeface="Calibri" panose="020F0502020204030204" charset="0"/>
                <a:cs typeface="Calibri" panose="020F0502020204030204" charset="0"/>
              </a:rPr>
              <a:t>hurch clock----used to strike the</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hours----damaged----silent ever since</a:t>
            </a:r>
            <a:endParaRPr lang="zh-CN" altLang="en-US" sz="2800">
              <a:latin typeface="Calibri" panose="020F0502020204030204" charset="0"/>
              <a:cs typeface="Calibri" panose="020F0502020204030204" charset="0"/>
            </a:endParaRPr>
          </a:p>
          <a:p>
            <a:pPr indent="0" fontAlgn="auto">
              <a:lnSpc>
                <a:spcPts val="4560"/>
              </a:lnSpc>
            </a:pPr>
            <a:r>
              <a:rPr lang="zh-CN" altLang="en-US" sz="2800">
                <a:latin typeface="Calibri" panose="020F0502020204030204" charset="0"/>
                <a:cs typeface="Calibri" panose="020F0502020204030204" charset="0"/>
              </a:rPr>
              <a:t>2</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o</a:t>
            </a:r>
            <a:r>
              <a:rPr lang="zh-CN" altLang="en-US" sz="2800">
                <a:latin typeface="Calibri" panose="020F0502020204030204" charset="0"/>
                <a:cs typeface="Calibri" panose="020F0502020204030204" charset="0"/>
              </a:rPr>
              <a:t>ne night----vicar woke up----clock striking</a:t>
            </a:r>
            <a:endParaRPr lang="zh-CN" altLang="en-US" sz="2800">
              <a:latin typeface="Calibri" panose="020F0502020204030204" charset="0"/>
              <a:cs typeface="Calibri" panose="020F0502020204030204" charset="0"/>
            </a:endParaRPr>
          </a:p>
          <a:p>
            <a:pPr indent="0" fontAlgn="auto">
              <a:lnSpc>
                <a:spcPts val="4560"/>
              </a:lnSpc>
            </a:pPr>
            <a:r>
              <a:rPr lang="zh-CN" altLang="en-US" sz="2800">
                <a:latin typeface="Calibri" panose="020F0502020204030204" charset="0"/>
                <a:cs typeface="Calibri" panose="020F0502020204030204" charset="0"/>
              </a:rPr>
              <a:t>3</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l</a:t>
            </a:r>
            <a:r>
              <a:rPr lang="zh-CN" altLang="en-US" sz="2800">
                <a:latin typeface="Calibri" panose="020F0502020204030204" charset="0"/>
                <a:cs typeface="Calibri" panose="020F0502020204030204" charset="0"/>
              </a:rPr>
              <a:t>ooked at watch---- one o'clock---- bell struck thirteen times</a:t>
            </a:r>
            <a:endParaRPr lang="zh-CN" altLang="en-US" sz="2800">
              <a:latin typeface="Calibri" panose="020F0502020204030204" charset="0"/>
              <a:cs typeface="Calibri" panose="020F0502020204030204" charset="0"/>
            </a:endParaRPr>
          </a:p>
          <a:p>
            <a:pPr indent="0" fontAlgn="auto">
              <a:lnSpc>
                <a:spcPts val="4560"/>
              </a:lnSpc>
            </a:pPr>
            <a:r>
              <a:rPr lang="zh-CN" altLang="en-US" sz="2800">
                <a:latin typeface="Calibri" panose="020F0502020204030204" charset="0"/>
                <a:cs typeface="Calibri" panose="020F0502020204030204" charset="0"/>
              </a:rPr>
              <a:t>4</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t</a:t>
            </a:r>
            <a:r>
              <a:rPr lang="zh-CN" altLang="en-US" sz="2800">
                <a:latin typeface="Calibri" panose="020F0502020204030204" charset="0"/>
                <a:cs typeface="Calibri" panose="020F0502020204030204" charset="0"/>
              </a:rPr>
              <a:t>orch----clock tower----going on</a:t>
            </a:r>
            <a:endParaRPr lang="zh-CN" altLang="en-US" sz="2800">
              <a:latin typeface="Calibri" panose="020F0502020204030204" charset="0"/>
              <a:cs typeface="Calibri" panose="020F0502020204030204" charset="0"/>
            </a:endParaRPr>
          </a:p>
          <a:p>
            <a:pPr indent="0" fontAlgn="auto">
              <a:lnSpc>
                <a:spcPts val="4560"/>
              </a:lnSpc>
            </a:pPr>
            <a:r>
              <a:rPr lang="zh-CN" altLang="en-US" sz="2800">
                <a:latin typeface="Calibri" panose="020F0502020204030204" charset="0"/>
                <a:cs typeface="Calibri" panose="020F0502020204030204" charset="0"/>
              </a:rPr>
              <a:t>5</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c</a:t>
            </a:r>
            <a:r>
              <a:rPr lang="zh-CN" altLang="en-US" sz="2800">
                <a:latin typeface="Calibri" panose="020F0502020204030204" charset="0"/>
                <a:cs typeface="Calibri" panose="020F0502020204030204" charset="0"/>
              </a:rPr>
              <a:t>aught sight----Bill Wilkins----local grocer</a:t>
            </a:r>
            <a:endParaRPr lang="zh-CN" altLang="en-US" sz="2800">
              <a:latin typeface="Calibri" panose="020F0502020204030204" charset="0"/>
              <a:cs typeface="Calibri" panose="020F0502020204030204" charset="0"/>
            </a:endParaRPr>
          </a:p>
          <a:p>
            <a:pPr indent="0" fontAlgn="auto">
              <a:lnSpc>
                <a:spcPts val="4560"/>
              </a:lnSpc>
            </a:pPr>
            <a:r>
              <a:rPr lang="zh-CN" altLang="en-US" sz="2800">
                <a:latin typeface="Calibri" panose="020F0502020204030204" charset="0"/>
                <a:cs typeface="Calibri" panose="020F0502020204030204" charset="0"/>
              </a:rPr>
              <a:t>6</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d</a:t>
            </a:r>
            <a:r>
              <a:rPr lang="zh-CN" altLang="en-US" sz="2800">
                <a:latin typeface="Calibri" panose="020F0502020204030204" charset="0"/>
                <a:cs typeface="Calibri" panose="020F0502020204030204" charset="0"/>
              </a:rPr>
              <a:t>oing? ----Trying ---- repair the bell----night after night----surprise</a:t>
            </a:r>
            <a:endParaRPr lang="zh-CN" altLang="en-US" sz="2800">
              <a:latin typeface="Calibri" panose="020F0502020204030204" charset="0"/>
              <a:cs typeface="Calibri" panose="020F0502020204030204" charset="0"/>
            </a:endParaRPr>
          </a:p>
          <a:p>
            <a:pPr indent="0" fontAlgn="auto">
              <a:lnSpc>
                <a:spcPts val="4560"/>
              </a:lnSpc>
            </a:pPr>
            <a:r>
              <a:rPr lang="zh-CN" altLang="en-US" sz="2800">
                <a:latin typeface="Calibri" panose="020F0502020204030204" charset="0"/>
                <a:cs typeface="Calibri" panose="020F0502020204030204" charset="0"/>
              </a:rPr>
              <a:t>7</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d</a:t>
            </a:r>
            <a:r>
              <a:rPr lang="zh-CN" altLang="en-US" sz="2800">
                <a:latin typeface="Calibri" panose="020F0502020204030204" charset="0"/>
                <a:cs typeface="Calibri" panose="020F0502020204030204" charset="0"/>
              </a:rPr>
              <a:t>id give me a surprise----woke up village----glad bell working</a:t>
            </a:r>
            <a:endParaRPr lang="zh-CN" altLang="en-US" sz="2800">
              <a:latin typeface="Calibri" panose="020F0502020204030204" charset="0"/>
              <a:cs typeface="Calibri" panose="020F0502020204030204" charset="0"/>
            </a:endParaRPr>
          </a:p>
          <a:p>
            <a:pPr indent="0" fontAlgn="auto">
              <a:lnSpc>
                <a:spcPts val="4560"/>
              </a:lnSpc>
            </a:pPr>
            <a:r>
              <a:rPr lang="zh-CN" altLang="en-US" sz="2800">
                <a:latin typeface="Calibri" panose="020F0502020204030204" charset="0"/>
                <a:cs typeface="Calibri" panose="020F0502020204030204" charset="0"/>
              </a:rPr>
              <a:t>8</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w</a:t>
            </a:r>
            <a:r>
              <a:rPr lang="zh-CN" altLang="en-US" sz="2800">
                <a:latin typeface="Calibri" panose="020F0502020204030204" charset="0"/>
                <a:cs typeface="Calibri" panose="020F0502020204030204" charset="0"/>
              </a:rPr>
              <a:t>orking----but one o'clock----thirteen times----nothing can do about it</a:t>
            </a:r>
            <a:endParaRPr lang="zh-CN" altLang="en-US" sz="2800">
              <a:latin typeface="Calibri" panose="020F0502020204030204" charset="0"/>
              <a:cs typeface="Calibri" panose="020F0502020204030204" charset="0"/>
            </a:endParaRPr>
          </a:p>
          <a:p>
            <a:pPr indent="0" fontAlgn="auto">
              <a:lnSpc>
                <a:spcPts val="4560"/>
              </a:lnSpc>
            </a:pPr>
            <a:r>
              <a:rPr lang="zh-CN" altLang="en-US" sz="2800">
                <a:latin typeface="Calibri" panose="020F0502020204030204" charset="0"/>
                <a:cs typeface="Calibri" panose="020F0502020204030204" charset="0"/>
              </a:rPr>
              <a:t>9</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g</a:t>
            </a:r>
            <a:r>
              <a:rPr lang="zh-CN" altLang="en-US" sz="2800">
                <a:latin typeface="Calibri" panose="020F0502020204030204" charset="0"/>
                <a:cs typeface="Calibri" panose="020F0502020204030204" charset="0"/>
              </a:rPr>
              <a:t>et used to it----thirteen better than nothing----cup of tea</a:t>
            </a:r>
            <a:endParaRPr lang="zh-CN" altLang="en-US" sz="2800">
              <a:latin typeface="Calibri" panose="020F0502020204030204" charset="0"/>
              <a:cs typeface="Calibri" panose="020F0502020204030204" charset="0"/>
            </a:endParaRPr>
          </a:p>
        </p:txBody>
      </p:sp>
      <p:sp>
        <p:nvSpPr>
          <p:cNvPr id="77" name="文本框 76"/>
          <p:cNvSpPr txBox="1"/>
          <p:nvPr/>
        </p:nvSpPr>
        <p:spPr>
          <a:xfrm>
            <a:off x="363855" y="528955"/>
            <a:ext cx="6103620" cy="755650"/>
          </a:xfrm>
          <a:prstGeom prst="rect">
            <a:avLst/>
          </a:prstGeom>
          <a:noFill/>
        </p:spPr>
        <p:txBody>
          <a:bodyPr wrap="square" rtlCol="0">
            <a:spAutoFit/>
          </a:bodyPr>
          <a:p>
            <a:pPr>
              <a:lnSpc>
                <a:spcPct val="120000"/>
              </a:lnSpc>
            </a:pPr>
            <a:r>
              <a:rPr lang="en-US" altLang="zh-CN" sz="3600" b="1" dirty="0">
                <a:highlight>
                  <a:srgbClr val="FFFF00"/>
                </a:highlight>
                <a:latin typeface="Calibri" panose="020F0502020204030204" charset="0"/>
                <a:cs typeface="Calibri" panose="020F0502020204030204" charset="0"/>
                <a:sym typeface="+mn-lt"/>
              </a:rPr>
              <a:t>Story-telling</a:t>
            </a:r>
            <a:endParaRPr lang="en-US" altLang="zh-CN" sz="3600" b="1" dirty="0">
              <a:highlight>
                <a:srgbClr val="FFFF00"/>
              </a:highlight>
              <a:latin typeface="Calibri" panose="020F0502020204030204" charset="0"/>
              <a:cs typeface="Calibri" panose="020F0502020204030204" charset="0"/>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6</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p:txBody>
          <a:bodyPr>
            <a:normAutofit/>
          </a:bodyPr>
          <a:p>
            <a:pPr marL="0" indent="0" algn="l">
              <a:lnSpc>
                <a:spcPct val="100000"/>
              </a:lnSpc>
              <a:spcBef>
                <a:spcPts val="0"/>
              </a:spcBef>
              <a:spcAft>
                <a:spcPts val="0"/>
              </a:spcAft>
              <a:buSzPct val="100000"/>
              <a:buNone/>
            </a:pPr>
            <a:r>
              <a:rPr lang="en-US" sz="4200" spc="260" dirty="0">
                <a:sym typeface="+mn-lt"/>
              </a:rPr>
              <a:t>Summary writing</a:t>
            </a:r>
            <a:endParaRPr lang="en-US" sz="4200" spc="260" dirty="0">
              <a:sym typeface="+mn-lt"/>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 name="图片 1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57225"/>
          </a:xfrm>
          <a:prstGeom prst="rect">
            <a:avLst/>
          </a:prstGeom>
        </p:spPr>
      </p:pic>
      <p:pic>
        <p:nvPicPr>
          <p:cNvPr id="11" name="图片 10"/>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57225"/>
          </a:xfrm>
          <a:prstGeom prst="rect">
            <a:avLst/>
          </a:prstGeom>
        </p:spPr>
      </p:pic>
      <p:sp>
        <p:nvSpPr>
          <p:cNvPr id="5" name="文本框 4"/>
          <p:cNvSpPr txBox="1"/>
          <p:nvPr>
            <p:custDataLst>
              <p:tags r:id="rId7"/>
            </p:custDataLst>
          </p:nvPr>
        </p:nvSpPr>
        <p:spPr>
          <a:xfrm>
            <a:off x="5549900" y="2079625"/>
            <a:ext cx="5791835" cy="1596390"/>
          </a:xfrm>
          <a:prstGeom prst="rect">
            <a:avLst/>
          </a:prstGeom>
          <a:noFill/>
        </p:spPr>
        <p:txBody>
          <a:bodyPr wrap="square" lIns="101600" tIns="38100" rIns="76200" bIns="38100" rtlCol="0" anchor="ctr" anchorCtr="0">
            <a:noAutofit/>
          </a:bodyPr>
          <a:lstStyle>
            <a:defPPr>
              <a:defRPr lang="zh-CN"/>
            </a:defPPr>
            <a:lvl1pPr>
              <a:defRPr sz="2400" spc="200">
                <a:latin typeface="微软雅黑" panose="020B0503020204020204" charset="-122"/>
                <a:ea typeface="微软雅黑" panose="020B0503020204020204" charset="-122"/>
              </a:defRPr>
            </a:lvl1pPr>
          </a:lstStyle>
          <a:p>
            <a:pPr>
              <a:lnSpc>
                <a:spcPct val="130000"/>
              </a:lnSpc>
            </a:pPr>
            <a:r>
              <a:rPr lang="en-US" altLang="zh-CN" sz="4400" b="1" spc="300">
                <a:solidFill>
                  <a:schemeClr val="accent1"/>
                </a:solidFill>
                <a:latin typeface="Calibri" panose="020F0502020204030204" charset="0"/>
                <a:ea typeface="微软雅黑" panose="020B0503020204020204" charset="-122"/>
                <a:cs typeface="Calibri" panose="020F0502020204030204" charset="0"/>
              </a:rPr>
              <a:t>Lesson2</a:t>
            </a:r>
            <a:endParaRPr lang="en-US" altLang="zh-CN" sz="4400" b="1" spc="300">
              <a:solidFill>
                <a:schemeClr val="accent1"/>
              </a:solidFill>
              <a:latin typeface="Calibri" panose="020F0502020204030204" charset="0"/>
              <a:ea typeface="微软雅黑" panose="020B0503020204020204" charset="-122"/>
              <a:cs typeface="Calibri" panose="020F0502020204030204" charset="0"/>
            </a:endParaRPr>
          </a:p>
          <a:p>
            <a:pPr>
              <a:lnSpc>
                <a:spcPct val="130000"/>
              </a:lnSpc>
            </a:pPr>
            <a:r>
              <a:rPr lang="en-US" altLang="zh-CN" sz="4400" b="1" spc="300">
                <a:solidFill>
                  <a:schemeClr val="accent1"/>
                </a:solidFill>
                <a:latin typeface="Calibri" panose="020F0502020204030204" charset="0"/>
                <a:ea typeface="微软雅黑" panose="020B0503020204020204" charset="-122"/>
                <a:cs typeface="Calibri" panose="020F0502020204030204" charset="0"/>
              </a:rPr>
              <a:t>Thirteen equals one</a:t>
            </a:r>
            <a:endParaRPr lang="zh-CN" altLang="en-US" sz="4400" b="1" spc="300">
              <a:solidFill>
                <a:schemeClr val="accent1"/>
              </a:solidFill>
              <a:latin typeface="Calibri" panose="020F0502020204030204" charset="0"/>
              <a:ea typeface="微软雅黑" panose="020B0503020204020204" charset="-122"/>
              <a:cs typeface="Calibri" panose="020F0502020204030204" charset="0"/>
            </a:endParaRPr>
          </a:p>
        </p:txBody>
      </p:sp>
      <p:pic>
        <p:nvPicPr>
          <p:cNvPr id="10" name="图片 9"/>
          <p:cNvPicPr>
            <a:picLocks noChangeAspect="1"/>
          </p:cNvPicPr>
          <p:nvPr>
            <p:custDataLst>
              <p:tags r:id="rId8"/>
            </p:custDataLst>
          </p:nvPr>
        </p:nvPicPr>
        <p:blipFill>
          <a:blip r:embed="rId9"/>
          <a:srcRect l="5589" r="5589"/>
          <a:stretch>
            <a:fillRect/>
          </a:stretch>
        </p:blipFill>
        <p:spPr>
          <a:xfrm>
            <a:off x="500294" y="0"/>
            <a:ext cx="4572000" cy="6858000"/>
          </a:xfrm>
          <a:prstGeom prst="rect">
            <a:avLst/>
          </a:prstGeom>
        </p:spPr>
      </p:pic>
      <p:sp>
        <p:nvSpPr>
          <p:cNvPr id="120" name="任意多边形: 形状 119"/>
          <p:cNvSpPr/>
          <p:nvPr>
            <p:custDataLst>
              <p:tags r:id="rId10"/>
            </p:custDataLst>
          </p:nvPr>
        </p:nvSpPr>
        <p:spPr>
          <a:xfrm>
            <a:off x="3937549" y="1284017"/>
            <a:ext cx="3187700" cy="3187700"/>
          </a:xfrm>
          <a:custGeom>
            <a:avLst/>
            <a:gdLst>
              <a:gd name="connsiteX0" fmla="*/ 0 w 3695700"/>
              <a:gd name="connsiteY0" fmla="*/ 0 h 3695700"/>
              <a:gd name="connsiteX1" fmla="*/ 3695700 w 3695700"/>
              <a:gd name="connsiteY1" fmla="*/ 0 h 3695700"/>
              <a:gd name="connsiteX2" fmla="*/ 3695700 w 3695700"/>
              <a:gd name="connsiteY2" fmla="*/ 908050 h 3695700"/>
              <a:gd name="connsiteX3" fmla="*/ 3578225 w 3695700"/>
              <a:gd name="connsiteY3" fmla="*/ 908050 h 3695700"/>
              <a:gd name="connsiteX4" fmla="*/ 3578225 w 3695700"/>
              <a:gd name="connsiteY4" fmla="*/ 117475 h 3695700"/>
              <a:gd name="connsiteX5" fmla="*/ 117475 w 3695700"/>
              <a:gd name="connsiteY5" fmla="*/ 117475 h 3695700"/>
              <a:gd name="connsiteX6" fmla="*/ 117475 w 3695700"/>
              <a:gd name="connsiteY6" fmla="*/ 3578225 h 3695700"/>
              <a:gd name="connsiteX7" fmla="*/ 3578225 w 3695700"/>
              <a:gd name="connsiteY7" fmla="*/ 3578225 h 3695700"/>
              <a:gd name="connsiteX8" fmla="*/ 3578225 w 3695700"/>
              <a:gd name="connsiteY8" fmla="*/ 2787650 h 3695700"/>
              <a:gd name="connsiteX9" fmla="*/ 3695700 w 3695700"/>
              <a:gd name="connsiteY9" fmla="*/ 2787650 h 3695700"/>
              <a:gd name="connsiteX10" fmla="*/ 3695700 w 3695700"/>
              <a:gd name="connsiteY10" fmla="*/ 3695700 h 3695700"/>
              <a:gd name="connsiteX11" fmla="*/ 0 w 3695700"/>
              <a:gd name="connsiteY11" fmla="*/ 36957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5700" h="3695700">
                <a:moveTo>
                  <a:pt x="0" y="0"/>
                </a:moveTo>
                <a:lnTo>
                  <a:pt x="3695700" y="0"/>
                </a:lnTo>
                <a:lnTo>
                  <a:pt x="3695700" y="908050"/>
                </a:lnTo>
                <a:lnTo>
                  <a:pt x="3578225" y="908050"/>
                </a:lnTo>
                <a:lnTo>
                  <a:pt x="3578225" y="117475"/>
                </a:lnTo>
                <a:lnTo>
                  <a:pt x="117475" y="117475"/>
                </a:lnTo>
                <a:lnTo>
                  <a:pt x="117475" y="3578225"/>
                </a:lnTo>
                <a:lnTo>
                  <a:pt x="3578225" y="3578225"/>
                </a:lnTo>
                <a:lnTo>
                  <a:pt x="3578225" y="2787650"/>
                </a:lnTo>
                <a:lnTo>
                  <a:pt x="3695700" y="2787650"/>
                </a:lnTo>
                <a:lnTo>
                  <a:pt x="3695700" y="3695700"/>
                </a:lnTo>
                <a:lnTo>
                  <a:pt x="0" y="36957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40030" y="121920"/>
            <a:ext cx="11353800" cy="770255"/>
          </a:xfrm>
          <a:prstGeom prst="rect">
            <a:avLst/>
          </a:prstGeom>
          <a:noFill/>
        </p:spPr>
        <p:txBody>
          <a:bodyPr wrap="square" rtlCol="0">
            <a:noAutofit/>
          </a:bodyPr>
          <a:lstStyle/>
          <a:p>
            <a:pPr>
              <a:lnSpc>
                <a:spcPct val="130000"/>
              </a:lnSpc>
              <a:spcBef>
                <a:spcPts val="600"/>
              </a:spcBef>
            </a:pPr>
            <a:r>
              <a:rPr kumimoji="1" lang="en-US" altLang="zh-CN" sz="3200" b="1" kern="0" dirty="0">
                <a:highlight>
                  <a:srgbClr val="FFFF00"/>
                </a:highlight>
                <a:latin typeface="Calibri" panose="020F0502020204030204" charset="0"/>
                <a:ea typeface="Times New Roman" panose="02020603050405020304" charset="0"/>
                <a:cs typeface="Calibri" panose="020F0502020204030204" charset="0"/>
                <a:sym typeface="+mn-lt"/>
              </a:rPr>
              <a:t>Answer the following questions with complete sentences</a:t>
            </a:r>
            <a:r>
              <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rPr>
              <a:t>.</a:t>
            </a: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p:txBody>
      </p:sp>
      <p:sp>
        <p:nvSpPr>
          <p:cNvPr id="7" name="文本框 6"/>
          <p:cNvSpPr txBox="1"/>
          <p:nvPr/>
        </p:nvSpPr>
        <p:spPr>
          <a:xfrm>
            <a:off x="322580" y="805815"/>
            <a:ext cx="11546205" cy="5948680"/>
          </a:xfrm>
          <a:prstGeom prst="rect">
            <a:avLst/>
          </a:prstGeom>
          <a:noFill/>
        </p:spPr>
        <p:txBody>
          <a:bodyPr wrap="square" rtlCol="0">
            <a:noAutofit/>
          </a:bodyPr>
          <a:lstStyle/>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1. What woke the vicar up?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2. What was the time?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3. How many times did the clock strike?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4. Where did the vicar go?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5. What did he take with him? </a:t>
            </a:r>
            <a:endParaRPr kumimoji="1" lang="zh-CN" altLang="en-US" sz="2800" kern="0" dirty="0" smtClean="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6. Whom did he see in the clock tower?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7. What did Bill Wilkins say he was trying to do?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8. Had Bill Wilkins succeeded in repairing the clock or not?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9. Was the vicar pleased or angry?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10. What did he offer the grocer?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endParaRPr kumimoji="1" lang="zh-CN" altLang="en-US" sz="1200" kern="0" dirty="0">
              <a:latin typeface="Calibri" panose="020F0502020204030204" charset="0"/>
              <a:ea typeface="微软雅黑" panose="020B0503020204020204" charset="-122"/>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652780" y="1412875"/>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652779" y="2741400"/>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652869" y="4187036"/>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312545" y="424815"/>
            <a:ext cx="10073005" cy="4211955"/>
          </a:xfrm>
          <a:prstGeom prst="rect">
            <a:avLst/>
          </a:prstGeom>
          <a:noFill/>
        </p:spPr>
        <p:txBody>
          <a:bodyPr wrap="square" rtlCol="0" anchor="t">
            <a:noAutofit/>
          </a:bodyPr>
          <a:p>
            <a:pPr>
              <a:lnSpc>
                <a:spcPct val="130000"/>
              </a:lnSpc>
              <a:spcBef>
                <a:spcPts val="600"/>
              </a:spcBef>
            </a:pPr>
            <a:r>
              <a:rPr kumimoji="1" lang="en-US" altLang="zh-CN" sz="3200" kern="0" dirty="0" smtClean="0">
                <a:solidFill>
                  <a:schemeClr val="tx1"/>
                </a:solidFill>
                <a:latin typeface="Calibri" panose="020F0502020204030204" charset="0"/>
                <a:ea typeface="Times New Roman" panose="02020603050405020304" charset="0"/>
                <a:cs typeface="Calibri" panose="020F0502020204030204" charset="0"/>
                <a:sym typeface="+mn-lt"/>
              </a:rPr>
              <a:t>1. What </a:t>
            </a:r>
            <a:r>
              <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rPr>
              <a:t>woke the vicar up? </a:t>
            </a:r>
            <a:r>
              <a:rPr kumimoji="1" lang="en-US" altLang="zh-CN" sz="3200" kern="0" dirty="0" smtClean="0">
                <a:solidFill>
                  <a:schemeClr val="bg1"/>
                </a:solidFill>
                <a:latin typeface="Calibri" panose="020F0502020204030204" charset="0"/>
                <a:ea typeface="Times New Roman" panose="02020603050405020304" charset="0"/>
                <a:cs typeface="Calibri" panose="020F0502020204030204" charset="0"/>
                <a:sym typeface="+mn-lt"/>
              </a:rPr>
              <a:t> </a:t>
            </a:r>
            <a:r>
              <a:rPr kumimoji="1" lang="en-US" altLang="zh-CN" sz="3200" kern="0" dirty="0">
                <a:solidFill>
                  <a:schemeClr val="bg1"/>
                </a:solidFill>
                <a:latin typeface="Calibri" panose="020F0502020204030204" charset="0"/>
                <a:ea typeface="Times New Roman" panose="02020603050405020304" charset="0"/>
                <a:cs typeface="Calibri" panose="020F0502020204030204" charset="0"/>
                <a:sym typeface="+mn-lt"/>
              </a:rPr>
              <a:t>woke the vicar up? </a:t>
            </a:r>
            <a:endParaRPr kumimoji="1" lang="en-US" altLang="zh-CN" sz="3200" kern="0" dirty="0" smtClean="0">
              <a:solidFill>
                <a:schemeClr val="bg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b="1" kern="0" dirty="0" smtClean="0">
                <a:solidFill>
                  <a:schemeClr val="accent4"/>
                </a:solidFill>
                <a:latin typeface="Calibri" panose="020F0502020204030204" charset="0"/>
                <a:ea typeface="Times New Roman" panose="02020603050405020304" charset="0"/>
                <a:cs typeface="Calibri" panose="020F0502020204030204" charset="0"/>
                <a:sym typeface="+mn-lt"/>
              </a:rPr>
              <a:t>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The </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church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clock striking the hours woke the vicar </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up.</a:t>
            </a:r>
            <a:r>
              <a:rPr kumimoji="1" lang="en-US" altLang="zh-CN" sz="3200" b="1" kern="0" dirty="0" smtClean="0">
                <a:solidFill>
                  <a:srgbClr val="FF0000"/>
                </a:solidFill>
                <a:latin typeface="Calibri" panose="020F0502020204030204" charset="0"/>
                <a:ea typeface="Times New Roman" panose="02020603050405020304" charset="0"/>
                <a:cs typeface="Calibri" panose="020F0502020204030204" charset="0"/>
                <a:sym typeface="+mn-lt"/>
              </a:rPr>
              <a:t> </a:t>
            </a:r>
            <a:endParaRPr kumimoji="1" lang="en-US" altLang="zh-CN" sz="3200" b="1"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rPr>
              <a:t>2. What was the time? </a:t>
            </a:r>
            <a:endParaRPr kumimoji="1" lang="en-US" altLang="zh-CN" sz="3200" kern="0" dirty="0" smtClean="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b="1" kern="0" dirty="0" smtClean="0">
                <a:solidFill>
                  <a:schemeClr val="tx1"/>
                </a:solidFill>
                <a:latin typeface="Calibri" panose="020F0502020204030204" charset="0"/>
                <a:ea typeface="Times New Roman" panose="02020603050405020304" charset="0"/>
                <a:cs typeface="Calibri" panose="020F0502020204030204" charset="0"/>
                <a:sym typeface="+mn-lt"/>
              </a:rPr>
              <a:t> </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It was one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o’clock in the morning. </a:t>
            </a:r>
            <a:endParaRPr kumimoji="1" lang="en-US" altLang="zh-CN" sz="3200" b="1"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kern="0" dirty="0" smtClean="0">
                <a:solidFill>
                  <a:schemeClr val="tx1"/>
                </a:solidFill>
                <a:latin typeface="Calibri" panose="020F0502020204030204" charset="0"/>
                <a:ea typeface="Times New Roman" panose="02020603050405020304" charset="0"/>
                <a:cs typeface="Calibri" panose="020F0502020204030204" charset="0"/>
                <a:sym typeface="+mn-lt"/>
              </a:rPr>
              <a:t>3</a:t>
            </a:r>
            <a:r>
              <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rPr>
              <a:t>. How many times did the clock strike? </a:t>
            </a:r>
            <a:endParaRPr kumimoji="1" lang="en-US" altLang="zh-CN" sz="3200" kern="0" dirty="0" smtClean="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 </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The clock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struck 13 times. </a:t>
            </a:r>
            <a:endParaRPr kumimoji="1" lang="en-US" altLang="zh-CN" sz="3200" b="1" kern="0" dirty="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solidFill>
                  <a:schemeClr val="tx1"/>
                </a:solidFill>
                <a:latin typeface="Times New Roman" panose="02020603050405020304" charset="0"/>
                <a:ea typeface="Times New Roman" panose="02020603050405020304" charset="0"/>
                <a:cs typeface="Times New Roman" panose="02020603050405020304" charset="0"/>
                <a:sym typeface="+mn-lt"/>
              </a:rPr>
              <a:t> </a:t>
            </a:r>
            <a:endParaRPr kumimoji="1" lang="en-US" altLang="zh-CN" sz="2800" kern="0" dirty="0" smtClean="0">
              <a:solidFill>
                <a:schemeClr val="tx1"/>
              </a:solidFill>
              <a:latin typeface="Times New Roman" panose="02020603050405020304" charset="0"/>
              <a:ea typeface="Times New Roman" panose="02020603050405020304" charset="0"/>
              <a:cs typeface="Times New Roman" panose="02020603050405020304" charset="0"/>
              <a:sym typeface="+mn-lt"/>
            </a:endParaRPr>
          </a:p>
        </p:txBody>
      </p:sp>
      <p:sp>
        <p:nvSpPr>
          <p:cNvPr id="11" name="文本框 10"/>
          <p:cNvSpPr txBox="1"/>
          <p:nvPr/>
        </p:nvSpPr>
        <p:spPr>
          <a:xfrm>
            <a:off x="1398270" y="4744085"/>
            <a:ext cx="10267315" cy="2011045"/>
          </a:xfrm>
          <a:prstGeom prst="rect">
            <a:avLst/>
          </a:prstGeom>
          <a:noFill/>
        </p:spPr>
        <p:txBody>
          <a:bodyPr wrap="square" rtlCol="0" anchor="t">
            <a:spAutoFit/>
          </a:bodyPr>
          <a:p>
            <a:pPr algn="just">
              <a:lnSpc>
                <a:spcPct val="130000"/>
              </a:lnSpc>
            </a:pPr>
            <a:r>
              <a:rPr kumimoji="1" lang="en-US" altLang="zh-CN" sz="3200" b="1" dirty="0">
                <a:latin typeface="Calibri" panose="020F0502020204030204" charset="0"/>
                <a:ea typeface="Chalkboard SE" charset="0"/>
                <a:cs typeface="Calibri" panose="020F0502020204030204" charset="0"/>
                <a:sym typeface="+mn-ea"/>
              </a:rPr>
              <a:t>1+2+3:</a:t>
            </a:r>
            <a:endParaRPr kumimoji="1" lang="en-US" altLang="zh-CN" sz="3200" b="1" dirty="0">
              <a:solidFill>
                <a:schemeClr val="tx1"/>
              </a:solidFill>
              <a:latin typeface="Calibri" panose="020F0502020204030204" charset="0"/>
              <a:ea typeface="Chalkboard SE" charset="0"/>
              <a:cs typeface="Calibri" panose="020F0502020204030204" charset="0"/>
            </a:endParaRPr>
          </a:p>
          <a:p>
            <a:pPr algn="just">
              <a:lnSpc>
                <a:spcPct val="130000"/>
              </a:lnSpc>
            </a:pPr>
            <a:r>
              <a:rPr kumimoji="1" lang="en-US" altLang="zh-CN" sz="3200" b="1" dirty="0">
                <a:solidFill>
                  <a:srgbClr val="FF0000"/>
                </a:solidFill>
                <a:latin typeface="Calibri" panose="020F0502020204030204" charset="0"/>
                <a:ea typeface="Chalkboard SE" charset="0"/>
                <a:cs typeface="Calibri" panose="020F0502020204030204" charset="0"/>
                <a:sym typeface="+mn-ea"/>
              </a:rPr>
              <a:t>At</a:t>
            </a:r>
            <a:r>
              <a:rPr kumimoji="1" lang="en-US" altLang="zh-CN" sz="3200" b="1" dirty="0">
                <a:latin typeface="Calibri" panose="020F0502020204030204" charset="0"/>
                <a:ea typeface="Chalkboard SE" charset="0"/>
                <a:cs typeface="Calibri" panose="020F0502020204030204" charset="0"/>
                <a:sym typeface="+mn-ea"/>
              </a:rPr>
              <a:t> one o’clock in the morning, the church clock striking the hours woke the vicar up </a:t>
            </a:r>
            <a:r>
              <a:rPr kumimoji="1" lang="en-US" altLang="zh-CN" sz="3200" b="1" dirty="0">
                <a:solidFill>
                  <a:srgbClr val="FF0000"/>
                </a:solidFill>
                <a:latin typeface="Calibri" panose="020F0502020204030204" charset="0"/>
                <a:ea typeface="Chalkboard SE" charset="0"/>
                <a:cs typeface="Calibri" panose="020F0502020204030204" charset="0"/>
                <a:sym typeface="+mn-ea"/>
              </a:rPr>
              <a:t>as</a:t>
            </a:r>
            <a:r>
              <a:rPr kumimoji="1" lang="en-US" altLang="zh-CN" sz="3200" b="1" dirty="0">
                <a:latin typeface="Calibri" panose="020F0502020204030204" charset="0"/>
                <a:ea typeface="Chalkboard SE" charset="0"/>
                <a:cs typeface="Calibri" panose="020F0502020204030204" charset="0"/>
                <a:sym typeface="+mn-ea"/>
              </a:rPr>
              <a:t> it struck 13 times. </a:t>
            </a:r>
            <a:endParaRPr kumimoji="1" lang="en-US" altLang="zh-CN" sz="3200" b="1" dirty="0">
              <a:latin typeface="Calibri" panose="020F0502020204030204" charset="0"/>
              <a:ea typeface="Chalkboard SE"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linds(horizontal)">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linds(horizontal)">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blinds(horizontal)">
                                      <p:cBhvr>
                                        <p:cTn id="47" dur="5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linds(horizontal)">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blinds(horizontal)">
                                      <p:cBhvr>
                                        <p:cTn id="5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6" grpId="0" bldLvl="0" animBg="1"/>
      <p:bldP spid="6" grpId="1" animBg="1"/>
      <p:bldP spid="4" grpId="0" bldLvl="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314648" y="3301721"/>
            <a:ext cx="526942" cy="4184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15004" y="1900404"/>
            <a:ext cx="526942" cy="4270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1043940" y="985520"/>
            <a:ext cx="10104755" cy="2734945"/>
          </a:xfrm>
          <a:prstGeom prst="rect">
            <a:avLst/>
          </a:prstGeom>
          <a:noFill/>
        </p:spPr>
        <p:txBody>
          <a:bodyPr wrap="square" rtlCol="0">
            <a:noAutofit/>
          </a:bodyPr>
          <a:lstStyle/>
          <a:p>
            <a:pPr>
              <a:lnSpc>
                <a:spcPct val="130000"/>
              </a:lnSpc>
              <a:spcBef>
                <a:spcPts val="600"/>
              </a:spcBef>
            </a:pPr>
            <a:r>
              <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rPr>
              <a:t>4. Where did the vicar go? </a:t>
            </a:r>
            <a:endPar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The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vicar went up into the clock </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tower. </a:t>
            </a:r>
            <a:endPar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rPr>
              <a:t>5. What did he take with him? </a:t>
            </a:r>
            <a:endPar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He took a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torch with </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him.</a:t>
            </a:r>
            <a:endPar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lang="zh-CN" altLang="zh-CN" sz="2800" b="1" dirty="0">
                <a:solidFill>
                  <a:srgbClr val="C00000"/>
                </a:solidFill>
                <a:latin typeface="Calibri" panose="020F0502020204030204" charset="0"/>
                <a:ea typeface="Times New Roman" panose="02020603050405020304" charset="0"/>
                <a:cs typeface="Calibri" panose="020F0502020204030204" charset="0"/>
              </a:rPr>
              <a:t> </a:t>
            </a:r>
            <a:endPar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endParaRPr>
          </a:p>
        </p:txBody>
      </p:sp>
      <p:sp>
        <p:nvSpPr>
          <p:cNvPr id="2" name="文本框 1"/>
          <p:cNvSpPr txBox="1"/>
          <p:nvPr/>
        </p:nvSpPr>
        <p:spPr>
          <a:xfrm>
            <a:off x="1151255" y="4045585"/>
            <a:ext cx="9921240" cy="2294255"/>
          </a:xfrm>
          <a:prstGeom prst="rect">
            <a:avLst/>
          </a:prstGeom>
          <a:noFill/>
        </p:spPr>
        <p:txBody>
          <a:bodyPr wrap="square" rtlCol="0" anchor="t">
            <a:spAutoFit/>
          </a:bodyPr>
          <a:p>
            <a:pPr>
              <a:lnSpc>
                <a:spcPct val="150000"/>
              </a:lnSpc>
              <a:spcBef>
                <a:spcPts val="600"/>
              </a:spcBef>
            </a:pPr>
            <a:r>
              <a:rPr kumimoji="1" lang="en-US" altLang="zh-CN" sz="4000" dirty="0" smtClean="0">
                <a:latin typeface="Calibri" panose="020F0502020204030204" charset="0"/>
                <a:ea typeface="Chalkboard SE" charset="0"/>
                <a:cs typeface="Calibri" panose="020F0502020204030204" charset="0"/>
                <a:sym typeface="+mn-ea"/>
              </a:rPr>
              <a:t>4+5:</a:t>
            </a:r>
            <a:endParaRPr kumimoji="1" lang="en-US" altLang="zh-CN" sz="4000" dirty="0" smtClean="0">
              <a:solidFill>
                <a:schemeClr val="tx1"/>
              </a:solidFill>
              <a:latin typeface="Calibri" panose="020F0502020204030204" charset="0"/>
              <a:ea typeface="Chalkboard SE" charset="0"/>
              <a:cs typeface="Calibri" panose="020F0502020204030204" charset="0"/>
            </a:endParaRPr>
          </a:p>
          <a:p>
            <a:pPr algn="just">
              <a:lnSpc>
                <a:spcPct val="130000"/>
              </a:lnSpc>
            </a:pPr>
            <a:r>
              <a:rPr lang="en-US" altLang="zh-CN" sz="3200" b="1" dirty="0">
                <a:latin typeface="Calibri" panose="020F0502020204030204" charset="0"/>
                <a:ea typeface="Chalkboard SE" charset="0"/>
                <a:cs typeface="Calibri" panose="020F0502020204030204" charset="0"/>
                <a:sym typeface="+mn-ea"/>
              </a:rPr>
              <a:t>The vicar went up into the clock tower, </a:t>
            </a:r>
            <a:r>
              <a:rPr lang="en-US" altLang="zh-CN" sz="3200" b="1" dirty="0">
                <a:solidFill>
                  <a:srgbClr val="FF0000"/>
                </a:solidFill>
                <a:latin typeface="Calibri" panose="020F0502020204030204" charset="0"/>
                <a:ea typeface="Chalkboard SE" charset="0"/>
                <a:cs typeface="Calibri" panose="020F0502020204030204" charset="0"/>
                <a:sym typeface="+mn-ea"/>
              </a:rPr>
              <a:t>taking</a:t>
            </a:r>
            <a:r>
              <a:rPr lang="en-US" altLang="zh-CN" sz="3200" b="1" dirty="0">
                <a:latin typeface="Calibri" panose="020F0502020204030204" charset="0"/>
                <a:ea typeface="Chalkboard SE" charset="0"/>
                <a:cs typeface="Calibri" panose="020F0502020204030204" charset="0"/>
                <a:sym typeface="+mn-ea"/>
              </a:rPr>
              <a:t> a torch with him.</a:t>
            </a:r>
            <a:endParaRPr lang="en-US" altLang="zh-CN" sz="3200" b="1" dirty="0">
              <a:latin typeface="Calibri" panose="020F0502020204030204" charset="0"/>
              <a:ea typeface="Chalkboard SE"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linds(horizont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blinds(horizontal)">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blinds(horizontal)">
                                      <p:cBhvr>
                                        <p:cTn id="4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0" grpId="0" bldLvl="0" animBg="1"/>
      <p:bldP spid="10" grpId="1" animBg="1"/>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右箭头 13"/>
          <p:cNvSpPr/>
          <p:nvPr/>
        </p:nvSpPr>
        <p:spPr>
          <a:xfrm>
            <a:off x="372745" y="2701290"/>
            <a:ext cx="414020" cy="427355"/>
          </a:xfrm>
          <a:prstGeom prst="rightArrow">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n>
                <a:solidFill>
                  <a:srgbClr val="FF0000"/>
                </a:solidFill>
              </a:ln>
              <a:solidFill>
                <a:srgbClr val="FF0000"/>
              </a:solidFill>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72849" y="1487497"/>
            <a:ext cx="413721" cy="427055"/>
          </a:xfrm>
          <a:prstGeom prst="rightArrow">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n>
                <a:solidFill>
                  <a:srgbClr val="FF0000"/>
                </a:solidFill>
              </a:ln>
              <a:solidFill>
                <a:srgbClr val="FF0000"/>
              </a:solidFill>
              <a:latin typeface="Calibri" panose="020F0502020204030204" charset="0"/>
              <a:ea typeface="微软雅黑" panose="020B0503020204020204" charset="-122"/>
              <a:cs typeface="Calibri" panose="020F0502020204030204" charset="0"/>
            </a:endParaRPr>
          </a:p>
        </p:txBody>
      </p:sp>
      <p:sp>
        <p:nvSpPr>
          <p:cNvPr id="2" name="右箭头 1"/>
          <p:cNvSpPr/>
          <p:nvPr/>
        </p:nvSpPr>
        <p:spPr>
          <a:xfrm>
            <a:off x="372965" y="3915014"/>
            <a:ext cx="413721" cy="427055"/>
          </a:xfrm>
          <a:prstGeom prst="rightArrow">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
        <p:nvSpPr>
          <p:cNvPr id="4" name="文本框 3"/>
          <p:cNvSpPr txBox="1"/>
          <p:nvPr/>
        </p:nvSpPr>
        <p:spPr>
          <a:xfrm>
            <a:off x="1102995" y="631190"/>
            <a:ext cx="9986010" cy="3923665"/>
          </a:xfrm>
          <a:prstGeom prst="rect">
            <a:avLst/>
          </a:prstGeom>
          <a:noFill/>
        </p:spPr>
        <p:txBody>
          <a:bodyPr wrap="square" rtlCol="0">
            <a:noAutofit/>
          </a:bodyPr>
          <a:p>
            <a:pPr>
              <a:lnSpc>
                <a:spcPct val="13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6. He saw Bill Wilkins, the local grocer in the clock tower.</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He saw Bill Wilkins, the local grocer in the clock tower.</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7.</a:t>
            </a:r>
            <a:r>
              <a:rPr kumimoji="1" lang="en-US" altLang="zh-CN" sz="2800" kern="0" dirty="0">
                <a:latin typeface="Calibri" panose="020F0502020204030204" charset="0"/>
                <a:ea typeface="Times New Roman" panose="02020603050405020304" charset="0"/>
                <a:cs typeface="Calibri" panose="020F0502020204030204" charset="0"/>
                <a:sym typeface="+mn-lt"/>
              </a:rPr>
              <a:t>What did Bill Wilkins say he was trying to do? </a:t>
            </a:r>
            <a:endParaRPr kumimoji="1" lang="en-US" altLang="zh-CN" sz="2800" kern="0" dirty="0" smtClean="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H</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e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was trying to repair the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clock.</a:t>
            </a:r>
            <a:endParaRPr kumimoji="1" lang="en-US" altLang="zh-CN" sz="2800" kern="0" dirty="0" smtClean="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8. Had Bill Wilkins succeeded in repairing the clock or not? </a:t>
            </a:r>
            <a:endPar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He hadn’t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succeeded because at one o’clock it struck thirteen times.</a:t>
            </a:r>
            <a:r>
              <a:rPr kumimoji="1" lang="en-US" altLang="zh-CN" sz="2800" kern="0" dirty="0">
                <a:solidFill>
                  <a:schemeClr val="accent4"/>
                </a:solidFill>
                <a:latin typeface="Calibri" panose="020F0502020204030204" charset="0"/>
                <a:ea typeface="Times New Roman" panose="02020603050405020304" charset="0"/>
                <a:cs typeface="Calibri" panose="020F0502020204030204" charset="0"/>
                <a:sym typeface="+mn-lt"/>
              </a:rPr>
              <a:t> </a:t>
            </a:r>
            <a:endParaRPr kumimoji="1" lang="en-US" altLang="zh-CN" sz="2800" kern="0" dirty="0">
              <a:solidFill>
                <a:schemeClr val="accent4"/>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dirty="0" smtClean="0">
                <a:latin typeface="Calibri" panose="020F0502020204030204" charset="0"/>
                <a:ea typeface="Chalkboard SE" charset="0"/>
                <a:cs typeface="Calibri" panose="020F0502020204030204" charset="0"/>
                <a:sym typeface="+mn-ea"/>
              </a:rPr>
              <a:t>6+7+8:</a:t>
            </a:r>
            <a:endParaRPr kumimoji="1" lang="en-US" altLang="zh-CN" sz="3200" dirty="0" smtClean="0">
              <a:solidFill>
                <a:schemeClr val="tx1"/>
              </a:solidFill>
              <a:latin typeface="Calibri" panose="020F0502020204030204" charset="0"/>
              <a:ea typeface="Chalkboard SE" charset="0"/>
              <a:cs typeface="Calibri" panose="020F0502020204030204" charset="0"/>
            </a:endParaRPr>
          </a:p>
          <a:p>
            <a:pPr algn="just">
              <a:lnSpc>
                <a:spcPct val="130000"/>
              </a:lnSpc>
            </a:pPr>
            <a:r>
              <a:rPr kumimoji="1" lang="en-US" altLang="zh-CN" sz="2800" dirty="0">
                <a:latin typeface="Calibri" panose="020F0502020204030204" charset="0"/>
                <a:ea typeface="Chalkboard SE" charset="0"/>
                <a:cs typeface="Calibri" panose="020F0502020204030204" charset="0"/>
                <a:sym typeface="+mn-ea"/>
              </a:rPr>
              <a:t>He saw Bill Wilkins, the local grocer </a:t>
            </a:r>
            <a:r>
              <a:rPr kumimoji="1" lang="en-US" altLang="zh-CN" sz="2800" dirty="0">
                <a:solidFill>
                  <a:srgbClr val="FF0000"/>
                </a:solidFill>
                <a:latin typeface="Calibri" panose="020F0502020204030204" charset="0"/>
                <a:ea typeface="Chalkboard SE" charset="0"/>
                <a:cs typeface="Calibri" panose="020F0502020204030204" charset="0"/>
                <a:sym typeface="+mn-ea"/>
              </a:rPr>
              <a:t>there</a:t>
            </a:r>
            <a:r>
              <a:rPr kumimoji="1" lang="en-US" altLang="zh-CN" sz="2800" dirty="0">
                <a:latin typeface="Calibri" panose="020F0502020204030204" charset="0"/>
                <a:ea typeface="Chalkboard SE" charset="0"/>
                <a:cs typeface="Calibri" panose="020F0502020204030204" charset="0"/>
                <a:sym typeface="+mn-ea"/>
              </a:rPr>
              <a:t> and </a:t>
            </a:r>
            <a:r>
              <a:rPr kumimoji="1" lang="en-US" altLang="zh-CN" sz="2800" dirty="0">
                <a:solidFill>
                  <a:srgbClr val="FF0000"/>
                </a:solidFill>
                <a:latin typeface="Calibri" panose="020F0502020204030204" charset="0"/>
                <a:ea typeface="Chalkboard SE" charset="0"/>
                <a:cs typeface="Calibri" panose="020F0502020204030204" charset="0"/>
                <a:sym typeface="+mn-ea"/>
              </a:rPr>
              <a:t>Bill explained</a:t>
            </a:r>
            <a:r>
              <a:rPr kumimoji="1" lang="en-US" altLang="zh-CN" sz="2800" dirty="0">
                <a:solidFill>
                  <a:srgbClr val="C00000"/>
                </a:solidFill>
                <a:latin typeface="Calibri" panose="020F0502020204030204" charset="0"/>
                <a:ea typeface="Chalkboard SE" charset="0"/>
                <a:cs typeface="Calibri" panose="020F0502020204030204" charset="0"/>
                <a:sym typeface="+mn-ea"/>
              </a:rPr>
              <a:t> </a:t>
            </a:r>
            <a:r>
              <a:rPr kumimoji="1" lang="en-US" altLang="zh-CN" sz="2800" dirty="0">
                <a:latin typeface="Calibri" panose="020F0502020204030204" charset="0"/>
                <a:ea typeface="Chalkboard SE" charset="0"/>
                <a:cs typeface="Calibri" panose="020F0502020204030204" charset="0"/>
                <a:sym typeface="+mn-ea"/>
              </a:rPr>
              <a:t>he was trying to repair the clock </a:t>
            </a:r>
            <a:r>
              <a:rPr kumimoji="1" lang="en-US" altLang="zh-CN" sz="2800" dirty="0">
                <a:solidFill>
                  <a:srgbClr val="FF0000"/>
                </a:solidFill>
                <a:latin typeface="Calibri" panose="020F0502020204030204" charset="0"/>
                <a:ea typeface="Chalkboard SE" charset="0"/>
                <a:cs typeface="Calibri" panose="020F0502020204030204" charset="0"/>
                <a:sym typeface="+mn-ea"/>
              </a:rPr>
              <a:t>but</a:t>
            </a:r>
            <a:r>
              <a:rPr kumimoji="1" lang="en-US" altLang="zh-CN" sz="2800" dirty="0">
                <a:latin typeface="Calibri" panose="020F0502020204030204" charset="0"/>
                <a:ea typeface="Chalkboard SE" charset="0"/>
                <a:cs typeface="Calibri" panose="020F0502020204030204" charset="0"/>
                <a:sym typeface="+mn-ea"/>
              </a:rPr>
              <a:t> hadn’t succeeded because at one o’clock it struck thirteen times. </a:t>
            </a:r>
            <a:endParaRPr kumimoji="1" lang="en-US" altLang="zh-CN" sz="2800" dirty="0">
              <a:solidFill>
                <a:schemeClr val="tx1"/>
              </a:solidFill>
              <a:latin typeface="Calibri" panose="020F0502020204030204" charset="0"/>
              <a:ea typeface="Chalkboard SE" charset="0"/>
              <a:cs typeface="Calibri" panose="020F0502020204030204" charset="0"/>
            </a:endParaRPr>
          </a:p>
          <a:p>
            <a:pPr>
              <a:lnSpc>
                <a:spcPct val="130000"/>
              </a:lnSpc>
              <a:spcBef>
                <a:spcPts val="600"/>
              </a:spcBef>
            </a:pPr>
            <a:endParaRPr kumimoji="1" lang="zh-CN" altLang="en-US" sz="2800" kern="0" dirty="0">
              <a:solidFill>
                <a:schemeClr val="bg1"/>
              </a:solidFill>
              <a:latin typeface="Calibri" panose="020F0502020204030204" charset="0"/>
              <a:ea typeface="Times New Roman" panose="020206030504050203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linds(horizont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linds(horizontal)">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blinds(horizontal)">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blinds(horizontal)">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blinds(horizontal)">
                                      <p:cBhvr>
                                        <p:cTn id="5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P spid="14" grpId="1" animBg="1"/>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2012950" y="1009015"/>
            <a:ext cx="8166100" cy="2660650"/>
          </a:xfrm>
          <a:prstGeom prst="rect">
            <a:avLst/>
          </a:prstGeom>
          <a:noFill/>
        </p:spPr>
        <p:txBody>
          <a:bodyPr wrap="square" rtlCol="0">
            <a:noAutofit/>
          </a:bodyPr>
          <a:lstStyle/>
          <a:p>
            <a:pPr>
              <a:lnSpc>
                <a:spcPct val="12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9. Was the vicar pleased or angry? </a:t>
            </a:r>
            <a:endParaRPr kumimoji="1" lang="en-US" altLang="zh-CN" sz="2800" kern="0" dirty="0" smtClean="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T</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he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vicar was pleased the bell was working.</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solidFill>
                  <a:schemeClr val="tx1"/>
                </a:solidFill>
                <a:latin typeface="Calibri" panose="020F0502020204030204" charset="0"/>
                <a:ea typeface="Times New Roman" panose="02020603050405020304" charset="0"/>
                <a:cs typeface="Calibri" panose="020F0502020204030204" charset="0"/>
                <a:sym typeface="+mn-lt"/>
              </a:rPr>
              <a:t>10. What did he offer the </a:t>
            </a:r>
            <a:r>
              <a:rPr kumimoji="1" lang="en-US" altLang="zh-CN" sz="2800" kern="0" dirty="0" smtClean="0">
                <a:solidFill>
                  <a:schemeClr val="tx1"/>
                </a:solidFill>
                <a:latin typeface="Calibri" panose="020F0502020204030204" charset="0"/>
                <a:ea typeface="Times New Roman" panose="02020603050405020304" charset="0"/>
                <a:cs typeface="Calibri" panose="020F0502020204030204" charset="0"/>
                <a:sym typeface="+mn-lt"/>
              </a:rPr>
              <a:t>grocer? </a:t>
            </a:r>
            <a:endParaRPr kumimoji="1" lang="en-US" altLang="zh-CN" sz="2800" kern="0" dirty="0" smtClean="0">
              <a:solidFill>
                <a:schemeClr val="tx1"/>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He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offered the grocer a cup of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tea.</a:t>
            </a:r>
            <a:endParaRPr kumimoji="1" lang="zh-CN" altLang="en-US" sz="2800" kern="0" dirty="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endParaRPr kumimoji="1" lang="zh-CN" altLang="en-US" sz="2800" kern="0" dirty="0">
              <a:solidFill>
                <a:srgbClr val="FF0000"/>
              </a:solidFill>
              <a:latin typeface="Calibri" panose="020F0502020204030204" charset="0"/>
              <a:ea typeface="Times New Roman" panose="02020603050405020304" charset="0"/>
              <a:cs typeface="Calibri" panose="020F0502020204030204" charset="0"/>
              <a:sym typeface="+mn-lt"/>
            </a:endParaRPr>
          </a:p>
        </p:txBody>
      </p:sp>
      <p:sp>
        <p:nvSpPr>
          <p:cNvPr id="5" name="右箭头 4"/>
          <p:cNvSpPr/>
          <p:nvPr/>
        </p:nvSpPr>
        <p:spPr>
          <a:xfrm>
            <a:off x="1254864" y="1757372"/>
            <a:ext cx="413721" cy="427055"/>
          </a:xfrm>
          <a:prstGeom prst="rightArrow">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ln>
                <a:solidFill>
                  <a:srgbClr val="FF0000"/>
                </a:solidFill>
              </a:ln>
              <a:solidFill>
                <a:srgbClr val="FF0000"/>
              </a:solidFill>
              <a:latin typeface="Calibri" panose="020F0502020204030204" charset="0"/>
              <a:ea typeface="微软雅黑" panose="020B0503020204020204" charset="-122"/>
              <a:cs typeface="Calibri" panose="020F0502020204030204" charset="0"/>
            </a:endParaRPr>
          </a:p>
        </p:txBody>
      </p:sp>
      <p:sp>
        <p:nvSpPr>
          <p:cNvPr id="2" name="右箭头 1"/>
          <p:cNvSpPr/>
          <p:nvPr/>
        </p:nvSpPr>
        <p:spPr>
          <a:xfrm>
            <a:off x="1254864" y="3001337"/>
            <a:ext cx="413721" cy="427055"/>
          </a:xfrm>
          <a:prstGeom prst="rightArrow">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1200" dirty="0">
              <a:ln>
                <a:solidFill>
                  <a:srgbClr val="FF0000"/>
                </a:solidFill>
              </a:ln>
              <a:solidFill>
                <a:srgbClr val="FF0000"/>
              </a:solidFill>
              <a:latin typeface="Calibri" panose="020F0502020204030204" charset="0"/>
              <a:ea typeface="微软雅黑" panose="020B0503020204020204" charset="-122"/>
              <a:cs typeface="Calibri" panose="020F0502020204030204" charset="0"/>
            </a:endParaRPr>
          </a:p>
        </p:txBody>
      </p:sp>
      <p:sp>
        <p:nvSpPr>
          <p:cNvPr id="3" name="文本框 2"/>
          <p:cNvSpPr txBox="1"/>
          <p:nvPr/>
        </p:nvSpPr>
        <p:spPr>
          <a:xfrm>
            <a:off x="2012950" y="3858895"/>
            <a:ext cx="9048750" cy="1850390"/>
          </a:xfrm>
          <a:prstGeom prst="rect">
            <a:avLst/>
          </a:prstGeom>
          <a:noFill/>
        </p:spPr>
        <p:txBody>
          <a:bodyPr wrap="square" rtlCol="0" anchor="t">
            <a:spAutoFit/>
          </a:bodyPr>
          <a:p>
            <a:pPr algn="just">
              <a:lnSpc>
                <a:spcPct val="130000"/>
              </a:lnSpc>
            </a:pPr>
            <a:r>
              <a:rPr kumimoji="1" lang="en-US" altLang="zh-CN" sz="3200" dirty="0" smtClean="0">
                <a:latin typeface="Calibri" panose="020F0502020204030204" charset="0"/>
                <a:ea typeface="Chalkboard SE" charset="0"/>
                <a:cs typeface="Calibri" panose="020F0502020204030204" charset="0"/>
                <a:sym typeface="+mn-ea"/>
              </a:rPr>
              <a:t>9+10:</a:t>
            </a:r>
            <a:endParaRPr kumimoji="1" lang="en-US" altLang="zh-CN" sz="3200" dirty="0" smtClean="0">
              <a:solidFill>
                <a:schemeClr val="tx1"/>
              </a:solidFill>
              <a:latin typeface="Calibri" panose="020F0502020204030204" charset="0"/>
              <a:ea typeface="Chalkboard SE" charset="0"/>
              <a:cs typeface="Calibri" panose="020F0502020204030204" charset="0"/>
            </a:endParaRPr>
          </a:p>
          <a:p>
            <a:pPr algn="just">
              <a:lnSpc>
                <a:spcPct val="130000"/>
              </a:lnSpc>
            </a:pPr>
            <a:r>
              <a:rPr lang="en-US" altLang="zh-CN" sz="2800" dirty="0">
                <a:latin typeface="Calibri" panose="020F0502020204030204" charset="0"/>
                <a:ea typeface="Chalkboard SE" charset="0"/>
                <a:cs typeface="Calibri" panose="020F0502020204030204" charset="0"/>
                <a:sym typeface="+mn-ea"/>
              </a:rPr>
              <a:t>T</a:t>
            </a:r>
            <a:r>
              <a:rPr lang="en-US" altLang="zh-CN" sz="2800" dirty="0" smtClean="0">
                <a:latin typeface="Calibri" panose="020F0502020204030204" charset="0"/>
                <a:ea typeface="Chalkboard SE" charset="0"/>
                <a:cs typeface="Calibri" panose="020F0502020204030204" charset="0"/>
                <a:sym typeface="+mn-ea"/>
              </a:rPr>
              <a:t>he </a:t>
            </a:r>
            <a:r>
              <a:rPr lang="en-US" altLang="zh-CN" sz="2800" dirty="0">
                <a:latin typeface="Calibri" panose="020F0502020204030204" charset="0"/>
                <a:ea typeface="Chalkboard SE" charset="0"/>
                <a:cs typeface="Calibri" panose="020F0502020204030204" charset="0"/>
                <a:sym typeface="+mn-ea"/>
              </a:rPr>
              <a:t>vicar was pleased the bell was working </a:t>
            </a:r>
            <a:r>
              <a:rPr lang="en-US" altLang="zh-CN" sz="2800" dirty="0">
                <a:solidFill>
                  <a:srgbClr val="FF0000"/>
                </a:solidFill>
                <a:latin typeface="Calibri" panose="020F0502020204030204" charset="0"/>
                <a:ea typeface="Chalkboard SE" charset="0"/>
                <a:cs typeface="Calibri" panose="020F0502020204030204" charset="0"/>
                <a:sym typeface="+mn-ea"/>
              </a:rPr>
              <a:t>and</a:t>
            </a:r>
            <a:r>
              <a:rPr lang="en-US" altLang="zh-CN" sz="2800" dirty="0">
                <a:latin typeface="Calibri" panose="020F0502020204030204" charset="0"/>
                <a:ea typeface="Chalkboard SE" charset="0"/>
                <a:cs typeface="Calibri" panose="020F0502020204030204" charset="0"/>
                <a:sym typeface="+mn-ea"/>
              </a:rPr>
              <a:t> offered the grocer a cup of tea.</a:t>
            </a:r>
            <a:endParaRPr lang="en-US" altLang="zh-CN" sz="2800" dirty="0">
              <a:latin typeface="Calibri" panose="020F0502020204030204" charset="0"/>
              <a:ea typeface="Chalkboard SE"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linds(horizont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linds(horizontal)">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blinds(horizontal)">
                                      <p:cBhvr>
                                        <p:cTn id="4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p:cNvSpPr txBox="1"/>
          <p:nvPr/>
        </p:nvSpPr>
        <p:spPr>
          <a:xfrm>
            <a:off x="215265" y="1060450"/>
            <a:ext cx="11609070" cy="5262245"/>
          </a:xfrm>
          <a:prstGeom prst="rect">
            <a:avLst/>
          </a:prstGeom>
          <a:noFill/>
        </p:spPr>
        <p:txBody>
          <a:bodyPr wrap="square" rtlCol="0">
            <a:spAutoFit/>
          </a:bodyPr>
          <a:lstStyle/>
          <a:p>
            <a:pPr algn="just">
              <a:lnSpc>
                <a:spcPct val="150000"/>
              </a:lnSpc>
              <a:spcBef>
                <a:spcPts val="600"/>
              </a:spcBef>
            </a:pPr>
            <a:r>
              <a:rPr kumimoji="1" lang="en-US" altLang="zh-CN" sz="2800" kern="0" dirty="0">
                <a:latin typeface="Calibri" panose="020F0502020204030204" charset="0"/>
                <a:ea typeface="Chalkboard SE" charset="0"/>
                <a:cs typeface="Calibri" panose="020F0502020204030204" charset="0"/>
                <a:sym typeface="+mn-lt"/>
              </a:rPr>
              <a:t>      </a:t>
            </a:r>
            <a:r>
              <a:rPr kumimoji="1" lang="en-US" altLang="zh-CN" sz="3200" kern="0" dirty="0">
                <a:latin typeface="Calibri" panose="020F0502020204030204" charset="0"/>
                <a:ea typeface="Chalkboard SE" charset="0"/>
                <a:cs typeface="Calibri" panose="020F0502020204030204" charset="0"/>
                <a:sym typeface="+mn-lt"/>
              </a:rPr>
              <a:t>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 At</a:t>
            </a:r>
            <a:r>
              <a:rPr kumimoji="1" lang="en-US" altLang="zh-CN" sz="3200" kern="0" dirty="0">
                <a:latin typeface="Calibri" panose="020F0502020204030204" charset="0"/>
                <a:ea typeface="Chalkboard SE" charset="0"/>
                <a:cs typeface="Calibri" panose="020F0502020204030204" charset="0"/>
                <a:sym typeface="+mn-lt"/>
              </a:rPr>
              <a:t> one o’clock in the morning, the church clock striking the hours woke the vicar up as it struck 13 times. The vicar went up into the clock tower,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taking</a:t>
            </a:r>
            <a:r>
              <a:rPr kumimoji="1" lang="en-US" altLang="zh-CN" sz="3200" kern="0" dirty="0">
                <a:latin typeface="Calibri" panose="020F0502020204030204" charset="0"/>
                <a:ea typeface="Chalkboard SE" charset="0"/>
                <a:cs typeface="Calibri" panose="020F0502020204030204" charset="0"/>
                <a:sym typeface="+mn-lt"/>
              </a:rPr>
              <a:t> a torch with him. He saw Bill Wilkins, the local grocer there and Bill</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 explained</a:t>
            </a:r>
            <a:r>
              <a:rPr kumimoji="1" lang="en-US" altLang="zh-CN" sz="3200" kern="0" dirty="0">
                <a:latin typeface="Calibri" panose="020F0502020204030204" charset="0"/>
                <a:ea typeface="Chalkboard SE" charset="0"/>
                <a:cs typeface="Calibri" panose="020F0502020204030204" charset="0"/>
                <a:sym typeface="+mn-lt"/>
              </a:rPr>
              <a:t> he was trying to repair the clock but hadn’t succeeded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because</a:t>
            </a:r>
            <a:r>
              <a:rPr kumimoji="1" lang="en-US" altLang="zh-CN" sz="3200" kern="0" dirty="0">
                <a:latin typeface="Calibri" panose="020F0502020204030204" charset="0"/>
                <a:ea typeface="Chalkboard SE" charset="0"/>
                <a:cs typeface="Calibri" panose="020F0502020204030204" charset="0"/>
                <a:sym typeface="+mn-lt"/>
              </a:rPr>
              <a:t> at one o’clock it struck thirteen times.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However/Still</a:t>
            </a:r>
            <a:r>
              <a:rPr kumimoji="1" lang="en-US" altLang="zh-CN" sz="3200" kern="0" dirty="0">
                <a:latin typeface="Calibri" panose="020F0502020204030204" charset="0"/>
                <a:ea typeface="Chalkboard SE" charset="0"/>
                <a:cs typeface="Calibri" panose="020F0502020204030204" charset="0"/>
                <a:sym typeface="+mn-lt"/>
              </a:rPr>
              <a:t>, the vicar was pleased the bell was working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and</a:t>
            </a:r>
            <a:r>
              <a:rPr kumimoji="1" lang="en-US" altLang="zh-CN" sz="3200" kern="0" dirty="0">
                <a:latin typeface="Calibri" panose="020F0502020204030204" charset="0"/>
                <a:ea typeface="Chalkboard SE" charset="0"/>
                <a:cs typeface="Calibri" panose="020F0502020204030204" charset="0"/>
                <a:sym typeface="+mn-lt"/>
              </a:rPr>
              <a:t> offered the grocer a cup of tea. </a:t>
            </a:r>
            <a:endParaRPr kumimoji="1" lang="en-US" altLang="zh-CN" sz="3200" kern="0" dirty="0">
              <a:latin typeface="Calibri" panose="020F0502020204030204" charset="0"/>
              <a:ea typeface="Chalkboard SE" charset="0"/>
              <a:cs typeface="Calibri" panose="020F0502020204030204" charset="0"/>
              <a:sym typeface="+mn-lt"/>
            </a:endParaRPr>
          </a:p>
        </p:txBody>
      </p:sp>
      <p:sp>
        <p:nvSpPr>
          <p:cNvPr id="4" name="文本占位符 3"/>
          <p:cNvSpPr>
            <a:spLocks noGrp="1"/>
          </p:cNvSpPr>
          <p:nvPr>
            <p:ph type="body" sz="quarter" idx="10"/>
          </p:nvPr>
        </p:nvSpPr>
        <p:spPr>
          <a:xfrm>
            <a:off x="337585" y="348960"/>
            <a:ext cx="4464529" cy="590931"/>
          </a:xfrm>
        </p:spPr>
        <p:txBody>
          <a:bodyPr/>
          <a:lstStyle/>
          <a:p>
            <a:r>
              <a:rPr lang="en-US" altLang="zh-CN" sz="3600" i="1" dirty="0">
                <a:solidFill>
                  <a:schemeClr val="tx1"/>
                </a:solidFill>
                <a:highlight>
                  <a:srgbClr val="FFFF00"/>
                </a:highlight>
                <a:latin typeface="Calibri" panose="020F0502020204030204" charset="0"/>
                <a:cs typeface="Calibri" panose="020F0502020204030204" charset="0"/>
              </a:rPr>
              <a:t>A possible version:</a:t>
            </a:r>
            <a:endParaRPr lang="en-US" altLang="zh-CN" sz="3600" i="1" dirty="0">
              <a:solidFill>
                <a:schemeClr val="tx1"/>
              </a:solidFill>
              <a:highlight>
                <a:srgbClr val="FFFF00"/>
              </a:highlight>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7</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323965" cy="1405255"/>
          </a:xfrm>
        </p:spPr>
        <p:txBody>
          <a:bodyPr>
            <a:normAutofit/>
          </a:bodyPr>
          <a:p>
            <a:pPr marL="0" indent="0" algn="l">
              <a:lnSpc>
                <a:spcPct val="100000"/>
              </a:lnSpc>
              <a:spcBef>
                <a:spcPts val="0"/>
              </a:spcBef>
              <a:spcAft>
                <a:spcPts val="0"/>
              </a:spcAft>
              <a:buSzPct val="100000"/>
              <a:buNone/>
            </a:pPr>
            <a:r>
              <a:rPr lang="en-US" sz="4200" spc="260" dirty="0">
                <a:sym typeface="+mn-lt"/>
              </a:rPr>
              <a:t>Occasion describing</a:t>
            </a:r>
            <a:endParaRPr lang="en-US" sz="4200" spc="260" dirty="0">
              <a:sym typeface="+mn-lt"/>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
          <p:cNvSpPr txBox="1"/>
          <p:nvPr/>
        </p:nvSpPr>
        <p:spPr>
          <a:xfrm>
            <a:off x="352425" y="347345"/>
            <a:ext cx="11659870" cy="607060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20000"/>
              </a:lnSpc>
            </a:pPr>
            <a:r>
              <a:rPr lang="en-US" altLang="zh-CN" sz="2800" dirty="0">
                <a:latin typeface="Franklin Gothic Medium" panose="020B0603020102020204" pitchFamily="34" charset="0"/>
              </a:rPr>
              <a:t>   </a:t>
            </a:r>
            <a:r>
              <a:rPr lang="en-US" altLang="zh-CN" sz="2400" dirty="0">
                <a:latin typeface="Franklin Gothic Medium" panose="020B0603020102020204" pitchFamily="34" charset="0"/>
              </a:rPr>
              <a:t>                                    </a:t>
            </a:r>
            <a:r>
              <a:rPr lang="en-US" altLang="zh-CN" sz="3200" b="1" dirty="0">
                <a:latin typeface="Franklin Gothic Medium" panose="020B0603020102020204" pitchFamily="34" charset="0"/>
              </a:rPr>
              <a:t>       </a:t>
            </a:r>
            <a:r>
              <a:rPr lang="en-US" altLang="zh-CN" sz="3200" b="1" dirty="0">
                <a:latin typeface="Calibri" panose="020F0502020204030204" charset="0"/>
                <a:cs typeface="Calibri" panose="020F0502020204030204" charset="0"/>
              </a:rPr>
              <a:t> </a:t>
            </a:r>
            <a:r>
              <a:rPr lang="en-US" altLang="zh-CN" sz="3600" b="1" dirty="0">
                <a:latin typeface="Calibri" panose="020F0502020204030204" charset="0"/>
                <a:cs typeface="Calibri" panose="020F0502020204030204" charset="0"/>
              </a:rPr>
              <a:t>A sticky business</a:t>
            </a:r>
            <a:endParaRPr lang="en-US" altLang="zh-CN" sz="3600" b="1" dirty="0">
              <a:latin typeface="Calibri" panose="020F0502020204030204" charset="0"/>
              <a:cs typeface="Calibri" panose="020F0502020204030204" charset="0"/>
            </a:endParaRPr>
          </a:p>
          <a:p>
            <a:pPr algn="just">
              <a:lnSpc>
                <a:spcPct val="120000"/>
              </a:lnSpc>
            </a:pPr>
            <a:r>
              <a:rPr lang="en-US" altLang="zh-CN" sz="3200" b="1" dirty="0">
                <a:latin typeface="Calibri" panose="020F0502020204030204" charset="0"/>
                <a:cs typeface="Calibri" panose="020F0502020204030204" charset="0"/>
              </a:rPr>
              <a:t>Introduction:</a:t>
            </a:r>
            <a:r>
              <a:rPr lang="en-US" altLang="zh-CN" sz="3200" dirty="0">
                <a:latin typeface="Calibri" panose="020F0502020204030204" charset="0"/>
                <a:cs typeface="Calibri" panose="020F0502020204030204" charset="0"/>
              </a:rPr>
              <a:t> </a:t>
            </a:r>
            <a:endParaRPr lang="en-US" altLang="zh-CN" sz="3200" dirty="0">
              <a:latin typeface="Calibri" panose="020F0502020204030204" charset="0"/>
              <a:cs typeface="Calibri" panose="020F0502020204030204" charset="0"/>
            </a:endParaRPr>
          </a:p>
          <a:p>
            <a:pPr algn="just">
              <a:lnSpc>
                <a:spcPct val="120000"/>
              </a:lnSpc>
            </a:pPr>
            <a:r>
              <a:rPr lang="en-US" altLang="zh-CN" sz="3200" dirty="0">
                <a:latin typeface="Calibri" panose="020F0502020204030204" charset="0"/>
                <a:cs typeface="Calibri" panose="020F0502020204030204" charset="0"/>
              </a:rPr>
              <a:t>        A small village----the church clock suddenly stopped----no one could explain why.</a:t>
            </a:r>
            <a:endParaRPr lang="en-US" altLang="zh-CN" sz="3200" dirty="0">
              <a:latin typeface="Calibri" panose="020F0502020204030204" charset="0"/>
              <a:cs typeface="Calibri" panose="020F0502020204030204" charset="0"/>
            </a:endParaRPr>
          </a:p>
          <a:p>
            <a:pPr algn="just">
              <a:lnSpc>
                <a:spcPct val="120000"/>
              </a:lnSpc>
            </a:pPr>
            <a:r>
              <a:rPr lang="en-US" altLang="zh-CN" sz="3200" b="1" dirty="0">
                <a:latin typeface="Calibri" panose="020F0502020204030204" charset="0"/>
                <a:cs typeface="Calibri" panose="020F0502020204030204" charset="0"/>
              </a:rPr>
              <a:t>Development: </a:t>
            </a:r>
            <a:endParaRPr lang="en-US" altLang="zh-CN" sz="3200" b="1" dirty="0">
              <a:latin typeface="Calibri" panose="020F0502020204030204" charset="0"/>
              <a:cs typeface="Calibri" panose="020F0502020204030204" charset="0"/>
            </a:endParaRPr>
          </a:p>
          <a:p>
            <a:pPr algn="just">
              <a:lnSpc>
                <a:spcPct val="120000"/>
              </a:lnSpc>
            </a:pPr>
            <a:r>
              <a:rPr lang="en-US" altLang="zh-CN" sz="3200" b="1" dirty="0">
                <a:latin typeface="Calibri" panose="020F0502020204030204" charset="0"/>
                <a:cs typeface="Calibri" panose="020F0502020204030204" charset="0"/>
              </a:rPr>
              <a:t>       </a:t>
            </a:r>
            <a:r>
              <a:rPr lang="en-US" altLang="zh-CN" sz="3200" dirty="0">
                <a:latin typeface="Calibri" panose="020F0502020204030204" charset="0"/>
                <a:cs typeface="Calibri" panose="020F0502020204030204" charset="0"/>
              </a:rPr>
              <a:t>The vicar climbed into the clock tower----found that the clock had been invaded by bees----full of honey and wax.  </a:t>
            </a:r>
            <a:endParaRPr lang="en-US" altLang="zh-CN" sz="3200" dirty="0">
              <a:latin typeface="Calibri" panose="020F0502020204030204" charset="0"/>
              <a:cs typeface="Calibri" panose="020F0502020204030204" charset="0"/>
            </a:endParaRPr>
          </a:p>
          <a:p>
            <a:pPr algn="just">
              <a:lnSpc>
                <a:spcPct val="120000"/>
              </a:lnSpc>
            </a:pPr>
            <a:r>
              <a:rPr lang="en-US" altLang="zh-CN" sz="3200" b="1" dirty="0">
                <a:latin typeface="Calibri" panose="020F0502020204030204" charset="0"/>
                <a:cs typeface="Calibri" panose="020F0502020204030204" charset="0"/>
              </a:rPr>
              <a:t>Conclusion:</a:t>
            </a:r>
            <a:r>
              <a:rPr lang="en-US" altLang="zh-CN" sz="3200" dirty="0">
                <a:latin typeface="Calibri" panose="020F0502020204030204" charset="0"/>
                <a:cs typeface="Calibri" panose="020F0502020204030204" charset="0"/>
              </a:rPr>
              <a:t> </a:t>
            </a:r>
            <a:endParaRPr lang="en-US" altLang="zh-CN" sz="3200" dirty="0">
              <a:latin typeface="Calibri" panose="020F0502020204030204" charset="0"/>
              <a:cs typeface="Calibri" panose="020F0502020204030204" charset="0"/>
            </a:endParaRPr>
          </a:p>
          <a:p>
            <a:pPr algn="just">
              <a:lnSpc>
                <a:spcPct val="120000"/>
              </a:lnSpc>
            </a:pPr>
            <a:r>
              <a:rPr lang="en-US" altLang="zh-CN" sz="3200" dirty="0">
                <a:latin typeface="Calibri" panose="020F0502020204030204" charset="0"/>
                <a:cs typeface="Calibri" panose="020F0502020204030204" charset="0"/>
              </a:rPr>
              <a:t>        A bee keeper was called----removed the queen bee----the other bees followed----the clock was cleaned----working again. </a:t>
            </a:r>
            <a:endParaRPr lang="en-US" altLang="zh-CN" sz="3200" dirty="0">
              <a:latin typeface="Calibri" panose="020F0502020204030204" charset="0"/>
              <a:ea typeface="Times New Roman" panose="02020603050405020304" charset="0"/>
              <a:cs typeface="Calibri" panose="020F05020202040302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2" name="文本框 1"/>
          <p:cNvSpPr txBox="1"/>
          <p:nvPr/>
        </p:nvSpPr>
        <p:spPr>
          <a:xfrm>
            <a:off x="343535" y="1158240"/>
            <a:ext cx="11176000" cy="2003425"/>
          </a:xfrm>
          <a:prstGeom prst="rect">
            <a:avLst/>
          </a:prstGeom>
          <a:noFill/>
        </p:spPr>
        <p:txBody>
          <a:bodyPr wrap="square" rtlCol="0">
            <a:noAutofit/>
          </a:bodyPr>
          <a:lstStyle/>
          <a:p>
            <a:pPr algn="just">
              <a:lnSpc>
                <a:spcPct val="120000"/>
              </a:lnSpc>
            </a:pPr>
            <a:r>
              <a:rPr lang="en-US" altLang="zh-CN" sz="2800" b="1" dirty="0">
                <a:latin typeface="Calibri" panose="020F0502020204030204" charset="0"/>
                <a:cs typeface="Calibri" panose="020F0502020204030204" charset="0"/>
                <a:sym typeface="+mn-ea"/>
              </a:rPr>
              <a:t>                                             </a:t>
            </a:r>
            <a:r>
              <a:rPr lang="en-US" altLang="zh-CN" sz="3600" b="1" dirty="0">
                <a:latin typeface="Calibri" panose="020F0502020204030204" charset="0"/>
                <a:cs typeface="Calibri" panose="020F0502020204030204" charset="0"/>
                <a:sym typeface="+mn-ea"/>
              </a:rPr>
              <a:t>  A sticky business</a:t>
            </a:r>
            <a:endParaRPr lang="en-US" altLang="zh-CN" sz="2800" b="1" dirty="0">
              <a:latin typeface="Calibri" panose="020F0502020204030204" charset="0"/>
              <a:cs typeface="Calibri" panose="020F0502020204030204" charset="0"/>
            </a:endParaRPr>
          </a:p>
          <a:p>
            <a:pPr algn="just">
              <a:lnSpc>
                <a:spcPct val="120000"/>
              </a:lnSpc>
            </a:pPr>
            <a:r>
              <a:rPr lang="en-US" altLang="zh-CN" sz="3200" b="1" dirty="0">
                <a:latin typeface="Calibri" panose="020F0502020204030204" charset="0"/>
                <a:cs typeface="Calibri" panose="020F0502020204030204" charset="0"/>
                <a:sym typeface="+mn-ea"/>
              </a:rPr>
              <a:t>Introduction:</a:t>
            </a:r>
            <a:r>
              <a:rPr lang="en-US" altLang="zh-CN" sz="3200" dirty="0">
                <a:latin typeface="Calibri" panose="020F0502020204030204" charset="0"/>
                <a:cs typeface="Calibri" panose="020F0502020204030204" charset="0"/>
                <a:sym typeface="+mn-ea"/>
              </a:rPr>
              <a:t>  A small village----the church clock suddenly stopped----no one could explain why.</a:t>
            </a:r>
            <a:endParaRPr lang="en-US" altLang="zh-CN" sz="3200" dirty="0">
              <a:latin typeface="Calibri" panose="020F0502020204030204" charset="0"/>
              <a:cs typeface="Calibri" panose="020F0502020204030204" charset="0"/>
            </a:endParaRPr>
          </a:p>
          <a:p>
            <a:pPr algn="just">
              <a:lnSpc>
                <a:spcPct val="120000"/>
              </a:lnSpc>
            </a:pPr>
            <a:endParaRPr lang="en-US" altLang="zh-CN" sz="2800" dirty="0">
              <a:latin typeface="Calibri" panose="020F0502020204030204" charset="0"/>
              <a:cs typeface="Calibri" panose="020F0502020204030204" charset="0"/>
            </a:endParaRPr>
          </a:p>
          <a:p>
            <a:pPr algn="just">
              <a:lnSpc>
                <a:spcPct val="120000"/>
              </a:lnSpc>
            </a:pPr>
            <a:r>
              <a:rPr lang="en-US" altLang="zh-CN" sz="2800" dirty="0">
                <a:latin typeface="Calibri" panose="020F0502020204030204" charset="0"/>
                <a:cs typeface="Calibri" panose="020F0502020204030204" charset="0"/>
                <a:sym typeface="+mn-ea"/>
              </a:rPr>
              <a:t>        </a:t>
            </a:r>
            <a:endParaRPr lang="zh-CN" altLang="en-US" sz="2800" dirty="0">
              <a:latin typeface="Calibri" panose="020F0502020204030204" charset="0"/>
              <a:cs typeface="Calibri" panose="020F0502020204030204" charset="0"/>
            </a:endParaRPr>
          </a:p>
        </p:txBody>
      </p:sp>
      <p:sp>
        <p:nvSpPr>
          <p:cNvPr id="5" name="文本框 4"/>
          <p:cNvSpPr txBox="1"/>
          <p:nvPr/>
        </p:nvSpPr>
        <p:spPr>
          <a:xfrm>
            <a:off x="343535" y="3301365"/>
            <a:ext cx="11329035" cy="2822575"/>
          </a:xfrm>
          <a:prstGeom prst="rect">
            <a:avLst/>
          </a:prstGeom>
          <a:noFill/>
        </p:spPr>
        <p:txBody>
          <a:bodyPr wrap="square" rtlCol="0">
            <a:spAutoFit/>
          </a:bodyPr>
          <a:p>
            <a:pPr indent="0" fontAlgn="auto">
              <a:lnSpc>
                <a:spcPts val="4260"/>
              </a:lnSpc>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We were used to hearing our church bell striking the hours in our small village. For as long as anyone could remember, the bell had struck the hours day and night. However, one night the church bell remained silent and the next morning we saw that the clock had stopped at exactly one a.m. Our clock was clearly damaged, but no one could explain how this had happened. </a:t>
            </a:r>
            <a:endParaRPr lang="zh-CN" altLang="en-US" sz="2800">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2" name="文本框 1"/>
          <p:cNvSpPr txBox="1"/>
          <p:nvPr/>
        </p:nvSpPr>
        <p:spPr>
          <a:xfrm>
            <a:off x="278765" y="1158240"/>
            <a:ext cx="11176000" cy="1539875"/>
          </a:xfrm>
          <a:prstGeom prst="rect">
            <a:avLst/>
          </a:prstGeom>
          <a:noFill/>
        </p:spPr>
        <p:txBody>
          <a:bodyPr wrap="square" rtlCol="0">
            <a:noAutofit/>
          </a:bodyPr>
          <a:lstStyle/>
          <a:p>
            <a:pPr algn="just">
              <a:lnSpc>
                <a:spcPct val="120000"/>
              </a:lnSpc>
            </a:pPr>
            <a:r>
              <a:rPr lang="en-US" altLang="zh-CN" sz="3200" b="1" dirty="0">
                <a:latin typeface="Calibri" panose="020F0502020204030204" charset="0"/>
                <a:cs typeface="Calibri" panose="020F0502020204030204" charset="0"/>
                <a:sym typeface="+mn-ea"/>
              </a:rPr>
              <a:t>Development: </a:t>
            </a:r>
            <a:r>
              <a:rPr lang="en-US" altLang="zh-CN" sz="3200" dirty="0">
                <a:latin typeface="Calibri" panose="020F0502020204030204" charset="0"/>
                <a:cs typeface="Calibri" panose="020F0502020204030204" charset="0"/>
                <a:sym typeface="+mn-ea"/>
              </a:rPr>
              <a:t>The vicar climbed into the clock tower----found that the clock had been invaded by bees----full of honey and wax.   </a:t>
            </a:r>
            <a:r>
              <a:rPr lang="en-US" altLang="zh-CN" sz="2800" dirty="0">
                <a:latin typeface="Calibri" panose="020F0502020204030204" charset="0"/>
                <a:cs typeface="Calibri" panose="020F0502020204030204" charset="0"/>
                <a:sym typeface="+mn-ea"/>
              </a:rPr>
              <a:t>      </a:t>
            </a:r>
            <a:r>
              <a:rPr lang="en-US" altLang="zh-CN" sz="3600" b="1" dirty="0">
                <a:latin typeface="Calibri" panose="020F0502020204030204" charset="0"/>
                <a:cs typeface="Calibri" panose="020F0502020204030204" charset="0"/>
                <a:sym typeface="+mn-ea"/>
              </a:rPr>
              <a:t>  </a:t>
            </a:r>
            <a:endParaRPr lang="zh-CN" altLang="en-US" sz="2800" dirty="0">
              <a:latin typeface="Calibri" panose="020F0502020204030204" charset="0"/>
              <a:cs typeface="Calibri" panose="020F0502020204030204" charset="0"/>
            </a:endParaRPr>
          </a:p>
        </p:txBody>
      </p:sp>
      <p:sp>
        <p:nvSpPr>
          <p:cNvPr id="5" name="文本框 4"/>
          <p:cNvSpPr txBox="1"/>
          <p:nvPr/>
        </p:nvSpPr>
        <p:spPr>
          <a:xfrm>
            <a:off x="278765" y="2945130"/>
            <a:ext cx="11329035" cy="3676650"/>
          </a:xfrm>
          <a:prstGeom prst="rect">
            <a:avLst/>
          </a:prstGeom>
          <a:noFill/>
        </p:spPr>
        <p:txBody>
          <a:bodyPr wrap="square" rtlCol="0">
            <a:spAutoFit/>
          </a:bodyPr>
          <a:p>
            <a:pPr indent="0" fontAlgn="auto">
              <a:lnSpc>
                <a:spcPts val="4660"/>
              </a:lnSpc>
            </a:pPr>
            <a:r>
              <a:rPr lang="en-US" altLang="zh-CN" sz="3200">
                <a:latin typeface="Calibri" panose="020F0502020204030204" charset="0"/>
                <a:cs typeface="Calibri" panose="020F0502020204030204" charset="0"/>
              </a:rPr>
              <a:t>        Armed with a torch, our vicar climbed into the church tower to see what was going on. He heard a loud buzz as he went towards the clock and in the torchlight he found it had been invaded by bees. He was lucky they didn't sting him! He shone his torch into the great bell and saw that it was full of wax and honey. No wonder it wasn't working! </a:t>
            </a:r>
            <a:endParaRPr lang="zh-CN" altLang="en-US" sz="3200">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1</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p:txBody>
          <a:bodyPr>
            <a:normAutofit/>
          </a:bodyPr>
          <a:p>
            <a:pPr marL="0" indent="0" algn="l">
              <a:lnSpc>
                <a:spcPct val="100000"/>
              </a:lnSpc>
              <a:spcBef>
                <a:spcPts val="0"/>
              </a:spcBef>
              <a:spcAft>
                <a:spcPts val="0"/>
              </a:spcAft>
              <a:buSzPct val="100000"/>
              <a:buNone/>
            </a:pPr>
            <a:r>
              <a:rPr lang="en-US" altLang="zh-CN" sz="3600" spc="260" dirty="0">
                <a:latin typeface="Calibri" panose="020F0502020204030204" charset="0"/>
                <a:cs typeface="Calibri" panose="020F0502020204030204" charset="0"/>
                <a:sym typeface="+mn-lt"/>
              </a:rPr>
              <a:t>Target vocabulary</a:t>
            </a:r>
            <a:endParaRPr lang="zh-CN" altLang="en-US" sz="3600" spc="260" dirty="0">
              <a:latin typeface="Calibri" panose="020F0502020204030204" charset="0"/>
              <a:cs typeface="Calibri" panose="020F0502020204030204" charset="0"/>
              <a:sym typeface="+mn-lt"/>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2" name="文本框 1"/>
          <p:cNvSpPr txBox="1"/>
          <p:nvPr/>
        </p:nvSpPr>
        <p:spPr>
          <a:xfrm>
            <a:off x="278765" y="1302385"/>
            <a:ext cx="11176000" cy="1642745"/>
          </a:xfrm>
          <a:prstGeom prst="rect">
            <a:avLst/>
          </a:prstGeom>
          <a:noFill/>
        </p:spPr>
        <p:txBody>
          <a:bodyPr wrap="square" rtlCol="0">
            <a:noAutofit/>
          </a:bodyPr>
          <a:lstStyle/>
          <a:p>
            <a:pPr algn="just">
              <a:lnSpc>
                <a:spcPct val="120000"/>
              </a:lnSpc>
            </a:pPr>
            <a:r>
              <a:rPr lang="en-US" altLang="zh-CN" sz="3200" b="1" dirty="0">
                <a:latin typeface="Calibri" panose="020F0502020204030204" charset="0"/>
                <a:cs typeface="Calibri" panose="020F0502020204030204" charset="0"/>
                <a:sym typeface="+mn-ea"/>
              </a:rPr>
              <a:t>Conclusion: </a:t>
            </a:r>
            <a:r>
              <a:rPr lang="en-US" altLang="zh-CN" sz="3200" dirty="0">
                <a:latin typeface="Calibri" panose="020F0502020204030204" charset="0"/>
                <a:cs typeface="Calibri" panose="020F0502020204030204" charset="0"/>
                <a:sym typeface="+mn-ea"/>
              </a:rPr>
              <a:t>A bee keeper was called----removed the queen bee----the other bees followed----the clock was cleaned----working again.</a:t>
            </a:r>
            <a:r>
              <a:rPr lang="en-US" altLang="zh-CN" sz="2800" dirty="0">
                <a:latin typeface="Calibri" panose="020F0502020204030204" charset="0"/>
                <a:cs typeface="Calibri" panose="020F0502020204030204" charset="0"/>
                <a:sym typeface="+mn-ea"/>
              </a:rPr>
              <a:t>    </a:t>
            </a:r>
            <a:r>
              <a:rPr lang="en-US" altLang="zh-CN" sz="3600" dirty="0">
                <a:latin typeface="Calibri" panose="020F0502020204030204" charset="0"/>
                <a:cs typeface="Calibri" panose="020F0502020204030204" charset="0"/>
                <a:sym typeface="+mn-ea"/>
              </a:rPr>
              <a:t>  </a:t>
            </a:r>
            <a:endParaRPr lang="zh-CN" altLang="en-US" sz="2800" dirty="0">
              <a:latin typeface="Calibri" panose="020F0502020204030204" charset="0"/>
              <a:cs typeface="Calibri" panose="020F0502020204030204" charset="0"/>
            </a:endParaRPr>
          </a:p>
        </p:txBody>
      </p:sp>
      <p:sp>
        <p:nvSpPr>
          <p:cNvPr id="5" name="文本框 4"/>
          <p:cNvSpPr txBox="1"/>
          <p:nvPr/>
        </p:nvSpPr>
        <p:spPr>
          <a:xfrm>
            <a:off x="278765" y="2945130"/>
            <a:ext cx="11176000" cy="3399790"/>
          </a:xfrm>
          <a:prstGeom prst="rect">
            <a:avLst/>
          </a:prstGeom>
          <a:noFill/>
        </p:spPr>
        <p:txBody>
          <a:bodyPr wrap="square" rtlCol="0">
            <a:spAutoFit/>
          </a:bodyPr>
          <a:p>
            <a:pPr indent="0" fontAlgn="auto">
              <a:lnSpc>
                <a:spcPts val="5160"/>
              </a:lnSpc>
            </a:pPr>
            <a:r>
              <a:rPr lang="en-US" altLang="zh-CN" sz="3200">
                <a:latin typeface="Calibri" panose="020F0502020204030204" charset="0"/>
                <a:cs typeface="Calibri" panose="020F0502020204030204" charset="0"/>
              </a:rPr>
              <a:t>        A bee keeper was called in to deal with the situation. He immediately removed the queen bee to one of his bee hives and the other bees followed. The clock was cleaned and was soon working again. We not only enjoyed hearing it strike the hours day and night, but we enjoyed eating the honey as well.</a:t>
            </a:r>
            <a:endParaRPr lang="zh-CN" altLang="en-US" sz="3200">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3" name="文本框 2"/>
          <p:cNvSpPr txBox="1"/>
          <p:nvPr/>
        </p:nvSpPr>
        <p:spPr>
          <a:xfrm>
            <a:off x="365760" y="1132205"/>
            <a:ext cx="11178540" cy="5692775"/>
          </a:xfrm>
          <a:prstGeom prst="rect">
            <a:avLst/>
          </a:prstGeom>
          <a:noFill/>
        </p:spPr>
        <p:txBody>
          <a:bodyPr wrap="square" rtlCol="0">
            <a:spAutoFit/>
          </a:bodyPr>
          <a:p>
            <a:r>
              <a:rPr lang="en-US" altLang="zh-CN" sz="2400"/>
              <a:t>                                                </a:t>
            </a:r>
            <a:r>
              <a:rPr lang="zh-CN" altLang="en-US" sz="2400" b="1"/>
              <a:t>A sticky business</a:t>
            </a:r>
            <a:endParaRPr lang="zh-CN" altLang="en-US" sz="2400" b="1"/>
          </a:p>
          <a:p>
            <a:pPr indent="0" fontAlgn="auto">
              <a:lnSpc>
                <a:spcPts val="3400"/>
              </a:lnSpc>
            </a:pPr>
            <a:r>
              <a:rPr lang="en-US" altLang="zh-CN" sz="2400"/>
              <a:t> </a:t>
            </a:r>
            <a:r>
              <a:rPr lang="en-US" altLang="zh-CN" sz="2000"/>
              <a:t>      </a:t>
            </a:r>
            <a:r>
              <a:rPr lang="zh-CN" altLang="en-US" sz="2000"/>
              <a:t>We were used to hearing our church bell striking the hours in our small village. For as long as anyone could remember, the bell had struck the hours day and night. However, one night the church bell remained silent and the next morning we saw that the clock had stopped at exactly one a.m. Our clock was clearly damaged, but no one could explain how this had happened. </a:t>
            </a:r>
            <a:endParaRPr lang="zh-CN" altLang="en-US" sz="2000"/>
          </a:p>
          <a:p>
            <a:pPr indent="0" fontAlgn="auto">
              <a:lnSpc>
                <a:spcPts val="3400"/>
              </a:lnSpc>
            </a:pPr>
            <a:r>
              <a:rPr lang="en-US" altLang="zh-CN" sz="2000"/>
              <a:t>       </a:t>
            </a:r>
            <a:r>
              <a:rPr lang="zh-CN" altLang="en-US" sz="2000"/>
              <a:t>Armed with a torch, our vicar climbed into the church tower to see what was going on. He heard a loud buzz as he went towards the clock and in the torchlight he found it had been invaded by bees. He was lucky they didn't sting him! He shone his torch into the great bell and saw that it was full of wax and honey. No wonder it wasn't working! </a:t>
            </a:r>
            <a:endParaRPr lang="zh-CN" altLang="en-US" sz="2000"/>
          </a:p>
          <a:p>
            <a:pPr indent="0" fontAlgn="auto">
              <a:lnSpc>
                <a:spcPts val="3400"/>
              </a:lnSpc>
            </a:pPr>
            <a:r>
              <a:rPr lang="en-US" altLang="zh-CN" sz="2000"/>
              <a:t>       </a:t>
            </a:r>
            <a:r>
              <a:rPr lang="zh-CN" altLang="en-US" sz="2000"/>
              <a:t>A bee keeper was called in to deal with the situation. He immediately removed the queen bee to one of his bee hives and the other bees followed. The clock was cleaned and was soon working again. We not only enjoyed hearing it strike the hours day and night, but we enjoyed eating the honey as well.</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8</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39970" y="3256280"/>
            <a:ext cx="6323965" cy="1405255"/>
          </a:xfrm>
        </p:spPr>
        <p:txBody>
          <a:bodyPr>
            <a:normAutofit/>
          </a:bodyPr>
          <a:p>
            <a:pPr marL="0" indent="0" algn="l">
              <a:lnSpc>
                <a:spcPct val="100000"/>
              </a:lnSpc>
              <a:spcBef>
                <a:spcPts val="0"/>
              </a:spcBef>
              <a:spcAft>
                <a:spcPts val="0"/>
              </a:spcAft>
              <a:buSzPct val="100000"/>
              <a:buNone/>
            </a:pPr>
            <a:r>
              <a:rPr lang="en-US" sz="4200" spc="260" dirty="0">
                <a:sym typeface="+mn-lt"/>
              </a:rPr>
              <a:t>Story development</a:t>
            </a:r>
            <a:endParaRPr lang="en-US" sz="4200" spc="260" dirty="0">
              <a:sym typeface="+mn-lt"/>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21945" y="807720"/>
            <a:ext cx="11684635" cy="6041390"/>
          </a:xfrm>
          <a:prstGeom prst="rect">
            <a:avLst/>
          </a:prstGeom>
          <a:noFill/>
        </p:spPr>
        <p:txBody>
          <a:bodyPr wrap="square" rtlCol="0" anchor="t">
            <a:spAutoFit/>
          </a:bodyPr>
          <a:p>
            <a:pPr indent="457200" algn="just" fontAlgn="auto">
              <a:lnSpc>
                <a:spcPts val="2900"/>
              </a:lnSpc>
            </a:pPr>
            <a:r>
              <a:rPr lang="zh-CN" altLang="en-US" sz="2000" dirty="0">
                <a:latin typeface="Times New Roman" panose="02020603050405020304" charset="0"/>
                <a:cs typeface="Times New Roman" panose="02020603050405020304" charset="0"/>
                <a:sym typeface="+mn-ea"/>
              </a:rPr>
              <a:t>Our vicar is always raising money for one cause or another, but he has never managed to get enough money to have the church clock repaired. The big clock which used to strike the hours, day and night was damaged many years ago and has been silent ever since. </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zh-CN" altLang="en-US" sz="2000" dirty="0">
                <a:latin typeface="Times New Roman" panose="02020603050405020304" charset="0"/>
                <a:cs typeface="Times New Roman" panose="02020603050405020304" charset="0"/>
                <a:sym typeface="+mn-ea"/>
              </a:rPr>
              <a:t>One night, however, our vicar suddenly woke up with a start: the clock was striking the hours! Looking at his watch, he saw that it was one o'clock, but the bell struck thirteen times before it stopped. Armed with a torch, the vicar went up into the clock tower to see what was going on. In the torchlight, he caught sight of a figure that he immediately recognized as Bill Wilkins, our local grocer.  </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Whatever are you doing up here Bill?</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asked the vicar in surprise.  </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I</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m trying to repair the bell,</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answered Bill. </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I</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ve been coming up here night after night for weeks now. You see, I was hoping to give you a surprise.</a:t>
            </a:r>
            <a:r>
              <a:rPr lang="en-US" altLang="zh-CN" sz="2000" dirty="0">
                <a:latin typeface="Times New Roman" panose="02020603050405020304" charset="0"/>
                <a:cs typeface="Times New Roman" panose="02020603050405020304" charset="0"/>
                <a:sym typeface="+mn-ea"/>
              </a:rPr>
              <a:t>”</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You certainly did give me a surprise!</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said the vicar. </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You've probably woken up everyone in the village as well. Still, I</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m glad the bell is working again.</a:t>
            </a:r>
            <a:r>
              <a:rPr lang="en-US" altLang="zh-CN" sz="2000" dirty="0">
                <a:latin typeface="Times New Roman" panose="02020603050405020304" charset="0"/>
                <a:cs typeface="Times New Roman" panose="02020603050405020304" charset="0"/>
                <a:sym typeface="+mn-ea"/>
              </a:rPr>
              <a:t>”</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That's the trouble, vicar,</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answered Bill. </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It</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s working all right, but I</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m afraid that at one o</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clock it will strike thirteen times and there's nothing I can do about it.</a:t>
            </a:r>
            <a:r>
              <a:rPr lang="en-US" altLang="zh-CN" sz="2000" dirty="0">
                <a:latin typeface="Times New Roman" panose="02020603050405020304" charset="0"/>
                <a:cs typeface="Times New Roman" panose="02020603050405020304" charset="0"/>
                <a:sym typeface="+mn-ea"/>
              </a:rPr>
              <a:t>”</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We</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ll get used to that Bill,</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said the vicar. </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Thirteen is not as good as one, but it</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s better than nothing. Now let's go downstairs and have a cup of tea.</a:t>
            </a:r>
            <a:r>
              <a:rPr lang="en-US" altLang="zh-CN" sz="2000" dirty="0">
                <a:latin typeface="Times New Roman" panose="02020603050405020304" charset="0"/>
                <a:cs typeface="Times New Roman" panose="02020603050405020304" charset="0"/>
                <a:sym typeface="+mn-ea"/>
              </a:rPr>
              <a:t>”</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770255" y="933450"/>
            <a:ext cx="11156950" cy="2084070"/>
          </a:xfrm>
          <a:prstGeom prst="rect">
            <a:avLst/>
          </a:prstGeom>
          <a:noFill/>
        </p:spPr>
        <p:txBody>
          <a:bodyPr wrap="square" rtlCol="0">
            <a:spAutoFit/>
          </a:bodyPr>
          <a:lstStyle/>
          <a:p>
            <a:pPr>
              <a:lnSpc>
                <a:spcPct val="120000"/>
              </a:lnSpc>
            </a:pPr>
            <a:r>
              <a:rPr lang="en-US" altLang="zh-CN" sz="3600" dirty="0">
                <a:solidFill>
                  <a:schemeClr val="tx1"/>
                </a:solidFill>
                <a:cs typeface="+mn-ea"/>
                <a:sym typeface="+mn-lt"/>
              </a:rPr>
              <a:t>Para 1</a:t>
            </a:r>
            <a:r>
              <a:rPr lang="zh-CN" altLang="en-US" sz="3600" dirty="0">
                <a:solidFill>
                  <a:schemeClr val="tx1"/>
                </a:solidFill>
                <a:cs typeface="+mn-ea"/>
                <a:sym typeface="+mn-lt"/>
              </a:rPr>
              <a:t>：</a:t>
            </a:r>
            <a:endParaRPr lang="zh-CN" altLang="en-US" sz="3600" dirty="0">
              <a:solidFill>
                <a:schemeClr val="tx1"/>
              </a:solidFill>
              <a:cs typeface="+mn-ea"/>
              <a:sym typeface="+mn-lt"/>
            </a:endParaRPr>
          </a:p>
          <a:p>
            <a:pPr>
              <a:lnSpc>
                <a:spcPct val="120000"/>
              </a:lnSpc>
            </a:pPr>
            <a:r>
              <a:rPr lang="en-US" altLang="zh-CN" sz="3600" i="1" dirty="0">
                <a:solidFill>
                  <a:schemeClr val="tx1"/>
                </a:solidFill>
                <a:latin typeface="Calibri" panose="020F0502020204030204" charset="0"/>
                <a:cs typeface="Calibri" panose="020F0502020204030204" charset="0"/>
                <a:sym typeface="+mn-lt"/>
              </a:rPr>
              <a:t>        Sitting around the table, tea in hand, Bill and the vicar discussed the bell.</a:t>
            </a:r>
            <a:endParaRPr lang="zh-CN" altLang="en-US" sz="3600" i="1" dirty="0">
              <a:solidFill>
                <a:schemeClr val="tx1"/>
              </a:solidFill>
              <a:latin typeface="Calibri" panose="020F0502020204030204" charset="0"/>
              <a:cs typeface="Calibri" panose="020F0502020204030204" charset="0"/>
              <a:sym typeface="+mn-lt"/>
            </a:endParaRPr>
          </a:p>
        </p:txBody>
      </p:sp>
      <p:sp>
        <p:nvSpPr>
          <p:cNvPr id="2" name="文本框 1"/>
          <p:cNvSpPr txBox="1"/>
          <p:nvPr/>
        </p:nvSpPr>
        <p:spPr>
          <a:xfrm>
            <a:off x="770255" y="3817620"/>
            <a:ext cx="11200130" cy="2084070"/>
          </a:xfrm>
          <a:prstGeom prst="rect">
            <a:avLst/>
          </a:prstGeom>
          <a:noFill/>
        </p:spPr>
        <p:txBody>
          <a:bodyPr wrap="square" rtlCol="0">
            <a:spAutoFit/>
          </a:bodyPr>
          <a:p>
            <a:pPr>
              <a:lnSpc>
                <a:spcPct val="120000"/>
              </a:lnSpc>
            </a:pPr>
            <a:r>
              <a:rPr lang="en-US" altLang="zh-CN" sz="3600" dirty="0">
                <a:cs typeface="+mn-ea"/>
                <a:sym typeface="+mn-lt"/>
              </a:rPr>
              <a:t>Para 2</a:t>
            </a:r>
            <a:r>
              <a:rPr lang="zh-CN" altLang="en-US" sz="3600" dirty="0">
                <a:cs typeface="+mn-ea"/>
                <a:sym typeface="+mn-lt"/>
              </a:rPr>
              <a:t>：</a:t>
            </a:r>
            <a:endParaRPr lang="zh-CN" altLang="en-US" sz="3600" dirty="0">
              <a:solidFill>
                <a:schemeClr val="tx1"/>
              </a:solidFill>
              <a:cs typeface="+mn-ea"/>
              <a:sym typeface="+mn-lt"/>
            </a:endParaRPr>
          </a:p>
          <a:p>
            <a:pPr>
              <a:lnSpc>
                <a:spcPct val="120000"/>
              </a:lnSpc>
            </a:pPr>
            <a:r>
              <a:rPr lang="en-US" altLang="zh-CN" sz="3600" i="1" dirty="0">
                <a:solidFill>
                  <a:schemeClr val="tx1"/>
                </a:solidFill>
                <a:latin typeface="Calibri" panose="020F0502020204030204" charset="0"/>
                <a:cs typeface="Calibri" panose="020F0502020204030204" charset="0"/>
                <a:sym typeface="+mn-lt"/>
              </a:rPr>
              <a:t>       After climbing the steep stairs of the church tower, Bill arrived at the bell.</a:t>
            </a:r>
            <a:endParaRPr lang="en-US" altLang="zh-CN" sz="3600" i="1" dirty="0">
              <a:solidFill>
                <a:schemeClr val="tx1"/>
              </a:solidFill>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480" y="835025"/>
            <a:ext cx="11877675" cy="589280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indent="0" fontAlgn="auto">
              <a:lnSpc>
                <a:spcPts val="3480"/>
              </a:lnSpc>
            </a:pPr>
            <a:r>
              <a:rPr lang="en-US" sz="2400" i="1">
                <a:latin typeface="Calibri" panose="020F0502020204030204" charset="0"/>
                <a:ea typeface="宋体" panose="02010600030101010101" pitchFamily="2" charset="-122"/>
                <a:cs typeface="Calibri" panose="020F0502020204030204" charset="0"/>
                <a:sym typeface="+mn-ea"/>
              </a:rPr>
              <a:t>          Sitting around the table, with tea in hand, Bill and the vicar discussed the bell. </a:t>
            </a:r>
            <a:r>
              <a:rPr lang="en-US" sz="2400">
                <a:latin typeface="Calibri" panose="020F0502020204030204" charset="0"/>
                <a:ea typeface="宋体" panose="02010600030101010101" pitchFamily="2" charset="-122"/>
                <a:cs typeface="Calibri" panose="020F0502020204030204" charset="0"/>
                <a:sym typeface="+mn-ea"/>
              </a:rPr>
              <a:t>“Do you think it's possible to fix the bell, vicar?” asked Bill. The vicar took a sip of his tea before answering. “It's worth a try. I'll speak to the church council and see if we can get a specialist to take a look at it.” Bill nodded, relieved that something could be done. He had been worried about the bell striking thirteen times ever since he had taken on the job of maintaining it.</a:t>
            </a:r>
            <a:endParaRPr lang="en-US" sz="2400">
              <a:latin typeface="Calibri" panose="020F0502020204030204" charset="0"/>
              <a:ea typeface="宋体" panose="02010600030101010101" pitchFamily="2" charset="-122"/>
              <a:cs typeface="Calibri" panose="020F0502020204030204" charset="0"/>
              <a:sym typeface="+mn-ea"/>
            </a:endParaRPr>
          </a:p>
          <a:p>
            <a:pPr indent="0" fontAlgn="auto">
              <a:lnSpc>
                <a:spcPts val="3480"/>
              </a:lnSpc>
            </a:pPr>
            <a:r>
              <a:rPr lang="en-US" sz="2400">
                <a:latin typeface="Calibri" panose="020F0502020204030204" charset="0"/>
                <a:ea typeface="宋体" panose="02010600030101010101" pitchFamily="2" charset="-122"/>
                <a:cs typeface="Calibri" panose="020F0502020204030204" charset="0"/>
                <a:sym typeface="+mn-ea"/>
              </a:rPr>
              <a:t>As they finished their tea, the vicar added, “And in the meantime, we'll just have to enjoy the novelty of a thirteen o'clock bell.” They both chuckled and headed back down the stairs.</a:t>
            </a:r>
            <a:endParaRPr lang="en-US" sz="2400">
              <a:latin typeface="Calibri" panose="020F0502020204030204" charset="0"/>
              <a:ea typeface="宋体" panose="02010600030101010101" pitchFamily="2" charset="-122"/>
              <a:cs typeface="Calibri" panose="020F0502020204030204" charset="0"/>
              <a:sym typeface="+mn-ea"/>
            </a:endParaRPr>
          </a:p>
          <a:p>
            <a:pPr indent="0" fontAlgn="auto">
              <a:lnSpc>
                <a:spcPts val="3480"/>
              </a:lnSpc>
            </a:pPr>
            <a:r>
              <a:rPr lang="en-US" sz="2400">
                <a:latin typeface="Calibri" panose="020F0502020204030204" charset="0"/>
                <a:ea typeface="宋体" panose="02010600030101010101" pitchFamily="2" charset="-122"/>
                <a:cs typeface="Calibri" panose="020F0502020204030204" charset="0"/>
                <a:sym typeface="+mn-ea"/>
              </a:rPr>
              <a:t>       </a:t>
            </a:r>
            <a:r>
              <a:rPr lang="en-US" sz="2400" i="1">
                <a:latin typeface="Calibri" panose="020F0502020204030204" charset="0"/>
                <a:ea typeface="宋体" panose="02010600030101010101" pitchFamily="2" charset="-122"/>
                <a:cs typeface="Calibri" panose="020F0502020204030204" charset="0"/>
                <a:sym typeface="+mn-ea"/>
              </a:rPr>
              <a:t> After climbing the steep stairs of the church tower, Bill arrived at the bell.</a:t>
            </a:r>
            <a:r>
              <a:rPr lang="en-US" sz="2400">
                <a:latin typeface="Calibri" panose="020F0502020204030204" charset="0"/>
                <a:ea typeface="宋体" panose="02010600030101010101" pitchFamily="2" charset="-122"/>
                <a:cs typeface="Calibri" panose="020F0502020204030204" charset="0"/>
                <a:sym typeface="+mn-ea"/>
              </a:rPr>
              <a:t> He inspected it closely, trying to figure out why it was striking thirteen times instead of the usual one.</a:t>
            </a:r>
            <a:endParaRPr lang="en-US" sz="2400">
              <a:latin typeface="Calibri" panose="020F0502020204030204" charset="0"/>
              <a:ea typeface="宋体" panose="02010600030101010101" pitchFamily="2" charset="-122"/>
              <a:cs typeface="Calibri" panose="020F0502020204030204" charset="0"/>
              <a:sym typeface="+mn-ea"/>
            </a:endParaRPr>
          </a:p>
          <a:p>
            <a:pPr indent="0" fontAlgn="auto">
              <a:lnSpc>
                <a:spcPts val="3480"/>
              </a:lnSpc>
            </a:pPr>
            <a:r>
              <a:rPr lang="en-US" sz="2400">
                <a:latin typeface="Calibri" panose="020F0502020204030204" charset="0"/>
                <a:ea typeface="宋体" panose="02010600030101010101" pitchFamily="2" charset="-122"/>
                <a:cs typeface="Calibri" panose="020F0502020204030204" charset="0"/>
                <a:sym typeface="+mn-ea"/>
              </a:rPr>
              <a:t>Suddenly, he noticed a loose screw that was causing the problem. He quickly tightened it and tested the bell. It rang out clearly, striking just once at one o'clock. Bill grinned triumphantly and made his way back down the stairs to tell the vicar the good news. From that day on, the bell rang out perfectly, and Bill felt proud of his handiwork every time he heard it strike.</a:t>
            </a:r>
            <a:endParaRPr lang="zh-CN" altLang="en-US" sz="2400" dirty="0">
              <a:latin typeface="Calibri" panose="020F0502020204030204" charset="0"/>
              <a:ea typeface="Times New Roman" panose="02020603050405020304" charset="0"/>
              <a:cs typeface="Calibri" panose="020F0502020204030204" charset="0"/>
            </a:endParaRPr>
          </a:p>
        </p:txBody>
      </p:sp>
      <p:sp>
        <p:nvSpPr>
          <p:cNvPr id="77" name="文本框 76"/>
          <p:cNvSpPr txBox="1"/>
          <p:nvPr/>
        </p:nvSpPr>
        <p:spPr>
          <a:xfrm>
            <a:off x="15684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Possible version 1:</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480" y="835025"/>
            <a:ext cx="11877675" cy="54463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indent="0" fontAlgn="auto">
              <a:lnSpc>
                <a:spcPts val="3480"/>
              </a:lnSpc>
            </a:pPr>
            <a:r>
              <a:rPr lang="en-US" sz="2400" i="1">
                <a:latin typeface="Calibri" panose="020F0502020204030204" charset="0"/>
                <a:ea typeface="宋体" panose="02010600030101010101" pitchFamily="2" charset="-122"/>
                <a:cs typeface="Calibri" panose="020F0502020204030204" charset="0"/>
                <a:sym typeface="+mn-ea"/>
              </a:rPr>
              <a:t>          Sitting around the table, with tea in hand, Bill and the vicar discussed the bell.</a:t>
            </a:r>
            <a:r>
              <a:rPr lang="en-US" sz="2400">
                <a:latin typeface="Calibri" panose="020F0502020204030204" charset="0"/>
                <a:ea typeface="宋体" panose="02010600030101010101" pitchFamily="2" charset="-122"/>
                <a:cs typeface="Calibri" panose="020F0502020204030204" charset="0"/>
                <a:sym typeface="+mn-ea"/>
              </a:rPr>
              <a:t> The vicar suggested that they could perhaps use the striking of thirteen as a unique feature of their church bell, something that would make it stand out from all the others in the area. Bill was hesitant at first, but the more they talked about it, the more he warmed up to the idea. They could even use it as a way to attract visitors to the church, the vicar suggested. Bill smiled at the thought, feeling proud of his creation.</a:t>
            </a:r>
            <a:endParaRPr lang="en-US" sz="2400">
              <a:latin typeface="Calibri" panose="020F0502020204030204" charset="0"/>
              <a:ea typeface="宋体" panose="02010600030101010101" pitchFamily="2" charset="-122"/>
              <a:cs typeface="Calibri" panose="020F0502020204030204" charset="0"/>
              <a:sym typeface="+mn-ea"/>
            </a:endParaRPr>
          </a:p>
          <a:p>
            <a:pPr indent="0" fontAlgn="auto">
              <a:lnSpc>
                <a:spcPts val="3480"/>
              </a:lnSpc>
            </a:pPr>
            <a:r>
              <a:rPr lang="en-US" sz="2400">
                <a:latin typeface="Calibri" panose="020F0502020204030204" charset="0"/>
                <a:ea typeface="宋体" panose="02010600030101010101" pitchFamily="2" charset="-122"/>
                <a:cs typeface="Calibri" panose="020F0502020204030204" charset="0"/>
                <a:sym typeface="+mn-ea"/>
              </a:rPr>
              <a:t>       </a:t>
            </a:r>
            <a:r>
              <a:rPr lang="en-US" sz="2400" i="1">
                <a:latin typeface="Calibri" panose="020F0502020204030204" charset="0"/>
                <a:ea typeface="宋体" panose="02010600030101010101" pitchFamily="2" charset="-122"/>
                <a:cs typeface="Calibri" panose="020F0502020204030204" charset="0"/>
                <a:sym typeface="+mn-ea"/>
              </a:rPr>
              <a:t> After climbing the steep stairs of the church tower, Bill arrived at the bell.</a:t>
            </a:r>
            <a:r>
              <a:rPr lang="en-US" sz="2400">
                <a:latin typeface="Calibri" panose="020F0502020204030204" charset="0"/>
                <a:ea typeface="宋体" panose="02010600030101010101" pitchFamily="2" charset="-122"/>
                <a:cs typeface="Calibri" panose="020F0502020204030204" charset="0"/>
                <a:sym typeface="+mn-ea"/>
              </a:rPr>
              <a:t> He carefully checked the mechanism, making sure that everything was in order. As he looked out over the town from the high vantage point, he felt a sense of satisfaction. He had created something that would be a part of this community for years to come. As he descended the stairs, he couldn't help but feel a sense of pride in his work. The striking of thirteen would be a unique feature of their church bell, and he was glad that he had been a part of it. </a:t>
            </a:r>
            <a:endParaRPr lang="zh-CN" altLang="en-US" sz="2400" dirty="0">
              <a:latin typeface="Calibri" panose="020F0502020204030204" charset="0"/>
              <a:ea typeface="Times New Roman" panose="02020603050405020304" charset="0"/>
              <a:cs typeface="Calibri" panose="020F0502020204030204" charset="0"/>
            </a:endParaRPr>
          </a:p>
        </p:txBody>
      </p:sp>
      <p:sp>
        <p:nvSpPr>
          <p:cNvPr id="77" name="文本框 76"/>
          <p:cNvSpPr txBox="1"/>
          <p:nvPr/>
        </p:nvSpPr>
        <p:spPr>
          <a:xfrm>
            <a:off x="15684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Possible version 2:</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480" y="835025"/>
            <a:ext cx="11877675" cy="590804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indent="0" fontAlgn="auto">
              <a:lnSpc>
                <a:spcPts val="3780"/>
              </a:lnSpc>
            </a:pPr>
            <a:r>
              <a:rPr lang="en-US" sz="2400" i="1">
                <a:latin typeface="Calibri" panose="020F0502020204030204" charset="0"/>
                <a:ea typeface="宋体" panose="02010600030101010101" pitchFamily="2" charset="-122"/>
                <a:cs typeface="Calibri" panose="020F0502020204030204" charset="0"/>
                <a:sym typeface="+mn-ea"/>
              </a:rPr>
              <a:t>          Sitting around the table, with tea in hand, Bill and the vicar discussed the bell. </a:t>
            </a:r>
            <a:r>
              <a:rPr lang="en-US" sz="2400">
                <a:latin typeface="Calibri" panose="020F0502020204030204" charset="0"/>
                <a:ea typeface="宋体" panose="02010600030101010101" pitchFamily="2" charset="-122"/>
                <a:cs typeface="Calibri" panose="020F0502020204030204" charset="0"/>
                <a:sym typeface="+mn-ea"/>
              </a:rPr>
              <a:t>“Why did you want to repair the church clock so urgently?” asked the vicar curiously. Bill’s face lit up as he began to recall the story of a restless night when he decided to take a walk around town. As he strolled through the empty streets, the moon cast an eerie glow that illuminated the clock and the bell. However, what caught Bill's eye was a dark figure standing next to the bell, partially obscured by shadows.</a:t>
            </a:r>
            <a:endParaRPr lang="en-US" sz="2400">
              <a:latin typeface="Calibri" panose="020F0502020204030204" charset="0"/>
              <a:ea typeface="宋体" panose="02010600030101010101" pitchFamily="2" charset="-122"/>
              <a:cs typeface="Calibri" panose="020F0502020204030204" charset="0"/>
              <a:sym typeface="+mn-ea"/>
            </a:endParaRPr>
          </a:p>
          <a:p>
            <a:pPr indent="0" fontAlgn="auto">
              <a:lnSpc>
                <a:spcPts val="3780"/>
              </a:lnSpc>
            </a:pPr>
            <a:r>
              <a:rPr lang="en-US" sz="2400" i="1">
                <a:latin typeface="Calibri" panose="020F0502020204030204" charset="0"/>
                <a:ea typeface="宋体" panose="02010600030101010101" pitchFamily="2" charset="-122"/>
                <a:cs typeface="Calibri" panose="020F0502020204030204" charset="0"/>
                <a:sym typeface="+mn-ea"/>
              </a:rPr>
              <a:t>        After climbing the steep stairs of the church tower, Bill arrived at the bell. </a:t>
            </a:r>
            <a:r>
              <a:rPr lang="en-US" sz="2400">
                <a:latin typeface="Calibri" panose="020F0502020204030204" charset="0"/>
                <a:ea typeface="宋体" panose="02010600030101010101" pitchFamily="2" charset="-122"/>
                <a:cs typeface="Calibri" panose="020F0502020204030204" charset="0"/>
                <a:sym typeface="+mn-ea"/>
              </a:rPr>
              <a:t>Catching his breath, he asked the man what he was doing. The man said, “I’m attempting to fix this bell. But it’s useless; I’ve been working on it for weeks, and it’s irreparably damaged. Nothing I can do will help.” The man threw his tools on the ground and pushed past Bill out of annoyance. Bill said, “That’s why I fixed the bell.” He continued by saying that this was the reason for fixing the bell because he had never wanted to hear someone declare something was impossible. </a:t>
            </a:r>
            <a:endParaRPr lang="zh-CN" altLang="en-US" sz="2400" dirty="0">
              <a:latin typeface="Calibri" panose="020F0502020204030204" charset="0"/>
              <a:ea typeface="Times New Roman" panose="02020603050405020304" charset="0"/>
              <a:cs typeface="Calibri" panose="020F0502020204030204" charset="0"/>
            </a:endParaRPr>
          </a:p>
        </p:txBody>
      </p:sp>
      <p:sp>
        <p:nvSpPr>
          <p:cNvPr id="77" name="文本框 76"/>
          <p:cNvSpPr txBox="1"/>
          <p:nvPr/>
        </p:nvSpPr>
        <p:spPr>
          <a:xfrm>
            <a:off x="15684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Possible version 3:</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9</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39970" y="3256280"/>
            <a:ext cx="6323965" cy="1405255"/>
          </a:xfrm>
        </p:spPr>
        <p:txBody>
          <a:bodyPr>
            <a:normAutofit/>
          </a:bodyPr>
          <a:p>
            <a:pPr marL="0" indent="0" algn="l">
              <a:lnSpc>
                <a:spcPct val="100000"/>
              </a:lnSpc>
              <a:spcBef>
                <a:spcPts val="0"/>
              </a:spcBef>
              <a:spcAft>
                <a:spcPts val="0"/>
              </a:spcAft>
              <a:buSzPct val="100000"/>
              <a:buNone/>
            </a:pPr>
            <a:r>
              <a:rPr lang="en-US" sz="3600" spc="260" dirty="0">
                <a:sym typeface="+mn-lt"/>
              </a:rPr>
              <a:t>Vocabulary reiforcement</a:t>
            </a:r>
            <a:endParaRPr lang="en-US" sz="3600" spc="260" dirty="0">
              <a:sym typeface="+mn-lt"/>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3865" y="1878330"/>
            <a:ext cx="11433810" cy="4118610"/>
          </a:xfrm>
          <a:prstGeom prst="rect">
            <a:avLst/>
          </a:prstGeom>
          <a:noFill/>
        </p:spPr>
        <p:txBody>
          <a:bodyPr wrap="square" rtlCol="0">
            <a:noAutofit/>
          </a:bodyPr>
          <a:lstStyle/>
          <a:p>
            <a:r>
              <a:rPr lang="zh-CN" altLang="en-US" sz="3200" dirty="0">
                <a:solidFill>
                  <a:schemeClr val="tx2">
                    <a:lumMod val="50000"/>
                  </a:schemeClr>
                </a:solidFill>
                <a:latin typeface="Calibri" panose="020F0502020204030204" charset="0"/>
                <a:cs typeface="Calibri" panose="020F0502020204030204" charset="0"/>
              </a:rPr>
              <a:t>1. Two plus two </a:t>
            </a:r>
            <a:r>
              <a:rPr lang="zh-CN" altLang="en-US" sz="3200" dirty="0">
                <a:solidFill>
                  <a:srgbClr val="FF0000"/>
                </a:solidFill>
                <a:latin typeface="Calibri" panose="020F0502020204030204" charset="0"/>
                <a:cs typeface="Calibri" panose="020F0502020204030204" charset="0"/>
              </a:rPr>
              <a:t>e</a:t>
            </a:r>
            <a:r>
              <a:rPr lang="zh-CN" altLang="en-US" sz="3200" dirty="0">
                <a:solidFill>
                  <a:schemeClr val="tx2">
                    <a:lumMod val="50000"/>
                  </a:schemeClr>
                </a:solidFill>
                <a:latin typeface="Calibri" panose="020F0502020204030204" charset="0"/>
                <a:cs typeface="Calibri" panose="020F0502020204030204" charset="0"/>
              </a:rPr>
              <a:t>____ </a:t>
            </a:r>
            <a:r>
              <a:rPr lang="en-US" altLang="zh-CN" sz="3200" dirty="0">
                <a:solidFill>
                  <a:schemeClr val="tx2">
                    <a:lumMod val="50000"/>
                  </a:schemeClr>
                </a:solidFill>
                <a:latin typeface="Calibri" panose="020F0502020204030204" charset="0"/>
                <a:cs typeface="Calibri" panose="020F0502020204030204" charset="0"/>
              </a:rPr>
              <a:t> </a:t>
            </a:r>
            <a:r>
              <a:rPr lang="zh-CN" altLang="en-US" sz="3200" dirty="0">
                <a:solidFill>
                  <a:schemeClr val="tx2">
                    <a:lumMod val="50000"/>
                  </a:schemeClr>
                </a:solidFill>
                <a:latin typeface="Calibri" panose="020F0502020204030204" charset="0"/>
                <a:cs typeface="Calibri" panose="020F0502020204030204" charset="0"/>
              </a:rPr>
              <a:t>four.</a:t>
            </a:r>
            <a:endParaRPr lang="zh-CN" altLang="en-US" sz="3200" dirty="0">
              <a:solidFill>
                <a:schemeClr val="tx2">
                  <a:lumMod val="50000"/>
                </a:schemeClr>
              </a:solidFill>
              <a:latin typeface="Calibri" panose="020F0502020204030204" charset="0"/>
              <a:cs typeface="Calibri" panose="020F0502020204030204" charset="0"/>
            </a:endParaRPr>
          </a:p>
          <a:p>
            <a:pPr indent="0" algn="just" fontAlgn="auto">
              <a:lnSpc>
                <a:spcPct val="150000"/>
              </a:lnSpc>
            </a:pPr>
            <a:r>
              <a:rPr lang="zh-CN" altLang="en-US" sz="3200" dirty="0">
                <a:solidFill>
                  <a:schemeClr val="tx2">
                    <a:lumMod val="50000"/>
                  </a:schemeClr>
                </a:solidFill>
                <a:latin typeface="Calibri" panose="020F0502020204030204" charset="0"/>
                <a:cs typeface="Calibri" panose="020F0502020204030204" charset="0"/>
              </a:rPr>
              <a:t>2. </a:t>
            </a:r>
            <a:r>
              <a:rPr lang="zh-CN" altLang="en-US" sz="3200" dirty="0">
                <a:solidFill>
                  <a:srgbClr val="FF0000"/>
                </a:solidFill>
                <a:latin typeface="Calibri" panose="020F0502020204030204" charset="0"/>
                <a:cs typeface="Calibri" panose="020F0502020204030204" charset="0"/>
              </a:rPr>
              <a:t>S</a:t>
            </a:r>
            <a:r>
              <a:rPr lang="zh-CN" altLang="en-US" sz="3200" dirty="0">
                <a:solidFill>
                  <a:schemeClr val="tx2">
                    <a:lumMod val="50000"/>
                  </a:schemeClr>
                </a:solidFill>
                <a:latin typeface="Calibri" panose="020F0502020204030204" charset="0"/>
                <a:cs typeface="Calibri" panose="020F0502020204030204" charset="0"/>
              </a:rPr>
              <a:t>____ the iron while it is hot.</a:t>
            </a:r>
            <a:endParaRPr lang="zh-CN" altLang="en-US" sz="3200" dirty="0">
              <a:solidFill>
                <a:schemeClr val="tx2">
                  <a:lumMod val="50000"/>
                </a:schemeClr>
              </a:solidFill>
              <a:latin typeface="Calibri" panose="020F0502020204030204" charset="0"/>
              <a:cs typeface="Calibri" panose="020F0502020204030204" charset="0"/>
            </a:endParaRPr>
          </a:p>
          <a:p>
            <a:pPr indent="0" algn="just" fontAlgn="auto">
              <a:lnSpc>
                <a:spcPct val="150000"/>
              </a:lnSpc>
            </a:pPr>
            <a:r>
              <a:rPr lang="zh-CN" altLang="en-US" sz="3200" dirty="0">
                <a:solidFill>
                  <a:schemeClr val="tx2">
                    <a:lumMod val="50000"/>
                  </a:schemeClr>
                </a:solidFill>
                <a:latin typeface="Calibri" panose="020F0502020204030204" charset="0"/>
                <a:cs typeface="Calibri" panose="020F0502020204030204" charset="0"/>
              </a:rPr>
              <a:t>3. Though knowing the truth, he remained </a:t>
            </a:r>
            <a:r>
              <a:rPr lang="zh-CN" altLang="en-US" sz="3200" dirty="0">
                <a:solidFill>
                  <a:srgbClr val="FF0000"/>
                </a:solidFill>
                <a:latin typeface="Calibri" panose="020F0502020204030204" charset="0"/>
                <a:cs typeface="Calibri" panose="020F0502020204030204" charset="0"/>
              </a:rPr>
              <a:t>s</a:t>
            </a:r>
            <a:r>
              <a:rPr lang="zh-CN" altLang="en-US" sz="3200" dirty="0">
                <a:solidFill>
                  <a:schemeClr val="tx2">
                    <a:lumMod val="50000"/>
                  </a:schemeClr>
                </a:solidFill>
                <a:latin typeface="Calibri" panose="020F0502020204030204" charset="0"/>
                <a:cs typeface="Calibri" panose="020F0502020204030204" charset="0"/>
              </a:rPr>
              <a:t>_____. </a:t>
            </a:r>
            <a:endParaRPr lang="zh-CN" altLang="en-US" sz="3200" dirty="0">
              <a:solidFill>
                <a:schemeClr val="tx2">
                  <a:lumMod val="50000"/>
                </a:schemeClr>
              </a:solidFill>
              <a:latin typeface="Calibri" panose="020F0502020204030204" charset="0"/>
              <a:cs typeface="Calibri" panose="020F0502020204030204" charset="0"/>
            </a:endParaRPr>
          </a:p>
          <a:p>
            <a:pPr indent="0" algn="just" fontAlgn="auto">
              <a:lnSpc>
                <a:spcPct val="150000"/>
              </a:lnSpc>
            </a:pPr>
            <a:r>
              <a:rPr lang="zh-CN" altLang="en-US" sz="3200" dirty="0">
                <a:solidFill>
                  <a:schemeClr val="tx2">
                    <a:lumMod val="50000"/>
                  </a:schemeClr>
                </a:solidFill>
                <a:latin typeface="Calibri" panose="020F0502020204030204" charset="0"/>
                <a:cs typeface="Calibri" panose="020F0502020204030204" charset="0"/>
              </a:rPr>
              <a:t>4. What</a:t>
            </a:r>
            <a:r>
              <a:rPr lang="en-US" altLang="zh-CN" sz="3200" dirty="0">
                <a:solidFill>
                  <a:schemeClr val="tx2">
                    <a:lumMod val="50000"/>
                  </a:schemeClr>
                </a:solidFill>
                <a:latin typeface="Calibri" panose="020F0502020204030204" charset="0"/>
                <a:cs typeface="Calibri" panose="020F0502020204030204" charset="0"/>
              </a:rPr>
              <a:t>’</a:t>
            </a:r>
            <a:r>
              <a:rPr lang="zh-CN" altLang="en-US" sz="3200" dirty="0">
                <a:solidFill>
                  <a:schemeClr val="tx2">
                    <a:lumMod val="50000"/>
                  </a:schemeClr>
                </a:solidFill>
                <a:latin typeface="Calibri" panose="020F0502020204030204" charset="0"/>
                <a:cs typeface="Calibri" panose="020F0502020204030204" charset="0"/>
              </a:rPr>
              <a:t>s the </a:t>
            </a:r>
            <a:r>
              <a:rPr lang="zh-CN" altLang="en-US" sz="3200" dirty="0">
                <a:solidFill>
                  <a:srgbClr val="FF0000"/>
                </a:solidFill>
                <a:latin typeface="Calibri" panose="020F0502020204030204" charset="0"/>
                <a:cs typeface="Calibri" panose="020F0502020204030204" charset="0"/>
              </a:rPr>
              <a:t>c</a:t>
            </a:r>
            <a:r>
              <a:rPr lang="zh-CN" altLang="en-US" sz="3200" dirty="0">
                <a:solidFill>
                  <a:schemeClr val="tx2">
                    <a:lumMod val="50000"/>
                  </a:schemeClr>
                </a:solidFill>
                <a:latin typeface="Calibri" panose="020F0502020204030204" charset="0"/>
                <a:cs typeface="Calibri" panose="020F0502020204030204" charset="0"/>
              </a:rPr>
              <a:t>____ of the big forest fire in California? </a:t>
            </a:r>
            <a:endParaRPr lang="zh-CN" altLang="en-US" sz="3200" dirty="0">
              <a:solidFill>
                <a:schemeClr val="tx2">
                  <a:lumMod val="50000"/>
                </a:schemeClr>
              </a:solidFill>
              <a:latin typeface="Calibri" panose="020F0502020204030204" charset="0"/>
              <a:cs typeface="Calibri" panose="020F0502020204030204" charset="0"/>
            </a:endParaRPr>
          </a:p>
          <a:p>
            <a:pPr indent="0" algn="just" fontAlgn="auto">
              <a:lnSpc>
                <a:spcPct val="150000"/>
              </a:lnSpc>
            </a:pPr>
            <a:r>
              <a:rPr lang="zh-CN" altLang="en-US" sz="3200" dirty="0">
                <a:solidFill>
                  <a:schemeClr val="tx2">
                    <a:lumMod val="50000"/>
                  </a:schemeClr>
                </a:solidFill>
                <a:latin typeface="Calibri" panose="020F0502020204030204" charset="0"/>
                <a:cs typeface="Calibri" panose="020F0502020204030204" charset="0"/>
              </a:rPr>
              <a:t>5. The central </a:t>
            </a:r>
            <a:r>
              <a:rPr lang="zh-CN" altLang="en-US" sz="3200" dirty="0">
                <a:solidFill>
                  <a:srgbClr val="FF0000"/>
                </a:solidFill>
                <a:latin typeface="Calibri" panose="020F0502020204030204" charset="0"/>
                <a:cs typeface="Calibri" panose="020F0502020204030204" charset="0"/>
              </a:rPr>
              <a:t>f</a:t>
            </a:r>
            <a:r>
              <a:rPr lang="zh-CN" altLang="en-US" sz="3200" dirty="0">
                <a:solidFill>
                  <a:schemeClr val="tx2">
                    <a:lumMod val="50000"/>
                  </a:schemeClr>
                </a:solidFill>
                <a:latin typeface="Calibri" panose="020F0502020204030204" charset="0"/>
                <a:cs typeface="Calibri" panose="020F0502020204030204" charset="0"/>
              </a:rPr>
              <a:t>______ in the painting is the artist</a:t>
            </a:r>
            <a:r>
              <a:rPr lang="en-US" altLang="zh-CN" sz="3200" dirty="0">
                <a:solidFill>
                  <a:schemeClr val="tx2">
                    <a:lumMod val="50000"/>
                  </a:schemeClr>
                </a:solidFill>
                <a:latin typeface="Calibri" panose="020F0502020204030204" charset="0"/>
                <a:cs typeface="Calibri" panose="020F0502020204030204" charset="0"/>
              </a:rPr>
              <a:t>’</a:t>
            </a:r>
            <a:r>
              <a:rPr lang="zh-CN" altLang="en-US" sz="3200" dirty="0">
                <a:solidFill>
                  <a:schemeClr val="tx2">
                    <a:lumMod val="50000"/>
                  </a:schemeClr>
                </a:solidFill>
                <a:latin typeface="Calibri" panose="020F0502020204030204" charset="0"/>
                <a:cs typeface="Calibri" panose="020F0502020204030204" charset="0"/>
              </a:rPr>
              <a:t>s daughter.</a:t>
            </a:r>
            <a:endParaRPr lang="zh-CN" altLang="en-US" sz="3200" dirty="0">
              <a:solidFill>
                <a:schemeClr val="tx2">
                  <a:lumMod val="50000"/>
                </a:schemeClr>
              </a:solidFill>
              <a:latin typeface="Calibri" panose="020F0502020204030204" charset="0"/>
              <a:cs typeface="Calibri" panose="020F0502020204030204" charset="0"/>
            </a:endParaRPr>
          </a:p>
          <a:p>
            <a:pPr algn="just" fontAlgn="auto">
              <a:lnSpc>
                <a:spcPts val="4940"/>
              </a:lnSpc>
            </a:pPr>
            <a:endParaRPr lang="zh-CN" altLang="en-US" sz="3200" dirty="0">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3347720" y="1878330"/>
            <a:ext cx="1094105" cy="583565"/>
          </a:xfrm>
          <a:prstGeom prst="rect">
            <a:avLst/>
          </a:prstGeom>
          <a:noFill/>
        </p:spPr>
        <p:txBody>
          <a:bodyPr wrap="square" rtlCol="0">
            <a:spAutoFit/>
          </a:bodyPr>
          <a:lstStyle/>
          <a:p>
            <a:r>
              <a:rPr lang="en-US" altLang="zh-CN" sz="3200" dirty="0">
                <a:solidFill>
                  <a:srgbClr val="FF0000"/>
                </a:solidFill>
                <a:latin typeface="Calibri" panose="020F0502020204030204" charset="0"/>
                <a:cs typeface="Calibri" panose="020F0502020204030204" charset="0"/>
              </a:rPr>
              <a:t>quals</a:t>
            </a:r>
            <a:endParaRPr lang="en-US" altLang="zh-CN" sz="3200" dirty="0">
              <a:solidFill>
                <a:srgbClr val="FF0000"/>
              </a:solidFill>
              <a:latin typeface="Calibri" panose="020F0502020204030204" charset="0"/>
              <a:cs typeface="Calibri" panose="020F0502020204030204" charset="0"/>
            </a:endParaRPr>
          </a:p>
        </p:txBody>
      </p:sp>
      <p:sp>
        <p:nvSpPr>
          <p:cNvPr id="5" name="文本框 4"/>
          <p:cNvSpPr txBox="1"/>
          <p:nvPr/>
        </p:nvSpPr>
        <p:spPr>
          <a:xfrm>
            <a:off x="1037590" y="2578735"/>
            <a:ext cx="1123315" cy="583565"/>
          </a:xfrm>
          <a:prstGeom prst="rect">
            <a:avLst/>
          </a:prstGeom>
          <a:noFill/>
        </p:spPr>
        <p:txBody>
          <a:bodyPr wrap="square" rtlCol="0">
            <a:spAutoFit/>
          </a:bodyPr>
          <a:lstStyle/>
          <a:p>
            <a:r>
              <a:rPr lang="en-US" altLang="zh-CN" sz="3200" dirty="0">
                <a:solidFill>
                  <a:srgbClr val="FF0000"/>
                </a:solidFill>
                <a:latin typeface="Calibri" panose="020F0502020204030204" charset="0"/>
                <a:cs typeface="Calibri" panose="020F0502020204030204" charset="0"/>
              </a:rPr>
              <a:t>trike</a:t>
            </a:r>
            <a:endParaRPr lang="en-US" altLang="zh-CN" sz="3200" dirty="0">
              <a:solidFill>
                <a:srgbClr val="FF0000"/>
              </a:solidFill>
              <a:latin typeface="Calibri" panose="020F0502020204030204" charset="0"/>
              <a:cs typeface="Calibri" panose="020F0502020204030204" charset="0"/>
            </a:endParaRPr>
          </a:p>
        </p:txBody>
      </p:sp>
      <p:sp>
        <p:nvSpPr>
          <p:cNvPr id="6" name="文本框 5"/>
          <p:cNvSpPr txBox="1"/>
          <p:nvPr/>
        </p:nvSpPr>
        <p:spPr>
          <a:xfrm>
            <a:off x="7714615" y="3324860"/>
            <a:ext cx="1012190" cy="583565"/>
          </a:xfrm>
          <a:prstGeom prst="rect">
            <a:avLst/>
          </a:prstGeom>
          <a:noFill/>
        </p:spPr>
        <p:txBody>
          <a:bodyPr wrap="square" rtlCol="0">
            <a:spAutoFit/>
          </a:bodyPr>
          <a:lstStyle/>
          <a:p>
            <a:r>
              <a:rPr lang="en-US" sz="3200" dirty="0" err="1">
                <a:solidFill>
                  <a:srgbClr val="FF0000"/>
                </a:solidFill>
                <a:latin typeface="Calibri" panose="020F0502020204030204" charset="0"/>
                <a:cs typeface="Calibri" panose="020F0502020204030204" charset="0"/>
              </a:rPr>
              <a:t>ilent</a:t>
            </a:r>
            <a:endParaRPr lang="en-US" sz="3200" dirty="0" err="1">
              <a:solidFill>
                <a:srgbClr val="FF0000"/>
              </a:solidFill>
              <a:latin typeface="Calibri" panose="020F0502020204030204" charset="0"/>
              <a:cs typeface="Calibri" panose="020F0502020204030204" charset="0"/>
            </a:endParaRPr>
          </a:p>
        </p:txBody>
      </p:sp>
      <p:sp>
        <p:nvSpPr>
          <p:cNvPr id="7" name="文本框 6"/>
          <p:cNvSpPr txBox="1"/>
          <p:nvPr/>
        </p:nvSpPr>
        <p:spPr>
          <a:xfrm>
            <a:off x="2968625" y="4030980"/>
            <a:ext cx="982345" cy="583565"/>
          </a:xfrm>
          <a:prstGeom prst="rect">
            <a:avLst/>
          </a:prstGeom>
          <a:noFill/>
        </p:spPr>
        <p:txBody>
          <a:bodyPr wrap="square" rtlCol="0">
            <a:spAutoFit/>
          </a:bodyPr>
          <a:lstStyle/>
          <a:p>
            <a:r>
              <a:rPr lang="en-US" sz="3200" dirty="0" err="1">
                <a:solidFill>
                  <a:srgbClr val="FF0000"/>
                </a:solidFill>
                <a:latin typeface="Calibri" panose="020F0502020204030204" charset="0"/>
                <a:cs typeface="Calibri" panose="020F0502020204030204" charset="0"/>
              </a:rPr>
              <a:t>ause</a:t>
            </a:r>
            <a:endParaRPr lang="en-US" sz="3200" dirty="0" err="1">
              <a:solidFill>
                <a:srgbClr val="FF0000"/>
              </a:solidFill>
              <a:latin typeface="Calibri" panose="020F0502020204030204" charset="0"/>
              <a:cs typeface="Calibri" panose="020F0502020204030204" charset="0"/>
            </a:endParaRPr>
          </a:p>
        </p:txBody>
      </p:sp>
      <p:sp>
        <p:nvSpPr>
          <p:cNvPr id="8" name="文本框 7"/>
          <p:cNvSpPr txBox="1"/>
          <p:nvPr/>
        </p:nvSpPr>
        <p:spPr>
          <a:xfrm>
            <a:off x="2968625" y="4791075"/>
            <a:ext cx="1898015" cy="583565"/>
          </a:xfrm>
          <a:prstGeom prst="rect">
            <a:avLst/>
          </a:prstGeom>
          <a:noFill/>
        </p:spPr>
        <p:txBody>
          <a:bodyPr wrap="square" rtlCol="0">
            <a:spAutoFit/>
          </a:bodyPr>
          <a:lstStyle/>
          <a:p>
            <a:r>
              <a:rPr sz="3200" dirty="0" err="1">
                <a:solidFill>
                  <a:srgbClr val="FF0000"/>
                </a:solidFill>
                <a:latin typeface="Calibri" panose="020F0502020204030204" charset="0"/>
                <a:cs typeface="Calibri" panose="020F0502020204030204" charset="0"/>
              </a:rPr>
              <a:t>i</a:t>
            </a:r>
            <a:r>
              <a:rPr lang="en-US" sz="3200" dirty="0" err="1">
                <a:solidFill>
                  <a:srgbClr val="FF0000"/>
                </a:solidFill>
                <a:latin typeface="Calibri" panose="020F0502020204030204" charset="0"/>
                <a:cs typeface="Calibri" panose="020F0502020204030204" charset="0"/>
              </a:rPr>
              <a:t>gure</a:t>
            </a:r>
            <a:endParaRPr lang="en-US" sz="3200" dirty="0" err="1">
              <a:solidFill>
                <a:srgbClr val="FF0000"/>
              </a:solidFill>
              <a:latin typeface="Calibri" panose="020F0502020204030204" charset="0"/>
              <a:cs typeface="Calibri" panose="020F0502020204030204" charset="0"/>
            </a:endParaRPr>
          </a:p>
        </p:txBody>
      </p:sp>
      <p:sp>
        <p:nvSpPr>
          <p:cNvPr id="4" name="文本框 3"/>
          <p:cNvSpPr txBox="1"/>
          <p:nvPr/>
        </p:nvSpPr>
        <p:spPr>
          <a:xfrm>
            <a:off x="546735" y="829945"/>
            <a:ext cx="6096000" cy="583565"/>
          </a:xfrm>
          <a:prstGeom prst="rect">
            <a:avLst/>
          </a:prstGeom>
          <a:noFill/>
        </p:spPr>
        <p:txBody>
          <a:bodyPr wrap="square" rtlCol="0" anchor="t">
            <a:spAutoFit/>
          </a:bodyPr>
          <a:p>
            <a:r>
              <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rPr>
              <a:t>A. Word spelling </a:t>
            </a:r>
            <a:endPar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21945" y="188595"/>
            <a:ext cx="6155055"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Match each word with the best meaning.</a:t>
            </a:r>
            <a:endParaRPr lang="en-US" altLang="zh-CN" sz="2800" b="1">
              <a:highlight>
                <a:srgbClr val="FFFF00"/>
              </a:highlight>
              <a:latin typeface="Calibri" panose="020F0502020204030204" charset="0"/>
              <a:cs typeface="Calibri" panose="020F0502020204030204" charset="0"/>
            </a:endParaRPr>
          </a:p>
        </p:txBody>
      </p:sp>
      <p:sp>
        <p:nvSpPr>
          <p:cNvPr id="101" name="文本框 100"/>
          <p:cNvSpPr txBox="1"/>
          <p:nvPr/>
        </p:nvSpPr>
        <p:spPr>
          <a:xfrm>
            <a:off x="452120" y="1028700"/>
            <a:ext cx="10910570" cy="5682615"/>
          </a:xfrm>
          <a:prstGeom prst="rect">
            <a:avLst/>
          </a:prstGeom>
          <a:noFill/>
          <a:ln w="9525">
            <a:noFill/>
          </a:ln>
        </p:spPr>
        <p:txBody>
          <a:bodyPr wrap="square">
            <a:spAutoFit/>
          </a:bodyPr>
          <a:p>
            <a:pPr indent="0" fontAlgn="auto">
              <a:lnSpc>
                <a:spcPts val="4360"/>
              </a:lnSpc>
            </a:pPr>
            <a:r>
              <a:rPr lang="en-US" sz="2800" b="0">
                <a:latin typeface="Times New Roman" panose="02020603050405020304" charset="0"/>
                <a:ea typeface="宋体" panose="02010600030101010101" pitchFamily="2" charset="-122"/>
              </a:rPr>
              <a:t>1. _______ equal </a:t>
            </a:r>
            <a:r>
              <a:rPr lang="en-US" sz="2800" b="0">
                <a:latin typeface="Times New Roman" panose="02020603050405020304" charset="0"/>
                <a:ea typeface="宋体" panose="02010600030101010101" pitchFamily="2" charset="-122"/>
                <a:cs typeface="Times New Roman" panose="02020603050405020304" charset="0"/>
              </a:rPr>
              <a:t>  		</a:t>
            </a:r>
            <a:r>
              <a:rPr lang="en-US" sz="2800" b="1">
                <a:latin typeface="Times New Roman" panose="02020603050405020304" charset="0"/>
                <a:ea typeface="宋体" panose="02010600030101010101" pitchFamily="2" charset="-122"/>
              </a:rPr>
              <a:t>A.</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the light from a torch2. _______ raise </a:t>
            </a:r>
            <a:r>
              <a:rPr lang="en-US" sz="2800" b="0">
                <a:latin typeface="Times New Roman" panose="02020603050405020304" charset="0"/>
                <a:ea typeface="宋体" panose="02010600030101010101" pitchFamily="2" charset="-122"/>
                <a:cs typeface="Times New Roman" panose="02020603050405020304" charset="0"/>
              </a:rPr>
              <a:t> 		</a:t>
            </a:r>
            <a:r>
              <a:rPr lang="en-US" sz="2800" b="1">
                <a:latin typeface="Times New Roman" panose="02020603050405020304" charset="0"/>
                <a:ea typeface="宋体" panose="02010600030101010101" pitchFamily="2" charset="-122"/>
              </a:rPr>
              <a:t>B.</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to show approval by clapping3. _______ vicar</a:t>
            </a:r>
            <a:r>
              <a:rPr lang="en-US" sz="2800" b="0">
                <a:latin typeface="Times New Roman" panose="02020603050405020304" charset="0"/>
                <a:ea typeface="宋体" panose="02010600030101010101" pitchFamily="2" charset="-122"/>
                <a:cs typeface="Times New Roman" panose="02020603050405020304" charset="0"/>
              </a:rPr>
              <a:t>		</a:t>
            </a:r>
            <a:r>
              <a:rPr lang="en-US" sz="2800" b="1">
                <a:latin typeface="Times New Roman" panose="02020603050405020304" charset="0"/>
                <a:ea typeface="宋体" panose="02010600030101010101" pitchFamily="2" charset="-122"/>
              </a:rPr>
              <a:t>C.</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to collect something, usually money4. _______ torchlight </a:t>
            </a:r>
            <a:r>
              <a:rPr lang="en-US" sz="2800" b="0">
                <a:latin typeface="Times New Roman" panose="02020603050405020304" charset="0"/>
                <a:ea typeface="宋体" panose="02010600030101010101" pitchFamily="2" charset="-122"/>
                <a:cs typeface="Times New Roman" panose="02020603050405020304" charset="0"/>
              </a:rPr>
              <a:t>	</a:t>
            </a:r>
            <a:r>
              <a:rPr lang="en-US" sz="2800" b="1">
                <a:latin typeface="Times New Roman" panose="02020603050405020304" charset="0"/>
                <a:ea typeface="宋体" panose="02010600030101010101" pitchFamily="2" charset="-122"/>
              </a:rPr>
              <a:t>D.</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to be the same as something5. _______ applaud </a:t>
            </a:r>
            <a:r>
              <a:rPr lang="en-US" sz="2800" b="0">
                <a:latin typeface="Times New Roman" panose="02020603050405020304" charset="0"/>
                <a:ea typeface="宋体" panose="02010600030101010101" pitchFamily="2" charset="-122"/>
                <a:cs typeface="Times New Roman" panose="02020603050405020304" charset="0"/>
              </a:rPr>
              <a:t> 	</a:t>
            </a:r>
            <a:r>
              <a:rPr lang="en-US" sz="2800" b="1">
                <a:latin typeface="Times New Roman" panose="02020603050405020304" charset="0"/>
                <a:ea typeface="宋体" panose="02010600030101010101" pitchFamily="2" charset="-122"/>
              </a:rPr>
              <a:t>E.</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to hit something to make a sound6. _______ strike </a:t>
            </a:r>
            <a:r>
              <a:rPr lang="en-US" sz="2800" b="0">
                <a:latin typeface="Times New Roman" panose="02020603050405020304" charset="0"/>
                <a:ea typeface="宋体" panose="02010600030101010101" pitchFamily="2" charset="-122"/>
                <a:cs typeface="Times New Roman" panose="02020603050405020304" charset="0"/>
              </a:rPr>
              <a:t>		</a:t>
            </a:r>
            <a:r>
              <a:rPr lang="en-US" sz="2800" b="1">
                <a:latin typeface="Times New Roman" panose="02020603050405020304" charset="0"/>
                <a:ea typeface="宋体" panose="02010600030101010101" pitchFamily="2" charset="-122"/>
              </a:rPr>
              <a:t>F.</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a person who sells food and household items7. _______ grocer </a:t>
            </a:r>
            <a:r>
              <a:rPr lang="en-US" sz="2800" b="0">
                <a:latin typeface="Times New Roman" panose="02020603050405020304" charset="0"/>
                <a:ea typeface="宋体" panose="02010600030101010101" pitchFamily="2" charset="-122"/>
                <a:cs typeface="Times New Roman" panose="02020603050405020304" charset="0"/>
              </a:rPr>
              <a:t> 	</a:t>
            </a:r>
            <a:r>
              <a:rPr lang="en-US" sz="2800" b="1">
                <a:latin typeface="Times New Roman" panose="02020603050405020304" charset="0"/>
                <a:ea typeface="宋体" panose="02010600030101010101" pitchFamily="2" charset="-122"/>
              </a:rPr>
              <a:t>G.</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a person, animal or character represented in    </a:t>
            </a:r>
            <a:endParaRPr lang="en-US" sz="2800" b="0">
              <a:latin typeface="Times New Roman" panose="02020603050405020304" charset="0"/>
              <a:ea typeface="宋体" panose="02010600030101010101" pitchFamily="2" charset="-122"/>
            </a:endParaRPr>
          </a:p>
          <a:p>
            <a:pPr indent="0" fontAlgn="auto">
              <a:lnSpc>
                <a:spcPts val="4360"/>
              </a:lnSpc>
            </a:pPr>
            <a:r>
              <a:rPr lang="en-US" sz="2800" b="0">
                <a:latin typeface="Times New Roman" panose="02020603050405020304" charset="0"/>
                <a:ea typeface="宋体" panose="02010600030101010101" pitchFamily="2" charset="-122"/>
              </a:rPr>
              <a:t>                                         art or story8. _______ figure </a:t>
            </a:r>
            <a:r>
              <a:rPr lang="en-US" sz="2800" b="0">
                <a:latin typeface="Times New Roman" panose="02020603050405020304" charset="0"/>
                <a:ea typeface="宋体" panose="02010600030101010101" pitchFamily="2" charset="-122"/>
                <a:cs typeface="Times New Roman" panose="02020603050405020304" charset="0"/>
              </a:rPr>
              <a:t>	 	</a:t>
            </a:r>
            <a:r>
              <a:rPr lang="en-US" sz="2800" b="1">
                <a:latin typeface="Times New Roman" panose="02020603050405020304" charset="0"/>
                <a:ea typeface="宋体" panose="02010600030101010101" pitchFamily="2" charset="-122"/>
              </a:rPr>
              <a:t>H.</a:t>
            </a:r>
            <a:r>
              <a:rPr lang="en-US" sz="2800" b="0">
                <a:latin typeface="Times New Roman" panose="02020603050405020304" charset="0"/>
                <a:ea typeface="宋体" panose="02010600030101010101" pitchFamily="2" charset="-122"/>
                <a:cs typeface="Times New Roman" panose="02020603050405020304" charset="0"/>
              </a:rPr>
              <a:t> </a:t>
            </a:r>
            <a:r>
              <a:rPr lang="en-US" sz="2800" b="0">
                <a:latin typeface="Times New Roman" panose="02020603050405020304" charset="0"/>
                <a:ea typeface="宋体" panose="02010600030101010101" pitchFamily="2" charset="-122"/>
              </a:rPr>
              <a:t>a priest in the Anglican Church who is in                             </a:t>
            </a:r>
            <a:endParaRPr lang="en-US" sz="2800" b="0">
              <a:latin typeface="Times New Roman" panose="02020603050405020304" charset="0"/>
              <a:ea typeface="宋体" panose="02010600030101010101" pitchFamily="2" charset="-122"/>
            </a:endParaRPr>
          </a:p>
          <a:p>
            <a:pPr indent="0" fontAlgn="auto">
              <a:lnSpc>
                <a:spcPts val="4360"/>
              </a:lnSpc>
            </a:pPr>
            <a:r>
              <a:rPr lang="en-US" sz="2800" b="0">
                <a:latin typeface="Times New Roman" panose="02020603050405020304" charset="0"/>
                <a:ea typeface="宋体" panose="02010600030101010101" pitchFamily="2" charset="-122"/>
              </a:rPr>
              <a:t>                                         charge of an area</a:t>
            </a:r>
            <a:endParaRPr lang="en-US" altLang="en-US" b="0">
              <a:latin typeface="Times New Roman" panose="02020603050405020304" charset="0"/>
              <a:ea typeface="宋体" panose="02010600030101010101" pitchFamily="2" charset="-122"/>
            </a:endParaRPr>
          </a:p>
        </p:txBody>
      </p:sp>
      <p:sp>
        <p:nvSpPr>
          <p:cNvPr id="5" name="文本框 4"/>
          <p:cNvSpPr txBox="1"/>
          <p:nvPr/>
        </p:nvSpPr>
        <p:spPr>
          <a:xfrm>
            <a:off x="1282700" y="1158875"/>
            <a:ext cx="829945" cy="521970"/>
          </a:xfrm>
          <a:prstGeom prst="rect">
            <a:avLst/>
          </a:prstGeom>
          <a:noFill/>
        </p:spPr>
        <p:txBody>
          <a:bodyPr wrap="square" rtlCol="0">
            <a:spAutoFit/>
          </a:bodyPr>
          <a:p>
            <a:r>
              <a:rPr lang="en-US" altLang="zh-CN" sz="2800">
                <a:solidFill>
                  <a:srgbClr val="FF0000"/>
                </a:solidFill>
              </a:rPr>
              <a:t>D</a:t>
            </a:r>
            <a:endParaRPr lang="en-US" altLang="zh-CN" sz="2800">
              <a:solidFill>
                <a:srgbClr val="FF0000"/>
              </a:solidFill>
            </a:endParaRPr>
          </a:p>
        </p:txBody>
      </p:sp>
      <p:sp>
        <p:nvSpPr>
          <p:cNvPr id="14" name="文本框 13"/>
          <p:cNvSpPr txBox="1"/>
          <p:nvPr/>
        </p:nvSpPr>
        <p:spPr>
          <a:xfrm>
            <a:off x="1282700" y="1745615"/>
            <a:ext cx="829945" cy="521970"/>
          </a:xfrm>
          <a:prstGeom prst="rect">
            <a:avLst/>
          </a:prstGeom>
          <a:noFill/>
        </p:spPr>
        <p:txBody>
          <a:bodyPr wrap="square" rtlCol="0">
            <a:spAutoFit/>
          </a:bodyPr>
          <a:p>
            <a:r>
              <a:rPr lang="en-US" altLang="zh-CN" sz="2800">
                <a:solidFill>
                  <a:srgbClr val="FF0000"/>
                </a:solidFill>
              </a:rPr>
              <a:t>C</a:t>
            </a:r>
            <a:endParaRPr lang="en-US" altLang="zh-CN" sz="2800">
              <a:solidFill>
                <a:srgbClr val="FF0000"/>
              </a:solidFill>
            </a:endParaRPr>
          </a:p>
        </p:txBody>
      </p:sp>
      <p:sp>
        <p:nvSpPr>
          <p:cNvPr id="15" name="文本框 14"/>
          <p:cNvSpPr txBox="1"/>
          <p:nvPr/>
        </p:nvSpPr>
        <p:spPr>
          <a:xfrm>
            <a:off x="1282700" y="2267585"/>
            <a:ext cx="829945" cy="521970"/>
          </a:xfrm>
          <a:prstGeom prst="rect">
            <a:avLst/>
          </a:prstGeom>
          <a:noFill/>
        </p:spPr>
        <p:txBody>
          <a:bodyPr wrap="square" rtlCol="0">
            <a:spAutoFit/>
          </a:bodyPr>
          <a:p>
            <a:r>
              <a:rPr lang="en-US" altLang="zh-CN" sz="2800">
                <a:solidFill>
                  <a:srgbClr val="FF0000"/>
                </a:solidFill>
              </a:rPr>
              <a:t>H</a:t>
            </a:r>
            <a:endParaRPr lang="en-US" altLang="zh-CN" sz="2800">
              <a:solidFill>
                <a:srgbClr val="FF0000"/>
              </a:solidFill>
            </a:endParaRPr>
          </a:p>
        </p:txBody>
      </p:sp>
      <p:sp>
        <p:nvSpPr>
          <p:cNvPr id="16" name="文本框 15"/>
          <p:cNvSpPr txBox="1"/>
          <p:nvPr/>
        </p:nvSpPr>
        <p:spPr>
          <a:xfrm>
            <a:off x="1282700" y="2789555"/>
            <a:ext cx="829945" cy="521970"/>
          </a:xfrm>
          <a:prstGeom prst="rect">
            <a:avLst/>
          </a:prstGeom>
          <a:noFill/>
        </p:spPr>
        <p:txBody>
          <a:bodyPr wrap="square" rtlCol="0">
            <a:spAutoFit/>
          </a:bodyPr>
          <a:p>
            <a:r>
              <a:rPr lang="en-US" altLang="zh-CN" sz="2800">
                <a:solidFill>
                  <a:srgbClr val="FF0000"/>
                </a:solidFill>
              </a:rPr>
              <a:t>A</a:t>
            </a:r>
            <a:endParaRPr lang="en-US" altLang="zh-CN" sz="2800">
              <a:solidFill>
                <a:srgbClr val="FF0000"/>
              </a:solidFill>
            </a:endParaRPr>
          </a:p>
        </p:txBody>
      </p:sp>
      <p:sp>
        <p:nvSpPr>
          <p:cNvPr id="17" name="文本框 16"/>
          <p:cNvSpPr txBox="1"/>
          <p:nvPr/>
        </p:nvSpPr>
        <p:spPr>
          <a:xfrm>
            <a:off x="1282700" y="3376295"/>
            <a:ext cx="829945" cy="521970"/>
          </a:xfrm>
          <a:prstGeom prst="rect">
            <a:avLst/>
          </a:prstGeom>
          <a:noFill/>
        </p:spPr>
        <p:txBody>
          <a:bodyPr wrap="square" rtlCol="0">
            <a:spAutoFit/>
          </a:bodyPr>
          <a:p>
            <a:r>
              <a:rPr lang="en-US" altLang="zh-CN" sz="2800">
                <a:solidFill>
                  <a:srgbClr val="FF0000"/>
                </a:solidFill>
              </a:rPr>
              <a:t>B</a:t>
            </a:r>
            <a:endParaRPr lang="en-US" altLang="zh-CN" sz="2800">
              <a:solidFill>
                <a:srgbClr val="FF0000"/>
              </a:solidFill>
            </a:endParaRPr>
          </a:p>
        </p:txBody>
      </p:sp>
      <p:sp>
        <p:nvSpPr>
          <p:cNvPr id="18" name="文本框 17"/>
          <p:cNvSpPr txBox="1"/>
          <p:nvPr/>
        </p:nvSpPr>
        <p:spPr>
          <a:xfrm>
            <a:off x="1282700" y="3963035"/>
            <a:ext cx="829945" cy="521970"/>
          </a:xfrm>
          <a:prstGeom prst="rect">
            <a:avLst/>
          </a:prstGeom>
          <a:noFill/>
        </p:spPr>
        <p:txBody>
          <a:bodyPr wrap="square" rtlCol="0">
            <a:spAutoFit/>
          </a:bodyPr>
          <a:p>
            <a:r>
              <a:rPr lang="en-US" altLang="zh-CN" sz="2800">
                <a:solidFill>
                  <a:srgbClr val="FF0000"/>
                </a:solidFill>
              </a:rPr>
              <a:t>E</a:t>
            </a:r>
            <a:endParaRPr lang="en-US" altLang="zh-CN" sz="2800">
              <a:solidFill>
                <a:srgbClr val="FF0000"/>
              </a:solidFill>
            </a:endParaRPr>
          </a:p>
        </p:txBody>
      </p:sp>
      <p:sp>
        <p:nvSpPr>
          <p:cNvPr id="19" name="文本框 18"/>
          <p:cNvSpPr txBox="1"/>
          <p:nvPr/>
        </p:nvSpPr>
        <p:spPr>
          <a:xfrm>
            <a:off x="1282700" y="4485005"/>
            <a:ext cx="829945" cy="521970"/>
          </a:xfrm>
          <a:prstGeom prst="rect">
            <a:avLst/>
          </a:prstGeom>
          <a:noFill/>
        </p:spPr>
        <p:txBody>
          <a:bodyPr wrap="square" rtlCol="0">
            <a:spAutoFit/>
          </a:bodyPr>
          <a:p>
            <a:r>
              <a:rPr lang="en-US" altLang="zh-CN" sz="2800">
                <a:solidFill>
                  <a:srgbClr val="FF0000"/>
                </a:solidFill>
              </a:rPr>
              <a:t>F</a:t>
            </a:r>
            <a:endParaRPr lang="en-US" altLang="zh-CN" sz="2800">
              <a:solidFill>
                <a:srgbClr val="FF0000"/>
              </a:solidFill>
            </a:endParaRPr>
          </a:p>
        </p:txBody>
      </p:sp>
      <p:sp>
        <p:nvSpPr>
          <p:cNvPr id="20" name="文本框 19"/>
          <p:cNvSpPr txBox="1"/>
          <p:nvPr/>
        </p:nvSpPr>
        <p:spPr>
          <a:xfrm>
            <a:off x="1282700" y="5593715"/>
            <a:ext cx="829945" cy="521970"/>
          </a:xfrm>
          <a:prstGeom prst="rect">
            <a:avLst/>
          </a:prstGeom>
          <a:noFill/>
        </p:spPr>
        <p:txBody>
          <a:bodyPr wrap="square" rtlCol="0">
            <a:spAutoFit/>
          </a:bodyPr>
          <a:p>
            <a:r>
              <a:rPr lang="en-US" altLang="zh-CN" sz="2800">
                <a:solidFill>
                  <a:srgbClr val="FF0000"/>
                </a:solidFill>
              </a:rPr>
              <a:t>G</a:t>
            </a:r>
            <a:endParaRPr lang="en-US" altLang="zh-CN" sz="28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820420" y="1134745"/>
            <a:ext cx="11042650" cy="5331460"/>
          </a:xfrm>
          <a:prstGeom prst="rect">
            <a:avLst/>
          </a:prstGeom>
          <a:noFill/>
        </p:spPr>
        <p:txBody>
          <a:bodyPr wrap="square" rtlCol="0">
            <a:spAutoFit/>
          </a:bodyPr>
          <a:lstStyle/>
          <a:p>
            <a:pPr indent="0" algn="just" fontAlgn="auto">
              <a:lnSpc>
                <a:spcPts val="4540"/>
              </a:lnSpc>
              <a:buClrTx/>
              <a:buSzTx/>
              <a:buNone/>
            </a:pPr>
            <a:r>
              <a:rPr lang="zh-CN" altLang="en-US" sz="3200">
                <a:solidFill>
                  <a:schemeClr val="tx2">
                    <a:lumMod val="50000"/>
                  </a:schemeClr>
                </a:solidFill>
                <a:latin typeface="Calibri" panose="020F0502020204030204" charset="0"/>
                <a:cs typeface="Calibri" panose="020F0502020204030204" charset="0"/>
              </a:rPr>
              <a:t>6. The hiker used a </a:t>
            </a:r>
            <a:r>
              <a:rPr lang="zh-CN" altLang="en-US" sz="3200">
                <a:solidFill>
                  <a:srgbClr val="FF0000"/>
                </a:solidFill>
                <a:latin typeface="Calibri" panose="020F0502020204030204" charset="0"/>
                <a:cs typeface="Calibri" panose="020F0502020204030204" charset="0"/>
              </a:rPr>
              <a:t>t</a:t>
            </a:r>
            <a:r>
              <a:rPr lang="zh-CN" altLang="en-US" sz="3200">
                <a:solidFill>
                  <a:schemeClr val="tx2">
                    <a:lumMod val="50000"/>
                  </a:schemeClr>
                </a:solidFill>
                <a:latin typeface="Calibri" panose="020F0502020204030204" charset="0"/>
                <a:cs typeface="Calibri" panose="020F0502020204030204" charset="0"/>
              </a:rPr>
              <a:t>_______ to navigate through the dark forest.</a:t>
            </a:r>
            <a:endParaRPr lang="zh-CN" altLang="en-US" sz="3200">
              <a:solidFill>
                <a:schemeClr val="tx2">
                  <a:lumMod val="50000"/>
                </a:schemeClr>
              </a:solidFill>
              <a:latin typeface="Calibri" panose="020F0502020204030204" charset="0"/>
              <a:cs typeface="Calibri" panose="020F0502020204030204" charset="0"/>
            </a:endParaRPr>
          </a:p>
          <a:p>
            <a:pPr indent="0" algn="just" fontAlgn="auto">
              <a:lnSpc>
                <a:spcPts val="4540"/>
              </a:lnSpc>
              <a:buClrTx/>
              <a:buSzTx/>
              <a:buNone/>
            </a:pPr>
            <a:r>
              <a:rPr lang="zh-CN" altLang="en-US" sz="3200">
                <a:solidFill>
                  <a:schemeClr val="tx2">
                    <a:lumMod val="50000"/>
                  </a:schemeClr>
                </a:solidFill>
                <a:latin typeface="Calibri" panose="020F0502020204030204" charset="0"/>
                <a:cs typeface="Calibri" panose="020F0502020204030204" charset="0"/>
              </a:rPr>
              <a:t>7. After the collision, he examined the considerable </a:t>
            </a:r>
            <a:r>
              <a:rPr lang="zh-CN" altLang="en-US" sz="3200">
                <a:solidFill>
                  <a:srgbClr val="FF0000"/>
                </a:solidFill>
                <a:latin typeface="Calibri" panose="020F0502020204030204" charset="0"/>
                <a:cs typeface="Calibri" panose="020F0502020204030204" charset="0"/>
              </a:rPr>
              <a:t>d</a:t>
            </a:r>
            <a:r>
              <a:rPr lang="zh-CN" altLang="en-US" sz="3200">
                <a:solidFill>
                  <a:schemeClr val="tx2">
                    <a:lumMod val="50000"/>
                  </a:schemeClr>
                </a:solidFill>
                <a:latin typeface="Calibri" panose="020F0502020204030204" charset="0"/>
                <a:cs typeface="Calibri" panose="020F0502020204030204" charset="0"/>
              </a:rPr>
              <a:t>____</a:t>
            </a:r>
            <a:r>
              <a:rPr lang="en-US" altLang="zh-CN" sz="3200">
                <a:solidFill>
                  <a:schemeClr val="tx2">
                    <a:lumMod val="50000"/>
                  </a:schemeClr>
                </a:solidFill>
                <a:latin typeface="Calibri" panose="020F0502020204030204" charset="0"/>
                <a:cs typeface="Calibri" panose="020F0502020204030204" charset="0"/>
              </a:rPr>
              <a:t>__</a:t>
            </a:r>
            <a:r>
              <a:rPr lang="zh-CN" altLang="en-US" sz="3200">
                <a:solidFill>
                  <a:schemeClr val="tx2">
                    <a:lumMod val="50000"/>
                  </a:schemeClr>
                </a:solidFill>
                <a:latin typeface="Calibri" panose="020F0502020204030204" charset="0"/>
                <a:cs typeface="Calibri" panose="020F0502020204030204" charset="0"/>
              </a:rPr>
              <a:t> to his car. </a:t>
            </a:r>
            <a:endParaRPr lang="zh-CN" altLang="en-US" sz="3200">
              <a:solidFill>
                <a:schemeClr val="tx2">
                  <a:lumMod val="50000"/>
                </a:schemeClr>
              </a:solidFill>
              <a:latin typeface="Calibri" panose="020F0502020204030204" charset="0"/>
              <a:cs typeface="Calibri" panose="020F0502020204030204" charset="0"/>
            </a:endParaRPr>
          </a:p>
          <a:p>
            <a:pPr indent="0" algn="just" fontAlgn="auto">
              <a:lnSpc>
                <a:spcPts val="4540"/>
              </a:lnSpc>
              <a:buClrTx/>
              <a:buSzTx/>
              <a:buNone/>
            </a:pPr>
            <a:r>
              <a:rPr lang="zh-CN" altLang="en-US" sz="3200">
                <a:solidFill>
                  <a:schemeClr val="tx2">
                    <a:lumMod val="50000"/>
                  </a:schemeClr>
                </a:solidFill>
                <a:latin typeface="Calibri" panose="020F0502020204030204" charset="0"/>
                <a:cs typeface="Calibri" panose="020F0502020204030204" charset="0"/>
              </a:rPr>
              <a:t>8. Although I hadn</a:t>
            </a:r>
            <a:r>
              <a:rPr lang="en-US" altLang="zh-CN" sz="3200">
                <a:solidFill>
                  <a:schemeClr val="tx2">
                    <a:lumMod val="50000"/>
                  </a:schemeClr>
                </a:solidFill>
                <a:latin typeface="Calibri" panose="020F0502020204030204" charset="0"/>
                <a:cs typeface="Calibri" panose="020F0502020204030204" charset="0"/>
              </a:rPr>
              <a:t>’</a:t>
            </a:r>
            <a:r>
              <a:rPr lang="zh-CN" altLang="en-US" sz="3200">
                <a:solidFill>
                  <a:schemeClr val="tx2">
                    <a:lumMod val="50000"/>
                  </a:schemeClr>
                </a:solidFill>
                <a:latin typeface="Calibri" panose="020F0502020204030204" charset="0"/>
                <a:cs typeface="Calibri" panose="020F0502020204030204" charset="0"/>
              </a:rPr>
              <a:t>t seen her for five years, I made her out in the crowd </a:t>
            </a:r>
            <a:r>
              <a:rPr lang="zh-CN" altLang="en-US" sz="3200">
                <a:solidFill>
                  <a:srgbClr val="FF0000"/>
                </a:solidFill>
                <a:latin typeface="Calibri" panose="020F0502020204030204" charset="0"/>
                <a:cs typeface="Calibri" panose="020F0502020204030204" charset="0"/>
              </a:rPr>
              <a:t>i</a:t>
            </a:r>
            <a:r>
              <a:rPr lang="zh-CN" altLang="en-US" sz="3200">
                <a:solidFill>
                  <a:schemeClr val="tx2">
                    <a:lumMod val="50000"/>
                  </a:schemeClr>
                </a:solidFill>
                <a:latin typeface="Calibri" panose="020F0502020204030204" charset="0"/>
                <a:cs typeface="Calibri" panose="020F0502020204030204" charset="0"/>
              </a:rPr>
              <a:t>__________.</a:t>
            </a:r>
            <a:endParaRPr lang="zh-CN" altLang="en-US" sz="3200">
              <a:solidFill>
                <a:schemeClr val="tx2">
                  <a:lumMod val="50000"/>
                </a:schemeClr>
              </a:solidFill>
              <a:latin typeface="Calibri" panose="020F0502020204030204" charset="0"/>
              <a:cs typeface="Calibri" panose="020F0502020204030204" charset="0"/>
            </a:endParaRPr>
          </a:p>
          <a:p>
            <a:pPr indent="0" algn="just" fontAlgn="auto">
              <a:lnSpc>
                <a:spcPts val="4540"/>
              </a:lnSpc>
              <a:buClrTx/>
              <a:buSzTx/>
              <a:buNone/>
            </a:pPr>
            <a:r>
              <a:rPr lang="zh-CN" altLang="en-US" sz="3200">
                <a:solidFill>
                  <a:schemeClr val="tx2">
                    <a:lumMod val="50000"/>
                  </a:schemeClr>
                </a:solidFill>
                <a:latin typeface="Calibri" panose="020F0502020204030204" charset="0"/>
                <a:cs typeface="Calibri" panose="020F0502020204030204" charset="0"/>
              </a:rPr>
              <a:t>9. Many people are </a:t>
            </a:r>
            <a:r>
              <a:rPr lang="zh-CN" altLang="en-US" sz="3200">
                <a:solidFill>
                  <a:srgbClr val="FF0000"/>
                </a:solidFill>
                <a:latin typeface="Calibri" panose="020F0502020204030204" charset="0"/>
                <a:cs typeface="Calibri" panose="020F0502020204030204" charset="0"/>
              </a:rPr>
              <a:t>a</a:t>
            </a:r>
            <a:r>
              <a:rPr lang="zh-CN" altLang="en-US" sz="3200">
                <a:solidFill>
                  <a:schemeClr val="tx2">
                    <a:lumMod val="50000"/>
                  </a:schemeClr>
                </a:solidFill>
                <a:latin typeface="Calibri" panose="020F0502020204030204" charset="0"/>
                <a:cs typeface="Calibri" panose="020F0502020204030204" charset="0"/>
              </a:rPr>
              <a:t>____ complaining, but they seldom do anything practical.</a:t>
            </a:r>
            <a:endParaRPr lang="zh-CN" altLang="en-US" sz="3200">
              <a:solidFill>
                <a:schemeClr val="tx2">
                  <a:lumMod val="50000"/>
                </a:schemeClr>
              </a:solidFill>
              <a:latin typeface="Calibri" panose="020F0502020204030204" charset="0"/>
              <a:cs typeface="Calibri" panose="020F0502020204030204" charset="0"/>
            </a:endParaRPr>
          </a:p>
          <a:p>
            <a:pPr indent="0" algn="just" fontAlgn="auto">
              <a:lnSpc>
                <a:spcPts val="4540"/>
              </a:lnSpc>
              <a:buClrTx/>
              <a:buSzTx/>
              <a:buNone/>
            </a:pPr>
            <a:r>
              <a:rPr lang="zh-CN" altLang="en-US" sz="3200">
                <a:solidFill>
                  <a:schemeClr val="tx2">
                    <a:lumMod val="50000"/>
                  </a:schemeClr>
                </a:solidFill>
                <a:latin typeface="Calibri" panose="020F0502020204030204" charset="0"/>
                <a:cs typeface="Calibri" panose="020F0502020204030204" charset="0"/>
              </a:rPr>
              <a:t>10. It wasn</a:t>
            </a:r>
            <a:r>
              <a:rPr lang="en-US" altLang="zh-CN" sz="3200">
                <a:solidFill>
                  <a:schemeClr val="tx2">
                    <a:lumMod val="50000"/>
                  </a:schemeClr>
                </a:solidFill>
                <a:latin typeface="Calibri" panose="020F0502020204030204" charset="0"/>
                <a:cs typeface="Calibri" panose="020F0502020204030204" charset="0"/>
              </a:rPr>
              <a:t>’</a:t>
            </a:r>
            <a:r>
              <a:rPr lang="zh-CN" altLang="en-US" sz="3200">
                <a:solidFill>
                  <a:schemeClr val="tx2">
                    <a:lumMod val="50000"/>
                  </a:schemeClr>
                </a:solidFill>
                <a:latin typeface="Calibri" panose="020F0502020204030204" charset="0"/>
                <a:cs typeface="Calibri" panose="020F0502020204030204" charset="0"/>
              </a:rPr>
              <a:t>t until I saw the expression on her face that I </a:t>
            </a:r>
            <a:endParaRPr lang="zh-CN" altLang="en-US" sz="3200">
              <a:solidFill>
                <a:schemeClr val="tx2">
                  <a:lumMod val="50000"/>
                </a:schemeClr>
              </a:solidFill>
              <a:latin typeface="Calibri" panose="020F0502020204030204" charset="0"/>
              <a:cs typeface="Calibri" panose="020F0502020204030204" charset="0"/>
            </a:endParaRPr>
          </a:p>
          <a:p>
            <a:pPr indent="0" algn="just" fontAlgn="auto">
              <a:lnSpc>
                <a:spcPts val="4540"/>
              </a:lnSpc>
              <a:buClrTx/>
              <a:buSzTx/>
              <a:buNone/>
            </a:pPr>
            <a:r>
              <a:rPr lang="zh-CN" altLang="en-US" sz="3200">
                <a:solidFill>
                  <a:srgbClr val="FF0000"/>
                </a:solidFill>
                <a:latin typeface="Calibri" panose="020F0502020204030204" charset="0"/>
                <a:cs typeface="Calibri" panose="020F0502020204030204" charset="0"/>
              </a:rPr>
              <a:t>r</a:t>
            </a:r>
            <a:r>
              <a:rPr lang="zh-CN" altLang="en-US" sz="3200">
                <a:solidFill>
                  <a:schemeClr val="tx2">
                    <a:lumMod val="50000"/>
                  </a:schemeClr>
                </a:solidFill>
                <a:latin typeface="Calibri" panose="020F0502020204030204" charset="0"/>
                <a:cs typeface="Calibri" panose="020F0502020204030204" charset="0"/>
              </a:rPr>
              <a:t>____</a:t>
            </a:r>
            <a:r>
              <a:rPr lang="en-US" altLang="zh-CN" sz="3200">
                <a:solidFill>
                  <a:schemeClr val="tx2">
                    <a:lumMod val="50000"/>
                  </a:schemeClr>
                </a:solidFill>
                <a:latin typeface="Calibri" panose="020F0502020204030204" charset="0"/>
                <a:cs typeface="Calibri" panose="020F0502020204030204" charset="0"/>
              </a:rPr>
              <a:t>___</a:t>
            </a:r>
            <a:r>
              <a:rPr lang="zh-CN" altLang="en-US" sz="3200">
                <a:solidFill>
                  <a:schemeClr val="tx2">
                    <a:lumMod val="50000"/>
                  </a:schemeClr>
                </a:solidFill>
                <a:latin typeface="Calibri" panose="020F0502020204030204" charset="0"/>
                <a:cs typeface="Calibri" panose="020F0502020204030204" charset="0"/>
              </a:rPr>
              <a:t> how much my words had hurt her.</a:t>
            </a:r>
            <a:endParaRPr lang="zh-CN" altLang="en-US" sz="3200">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4140835" y="1242695"/>
            <a:ext cx="1988820" cy="521970"/>
          </a:xfrm>
          <a:prstGeom prst="rect">
            <a:avLst/>
          </a:prstGeom>
          <a:noFill/>
        </p:spPr>
        <p:txBody>
          <a:bodyPr wrap="square" rtlCol="0">
            <a:spAutoFit/>
          </a:bodyPr>
          <a:lstStyle/>
          <a:p>
            <a:r>
              <a:rPr lang="en-US" sz="2800" dirty="0">
                <a:solidFill>
                  <a:srgbClr val="FF0000"/>
                </a:solidFill>
              </a:rPr>
              <a:t>orchlight</a:t>
            </a:r>
            <a:endParaRPr lang="en-US" sz="2800" dirty="0">
              <a:solidFill>
                <a:srgbClr val="FF0000"/>
              </a:solidFill>
            </a:endParaRPr>
          </a:p>
        </p:txBody>
      </p:sp>
      <p:sp>
        <p:nvSpPr>
          <p:cNvPr id="7" name="文本框 6"/>
          <p:cNvSpPr txBox="1"/>
          <p:nvPr/>
        </p:nvSpPr>
        <p:spPr>
          <a:xfrm>
            <a:off x="9949954" y="1829573"/>
            <a:ext cx="1988820" cy="521970"/>
          </a:xfrm>
          <a:prstGeom prst="rect">
            <a:avLst/>
          </a:prstGeom>
          <a:noFill/>
        </p:spPr>
        <p:txBody>
          <a:bodyPr wrap="square" rtlCol="0">
            <a:spAutoFit/>
          </a:bodyPr>
          <a:lstStyle/>
          <a:p>
            <a:r>
              <a:rPr lang="en-US" sz="2800" dirty="0">
                <a:solidFill>
                  <a:srgbClr val="FF0000"/>
                </a:solidFill>
              </a:rPr>
              <a:t>amage</a:t>
            </a:r>
            <a:endParaRPr lang="en-US" sz="2800" dirty="0">
              <a:solidFill>
                <a:srgbClr val="FF0000"/>
              </a:solidFill>
            </a:endParaRPr>
          </a:p>
        </p:txBody>
      </p:sp>
      <p:sp>
        <p:nvSpPr>
          <p:cNvPr id="8" name="文本框 7"/>
          <p:cNvSpPr txBox="1"/>
          <p:nvPr/>
        </p:nvSpPr>
        <p:spPr>
          <a:xfrm>
            <a:off x="2042160" y="3539490"/>
            <a:ext cx="2186940" cy="521970"/>
          </a:xfrm>
          <a:prstGeom prst="rect">
            <a:avLst/>
          </a:prstGeom>
          <a:noFill/>
        </p:spPr>
        <p:txBody>
          <a:bodyPr wrap="square" rtlCol="0">
            <a:spAutoFit/>
          </a:bodyPr>
          <a:lstStyle/>
          <a:p>
            <a:r>
              <a:rPr lang="en-US" sz="2800" dirty="0">
                <a:solidFill>
                  <a:srgbClr val="FF0000"/>
                </a:solidFill>
              </a:rPr>
              <a:t>mmediately</a:t>
            </a:r>
            <a:endParaRPr lang="en-US" sz="2800" dirty="0">
              <a:solidFill>
                <a:srgbClr val="FF0000"/>
              </a:solidFill>
            </a:endParaRPr>
          </a:p>
        </p:txBody>
      </p:sp>
      <p:sp>
        <p:nvSpPr>
          <p:cNvPr id="9" name="文本框 8"/>
          <p:cNvSpPr txBox="1"/>
          <p:nvPr/>
        </p:nvSpPr>
        <p:spPr>
          <a:xfrm>
            <a:off x="4630420" y="4144010"/>
            <a:ext cx="1203960" cy="588010"/>
          </a:xfrm>
          <a:prstGeom prst="rect">
            <a:avLst/>
          </a:prstGeom>
          <a:noFill/>
        </p:spPr>
        <p:txBody>
          <a:bodyPr wrap="square" rtlCol="0">
            <a:noAutofit/>
          </a:bodyPr>
          <a:lstStyle/>
          <a:p>
            <a:r>
              <a:rPr lang="en-US" sz="2800" dirty="0">
                <a:solidFill>
                  <a:srgbClr val="FF0000"/>
                </a:solidFill>
              </a:rPr>
              <a:t>lways</a:t>
            </a:r>
            <a:r>
              <a:rPr sz="2800" dirty="0">
                <a:solidFill>
                  <a:srgbClr val="FF0000"/>
                </a:solidFill>
              </a:rPr>
              <a:t>	</a:t>
            </a:r>
            <a:endParaRPr sz="2800" dirty="0">
              <a:solidFill>
                <a:srgbClr val="FF0000"/>
              </a:solidFill>
            </a:endParaRPr>
          </a:p>
        </p:txBody>
      </p:sp>
      <p:sp>
        <p:nvSpPr>
          <p:cNvPr id="10" name="文本框 9"/>
          <p:cNvSpPr txBox="1"/>
          <p:nvPr/>
        </p:nvSpPr>
        <p:spPr>
          <a:xfrm>
            <a:off x="971550" y="5836285"/>
            <a:ext cx="1459865" cy="521970"/>
          </a:xfrm>
          <a:prstGeom prst="rect">
            <a:avLst/>
          </a:prstGeom>
          <a:noFill/>
        </p:spPr>
        <p:txBody>
          <a:bodyPr wrap="square" rtlCol="0">
            <a:spAutoFit/>
          </a:bodyPr>
          <a:lstStyle/>
          <a:p>
            <a:r>
              <a:rPr lang="en-US" sz="2800" dirty="0">
                <a:solidFill>
                  <a:srgbClr val="FF0000"/>
                </a:solidFill>
              </a:rPr>
              <a:t>ealized</a:t>
            </a:r>
            <a:endParaRPr lang="en-US" sz="2800" dirty="0">
              <a:solidFill>
                <a:srgbClr val="FF0000"/>
              </a:solidFill>
            </a:endParaRPr>
          </a:p>
        </p:txBody>
      </p:sp>
      <p:sp>
        <p:nvSpPr>
          <p:cNvPr id="4" name="文本框 3"/>
          <p:cNvSpPr txBox="1"/>
          <p:nvPr>
            <p:custDataLst>
              <p:tags r:id="rId1"/>
            </p:custDataLst>
          </p:nvPr>
        </p:nvSpPr>
        <p:spPr>
          <a:xfrm>
            <a:off x="820420" y="464185"/>
            <a:ext cx="6096000" cy="583565"/>
          </a:xfrm>
          <a:prstGeom prst="rect">
            <a:avLst/>
          </a:prstGeom>
          <a:noFill/>
        </p:spPr>
        <p:txBody>
          <a:bodyPr wrap="square" rtlCol="0" anchor="t">
            <a:spAutoFit/>
          </a:bodyPr>
          <a:p>
            <a:r>
              <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rPr>
              <a:t>A. Word spelling </a:t>
            </a:r>
            <a:endPar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0" grpId="0"/>
      <p:bldP spid="10"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601345" y="238760"/>
            <a:ext cx="2988945" cy="88328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3" name="文本框 2"/>
          <p:cNvSpPr txBox="1"/>
          <p:nvPr/>
        </p:nvSpPr>
        <p:spPr>
          <a:xfrm>
            <a:off x="601345" y="1020445"/>
            <a:ext cx="11045190" cy="1214755"/>
          </a:xfrm>
          <a:prstGeom prst="rect">
            <a:avLst/>
          </a:prstGeom>
          <a:noFill/>
        </p:spPr>
        <p:txBody>
          <a:bodyPr wrap="square" rtlCol="0">
            <a:noAutofit/>
          </a:bodyPr>
          <a:lstStyle/>
          <a:p>
            <a:pPr fontAlgn="auto">
              <a:lnSpc>
                <a:spcPct val="150000"/>
              </a:lnSpc>
            </a:pPr>
            <a:r>
              <a:rPr lang="zh-CN" altLang="en-US" sz="2400">
                <a:latin typeface="Calibri" panose="020F0502020204030204" charset="0"/>
                <a:cs typeface="Calibri" panose="020F0502020204030204" charset="0"/>
                <a:sym typeface="+mn-ea"/>
              </a:rPr>
              <a:t>go on strike</a:t>
            </a:r>
            <a:r>
              <a:rPr lang="en-US" altLang="zh-CN" sz="2400">
                <a:latin typeface="Calibri" panose="020F0502020204030204" charset="0"/>
                <a:cs typeface="Calibri" panose="020F0502020204030204" charset="0"/>
                <a:sym typeface="+mn-ea"/>
              </a:rPr>
              <a:t>	 </a:t>
            </a:r>
            <a:r>
              <a:rPr lang="zh-CN" altLang="en-US" sz="2400">
                <a:solidFill>
                  <a:schemeClr val="tx1"/>
                </a:solidFill>
                <a:latin typeface="Calibri" panose="020F0502020204030204" charset="0"/>
                <a:cs typeface="Calibri" panose="020F0502020204030204" charset="0"/>
              </a:rPr>
              <a:t>as well</a:t>
            </a:r>
            <a:r>
              <a:rPr lang="en-US" altLang="zh-CN" sz="2400">
                <a:solidFill>
                  <a:schemeClr val="tx1"/>
                </a:solidFill>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sym typeface="+mn-ea"/>
              </a:rPr>
              <a:t>raise money</a:t>
            </a:r>
            <a:r>
              <a:rPr lang="en-US" altLang="zh-CN" sz="2400">
                <a:latin typeface="Calibri" panose="020F0502020204030204" charset="0"/>
                <a:cs typeface="Calibri" panose="020F0502020204030204" charset="0"/>
                <a:sym typeface="+mn-ea"/>
              </a:rPr>
              <a:t>     </a:t>
            </a:r>
            <a:r>
              <a:rPr lang="zh-CN" altLang="en-US" sz="2400">
                <a:solidFill>
                  <a:schemeClr val="tx1"/>
                </a:solidFill>
                <a:latin typeface="Calibri" panose="020F0502020204030204" charset="0"/>
                <a:cs typeface="Calibri" panose="020F0502020204030204" charset="0"/>
              </a:rPr>
              <a:t>managed to</a:t>
            </a:r>
            <a:r>
              <a:rPr lang="en-US" altLang="zh-CN" sz="2400">
                <a:solidFill>
                  <a:schemeClr val="tx1"/>
                </a:solidFill>
                <a:latin typeface="Calibri" panose="020F0502020204030204" charset="0"/>
                <a:cs typeface="Calibri" panose="020F0502020204030204" charset="0"/>
              </a:rPr>
              <a:t> do</a:t>
            </a:r>
            <a:r>
              <a:rPr lang="zh-CN" altLang="en-US" sz="2400">
                <a:solidFill>
                  <a:schemeClr val="tx1"/>
                </a:solidFill>
                <a:latin typeface="Calibri" panose="020F0502020204030204" charset="0"/>
                <a:cs typeface="Calibri" panose="020F0502020204030204" charset="0"/>
              </a:rPr>
              <a:t> </a:t>
            </a:r>
            <a:r>
              <a:rPr lang="en-US" altLang="zh-CN" sz="2400">
                <a:solidFill>
                  <a:schemeClr val="tx1"/>
                </a:solidFill>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sym typeface="+mn-ea"/>
              </a:rPr>
              <a:t>do something </a:t>
            </a:r>
            <a:r>
              <a:rPr lang="en-US" altLang="zh-CN" sz="2400">
                <a:latin typeface="Calibri" panose="020F0502020204030204" charset="0"/>
                <a:cs typeface="Calibri" panose="020F0502020204030204" charset="0"/>
                <a:sym typeface="+mn-ea"/>
              </a:rPr>
              <a:t>about</a:t>
            </a:r>
            <a:r>
              <a:rPr lang="en-US" altLang="zh-CN" sz="2400">
                <a:solidFill>
                  <a:schemeClr val="tx1"/>
                </a:solidFill>
                <a:latin typeface="Calibri" panose="020F0502020204030204" charset="0"/>
                <a:cs typeface="Calibri" panose="020F0502020204030204" charset="0"/>
              </a:rPr>
              <a:t> </a:t>
            </a:r>
            <a:endParaRPr lang="en-US" altLang="zh-CN" sz="2400">
              <a:solidFill>
                <a:schemeClr val="tx1"/>
              </a:solidFill>
              <a:latin typeface="Calibri" panose="020F0502020204030204" charset="0"/>
              <a:cs typeface="Calibri" panose="020F0502020204030204" charset="0"/>
            </a:endParaRPr>
          </a:p>
          <a:p>
            <a:pPr fontAlgn="auto">
              <a:lnSpc>
                <a:spcPct val="150000"/>
              </a:lnSpc>
            </a:pPr>
            <a:r>
              <a:rPr lang="en-US" altLang="zh-CN" sz="2400">
                <a:latin typeface="Calibri" panose="020F0502020204030204" charset="0"/>
                <a:cs typeface="Calibri" panose="020F0502020204030204" charset="0"/>
                <a:sym typeface="+mn-ea"/>
              </a:rPr>
              <a:t>w</a:t>
            </a:r>
            <a:r>
              <a:rPr lang="zh-CN" altLang="en-US" sz="2400">
                <a:latin typeface="Calibri" panose="020F0502020204030204" charset="0"/>
                <a:cs typeface="Calibri" panose="020F0502020204030204" charset="0"/>
                <a:sym typeface="+mn-ea"/>
              </a:rPr>
              <a:t>ith a start</a:t>
            </a:r>
            <a:r>
              <a:rPr lang="en-US" altLang="zh-CN" sz="2400">
                <a:latin typeface="Calibri" panose="020F0502020204030204" charset="0"/>
                <a:cs typeface="Calibri" panose="020F0502020204030204" charset="0"/>
                <a:sym typeface="+mn-ea"/>
              </a:rPr>
              <a:t>	 </a:t>
            </a:r>
            <a:r>
              <a:rPr lang="en-US" altLang="zh-CN" sz="2400">
                <a:solidFill>
                  <a:schemeClr val="tx1"/>
                </a:solidFill>
                <a:latin typeface="Calibri" panose="020F0502020204030204" charset="0"/>
                <a:cs typeface="Calibri" panose="020F0502020204030204" charset="0"/>
              </a:rPr>
              <a:t>be</a:t>
            </a:r>
            <a:r>
              <a:rPr lang="zh-CN" altLang="en-US" sz="2400">
                <a:solidFill>
                  <a:schemeClr val="tx1"/>
                </a:solidFill>
                <a:latin typeface="Calibri" panose="020F0502020204030204" charset="0"/>
                <a:cs typeface="Calibri" panose="020F0502020204030204" charset="0"/>
              </a:rPr>
              <a:t> armed with </a:t>
            </a:r>
            <a:r>
              <a:rPr lang="en-US" altLang="zh-CN" sz="2400">
                <a:solidFill>
                  <a:schemeClr val="tx1"/>
                </a:solidFill>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sym typeface="+mn-ea"/>
              </a:rPr>
              <a:t>g</a:t>
            </a:r>
            <a:r>
              <a:rPr lang="en-US" altLang="zh-CN" sz="2400">
                <a:latin typeface="Calibri" panose="020F0502020204030204" charset="0"/>
                <a:cs typeface="Calibri" panose="020F0502020204030204" charset="0"/>
                <a:sym typeface="+mn-ea"/>
              </a:rPr>
              <a:t>et</a:t>
            </a:r>
            <a:r>
              <a:rPr lang="zh-CN" altLang="en-US" sz="2400">
                <a:latin typeface="Calibri" panose="020F0502020204030204" charset="0"/>
                <a:cs typeface="Calibri" panose="020F0502020204030204" charset="0"/>
                <a:sym typeface="+mn-ea"/>
              </a:rPr>
              <a:t> used to</a:t>
            </a:r>
            <a:r>
              <a:rPr lang="en-US" altLang="zh-CN" sz="2400">
                <a:latin typeface="Calibri" panose="020F0502020204030204" charset="0"/>
                <a:cs typeface="Calibri" panose="020F0502020204030204" charset="0"/>
                <a:sym typeface="+mn-ea"/>
              </a:rPr>
              <a:t>       catch </a:t>
            </a:r>
            <a:r>
              <a:rPr lang="zh-CN" altLang="en-US" sz="2400">
                <a:latin typeface="Calibri" panose="020F0502020204030204" charset="0"/>
                <a:cs typeface="Calibri" panose="020F0502020204030204" charset="0"/>
                <a:sym typeface="+mn-ea"/>
              </a:rPr>
              <a:t>sight of	 </a:t>
            </a:r>
            <a:r>
              <a:rPr lang="en-US" altLang="zh-CN" sz="2400">
                <a:latin typeface="Calibri" panose="020F0502020204030204" charset="0"/>
                <a:cs typeface="Calibri" panose="020F0502020204030204" charset="0"/>
                <a:sym typeface="+mn-ea"/>
              </a:rPr>
              <a:t>be </a:t>
            </a:r>
            <a:r>
              <a:rPr lang="zh-CN" altLang="en-US" sz="2400">
                <a:latin typeface="Calibri" panose="020F0502020204030204" charset="0"/>
                <a:cs typeface="Calibri" panose="020F0502020204030204" charset="0"/>
                <a:sym typeface="+mn-ea"/>
              </a:rPr>
              <a:t>recognized as</a:t>
            </a:r>
            <a:endParaRPr lang="zh-CN" altLang="en-US" sz="2400">
              <a:solidFill>
                <a:schemeClr val="tx1"/>
              </a:solidFill>
            </a:endParaRPr>
          </a:p>
          <a:p>
            <a:pPr fontAlgn="auto">
              <a:lnSpc>
                <a:spcPct val="150000"/>
              </a:lnSpc>
            </a:pPr>
            <a:endParaRPr lang="zh-CN" altLang="en-US" sz="2400">
              <a:solidFill>
                <a:schemeClr val="tx1"/>
              </a:solidFill>
              <a:latin typeface="Calibri" panose="020F0502020204030204" charset="0"/>
              <a:cs typeface="Calibri" panose="020F0502020204030204" charset="0"/>
            </a:endParaRPr>
          </a:p>
          <a:p>
            <a:pPr fontAlgn="auto">
              <a:lnSpc>
                <a:spcPct val="150000"/>
              </a:lnSpc>
            </a:pPr>
            <a:r>
              <a:rPr lang="zh-CN" altLang="en-US" sz="2400">
                <a:solidFill>
                  <a:schemeClr val="tx1"/>
                </a:solidFill>
                <a:latin typeface="Calibri" panose="020F0502020204030204" charset="0"/>
                <a:cs typeface="Calibri" panose="020F0502020204030204" charset="0"/>
              </a:rPr>
              <a:t>	  	  </a:t>
            </a:r>
            <a:endParaRPr lang="zh-CN" altLang="en-US" sz="2400">
              <a:solidFill>
                <a:schemeClr val="tx1"/>
              </a:solidFill>
            </a:endParaRPr>
          </a:p>
        </p:txBody>
      </p:sp>
      <p:sp>
        <p:nvSpPr>
          <p:cNvPr id="7" name="文本框 6"/>
          <p:cNvSpPr txBox="1"/>
          <p:nvPr/>
        </p:nvSpPr>
        <p:spPr>
          <a:xfrm>
            <a:off x="601345" y="2406650"/>
            <a:ext cx="11167745" cy="4001770"/>
          </a:xfrm>
          <a:prstGeom prst="rect">
            <a:avLst/>
          </a:prstGeom>
          <a:noFill/>
        </p:spPr>
        <p:txBody>
          <a:bodyPr wrap="square" rtlCol="0">
            <a:noAutofit/>
          </a:bodyPr>
          <a:lstStyle/>
          <a:p>
            <a:pPr indent="0" algn="just" fontAlgn="auto">
              <a:lnSpc>
                <a:spcPts val="4160"/>
              </a:lnSpc>
            </a:pPr>
            <a:r>
              <a:rPr lang="zh-CN" altLang="en-US" sz="2400">
                <a:latin typeface="Calibri" panose="020F0502020204030204" charset="0"/>
                <a:cs typeface="Calibri" panose="020F0502020204030204" charset="0"/>
              </a:rPr>
              <a:t>1.</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John is an excellent engineer, and he is a great project manager ______________.</a:t>
            </a:r>
            <a:endParaRPr lang="zh-CN" altLang="en-US" sz="2400">
              <a:latin typeface="Calibri" panose="020F0502020204030204" charset="0"/>
              <a:cs typeface="Calibri" panose="020F0502020204030204" charset="0"/>
            </a:endParaRPr>
          </a:p>
          <a:p>
            <a:pPr indent="0" algn="just" fontAlgn="auto">
              <a:lnSpc>
                <a:spcPts val="4160"/>
              </a:lnSpc>
            </a:pPr>
            <a:r>
              <a:rPr lang="zh-CN" altLang="en-US" sz="2400">
                <a:latin typeface="Calibri" panose="020F0502020204030204" charset="0"/>
                <a:cs typeface="Calibri" panose="020F0502020204030204" charset="0"/>
              </a:rPr>
              <a:t>2. It took some time, but I eventually ______________ the spicy food in Thailand.</a:t>
            </a:r>
            <a:endParaRPr lang="zh-CN" altLang="en-US" sz="2400">
              <a:latin typeface="Calibri" panose="020F0502020204030204" charset="0"/>
              <a:cs typeface="Calibri" panose="020F0502020204030204" charset="0"/>
            </a:endParaRPr>
          </a:p>
          <a:p>
            <a:pPr indent="0" algn="just" fontAlgn="auto">
              <a:lnSpc>
                <a:spcPts val="4160"/>
              </a:lnSpc>
            </a:pPr>
            <a:r>
              <a:rPr lang="zh-CN" altLang="en-US" sz="2400">
                <a:latin typeface="Calibri" panose="020F0502020204030204" charset="0"/>
                <a:cs typeface="Calibri" panose="020F0502020204030204" charset="0"/>
              </a:rPr>
              <a:t>3. Despite the challenging circumstances, she _____________ do well on her final exams.</a:t>
            </a:r>
            <a:endParaRPr lang="zh-CN" altLang="en-US" sz="2400">
              <a:latin typeface="Calibri" panose="020F0502020204030204" charset="0"/>
              <a:cs typeface="Calibri" panose="020F0502020204030204" charset="0"/>
            </a:endParaRPr>
          </a:p>
          <a:p>
            <a:pPr indent="0" algn="just" fontAlgn="auto">
              <a:lnSpc>
                <a:spcPts val="4160"/>
              </a:lnSpc>
            </a:pPr>
            <a:r>
              <a:rPr lang="zh-CN" altLang="en-US" sz="2400">
                <a:latin typeface="Calibri" panose="020F0502020204030204" charset="0"/>
                <a:cs typeface="Calibri" panose="020F0502020204030204" charset="0"/>
              </a:rPr>
              <a:t>4. As I was walking down the street, I ______________ my old friend from high school.</a:t>
            </a:r>
            <a:endParaRPr lang="zh-CN" altLang="en-US" sz="2400">
              <a:latin typeface="Calibri" panose="020F0502020204030204" charset="0"/>
              <a:cs typeface="Calibri" panose="020F0502020204030204" charset="0"/>
            </a:endParaRPr>
          </a:p>
          <a:p>
            <a:pPr indent="0" algn="just" fontAlgn="auto">
              <a:lnSpc>
                <a:spcPts val="4160"/>
              </a:lnSpc>
            </a:pPr>
            <a:r>
              <a:rPr lang="zh-CN" altLang="en-US" sz="2400">
                <a:latin typeface="Calibri" panose="020F0502020204030204" charset="0"/>
                <a:cs typeface="Calibri" panose="020F0502020204030204" charset="0"/>
              </a:rPr>
              <a:t>5.</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The police officer _____________</a:t>
            </a:r>
            <a:r>
              <a:rPr lang="en-US" altLang="zh-CN" sz="2400">
                <a:latin typeface="Calibri" panose="020F0502020204030204" charset="0"/>
                <a:cs typeface="Calibri" panose="020F0502020204030204" charset="0"/>
              </a:rPr>
              <a:t>____</a:t>
            </a:r>
            <a:r>
              <a:rPr lang="zh-CN" altLang="en-US" sz="2400">
                <a:latin typeface="Calibri" panose="020F0502020204030204" charset="0"/>
                <a:cs typeface="Calibri" panose="020F0502020204030204" charset="0"/>
              </a:rPr>
              <a:t>_ a gun and a taser to ensure his safety while on duty.</a:t>
            </a:r>
            <a:endParaRPr lang="zh-CN" altLang="en-US" sz="2400">
              <a:latin typeface="Calibri" panose="020F0502020204030204" charset="0"/>
              <a:cs typeface="Calibri" panose="020F0502020204030204" charset="0"/>
            </a:endParaRPr>
          </a:p>
        </p:txBody>
      </p:sp>
      <p:sp>
        <p:nvSpPr>
          <p:cNvPr id="8" name="文本框 7"/>
          <p:cNvSpPr txBox="1"/>
          <p:nvPr/>
        </p:nvSpPr>
        <p:spPr>
          <a:xfrm>
            <a:off x="8815070" y="2545080"/>
            <a:ext cx="2047240" cy="460375"/>
          </a:xfrm>
          <a:prstGeom prst="rect">
            <a:avLst/>
          </a:prstGeom>
          <a:noFill/>
        </p:spPr>
        <p:txBody>
          <a:bodyPr wrap="square" rtlCol="0">
            <a:spAutoFit/>
          </a:bodyPr>
          <a:lstStyle/>
          <a:p>
            <a:r>
              <a:rPr lang="zh-CN" altLang="en-US"/>
              <a:t> </a:t>
            </a:r>
            <a:r>
              <a:rPr lang="en-US" altLang="zh-CN" sz="2400">
                <a:solidFill>
                  <a:srgbClr val="FF0000"/>
                </a:solidFill>
              </a:rPr>
              <a:t>as well</a:t>
            </a:r>
            <a:endParaRPr lang="en-US" altLang="zh-CN" sz="2400">
              <a:solidFill>
                <a:srgbClr val="FF0000"/>
              </a:solidFill>
            </a:endParaRPr>
          </a:p>
        </p:txBody>
      </p:sp>
      <p:sp>
        <p:nvSpPr>
          <p:cNvPr id="9" name="文本框 8"/>
          <p:cNvSpPr txBox="1"/>
          <p:nvPr/>
        </p:nvSpPr>
        <p:spPr>
          <a:xfrm>
            <a:off x="5359400" y="3040380"/>
            <a:ext cx="2047240" cy="460375"/>
          </a:xfrm>
          <a:prstGeom prst="rect">
            <a:avLst/>
          </a:prstGeom>
          <a:noFill/>
        </p:spPr>
        <p:txBody>
          <a:bodyPr wrap="square" rtlCol="0">
            <a:spAutoFit/>
          </a:bodyPr>
          <a:lstStyle/>
          <a:p>
            <a:r>
              <a:rPr lang="zh-CN" altLang="en-US"/>
              <a:t> </a:t>
            </a:r>
            <a:r>
              <a:rPr lang="zh-CN" altLang="en-US" sz="2400">
                <a:solidFill>
                  <a:srgbClr val="FF0000"/>
                </a:solidFill>
              </a:rPr>
              <a:t> </a:t>
            </a:r>
            <a:r>
              <a:rPr lang="en-US" altLang="zh-CN" sz="2400">
                <a:solidFill>
                  <a:srgbClr val="FF0000"/>
                </a:solidFill>
              </a:rPr>
              <a:t>got used to </a:t>
            </a:r>
            <a:endParaRPr lang="en-US" altLang="zh-CN" sz="2400">
              <a:solidFill>
                <a:srgbClr val="FF0000"/>
              </a:solidFill>
            </a:endParaRPr>
          </a:p>
        </p:txBody>
      </p:sp>
      <p:sp>
        <p:nvSpPr>
          <p:cNvPr id="10" name="文本框 9"/>
          <p:cNvSpPr txBox="1"/>
          <p:nvPr/>
        </p:nvSpPr>
        <p:spPr>
          <a:xfrm>
            <a:off x="6399530" y="3611880"/>
            <a:ext cx="2047240" cy="460375"/>
          </a:xfrm>
          <a:prstGeom prst="rect">
            <a:avLst/>
          </a:prstGeom>
          <a:noFill/>
        </p:spPr>
        <p:txBody>
          <a:bodyPr wrap="square" rtlCol="0">
            <a:spAutoFit/>
          </a:bodyPr>
          <a:lstStyle/>
          <a:p>
            <a:r>
              <a:rPr lang="zh-CN" altLang="en-US" sz="2400">
                <a:solidFill>
                  <a:srgbClr val="FF0000"/>
                </a:solidFill>
              </a:rPr>
              <a:t> </a:t>
            </a:r>
            <a:r>
              <a:rPr lang="en-US" altLang="zh-CN" sz="2400">
                <a:solidFill>
                  <a:srgbClr val="FF0000"/>
                </a:solidFill>
              </a:rPr>
              <a:t>managed to</a:t>
            </a:r>
            <a:r>
              <a:rPr lang="zh-CN" altLang="en-US" sz="2400">
                <a:solidFill>
                  <a:srgbClr val="FF0000"/>
                </a:solidFill>
              </a:rPr>
              <a:t>	</a:t>
            </a:r>
            <a:endParaRPr lang="zh-CN" altLang="en-US" sz="2400">
              <a:solidFill>
                <a:srgbClr val="FF0000"/>
              </a:solidFill>
            </a:endParaRPr>
          </a:p>
        </p:txBody>
      </p:sp>
      <p:sp>
        <p:nvSpPr>
          <p:cNvPr id="12" name="文本框 11"/>
          <p:cNvSpPr txBox="1"/>
          <p:nvPr/>
        </p:nvSpPr>
        <p:spPr>
          <a:xfrm>
            <a:off x="5359400" y="4072255"/>
            <a:ext cx="2357755" cy="460375"/>
          </a:xfrm>
          <a:prstGeom prst="rect">
            <a:avLst/>
          </a:prstGeom>
          <a:noFill/>
        </p:spPr>
        <p:txBody>
          <a:bodyPr wrap="square" rtlCol="0">
            <a:spAutoFit/>
          </a:bodyPr>
          <a:lstStyle/>
          <a:p>
            <a:r>
              <a:rPr lang="zh-CN" altLang="en-US"/>
              <a:t> </a:t>
            </a:r>
            <a:r>
              <a:rPr lang="en-US" altLang="zh-CN" sz="2400">
                <a:solidFill>
                  <a:srgbClr val="FF0000"/>
                </a:solidFill>
              </a:rPr>
              <a:t>caugt sight of</a:t>
            </a:r>
            <a:endParaRPr lang="en-US" altLang="zh-CN" sz="2400">
              <a:solidFill>
                <a:srgbClr val="FF0000"/>
              </a:solidFill>
            </a:endParaRPr>
          </a:p>
        </p:txBody>
      </p:sp>
      <p:sp>
        <p:nvSpPr>
          <p:cNvPr id="13" name="文本框 12"/>
          <p:cNvSpPr txBox="1"/>
          <p:nvPr/>
        </p:nvSpPr>
        <p:spPr>
          <a:xfrm>
            <a:off x="3481705" y="4646930"/>
            <a:ext cx="2588260" cy="460375"/>
          </a:xfrm>
          <a:prstGeom prst="rect">
            <a:avLst/>
          </a:prstGeom>
          <a:noFill/>
        </p:spPr>
        <p:txBody>
          <a:bodyPr wrap="square" rtlCol="0">
            <a:spAutoFit/>
          </a:bodyPr>
          <a:lstStyle/>
          <a:p>
            <a:r>
              <a:rPr lang="en-US" altLang="zh-CN" sz="2400">
                <a:solidFill>
                  <a:srgbClr val="FF0000"/>
                </a:solidFill>
              </a:rPr>
              <a:t>was armed with</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3" grpId="0"/>
      <p:bldP spid="1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01345" y="238760"/>
            <a:ext cx="2988945" cy="88328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3" name="文本框 2"/>
          <p:cNvSpPr txBox="1"/>
          <p:nvPr/>
        </p:nvSpPr>
        <p:spPr>
          <a:xfrm>
            <a:off x="601345" y="1020445"/>
            <a:ext cx="11045190" cy="1214755"/>
          </a:xfrm>
          <a:prstGeom prst="rect">
            <a:avLst/>
          </a:prstGeom>
          <a:noFill/>
        </p:spPr>
        <p:txBody>
          <a:bodyPr wrap="square" rtlCol="0">
            <a:noAutofit/>
          </a:bodyPr>
          <a:lstStyle/>
          <a:p>
            <a:pPr fontAlgn="auto">
              <a:lnSpc>
                <a:spcPct val="150000"/>
              </a:lnSpc>
            </a:pPr>
            <a:r>
              <a:rPr lang="zh-CN" altLang="en-US" sz="2400">
                <a:latin typeface="Calibri" panose="020F0502020204030204" charset="0"/>
                <a:cs typeface="Calibri" panose="020F0502020204030204" charset="0"/>
                <a:sym typeface="+mn-ea"/>
              </a:rPr>
              <a:t>go on strike</a:t>
            </a:r>
            <a:r>
              <a:rPr lang="en-US" altLang="zh-CN" sz="2400">
                <a:latin typeface="Calibri" panose="020F0502020204030204" charset="0"/>
                <a:cs typeface="Calibri" panose="020F0502020204030204" charset="0"/>
                <a:sym typeface="+mn-ea"/>
              </a:rPr>
              <a:t>	 </a:t>
            </a:r>
            <a:r>
              <a:rPr lang="zh-CN" altLang="en-US" sz="2400">
                <a:solidFill>
                  <a:schemeClr val="tx1"/>
                </a:solidFill>
                <a:latin typeface="Calibri" panose="020F0502020204030204" charset="0"/>
                <a:cs typeface="Calibri" panose="020F0502020204030204" charset="0"/>
              </a:rPr>
              <a:t>as well</a:t>
            </a:r>
            <a:r>
              <a:rPr lang="en-US" altLang="zh-CN" sz="2400">
                <a:solidFill>
                  <a:schemeClr val="tx1"/>
                </a:solidFill>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sym typeface="+mn-ea"/>
              </a:rPr>
              <a:t>raise money</a:t>
            </a:r>
            <a:r>
              <a:rPr lang="en-US" altLang="zh-CN" sz="2400">
                <a:latin typeface="Calibri" panose="020F0502020204030204" charset="0"/>
                <a:cs typeface="Calibri" panose="020F0502020204030204" charset="0"/>
                <a:sym typeface="+mn-ea"/>
              </a:rPr>
              <a:t>     </a:t>
            </a:r>
            <a:r>
              <a:rPr lang="zh-CN" altLang="en-US" sz="2400">
                <a:solidFill>
                  <a:schemeClr val="tx1"/>
                </a:solidFill>
                <a:latin typeface="Calibri" panose="020F0502020204030204" charset="0"/>
                <a:cs typeface="Calibri" panose="020F0502020204030204" charset="0"/>
              </a:rPr>
              <a:t>managed to</a:t>
            </a:r>
            <a:r>
              <a:rPr lang="en-US" altLang="zh-CN" sz="2400">
                <a:solidFill>
                  <a:schemeClr val="tx1"/>
                </a:solidFill>
                <a:latin typeface="Calibri" panose="020F0502020204030204" charset="0"/>
                <a:cs typeface="Calibri" panose="020F0502020204030204" charset="0"/>
              </a:rPr>
              <a:t> do</a:t>
            </a:r>
            <a:r>
              <a:rPr lang="zh-CN" altLang="en-US" sz="2400">
                <a:solidFill>
                  <a:schemeClr val="tx1"/>
                </a:solidFill>
                <a:latin typeface="Calibri" panose="020F0502020204030204" charset="0"/>
                <a:cs typeface="Calibri" panose="020F0502020204030204" charset="0"/>
              </a:rPr>
              <a:t> </a:t>
            </a:r>
            <a:r>
              <a:rPr lang="en-US" altLang="zh-CN" sz="2400">
                <a:solidFill>
                  <a:schemeClr val="tx1"/>
                </a:solidFill>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sym typeface="+mn-ea"/>
              </a:rPr>
              <a:t>do something </a:t>
            </a:r>
            <a:r>
              <a:rPr lang="en-US" altLang="zh-CN" sz="2400">
                <a:latin typeface="Calibri" panose="020F0502020204030204" charset="0"/>
                <a:cs typeface="Calibri" panose="020F0502020204030204" charset="0"/>
                <a:sym typeface="+mn-ea"/>
              </a:rPr>
              <a:t>about</a:t>
            </a:r>
            <a:r>
              <a:rPr lang="en-US" altLang="zh-CN" sz="2400">
                <a:solidFill>
                  <a:schemeClr val="tx1"/>
                </a:solidFill>
                <a:latin typeface="Calibri" panose="020F0502020204030204" charset="0"/>
                <a:cs typeface="Calibri" panose="020F0502020204030204" charset="0"/>
              </a:rPr>
              <a:t> </a:t>
            </a:r>
            <a:endParaRPr lang="en-US" altLang="zh-CN" sz="2400">
              <a:solidFill>
                <a:schemeClr val="tx1"/>
              </a:solidFill>
              <a:latin typeface="Calibri" panose="020F0502020204030204" charset="0"/>
              <a:cs typeface="Calibri" panose="020F0502020204030204" charset="0"/>
            </a:endParaRPr>
          </a:p>
          <a:p>
            <a:pPr fontAlgn="auto">
              <a:lnSpc>
                <a:spcPct val="150000"/>
              </a:lnSpc>
            </a:pPr>
            <a:r>
              <a:rPr lang="en-US" altLang="zh-CN" sz="2400">
                <a:latin typeface="Calibri" panose="020F0502020204030204" charset="0"/>
                <a:cs typeface="Calibri" panose="020F0502020204030204" charset="0"/>
                <a:sym typeface="+mn-ea"/>
              </a:rPr>
              <a:t>w</a:t>
            </a:r>
            <a:r>
              <a:rPr lang="zh-CN" altLang="en-US" sz="2400">
                <a:latin typeface="Calibri" panose="020F0502020204030204" charset="0"/>
                <a:cs typeface="Calibri" panose="020F0502020204030204" charset="0"/>
                <a:sym typeface="+mn-ea"/>
              </a:rPr>
              <a:t>ith a start</a:t>
            </a:r>
            <a:r>
              <a:rPr lang="en-US" altLang="zh-CN" sz="2400">
                <a:latin typeface="Calibri" panose="020F0502020204030204" charset="0"/>
                <a:cs typeface="Calibri" panose="020F0502020204030204" charset="0"/>
                <a:sym typeface="+mn-ea"/>
              </a:rPr>
              <a:t>	 </a:t>
            </a:r>
            <a:r>
              <a:rPr lang="en-US" altLang="zh-CN" sz="2400">
                <a:solidFill>
                  <a:schemeClr val="tx1"/>
                </a:solidFill>
                <a:latin typeface="Calibri" panose="020F0502020204030204" charset="0"/>
                <a:cs typeface="Calibri" panose="020F0502020204030204" charset="0"/>
              </a:rPr>
              <a:t>be</a:t>
            </a:r>
            <a:r>
              <a:rPr lang="zh-CN" altLang="en-US" sz="2400">
                <a:solidFill>
                  <a:schemeClr val="tx1"/>
                </a:solidFill>
                <a:latin typeface="Calibri" panose="020F0502020204030204" charset="0"/>
                <a:cs typeface="Calibri" panose="020F0502020204030204" charset="0"/>
              </a:rPr>
              <a:t> armed with </a:t>
            </a:r>
            <a:r>
              <a:rPr lang="en-US" altLang="zh-CN" sz="2400">
                <a:solidFill>
                  <a:schemeClr val="tx1"/>
                </a:solidFill>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sym typeface="+mn-ea"/>
              </a:rPr>
              <a:t>g</a:t>
            </a:r>
            <a:r>
              <a:rPr lang="en-US" altLang="zh-CN" sz="2400">
                <a:latin typeface="Calibri" panose="020F0502020204030204" charset="0"/>
                <a:cs typeface="Calibri" panose="020F0502020204030204" charset="0"/>
                <a:sym typeface="+mn-ea"/>
              </a:rPr>
              <a:t>et</a:t>
            </a:r>
            <a:r>
              <a:rPr lang="zh-CN" altLang="en-US" sz="2400">
                <a:latin typeface="Calibri" panose="020F0502020204030204" charset="0"/>
                <a:cs typeface="Calibri" panose="020F0502020204030204" charset="0"/>
                <a:sym typeface="+mn-ea"/>
              </a:rPr>
              <a:t> used to</a:t>
            </a:r>
            <a:r>
              <a:rPr lang="en-US" altLang="zh-CN" sz="2400">
                <a:latin typeface="Calibri" panose="020F0502020204030204" charset="0"/>
                <a:cs typeface="Calibri" panose="020F0502020204030204" charset="0"/>
                <a:sym typeface="+mn-ea"/>
              </a:rPr>
              <a:t>       catch </a:t>
            </a:r>
            <a:r>
              <a:rPr lang="zh-CN" altLang="en-US" sz="2400">
                <a:latin typeface="Calibri" panose="020F0502020204030204" charset="0"/>
                <a:cs typeface="Calibri" panose="020F0502020204030204" charset="0"/>
                <a:sym typeface="+mn-ea"/>
              </a:rPr>
              <a:t>sight of	 </a:t>
            </a:r>
            <a:r>
              <a:rPr lang="en-US" altLang="zh-CN" sz="2400">
                <a:latin typeface="Calibri" panose="020F0502020204030204" charset="0"/>
                <a:cs typeface="Calibri" panose="020F0502020204030204" charset="0"/>
                <a:sym typeface="+mn-ea"/>
              </a:rPr>
              <a:t>be </a:t>
            </a:r>
            <a:r>
              <a:rPr lang="zh-CN" altLang="en-US" sz="2400">
                <a:latin typeface="Calibri" panose="020F0502020204030204" charset="0"/>
                <a:cs typeface="Calibri" panose="020F0502020204030204" charset="0"/>
                <a:sym typeface="+mn-ea"/>
              </a:rPr>
              <a:t>recognized as</a:t>
            </a:r>
            <a:endParaRPr lang="zh-CN" altLang="en-US" sz="2400">
              <a:solidFill>
                <a:schemeClr val="tx1"/>
              </a:solidFill>
            </a:endParaRPr>
          </a:p>
          <a:p>
            <a:pPr fontAlgn="auto">
              <a:lnSpc>
                <a:spcPct val="150000"/>
              </a:lnSpc>
            </a:pPr>
            <a:endParaRPr lang="zh-CN" altLang="en-US" sz="2400">
              <a:solidFill>
                <a:schemeClr val="tx1"/>
              </a:solidFill>
              <a:latin typeface="Calibri" panose="020F0502020204030204" charset="0"/>
              <a:cs typeface="Calibri" panose="020F0502020204030204" charset="0"/>
            </a:endParaRPr>
          </a:p>
          <a:p>
            <a:pPr fontAlgn="auto">
              <a:lnSpc>
                <a:spcPct val="150000"/>
              </a:lnSpc>
            </a:pPr>
            <a:r>
              <a:rPr lang="zh-CN" altLang="en-US" sz="2400">
                <a:solidFill>
                  <a:schemeClr val="tx1"/>
                </a:solidFill>
                <a:latin typeface="Calibri" panose="020F0502020204030204" charset="0"/>
                <a:cs typeface="Calibri" panose="020F0502020204030204" charset="0"/>
              </a:rPr>
              <a:t>	  	  </a:t>
            </a:r>
            <a:endParaRPr lang="zh-CN" altLang="en-US" sz="2400">
              <a:solidFill>
                <a:schemeClr val="tx1"/>
              </a:solidFill>
            </a:endParaRPr>
          </a:p>
        </p:txBody>
      </p:sp>
      <p:sp>
        <p:nvSpPr>
          <p:cNvPr id="7" name="文本框 6"/>
          <p:cNvSpPr txBox="1"/>
          <p:nvPr/>
        </p:nvSpPr>
        <p:spPr>
          <a:xfrm>
            <a:off x="601345" y="2235200"/>
            <a:ext cx="11167745" cy="4483735"/>
          </a:xfrm>
          <a:prstGeom prst="rect">
            <a:avLst/>
          </a:prstGeom>
          <a:noFill/>
        </p:spPr>
        <p:txBody>
          <a:bodyPr wrap="square" rtlCol="0">
            <a:noAutofit/>
          </a:bodyPr>
          <a:lstStyle/>
          <a:p>
            <a:pPr indent="0" algn="just" fontAlgn="auto">
              <a:lnSpc>
                <a:spcPts val="3460"/>
              </a:lnSpc>
            </a:pPr>
            <a:r>
              <a:rPr lang="zh-CN" altLang="en-US" sz="2400">
                <a:latin typeface="Calibri" panose="020F0502020204030204" charset="0"/>
                <a:cs typeface="Calibri" panose="020F0502020204030204" charset="0"/>
              </a:rPr>
              <a:t>6. ____________, she woke up from her deep sleep and realized it was already morning.</a:t>
            </a:r>
            <a:endParaRPr lang="zh-CN" altLang="en-US" sz="2400">
              <a:latin typeface="Calibri" panose="020F0502020204030204" charset="0"/>
              <a:cs typeface="Calibri" panose="020F0502020204030204" charset="0"/>
            </a:endParaRPr>
          </a:p>
          <a:p>
            <a:pPr indent="0" algn="just" fontAlgn="auto">
              <a:lnSpc>
                <a:spcPts val="3460"/>
              </a:lnSpc>
            </a:pPr>
            <a:r>
              <a:rPr lang="zh-CN" altLang="en-US" sz="2400">
                <a:latin typeface="Calibri" panose="020F0502020204030204" charset="0"/>
                <a:cs typeface="Calibri" panose="020F0502020204030204" charset="0"/>
              </a:rPr>
              <a:t>7. The workers decided to ___________</a:t>
            </a:r>
            <a:r>
              <a:rPr lang="en-US" altLang="zh-CN" sz="2400">
                <a:latin typeface="Calibri" panose="020F0502020204030204" charset="0"/>
                <a:cs typeface="Calibri" panose="020F0502020204030204" charset="0"/>
              </a:rPr>
              <a:t>_</a:t>
            </a:r>
            <a:r>
              <a:rPr lang="zh-CN" altLang="en-US" sz="2400">
                <a:latin typeface="Calibri" panose="020F0502020204030204" charset="0"/>
                <a:cs typeface="Calibri" panose="020F0502020204030204" charset="0"/>
              </a:rPr>
              <a:t> to demand better wages and working conditions.</a:t>
            </a:r>
            <a:endParaRPr lang="zh-CN" altLang="en-US" sz="2400">
              <a:latin typeface="Calibri" panose="020F0502020204030204" charset="0"/>
              <a:cs typeface="Calibri" panose="020F0502020204030204" charset="0"/>
            </a:endParaRPr>
          </a:p>
          <a:p>
            <a:pPr indent="0" algn="just" fontAlgn="auto">
              <a:lnSpc>
                <a:spcPts val="3460"/>
              </a:lnSpc>
            </a:pPr>
            <a:r>
              <a:rPr lang="zh-CN" altLang="en-US" sz="2400">
                <a:latin typeface="Calibri" panose="020F0502020204030204" charset="0"/>
                <a:cs typeface="Calibri" panose="020F0502020204030204" charset="0"/>
              </a:rPr>
              <a:t>8. The non-profit organization is trying to __________</a:t>
            </a:r>
            <a:r>
              <a:rPr lang="en-US" altLang="zh-CN" sz="2400">
                <a:latin typeface="Calibri" panose="020F0502020204030204" charset="0"/>
                <a:cs typeface="Calibri" panose="020F0502020204030204" charset="0"/>
              </a:rPr>
              <a:t>_</a:t>
            </a:r>
            <a:r>
              <a:rPr lang="zh-CN" altLang="en-US" sz="2400">
                <a:latin typeface="Calibri" panose="020F0502020204030204" charset="0"/>
                <a:cs typeface="Calibri" panose="020F0502020204030204" charset="0"/>
              </a:rPr>
              <a:t> to support its charitable programs.</a:t>
            </a:r>
            <a:endParaRPr lang="zh-CN" altLang="en-US" sz="2400">
              <a:latin typeface="Calibri" panose="020F0502020204030204" charset="0"/>
              <a:cs typeface="Calibri" panose="020F0502020204030204" charset="0"/>
            </a:endParaRPr>
          </a:p>
          <a:p>
            <a:pPr indent="0" algn="just" fontAlgn="auto">
              <a:lnSpc>
                <a:spcPts val="3460"/>
              </a:lnSpc>
            </a:pPr>
            <a:r>
              <a:rPr lang="zh-CN" altLang="en-US" sz="2400">
                <a:latin typeface="Calibri" panose="020F0502020204030204" charset="0"/>
                <a:cs typeface="Calibri" panose="020F0502020204030204" charset="0"/>
              </a:rPr>
              <a:t>9. We need to ______________</a:t>
            </a:r>
            <a:r>
              <a:rPr lang="en-US" altLang="zh-CN" sz="2400">
                <a:latin typeface="Calibri" panose="020F0502020204030204" charset="0"/>
                <a:cs typeface="Calibri" panose="020F0502020204030204" charset="0"/>
              </a:rPr>
              <a:t>___</a:t>
            </a:r>
            <a:r>
              <a:rPr lang="zh-CN" altLang="en-US" sz="2400">
                <a:latin typeface="Calibri" panose="020F0502020204030204" charset="0"/>
                <a:cs typeface="Calibri" panose="020F0502020204030204" charset="0"/>
              </a:rPr>
              <a:t>_ about the pollution in our city and start taking action to protect the environment.</a:t>
            </a:r>
            <a:endParaRPr lang="zh-CN" altLang="en-US" sz="2400">
              <a:latin typeface="Calibri" panose="020F0502020204030204" charset="0"/>
              <a:cs typeface="Calibri" panose="020F0502020204030204" charset="0"/>
            </a:endParaRPr>
          </a:p>
          <a:p>
            <a:pPr indent="0" algn="just" fontAlgn="auto">
              <a:lnSpc>
                <a:spcPts val="3460"/>
              </a:lnSpc>
            </a:pPr>
            <a:r>
              <a:rPr lang="zh-CN" altLang="en-US" sz="2400">
                <a:latin typeface="Calibri" panose="020F0502020204030204" charset="0"/>
                <a:cs typeface="Calibri" panose="020F0502020204030204" charset="0"/>
              </a:rPr>
              <a:t>10. The judges recognized her talent and skill, and she _____________</a:t>
            </a:r>
            <a:r>
              <a:rPr lang="en-US" altLang="zh-CN" sz="2400">
                <a:latin typeface="Calibri" panose="020F0502020204030204" charset="0"/>
                <a:cs typeface="Calibri" panose="020F0502020204030204" charset="0"/>
              </a:rPr>
              <a:t>____</a:t>
            </a:r>
            <a:r>
              <a:rPr lang="zh-CN" altLang="en-US" sz="2400">
                <a:latin typeface="Calibri" panose="020F0502020204030204" charset="0"/>
                <a:cs typeface="Calibri" panose="020F0502020204030204" charset="0"/>
              </a:rPr>
              <a:t>_ the winner of the singing competition.</a:t>
            </a:r>
            <a:endParaRPr lang="zh-CN" altLang="en-US" sz="2400">
              <a:latin typeface="Calibri" panose="020F0502020204030204" charset="0"/>
              <a:cs typeface="Calibri" panose="020F0502020204030204" charset="0"/>
            </a:endParaRPr>
          </a:p>
        </p:txBody>
      </p:sp>
      <p:sp>
        <p:nvSpPr>
          <p:cNvPr id="8" name="文本框 7"/>
          <p:cNvSpPr txBox="1"/>
          <p:nvPr/>
        </p:nvSpPr>
        <p:spPr>
          <a:xfrm>
            <a:off x="919480" y="2311400"/>
            <a:ext cx="2047240" cy="460375"/>
          </a:xfrm>
          <a:prstGeom prst="rect">
            <a:avLst/>
          </a:prstGeom>
          <a:noFill/>
        </p:spPr>
        <p:txBody>
          <a:bodyPr wrap="square" rtlCol="0">
            <a:spAutoFit/>
          </a:bodyPr>
          <a:lstStyle/>
          <a:p>
            <a:r>
              <a:rPr lang="zh-CN" altLang="en-US"/>
              <a:t> </a:t>
            </a:r>
            <a:r>
              <a:rPr lang="en-US" altLang="zh-CN" sz="2400">
                <a:solidFill>
                  <a:srgbClr val="FF0000"/>
                </a:solidFill>
              </a:rPr>
              <a:t>With a start</a:t>
            </a:r>
            <a:endParaRPr lang="en-US" altLang="zh-CN" sz="2400">
              <a:solidFill>
                <a:srgbClr val="FF0000"/>
              </a:solidFill>
            </a:endParaRPr>
          </a:p>
        </p:txBody>
      </p:sp>
      <p:sp>
        <p:nvSpPr>
          <p:cNvPr id="9" name="文本框 8"/>
          <p:cNvSpPr txBox="1"/>
          <p:nvPr/>
        </p:nvSpPr>
        <p:spPr>
          <a:xfrm>
            <a:off x="4267200" y="2695575"/>
            <a:ext cx="2047240" cy="460375"/>
          </a:xfrm>
          <a:prstGeom prst="rect">
            <a:avLst/>
          </a:prstGeom>
          <a:noFill/>
        </p:spPr>
        <p:txBody>
          <a:bodyPr wrap="square" rtlCol="0">
            <a:spAutoFit/>
          </a:bodyPr>
          <a:lstStyle/>
          <a:p>
            <a:r>
              <a:rPr lang="zh-CN" altLang="en-US"/>
              <a:t> </a:t>
            </a:r>
            <a:r>
              <a:rPr lang="zh-CN" altLang="en-US" sz="2400">
                <a:solidFill>
                  <a:srgbClr val="FF0000"/>
                </a:solidFill>
              </a:rPr>
              <a:t> </a:t>
            </a:r>
            <a:r>
              <a:rPr lang="en-US" altLang="zh-CN" sz="2400">
                <a:solidFill>
                  <a:srgbClr val="FF0000"/>
                </a:solidFill>
              </a:rPr>
              <a:t>go on strike </a:t>
            </a:r>
            <a:endParaRPr lang="en-US" altLang="zh-CN" sz="2400">
              <a:solidFill>
                <a:srgbClr val="FF0000"/>
              </a:solidFill>
            </a:endParaRPr>
          </a:p>
        </p:txBody>
      </p:sp>
      <p:sp>
        <p:nvSpPr>
          <p:cNvPr id="10" name="文本框 9"/>
          <p:cNvSpPr txBox="1"/>
          <p:nvPr/>
        </p:nvSpPr>
        <p:spPr>
          <a:xfrm>
            <a:off x="6314440" y="3616325"/>
            <a:ext cx="2047240" cy="460375"/>
          </a:xfrm>
          <a:prstGeom prst="rect">
            <a:avLst/>
          </a:prstGeom>
          <a:noFill/>
        </p:spPr>
        <p:txBody>
          <a:bodyPr wrap="square" rtlCol="0">
            <a:spAutoFit/>
          </a:bodyPr>
          <a:lstStyle/>
          <a:p>
            <a:r>
              <a:rPr lang="zh-CN" altLang="en-US" sz="2400">
                <a:solidFill>
                  <a:srgbClr val="FF0000"/>
                </a:solidFill>
              </a:rPr>
              <a:t> </a:t>
            </a:r>
            <a:r>
              <a:rPr lang="en-US" altLang="zh-CN" sz="2400">
                <a:solidFill>
                  <a:srgbClr val="FF0000"/>
                </a:solidFill>
              </a:rPr>
              <a:t>raise money</a:t>
            </a:r>
            <a:r>
              <a:rPr lang="zh-CN" altLang="en-US" sz="2400">
                <a:solidFill>
                  <a:srgbClr val="FF0000"/>
                </a:solidFill>
              </a:rPr>
              <a:t>	</a:t>
            </a:r>
            <a:endParaRPr lang="zh-CN" altLang="en-US" sz="2400">
              <a:solidFill>
                <a:srgbClr val="FF0000"/>
              </a:solidFill>
            </a:endParaRPr>
          </a:p>
        </p:txBody>
      </p:sp>
      <p:sp>
        <p:nvSpPr>
          <p:cNvPr id="12" name="文本框 11"/>
          <p:cNvSpPr txBox="1"/>
          <p:nvPr/>
        </p:nvSpPr>
        <p:spPr>
          <a:xfrm>
            <a:off x="2493010" y="4488180"/>
            <a:ext cx="2966720" cy="460375"/>
          </a:xfrm>
          <a:prstGeom prst="rect">
            <a:avLst/>
          </a:prstGeom>
          <a:noFill/>
        </p:spPr>
        <p:txBody>
          <a:bodyPr wrap="square" rtlCol="0">
            <a:spAutoFit/>
          </a:bodyPr>
          <a:lstStyle/>
          <a:p>
            <a:r>
              <a:rPr lang="zh-CN" altLang="en-US"/>
              <a:t> </a:t>
            </a:r>
            <a:r>
              <a:rPr lang="en-US" altLang="zh-CN" sz="2400">
                <a:solidFill>
                  <a:srgbClr val="FF0000"/>
                </a:solidFill>
              </a:rPr>
              <a:t>do something about</a:t>
            </a:r>
            <a:endParaRPr lang="en-US" altLang="zh-CN" sz="2400">
              <a:solidFill>
                <a:srgbClr val="FF0000"/>
              </a:solidFill>
            </a:endParaRPr>
          </a:p>
        </p:txBody>
      </p:sp>
      <p:sp>
        <p:nvSpPr>
          <p:cNvPr id="13" name="文本框 12"/>
          <p:cNvSpPr txBox="1"/>
          <p:nvPr/>
        </p:nvSpPr>
        <p:spPr>
          <a:xfrm>
            <a:off x="7456805" y="5332730"/>
            <a:ext cx="2917825" cy="460375"/>
          </a:xfrm>
          <a:prstGeom prst="rect">
            <a:avLst/>
          </a:prstGeom>
          <a:noFill/>
        </p:spPr>
        <p:txBody>
          <a:bodyPr wrap="square" rtlCol="0">
            <a:spAutoFit/>
          </a:bodyPr>
          <a:lstStyle/>
          <a:p>
            <a:r>
              <a:rPr lang="en-US" altLang="zh-CN" sz="2400">
                <a:solidFill>
                  <a:srgbClr val="FF0000"/>
                </a:solidFill>
              </a:rPr>
              <a:t>was recognized as</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2</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p:txBody>
          <a:bodyPr>
            <a:normAutofit/>
          </a:bodyPr>
          <a:p>
            <a:pPr marL="0" indent="0" algn="l">
              <a:lnSpc>
                <a:spcPct val="100000"/>
              </a:lnSpc>
              <a:spcBef>
                <a:spcPts val="0"/>
              </a:spcBef>
              <a:spcAft>
                <a:spcPts val="0"/>
              </a:spcAft>
              <a:buSzPct val="100000"/>
              <a:buNone/>
            </a:pPr>
            <a:r>
              <a:rPr lang="en-US" sz="3600" spc="260" dirty="0">
                <a:latin typeface="Calibri" panose="020F0502020204030204" charset="0"/>
                <a:cs typeface="Calibri" panose="020F0502020204030204" charset="0"/>
                <a:sym typeface="+mn-lt"/>
              </a:rPr>
              <a:t>Reading the passage</a:t>
            </a:r>
            <a:endParaRPr lang="en-US" altLang="zh-CN" sz="3600" spc="260" dirty="0">
              <a:latin typeface="Calibri" panose="020F0502020204030204" charset="0"/>
              <a:cs typeface="Calibri" panose="020F0502020204030204" charset="0"/>
              <a:sym typeface="+mn-lt"/>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文本框 4"/>
          <p:cNvSpPr txBox="1"/>
          <p:nvPr/>
        </p:nvSpPr>
        <p:spPr>
          <a:xfrm>
            <a:off x="321945" y="807720"/>
            <a:ext cx="11684635" cy="6041390"/>
          </a:xfrm>
          <a:prstGeom prst="rect">
            <a:avLst/>
          </a:prstGeom>
          <a:noFill/>
        </p:spPr>
        <p:txBody>
          <a:bodyPr wrap="square" rtlCol="0" anchor="t">
            <a:spAutoFit/>
          </a:bodyPr>
          <a:p>
            <a:pPr indent="457200" algn="just" fontAlgn="auto">
              <a:lnSpc>
                <a:spcPts val="2900"/>
              </a:lnSpc>
            </a:pPr>
            <a:r>
              <a:rPr lang="zh-CN" altLang="en-US" sz="2000" dirty="0">
                <a:latin typeface="Times New Roman" panose="02020603050405020304" charset="0"/>
                <a:cs typeface="Times New Roman" panose="02020603050405020304" charset="0"/>
                <a:sym typeface="+mn-ea"/>
              </a:rPr>
              <a:t>Our vicar is always raising money for one cause or another, but he has never managed to get enough money to have the church clock repaired. The big clock which used to strike the hours, day and night was damaged many years ago and has been silent ever since. </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zh-CN" altLang="en-US" sz="2000" dirty="0">
                <a:latin typeface="Times New Roman" panose="02020603050405020304" charset="0"/>
                <a:cs typeface="Times New Roman" panose="02020603050405020304" charset="0"/>
                <a:sym typeface="+mn-ea"/>
              </a:rPr>
              <a:t>One night, however, our vicar suddenly woke up with a start: the clock was striking the hours! Looking at his watch, he saw that it was one o'clock, but the bell struck thirteen times before it stopped. Armed with a torch, the vicar went up into the clock tower to see what was going on. In the torchlight, he caught sight of a figure that he immediately recognized as Bill Wilkins, our local grocer.  </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Whatever are you doing up here Bill?</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asked the vicar in surprise.  </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I</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m trying to repair the bell,</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answered Bill. </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I</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ve been coming up here night after night for weeks now. You see, I was hoping to give you a surprise.</a:t>
            </a:r>
            <a:r>
              <a:rPr lang="en-US" altLang="zh-CN" sz="2000" dirty="0">
                <a:latin typeface="Times New Roman" panose="02020603050405020304" charset="0"/>
                <a:cs typeface="Times New Roman" panose="02020603050405020304" charset="0"/>
                <a:sym typeface="+mn-ea"/>
              </a:rPr>
              <a:t>”</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You certainly did give me a surprise!</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said the vicar. </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You've probably woken up everyone in the village as well. Still, I</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m glad the bell is working again.</a:t>
            </a:r>
            <a:r>
              <a:rPr lang="en-US" altLang="zh-CN" sz="2000" dirty="0">
                <a:latin typeface="Times New Roman" panose="02020603050405020304" charset="0"/>
                <a:cs typeface="Times New Roman" panose="02020603050405020304" charset="0"/>
                <a:sym typeface="+mn-ea"/>
              </a:rPr>
              <a:t>”</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That's the trouble, vicar,</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answered Bill. </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It</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s working all right, but I</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m afraid that at one o</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clock it will strike thirteen times and there's nothing I can do about it.</a:t>
            </a:r>
            <a:r>
              <a:rPr lang="en-US" altLang="zh-CN" sz="2000" dirty="0">
                <a:latin typeface="Times New Roman" panose="02020603050405020304" charset="0"/>
                <a:cs typeface="Times New Roman" panose="02020603050405020304" charset="0"/>
                <a:sym typeface="+mn-ea"/>
              </a:rPr>
              <a:t>”</a:t>
            </a:r>
            <a:endParaRPr lang="zh-CN" altLang="en-US" sz="2000" dirty="0">
              <a:latin typeface="Times New Roman" panose="02020603050405020304" charset="0"/>
              <a:cs typeface="Times New Roman" panose="02020603050405020304" charset="0"/>
              <a:sym typeface="+mn-ea"/>
            </a:endParaRPr>
          </a:p>
          <a:p>
            <a:pPr indent="457200" algn="just" fontAlgn="auto">
              <a:lnSpc>
                <a:spcPts val="2900"/>
              </a:lnSpc>
            </a:pP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We</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ll get used to that Bill,</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 said the vicar. </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Thirteen is not as good as one, but it</a:t>
            </a:r>
            <a:r>
              <a:rPr lang="en-US" altLang="zh-CN" sz="2000" dirty="0">
                <a:latin typeface="Times New Roman" panose="02020603050405020304" charset="0"/>
                <a:cs typeface="Times New Roman" panose="02020603050405020304" charset="0"/>
                <a:sym typeface="+mn-ea"/>
              </a:rPr>
              <a:t>’</a:t>
            </a:r>
            <a:r>
              <a:rPr lang="zh-CN" altLang="en-US" sz="2000" dirty="0">
                <a:latin typeface="Times New Roman" panose="02020603050405020304" charset="0"/>
                <a:cs typeface="Times New Roman" panose="02020603050405020304" charset="0"/>
                <a:sym typeface="+mn-ea"/>
              </a:rPr>
              <a:t>s better than nothing. Now let's go downstairs and have a cup of tea.</a:t>
            </a:r>
            <a:r>
              <a:rPr lang="en-US" altLang="zh-CN" sz="2000" dirty="0">
                <a:latin typeface="Times New Roman" panose="02020603050405020304" charset="0"/>
                <a:cs typeface="Times New Roman" panose="02020603050405020304" charset="0"/>
                <a:sym typeface="+mn-ea"/>
              </a:rPr>
              <a:t>”</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文本框 4"/>
          <p:cNvSpPr txBox="1"/>
          <p:nvPr>
            <p:custDataLst>
              <p:tags r:id="rId1"/>
            </p:custDataLst>
          </p:nvPr>
        </p:nvSpPr>
        <p:spPr>
          <a:xfrm>
            <a:off x="609562" y="609605"/>
            <a:ext cx="10972876" cy="1358633"/>
          </a:xfrm>
          <a:prstGeom prst="rect">
            <a:avLst/>
          </a:prstGeom>
          <a:noFill/>
        </p:spPr>
        <p:txBody>
          <a:bodyPr wrap="square" lIns="63500" tIns="25400" rIns="63500" bIns="25400" rtlCol="0" anchor="t" anchorCtr="0">
            <a:normAutofit/>
          </a:bodyPr>
          <a:p>
            <a:pPr indent="0">
              <a:lnSpc>
                <a:spcPct val="100000"/>
              </a:lnSpc>
              <a:spcBef>
                <a:spcPts val="0"/>
              </a:spcBef>
              <a:spcAft>
                <a:spcPts val="0"/>
              </a:spcAft>
              <a:buSzPct val="100000"/>
              <a:buNone/>
            </a:pPr>
            <a:r>
              <a:rPr lang="en-US" altLang="zh-CN" sz="3600" b="1" spc="240" dirty="0">
                <a:latin typeface="Calibri" panose="020F0502020204030204" charset="0"/>
                <a:ea typeface="微软雅黑" panose="020B0503020204020204" charset="-122"/>
                <a:cs typeface="Calibri" panose="020F0502020204030204" charset="0"/>
                <a:sym typeface="+mn-lt"/>
              </a:rPr>
              <a:t>Was the vicar pleased that the clock was striking? Why?  </a:t>
            </a:r>
            <a:endParaRPr lang="en-US" altLang="zh-CN" sz="3600" b="1" spc="240" dirty="0">
              <a:latin typeface="Calibri" panose="020F0502020204030204" charset="0"/>
              <a:ea typeface="微软雅黑" panose="020B0503020204020204" charset="-122"/>
              <a:cs typeface="Calibri" panose="020F0502020204030204" charset="0"/>
              <a:sym typeface="+mn-lt"/>
            </a:endParaRPr>
          </a:p>
        </p:txBody>
      </p:sp>
      <p:sp>
        <p:nvSpPr>
          <p:cNvPr id="11" name="Title 6"/>
          <p:cNvSpPr txBox="1"/>
          <p:nvPr>
            <p:custDataLst>
              <p:tags r:id="rId2"/>
            </p:custDataLst>
          </p:nvPr>
        </p:nvSpPr>
        <p:spPr>
          <a:xfrm>
            <a:off x="609557" y="2425448"/>
            <a:ext cx="6108243" cy="3060992"/>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3200" spc="180" dirty="0">
                <a:ln w="3175">
                  <a:noFill/>
                  <a:prstDash val="dash"/>
                </a:ln>
                <a:solidFill>
                  <a:schemeClr val="tx1"/>
                </a:solidFill>
                <a:uFillTx/>
                <a:latin typeface="Calibri" panose="020F0502020204030204" charset="0"/>
                <a:ea typeface="微软雅黑" panose="020B0503020204020204" charset="-122"/>
                <a:cs typeface="Calibri" panose="020F0502020204030204" charset="0"/>
                <a:sym typeface="Impact" panose="020B0806030902050204" charset="0"/>
              </a:rPr>
              <a:t>Yes, because it had been silent for years.</a:t>
            </a:r>
            <a:endParaRPr lang="en-US" altLang="zh-CN" sz="3200" spc="180" dirty="0">
              <a:ln w="3175">
                <a:noFill/>
                <a:prstDash val="dash"/>
              </a:ln>
              <a:solidFill>
                <a:schemeClr val="tx1"/>
              </a:solidFill>
              <a:uFillTx/>
              <a:latin typeface="Calibri" panose="020F0502020204030204" charset="0"/>
              <a:ea typeface="微软雅黑" panose="020B0503020204020204" charset="-122"/>
              <a:cs typeface="Calibri" panose="020F0502020204030204" charset="0"/>
              <a:sym typeface="Impact" panose="020B0806030902050204" charset="0"/>
            </a:endParaRPr>
          </a:p>
        </p:txBody>
      </p:sp>
      <p:pic>
        <p:nvPicPr>
          <p:cNvPr id="102" name="图片 101"/>
          <p:cNvPicPr/>
          <p:nvPr>
            <p:custDataLst>
              <p:tags r:id="rId3"/>
            </p:custDataLst>
          </p:nvPr>
        </p:nvPicPr>
        <p:blipFill>
          <a:blip r:embed="rId4"/>
          <a:stretch>
            <a:fillRect/>
          </a:stretch>
        </p:blipFill>
        <p:spPr>
          <a:xfrm>
            <a:off x="7159625" y="1892935"/>
            <a:ext cx="4196080" cy="4521200"/>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3</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270625" cy="1405255"/>
          </a:xfrm>
        </p:spPr>
        <p:txBody>
          <a:bodyPr>
            <a:normAutofit/>
          </a:bodyPr>
          <a:p>
            <a:pPr marL="0" indent="0" algn="l">
              <a:lnSpc>
                <a:spcPct val="100000"/>
              </a:lnSpc>
              <a:spcBef>
                <a:spcPts val="0"/>
              </a:spcBef>
              <a:spcAft>
                <a:spcPts val="0"/>
              </a:spcAft>
              <a:buSzPct val="100000"/>
              <a:buNone/>
            </a:pPr>
            <a:r>
              <a:rPr lang="en-US" sz="3600" spc="260" dirty="0">
                <a:latin typeface="Calibri" panose="020F0502020204030204" charset="0"/>
                <a:cs typeface="Calibri" panose="020F0502020204030204" charset="0"/>
                <a:sym typeface="+mn-lt"/>
              </a:rPr>
              <a:t>Reading comprehesion</a:t>
            </a:r>
            <a:endParaRPr lang="en-US" sz="3600" spc="260" dirty="0">
              <a:latin typeface="Calibri" panose="020F0502020204030204" charset="0"/>
              <a:cs typeface="Calibri" panose="020F0502020204030204" charset="0"/>
              <a:sym typeface="+mn-lt"/>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文本框 76"/>
          <p:cNvSpPr txBox="1"/>
          <p:nvPr/>
        </p:nvSpPr>
        <p:spPr>
          <a:xfrm>
            <a:off x="759460" y="374650"/>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670560" y="1379220"/>
            <a:ext cx="10706735" cy="43053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60000"/>
              </a:lnSpc>
            </a:pPr>
            <a:r>
              <a:rPr lang="zh-CN" altLang="en-US" sz="3200" dirty="0">
                <a:solidFill>
                  <a:schemeClr val="tx1"/>
                </a:solidFill>
                <a:latin typeface="Calibri" panose="020F0502020204030204" charset="0"/>
                <a:cs typeface="Calibri" panose="020F0502020204030204" charset="0"/>
              </a:rPr>
              <a:t>1. The church clock did not work because ______ .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A. it was too expensive to repair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B. it disturbed the vicar's sleep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C. Bill Wilkins only worked at night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D. the bell had been out of order for many years</a:t>
            </a:r>
            <a:endParaRPr lang="zh-CN" altLang="en-US" sz="3200" dirty="0">
              <a:solidFill>
                <a:schemeClr val="tx1"/>
              </a:solidFill>
              <a:latin typeface="Calibri" panose="020F0502020204030204" charset="0"/>
              <a:cs typeface="Calibri" panose="020F0502020204030204" charset="0"/>
            </a:endParaRPr>
          </a:p>
        </p:txBody>
      </p:sp>
      <p:sp>
        <p:nvSpPr>
          <p:cNvPr id="7" name="椭圆 6"/>
          <p:cNvSpPr/>
          <p:nvPr/>
        </p:nvSpPr>
        <p:spPr>
          <a:xfrm>
            <a:off x="982980" y="4953000"/>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1913.342"/>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TEMPLATE_THUMBS_INDEX" val="1、4、7、10、13、14、15、16、18、19、20、21、23"/>
  <p:tag name="KSO_WM_TEMPLATE_SUBCATEGORY" val="0"/>
  <p:tag name="KSO_WM_TEMPLATE_COLOR_TYPE" val="1"/>
  <p:tag name="KSO_WM_TAG_VERSION" val="1.0"/>
  <p:tag name="KSO_WM_BEAUTIFY_FLAG" val="#wm#"/>
  <p:tag name="KSO_WM_TEMPLATE_CATEGORY" val="custom"/>
  <p:tag name="KSO_WM_TEMPLATE_INDEX" val="20205284"/>
  <p:tag name="KSO_WM_TEMPLATE_MASTER_TYPE" val="1"/>
  <p:tag name="KSO_WM_TEMPLATE_MASTER_THUMB_INDEX" val="12"/>
</p:tagLst>
</file>

<file path=ppt/tags/tag13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1.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2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9.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7.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22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6.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2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5.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2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6.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2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98"/>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98"/>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9.xml><?xml version="1.0" encoding="utf-8"?>
<p:tagLst xmlns:p="http://schemas.openxmlformats.org/presentationml/2006/main">
  <p:tag name="KSO_WM_TAG_VERSION" val="1.0"/>
  <p:tag name="KSO_WM_BEAUTIFY_FLAG" val="#wm#"/>
  <p:tag name="KSO_WM_TEMPLATE_CATEGORY" val="custom"/>
  <p:tag name="KSO_WM_TEMPLATE_INDEX" val="20204498"/>
  <p:tag name="KSO_WM_TEMPLATE_SUBCATEGORY" val="0"/>
  <p:tag name="KSO_WM_TEMPLATE_MASTER_TYPE" val="1"/>
  <p:tag name="KSO_WM_TEMPLATE_COLOR_TYPE" val="1"/>
  <p:tag name="KSO_WM_TEMPLATE_MASTER_THUMB_INDEX" val="12"/>
  <p:tag name="KSO_WM_TEMPLATE_THUMBS_INDEX" val="1、4、7、9、12、13、18、21、22、23、24、25、28、33、36、40、4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72.xml><?xml version="1.0" encoding="utf-8"?>
<p:tagLst xmlns:p="http://schemas.openxmlformats.org/presentationml/2006/main">
  <p:tag name="KSO_WM_UNIT_TEXT_PART_ID_V2" val="b-3-1"/>
  <p:tag name="KSO_WM_UNIT_ADJUSTLAYOUT_ID" val="7"/>
  <p:tag name="KSO_WM_UNIT_ISCONTENTS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diagram20198171_1*a*1"/>
  <p:tag name="KSO_WM_TEMPLATE_CATEGORY" val="diagram"/>
  <p:tag name="KSO_WM_TEMPLATE_INDEX" val="20198171"/>
  <p:tag name="KSO_WM_UNIT_LAYERLEVEL" val="1"/>
  <p:tag name="KSO_WM_TAG_VERSION" val="1.0"/>
  <p:tag name="KSO_WM_BEAUTIFY_FLAG" val="#wm#"/>
  <p:tag name="KSO_WM_UNIT_PRESET_TEXT" val="单击此处添加大标题内容"/>
  <p:tag name="KSO_WM_UNIT_TEXT_FILL_FORE_SCHEMECOLOR_INDEX_BRIGHTNESS" val="0.15"/>
  <p:tag name="KSO_WM_UNIT_TEXT_FILL_FORE_SCHEMECOLOR_INDEX" val="13"/>
  <p:tag name="KSO_WM_UNIT_TEXT_FILL_TYPE" val="1"/>
</p:tagLst>
</file>

<file path=ppt/tags/tag273.xml><?xml version="1.0" encoding="utf-8"?>
<p:tagLst xmlns:p="http://schemas.openxmlformats.org/presentationml/2006/main">
  <p:tag name="KSO_WM_UNIT_VALUE" val="1904*1269"/>
  <p:tag name="KSO_WM_UNIT_HIGHLIGHT" val="0"/>
  <p:tag name="KSO_WM_UNIT_COMPATIBLE" val="0"/>
  <p:tag name="KSO_WM_UNIT_DIAGRAM_ISNUMVISUAL" val="0"/>
  <p:tag name="KSO_WM_UNIT_DIAGRAM_ISREFERUNIT" val="0"/>
  <p:tag name="KSO_WM_UNIT_TYPE" val="d"/>
  <p:tag name="KSO_WM_UNIT_INDEX" val="1"/>
  <p:tag name="KSO_WM_UNIT_ID" val="diagram20198171_1*d*1"/>
  <p:tag name="KSO_WM_TEMPLATE_CATEGORY" val="diagram"/>
  <p:tag name="KSO_WM_TEMPLATE_INDEX" val="20198171"/>
  <p:tag name="KSO_WM_UNIT_SUPPORT_UNIT_TYPE" val="[]"/>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8171_1*i*1"/>
  <p:tag name="KSO_WM_TEMPLATE_CATEGORY" val="diagram"/>
  <p:tag name="KSO_WM_TEMPLATE_INDEX" val="20198171"/>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SLIDE_ID" val="diagram20198171_1"/>
  <p:tag name="KSO_WM_SLIDE_INDEX" val="1"/>
  <p:tag name="KSO_WM_SLIDE_LAYOUT" val="a_d_f"/>
  <p:tag name="KSO_WM_SLIDE_LAYOUT_CNT" val="1_1_1"/>
  <p:tag name="KSO_WM_SLIDE_TYPE" val="text"/>
  <p:tag name="KSO_WM_BEAUTIFY_FLAG" val="#wm#"/>
  <p:tag name="KSO_WM_SLIDE_POSITION" val="39*0"/>
  <p:tag name="KSO_WM_SLIDE_SIZE" val="903*540"/>
  <p:tag name="KSO_WM_SLIDE_ITEM_CNT" val="0"/>
  <p:tag name="KSO_WM_TEMPLATE_CATEGORY" val="diagram"/>
  <p:tag name="KSO_WM_TEMPLATE_INDEX" val="20198171"/>
  <p:tag name="KSO_WM_TAG_VERSION" val="1.0"/>
  <p:tag name="KSO_WM_TEMPLATE_SUBCATEGORY" val="8"/>
  <p:tag name="KSO_WM_TEMPLATE_MASTER_TYPE" val="0"/>
  <p:tag name="KSO_WM_TEMPLATE_COLOR_TYPE" val="1"/>
  <p:tag name="KSO_WM_SLIDE_SUBTYPE" val="picTxt"/>
  <p:tag name="KSO_WM_SLIDE_BACKGROUND" val="[&quot;bottomTop&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226a74c4814ce96fb160eb"/>
  <p:tag name="KSO_WM_CHIP_FILLPROP" val="[[{&quot;text_align&quot;:&quot;cm&quot;,&quot;text_direction&quot;:&quot;horizontal&quot;,&quot;support_big_font&quot;:true,&quot;fill_id&quot;:&quot;6969a5984fe4426badf670db1829be36&quot;,&quot;fill_align&quot;:&quot;cm&quot;,&quot;chip_types&quot;:[&quot;header&quot;]},{&quot;text_align&quot;:&quot;lm&quot;,&quot;text_direction&quot;:&quot;horizontal&quot;,&quot;support_features&quot;:[&quot;collage&quot;,&quot;carousel&quot;],&quot;support_big_font&quot;:true,&quot;fill_id&quot;:&quot;638fc320fad547f2a2c9e7fbae56f76d&quot;,&quot;fill_align&quot;:&quot;cm&quot;,&quot;chip_types&quot;:[&quot;diagram&quot;,&quot;text&quot;,&quot;picture&quot;,&quot;chart&quot;,&quot;table&quot;]}]]"/>
  <p:tag name="KSO_WM_CHIP_DECFILLPROP" val="[]"/>
  <p:tag name="KSO_WM_CHIP_GROUPID" val="5f226a74c4814ce96fb160ea"/>
  <p:tag name="KSO_WM_SLIDE_BK_DARK_LIGHT" val="2"/>
  <p:tag name="KSO_WM_SLIDE_BACKGROUND_TYPE" val="general"/>
  <p:tag name="KSO_WM_SLIDE_SUPPORT_FEATURE_TYPE" val="3"/>
  <p:tag name="KSO_WM_TEMPLATE_ASSEMBLE_XID" val="60656f434054ed1e2fb80689"/>
  <p:tag name="KSO_WM_TEMPLATE_ASSEMBLE_GROUPID" val="60656f434054ed1e2fb80689"/>
  <p:tag name="KSO_WM_TEMPLATE_MASTER_THUMB_INDEX" val="12"/>
  <p:tag name="KSO_WM_TEMPLATE_THUMBS_INDEX" val="1、4、7、9、12、13、18、21、22、23、24、25、28、33、36、40、41"/>
</p:tagLst>
</file>

<file path=ppt/tags/tag276.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77.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79.xml><?xml version="1.0" encoding="utf-8"?>
<p:tagLst xmlns:p="http://schemas.openxmlformats.org/presentationml/2006/main">
  <p:tag name="KSO_WM_BEAUTIFY_FLAG" val="#wm#"/>
  <p:tag name="KSO_WM_TEMPLATE_CATEGORY" val="diagram"/>
  <p:tag name="KSO_WM_TEMPLATE_INDEX" val="2018248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81.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83.xml><?xml version="1.0" encoding="utf-8"?>
<p:tagLst xmlns:p="http://schemas.openxmlformats.org/presentationml/2006/main">
  <p:tag name="KSO_WM_BEAUTIFY_FLAG" val="#wm#"/>
  <p:tag name="KSO_WM_TEMPLATE_CATEGORY" val="diagram"/>
  <p:tag name="KSO_WM_TEMPLATE_INDEX" val="20182480"/>
</p:tagLst>
</file>

<file path=ppt/tags/tag284.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ID" val="diagram20213421_1*a*1"/>
  <p:tag name="KSO_WM_TEMPLATE_CATEGORY" val="diagram"/>
  <p:tag name="KSO_WM_TEMPLATE_INDEX" val="20213421"/>
  <p:tag name="KSO_WM_UNIT_LAYERLEVEL" val="1"/>
  <p:tag name="KSO_WM_TAG_VERSION" val="1.0"/>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6d6e9761dd8c40b88a3d042035099f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33ab2f7674b41a09e6d7a3eed6e51e1"/>
  <p:tag name="KSO_WM_UNIT_TEXT_FILL_FORE_SCHEMECOLOR_INDEX_BRIGHTNESS" val="0"/>
  <p:tag name="KSO_WM_UNIT_TEXT_FILL_FORE_SCHEMECOLOR_INDEX" val="13"/>
  <p:tag name="KSO_WM_UNIT_TEXT_FILL_TYPE" val="1"/>
  <p:tag name="KSO_WM_TEMPLATE_ASSEMBLE_XID" val="60656ecf4054ed1e2fb8000e"/>
  <p:tag name="KSO_WM_TEMPLATE_ASSEMBLE_GROUPID" val="60656ecf4054ed1e2fb8000e"/>
</p:tagLst>
</file>

<file path=ppt/tags/tag28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ID" val="diagram20213421_1*f*1"/>
  <p:tag name="KSO_WM_TEMPLATE_CATEGORY" val="diagram"/>
  <p:tag name="KSO_WM_TEMPLATE_INDEX" val="20213421"/>
  <p:tag name="KSO_WM_UNIT_LAYERLEVEL" val="1"/>
  <p:tag name="KSO_WM_TAG_VERSION" val="1.0"/>
  <p:tag name="KSO_WM_UNIT_DEFAULT_FONT" val="14;20;2"/>
  <p:tag name="KSO_WM_UNIT_BLOCK" val="0"/>
  <p:tag name="KSO_WM_UNIT_VALUE" val="280"/>
  <p:tag name="KSO_WM_UNIT_SHOW_EDIT_AREA_INDICATION" val="1"/>
  <p:tag name="KSO_WM_CHIP_GROUPID" val="5e6b05596848fb12bee65ac8"/>
  <p:tag name="KSO_WM_CHIP_XID" val="5e6b05596848fb12bee65aca"/>
  <p:tag name="KSO_WM_UNIT_DEC_AREA_ID" val="88f610dbccce4483bdd9c4bd9958087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5db47772532480cb86b7501b6e6e576"/>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cf4054ed1e2fb8000e"/>
  <p:tag name="KSO_WM_TEMPLATE_ASSEMBLE_GROUPID" val="60656ecf4054ed1e2fb8000e"/>
</p:tagLst>
</file>

<file path=ppt/tags/tag286.xml><?xml version="1.0" encoding="utf-8"?>
<p:tagLst xmlns:p="http://schemas.openxmlformats.org/presentationml/2006/main">
  <p:tag name="KSO_WM_UNIT_PLACING_PICTURE_USER_VIEWPORT" val="{&quot;height&quot;:10240,&quot;width&quot;:7830}"/>
</p:tagLst>
</file>

<file path=ppt/tags/tag287.xml><?xml version="1.0" encoding="utf-8"?>
<p:tagLst xmlns:p="http://schemas.openxmlformats.org/presentationml/2006/main">
  <p:tag name="KSO_WM_BEAUTIFY_FLAG" val="#wm#"/>
  <p:tag name="KSO_WM_TEMPLATE_CATEGORY" val="diagram"/>
  <p:tag name="KSO_WM_TEMPLATE_INDEX" val="20213421"/>
  <p:tag name="KSO_WM_SLIDE_ID" val="diagram202134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a_d_f"/>
  <p:tag name="KSO_WM_SLIDE_LAYOUT_CNT" val="1_1_1"/>
  <p:tag name="KSO_WM_TEMPLATE_THUMBS_INDEX" val="1、4、7、12、13、14、15、16、17、18、20、24、25、28、33、36、40、43、44"/>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7d33e90635ee4b6b8e5f3e0ba1b35692&quot;,&quot;fill_align&quot;:&quot;lt&quot;,&quot;chip_types&quot;:[&quot;header&quot;]},{&quot;text_align&quot;:&quot;lm&quot;,&quot;text_direction&quot;:&quot;horizontal&quot;,&quot;support_features&quot;:[&quot;collage&quot;,&quot;carousel&quot;],&quot;support_big_font&quot;:false,&quot;fill_id&quot;:&quot;b159cc300ece44ccae59493c64cefcc4&quot;,&quot;fill_align&quot;:&quot;lm&quot;,&quot;chip_types&quot;:[&quot;diagram&quot;,&quot;pictext&quot;,&quot;text&quot;,&quot;picture&quot;,&quot;chart&quot;,&quot;table&quot;]},{&quot;text_align&quot;:&quot;lm&quot;,&quot;text_direction&quot;:&quot;horizontal&quot;,&quot;support_features&quot;:[&quot;collage&quot;],&quot;support_big_font&quot;:false,&quot;fill_id&quot;:&quot;ec600d427c11418384a56b8c0fde571c&quot;,&quot;fill_align&quot;:&quot;lm&quot;,&quot;chip_types&quot;:[&quot;picture&quot;,&quot;chart&quot;,&quot;table&quot;]}],[{&quot;text_align&quot;:&quot;lt&quot;,&quot;text_direction&quot;:&quot;horizontal&quot;,&quot;support_big_font&quot;:false,&quot;fill_id&quot;:&quot;7d33e90635ee4b6b8e5f3e0ba1b35692&quot;,&quot;fill_align&quot;:&quot;lt&quot;,&quot;chip_types&quot;:[&quot;header&quot;]},{&quot;text_align&quot;:&quot;lm&quot;,&quot;text_direction&quot;:&quot;horizontal&quot;,&quot;support_features&quot;:[&quot;collage&quot;,&quot;carousel&quot;],&quot;support_big_font&quot;:false,&quot;fill_id&quot;:&quot;b159cc300ece44ccae59493c64cefcc4&quot;,&quot;fill_align&quot;:&quot;lm&quot;,&quot;chip_types&quot;:[&quot;diagram&quot;,&quot;pictext&quot;,&quot;picture&quot;,&quot;chart&quot;,&quot;table&quot;]},{&quot;text_align&quot;:&quot;lm&quot;,&quot;text_direction&quot;:&quot;horizontal&quot;,&quot;support_big_font&quot;:false,&quot;fill_id&quot;:&quot;ec600d427c11418384a56b8c0fde571c&quot;,&quot;fill_align&quot;:&quot;lm&quot;,&quot;chip_types&quot;:[&quot;text&quot;]}]]"/>
  <p:tag name="KSO_WM_SLIDE_SIZE" val="864*384"/>
  <p:tag name="KSO_WM_SLIDE_POSITION" val="48*48"/>
  <p:tag name="KSO_WM_CHIP_XID" val="5f69641e553136823a5e61a6"/>
  <p:tag name="KSO_WM_CHIP_DECFILLPROP" val="[]"/>
  <p:tag name="KSO_WM_CHIP_GROUPID" val="5f5ee1ca4d6848d78f644aec"/>
  <p:tag name="KSO_WM_SLIDE_BK_DARK_LIGHT" val="2"/>
  <p:tag name="KSO_WM_SLIDE_BACKGROUND_TYPE" val="general"/>
  <p:tag name="KSO_WM_SLIDE_SUPPORT_FEATURE_TYPE" val="1"/>
  <p:tag name="KSO_WM_TEMPLATE_ASSEMBLE_XID" val="60656ecf4054ed1e2fb8000e"/>
  <p:tag name="KSO_WM_TEMPLATE_ASSEMBLE_GROUPID" val="60656ecf4054ed1e2fb8000e"/>
  <p:tag name="KSO_WM_UNIT_FLASH_PICTURE_TYPE" val="1"/>
  <p:tag name="FIXED_XID_TMP" val="5f5ee1ca4d6848d78f644aec"/>
  <p:tag name="KSO_WM_SLIDE_CAN_ADD_NAVIGATION" val="1"/>
  <p:tag name="KSO_WM_SLIDE_LAYOUT_INFO" val="{&quot;backgroundInfo&quot;:[{&quot;bottom&quot;:0,&quot;bottomAbs&quot;:false,&quot;left&quot;:0,&quot;leftAbs&quot;:false,&quot;right&quot;:0,&quot;rightAbs&quot;:false,&quot;top&quot;:0,&quot;topAbs&quot;:false,&quot;type&quot;:&quot;general&quot;}],&quot;id&quot;:&quot;2021-04-01T15:19:07&quot;,&quot;maxSize&quot;:{&quot;size1&quot;:31.1},&quot;minSize&quot;:{&quot;size1&quot;:22.4},&quot;normalSize&quot;:{&quot;size1&quot;:31.09981481481481},&quot;subLayout&quot;:[{&quot;id&quot;:&quot;2021-04-01T15:19:07&quot;,&quot;margin&quot;:{&quot;bottom&quot;:0.4230000674724579,&quot;left&quot;:1.6929999589920044,&quot;right&quot;:1.6929999589920044,&quot;top&quot;:1.6929999589920044},&quot;type&quot;:0},{&quot;direction&quot;:1,&quot;id&quot;:&quot;2021-04-01T15:19:07&quot;,&quot;maxSize&quot;:{&quot;size1&quot;:67.3996061300044},&quot;minSize&quot;:{&quot;size1&quot;:57.499606130004395},&quot;normalSize&quot;:{&quot;size1&quot;:57.49960613000441},&quot;subLayout&quot;:[{&quot;id&quot;:&quot;2021-04-01T15:19:07&quot;,&quot;margin&quot;:{&quot;bottom&quot;:2.117000102996826,&quot;left&quot;:1.6929999589920044,&quot;right&quot;:0.8199999928474426,&quot;top&quot;:0.847000002861023},&quot;type&quot;:0},{&quot;id&quot;:&quot;2021-04-01T15:19:07&quot;,&quot;margin&quot;:{&quot;bottom&quot;:2.117000102996826,&quot;left&quot;:0.02600000612437725,&quot;right&quot;:1.6929999589920044,&quot;top&quot;:0.847000002861023},&quot;type&quot;:0}],&quot;type&quot;:0}],&quot;type&quot;:0}"/>
</p:tagLst>
</file>

<file path=ppt/tags/tag288.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89.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91.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92.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304.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306.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307.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309.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311.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312.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313.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314.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315.xml><?xml version="1.0" encoding="utf-8"?>
<p:tagLst xmlns:p="http://schemas.openxmlformats.org/presentationml/2006/main">
  <p:tag name="KSO_WM_BEAUTIFY_FLAG" val="#wm#"/>
  <p:tag name="KSO_WM_TEMPLATE_CATEGORY" val="diagram"/>
  <p:tag name="KSO_WM_TEMPLATE_INDEX" val="20182480"/>
</p:tagLst>
</file>

<file path=ppt/tags/tag316.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317.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3749.911"/>
  <p:tag name="KSO_WM_UNIT_PLACING_PICTURE_USER_VIEWPORT" val="{&quot;height&quot;:7275,&quot;width&quot;:10975}"/>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fontScheme name="2brswpj0">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EF2F6"/>
      </a:dk2>
      <a:lt2>
        <a:srgbClr val="FFFFFF"/>
      </a:lt2>
      <a:accent1>
        <a:srgbClr val="357CB0"/>
      </a:accent1>
      <a:accent2>
        <a:srgbClr val="438697"/>
      </a:accent2>
      <a:accent3>
        <a:srgbClr val="51917F"/>
      </a:accent3>
      <a:accent4>
        <a:srgbClr val="609B66"/>
      </a:accent4>
      <a:accent5>
        <a:srgbClr val="6EA64E"/>
      </a:accent5>
      <a:accent6>
        <a:srgbClr val="7CB03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ECEEEF"/>
      </a:dk2>
      <a:lt2>
        <a:srgbClr val="FCFDFD"/>
      </a:lt2>
      <a:accent1>
        <a:srgbClr val="6290B1"/>
      </a:accent1>
      <a:accent2>
        <a:srgbClr val="519192"/>
      </a:accent2>
      <a:accent3>
        <a:srgbClr val="5F8B6A"/>
      </a:accent3>
      <a:accent4>
        <a:srgbClr val="817E51"/>
      </a:accent4>
      <a:accent5>
        <a:srgbClr val="A56D51"/>
      </a:accent5>
      <a:accent6>
        <a:srgbClr val="B1626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18099</Words>
  <Application>WPS 演示</Application>
  <PresentationFormat>宽屏</PresentationFormat>
  <Paragraphs>384</Paragraphs>
  <Slides>42</Slides>
  <Notes>32</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42</vt:i4>
      </vt:variant>
    </vt:vector>
  </HeadingPairs>
  <TitlesOfParts>
    <vt:vector size="63" baseType="lpstr">
      <vt:lpstr>Arial</vt:lpstr>
      <vt:lpstr>宋体</vt:lpstr>
      <vt:lpstr>Wingdings</vt:lpstr>
      <vt:lpstr>微软雅黑</vt:lpstr>
      <vt:lpstr>汉仪旗黑-85S</vt:lpstr>
      <vt:lpstr>黑体</vt:lpstr>
      <vt:lpstr>Calibri</vt:lpstr>
      <vt:lpstr>Times New Roman</vt:lpstr>
      <vt:lpstr>Segoe UI</vt:lpstr>
      <vt:lpstr>Impact</vt:lpstr>
      <vt:lpstr>Arial Unicode MS</vt:lpstr>
      <vt:lpstr>等线</vt:lpstr>
      <vt:lpstr>Chalkboard SE</vt:lpstr>
      <vt:lpstr>Segoe Print</vt:lpstr>
      <vt:lpstr>Franklin Gothic Medium</vt:lpstr>
      <vt:lpstr>HelveticaNeue</vt:lpstr>
      <vt:lpstr>Corbel</vt:lpstr>
      <vt:lpstr>华文新魏</vt:lpstr>
      <vt:lpstr>Office 主题</vt:lpstr>
      <vt:lpstr>1_Office 主题​​</vt:lpstr>
      <vt:lpstr>2_Office 主题​​</vt:lpstr>
      <vt:lpstr>PowerPoint 演示文稿</vt:lpstr>
      <vt:lpstr>PowerPoint 演示文稿</vt:lpstr>
      <vt:lpstr>Target vocabulary</vt:lpstr>
      <vt:lpstr>PowerPoint 演示文稿</vt:lpstr>
      <vt:lpstr>Reading the passage</vt:lpstr>
      <vt:lpstr>PowerPoint 演示文稿</vt:lpstr>
      <vt:lpstr>PowerPoint 演示文稿</vt:lpstr>
      <vt:lpstr>Reading comprehesion</vt:lpstr>
      <vt:lpstr>PowerPoint 演示文稿</vt:lpstr>
      <vt:lpstr>PowerPoint 演示文稿</vt:lpstr>
      <vt:lpstr>PowerPoint 演示文稿</vt:lpstr>
      <vt:lpstr>Structure imitation</vt:lpstr>
      <vt:lpstr>PowerPoint 演示文稿</vt:lpstr>
      <vt:lpstr>PowerPoint 演示文稿</vt:lpstr>
      <vt:lpstr>PowerPoint 演示文稿</vt:lpstr>
      <vt:lpstr>PowerPoint 演示文稿</vt:lpstr>
      <vt:lpstr>Story telling</vt:lpstr>
      <vt:lpstr>PowerPoint 演示文稿</vt:lpstr>
      <vt:lpstr>Summary writing</vt:lpstr>
      <vt:lpstr>PowerPoint 演示文稿</vt:lpstr>
      <vt:lpstr>PowerPoint 演示文稿</vt:lpstr>
      <vt:lpstr>PowerPoint 演示文稿</vt:lpstr>
      <vt:lpstr>PowerPoint 演示文稿</vt:lpstr>
      <vt:lpstr>PowerPoint 演示文稿</vt:lpstr>
      <vt:lpstr>PowerPoint 演示文稿</vt:lpstr>
      <vt:lpstr>Occasion describing</vt:lpstr>
      <vt:lpstr>PowerPoint 演示文稿</vt:lpstr>
      <vt:lpstr>PowerPoint 演示文稿</vt:lpstr>
      <vt:lpstr>PowerPoint 演示文稿</vt:lpstr>
      <vt:lpstr>PowerPoint 演示文稿</vt:lpstr>
      <vt:lpstr>PowerPoint 演示文稿</vt:lpstr>
      <vt:lpstr>Story development</vt:lpstr>
      <vt:lpstr>PowerPoint 演示文稿</vt:lpstr>
      <vt:lpstr>PowerPoint 演示文稿</vt:lpstr>
      <vt:lpstr>PowerPoint 演示文稿</vt:lpstr>
      <vt:lpstr>PowerPoint 演示文稿</vt:lpstr>
      <vt:lpstr>PowerPoint 演示文稿</vt:lpstr>
      <vt:lpstr>Vocabulary reiforcement</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24147</cp:lastModifiedBy>
  <cp:revision>177</cp:revision>
  <dcterms:created xsi:type="dcterms:W3CDTF">2019-09-23T13:49:00Z</dcterms:created>
  <dcterms:modified xsi:type="dcterms:W3CDTF">2023-04-04T15:07:15Z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F37B1AA53682461ABC9A5E5963F83B88</vt:lpwstr>
  </property>
</Properties>
</file>