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1" r:id="rId4"/>
  </p:sldMasterIdLst>
  <p:notesMasterIdLst>
    <p:notesMasterId r:id="rId15"/>
  </p:notesMasterIdLst>
  <p:sldIdLst>
    <p:sldId id="326" r:id="rId5"/>
    <p:sldId id="259" r:id="rId6"/>
    <p:sldId id="302" r:id="rId7"/>
    <p:sldId id="273" r:id="rId8"/>
    <p:sldId id="268" r:id="rId9"/>
    <p:sldId id="269" r:id="rId10"/>
    <p:sldId id="266" r:id="rId11"/>
    <p:sldId id="298" r:id="rId12"/>
    <p:sldId id="303" r:id="rId13"/>
    <p:sldId id="299" r:id="rId14"/>
    <p:sldId id="304" r:id="rId16"/>
    <p:sldId id="263" r:id="rId17"/>
    <p:sldId id="300" r:id="rId18"/>
    <p:sldId id="301" r:id="rId19"/>
    <p:sldId id="305" r:id="rId20"/>
    <p:sldId id="306" r:id="rId21"/>
    <p:sldId id="308" r:id="rId22"/>
    <p:sldId id="278" r:id="rId23"/>
    <p:sldId id="289" r:id="rId24"/>
    <p:sldId id="309" r:id="rId25"/>
    <p:sldId id="288" r:id="rId26"/>
    <p:sldId id="310" r:id="rId27"/>
    <p:sldId id="311" r:id="rId28"/>
    <p:sldId id="312" r:id="rId29"/>
    <p:sldId id="291" r:id="rId30"/>
    <p:sldId id="26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50" initials="8"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7B2"/>
    <a:srgbClr val="EED608"/>
    <a:srgbClr val="B0804D"/>
    <a:srgbClr val="B0814D"/>
    <a:srgbClr val="BF6753"/>
    <a:srgbClr val="F7860C"/>
    <a:srgbClr val="79D5F3"/>
    <a:srgbClr val="B2D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9pPr>
          </a:lstStyle>
          <a:p>
            <a:pPr fontAlgn="base">
              <a:spcBef>
                <a:spcPct val="0"/>
              </a:spcBef>
              <a:spcAft>
                <a:spcPct val="0"/>
              </a:spcAft>
            </a:pPr>
            <a:fld id="{F247C91D-832F-438F-81A9-6070355E0CF0}"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3.png"/><Relationship Id="rId2" Type="http://schemas.openxmlformats.org/officeDocument/2006/relationships/tags" Target="../tags/tag67.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3.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image" Target="../media/image4.png"/><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5.png"/><Relationship Id="rId3" Type="http://schemas.openxmlformats.org/officeDocument/2006/relationships/tags" Target="../tags/tag115.xml"/><Relationship Id="rId2" Type="http://schemas.openxmlformats.org/officeDocument/2006/relationships/tags" Target="../tags/tag11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image" Target="../media/image6.png"/><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image" Target="../media/image3.png"/><Relationship Id="rId2" Type="http://schemas.openxmlformats.org/officeDocument/2006/relationships/tags" Target="../tags/tag206.xml"/><Relationship Id="rId10" Type="http://schemas.openxmlformats.org/officeDocument/2006/relationships/tags" Target="../tags/tag21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image" Target="../media/image3.png"/><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image" Target="../media/image4.png"/><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image" Target="../media/image5.png"/><Relationship Id="rId3" Type="http://schemas.openxmlformats.org/officeDocument/2006/relationships/tags" Target="../tags/tag254.xml"/><Relationship Id="rId2" Type="http://schemas.openxmlformats.org/officeDocument/2006/relationships/tags" Target="../tags/tag25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image" Target="../media/image6.png"/><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3"/>
            </p:custDataLst>
          </p:nvPr>
        </p:nvSpPr>
        <p:spPr>
          <a:xfrm>
            <a:off x="4904838" y="3186053"/>
            <a:ext cx="6982361" cy="1178920"/>
          </a:xfrm>
        </p:spPr>
        <p:txBody>
          <a:bodyPr anchor="b">
            <a:normAutofit/>
          </a:bodyPr>
          <a:lstStyle>
            <a:lvl1pPr algn="ctr">
              <a:defRPr sz="4400"/>
            </a:lvl1pPr>
          </a:lstStyle>
          <a:p>
            <a:r>
              <a:rPr lang="zh-CN" altLang="en-US" dirty="0"/>
              <a:t>单击此处编辑母版标题样式</a:t>
            </a:r>
            <a:endParaRPr lang="en-US" dirty="0"/>
          </a:p>
        </p:txBody>
      </p:sp>
      <p:sp>
        <p:nvSpPr>
          <p:cNvPr id="3" name="Subtitle 2"/>
          <p:cNvSpPr>
            <a:spLocks noGrp="1"/>
          </p:cNvSpPr>
          <p:nvPr>
            <p:ph type="subTitle" idx="1"/>
            <p:custDataLst>
              <p:tags r:id="rId4"/>
            </p:custDataLst>
          </p:nvPr>
        </p:nvSpPr>
        <p:spPr>
          <a:xfrm>
            <a:off x="4904838" y="4538211"/>
            <a:ext cx="6982361" cy="469218"/>
          </a:xfrm>
        </p:spPr>
        <p:txBody>
          <a:bodyPr>
            <a:normAutofit/>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6"/>
            </p:custDataLst>
          </p:nvPr>
        </p:nvSpPr>
        <p:spPr/>
        <p:txBody>
          <a:bodyPr/>
          <a:lstStyle/>
          <a:p>
            <a:endParaRPr lang="zh-CN" altLang="en-US"/>
          </a:p>
        </p:txBody>
      </p:sp>
      <p:sp>
        <p:nvSpPr>
          <p:cNvPr id="6" name="Slide Number Placeholder 5"/>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KSO_ST1"/>
          <p:cNvSpPr>
            <a:spLocks noGrp="1"/>
          </p:cNvSpPr>
          <p:nvPr>
            <p:ph type="title" hasCustomPrompt="1"/>
            <p:custDataLst>
              <p:tags r:id="rId2"/>
            </p:custDataLst>
          </p:nvPr>
        </p:nvSpPr>
        <p:spPr>
          <a:xfrm>
            <a:off x="2964874" y="2770413"/>
            <a:ext cx="5065514" cy="637806"/>
          </a:xfrm>
        </p:spPr>
        <p:txBody>
          <a:bodyPr anchor="t" anchorCtr="0">
            <a:normAutofit/>
          </a:bodyPr>
          <a:lstStyle>
            <a:lvl1pPr algn="r">
              <a:defRPr sz="2800" b="0">
                <a:solidFill>
                  <a:schemeClr val="bg2">
                    <a:lumMod val="50000"/>
                  </a:schemeClr>
                </a:solidFill>
                <a:effectLst/>
              </a:defRPr>
            </a:lvl1pPr>
          </a:lstStyle>
          <a:p>
            <a:r>
              <a:rPr lang="zh-CN" altLang="en-US" dirty="0"/>
              <a:t>此处添加您的标题</a:t>
            </a:r>
            <a:endParaRPr lang="en-US" dirty="0"/>
          </a:p>
        </p:txBody>
      </p:sp>
      <p:sp>
        <p:nvSpPr>
          <p:cNvPr id="3" name="日期占位符 2"/>
          <p:cNvSpPr>
            <a:spLocks noGrp="1"/>
          </p:cNvSpPr>
          <p:nvPr>
            <p:ph type="dt" sz="half" idx="10"/>
            <p:custDataLst>
              <p:tags r:id="rId3"/>
            </p:custDataLst>
          </p:nvPr>
        </p:nvSpPr>
        <p:spPr/>
        <p:txBody>
          <a:bodyPr/>
          <a:lstStyle/>
          <a:p>
            <a:fld id="{158CBE0A-6AF3-4DB5-863D-349F94148999}"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sz="half" idx="1"/>
            <p:custDataLst>
              <p:tags r:id="rId3"/>
            </p:custDataLst>
          </p:nvPr>
        </p:nvSpPr>
        <p:spPr>
          <a:xfrm>
            <a:off x="838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custDataLst>
              <p:tags r:id="rId4"/>
            </p:custDataLst>
          </p:nvPr>
        </p:nvSpPr>
        <p:spPr>
          <a:xfrm>
            <a:off x="6172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365125"/>
            <a:ext cx="10515600" cy="944563"/>
          </a:xfrm>
        </p:spPr>
        <p:txBody>
          <a:bodyPr/>
          <a:lstStyle/>
          <a:p>
            <a:r>
              <a:rPr lang="zh-CN" altLang="en-US" dirty="0"/>
              <a:t>单击此处编辑母版标题样式</a:t>
            </a:r>
            <a:endParaRPr lang="en-US" dirty="0"/>
          </a:p>
        </p:txBody>
      </p:sp>
      <p:sp>
        <p:nvSpPr>
          <p:cNvPr id="3" name="Text Placeholder 2"/>
          <p:cNvSpPr>
            <a:spLocks noGrp="1"/>
          </p:cNvSpPr>
          <p:nvPr>
            <p:ph type="body" idx="1"/>
            <p:custDataLst>
              <p:tags r:id="rId3"/>
            </p:custDataLst>
          </p:nvPr>
        </p:nvSpPr>
        <p:spPr>
          <a:xfrm>
            <a:off x="839788" y="1437323"/>
            <a:ext cx="5157787"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p:custDataLst>
              <p:tags r:id="rId4"/>
            </p:custDataLst>
          </p:nvPr>
        </p:nvSpPr>
        <p:spPr>
          <a:xfrm>
            <a:off x="839788" y="2063115"/>
            <a:ext cx="5157787"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custDataLst>
              <p:tags r:id="rId5"/>
            </p:custDataLst>
          </p:nvPr>
        </p:nvSpPr>
        <p:spPr>
          <a:xfrm>
            <a:off x="6172200" y="1437323"/>
            <a:ext cx="5183188"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custDataLst>
              <p:tags r:id="rId6"/>
            </p:custDataLst>
          </p:nvPr>
        </p:nvSpPr>
        <p:spPr>
          <a:xfrm>
            <a:off x="6172200" y="2063115"/>
            <a:ext cx="5183188"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custDataLst>
              <p:tags r:id="rId7"/>
            </p:custDataLst>
          </p:nvPr>
        </p:nvSpPr>
        <p:spPr/>
        <p:txBody>
          <a:bodyPr/>
          <a:lstStyle/>
          <a:p>
            <a:fld id="{158CBE0A-6AF3-4DB5-863D-349F94148999}" type="datetimeFigureOut">
              <a:rPr lang="zh-CN" altLang="en-US" smtClean="0"/>
            </a:fld>
            <a:endParaRPr lang="zh-CN" altLang="en-US"/>
          </a:p>
        </p:txBody>
      </p:sp>
      <p:sp>
        <p:nvSpPr>
          <p:cNvPr id="8" name="Footer Placeholder 7"/>
          <p:cNvSpPr>
            <a:spLocks noGrp="1"/>
          </p:cNvSpPr>
          <p:nvPr>
            <p:ph type="ftr" sz="quarter" idx="11"/>
            <p:custDataLst>
              <p:tags r:id="rId8"/>
            </p:custDataLst>
          </p:nvPr>
        </p:nvSpPr>
        <p:spPr/>
        <p:txBody>
          <a:bodyPr/>
          <a:lstStyle/>
          <a:p>
            <a:endParaRPr lang="zh-CN" altLang="en-US"/>
          </a:p>
        </p:txBody>
      </p:sp>
      <p:sp>
        <p:nvSpPr>
          <p:cNvPr id="9" name="Slide Number Placeholder 8"/>
          <p:cNvSpPr>
            <a:spLocks noGrp="1"/>
          </p:cNvSpPr>
          <p:nvPr>
            <p:ph type="sldNum" sz="quarter" idx="12"/>
            <p:custDataLst>
              <p:tags r:id="rId9"/>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158CBE0A-6AF3-4DB5-863D-349F94148999}" type="datetimeFigureOut">
              <a:rPr lang="zh-CN" altLang="en-US" smtClean="0"/>
            </a:fld>
            <a:endParaRPr lang="zh-CN" altLang="en-US"/>
          </a:p>
        </p:txBody>
      </p:sp>
      <p:sp>
        <p:nvSpPr>
          <p:cNvPr id="3" name="Footer Placeholder 2"/>
          <p:cNvSpPr>
            <a:spLocks noGrp="1"/>
          </p:cNvSpPr>
          <p:nvPr>
            <p:ph type="ftr" sz="quarter" idx="11"/>
            <p:custDataLst>
              <p:tags r:id="rId3"/>
            </p:custDataLst>
          </p:nvPr>
        </p:nvSpPr>
        <p:spPr/>
        <p:txBody>
          <a:bodyPr/>
          <a:lstStyle/>
          <a:p>
            <a:endParaRPr lang="zh-CN" altLang="en-US"/>
          </a:p>
        </p:txBody>
      </p:sp>
      <p:sp>
        <p:nvSpPr>
          <p:cNvPr id="4" name="Slide Number Placeholder 3"/>
          <p:cNvSpPr>
            <a:spLocks noGrp="1"/>
          </p:cNvSpPr>
          <p:nvPr>
            <p:ph type="sldNum" sz="quarter" idx="12"/>
            <p:custDataLst>
              <p:tags r:id="rId4"/>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8692" y="457200"/>
            <a:ext cx="10034617" cy="718457"/>
          </a:xfrm>
        </p:spPr>
        <p:txBody>
          <a:bodyPr anchor="ctr">
            <a:normAutofit/>
          </a:bodyPr>
          <a:lstStyle>
            <a:lvl1pPr algn="ctr">
              <a:defRPr sz="2800"/>
            </a:lvl1pPr>
          </a:lstStyle>
          <a:p>
            <a:r>
              <a:rPr lang="zh-CN" altLang="en-US"/>
              <a:t>单击此处编辑母版标题样式</a:t>
            </a:r>
            <a:endParaRPr lang="en-US" dirty="0"/>
          </a:p>
        </p:txBody>
      </p:sp>
      <p:sp>
        <p:nvSpPr>
          <p:cNvPr id="3" name="Picture Placeholder 2"/>
          <p:cNvSpPr>
            <a:spLocks noGrp="1" noChangeAspect="1"/>
          </p:cNvSpPr>
          <p:nvPr>
            <p:ph type="pic" idx="1"/>
            <p:custDataLst>
              <p:tags r:id="rId3"/>
            </p:custDataLst>
          </p:nvPr>
        </p:nvSpPr>
        <p:spPr>
          <a:xfrm>
            <a:off x="1083129" y="1197429"/>
            <a:ext cx="10025743" cy="2917372"/>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custDataLst>
              <p:tags r:id="rId4"/>
            </p:custDataLst>
          </p:nvPr>
        </p:nvSpPr>
        <p:spPr>
          <a:xfrm>
            <a:off x="1539240" y="4288973"/>
            <a:ext cx="9569632" cy="1980293"/>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10297886" y="365125"/>
            <a:ext cx="1055914"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custDataLst>
              <p:tags r:id="rId3"/>
            </p:custDataLst>
          </p:nvPr>
        </p:nvSpPr>
        <p:spPr>
          <a:xfrm>
            <a:off x="1458686" y="365125"/>
            <a:ext cx="866502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3636010" y="1706880"/>
            <a:ext cx="4974590" cy="1630680"/>
          </a:xfrm>
        </p:spPr>
        <p:txBody>
          <a:bodyPr>
            <a:noAutofit/>
          </a:bodyPr>
          <a:lstStyle>
            <a:lvl1pPr algn="ctr">
              <a:defRPr sz="7200"/>
            </a:lvl1pPr>
          </a:lstStyle>
          <a:p>
            <a:r>
              <a:rPr lang="zh-CN" altLang="en-US" dirty="0"/>
              <a:t>编辑标题</a:t>
            </a:r>
            <a:endParaRPr lang="en-US" dirty="0"/>
          </a:p>
        </p:txBody>
      </p:sp>
      <p:sp>
        <p:nvSpPr>
          <p:cNvPr id="3" name="Date Placeholder 2"/>
          <p:cNvSpPr>
            <a:spLocks noGrp="1"/>
          </p:cNvSpPr>
          <p:nvPr>
            <p:ph type="dt" sz="half" idx="10"/>
            <p:custDataLst>
              <p:tags r:id="rId3"/>
            </p:custDataLst>
          </p:nvPr>
        </p:nvSpPr>
        <p:spPr/>
        <p:txBody>
          <a:bodyPr/>
          <a:lstStyle/>
          <a:p>
            <a:fld id="{275B98A9-C20B-4D5B-92DA-1D75B9D715AC}" type="datetimeFigureOut">
              <a:rPr lang="zh-CN" altLang="en-US" smtClean="0"/>
            </a:fld>
            <a:endParaRPr lang="zh-CN" altLang="en-US"/>
          </a:p>
        </p:txBody>
      </p:sp>
      <p:sp>
        <p:nvSpPr>
          <p:cNvPr id="4" name="Footer Placeholder 3"/>
          <p:cNvSpPr>
            <a:spLocks noGrp="1"/>
          </p:cNvSpPr>
          <p:nvPr>
            <p:ph type="ftr" sz="quarter" idx="11"/>
            <p:custDataLst>
              <p:tags r:id="rId4"/>
            </p:custDataLst>
          </p:nvPr>
        </p:nvSpPr>
        <p:spPr/>
        <p:txBody>
          <a:bodyPr/>
          <a:lstStyle/>
          <a:p>
            <a:endParaRPr lang="zh-CN" altLang="en-US"/>
          </a:p>
        </p:txBody>
      </p:sp>
      <p:sp>
        <p:nvSpPr>
          <p:cNvPr id="5" name="Slide Number Placeholder 4"/>
          <p:cNvSpPr>
            <a:spLocks noGrp="1"/>
          </p:cNvSpPr>
          <p:nvPr>
            <p:ph type="sldNum" sz="quarter" idx="12"/>
            <p:custDataLst>
              <p:tags r:id="rId5"/>
            </p:custDataLst>
          </p:nvPr>
        </p:nvSpPr>
        <p:spPr/>
        <p:txBody>
          <a:bodyPr/>
          <a:lstStyle/>
          <a:p>
            <a:fld id="{249B50B9-7135-4D78-A58F-DF4CD6531EC2}" type="slidenum">
              <a:rPr lang="zh-CN" altLang="en-US" smtClean="0"/>
            </a:fld>
            <a:endParaRPr lang="zh-CN" altLang="en-US"/>
          </a:p>
        </p:txBody>
      </p:sp>
      <p:sp>
        <p:nvSpPr>
          <p:cNvPr id="6" name="矩形 5"/>
          <p:cNvSpPr/>
          <p:nvPr userDrawn="1">
            <p:custDataLst>
              <p:tags r:id="rId6"/>
            </p:custDataLst>
          </p:nvPr>
        </p:nvSpPr>
        <p:spPr>
          <a:xfrm rot="19394674">
            <a:off x="6536747"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7" name="椭圆 6"/>
          <p:cNvSpPr/>
          <p:nvPr userDrawn="1">
            <p:custDataLst>
              <p:tags r:id="rId7"/>
            </p:custDataLst>
          </p:nvPr>
        </p:nvSpPr>
        <p:spPr>
          <a:xfrm>
            <a:off x="6005872"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N</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8" name="矩形 7"/>
          <p:cNvSpPr/>
          <p:nvPr userDrawn="1">
            <p:custDataLst>
              <p:tags r:id="rId8"/>
            </p:custDataLst>
          </p:nvPr>
        </p:nvSpPr>
        <p:spPr>
          <a:xfrm rot="19394674">
            <a:off x="520999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9" name="椭圆 8"/>
          <p:cNvSpPr/>
          <p:nvPr userDrawn="1">
            <p:custDataLst>
              <p:tags r:id="rId9"/>
            </p:custDataLst>
          </p:nvPr>
        </p:nvSpPr>
        <p:spPr>
          <a:xfrm>
            <a:off x="4678325"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A</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0" name="矩形 9"/>
          <p:cNvSpPr/>
          <p:nvPr userDrawn="1">
            <p:custDataLst>
              <p:tags r:id="rId10"/>
            </p:custDataLst>
          </p:nvPr>
        </p:nvSpPr>
        <p:spPr>
          <a:xfrm rot="19394674">
            <a:off x="388324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1" name="椭圆 10"/>
          <p:cNvSpPr/>
          <p:nvPr userDrawn="1">
            <p:custDataLst>
              <p:tags r:id="rId11"/>
            </p:custDataLst>
          </p:nvPr>
        </p:nvSpPr>
        <p:spPr>
          <a:xfrm>
            <a:off x="3351969"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H</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2" name="矩形 11"/>
          <p:cNvSpPr/>
          <p:nvPr userDrawn="1">
            <p:custDataLst>
              <p:tags r:id="rId12"/>
            </p:custDataLst>
          </p:nvPr>
        </p:nvSpPr>
        <p:spPr>
          <a:xfrm rot="19394674">
            <a:off x="2556500"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3" name="椭圆 12"/>
          <p:cNvSpPr/>
          <p:nvPr userDrawn="1">
            <p:custDataLst>
              <p:tags r:id="rId13"/>
            </p:custDataLst>
          </p:nvPr>
        </p:nvSpPr>
        <p:spPr>
          <a:xfrm>
            <a:off x="2025613" y="3414554"/>
            <a:ext cx="1042988" cy="1042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T</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4" name="矩形 13"/>
          <p:cNvSpPr/>
          <p:nvPr userDrawn="1">
            <p:custDataLst>
              <p:tags r:id="rId14"/>
            </p:custDataLst>
          </p:nvPr>
        </p:nvSpPr>
        <p:spPr>
          <a:xfrm rot="19394674">
            <a:off x="7865093"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5" name="椭圆 14"/>
          <p:cNvSpPr/>
          <p:nvPr userDrawn="1">
            <p:custDataLst>
              <p:tags r:id="rId15"/>
            </p:custDataLst>
          </p:nvPr>
        </p:nvSpPr>
        <p:spPr>
          <a:xfrm>
            <a:off x="7333419"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K</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6" name="矩形 15"/>
          <p:cNvSpPr/>
          <p:nvPr userDrawn="1">
            <p:custDataLst>
              <p:tags r:id="rId16"/>
            </p:custDataLst>
          </p:nvPr>
        </p:nvSpPr>
        <p:spPr>
          <a:xfrm rot="19394674">
            <a:off x="9191841"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7" name="椭圆 16"/>
          <p:cNvSpPr/>
          <p:nvPr userDrawn="1">
            <p:custDataLst>
              <p:tags r:id="rId17"/>
            </p:custDataLst>
          </p:nvPr>
        </p:nvSpPr>
        <p:spPr>
          <a:xfrm>
            <a:off x="8660966"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S</a:t>
            </a:r>
            <a:endParaRPr lang="zh-CN" altLang="en-US" sz="4950" dirty="0">
              <a:solidFill>
                <a:schemeClr val="bg1"/>
              </a:solidFill>
              <a:latin typeface="Arial" panose="020B0604020202020204" pitchFamily="34" charset="0"/>
              <a:ea typeface="黑体" panose="02010609060101010101" pitchFamily="49"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grpSp>
        <p:nvGrpSpPr>
          <p:cNvPr id="9" name="组合 8"/>
          <p:cNvGrpSpPr/>
          <p:nvPr userDrawn="1">
            <p:custDataLst>
              <p:tags r:id="rId4"/>
            </p:custDataLst>
          </p:nvPr>
        </p:nvGrpSpPr>
        <p:grpSpPr>
          <a:xfrm>
            <a:off x="10677524" y="254120"/>
            <a:ext cx="873991" cy="1035806"/>
            <a:chOff x="10500195" y="236222"/>
            <a:chExt cx="1041796" cy="1234679"/>
          </a:xfrm>
        </p:grpSpPr>
        <p:sp>
          <p:nvSpPr>
            <p:cNvPr id="7" name="MH_Others_1"/>
            <p:cNvSpPr/>
            <p:nvPr userDrawn="1">
              <p:custDataLst>
                <p:tags r:id="rId5"/>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8" name="MH_Others_2"/>
            <p:cNvSpPr/>
            <p:nvPr userDrawn="1">
              <p:custDataLst>
                <p:tags r:id="rId6"/>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7"/>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1" name="图片 10"/>
          <p:cNvPicPr>
            <a:picLocks noChangeAspect="1"/>
          </p:cNvPicPr>
          <p:nvPr userDrawn="1">
            <p:custDataLst>
              <p:tags r:id="rId9"/>
            </p:custDataLst>
          </p:nvPr>
        </p:nvPicPr>
        <p:blipFill>
          <a:blip r:embed="rId10"/>
          <a:stretch>
            <a:fillRect/>
          </a:stretch>
        </p:blipFill>
        <p:spPr>
          <a:xfrm>
            <a:off x="0" y="5686425"/>
            <a:ext cx="1749820" cy="117157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285749" y="292220"/>
            <a:ext cx="873991" cy="1035806"/>
            <a:chOff x="10500195" y="236222"/>
            <a:chExt cx="1041796" cy="1234679"/>
          </a:xfrm>
        </p:grpSpPr>
        <p:sp>
          <p:nvSpPr>
            <p:cNvPr id="12"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3"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4" name="图片 13"/>
          <p:cNvPicPr>
            <a:picLocks noChangeAspect="1"/>
          </p:cNvPicPr>
          <p:nvPr userDrawn="1">
            <p:custDataLst>
              <p:tags r:id="rId6"/>
            </p:custDataLst>
          </p:nvPr>
        </p:nvPicPr>
        <p:blipFill>
          <a:blip r:embed="rId7"/>
          <a:stretch>
            <a:fillRect/>
          </a:stretch>
        </p:blipFill>
        <p:spPr>
          <a:xfrm flipH="1">
            <a:off x="10442180" y="5686425"/>
            <a:ext cx="1749820" cy="1171575"/>
          </a:xfrm>
          <a:prstGeom prst="rect">
            <a:avLst/>
          </a:prstGeom>
        </p:spPr>
      </p:pic>
      <p:sp>
        <p:nvSpPr>
          <p:cNvPr id="2" name="标题 1"/>
          <p:cNvSpPr>
            <a:spLocks noGrp="1"/>
          </p:cNvSpPr>
          <p:nvPr>
            <p:ph type="title"/>
            <p:custDataLst>
              <p:tags r:id="rId8"/>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0" name="组合 9"/>
          <p:cNvGrpSpPr/>
          <p:nvPr userDrawn="1">
            <p:custDataLst>
              <p:tags r:id="rId3"/>
            </p:custDataLst>
          </p:nvPr>
        </p:nvGrpSpPr>
        <p:grpSpPr>
          <a:xfrm>
            <a:off x="285749" y="292220"/>
            <a:ext cx="873991" cy="1035806"/>
            <a:chOff x="10500195" y="236222"/>
            <a:chExt cx="1041796" cy="1234679"/>
          </a:xfrm>
        </p:grpSpPr>
        <p:sp>
          <p:nvSpPr>
            <p:cNvPr id="11"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2"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grpSp>
        <p:nvGrpSpPr>
          <p:cNvPr id="13" name="组合 12"/>
          <p:cNvGrpSpPr/>
          <p:nvPr userDrawn="1">
            <p:custDataLst>
              <p:tags r:id="rId6"/>
            </p:custDataLst>
          </p:nvPr>
        </p:nvGrpSpPr>
        <p:grpSpPr>
          <a:xfrm>
            <a:off x="11010899" y="5702420"/>
            <a:ext cx="873991" cy="1035806"/>
            <a:chOff x="10500195" y="236222"/>
            <a:chExt cx="1041796" cy="1234679"/>
          </a:xfrm>
        </p:grpSpPr>
        <p:sp>
          <p:nvSpPr>
            <p:cNvPr id="14" name="MH_Others_1"/>
            <p:cNvSpPr/>
            <p:nvPr userDrawn="1">
              <p:custDataLst>
                <p:tags r:id="rId7"/>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5" name="MH_Others_2"/>
            <p:cNvSpPr/>
            <p:nvPr userDrawn="1">
              <p:custDataLst>
                <p:tags r:id="rId8"/>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flipH="1">
            <a:off x="10163174" y="5499621"/>
            <a:ext cx="2028825" cy="135838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285749" y="292220"/>
            <a:ext cx="873991" cy="1035806"/>
            <a:chOff x="10500195" y="236222"/>
            <a:chExt cx="1041796" cy="1234679"/>
          </a:xfrm>
        </p:grpSpPr>
        <p:sp>
          <p:nvSpPr>
            <p:cNvPr id="9"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1"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2" name="图片 11"/>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flipH="1">
            <a:off x="8877300" y="4638675"/>
            <a:ext cx="3314700" cy="2219325"/>
          </a:xfrm>
          <a:prstGeom prst="rect">
            <a:avLst/>
          </a:prstGeom>
        </p:spPr>
      </p:pic>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说明文分析">
    <p:spTree>
      <p:nvGrpSpPr>
        <p:cNvPr id="1" name=""/>
        <p:cNvGrpSpPr/>
        <p:nvPr/>
      </p:nvGrpSpPr>
      <p:grpSpPr>
        <a:xfrm>
          <a:off x="0" y="0"/>
          <a:ext cx="0" cy="0"/>
          <a:chOff x="0" y="0"/>
          <a:chExt cx="0" cy="0"/>
        </a:xfrm>
      </p:grpSpPr>
      <p:sp>
        <p:nvSpPr>
          <p:cNvPr id="3" name="图形 2"/>
          <p:cNvSpPr/>
          <p:nvPr userDrawn="1"/>
        </p:nvSpPr>
        <p:spPr>
          <a:xfrm>
            <a:off x="-446" y="2193"/>
            <a:ext cx="12192892" cy="6853615"/>
          </a:xfrm>
          <a:custGeom>
            <a:avLst/>
            <a:gdLst>
              <a:gd name="connsiteX0" fmla="*/ 12192892 w 12192892"/>
              <a:gd name="connsiteY0" fmla="*/ 8770 h 6853615"/>
              <a:gd name="connsiteX1" fmla="*/ 12183967 w 12192892"/>
              <a:gd name="connsiteY1" fmla="*/ 8770 h 6853615"/>
              <a:gd name="connsiteX2" fmla="*/ 12183967 w 12192892"/>
              <a:gd name="connsiteY2" fmla="*/ 0 h 6853615"/>
              <a:gd name="connsiteX3" fmla="*/ 8925 w 12192892"/>
              <a:gd name="connsiteY3" fmla="*/ 0 h 6853615"/>
              <a:gd name="connsiteX4" fmla="*/ 8925 w 12192892"/>
              <a:gd name="connsiteY4" fmla="*/ 8770 h 6853615"/>
              <a:gd name="connsiteX5" fmla="*/ 0 w 12192892"/>
              <a:gd name="connsiteY5" fmla="*/ 8770 h 6853615"/>
              <a:gd name="connsiteX6" fmla="*/ 0 w 12192892"/>
              <a:gd name="connsiteY6" fmla="*/ 6844846 h 6853615"/>
              <a:gd name="connsiteX7" fmla="*/ 8925 w 12192892"/>
              <a:gd name="connsiteY7" fmla="*/ 6844846 h 6853615"/>
              <a:gd name="connsiteX8" fmla="*/ 8925 w 12192892"/>
              <a:gd name="connsiteY8" fmla="*/ 6853615 h 6853615"/>
              <a:gd name="connsiteX9" fmla="*/ 12183967 w 12192892"/>
              <a:gd name="connsiteY9" fmla="*/ 6853615 h 6853615"/>
              <a:gd name="connsiteX10" fmla="*/ 12183967 w 12192892"/>
              <a:gd name="connsiteY10" fmla="*/ 6844846 h 6853615"/>
              <a:gd name="connsiteX11" fmla="*/ 12192892 w 12192892"/>
              <a:gd name="connsiteY11" fmla="*/ 6844846 h 6853615"/>
              <a:gd name="connsiteX12" fmla="*/ 12192892 w 12192892"/>
              <a:gd name="connsiteY12" fmla="*/ 8770 h 6853615"/>
              <a:gd name="connsiteX13" fmla="*/ 8261642 w 12192892"/>
              <a:gd name="connsiteY13" fmla="*/ 3417950 h 6853615"/>
              <a:gd name="connsiteX14" fmla="*/ 7844651 w 12192892"/>
              <a:gd name="connsiteY14" fmla="*/ 3417950 h 6853615"/>
              <a:gd name="connsiteX15" fmla="*/ 7844651 w 12192892"/>
              <a:gd name="connsiteY15" fmla="*/ 3008224 h 6853615"/>
              <a:gd name="connsiteX16" fmla="*/ 8261642 w 12192892"/>
              <a:gd name="connsiteY16" fmla="*/ 3008224 h 6853615"/>
              <a:gd name="connsiteX17" fmla="*/ 8261642 w 12192892"/>
              <a:gd name="connsiteY17" fmla="*/ 3417950 h 6853615"/>
              <a:gd name="connsiteX18" fmla="*/ 8279493 w 12192892"/>
              <a:gd name="connsiteY18" fmla="*/ 3008224 h 6853615"/>
              <a:gd name="connsiteX19" fmla="*/ 8696663 w 12192892"/>
              <a:gd name="connsiteY19" fmla="*/ 3008224 h 6853615"/>
              <a:gd name="connsiteX20" fmla="*/ 8696663 w 12192892"/>
              <a:gd name="connsiteY20" fmla="*/ 3417950 h 6853615"/>
              <a:gd name="connsiteX21" fmla="*/ 8279493 w 12192892"/>
              <a:gd name="connsiteY21" fmla="*/ 3417950 h 6853615"/>
              <a:gd name="connsiteX22" fmla="*/ 8279493 w 12192892"/>
              <a:gd name="connsiteY22" fmla="*/ 3008224 h 6853615"/>
              <a:gd name="connsiteX23" fmla="*/ 7826800 w 12192892"/>
              <a:gd name="connsiteY23" fmla="*/ 3417950 h 6853615"/>
              <a:gd name="connsiteX24" fmla="*/ 7409809 w 12192892"/>
              <a:gd name="connsiteY24" fmla="*/ 3417950 h 6853615"/>
              <a:gd name="connsiteX25" fmla="*/ 7409809 w 12192892"/>
              <a:gd name="connsiteY25" fmla="*/ 3008224 h 6853615"/>
              <a:gd name="connsiteX26" fmla="*/ 7826979 w 12192892"/>
              <a:gd name="connsiteY26" fmla="*/ 3008224 h 6853615"/>
              <a:gd name="connsiteX27" fmla="*/ 7826979 w 12192892"/>
              <a:gd name="connsiteY27" fmla="*/ 3417950 h 6853615"/>
              <a:gd name="connsiteX28" fmla="*/ 7391958 w 12192892"/>
              <a:gd name="connsiteY28" fmla="*/ 3417950 h 6853615"/>
              <a:gd name="connsiteX29" fmla="*/ 6974967 w 12192892"/>
              <a:gd name="connsiteY29" fmla="*/ 3417950 h 6853615"/>
              <a:gd name="connsiteX30" fmla="*/ 6974967 w 12192892"/>
              <a:gd name="connsiteY30" fmla="*/ 3008224 h 6853615"/>
              <a:gd name="connsiteX31" fmla="*/ 7391958 w 12192892"/>
              <a:gd name="connsiteY31" fmla="*/ 3008224 h 6853615"/>
              <a:gd name="connsiteX32" fmla="*/ 7391958 w 12192892"/>
              <a:gd name="connsiteY32" fmla="*/ 3417950 h 6853615"/>
              <a:gd name="connsiteX33" fmla="*/ 6957295 w 12192892"/>
              <a:gd name="connsiteY33" fmla="*/ 3417950 h 6853615"/>
              <a:gd name="connsiteX34" fmla="*/ 6540303 w 12192892"/>
              <a:gd name="connsiteY34" fmla="*/ 3417950 h 6853615"/>
              <a:gd name="connsiteX35" fmla="*/ 6540303 w 12192892"/>
              <a:gd name="connsiteY35" fmla="*/ 3008224 h 6853615"/>
              <a:gd name="connsiteX36" fmla="*/ 6957295 w 12192892"/>
              <a:gd name="connsiteY36" fmla="*/ 3008224 h 6853615"/>
              <a:gd name="connsiteX37" fmla="*/ 6957295 w 12192892"/>
              <a:gd name="connsiteY37" fmla="*/ 3417950 h 6853615"/>
              <a:gd name="connsiteX38" fmla="*/ 6522453 w 12192892"/>
              <a:gd name="connsiteY38" fmla="*/ 3417950 h 6853615"/>
              <a:gd name="connsiteX39" fmla="*/ 6105282 w 12192892"/>
              <a:gd name="connsiteY39" fmla="*/ 3417950 h 6853615"/>
              <a:gd name="connsiteX40" fmla="*/ 6105282 w 12192892"/>
              <a:gd name="connsiteY40" fmla="*/ 3008224 h 6853615"/>
              <a:gd name="connsiteX41" fmla="*/ 6522453 w 12192892"/>
              <a:gd name="connsiteY41" fmla="*/ 3008224 h 6853615"/>
              <a:gd name="connsiteX42" fmla="*/ 6522453 w 12192892"/>
              <a:gd name="connsiteY42" fmla="*/ 3417950 h 6853615"/>
              <a:gd name="connsiteX43" fmla="*/ 6087610 w 12192892"/>
              <a:gd name="connsiteY43" fmla="*/ 3417950 h 6853615"/>
              <a:gd name="connsiteX44" fmla="*/ 5670619 w 12192892"/>
              <a:gd name="connsiteY44" fmla="*/ 3417950 h 6853615"/>
              <a:gd name="connsiteX45" fmla="*/ 5670619 w 12192892"/>
              <a:gd name="connsiteY45" fmla="*/ 3008224 h 6853615"/>
              <a:gd name="connsiteX46" fmla="*/ 6087610 w 12192892"/>
              <a:gd name="connsiteY46" fmla="*/ 3008224 h 6853615"/>
              <a:gd name="connsiteX47" fmla="*/ 6087610 w 12192892"/>
              <a:gd name="connsiteY47" fmla="*/ 3417950 h 6853615"/>
              <a:gd name="connsiteX48" fmla="*/ 5652769 w 12192892"/>
              <a:gd name="connsiteY48" fmla="*/ 3417950 h 6853615"/>
              <a:gd name="connsiteX49" fmla="*/ 5235598 w 12192892"/>
              <a:gd name="connsiteY49" fmla="*/ 3417950 h 6853615"/>
              <a:gd name="connsiteX50" fmla="*/ 5235598 w 12192892"/>
              <a:gd name="connsiteY50" fmla="*/ 3008224 h 6853615"/>
              <a:gd name="connsiteX51" fmla="*/ 5652769 w 12192892"/>
              <a:gd name="connsiteY51" fmla="*/ 3008224 h 6853615"/>
              <a:gd name="connsiteX52" fmla="*/ 5652769 w 12192892"/>
              <a:gd name="connsiteY52" fmla="*/ 3417950 h 6853615"/>
              <a:gd name="connsiteX53" fmla="*/ 5217926 w 12192892"/>
              <a:gd name="connsiteY53" fmla="*/ 3417950 h 6853615"/>
              <a:gd name="connsiteX54" fmla="*/ 4800935 w 12192892"/>
              <a:gd name="connsiteY54" fmla="*/ 3417950 h 6853615"/>
              <a:gd name="connsiteX55" fmla="*/ 4800935 w 12192892"/>
              <a:gd name="connsiteY55" fmla="*/ 3008224 h 6853615"/>
              <a:gd name="connsiteX56" fmla="*/ 5217926 w 12192892"/>
              <a:gd name="connsiteY56" fmla="*/ 3008224 h 6853615"/>
              <a:gd name="connsiteX57" fmla="*/ 5217926 w 12192892"/>
              <a:gd name="connsiteY57" fmla="*/ 3417950 h 6853615"/>
              <a:gd name="connsiteX58" fmla="*/ 4783085 w 12192892"/>
              <a:gd name="connsiteY58" fmla="*/ 3417950 h 6853615"/>
              <a:gd name="connsiteX59" fmla="*/ 4366093 w 12192892"/>
              <a:gd name="connsiteY59" fmla="*/ 3417950 h 6853615"/>
              <a:gd name="connsiteX60" fmla="*/ 4366093 w 12192892"/>
              <a:gd name="connsiteY60" fmla="*/ 3008224 h 6853615"/>
              <a:gd name="connsiteX61" fmla="*/ 4783085 w 12192892"/>
              <a:gd name="connsiteY61" fmla="*/ 3008224 h 6853615"/>
              <a:gd name="connsiteX62" fmla="*/ 4783085 w 12192892"/>
              <a:gd name="connsiteY62" fmla="*/ 3417950 h 6853615"/>
              <a:gd name="connsiteX63" fmla="*/ 4348242 w 12192892"/>
              <a:gd name="connsiteY63" fmla="*/ 3417950 h 6853615"/>
              <a:gd name="connsiteX64" fmla="*/ 3931072 w 12192892"/>
              <a:gd name="connsiteY64" fmla="*/ 3417950 h 6853615"/>
              <a:gd name="connsiteX65" fmla="*/ 3931072 w 12192892"/>
              <a:gd name="connsiteY65" fmla="*/ 3008224 h 6853615"/>
              <a:gd name="connsiteX66" fmla="*/ 4348242 w 12192892"/>
              <a:gd name="connsiteY66" fmla="*/ 3008224 h 6853615"/>
              <a:gd name="connsiteX67" fmla="*/ 4348242 w 12192892"/>
              <a:gd name="connsiteY67" fmla="*/ 3417950 h 6853615"/>
              <a:gd name="connsiteX68" fmla="*/ 3913400 w 12192892"/>
              <a:gd name="connsiteY68" fmla="*/ 3417950 h 6853615"/>
              <a:gd name="connsiteX69" fmla="*/ 3496409 w 12192892"/>
              <a:gd name="connsiteY69" fmla="*/ 3417950 h 6853615"/>
              <a:gd name="connsiteX70" fmla="*/ 3496409 w 12192892"/>
              <a:gd name="connsiteY70" fmla="*/ 3008224 h 6853615"/>
              <a:gd name="connsiteX71" fmla="*/ 3913400 w 12192892"/>
              <a:gd name="connsiteY71" fmla="*/ 3008224 h 6853615"/>
              <a:gd name="connsiteX72" fmla="*/ 3913400 w 12192892"/>
              <a:gd name="connsiteY72" fmla="*/ 3417950 h 6853615"/>
              <a:gd name="connsiteX73" fmla="*/ 3478558 w 12192892"/>
              <a:gd name="connsiteY73" fmla="*/ 3417950 h 6853615"/>
              <a:gd name="connsiteX74" fmla="*/ 3061388 w 12192892"/>
              <a:gd name="connsiteY74" fmla="*/ 3417950 h 6853615"/>
              <a:gd name="connsiteX75" fmla="*/ 3061388 w 12192892"/>
              <a:gd name="connsiteY75" fmla="*/ 3008224 h 6853615"/>
              <a:gd name="connsiteX76" fmla="*/ 3478558 w 12192892"/>
              <a:gd name="connsiteY76" fmla="*/ 3008224 h 6853615"/>
              <a:gd name="connsiteX77" fmla="*/ 3478558 w 12192892"/>
              <a:gd name="connsiteY77" fmla="*/ 3417950 h 6853615"/>
              <a:gd name="connsiteX78" fmla="*/ 3478558 w 12192892"/>
              <a:gd name="connsiteY78" fmla="*/ 3435490 h 6853615"/>
              <a:gd name="connsiteX79" fmla="*/ 3478558 w 12192892"/>
              <a:gd name="connsiteY79" fmla="*/ 3845216 h 6853615"/>
              <a:gd name="connsiteX80" fmla="*/ 3061388 w 12192892"/>
              <a:gd name="connsiteY80" fmla="*/ 3845216 h 6853615"/>
              <a:gd name="connsiteX81" fmla="*/ 3061388 w 12192892"/>
              <a:gd name="connsiteY81" fmla="*/ 3435490 h 6853615"/>
              <a:gd name="connsiteX82" fmla="*/ 3478558 w 12192892"/>
              <a:gd name="connsiteY82" fmla="*/ 3435490 h 6853615"/>
              <a:gd name="connsiteX83" fmla="*/ 3496409 w 12192892"/>
              <a:gd name="connsiteY83" fmla="*/ 3435490 h 6853615"/>
              <a:gd name="connsiteX84" fmla="*/ 3913400 w 12192892"/>
              <a:gd name="connsiteY84" fmla="*/ 3435490 h 6853615"/>
              <a:gd name="connsiteX85" fmla="*/ 3913400 w 12192892"/>
              <a:gd name="connsiteY85" fmla="*/ 3845216 h 6853615"/>
              <a:gd name="connsiteX86" fmla="*/ 3496409 w 12192892"/>
              <a:gd name="connsiteY86" fmla="*/ 3845216 h 6853615"/>
              <a:gd name="connsiteX87" fmla="*/ 3496409 w 12192892"/>
              <a:gd name="connsiteY87" fmla="*/ 3435490 h 6853615"/>
              <a:gd name="connsiteX88" fmla="*/ 3931251 w 12192892"/>
              <a:gd name="connsiteY88" fmla="*/ 3435490 h 6853615"/>
              <a:gd name="connsiteX89" fmla="*/ 4348421 w 12192892"/>
              <a:gd name="connsiteY89" fmla="*/ 3435490 h 6853615"/>
              <a:gd name="connsiteX90" fmla="*/ 4348421 w 12192892"/>
              <a:gd name="connsiteY90" fmla="*/ 3845216 h 6853615"/>
              <a:gd name="connsiteX91" fmla="*/ 3931251 w 12192892"/>
              <a:gd name="connsiteY91" fmla="*/ 3845216 h 6853615"/>
              <a:gd name="connsiteX92" fmla="*/ 3931251 w 12192892"/>
              <a:gd name="connsiteY92" fmla="*/ 3435490 h 6853615"/>
              <a:gd name="connsiteX93" fmla="*/ 4366093 w 12192892"/>
              <a:gd name="connsiteY93" fmla="*/ 3435490 h 6853615"/>
              <a:gd name="connsiteX94" fmla="*/ 4783085 w 12192892"/>
              <a:gd name="connsiteY94" fmla="*/ 3435490 h 6853615"/>
              <a:gd name="connsiteX95" fmla="*/ 4783085 w 12192892"/>
              <a:gd name="connsiteY95" fmla="*/ 3845216 h 6853615"/>
              <a:gd name="connsiteX96" fmla="*/ 4366093 w 12192892"/>
              <a:gd name="connsiteY96" fmla="*/ 3845216 h 6853615"/>
              <a:gd name="connsiteX97" fmla="*/ 4366093 w 12192892"/>
              <a:gd name="connsiteY97" fmla="*/ 3435490 h 6853615"/>
              <a:gd name="connsiteX98" fmla="*/ 4800756 w 12192892"/>
              <a:gd name="connsiteY98" fmla="*/ 3435490 h 6853615"/>
              <a:gd name="connsiteX99" fmla="*/ 5217748 w 12192892"/>
              <a:gd name="connsiteY99" fmla="*/ 3435490 h 6853615"/>
              <a:gd name="connsiteX100" fmla="*/ 5217748 w 12192892"/>
              <a:gd name="connsiteY100" fmla="*/ 3845216 h 6853615"/>
              <a:gd name="connsiteX101" fmla="*/ 4800756 w 12192892"/>
              <a:gd name="connsiteY101" fmla="*/ 3845216 h 6853615"/>
              <a:gd name="connsiteX102" fmla="*/ 4800756 w 12192892"/>
              <a:gd name="connsiteY102" fmla="*/ 3435490 h 6853615"/>
              <a:gd name="connsiteX103" fmla="*/ 5235598 w 12192892"/>
              <a:gd name="connsiteY103" fmla="*/ 3435490 h 6853615"/>
              <a:gd name="connsiteX104" fmla="*/ 5652769 w 12192892"/>
              <a:gd name="connsiteY104" fmla="*/ 3435490 h 6853615"/>
              <a:gd name="connsiteX105" fmla="*/ 5652769 w 12192892"/>
              <a:gd name="connsiteY105" fmla="*/ 3845216 h 6853615"/>
              <a:gd name="connsiteX106" fmla="*/ 5235598 w 12192892"/>
              <a:gd name="connsiteY106" fmla="*/ 3845216 h 6853615"/>
              <a:gd name="connsiteX107" fmla="*/ 5235598 w 12192892"/>
              <a:gd name="connsiteY107" fmla="*/ 3435490 h 6853615"/>
              <a:gd name="connsiteX108" fmla="*/ 5670441 w 12192892"/>
              <a:gd name="connsiteY108" fmla="*/ 3435490 h 6853615"/>
              <a:gd name="connsiteX109" fmla="*/ 6087432 w 12192892"/>
              <a:gd name="connsiteY109" fmla="*/ 3435490 h 6853615"/>
              <a:gd name="connsiteX110" fmla="*/ 6087432 w 12192892"/>
              <a:gd name="connsiteY110" fmla="*/ 3845216 h 6853615"/>
              <a:gd name="connsiteX111" fmla="*/ 5670441 w 12192892"/>
              <a:gd name="connsiteY111" fmla="*/ 3845216 h 6853615"/>
              <a:gd name="connsiteX112" fmla="*/ 5670441 w 12192892"/>
              <a:gd name="connsiteY112" fmla="*/ 3435490 h 6853615"/>
              <a:gd name="connsiteX113" fmla="*/ 6105282 w 12192892"/>
              <a:gd name="connsiteY113" fmla="*/ 3435490 h 6853615"/>
              <a:gd name="connsiteX114" fmla="*/ 6522453 w 12192892"/>
              <a:gd name="connsiteY114" fmla="*/ 3435490 h 6853615"/>
              <a:gd name="connsiteX115" fmla="*/ 6522453 w 12192892"/>
              <a:gd name="connsiteY115" fmla="*/ 3845216 h 6853615"/>
              <a:gd name="connsiteX116" fmla="*/ 6105282 w 12192892"/>
              <a:gd name="connsiteY116" fmla="*/ 3845216 h 6853615"/>
              <a:gd name="connsiteX117" fmla="*/ 6105282 w 12192892"/>
              <a:gd name="connsiteY117" fmla="*/ 3435490 h 6853615"/>
              <a:gd name="connsiteX118" fmla="*/ 6540125 w 12192892"/>
              <a:gd name="connsiteY118" fmla="*/ 3435490 h 6853615"/>
              <a:gd name="connsiteX119" fmla="*/ 6957116 w 12192892"/>
              <a:gd name="connsiteY119" fmla="*/ 3435490 h 6853615"/>
              <a:gd name="connsiteX120" fmla="*/ 6957116 w 12192892"/>
              <a:gd name="connsiteY120" fmla="*/ 3845216 h 6853615"/>
              <a:gd name="connsiteX121" fmla="*/ 6540125 w 12192892"/>
              <a:gd name="connsiteY121" fmla="*/ 3845216 h 6853615"/>
              <a:gd name="connsiteX122" fmla="*/ 6540125 w 12192892"/>
              <a:gd name="connsiteY122" fmla="*/ 3435490 h 6853615"/>
              <a:gd name="connsiteX123" fmla="*/ 6974967 w 12192892"/>
              <a:gd name="connsiteY123" fmla="*/ 3435490 h 6853615"/>
              <a:gd name="connsiteX124" fmla="*/ 7391958 w 12192892"/>
              <a:gd name="connsiteY124" fmla="*/ 3435490 h 6853615"/>
              <a:gd name="connsiteX125" fmla="*/ 7391958 w 12192892"/>
              <a:gd name="connsiteY125" fmla="*/ 3845216 h 6853615"/>
              <a:gd name="connsiteX126" fmla="*/ 6974967 w 12192892"/>
              <a:gd name="connsiteY126" fmla="*/ 3845216 h 6853615"/>
              <a:gd name="connsiteX127" fmla="*/ 6974967 w 12192892"/>
              <a:gd name="connsiteY127" fmla="*/ 3435490 h 6853615"/>
              <a:gd name="connsiteX128" fmla="*/ 7409809 w 12192892"/>
              <a:gd name="connsiteY128" fmla="*/ 3435490 h 6853615"/>
              <a:gd name="connsiteX129" fmla="*/ 7826979 w 12192892"/>
              <a:gd name="connsiteY129" fmla="*/ 3435490 h 6853615"/>
              <a:gd name="connsiteX130" fmla="*/ 7826979 w 12192892"/>
              <a:gd name="connsiteY130" fmla="*/ 3845216 h 6853615"/>
              <a:gd name="connsiteX131" fmla="*/ 7409809 w 12192892"/>
              <a:gd name="connsiteY131" fmla="*/ 3845216 h 6853615"/>
              <a:gd name="connsiteX132" fmla="*/ 7409809 w 12192892"/>
              <a:gd name="connsiteY132" fmla="*/ 3435490 h 6853615"/>
              <a:gd name="connsiteX133" fmla="*/ 7844651 w 12192892"/>
              <a:gd name="connsiteY133" fmla="*/ 3435490 h 6853615"/>
              <a:gd name="connsiteX134" fmla="*/ 8261642 w 12192892"/>
              <a:gd name="connsiteY134" fmla="*/ 3435490 h 6853615"/>
              <a:gd name="connsiteX135" fmla="*/ 8261642 w 12192892"/>
              <a:gd name="connsiteY135" fmla="*/ 3845216 h 6853615"/>
              <a:gd name="connsiteX136" fmla="*/ 7844651 w 12192892"/>
              <a:gd name="connsiteY136" fmla="*/ 3845216 h 6853615"/>
              <a:gd name="connsiteX137" fmla="*/ 7844651 w 12192892"/>
              <a:gd name="connsiteY137" fmla="*/ 3435490 h 6853615"/>
              <a:gd name="connsiteX138" fmla="*/ 8279493 w 12192892"/>
              <a:gd name="connsiteY138" fmla="*/ 3435490 h 6853615"/>
              <a:gd name="connsiteX139" fmla="*/ 8696663 w 12192892"/>
              <a:gd name="connsiteY139" fmla="*/ 3435490 h 6853615"/>
              <a:gd name="connsiteX140" fmla="*/ 8696663 w 12192892"/>
              <a:gd name="connsiteY140" fmla="*/ 3845216 h 6853615"/>
              <a:gd name="connsiteX141" fmla="*/ 8279493 w 12192892"/>
              <a:gd name="connsiteY141" fmla="*/ 3845216 h 6853615"/>
              <a:gd name="connsiteX142" fmla="*/ 8279493 w 12192892"/>
              <a:gd name="connsiteY142" fmla="*/ 3435490 h 6853615"/>
              <a:gd name="connsiteX143" fmla="*/ 8714335 w 12192892"/>
              <a:gd name="connsiteY143" fmla="*/ 3435490 h 6853615"/>
              <a:gd name="connsiteX144" fmla="*/ 9131326 w 12192892"/>
              <a:gd name="connsiteY144" fmla="*/ 3435490 h 6853615"/>
              <a:gd name="connsiteX145" fmla="*/ 9131326 w 12192892"/>
              <a:gd name="connsiteY145" fmla="*/ 3845216 h 6853615"/>
              <a:gd name="connsiteX146" fmla="*/ 8714335 w 12192892"/>
              <a:gd name="connsiteY146" fmla="*/ 3845216 h 6853615"/>
              <a:gd name="connsiteX147" fmla="*/ 8714335 w 12192892"/>
              <a:gd name="connsiteY147" fmla="*/ 3435490 h 6853615"/>
              <a:gd name="connsiteX148" fmla="*/ 8714335 w 12192892"/>
              <a:gd name="connsiteY148" fmla="*/ 3417950 h 6853615"/>
              <a:gd name="connsiteX149" fmla="*/ 8714335 w 12192892"/>
              <a:gd name="connsiteY149" fmla="*/ 3008224 h 6853615"/>
              <a:gd name="connsiteX150" fmla="*/ 9131326 w 12192892"/>
              <a:gd name="connsiteY150" fmla="*/ 3008224 h 6853615"/>
              <a:gd name="connsiteX151" fmla="*/ 9131326 w 12192892"/>
              <a:gd name="connsiteY151" fmla="*/ 3417950 h 6853615"/>
              <a:gd name="connsiteX152" fmla="*/ 8714335 w 12192892"/>
              <a:gd name="connsiteY152" fmla="*/ 3417950 h 6853615"/>
              <a:gd name="connsiteX153" fmla="*/ 8714335 w 12192892"/>
              <a:gd name="connsiteY153" fmla="*/ 2990684 h 6853615"/>
              <a:gd name="connsiteX154" fmla="*/ 8714335 w 12192892"/>
              <a:gd name="connsiteY154" fmla="*/ 2580958 h 6853615"/>
              <a:gd name="connsiteX155" fmla="*/ 9131326 w 12192892"/>
              <a:gd name="connsiteY155" fmla="*/ 2580958 h 6853615"/>
              <a:gd name="connsiteX156" fmla="*/ 9131326 w 12192892"/>
              <a:gd name="connsiteY156" fmla="*/ 2990684 h 6853615"/>
              <a:gd name="connsiteX157" fmla="*/ 8714335 w 12192892"/>
              <a:gd name="connsiteY157" fmla="*/ 2990684 h 6853615"/>
              <a:gd name="connsiteX158" fmla="*/ 8696484 w 12192892"/>
              <a:gd name="connsiteY158" fmla="*/ 2990684 h 6853615"/>
              <a:gd name="connsiteX159" fmla="*/ 8279314 w 12192892"/>
              <a:gd name="connsiteY159" fmla="*/ 2990684 h 6853615"/>
              <a:gd name="connsiteX160" fmla="*/ 8279314 w 12192892"/>
              <a:gd name="connsiteY160" fmla="*/ 2580958 h 6853615"/>
              <a:gd name="connsiteX161" fmla="*/ 8696484 w 12192892"/>
              <a:gd name="connsiteY161" fmla="*/ 2580958 h 6853615"/>
              <a:gd name="connsiteX162" fmla="*/ 8696484 w 12192892"/>
              <a:gd name="connsiteY162" fmla="*/ 2990684 h 6853615"/>
              <a:gd name="connsiteX163" fmla="*/ 8261642 w 12192892"/>
              <a:gd name="connsiteY163" fmla="*/ 2990684 h 6853615"/>
              <a:gd name="connsiteX164" fmla="*/ 7844651 w 12192892"/>
              <a:gd name="connsiteY164" fmla="*/ 2990684 h 6853615"/>
              <a:gd name="connsiteX165" fmla="*/ 7844651 w 12192892"/>
              <a:gd name="connsiteY165" fmla="*/ 2580958 h 6853615"/>
              <a:gd name="connsiteX166" fmla="*/ 8261642 w 12192892"/>
              <a:gd name="connsiteY166" fmla="*/ 2580958 h 6853615"/>
              <a:gd name="connsiteX167" fmla="*/ 8261642 w 12192892"/>
              <a:gd name="connsiteY167" fmla="*/ 2990684 h 6853615"/>
              <a:gd name="connsiteX168" fmla="*/ 7826800 w 12192892"/>
              <a:gd name="connsiteY168" fmla="*/ 2990684 h 6853615"/>
              <a:gd name="connsiteX169" fmla="*/ 7409809 w 12192892"/>
              <a:gd name="connsiteY169" fmla="*/ 2990684 h 6853615"/>
              <a:gd name="connsiteX170" fmla="*/ 7409809 w 12192892"/>
              <a:gd name="connsiteY170" fmla="*/ 2580958 h 6853615"/>
              <a:gd name="connsiteX171" fmla="*/ 7826979 w 12192892"/>
              <a:gd name="connsiteY171" fmla="*/ 2580958 h 6853615"/>
              <a:gd name="connsiteX172" fmla="*/ 7826979 w 12192892"/>
              <a:gd name="connsiteY172" fmla="*/ 2990684 h 6853615"/>
              <a:gd name="connsiteX173" fmla="*/ 7391958 w 12192892"/>
              <a:gd name="connsiteY173" fmla="*/ 2990684 h 6853615"/>
              <a:gd name="connsiteX174" fmla="*/ 6974967 w 12192892"/>
              <a:gd name="connsiteY174" fmla="*/ 2990684 h 6853615"/>
              <a:gd name="connsiteX175" fmla="*/ 6974967 w 12192892"/>
              <a:gd name="connsiteY175" fmla="*/ 2580958 h 6853615"/>
              <a:gd name="connsiteX176" fmla="*/ 7391958 w 12192892"/>
              <a:gd name="connsiteY176" fmla="*/ 2580958 h 6853615"/>
              <a:gd name="connsiteX177" fmla="*/ 7391958 w 12192892"/>
              <a:gd name="connsiteY177" fmla="*/ 2990684 h 6853615"/>
              <a:gd name="connsiteX178" fmla="*/ 6957295 w 12192892"/>
              <a:gd name="connsiteY178" fmla="*/ 2990684 h 6853615"/>
              <a:gd name="connsiteX179" fmla="*/ 6540303 w 12192892"/>
              <a:gd name="connsiteY179" fmla="*/ 2990684 h 6853615"/>
              <a:gd name="connsiteX180" fmla="*/ 6540303 w 12192892"/>
              <a:gd name="connsiteY180" fmla="*/ 2580958 h 6853615"/>
              <a:gd name="connsiteX181" fmla="*/ 6957295 w 12192892"/>
              <a:gd name="connsiteY181" fmla="*/ 2580958 h 6853615"/>
              <a:gd name="connsiteX182" fmla="*/ 6957295 w 12192892"/>
              <a:gd name="connsiteY182" fmla="*/ 2990684 h 6853615"/>
              <a:gd name="connsiteX183" fmla="*/ 6522453 w 12192892"/>
              <a:gd name="connsiteY183" fmla="*/ 2990684 h 6853615"/>
              <a:gd name="connsiteX184" fmla="*/ 6105282 w 12192892"/>
              <a:gd name="connsiteY184" fmla="*/ 2990684 h 6853615"/>
              <a:gd name="connsiteX185" fmla="*/ 6105282 w 12192892"/>
              <a:gd name="connsiteY185" fmla="*/ 2580958 h 6853615"/>
              <a:gd name="connsiteX186" fmla="*/ 6522453 w 12192892"/>
              <a:gd name="connsiteY186" fmla="*/ 2580958 h 6853615"/>
              <a:gd name="connsiteX187" fmla="*/ 6522453 w 12192892"/>
              <a:gd name="connsiteY187" fmla="*/ 2990684 h 6853615"/>
              <a:gd name="connsiteX188" fmla="*/ 6087610 w 12192892"/>
              <a:gd name="connsiteY188" fmla="*/ 2990684 h 6853615"/>
              <a:gd name="connsiteX189" fmla="*/ 5670619 w 12192892"/>
              <a:gd name="connsiteY189" fmla="*/ 2990684 h 6853615"/>
              <a:gd name="connsiteX190" fmla="*/ 5670619 w 12192892"/>
              <a:gd name="connsiteY190" fmla="*/ 2580958 h 6853615"/>
              <a:gd name="connsiteX191" fmla="*/ 6087610 w 12192892"/>
              <a:gd name="connsiteY191" fmla="*/ 2580958 h 6853615"/>
              <a:gd name="connsiteX192" fmla="*/ 6087610 w 12192892"/>
              <a:gd name="connsiteY192" fmla="*/ 2990684 h 6853615"/>
              <a:gd name="connsiteX193" fmla="*/ 5652769 w 12192892"/>
              <a:gd name="connsiteY193" fmla="*/ 2990684 h 6853615"/>
              <a:gd name="connsiteX194" fmla="*/ 5235598 w 12192892"/>
              <a:gd name="connsiteY194" fmla="*/ 2990684 h 6853615"/>
              <a:gd name="connsiteX195" fmla="*/ 5235598 w 12192892"/>
              <a:gd name="connsiteY195" fmla="*/ 2580958 h 6853615"/>
              <a:gd name="connsiteX196" fmla="*/ 5652769 w 12192892"/>
              <a:gd name="connsiteY196" fmla="*/ 2580958 h 6853615"/>
              <a:gd name="connsiteX197" fmla="*/ 5652769 w 12192892"/>
              <a:gd name="connsiteY197" fmla="*/ 2990684 h 6853615"/>
              <a:gd name="connsiteX198" fmla="*/ 5217926 w 12192892"/>
              <a:gd name="connsiteY198" fmla="*/ 2990684 h 6853615"/>
              <a:gd name="connsiteX199" fmla="*/ 4800935 w 12192892"/>
              <a:gd name="connsiteY199" fmla="*/ 2990684 h 6853615"/>
              <a:gd name="connsiteX200" fmla="*/ 4800935 w 12192892"/>
              <a:gd name="connsiteY200" fmla="*/ 2580958 h 6853615"/>
              <a:gd name="connsiteX201" fmla="*/ 5217926 w 12192892"/>
              <a:gd name="connsiteY201" fmla="*/ 2580958 h 6853615"/>
              <a:gd name="connsiteX202" fmla="*/ 5217926 w 12192892"/>
              <a:gd name="connsiteY202" fmla="*/ 2990684 h 6853615"/>
              <a:gd name="connsiteX203" fmla="*/ 4783085 w 12192892"/>
              <a:gd name="connsiteY203" fmla="*/ 2990684 h 6853615"/>
              <a:gd name="connsiteX204" fmla="*/ 4366093 w 12192892"/>
              <a:gd name="connsiteY204" fmla="*/ 2990684 h 6853615"/>
              <a:gd name="connsiteX205" fmla="*/ 4366093 w 12192892"/>
              <a:gd name="connsiteY205" fmla="*/ 2580958 h 6853615"/>
              <a:gd name="connsiteX206" fmla="*/ 4783085 w 12192892"/>
              <a:gd name="connsiteY206" fmla="*/ 2580958 h 6853615"/>
              <a:gd name="connsiteX207" fmla="*/ 4783085 w 12192892"/>
              <a:gd name="connsiteY207" fmla="*/ 2990684 h 6853615"/>
              <a:gd name="connsiteX208" fmla="*/ 4348242 w 12192892"/>
              <a:gd name="connsiteY208" fmla="*/ 2990684 h 6853615"/>
              <a:gd name="connsiteX209" fmla="*/ 3931072 w 12192892"/>
              <a:gd name="connsiteY209" fmla="*/ 2990684 h 6853615"/>
              <a:gd name="connsiteX210" fmla="*/ 3931072 w 12192892"/>
              <a:gd name="connsiteY210" fmla="*/ 2580958 h 6853615"/>
              <a:gd name="connsiteX211" fmla="*/ 4348242 w 12192892"/>
              <a:gd name="connsiteY211" fmla="*/ 2580958 h 6853615"/>
              <a:gd name="connsiteX212" fmla="*/ 4348242 w 12192892"/>
              <a:gd name="connsiteY212" fmla="*/ 2990684 h 6853615"/>
              <a:gd name="connsiteX213" fmla="*/ 3913400 w 12192892"/>
              <a:gd name="connsiteY213" fmla="*/ 2990684 h 6853615"/>
              <a:gd name="connsiteX214" fmla="*/ 3496409 w 12192892"/>
              <a:gd name="connsiteY214" fmla="*/ 2990684 h 6853615"/>
              <a:gd name="connsiteX215" fmla="*/ 3496409 w 12192892"/>
              <a:gd name="connsiteY215" fmla="*/ 2580958 h 6853615"/>
              <a:gd name="connsiteX216" fmla="*/ 3913400 w 12192892"/>
              <a:gd name="connsiteY216" fmla="*/ 2580958 h 6853615"/>
              <a:gd name="connsiteX217" fmla="*/ 3913400 w 12192892"/>
              <a:gd name="connsiteY217" fmla="*/ 2990684 h 6853615"/>
              <a:gd name="connsiteX218" fmla="*/ 3478558 w 12192892"/>
              <a:gd name="connsiteY218" fmla="*/ 2990684 h 6853615"/>
              <a:gd name="connsiteX219" fmla="*/ 3061388 w 12192892"/>
              <a:gd name="connsiteY219" fmla="*/ 2990684 h 6853615"/>
              <a:gd name="connsiteX220" fmla="*/ 3061388 w 12192892"/>
              <a:gd name="connsiteY220" fmla="*/ 2580958 h 6853615"/>
              <a:gd name="connsiteX221" fmla="*/ 3478558 w 12192892"/>
              <a:gd name="connsiteY221" fmla="*/ 2580958 h 6853615"/>
              <a:gd name="connsiteX222" fmla="*/ 3478558 w 12192892"/>
              <a:gd name="connsiteY222" fmla="*/ 2990684 h 6853615"/>
              <a:gd name="connsiteX223" fmla="*/ 3043716 w 12192892"/>
              <a:gd name="connsiteY223" fmla="*/ 2990684 h 6853615"/>
              <a:gd name="connsiteX224" fmla="*/ 2626724 w 12192892"/>
              <a:gd name="connsiteY224" fmla="*/ 2990684 h 6853615"/>
              <a:gd name="connsiteX225" fmla="*/ 2626724 w 12192892"/>
              <a:gd name="connsiteY225" fmla="*/ 2580958 h 6853615"/>
              <a:gd name="connsiteX226" fmla="*/ 3043716 w 12192892"/>
              <a:gd name="connsiteY226" fmla="*/ 2580958 h 6853615"/>
              <a:gd name="connsiteX227" fmla="*/ 3043716 w 12192892"/>
              <a:gd name="connsiteY227" fmla="*/ 2990684 h 6853615"/>
              <a:gd name="connsiteX228" fmla="*/ 3043716 w 12192892"/>
              <a:gd name="connsiteY228" fmla="*/ 3008224 h 6853615"/>
              <a:gd name="connsiteX229" fmla="*/ 3043716 w 12192892"/>
              <a:gd name="connsiteY229" fmla="*/ 3417950 h 6853615"/>
              <a:gd name="connsiteX230" fmla="*/ 2626724 w 12192892"/>
              <a:gd name="connsiteY230" fmla="*/ 3417950 h 6853615"/>
              <a:gd name="connsiteX231" fmla="*/ 2626724 w 12192892"/>
              <a:gd name="connsiteY231" fmla="*/ 3008224 h 6853615"/>
              <a:gd name="connsiteX232" fmla="*/ 3043716 w 12192892"/>
              <a:gd name="connsiteY232" fmla="*/ 3008224 h 6853615"/>
              <a:gd name="connsiteX233" fmla="*/ 3043716 w 12192892"/>
              <a:gd name="connsiteY233" fmla="*/ 3435490 h 6853615"/>
              <a:gd name="connsiteX234" fmla="*/ 3043716 w 12192892"/>
              <a:gd name="connsiteY234" fmla="*/ 3845216 h 6853615"/>
              <a:gd name="connsiteX235" fmla="*/ 2626724 w 12192892"/>
              <a:gd name="connsiteY235" fmla="*/ 3845216 h 6853615"/>
              <a:gd name="connsiteX236" fmla="*/ 2626724 w 12192892"/>
              <a:gd name="connsiteY236" fmla="*/ 3435490 h 6853615"/>
              <a:gd name="connsiteX237" fmla="*/ 3043716 w 12192892"/>
              <a:gd name="connsiteY237" fmla="*/ 3435490 h 6853615"/>
              <a:gd name="connsiteX238" fmla="*/ 3043716 w 12192892"/>
              <a:gd name="connsiteY238" fmla="*/ 3862755 h 6853615"/>
              <a:gd name="connsiteX239" fmla="*/ 3043716 w 12192892"/>
              <a:gd name="connsiteY239" fmla="*/ 4272482 h 6853615"/>
              <a:gd name="connsiteX240" fmla="*/ 2626724 w 12192892"/>
              <a:gd name="connsiteY240" fmla="*/ 4272482 h 6853615"/>
              <a:gd name="connsiteX241" fmla="*/ 2626724 w 12192892"/>
              <a:gd name="connsiteY241" fmla="*/ 3862755 h 6853615"/>
              <a:gd name="connsiteX242" fmla="*/ 3043716 w 12192892"/>
              <a:gd name="connsiteY242" fmla="*/ 3862755 h 6853615"/>
              <a:gd name="connsiteX243" fmla="*/ 3061567 w 12192892"/>
              <a:gd name="connsiteY243" fmla="*/ 3862755 h 6853615"/>
              <a:gd name="connsiteX244" fmla="*/ 3478737 w 12192892"/>
              <a:gd name="connsiteY244" fmla="*/ 3862755 h 6853615"/>
              <a:gd name="connsiteX245" fmla="*/ 3478737 w 12192892"/>
              <a:gd name="connsiteY245" fmla="*/ 4272482 h 6853615"/>
              <a:gd name="connsiteX246" fmla="*/ 3061567 w 12192892"/>
              <a:gd name="connsiteY246" fmla="*/ 4272482 h 6853615"/>
              <a:gd name="connsiteX247" fmla="*/ 3061567 w 12192892"/>
              <a:gd name="connsiteY247" fmla="*/ 3862755 h 6853615"/>
              <a:gd name="connsiteX248" fmla="*/ 3496409 w 12192892"/>
              <a:gd name="connsiteY248" fmla="*/ 3862755 h 6853615"/>
              <a:gd name="connsiteX249" fmla="*/ 3913400 w 12192892"/>
              <a:gd name="connsiteY249" fmla="*/ 3862755 h 6853615"/>
              <a:gd name="connsiteX250" fmla="*/ 3913400 w 12192892"/>
              <a:gd name="connsiteY250" fmla="*/ 4272482 h 6853615"/>
              <a:gd name="connsiteX251" fmla="*/ 3496409 w 12192892"/>
              <a:gd name="connsiteY251" fmla="*/ 4272482 h 6853615"/>
              <a:gd name="connsiteX252" fmla="*/ 3496409 w 12192892"/>
              <a:gd name="connsiteY252" fmla="*/ 3862755 h 6853615"/>
              <a:gd name="connsiteX253" fmla="*/ 3931251 w 12192892"/>
              <a:gd name="connsiteY253" fmla="*/ 3862755 h 6853615"/>
              <a:gd name="connsiteX254" fmla="*/ 4348421 w 12192892"/>
              <a:gd name="connsiteY254" fmla="*/ 3862755 h 6853615"/>
              <a:gd name="connsiteX255" fmla="*/ 4348421 w 12192892"/>
              <a:gd name="connsiteY255" fmla="*/ 4272482 h 6853615"/>
              <a:gd name="connsiteX256" fmla="*/ 3931251 w 12192892"/>
              <a:gd name="connsiteY256" fmla="*/ 4272482 h 6853615"/>
              <a:gd name="connsiteX257" fmla="*/ 3931251 w 12192892"/>
              <a:gd name="connsiteY257" fmla="*/ 3862755 h 6853615"/>
              <a:gd name="connsiteX258" fmla="*/ 4366093 w 12192892"/>
              <a:gd name="connsiteY258" fmla="*/ 3862755 h 6853615"/>
              <a:gd name="connsiteX259" fmla="*/ 4783085 w 12192892"/>
              <a:gd name="connsiteY259" fmla="*/ 3862755 h 6853615"/>
              <a:gd name="connsiteX260" fmla="*/ 4783085 w 12192892"/>
              <a:gd name="connsiteY260" fmla="*/ 4272482 h 6853615"/>
              <a:gd name="connsiteX261" fmla="*/ 4366093 w 12192892"/>
              <a:gd name="connsiteY261" fmla="*/ 4272482 h 6853615"/>
              <a:gd name="connsiteX262" fmla="*/ 4366093 w 12192892"/>
              <a:gd name="connsiteY262" fmla="*/ 3862755 h 6853615"/>
              <a:gd name="connsiteX263" fmla="*/ 4800756 w 12192892"/>
              <a:gd name="connsiteY263" fmla="*/ 3862755 h 6853615"/>
              <a:gd name="connsiteX264" fmla="*/ 5217748 w 12192892"/>
              <a:gd name="connsiteY264" fmla="*/ 3862755 h 6853615"/>
              <a:gd name="connsiteX265" fmla="*/ 5217748 w 12192892"/>
              <a:gd name="connsiteY265" fmla="*/ 4272482 h 6853615"/>
              <a:gd name="connsiteX266" fmla="*/ 4800756 w 12192892"/>
              <a:gd name="connsiteY266" fmla="*/ 4272482 h 6853615"/>
              <a:gd name="connsiteX267" fmla="*/ 4800756 w 12192892"/>
              <a:gd name="connsiteY267" fmla="*/ 3862755 h 6853615"/>
              <a:gd name="connsiteX268" fmla="*/ 5235598 w 12192892"/>
              <a:gd name="connsiteY268" fmla="*/ 3862755 h 6853615"/>
              <a:gd name="connsiteX269" fmla="*/ 5652769 w 12192892"/>
              <a:gd name="connsiteY269" fmla="*/ 3862755 h 6853615"/>
              <a:gd name="connsiteX270" fmla="*/ 5652769 w 12192892"/>
              <a:gd name="connsiteY270" fmla="*/ 4272482 h 6853615"/>
              <a:gd name="connsiteX271" fmla="*/ 5235598 w 12192892"/>
              <a:gd name="connsiteY271" fmla="*/ 4272482 h 6853615"/>
              <a:gd name="connsiteX272" fmla="*/ 5235598 w 12192892"/>
              <a:gd name="connsiteY272" fmla="*/ 3862755 h 6853615"/>
              <a:gd name="connsiteX273" fmla="*/ 5670441 w 12192892"/>
              <a:gd name="connsiteY273" fmla="*/ 3862755 h 6853615"/>
              <a:gd name="connsiteX274" fmla="*/ 6087432 w 12192892"/>
              <a:gd name="connsiteY274" fmla="*/ 3862755 h 6853615"/>
              <a:gd name="connsiteX275" fmla="*/ 6087432 w 12192892"/>
              <a:gd name="connsiteY275" fmla="*/ 4272482 h 6853615"/>
              <a:gd name="connsiteX276" fmla="*/ 5670441 w 12192892"/>
              <a:gd name="connsiteY276" fmla="*/ 4272482 h 6853615"/>
              <a:gd name="connsiteX277" fmla="*/ 5670441 w 12192892"/>
              <a:gd name="connsiteY277" fmla="*/ 3862755 h 6853615"/>
              <a:gd name="connsiteX278" fmla="*/ 6105282 w 12192892"/>
              <a:gd name="connsiteY278" fmla="*/ 3862755 h 6853615"/>
              <a:gd name="connsiteX279" fmla="*/ 6522453 w 12192892"/>
              <a:gd name="connsiteY279" fmla="*/ 3862755 h 6853615"/>
              <a:gd name="connsiteX280" fmla="*/ 6522453 w 12192892"/>
              <a:gd name="connsiteY280" fmla="*/ 4272482 h 6853615"/>
              <a:gd name="connsiteX281" fmla="*/ 6105282 w 12192892"/>
              <a:gd name="connsiteY281" fmla="*/ 4272482 h 6853615"/>
              <a:gd name="connsiteX282" fmla="*/ 6105282 w 12192892"/>
              <a:gd name="connsiteY282" fmla="*/ 3862755 h 6853615"/>
              <a:gd name="connsiteX283" fmla="*/ 6540125 w 12192892"/>
              <a:gd name="connsiteY283" fmla="*/ 3862755 h 6853615"/>
              <a:gd name="connsiteX284" fmla="*/ 6957116 w 12192892"/>
              <a:gd name="connsiteY284" fmla="*/ 3862755 h 6853615"/>
              <a:gd name="connsiteX285" fmla="*/ 6957116 w 12192892"/>
              <a:gd name="connsiteY285" fmla="*/ 4272482 h 6853615"/>
              <a:gd name="connsiteX286" fmla="*/ 6540125 w 12192892"/>
              <a:gd name="connsiteY286" fmla="*/ 4272482 h 6853615"/>
              <a:gd name="connsiteX287" fmla="*/ 6540125 w 12192892"/>
              <a:gd name="connsiteY287" fmla="*/ 3862755 h 6853615"/>
              <a:gd name="connsiteX288" fmla="*/ 6974967 w 12192892"/>
              <a:gd name="connsiteY288" fmla="*/ 3862755 h 6853615"/>
              <a:gd name="connsiteX289" fmla="*/ 7391958 w 12192892"/>
              <a:gd name="connsiteY289" fmla="*/ 3862755 h 6853615"/>
              <a:gd name="connsiteX290" fmla="*/ 7391958 w 12192892"/>
              <a:gd name="connsiteY290" fmla="*/ 4272482 h 6853615"/>
              <a:gd name="connsiteX291" fmla="*/ 6974967 w 12192892"/>
              <a:gd name="connsiteY291" fmla="*/ 4272482 h 6853615"/>
              <a:gd name="connsiteX292" fmla="*/ 6974967 w 12192892"/>
              <a:gd name="connsiteY292" fmla="*/ 3862755 h 6853615"/>
              <a:gd name="connsiteX293" fmla="*/ 7409809 w 12192892"/>
              <a:gd name="connsiteY293" fmla="*/ 3862755 h 6853615"/>
              <a:gd name="connsiteX294" fmla="*/ 7826979 w 12192892"/>
              <a:gd name="connsiteY294" fmla="*/ 3862755 h 6853615"/>
              <a:gd name="connsiteX295" fmla="*/ 7826979 w 12192892"/>
              <a:gd name="connsiteY295" fmla="*/ 4272482 h 6853615"/>
              <a:gd name="connsiteX296" fmla="*/ 7409809 w 12192892"/>
              <a:gd name="connsiteY296" fmla="*/ 4272482 h 6853615"/>
              <a:gd name="connsiteX297" fmla="*/ 7409809 w 12192892"/>
              <a:gd name="connsiteY297" fmla="*/ 3862755 h 6853615"/>
              <a:gd name="connsiteX298" fmla="*/ 7844651 w 12192892"/>
              <a:gd name="connsiteY298" fmla="*/ 3862755 h 6853615"/>
              <a:gd name="connsiteX299" fmla="*/ 8261642 w 12192892"/>
              <a:gd name="connsiteY299" fmla="*/ 3862755 h 6853615"/>
              <a:gd name="connsiteX300" fmla="*/ 8261642 w 12192892"/>
              <a:gd name="connsiteY300" fmla="*/ 4272482 h 6853615"/>
              <a:gd name="connsiteX301" fmla="*/ 7844651 w 12192892"/>
              <a:gd name="connsiteY301" fmla="*/ 4272482 h 6853615"/>
              <a:gd name="connsiteX302" fmla="*/ 7844651 w 12192892"/>
              <a:gd name="connsiteY302" fmla="*/ 3862755 h 6853615"/>
              <a:gd name="connsiteX303" fmla="*/ 8279493 w 12192892"/>
              <a:gd name="connsiteY303" fmla="*/ 3862755 h 6853615"/>
              <a:gd name="connsiteX304" fmla="*/ 8696663 w 12192892"/>
              <a:gd name="connsiteY304" fmla="*/ 3862755 h 6853615"/>
              <a:gd name="connsiteX305" fmla="*/ 8696663 w 12192892"/>
              <a:gd name="connsiteY305" fmla="*/ 4272482 h 6853615"/>
              <a:gd name="connsiteX306" fmla="*/ 8279493 w 12192892"/>
              <a:gd name="connsiteY306" fmla="*/ 4272482 h 6853615"/>
              <a:gd name="connsiteX307" fmla="*/ 8279493 w 12192892"/>
              <a:gd name="connsiteY307" fmla="*/ 3862755 h 6853615"/>
              <a:gd name="connsiteX308" fmla="*/ 8714335 w 12192892"/>
              <a:gd name="connsiteY308" fmla="*/ 3862755 h 6853615"/>
              <a:gd name="connsiteX309" fmla="*/ 9131326 w 12192892"/>
              <a:gd name="connsiteY309" fmla="*/ 3862755 h 6853615"/>
              <a:gd name="connsiteX310" fmla="*/ 9131326 w 12192892"/>
              <a:gd name="connsiteY310" fmla="*/ 4272482 h 6853615"/>
              <a:gd name="connsiteX311" fmla="*/ 8714335 w 12192892"/>
              <a:gd name="connsiteY311" fmla="*/ 4272482 h 6853615"/>
              <a:gd name="connsiteX312" fmla="*/ 8714335 w 12192892"/>
              <a:gd name="connsiteY312" fmla="*/ 3862755 h 6853615"/>
              <a:gd name="connsiteX313" fmla="*/ 9148999 w 12192892"/>
              <a:gd name="connsiteY313" fmla="*/ 3862755 h 6853615"/>
              <a:gd name="connsiteX314" fmla="*/ 9565990 w 12192892"/>
              <a:gd name="connsiteY314" fmla="*/ 3862755 h 6853615"/>
              <a:gd name="connsiteX315" fmla="*/ 9565990 w 12192892"/>
              <a:gd name="connsiteY315" fmla="*/ 4272482 h 6853615"/>
              <a:gd name="connsiteX316" fmla="*/ 9148999 w 12192892"/>
              <a:gd name="connsiteY316" fmla="*/ 4272482 h 6853615"/>
              <a:gd name="connsiteX317" fmla="*/ 9148999 w 12192892"/>
              <a:gd name="connsiteY317" fmla="*/ 3862755 h 6853615"/>
              <a:gd name="connsiteX318" fmla="*/ 9148999 w 12192892"/>
              <a:gd name="connsiteY318" fmla="*/ 3845216 h 6853615"/>
              <a:gd name="connsiteX319" fmla="*/ 9148999 w 12192892"/>
              <a:gd name="connsiteY319" fmla="*/ 3435490 h 6853615"/>
              <a:gd name="connsiteX320" fmla="*/ 9565990 w 12192892"/>
              <a:gd name="connsiteY320" fmla="*/ 3435490 h 6853615"/>
              <a:gd name="connsiteX321" fmla="*/ 9565990 w 12192892"/>
              <a:gd name="connsiteY321" fmla="*/ 3845216 h 6853615"/>
              <a:gd name="connsiteX322" fmla="*/ 9148999 w 12192892"/>
              <a:gd name="connsiteY322" fmla="*/ 3845216 h 6853615"/>
              <a:gd name="connsiteX323" fmla="*/ 9148999 w 12192892"/>
              <a:gd name="connsiteY323" fmla="*/ 3417950 h 6853615"/>
              <a:gd name="connsiteX324" fmla="*/ 9148999 w 12192892"/>
              <a:gd name="connsiteY324" fmla="*/ 3008224 h 6853615"/>
              <a:gd name="connsiteX325" fmla="*/ 9565990 w 12192892"/>
              <a:gd name="connsiteY325" fmla="*/ 3008224 h 6853615"/>
              <a:gd name="connsiteX326" fmla="*/ 9565990 w 12192892"/>
              <a:gd name="connsiteY326" fmla="*/ 3417950 h 6853615"/>
              <a:gd name="connsiteX327" fmla="*/ 9148999 w 12192892"/>
              <a:gd name="connsiteY327" fmla="*/ 3417950 h 6853615"/>
              <a:gd name="connsiteX328" fmla="*/ 9148999 w 12192892"/>
              <a:gd name="connsiteY328" fmla="*/ 2990684 h 6853615"/>
              <a:gd name="connsiteX329" fmla="*/ 9148999 w 12192892"/>
              <a:gd name="connsiteY329" fmla="*/ 2580958 h 6853615"/>
              <a:gd name="connsiteX330" fmla="*/ 9565990 w 12192892"/>
              <a:gd name="connsiteY330" fmla="*/ 2580958 h 6853615"/>
              <a:gd name="connsiteX331" fmla="*/ 9565990 w 12192892"/>
              <a:gd name="connsiteY331" fmla="*/ 2990684 h 6853615"/>
              <a:gd name="connsiteX332" fmla="*/ 9148999 w 12192892"/>
              <a:gd name="connsiteY332" fmla="*/ 2990684 h 6853615"/>
              <a:gd name="connsiteX333" fmla="*/ 9148999 w 12192892"/>
              <a:gd name="connsiteY333" fmla="*/ 2563419 h 6853615"/>
              <a:gd name="connsiteX334" fmla="*/ 9148999 w 12192892"/>
              <a:gd name="connsiteY334" fmla="*/ 2153868 h 6853615"/>
              <a:gd name="connsiteX335" fmla="*/ 9565990 w 12192892"/>
              <a:gd name="connsiteY335" fmla="*/ 2153868 h 6853615"/>
              <a:gd name="connsiteX336" fmla="*/ 9565990 w 12192892"/>
              <a:gd name="connsiteY336" fmla="*/ 2563594 h 6853615"/>
              <a:gd name="connsiteX337" fmla="*/ 9148999 w 12192892"/>
              <a:gd name="connsiteY337" fmla="*/ 2563594 h 6853615"/>
              <a:gd name="connsiteX338" fmla="*/ 9131326 w 12192892"/>
              <a:gd name="connsiteY338" fmla="*/ 2563419 h 6853615"/>
              <a:gd name="connsiteX339" fmla="*/ 8714335 w 12192892"/>
              <a:gd name="connsiteY339" fmla="*/ 2563419 h 6853615"/>
              <a:gd name="connsiteX340" fmla="*/ 8714335 w 12192892"/>
              <a:gd name="connsiteY340" fmla="*/ 2153868 h 6853615"/>
              <a:gd name="connsiteX341" fmla="*/ 9131326 w 12192892"/>
              <a:gd name="connsiteY341" fmla="*/ 2153868 h 6853615"/>
              <a:gd name="connsiteX342" fmla="*/ 9131326 w 12192892"/>
              <a:gd name="connsiteY342" fmla="*/ 2563419 h 6853615"/>
              <a:gd name="connsiteX343" fmla="*/ 8696484 w 12192892"/>
              <a:gd name="connsiteY343" fmla="*/ 2563419 h 6853615"/>
              <a:gd name="connsiteX344" fmla="*/ 8279314 w 12192892"/>
              <a:gd name="connsiteY344" fmla="*/ 2563419 h 6853615"/>
              <a:gd name="connsiteX345" fmla="*/ 8279314 w 12192892"/>
              <a:gd name="connsiteY345" fmla="*/ 2153868 h 6853615"/>
              <a:gd name="connsiteX346" fmla="*/ 8696484 w 12192892"/>
              <a:gd name="connsiteY346" fmla="*/ 2153868 h 6853615"/>
              <a:gd name="connsiteX347" fmla="*/ 8696484 w 12192892"/>
              <a:gd name="connsiteY347" fmla="*/ 2563419 h 6853615"/>
              <a:gd name="connsiteX348" fmla="*/ 8261642 w 12192892"/>
              <a:gd name="connsiteY348" fmla="*/ 2563419 h 6853615"/>
              <a:gd name="connsiteX349" fmla="*/ 7844651 w 12192892"/>
              <a:gd name="connsiteY349" fmla="*/ 2563419 h 6853615"/>
              <a:gd name="connsiteX350" fmla="*/ 7844651 w 12192892"/>
              <a:gd name="connsiteY350" fmla="*/ 2153868 h 6853615"/>
              <a:gd name="connsiteX351" fmla="*/ 8261642 w 12192892"/>
              <a:gd name="connsiteY351" fmla="*/ 2153868 h 6853615"/>
              <a:gd name="connsiteX352" fmla="*/ 8261642 w 12192892"/>
              <a:gd name="connsiteY352" fmla="*/ 2563419 h 6853615"/>
              <a:gd name="connsiteX353" fmla="*/ 7826800 w 12192892"/>
              <a:gd name="connsiteY353" fmla="*/ 2563419 h 6853615"/>
              <a:gd name="connsiteX354" fmla="*/ 7409809 w 12192892"/>
              <a:gd name="connsiteY354" fmla="*/ 2563419 h 6853615"/>
              <a:gd name="connsiteX355" fmla="*/ 7409809 w 12192892"/>
              <a:gd name="connsiteY355" fmla="*/ 2153868 h 6853615"/>
              <a:gd name="connsiteX356" fmla="*/ 7826979 w 12192892"/>
              <a:gd name="connsiteY356" fmla="*/ 2153868 h 6853615"/>
              <a:gd name="connsiteX357" fmla="*/ 7826979 w 12192892"/>
              <a:gd name="connsiteY357" fmla="*/ 2563419 h 6853615"/>
              <a:gd name="connsiteX358" fmla="*/ 7391958 w 12192892"/>
              <a:gd name="connsiteY358" fmla="*/ 2563419 h 6853615"/>
              <a:gd name="connsiteX359" fmla="*/ 6974967 w 12192892"/>
              <a:gd name="connsiteY359" fmla="*/ 2563419 h 6853615"/>
              <a:gd name="connsiteX360" fmla="*/ 6974967 w 12192892"/>
              <a:gd name="connsiteY360" fmla="*/ 2153868 h 6853615"/>
              <a:gd name="connsiteX361" fmla="*/ 7391958 w 12192892"/>
              <a:gd name="connsiteY361" fmla="*/ 2153868 h 6853615"/>
              <a:gd name="connsiteX362" fmla="*/ 7391958 w 12192892"/>
              <a:gd name="connsiteY362" fmla="*/ 2563419 h 6853615"/>
              <a:gd name="connsiteX363" fmla="*/ 6957295 w 12192892"/>
              <a:gd name="connsiteY363" fmla="*/ 2563419 h 6853615"/>
              <a:gd name="connsiteX364" fmla="*/ 6540303 w 12192892"/>
              <a:gd name="connsiteY364" fmla="*/ 2563419 h 6853615"/>
              <a:gd name="connsiteX365" fmla="*/ 6540303 w 12192892"/>
              <a:gd name="connsiteY365" fmla="*/ 2153868 h 6853615"/>
              <a:gd name="connsiteX366" fmla="*/ 6957295 w 12192892"/>
              <a:gd name="connsiteY366" fmla="*/ 2153868 h 6853615"/>
              <a:gd name="connsiteX367" fmla="*/ 6957295 w 12192892"/>
              <a:gd name="connsiteY367" fmla="*/ 2563419 h 6853615"/>
              <a:gd name="connsiteX368" fmla="*/ 6522453 w 12192892"/>
              <a:gd name="connsiteY368" fmla="*/ 2563419 h 6853615"/>
              <a:gd name="connsiteX369" fmla="*/ 6105282 w 12192892"/>
              <a:gd name="connsiteY369" fmla="*/ 2563419 h 6853615"/>
              <a:gd name="connsiteX370" fmla="*/ 6105282 w 12192892"/>
              <a:gd name="connsiteY370" fmla="*/ 2153868 h 6853615"/>
              <a:gd name="connsiteX371" fmla="*/ 6522453 w 12192892"/>
              <a:gd name="connsiteY371" fmla="*/ 2153868 h 6853615"/>
              <a:gd name="connsiteX372" fmla="*/ 6522453 w 12192892"/>
              <a:gd name="connsiteY372" fmla="*/ 2563419 h 6853615"/>
              <a:gd name="connsiteX373" fmla="*/ 6087610 w 12192892"/>
              <a:gd name="connsiteY373" fmla="*/ 2563419 h 6853615"/>
              <a:gd name="connsiteX374" fmla="*/ 5670619 w 12192892"/>
              <a:gd name="connsiteY374" fmla="*/ 2563419 h 6853615"/>
              <a:gd name="connsiteX375" fmla="*/ 5670619 w 12192892"/>
              <a:gd name="connsiteY375" fmla="*/ 2153868 h 6853615"/>
              <a:gd name="connsiteX376" fmla="*/ 6087610 w 12192892"/>
              <a:gd name="connsiteY376" fmla="*/ 2153868 h 6853615"/>
              <a:gd name="connsiteX377" fmla="*/ 6087610 w 12192892"/>
              <a:gd name="connsiteY377" fmla="*/ 2563419 h 6853615"/>
              <a:gd name="connsiteX378" fmla="*/ 5652769 w 12192892"/>
              <a:gd name="connsiteY378" fmla="*/ 2563419 h 6853615"/>
              <a:gd name="connsiteX379" fmla="*/ 5235598 w 12192892"/>
              <a:gd name="connsiteY379" fmla="*/ 2563419 h 6853615"/>
              <a:gd name="connsiteX380" fmla="*/ 5235598 w 12192892"/>
              <a:gd name="connsiteY380" fmla="*/ 2153868 h 6853615"/>
              <a:gd name="connsiteX381" fmla="*/ 5652769 w 12192892"/>
              <a:gd name="connsiteY381" fmla="*/ 2153868 h 6853615"/>
              <a:gd name="connsiteX382" fmla="*/ 5652769 w 12192892"/>
              <a:gd name="connsiteY382" fmla="*/ 2563419 h 6853615"/>
              <a:gd name="connsiteX383" fmla="*/ 5217926 w 12192892"/>
              <a:gd name="connsiteY383" fmla="*/ 2563419 h 6853615"/>
              <a:gd name="connsiteX384" fmla="*/ 4800935 w 12192892"/>
              <a:gd name="connsiteY384" fmla="*/ 2563419 h 6853615"/>
              <a:gd name="connsiteX385" fmla="*/ 4800935 w 12192892"/>
              <a:gd name="connsiteY385" fmla="*/ 2153868 h 6853615"/>
              <a:gd name="connsiteX386" fmla="*/ 5217926 w 12192892"/>
              <a:gd name="connsiteY386" fmla="*/ 2153868 h 6853615"/>
              <a:gd name="connsiteX387" fmla="*/ 5217926 w 12192892"/>
              <a:gd name="connsiteY387" fmla="*/ 2563419 h 6853615"/>
              <a:gd name="connsiteX388" fmla="*/ 4783085 w 12192892"/>
              <a:gd name="connsiteY388" fmla="*/ 2563419 h 6853615"/>
              <a:gd name="connsiteX389" fmla="*/ 4366093 w 12192892"/>
              <a:gd name="connsiteY389" fmla="*/ 2563419 h 6853615"/>
              <a:gd name="connsiteX390" fmla="*/ 4366093 w 12192892"/>
              <a:gd name="connsiteY390" fmla="*/ 2153868 h 6853615"/>
              <a:gd name="connsiteX391" fmla="*/ 4783085 w 12192892"/>
              <a:gd name="connsiteY391" fmla="*/ 2153868 h 6853615"/>
              <a:gd name="connsiteX392" fmla="*/ 4783085 w 12192892"/>
              <a:gd name="connsiteY392" fmla="*/ 2563419 h 6853615"/>
              <a:gd name="connsiteX393" fmla="*/ 4348242 w 12192892"/>
              <a:gd name="connsiteY393" fmla="*/ 2563419 h 6853615"/>
              <a:gd name="connsiteX394" fmla="*/ 3931072 w 12192892"/>
              <a:gd name="connsiteY394" fmla="*/ 2563419 h 6853615"/>
              <a:gd name="connsiteX395" fmla="*/ 3931072 w 12192892"/>
              <a:gd name="connsiteY395" fmla="*/ 2153868 h 6853615"/>
              <a:gd name="connsiteX396" fmla="*/ 4348242 w 12192892"/>
              <a:gd name="connsiteY396" fmla="*/ 2153868 h 6853615"/>
              <a:gd name="connsiteX397" fmla="*/ 4348242 w 12192892"/>
              <a:gd name="connsiteY397" fmla="*/ 2563419 h 6853615"/>
              <a:gd name="connsiteX398" fmla="*/ 3913400 w 12192892"/>
              <a:gd name="connsiteY398" fmla="*/ 2563419 h 6853615"/>
              <a:gd name="connsiteX399" fmla="*/ 3496409 w 12192892"/>
              <a:gd name="connsiteY399" fmla="*/ 2563419 h 6853615"/>
              <a:gd name="connsiteX400" fmla="*/ 3496409 w 12192892"/>
              <a:gd name="connsiteY400" fmla="*/ 2153868 h 6853615"/>
              <a:gd name="connsiteX401" fmla="*/ 3913400 w 12192892"/>
              <a:gd name="connsiteY401" fmla="*/ 2153868 h 6853615"/>
              <a:gd name="connsiteX402" fmla="*/ 3913400 w 12192892"/>
              <a:gd name="connsiteY402" fmla="*/ 2563419 h 6853615"/>
              <a:gd name="connsiteX403" fmla="*/ 3478558 w 12192892"/>
              <a:gd name="connsiteY403" fmla="*/ 2563419 h 6853615"/>
              <a:gd name="connsiteX404" fmla="*/ 3061388 w 12192892"/>
              <a:gd name="connsiteY404" fmla="*/ 2563419 h 6853615"/>
              <a:gd name="connsiteX405" fmla="*/ 3061388 w 12192892"/>
              <a:gd name="connsiteY405" fmla="*/ 2153868 h 6853615"/>
              <a:gd name="connsiteX406" fmla="*/ 3478558 w 12192892"/>
              <a:gd name="connsiteY406" fmla="*/ 2153868 h 6853615"/>
              <a:gd name="connsiteX407" fmla="*/ 3478558 w 12192892"/>
              <a:gd name="connsiteY407" fmla="*/ 2563419 h 6853615"/>
              <a:gd name="connsiteX408" fmla="*/ 3043716 w 12192892"/>
              <a:gd name="connsiteY408" fmla="*/ 2563419 h 6853615"/>
              <a:gd name="connsiteX409" fmla="*/ 2626724 w 12192892"/>
              <a:gd name="connsiteY409" fmla="*/ 2563419 h 6853615"/>
              <a:gd name="connsiteX410" fmla="*/ 2626724 w 12192892"/>
              <a:gd name="connsiteY410" fmla="*/ 2153868 h 6853615"/>
              <a:gd name="connsiteX411" fmla="*/ 3043716 w 12192892"/>
              <a:gd name="connsiteY411" fmla="*/ 2153868 h 6853615"/>
              <a:gd name="connsiteX412" fmla="*/ 3043716 w 12192892"/>
              <a:gd name="connsiteY412" fmla="*/ 2563419 h 6853615"/>
              <a:gd name="connsiteX413" fmla="*/ 2608874 w 12192892"/>
              <a:gd name="connsiteY413" fmla="*/ 2563419 h 6853615"/>
              <a:gd name="connsiteX414" fmla="*/ 2191883 w 12192892"/>
              <a:gd name="connsiteY414" fmla="*/ 2563419 h 6853615"/>
              <a:gd name="connsiteX415" fmla="*/ 2191883 w 12192892"/>
              <a:gd name="connsiteY415" fmla="*/ 2153868 h 6853615"/>
              <a:gd name="connsiteX416" fmla="*/ 2608874 w 12192892"/>
              <a:gd name="connsiteY416" fmla="*/ 2153868 h 6853615"/>
              <a:gd name="connsiteX417" fmla="*/ 2608874 w 12192892"/>
              <a:gd name="connsiteY417" fmla="*/ 2563419 h 6853615"/>
              <a:gd name="connsiteX418" fmla="*/ 2608874 w 12192892"/>
              <a:gd name="connsiteY418" fmla="*/ 2580958 h 6853615"/>
              <a:gd name="connsiteX419" fmla="*/ 2608874 w 12192892"/>
              <a:gd name="connsiteY419" fmla="*/ 2990684 h 6853615"/>
              <a:gd name="connsiteX420" fmla="*/ 2191883 w 12192892"/>
              <a:gd name="connsiteY420" fmla="*/ 2990684 h 6853615"/>
              <a:gd name="connsiteX421" fmla="*/ 2191883 w 12192892"/>
              <a:gd name="connsiteY421" fmla="*/ 2580958 h 6853615"/>
              <a:gd name="connsiteX422" fmla="*/ 2608874 w 12192892"/>
              <a:gd name="connsiteY422" fmla="*/ 2580958 h 6853615"/>
              <a:gd name="connsiteX423" fmla="*/ 2608874 w 12192892"/>
              <a:gd name="connsiteY423" fmla="*/ 3008224 h 6853615"/>
              <a:gd name="connsiteX424" fmla="*/ 2608874 w 12192892"/>
              <a:gd name="connsiteY424" fmla="*/ 3417950 h 6853615"/>
              <a:gd name="connsiteX425" fmla="*/ 2191883 w 12192892"/>
              <a:gd name="connsiteY425" fmla="*/ 3417950 h 6853615"/>
              <a:gd name="connsiteX426" fmla="*/ 2191883 w 12192892"/>
              <a:gd name="connsiteY426" fmla="*/ 3008224 h 6853615"/>
              <a:gd name="connsiteX427" fmla="*/ 2608874 w 12192892"/>
              <a:gd name="connsiteY427" fmla="*/ 3008224 h 6853615"/>
              <a:gd name="connsiteX428" fmla="*/ 2608874 w 12192892"/>
              <a:gd name="connsiteY428" fmla="*/ 3435490 h 6853615"/>
              <a:gd name="connsiteX429" fmla="*/ 2608874 w 12192892"/>
              <a:gd name="connsiteY429" fmla="*/ 3845216 h 6853615"/>
              <a:gd name="connsiteX430" fmla="*/ 2191883 w 12192892"/>
              <a:gd name="connsiteY430" fmla="*/ 3845216 h 6853615"/>
              <a:gd name="connsiteX431" fmla="*/ 2191883 w 12192892"/>
              <a:gd name="connsiteY431" fmla="*/ 3435490 h 6853615"/>
              <a:gd name="connsiteX432" fmla="*/ 2608874 w 12192892"/>
              <a:gd name="connsiteY432" fmla="*/ 3435490 h 6853615"/>
              <a:gd name="connsiteX433" fmla="*/ 2608874 w 12192892"/>
              <a:gd name="connsiteY433" fmla="*/ 3862755 h 6853615"/>
              <a:gd name="connsiteX434" fmla="*/ 2608874 w 12192892"/>
              <a:gd name="connsiteY434" fmla="*/ 4272482 h 6853615"/>
              <a:gd name="connsiteX435" fmla="*/ 2191883 w 12192892"/>
              <a:gd name="connsiteY435" fmla="*/ 4272482 h 6853615"/>
              <a:gd name="connsiteX436" fmla="*/ 2191883 w 12192892"/>
              <a:gd name="connsiteY436" fmla="*/ 3862755 h 6853615"/>
              <a:gd name="connsiteX437" fmla="*/ 2608874 w 12192892"/>
              <a:gd name="connsiteY437" fmla="*/ 3862755 h 6853615"/>
              <a:gd name="connsiteX438" fmla="*/ 2608874 w 12192892"/>
              <a:gd name="connsiteY438" fmla="*/ 4290021 h 6853615"/>
              <a:gd name="connsiteX439" fmla="*/ 2608874 w 12192892"/>
              <a:gd name="connsiteY439" fmla="*/ 4699748 h 6853615"/>
              <a:gd name="connsiteX440" fmla="*/ 2191883 w 12192892"/>
              <a:gd name="connsiteY440" fmla="*/ 4699748 h 6853615"/>
              <a:gd name="connsiteX441" fmla="*/ 2191883 w 12192892"/>
              <a:gd name="connsiteY441" fmla="*/ 4290021 h 6853615"/>
              <a:gd name="connsiteX442" fmla="*/ 2608874 w 12192892"/>
              <a:gd name="connsiteY442" fmla="*/ 4290021 h 6853615"/>
              <a:gd name="connsiteX443" fmla="*/ 2626724 w 12192892"/>
              <a:gd name="connsiteY443" fmla="*/ 4290021 h 6853615"/>
              <a:gd name="connsiteX444" fmla="*/ 3043716 w 12192892"/>
              <a:gd name="connsiteY444" fmla="*/ 4290021 h 6853615"/>
              <a:gd name="connsiteX445" fmla="*/ 3043716 w 12192892"/>
              <a:gd name="connsiteY445" fmla="*/ 4699748 h 6853615"/>
              <a:gd name="connsiteX446" fmla="*/ 2626724 w 12192892"/>
              <a:gd name="connsiteY446" fmla="*/ 4699748 h 6853615"/>
              <a:gd name="connsiteX447" fmla="*/ 2626724 w 12192892"/>
              <a:gd name="connsiteY447" fmla="*/ 4290021 h 6853615"/>
              <a:gd name="connsiteX448" fmla="*/ 3061567 w 12192892"/>
              <a:gd name="connsiteY448" fmla="*/ 4290021 h 6853615"/>
              <a:gd name="connsiteX449" fmla="*/ 3478737 w 12192892"/>
              <a:gd name="connsiteY449" fmla="*/ 4290021 h 6853615"/>
              <a:gd name="connsiteX450" fmla="*/ 3478737 w 12192892"/>
              <a:gd name="connsiteY450" fmla="*/ 4699748 h 6853615"/>
              <a:gd name="connsiteX451" fmla="*/ 3061567 w 12192892"/>
              <a:gd name="connsiteY451" fmla="*/ 4699748 h 6853615"/>
              <a:gd name="connsiteX452" fmla="*/ 3061567 w 12192892"/>
              <a:gd name="connsiteY452" fmla="*/ 4290021 h 6853615"/>
              <a:gd name="connsiteX453" fmla="*/ 3496409 w 12192892"/>
              <a:gd name="connsiteY453" fmla="*/ 4290021 h 6853615"/>
              <a:gd name="connsiteX454" fmla="*/ 3913400 w 12192892"/>
              <a:gd name="connsiteY454" fmla="*/ 4290021 h 6853615"/>
              <a:gd name="connsiteX455" fmla="*/ 3913400 w 12192892"/>
              <a:gd name="connsiteY455" fmla="*/ 4699748 h 6853615"/>
              <a:gd name="connsiteX456" fmla="*/ 3496409 w 12192892"/>
              <a:gd name="connsiteY456" fmla="*/ 4699748 h 6853615"/>
              <a:gd name="connsiteX457" fmla="*/ 3496409 w 12192892"/>
              <a:gd name="connsiteY457" fmla="*/ 4290021 h 6853615"/>
              <a:gd name="connsiteX458" fmla="*/ 3931251 w 12192892"/>
              <a:gd name="connsiteY458" fmla="*/ 4290021 h 6853615"/>
              <a:gd name="connsiteX459" fmla="*/ 4348421 w 12192892"/>
              <a:gd name="connsiteY459" fmla="*/ 4290021 h 6853615"/>
              <a:gd name="connsiteX460" fmla="*/ 4348421 w 12192892"/>
              <a:gd name="connsiteY460" fmla="*/ 4699748 h 6853615"/>
              <a:gd name="connsiteX461" fmla="*/ 3931251 w 12192892"/>
              <a:gd name="connsiteY461" fmla="*/ 4699748 h 6853615"/>
              <a:gd name="connsiteX462" fmla="*/ 3931251 w 12192892"/>
              <a:gd name="connsiteY462" fmla="*/ 4290021 h 6853615"/>
              <a:gd name="connsiteX463" fmla="*/ 4366093 w 12192892"/>
              <a:gd name="connsiteY463" fmla="*/ 4290021 h 6853615"/>
              <a:gd name="connsiteX464" fmla="*/ 4783085 w 12192892"/>
              <a:gd name="connsiteY464" fmla="*/ 4290021 h 6853615"/>
              <a:gd name="connsiteX465" fmla="*/ 4783085 w 12192892"/>
              <a:gd name="connsiteY465" fmla="*/ 4699748 h 6853615"/>
              <a:gd name="connsiteX466" fmla="*/ 4366093 w 12192892"/>
              <a:gd name="connsiteY466" fmla="*/ 4699748 h 6853615"/>
              <a:gd name="connsiteX467" fmla="*/ 4366093 w 12192892"/>
              <a:gd name="connsiteY467" fmla="*/ 4290021 h 6853615"/>
              <a:gd name="connsiteX468" fmla="*/ 4800756 w 12192892"/>
              <a:gd name="connsiteY468" fmla="*/ 4290021 h 6853615"/>
              <a:gd name="connsiteX469" fmla="*/ 5217748 w 12192892"/>
              <a:gd name="connsiteY469" fmla="*/ 4290021 h 6853615"/>
              <a:gd name="connsiteX470" fmla="*/ 5217748 w 12192892"/>
              <a:gd name="connsiteY470" fmla="*/ 4699748 h 6853615"/>
              <a:gd name="connsiteX471" fmla="*/ 4800756 w 12192892"/>
              <a:gd name="connsiteY471" fmla="*/ 4699748 h 6853615"/>
              <a:gd name="connsiteX472" fmla="*/ 4800756 w 12192892"/>
              <a:gd name="connsiteY472" fmla="*/ 4290021 h 6853615"/>
              <a:gd name="connsiteX473" fmla="*/ 5235598 w 12192892"/>
              <a:gd name="connsiteY473" fmla="*/ 4290021 h 6853615"/>
              <a:gd name="connsiteX474" fmla="*/ 5652769 w 12192892"/>
              <a:gd name="connsiteY474" fmla="*/ 4290021 h 6853615"/>
              <a:gd name="connsiteX475" fmla="*/ 5652769 w 12192892"/>
              <a:gd name="connsiteY475" fmla="*/ 4699748 h 6853615"/>
              <a:gd name="connsiteX476" fmla="*/ 5235598 w 12192892"/>
              <a:gd name="connsiteY476" fmla="*/ 4699748 h 6853615"/>
              <a:gd name="connsiteX477" fmla="*/ 5235598 w 12192892"/>
              <a:gd name="connsiteY477" fmla="*/ 4290021 h 6853615"/>
              <a:gd name="connsiteX478" fmla="*/ 5670441 w 12192892"/>
              <a:gd name="connsiteY478" fmla="*/ 4290021 h 6853615"/>
              <a:gd name="connsiteX479" fmla="*/ 6087432 w 12192892"/>
              <a:gd name="connsiteY479" fmla="*/ 4290021 h 6853615"/>
              <a:gd name="connsiteX480" fmla="*/ 6087432 w 12192892"/>
              <a:gd name="connsiteY480" fmla="*/ 4699748 h 6853615"/>
              <a:gd name="connsiteX481" fmla="*/ 5670441 w 12192892"/>
              <a:gd name="connsiteY481" fmla="*/ 4699748 h 6853615"/>
              <a:gd name="connsiteX482" fmla="*/ 5670441 w 12192892"/>
              <a:gd name="connsiteY482" fmla="*/ 4290021 h 6853615"/>
              <a:gd name="connsiteX483" fmla="*/ 6105282 w 12192892"/>
              <a:gd name="connsiteY483" fmla="*/ 4290021 h 6853615"/>
              <a:gd name="connsiteX484" fmla="*/ 6522453 w 12192892"/>
              <a:gd name="connsiteY484" fmla="*/ 4290021 h 6853615"/>
              <a:gd name="connsiteX485" fmla="*/ 6522453 w 12192892"/>
              <a:gd name="connsiteY485" fmla="*/ 4699748 h 6853615"/>
              <a:gd name="connsiteX486" fmla="*/ 6105282 w 12192892"/>
              <a:gd name="connsiteY486" fmla="*/ 4699748 h 6853615"/>
              <a:gd name="connsiteX487" fmla="*/ 6105282 w 12192892"/>
              <a:gd name="connsiteY487" fmla="*/ 4290021 h 6853615"/>
              <a:gd name="connsiteX488" fmla="*/ 6540125 w 12192892"/>
              <a:gd name="connsiteY488" fmla="*/ 4290021 h 6853615"/>
              <a:gd name="connsiteX489" fmla="*/ 6957116 w 12192892"/>
              <a:gd name="connsiteY489" fmla="*/ 4290021 h 6853615"/>
              <a:gd name="connsiteX490" fmla="*/ 6957116 w 12192892"/>
              <a:gd name="connsiteY490" fmla="*/ 4699748 h 6853615"/>
              <a:gd name="connsiteX491" fmla="*/ 6540125 w 12192892"/>
              <a:gd name="connsiteY491" fmla="*/ 4699748 h 6853615"/>
              <a:gd name="connsiteX492" fmla="*/ 6540125 w 12192892"/>
              <a:gd name="connsiteY492" fmla="*/ 4290021 h 6853615"/>
              <a:gd name="connsiteX493" fmla="*/ 6974967 w 12192892"/>
              <a:gd name="connsiteY493" fmla="*/ 4290021 h 6853615"/>
              <a:gd name="connsiteX494" fmla="*/ 7391958 w 12192892"/>
              <a:gd name="connsiteY494" fmla="*/ 4290021 h 6853615"/>
              <a:gd name="connsiteX495" fmla="*/ 7391958 w 12192892"/>
              <a:gd name="connsiteY495" fmla="*/ 4699748 h 6853615"/>
              <a:gd name="connsiteX496" fmla="*/ 6974967 w 12192892"/>
              <a:gd name="connsiteY496" fmla="*/ 4699748 h 6853615"/>
              <a:gd name="connsiteX497" fmla="*/ 6974967 w 12192892"/>
              <a:gd name="connsiteY497" fmla="*/ 4290021 h 6853615"/>
              <a:gd name="connsiteX498" fmla="*/ 7409809 w 12192892"/>
              <a:gd name="connsiteY498" fmla="*/ 4290021 h 6853615"/>
              <a:gd name="connsiteX499" fmla="*/ 7826979 w 12192892"/>
              <a:gd name="connsiteY499" fmla="*/ 4290021 h 6853615"/>
              <a:gd name="connsiteX500" fmla="*/ 7826979 w 12192892"/>
              <a:gd name="connsiteY500" fmla="*/ 4699748 h 6853615"/>
              <a:gd name="connsiteX501" fmla="*/ 7409809 w 12192892"/>
              <a:gd name="connsiteY501" fmla="*/ 4699748 h 6853615"/>
              <a:gd name="connsiteX502" fmla="*/ 7409809 w 12192892"/>
              <a:gd name="connsiteY502" fmla="*/ 4290021 h 6853615"/>
              <a:gd name="connsiteX503" fmla="*/ 7844651 w 12192892"/>
              <a:gd name="connsiteY503" fmla="*/ 4290021 h 6853615"/>
              <a:gd name="connsiteX504" fmla="*/ 8261642 w 12192892"/>
              <a:gd name="connsiteY504" fmla="*/ 4290021 h 6853615"/>
              <a:gd name="connsiteX505" fmla="*/ 8261642 w 12192892"/>
              <a:gd name="connsiteY505" fmla="*/ 4699748 h 6853615"/>
              <a:gd name="connsiteX506" fmla="*/ 7844651 w 12192892"/>
              <a:gd name="connsiteY506" fmla="*/ 4699748 h 6853615"/>
              <a:gd name="connsiteX507" fmla="*/ 7844651 w 12192892"/>
              <a:gd name="connsiteY507" fmla="*/ 4290021 h 6853615"/>
              <a:gd name="connsiteX508" fmla="*/ 8279493 w 12192892"/>
              <a:gd name="connsiteY508" fmla="*/ 4290021 h 6853615"/>
              <a:gd name="connsiteX509" fmla="*/ 8696663 w 12192892"/>
              <a:gd name="connsiteY509" fmla="*/ 4290021 h 6853615"/>
              <a:gd name="connsiteX510" fmla="*/ 8696663 w 12192892"/>
              <a:gd name="connsiteY510" fmla="*/ 4699748 h 6853615"/>
              <a:gd name="connsiteX511" fmla="*/ 8279493 w 12192892"/>
              <a:gd name="connsiteY511" fmla="*/ 4699748 h 6853615"/>
              <a:gd name="connsiteX512" fmla="*/ 8279493 w 12192892"/>
              <a:gd name="connsiteY512" fmla="*/ 4290021 h 6853615"/>
              <a:gd name="connsiteX513" fmla="*/ 8714335 w 12192892"/>
              <a:gd name="connsiteY513" fmla="*/ 4290021 h 6853615"/>
              <a:gd name="connsiteX514" fmla="*/ 9131326 w 12192892"/>
              <a:gd name="connsiteY514" fmla="*/ 4290021 h 6853615"/>
              <a:gd name="connsiteX515" fmla="*/ 9131326 w 12192892"/>
              <a:gd name="connsiteY515" fmla="*/ 4699748 h 6853615"/>
              <a:gd name="connsiteX516" fmla="*/ 8714335 w 12192892"/>
              <a:gd name="connsiteY516" fmla="*/ 4699748 h 6853615"/>
              <a:gd name="connsiteX517" fmla="*/ 8714335 w 12192892"/>
              <a:gd name="connsiteY517" fmla="*/ 4290021 h 6853615"/>
              <a:gd name="connsiteX518" fmla="*/ 9148999 w 12192892"/>
              <a:gd name="connsiteY518" fmla="*/ 4290021 h 6853615"/>
              <a:gd name="connsiteX519" fmla="*/ 9565990 w 12192892"/>
              <a:gd name="connsiteY519" fmla="*/ 4290021 h 6853615"/>
              <a:gd name="connsiteX520" fmla="*/ 9565990 w 12192892"/>
              <a:gd name="connsiteY520" fmla="*/ 4699748 h 6853615"/>
              <a:gd name="connsiteX521" fmla="*/ 9148999 w 12192892"/>
              <a:gd name="connsiteY521" fmla="*/ 4699748 h 6853615"/>
              <a:gd name="connsiteX522" fmla="*/ 9148999 w 12192892"/>
              <a:gd name="connsiteY522" fmla="*/ 4290021 h 6853615"/>
              <a:gd name="connsiteX523" fmla="*/ 9583840 w 12192892"/>
              <a:gd name="connsiteY523" fmla="*/ 4290021 h 6853615"/>
              <a:gd name="connsiteX524" fmla="*/ 10001010 w 12192892"/>
              <a:gd name="connsiteY524" fmla="*/ 4290021 h 6853615"/>
              <a:gd name="connsiteX525" fmla="*/ 10001010 w 12192892"/>
              <a:gd name="connsiteY525" fmla="*/ 4699748 h 6853615"/>
              <a:gd name="connsiteX526" fmla="*/ 9583840 w 12192892"/>
              <a:gd name="connsiteY526" fmla="*/ 4699748 h 6853615"/>
              <a:gd name="connsiteX527" fmla="*/ 9583840 w 12192892"/>
              <a:gd name="connsiteY527" fmla="*/ 4290021 h 6853615"/>
              <a:gd name="connsiteX528" fmla="*/ 9583840 w 12192892"/>
              <a:gd name="connsiteY528" fmla="*/ 4272482 h 6853615"/>
              <a:gd name="connsiteX529" fmla="*/ 9583840 w 12192892"/>
              <a:gd name="connsiteY529" fmla="*/ 3862755 h 6853615"/>
              <a:gd name="connsiteX530" fmla="*/ 10001010 w 12192892"/>
              <a:gd name="connsiteY530" fmla="*/ 3862755 h 6853615"/>
              <a:gd name="connsiteX531" fmla="*/ 10001010 w 12192892"/>
              <a:gd name="connsiteY531" fmla="*/ 4272482 h 6853615"/>
              <a:gd name="connsiteX532" fmla="*/ 9583840 w 12192892"/>
              <a:gd name="connsiteY532" fmla="*/ 4272482 h 6853615"/>
              <a:gd name="connsiteX533" fmla="*/ 9583840 w 12192892"/>
              <a:gd name="connsiteY533" fmla="*/ 3845216 h 6853615"/>
              <a:gd name="connsiteX534" fmla="*/ 9583840 w 12192892"/>
              <a:gd name="connsiteY534" fmla="*/ 3435490 h 6853615"/>
              <a:gd name="connsiteX535" fmla="*/ 10001010 w 12192892"/>
              <a:gd name="connsiteY535" fmla="*/ 3435490 h 6853615"/>
              <a:gd name="connsiteX536" fmla="*/ 10001010 w 12192892"/>
              <a:gd name="connsiteY536" fmla="*/ 3845216 h 6853615"/>
              <a:gd name="connsiteX537" fmla="*/ 9583840 w 12192892"/>
              <a:gd name="connsiteY537" fmla="*/ 3845216 h 6853615"/>
              <a:gd name="connsiteX538" fmla="*/ 9583840 w 12192892"/>
              <a:gd name="connsiteY538" fmla="*/ 3417950 h 6853615"/>
              <a:gd name="connsiteX539" fmla="*/ 9583840 w 12192892"/>
              <a:gd name="connsiteY539" fmla="*/ 3008224 h 6853615"/>
              <a:gd name="connsiteX540" fmla="*/ 10001010 w 12192892"/>
              <a:gd name="connsiteY540" fmla="*/ 3008224 h 6853615"/>
              <a:gd name="connsiteX541" fmla="*/ 10001010 w 12192892"/>
              <a:gd name="connsiteY541" fmla="*/ 3417950 h 6853615"/>
              <a:gd name="connsiteX542" fmla="*/ 9583840 w 12192892"/>
              <a:gd name="connsiteY542" fmla="*/ 3417950 h 6853615"/>
              <a:gd name="connsiteX543" fmla="*/ 9583840 w 12192892"/>
              <a:gd name="connsiteY543" fmla="*/ 2990684 h 6853615"/>
              <a:gd name="connsiteX544" fmla="*/ 9583840 w 12192892"/>
              <a:gd name="connsiteY544" fmla="*/ 2580958 h 6853615"/>
              <a:gd name="connsiteX545" fmla="*/ 10001010 w 12192892"/>
              <a:gd name="connsiteY545" fmla="*/ 2580958 h 6853615"/>
              <a:gd name="connsiteX546" fmla="*/ 10001010 w 12192892"/>
              <a:gd name="connsiteY546" fmla="*/ 2990684 h 6853615"/>
              <a:gd name="connsiteX547" fmla="*/ 9583840 w 12192892"/>
              <a:gd name="connsiteY547" fmla="*/ 2990684 h 6853615"/>
              <a:gd name="connsiteX548" fmla="*/ 9583840 w 12192892"/>
              <a:gd name="connsiteY548" fmla="*/ 2563419 h 6853615"/>
              <a:gd name="connsiteX549" fmla="*/ 9583840 w 12192892"/>
              <a:gd name="connsiteY549" fmla="*/ 2153868 h 6853615"/>
              <a:gd name="connsiteX550" fmla="*/ 10001010 w 12192892"/>
              <a:gd name="connsiteY550" fmla="*/ 2153868 h 6853615"/>
              <a:gd name="connsiteX551" fmla="*/ 10001010 w 12192892"/>
              <a:gd name="connsiteY551" fmla="*/ 2563594 h 6853615"/>
              <a:gd name="connsiteX552" fmla="*/ 9583840 w 12192892"/>
              <a:gd name="connsiteY552" fmla="*/ 2563594 h 6853615"/>
              <a:gd name="connsiteX553" fmla="*/ 9583840 w 12192892"/>
              <a:gd name="connsiteY553" fmla="*/ 2136329 h 6853615"/>
              <a:gd name="connsiteX554" fmla="*/ 9583840 w 12192892"/>
              <a:gd name="connsiteY554" fmla="*/ 1726602 h 6853615"/>
              <a:gd name="connsiteX555" fmla="*/ 10001010 w 12192892"/>
              <a:gd name="connsiteY555" fmla="*/ 1726602 h 6853615"/>
              <a:gd name="connsiteX556" fmla="*/ 10001010 w 12192892"/>
              <a:gd name="connsiteY556" fmla="*/ 2136329 h 6853615"/>
              <a:gd name="connsiteX557" fmla="*/ 9583840 w 12192892"/>
              <a:gd name="connsiteY557" fmla="*/ 2136329 h 6853615"/>
              <a:gd name="connsiteX558" fmla="*/ 9566169 w 12192892"/>
              <a:gd name="connsiteY558" fmla="*/ 2136329 h 6853615"/>
              <a:gd name="connsiteX559" fmla="*/ 9149176 w 12192892"/>
              <a:gd name="connsiteY559" fmla="*/ 2136329 h 6853615"/>
              <a:gd name="connsiteX560" fmla="*/ 9149176 w 12192892"/>
              <a:gd name="connsiteY560" fmla="*/ 1726602 h 6853615"/>
              <a:gd name="connsiteX561" fmla="*/ 9566169 w 12192892"/>
              <a:gd name="connsiteY561" fmla="*/ 1726602 h 6853615"/>
              <a:gd name="connsiteX562" fmla="*/ 9566169 w 12192892"/>
              <a:gd name="connsiteY562" fmla="*/ 2136329 h 6853615"/>
              <a:gd name="connsiteX563" fmla="*/ 9131326 w 12192892"/>
              <a:gd name="connsiteY563" fmla="*/ 2136329 h 6853615"/>
              <a:gd name="connsiteX564" fmla="*/ 8714335 w 12192892"/>
              <a:gd name="connsiteY564" fmla="*/ 2136329 h 6853615"/>
              <a:gd name="connsiteX565" fmla="*/ 8714335 w 12192892"/>
              <a:gd name="connsiteY565" fmla="*/ 1726602 h 6853615"/>
              <a:gd name="connsiteX566" fmla="*/ 9131326 w 12192892"/>
              <a:gd name="connsiteY566" fmla="*/ 1726602 h 6853615"/>
              <a:gd name="connsiteX567" fmla="*/ 9131326 w 12192892"/>
              <a:gd name="connsiteY567" fmla="*/ 2136329 h 6853615"/>
              <a:gd name="connsiteX568" fmla="*/ 8696484 w 12192892"/>
              <a:gd name="connsiteY568" fmla="*/ 2136329 h 6853615"/>
              <a:gd name="connsiteX569" fmla="*/ 8279314 w 12192892"/>
              <a:gd name="connsiteY569" fmla="*/ 2136329 h 6853615"/>
              <a:gd name="connsiteX570" fmla="*/ 8279314 w 12192892"/>
              <a:gd name="connsiteY570" fmla="*/ 1726602 h 6853615"/>
              <a:gd name="connsiteX571" fmla="*/ 8696484 w 12192892"/>
              <a:gd name="connsiteY571" fmla="*/ 1726602 h 6853615"/>
              <a:gd name="connsiteX572" fmla="*/ 8696484 w 12192892"/>
              <a:gd name="connsiteY572" fmla="*/ 2136329 h 6853615"/>
              <a:gd name="connsiteX573" fmla="*/ 8261642 w 12192892"/>
              <a:gd name="connsiteY573" fmla="*/ 2136329 h 6853615"/>
              <a:gd name="connsiteX574" fmla="*/ 7844651 w 12192892"/>
              <a:gd name="connsiteY574" fmla="*/ 2136329 h 6853615"/>
              <a:gd name="connsiteX575" fmla="*/ 7844651 w 12192892"/>
              <a:gd name="connsiteY575" fmla="*/ 1726602 h 6853615"/>
              <a:gd name="connsiteX576" fmla="*/ 8261642 w 12192892"/>
              <a:gd name="connsiteY576" fmla="*/ 1726602 h 6853615"/>
              <a:gd name="connsiteX577" fmla="*/ 8261642 w 12192892"/>
              <a:gd name="connsiteY577" fmla="*/ 2136329 h 6853615"/>
              <a:gd name="connsiteX578" fmla="*/ 7826800 w 12192892"/>
              <a:gd name="connsiteY578" fmla="*/ 2136329 h 6853615"/>
              <a:gd name="connsiteX579" fmla="*/ 7409809 w 12192892"/>
              <a:gd name="connsiteY579" fmla="*/ 2136329 h 6853615"/>
              <a:gd name="connsiteX580" fmla="*/ 7409809 w 12192892"/>
              <a:gd name="connsiteY580" fmla="*/ 1726602 h 6853615"/>
              <a:gd name="connsiteX581" fmla="*/ 7826979 w 12192892"/>
              <a:gd name="connsiteY581" fmla="*/ 1726602 h 6853615"/>
              <a:gd name="connsiteX582" fmla="*/ 7826979 w 12192892"/>
              <a:gd name="connsiteY582" fmla="*/ 2136329 h 6853615"/>
              <a:gd name="connsiteX583" fmla="*/ 7391958 w 12192892"/>
              <a:gd name="connsiteY583" fmla="*/ 2136329 h 6853615"/>
              <a:gd name="connsiteX584" fmla="*/ 6974967 w 12192892"/>
              <a:gd name="connsiteY584" fmla="*/ 2136329 h 6853615"/>
              <a:gd name="connsiteX585" fmla="*/ 6974967 w 12192892"/>
              <a:gd name="connsiteY585" fmla="*/ 1726602 h 6853615"/>
              <a:gd name="connsiteX586" fmla="*/ 7391958 w 12192892"/>
              <a:gd name="connsiteY586" fmla="*/ 1726602 h 6853615"/>
              <a:gd name="connsiteX587" fmla="*/ 7391958 w 12192892"/>
              <a:gd name="connsiteY587" fmla="*/ 2136329 h 6853615"/>
              <a:gd name="connsiteX588" fmla="*/ 6957295 w 12192892"/>
              <a:gd name="connsiteY588" fmla="*/ 2136329 h 6853615"/>
              <a:gd name="connsiteX589" fmla="*/ 6540303 w 12192892"/>
              <a:gd name="connsiteY589" fmla="*/ 2136329 h 6853615"/>
              <a:gd name="connsiteX590" fmla="*/ 6540303 w 12192892"/>
              <a:gd name="connsiteY590" fmla="*/ 1726602 h 6853615"/>
              <a:gd name="connsiteX591" fmla="*/ 6957295 w 12192892"/>
              <a:gd name="connsiteY591" fmla="*/ 1726602 h 6853615"/>
              <a:gd name="connsiteX592" fmla="*/ 6957295 w 12192892"/>
              <a:gd name="connsiteY592" fmla="*/ 2136329 h 6853615"/>
              <a:gd name="connsiteX593" fmla="*/ 6522453 w 12192892"/>
              <a:gd name="connsiteY593" fmla="*/ 2136329 h 6853615"/>
              <a:gd name="connsiteX594" fmla="*/ 6105282 w 12192892"/>
              <a:gd name="connsiteY594" fmla="*/ 2136329 h 6853615"/>
              <a:gd name="connsiteX595" fmla="*/ 6105282 w 12192892"/>
              <a:gd name="connsiteY595" fmla="*/ 1726602 h 6853615"/>
              <a:gd name="connsiteX596" fmla="*/ 6522453 w 12192892"/>
              <a:gd name="connsiteY596" fmla="*/ 1726602 h 6853615"/>
              <a:gd name="connsiteX597" fmla="*/ 6522453 w 12192892"/>
              <a:gd name="connsiteY597" fmla="*/ 2136329 h 6853615"/>
              <a:gd name="connsiteX598" fmla="*/ 6087610 w 12192892"/>
              <a:gd name="connsiteY598" fmla="*/ 2136329 h 6853615"/>
              <a:gd name="connsiteX599" fmla="*/ 5670619 w 12192892"/>
              <a:gd name="connsiteY599" fmla="*/ 2136329 h 6853615"/>
              <a:gd name="connsiteX600" fmla="*/ 5670619 w 12192892"/>
              <a:gd name="connsiteY600" fmla="*/ 1726602 h 6853615"/>
              <a:gd name="connsiteX601" fmla="*/ 6087610 w 12192892"/>
              <a:gd name="connsiteY601" fmla="*/ 1726602 h 6853615"/>
              <a:gd name="connsiteX602" fmla="*/ 6087610 w 12192892"/>
              <a:gd name="connsiteY602" fmla="*/ 2136329 h 6853615"/>
              <a:gd name="connsiteX603" fmla="*/ 5652769 w 12192892"/>
              <a:gd name="connsiteY603" fmla="*/ 2136329 h 6853615"/>
              <a:gd name="connsiteX604" fmla="*/ 5235598 w 12192892"/>
              <a:gd name="connsiteY604" fmla="*/ 2136329 h 6853615"/>
              <a:gd name="connsiteX605" fmla="*/ 5235598 w 12192892"/>
              <a:gd name="connsiteY605" fmla="*/ 1726602 h 6853615"/>
              <a:gd name="connsiteX606" fmla="*/ 5652769 w 12192892"/>
              <a:gd name="connsiteY606" fmla="*/ 1726602 h 6853615"/>
              <a:gd name="connsiteX607" fmla="*/ 5652769 w 12192892"/>
              <a:gd name="connsiteY607" fmla="*/ 2136329 h 6853615"/>
              <a:gd name="connsiteX608" fmla="*/ 5217926 w 12192892"/>
              <a:gd name="connsiteY608" fmla="*/ 2136329 h 6853615"/>
              <a:gd name="connsiteX609" fmla="*/ 4800935 w 12192892"/>
              <a:gd name="connsiteY609" fmla="*/ 2136329 h 6853615"/>
              <a:gd name="connsiteX610" fmla="*/ 4800935 w 12192892"/>
              <a:gd name="connsiteY610" fmla="*/ 1726602 h 6853615"/>
              <a:gd name="connsiteX611" fmla="*/ 5217926 w 12192892"/>
              <a:gd name="connsiteY611" fmla="*/ 1726602 h 6853615"/>
              <a:gd name="connsiteX612" fmla="*/ 5217926 w 12192892"/>
              <a:gd name="connsiteY612" fmla="*/ 2136329 h 6853615"/>
              <a:gd name="connsiteX613" fmla="*/ 4783085 w 12192892"/>
              <a:gd name="connsiteY613" fmla="*/ 2136329 h 6853615"/>
              <a:gd name="connsiteX614" fmla="*/ 4366093 w 12192892"/>
              <a:gd name="connsiteY614" fmla="*/ 2136329 h 6853615"/>
              <a:gd name="connsiteX615" fmla="*/ 4366093 w 12192892"/>
              <a:gd name="connsiteY615" fmla="*/ 1726602 h 6853615"/>
              <a:gd name="connsiteX616" fmla="*/ 4783085 w 12192892"/>
              <a:gd name="connsiteY616" fmla="*/ 1726602 h 6853615"/>
              <a:gd name="connsiteX617" fmla="*/ 4783085 w 12192892"/>
              <a:gd name="connsiteY617" fmla="*/ 2136329 h 6853615"/>
              <a:gd name="connsiteX618" fmla="*/ 4348242 w 12192892"/>
              <a:gd name="connsiteY618" fmla="*/ 2136329 h 6853615"/>
              <a:gd name="connsiteX619" fmla="*/ 3931072 w 12192892"/>
              <a:gd name="connsiteY619" fmla="*/ 2136329 h 6853615"/>
              <a:gd name="connsiteX620" fmla="*/ 3931072 w 12192892"/>
              <a:gd name="connsiteY620" fmla="*/ 1726602 h 6853615"/>
              <a:gd name="connsiteX621" fmla="*/ 4348242 w 12192892"/>
              <a:gd name="connsiteY621" fmla="*/ 1726602 h 6853615"/>
              <a:gd name="connsiteX622" fmla="*/ 4348242 w 12192892"/>
              <a:gd name="connsiteY622" fmla="*/ 2136329 h 6853615"/>
              <a:gd name="connsiteX623" fmla="*/ 3913400 w 12192892"/>
              <a:gd name="connsiteY623" fmla="*/ 2136329 h 6853615"/>
              <a:gd name="connsiteX624" fmla="*/ 3496409 w 12192892"/>
              <a:gd name="connsiteY624" fmla="*/ 2136329 h 6853615"/>
              <a:gd name="connsiteX625" fmla="*/ 3496409 w 12192892"/>
              <a:gd name="connsiteY625" fmla="*/ 1726602 h 6853615"/>
              <a:gd name="connsiteX626" fmla="*/ 3913400 w 12192892"/>
              <a:gd name="connsiteY626" fmla="*/ 1726602 h 6853615"/>
              <a:gd name="connsiteX627" fmla="*/ 3913400 w 12192892"/>
              <a:gd name="connsiteY627" fmla="*/ 2136329 h 6853615"/>
              <a:gd name="connsiteX628" fmla="*/ 3478558 w 12192892"/>
              <a:gd name="connsiteY628" fmla="*/ 2136329 h 6853615"/>
              <a:gd name="connsiteX629" fmla="*/ 3061388 w 12192892"/>
              <a:gd name="connsiteY629" fmla="*/ 2136329 h 6853615"/>
              <a:gd name="connsiteX630" fmla="*/ 3061388 w 12192892"/>
              <a:gd name="connsiteY630" fmla="*/ 1726602 h 6853615"/>
              <a:gd name="connsiteX631" fmla="*/ 3478558 w 12192892"/>
              <a:gd name="connsiteY631" fmla="*/ 1726602 h 6853615"/>
              <a:gd name="connsiteX632" fmla="*/ 3478558 w 12192892"/>
              <a:gd name="connsiteY632" fmla="*/ 2136329 h 6853615"/>
              <a:gd name="connsiteX633" fmla="*/ 3043716 w 12192892"/>
              <a:gd name="connsiteY633" fmla="*/ 2136329 h 6853615"/>
              <a:gd name="connsiteX634" fmla="*/ 2626724 w 12192892"/>
              <a:gd name="connsiteY634" fmla="*/ 2136329 h 6853615"/>
              <a:gd name="connsiteX635" fmla="*/ 2626724 w 12192892"/>
              <a:gd name="connsiteY635" fmla="*/ 1726602 h 6853615"/>
              <a:gd name="connsiteX636" fmla="*/ 3043716 w 12192892"/>
              <a:gd name="connsiteY636" fmla="*/ 1726602 h 6853615"/>
              <a:gd name="connsiteX637" fmla="*/ 3043716 w 12192892"/>
              <a:gd name="connsiteY637" fmla="*/ 2136329 h 6853615"/>
              <a:gd name="connsiteX638" fmla="*/ 2608874 w 12192892"/>
              <a:gd name="connsiteY638" fmla="*/ 2136329 h 6853615"/>
              <a:gd name="connsiteX639" fmla="*/ 2191883 w 12192892"/>
              <a:gd name="connsiteY639" fmla="*/ 2136329 h 6853615"/>
              <a:gd name="connsiteX640" fmla="*/ 2191883 w 12192892"/>
              <a:gd name="connsiteY640" fmla="*/ 1726602 h 6853615"/>
              <a:gd name="connsiteX641" fmla="*/ 2608874 w 12192892"/>
              <a:gd name="connsiteY641" fmla="*/ 1726602 h 6853615"/>
              <a:gd name="connsiteX642" fmla="*/ 2608874 w 12192892"/>
              <a:gd name="connsiteY642" fmla="*/ 2136329 h 6853615"/>
              <a:gd name="connsiteX643" fmla="*/ 2174210 w 12192892"/>
              <a:gd name="connsiteY643" fmla="*/ 2136329 h 6853615"/>
              <a:gd name="connsiteX644" fmla="*/ 1757040 w 12192892"/>
              <a:gd name="connsiteY644" fmla="*/ 2136329 h 6853615"/>
              <a:gd name="connsiteX645" fmla="*/ 1757040 w 12192892"/>
              <a:gd name="connsiteY645" fmla="*/ 1726602 h 6853615"/>
              <a:gd name="connsiteX646" fmla="*/ 2174210 w 12192892"/>
              <a:gd name="connsiteY646" fmla="*/ 1726602 h 6853615"/>
              <a:gd name="connsiteX647" fmla="*/ 2174210 w 12192892"/>
              <a:gd name="connsiteY647" fmla="*/ 2136329 h 6853615"/>
              <a:gd name="connsiteX648" fmla="*/ 2174210 w 12192892"/>
              <a:gd name="connsiteY648" fmla="*/ 2153868 h 6853615"/>
              <a:gd name="connsiteX649" fmla="*/ 2174210 w 12192892"/>
              <a:gd name="connsiteY649" fmla="*/ 2563594 h 6853615"/>
              <a:gd name="connsiteX650" fmla="*/ 1757040 w 12192892"/>
              <a:gd name="connsiteY650" fmla="*/ 2563594 h 6853615"/>
              <a:gd name="connsiteX651" fmla="*/ 1757040 w 12192892"/>
              <a:gd name="connsiteY651" fmla="*/ 2153868 h 6853615"/>
              <a:gd name="connsiteX652" fmla="*/ 2174210 w 12192892"/>
              <a:gd name="connsiteY652" fmla="*/ 2153868 h 6853615"/>
              <a:gd name="connsiteX653" fmla="*/ 2174210 w 12192892"/>
              <a:gd name="connsiteY653" fmla="*/ 2580958 h 6853615"/>
              <a:gd name="connsiteX654" fmla="*/ 2174210 w 12192892"/>
              <a:gd name="connsiteY654" fmla="*/ 2990684 h 6853615"/>
              <a:gd name="connsiteX655" fmla="*/ 1757040 w 12192892"/>
              <a:gd name="connsiteY655" fmla="*/ 2990684 h 6853615"/>
              <a:gd name="connsiteX656" fmla="*/ 1757040 w 12192892"/>
              <a:gd name="connsiteY656" fmla="*/ 2580958 h 6853615"/>
              <a:gd name="connsiteX657" fmla="*/ 2174210 w 12192892"/>
              <a:gd name="connsiteY657" fmla="*/ 2580958 h 6853615"/>
              <a:gd name="connsiteX658" fmla="*/ 2174210 w 12192892"/>
              <a:gd name="connsiteY658" fmla="*/ 3008224 h 6853615"/>
              <a:gd name="connsiteX659" fmla="*/ 2174210 w 12192892"/>
              <a:gd name="connsiteY659" fmla="*/ 3417950 h 6853615"/>
              <a:gd name="connsiteX660" fmla="*/ 1757040 w 12192892"/>
              <a:gd name="connsiteY660" fmla="*/ 3417950 h 6853615"/>
              <a:gd name="connsiteX661" fmla="*/ 1757040 w 12192892"/>
              <a:gd name="connsiteY661" fmla="*/ 3008224 h 6853615"/>
              <a:gd name="connsiteX662" fmla="*/ 2174210 w 12192892"/>
              <a:gd name="connsiteY662" fmla="*/ 3008224 h 6853615"/>
              <a:gd name="connsiteX663" fmla="*/ 2174210 w 12192892"/>
              <a:gd name="connsiteY663" fmla="*/ 3435490 h 6853615"/>
              <a:gd name="connsiteX664" fmla="*/ 2174210 w 12192892"/>
              <a:gd name="connsiteY664" fmla="*/ 3845216 h 6853615"/>
              <a:gd name="connsiteX665" fmla="*/ 1757040 w 12192892"/>
              <a:gd name="connsiteY665" fmla="*/ 3845216 h 6853615"/>
              <a:gd name="connsiteX666" fmla="*/ 1757040 w 12192892"/>
              <a:gd name="connsiteY666" fmla="*/ 3435490 h 6853615"/>
              <a:gd name="connsiteX667" fmla="*/ 2174210 w 12192892"/>
              <a:gd name="connsiteY667" fmla="*/ 3435490 h 6853615"/>
              <a:gd name="connsiteX668" fmla="*/ 2174210 w 12192892"/>
              <a:gd name="connsiteY668" fmla="*/ 3862755 h 6853615"/>
              <a:gd name="connsiteX669" fmla="*/ 2174210 w 12192892"/>
              <a:gd name="connsiteY669" fmla="*/ 4272482 h 6853615"/>
              <a:gd name="connsiteX670" fmla="*/ 1757040 w 12192892"/>
              <a:gd name="connsiteY670" fmla="*/ 4272482 h 6853615"/>
              <a:gd name="connsiteX671" fmla="*/ 1757040 w 12192892"/>
              <a:gd name="connsiteY671" fmla="*/ 3862755 h 6853615"/>
              <a:gd name="connsiteX672" fmla="*/ 2174210 w 12192892"/>
              <a:gd name="connsiteY672" fmla="*/ 3862755 h 6853615"/>
              <a:gd name="connsiteX673" fmla="*/ 2174210 w 12192892"/>
              <a:gd name="connsiteY673" fmla="*/ 4290021 h 6853615"/>
              <a:gd name="connsiteX674" fmla="*/ 2174210 w 12192892"/>
              <a:gd name="connsiteY674" fmla="*/ 4699748 h 6853615"/>
              <a:gd name="connsiteX675" fmla="*/ 1757040 w 12192892"/>
              <a:gd name="connsiteY675" fmla="*/ 4699748 h 6853615"/>
              <a:gd name="connsiteX676" fmla="*/ 1757040 w 12192892"/>
              <a:gd name="connsiteY676" fmla="*/ 4290021 h 6853615"/>
              <a:gd name="connsiteX677" fmla="*/ 2174210 w 12192892"/>
              <a:gd name="connsiteY677" fmla="*/ 4290021 h 6853615"/>
              <a:gd name="connsiteX678" fmla="*/ 2174210 w 12192892"/>
              <a:gd name="connsiteY678" fmla="*/ 4717287 h 6853615"/>
              <a:gd name="connsiteX679" fmla="*/ 2174210 w 12192892"/>
              <a:gd name="connsiteY679" fmla="*/ 5127013 h 6853615"/>
              <a:gd name="connsiteX680" fmla="*/ 1757040 w 12192892"/>
              <a:gd name="connsiteY680" fmla="*/ 5127013 h 6853615"/>
              <a:gd name="connsiteX681" fmla="*/ 1757040 w 12192892"/>
              <a:gd name="connsiteY681" fmla="*/ 4717287 h 6853615"/>
              <a:gd name="connsiteX682" fmla="*/ 2174210 w 12192892"/>
              <a:gd name="connsiteY682" fmla="*/ 4717287 h 6853615"/>
              <a:gd name="connsiteX683" fmla="*/ 2191883 w 12192892"/>
              <a:gd name="connsiteY683" fmla="*/ 4717287 h 6853615"/>
              <a:gd name="connsiteX684" fmla="*/ 2608874 w 12192892"/>
              <a:gd name="connsiteY684" fmla="*/ 4717287 h 6853615"/>
              <a:gd name="connsiteX685" fmla="*/ 2608874 w 12192892"/>
              <a:gd name="connsiteY685" fmla="*/ 5127013 h 6853615"/>
              <a:gd name="connsiteX686" fmla="*/ 2191883 w 12192892"/>
              <a:gd name="connsiteY686" fmla="*/ 5127013 h 6853615"/>
              <a:gd name="connsiteX687" fmla="*/ 2191883 w 12192892"/>
              <a:gd name="connsiteY687" fmla="*/ 4717287 h 6853615"/>
              <a:gd name="connsiteX688" fmla="*/ 2626724 w 12192892"/>
              <a:gd name="connsiteY688" fmla="*/ 4717287 h 6853615"/>
              <a:gd name="connsiteX689" fmla="*/ 3043716 w 12192892"/>
              <a:gd name="connsiteY689" fmla="*/ 4717287 h 6853615"/>
              <a:gd name="connsiteX690" fmla="*/ 3043716 w 12192892"/>
              <a:gd name="connsiteY690" fmla="*/ 5127013 h 6853615"/>
              <a:gd name="connsiteX691" fmla="*/ 2626724 w 12192892"/>
              <a:gd name="connsiteY691" fmla="*/ 5127013 h 6853615"/>
              <a:gd name="connsiteX692" fmla="*/ 2626724 w 12192892"/>
              <a:gd name="connsiteY692" fmla="*/ 4717287 h 6853615"/>
              <a:gd name="connsiteX693" fmla="*/ 3061567 w 12192892"/>
              <a:gd name="connsiteY693" fmla="*/ 4717287 h 6853615"/>
              <a:gd name="connsiteX694" fmla="*/ 3478737 w 12192892"/>
              <a:gd name="connsiteY694" fmla="*/ 4717287 h 6853615"/>
              <a:gd name="connsiteX695" fmla="*/ 3478737 w 12192892"/>
              <a:gd name="connsiteY695" fmla="*/ 5127013 h 6853615"/>
              <a:gd name="connsiteX696" fmla="*/ 3061567 w 12192892"/>
              <a:gd name="connsiteY696" fmla="*/ 5127013 h 6853615"/>
              <a:gd name="connsiteX697" fmla="*/ 3061567 w 12192892"/>
              <a:gd name="connsiteY697" fmla="*/ 4717287 h 6853615"/>
              <a:gd name="connsiteX698" fmla="*/ 3496409 w 12192892"/>
              <a:gd name="connsiteY698" fmla="*/ 4717287 h 6853615"/>
              <a:gd name="connsiteX699" fmla="*/ 3913400 w 12192892"/>
              <a:gd name="connsiteY699" fmla="*/ 4717287 h 6853615"/>
              <a:gd name="connsiteX700" fmla="*/ 3913400 w 12192892"/>
              <a:gd name="connsiteY700" fmla="*/ 5127013 h 6853615"/>
              <a:gd name="connsiteX701" fmla="*/ 3496409 w 12192892"/>
              <a:gd name="connsiteY701" fmla="*/ 5127013 h 6853615"/>
              <a:gd name="connsiteX702" fmla="*/ 3496409 w 12192892"/>
              <a:gd name="connsiteY702" fmla="*/ 4717287 h 6853615"/>
              <a:gd name="connsiteX703" fmla="*/ 3931251 w 12192892"/>
              <a:gd name="connsiteY703" fmla="*/ 4717287 h 6853615"/>
              <a:gd name="connsiteX704" fmla="*/ 4348421 w 12192892"/>
              <a:gd name="connsiteY704" fmla="*/ 4717287 h 6853615"/>
              <a:gd name="connsiteX705" fmla="*/ 4348421 w 12192892"/>
              <a:gd name="connsiteY705" fmla="*/ 5127013 h 6853615"/>
              <a:gd name="connsiteX706" fmla="*/ 3931251 w 12192892"/>
              <a:gd name="connsiteY706" fmla="*/ 5127013 h 6853615"/>
              <a:gd name="connsiteX707" fmla="*/ 3931251 w 12192892"/>
              <a:gd name="connsiteY707" fmla="*/ 4717287 h 6853615"/>
              <a:gd name="connsiteX708" fmla="*/ 4366093 w 12192892"/>
              <a:gd name="connsiteY708" fmla="*/ 4717287 h 6853615"/>
              <a:gd name="connsiteX709" fmla="*/ 4783085 w 12192892"/>
              <a:gd name="connsiteY709" fmla="*/ 4717287 h 6853615"/>
              <a:gd name="connsiteX710" fmla="*/ 4783085 w 12192892"/>
              <a:gd name="connsiteY710" fmla="*/ 5127013 h 6853615"/>
              <a:gd name="connsiteX711" fmla="*/ 4366093 w 12192892"/>
              <a:gd name="connsiteY711" fmla="*/ 5127013 h 6853615"/>
              <a:gd name="connsiteX712" fmla="*/ 4366093 w 12192892"/>
              <a:gd name="connsiteY712" fmla="*/ 4717287 h 6853615"/>
              <a:gd name="connsiteX713" fmla="*/ 4800756 w 12192892"/>
              <a:gd name="connsiteY713" fmla="*/ 4717287 h 6853615"/>
              <a:gd name="connsiteX714" fmla="*/ 5217748 w 12192892"/>
              <a:gd name="connsiteY714" fmla="*/ 4717287 h 6853615"/>
              <a:gd name="connsiteX715" fmla="*/ 5217748 w 12192892"/>
              <a:gd name="connsiteY715" fmla="*/ 5127013 h 6853615"/>
              <a:gd name="connsiteX716" fmla="*/ 4800756 w 12192892"/>
              <a:gd name="connsiteY716" fmla="*/ 5127013 h 6853615"/>
              <a:gd name="connsiteX717" fmla="*/ 4800756 w 12192892"/>
              <a:gd name="connsiteY717" fmla="*/ 4717287 h 6853615"/>
              <a:gd name="connsiteX718" fmla="*/ 5235598 w 12192892"/>
              <a:gd name="connsiteY718" fmla="*/ 4717287 h 6853615"/>
              <a:gd name="connsiteX719" fmla="*/ 5652769 w 12192892"/>
              <a:gd name="connsiteY719" fmla="*/ 4717287 h 6853615"/>
              <a:gd name="connsiteX720" fmla="*/ 5652769 w 12192892"/>
              <a:gd name="connsiteY720" fmla="*/ 5127013 h 6853615"/>
              <a:gd name="connsiteX721" fmla="*/ 5235598 w 12192892"/>
              <a:gd name="connsiteY721" fmla="*/ 5127013 h 6853615"/>
              <a:gd name="connsiteX722" fmla="*/ 5235598 w 12192892"/>
              <a:gd name="connsiteY722" fmla="*/ 4717287 h 6853615"/>
              <a:gd name="connsiteX723" fmla="*/ 5670441 w 12192892"/>
              <a:gd name="connsiteY723" fmla="*/ 4717287 h 6853615"/>
              <a:gd name="connsiteX724" fmla="*/ 6087432 w 12192892"/>
              <a:gd name="connsiteY724" fmla="*/ 4717287 h 6853615"/>
              <a:gd name="connsiteX725" fmla="*/ 6087432 w 12192892"/>
              <a:gd name="connsiteY725" fmla="*/ 5127013 h 6853615"/>
              <a:gd name="connsiteX726" fmla="*/ 5670441 w 12192892"/>
              <a:gd name="connsiteY726" fmla="*/ 5127013 h 6853615"/>
              <a:gd name="connsiteX727" fmla="*/ 5670441 w 12192892"/>
              <a:gd name="connsiteY727" fmla="*/ 4717287 h 6853615"/>
              <a:gd name="connsiteX728" fmla="*/ 6105282 w 12192892"/>
              <a:gd name="connsiteY728" fmla="*/ 4717287 h 6853615"/>
              <a:gd name="connsiteX729" fmla="*/ 6522453 w 12192892"/>
              <a:gd name="connsiteY729" fmla="*/ 4717287 h 6853615"/>
              <a:gd name="connsiteX730" fmla="*/ 6522453 w 12192892"/>
              <a:gd name="connsiteY730" fmla="*/ 5127013 h 6853615"/>
              <a:gd name="connsiteX731" fmla="*/ 6105282 w 12192892"/>
              <a:gd name="connsiteY731" fmla="*/ 5127013 h 6853615"/>
              <a:gd name="connsiteX732" fmla="*/ 6105282 w 12192892"/>
              <a:gd name="connsiteY732" fmla="*/ 4717287 h 6853615"/>
              <a:gd name="connsiteX733" fmla="*/ 6540125 w 12192892"/>
              <a:gd name="connsiteY733" fmla="*/ 4717287 h 6853615"/>
              <a:gd name="connsiteX734" fmla="*/ 6957116 w 12192892"/>
              <a:gd name="connsiteY734" fmla="*/ 4717287 h 6853615"/>
              <a:gd name="connsiteX735" fmla="*/ 6957116 w 12192892"/>
              <a:gd name="connsiteY735" fmla="*/ 5127013 h 6853615"/>
              <a:gd name="connsiteX736" fmla="*/ 6540125 w 12192892"/>
              <a:gd name="connsiteY736" fmla="*/ 5127013 h 6853615"/>
              <a:gd name="connsiteX737" fmla="*/ 6540125 w 12192892"/>
              <a:gd name="connsiteY737" fmla="*/ 4717287 h 6853615"/>
              <a:gd name="connsiteX738" fmla="*/ 6974967 w 12192892"/>
              <a:gd name="connsiteY738" fmla="*/ 4717287 h 6853615"/>
              <a:gd name="connsiteX739" fmla="*/ 7391958 w 12192892"/>
              <a:gd name="connsiteY739" fmla="*/ 4717287 h 6853615"/>
              <a:gd name="connsiteX740" fmla="*/ 7391958 w 12192892"/>
              <a:gd name="connsiteY740" fmla="*/ 5127013 h 6853615"/>
              <a:gd name="connsiteX741" fmla="*/ 6974967 w 12192892"/>
              <a:gd name="connsiteY741" fmla="*/ 5127013 h 6853615"/>
              <a:gd name="connsiteX742" fmla="*/ 6974967 w 12192892"/>
              <a:gd name="connsiteY742" fmla="*/ 4717287 h 6853615"/>
              <a:gd name="connsiteX743" fmla="*/ 7409809 w 12192892"/>
              <a:gd name="connsiteY743" fmla="*/ 4717287 h 6853615"/>
              <a:gd name="connsiteX744" fmla="*/ 7826979 w 12192892"/>
              <a:gd name="connsiteY744" fmla="*/ 4717287 h 6853615"/>
              <a:gd name="connsiteX745" fmla="*/ 7826979 w 12192892"/>
              <a:gd name="connsiteY745" fmla="*/ 5127013 h 6853615"/>
              <a:gd name="connsiteX746" fmla="*/ 7409809 w 12192892"/>
              <a:gd name="connsiteY746" fmla="*/ 5127013 h 6853615"/>
              <a:gd name="connsiteX747" fmla="*/ 7409809 w 12192892"/>
              <a:gd name="connsiteY747" fmla="*/ 4717287 h 6853615"/>
              <a:gd name="connsiteX748" fmla="*/ 7844651 w 12192892"/>
              <a:gd name="connsiteY748" fmla="*/ 4717287 h 6853615"/>
              <a:gd name="connsiteX749" fmla="*/ 8261642 w 12192892"/>
              <a:gd name="connsiteY749" fmla="*/ 4717287 h 6853615"/>
              <a:gd name="connsiteX750" fmla="*/ 8261642 w 12192892"/>
              <a:gd name="connsiteY750" fmla="*/ 5127013 h 6853615"/>
              <a:gd name="connsiteX751" fmla="*/ 7844651 w 12192892"/>
              <a:gd name="connsiteY751" fmla="*/ 5127013 h 6853615"/>
              <a:gd name="connsiteX752" fmla="*/ 7844651 w 12192892"/>
              <a:gd name="connsiteY752" fmla="*/ 4717287 h 6853615"/>
              <a:gd name="connsiteX753" fmla="*/ 8279493 w 12192892"/>
              <a:gd name="connsiteY753" fmla="*/ 4717287 h 6853615"/>
              <a:gd name="connsiteX754" fmla="*/ 8696663 w 12192892"/>
              <a:gd name="connsiteY754" fmla="*/ 4717287 h 6853615"/>
              <a:gd name="connsiteX755" fmla="*/ 8696663 w 12192892"/>
              <a:gd name="connsiteY755" fmla="*/ 5127013 h 6853615"/>
              <a:gd name="connsiteX756" fmla="*/ 8279493 w 12192892"/>
              <a:gd name="connsiteY756" fmla="*/ 5127013 h 6853615"/>
              <a:gd name="connsiteX757" fmla="*/ 8279493 w 12192892"/>
              <a:gd name="connsiteY757" fmla="*/ 4717287 h 6853615"/>
              <a:gd name="connsiteX758" fmla="*/ 8714335 w 12192892"/>
              <a:gd name="connsiteY758" fmla="*/ 4717287 h 6853615"/>
              <a:gd name="connsiteX759" fmla="*/ 9131326 w 12192892"/>
              <a:gd name="connsiteY759" fmla="*/ 4717287 h 6853615"/>
              <a:gd name="connsiteX760" fmla="*/ 9131326 w 12192892"/>
              <a:gd name="connsiteY760" fmla="*/ 5127013 h 6853615"/>
              <a:gd name="connsiteX761" fmla="*/ 8714335 w 12192892"/>
              <a:gd name="connsiteY761" fmla="*/ 5127013 h 6853615"/>
              <a:gd name="connsiteX762" fmla="*/ 8714335 w 12192892"/>
              <a:gd name="connsiteY762" fmla="*/ 4717287 h 6853615"/>
              <a:gd name="connsiteX763" fmla="*/ 9148999 w 12192892"/>
              <a:gd name="connsiteY763" fmla="*/ 4717287 h 6853615"/>
              <a:gd name="connsiteX764" fmla="*/ 9565990 w 12192892"/>
              <a:gd name="connsiteY764" fmla="*/ 4717287 h 6853615"/>
              <a:gd name="connsiteX765" fmla="*/ 9565990 w 12192892"/>
              <a:gd name="connsiteY765" fmla="*/ 5127013 h 6853615"/>
              <a:gd name="connsiteX766" fmla="*/ 9148999 w 12192892"/>
              <a:gd name="connsiteY766" fmla="*/ 5127013 h 6853615"/>
              <a:gd name="connsiteX767" fmla="*/ 9148999 w 12192892"/>
              <a:gd name="connsiteY767" fmla="*/ 4717287 h 6853615"/>
              <a:gd name="connsiteX768" fmla="*/ 9583840 w 12192892"/>
              <a:gd name="connsiteY768" fmla="*/ 4717287 h 6853615"/>
              <a:gd name="connsiteX769" fmla="*/ 10001010 w 12192892"/>
              <a:gd name="connsiteY769" fmla="*/ 4717287 h 6853615"/>
              <a:gd name="connsiteX770" fmla="*/ 10001010 w 12192892"/>
              <a:gd name="connsiteY770" fmla="*/ 5127013 h 6853615"/>
              <a:gd name="connsiteX771" fmla="*/ 9583840 w 12192892"/>
              <a:gd name="connsiteY771" fmla="*/ 5127013 h 6853615"/>
              <a:gd name="connsiteX772" fmla="*/ 9583840 w 12192892"/>
              <a:gd name="connsiteY772" fmla="*/ 4717287 h 6853615"/>
              <a:gd name="connsiteX773" fmla="*/ 10018682 w 12192892"/>
              <a:gd name="connsiteY773" fmla="*/ 4717287 h 6853615"/>
              <a:gd name="connsiteX774" fmla="*/ 10435673 w 12192892"/>
              <a:gd name="connsiteY774" fmla="*/ 4717287 h 6853615"/>
              <a:gd name="connsiteX775" fmla="*/ 10435673 w 12192892"/>
              <a:gd name="connsiteY775" fmla="*/ 5127013 h 6853615"/>
              <a:gd name="connsiteX776" fmla="*/ 10018682 w 12192892"/>
              <a:gd name="connsiteY776" fmla="*/ 5127013 h 6853615"/>
              <a:gd name="connsiteX777" fmla="*/ 10018682 w 12192892"/>
              <a:gd name="connsiteY777" fmla="*/ 4717287 h 6853615"/>
              <a:gd name="connsiteX778" fmla="*/ 10018682 w 12192892"/>
              <a:gd name="connsiteY778" fmla="*/ 4699748 h 6853615"/>
              <a:gd name="connsiteX779" fmla="*/ 10018682 w 12192892"/>
              <a:gd name="connsiteY779" fmla="*/ 4290021 h 6853615"/>
              <a:gd name="connsiteX780" fmla="*/ 10435673 w 12192892"/>
              <a:gd name="connsiteY780" fmla="*/ 4290021 h 6853615"/>
              <a:gd name="connsiteX781" fmla="*/ 10435673 w 12192892"/>
              <a:gd name="connsiteY781" fmla="*/ 4699748 h 6853615"/>
              <a:gd name="connsiteX782" fmla="*/ 10018682 w 12192892"/>
              <a:gd name="connsiteY782" fmla="*/ 4699748 h 6853615"/>
              <a:gd name="connsiteX783" fmla="*/ 10018682 w 12192892"/>
              <a:gd name="connsiteY783" fmla="*/ 4272482 h 6853615"/>
              <a:gd name="connsiteX784" fmla="*/ 10018682 w 12192892"/>
              <a:gd name="connsiteY784" fmla="*/ 3862755 h 6853615"/>
              <a:gd name="connsiteX785" fmla="*/ 10435673 w 12192892"/>
              <a:gd name="connsiteY785" fmla="*/ 3862755 h 6853615"/>
              <a:gd name="connsiteX786" fmla="*/ 10435673 w 12192892"/>
              <a:gd name="connsiteY786" fmla="*/ 4272482 h 6853615"/>
              <a:gd name="connsiteX787" fmla="*/ 10018682 w 12192892"/>
              <a:gd name="connsiteY787" fmla="*/ 4272482 h 6853615"/>
              <a:gd name="connsiteX788" fmla="*/ 10018682 w 12192892"/>
              <a:gd name="connsiteY788" fmla="*/ 3845216 h 6853615"/>
              <a:gd name="connsiteX789" fmla="*/ 10018682 w 12192892"/>
              <a:gd name="connsiteY789" fmla="*/ 3435490 h 6853615"/>
              <a:gd name="connsiteX790" fmla="*/ 10435673 w 12192892"/>
              <a:gd name="connsiteY790" fmla="*/ 3435490 h 6853615"/>
              <a:gd name="connsiteX791" fmla="*/ 10435673 w 12192892"/>
              <a:gd name="connsiteY791" fmla="*/ 3845216 h 6853615"/>
              <a:gd name="connsiteX792" fmla="*/ 10018682 w 12192892"/>
              <a:gd name="connsiteY792" fmla="*/ 3845216 h 6853615"/>
              <a:gd name="connsiteX793" fmla="*/ 10018682 w 12192892"/>
              <a:gd name="connsiteY793" fmla="*/ 3417950 h 6853615"/>
              <a:gd name="connsiteX794" fmla="*/ 10018682 w 12192892"/>
              <a:gd name="connsiteY794" fmla="*/ 3008224 h 6853615"/>
              <a:gd name="connsiteX795" fmla="*/ 10435673 w 12192892"/>
              <a:gd name="connsiteY795" fmla="*/ 3008224 h 6853615"/>
              <a:gd name="connsiteX796" fmla="*/ 10435673 w 12192892"/>
              <a:gd name="connsiteY796" fmla="*/ 3417950 h 6853615"/>
              <a:gd name="connsiteX797" fmla="*/ 10018682 w 12192892"/>
              <a:gd name="connsiteY797" fmla="*/ 3417950 h 6853615"/>
              <a:gd name="connsiteX798" fmla="*/ 10018682 w 12192892"/>
              <a:gd name="connsiteY798" fmla="*/ 2990684 h 6853615"/>
              <a:gd name="connsiteX799" fmla="*/ 10018682 w 12192892"/>
              <a:gd name="connsiteY799" fmla="*/ 2580958 h 6853615"/>
              <a:gd name="connsiteX800" fmla="*/ 10435673 w 12192892"/>
              <a:gd name="connsiteY800" fmla="*/ 2580958 h 6853615"/>
              <a:gd name="connsiteX801" fmla="*/ 10435673 w 12192892"/>
              <a:gd name="connsiteY801" fmla="*/ 2990684 h 6853615"/>
              <a:gd name="connsiteX802" fmla="*/ 10018682 w 12192892"/>
              <a:gd name="connsiteY802" fmla="*/ 2990684 h 6853615"/>
              <a:gd name="connsiteX803" fmla="*/ 10018682 w 12192892"/>
              <a:gd name="connsiteY803" fmla="*/ 2563419 h 6853615"/>
              <a:gd name="connsiteX804" fmla="*/ 10018682 w 12192892"/>
              <a:gd name="connsiteY804" fmla="*/ 2153868 h 6853615"/>
              <a:gd name="connsiteX805" fmla="*/ 10435673 w 12192892"/>
              <a:gd name="connsiteY805" fmla="*/ 2153868 h 6853615"/>
              <a:gd name="connsiteX806" fmla="*/ 10435673 w 12192892"/>
              <a:gd name="connsiteY806" fmla="*/ 2563594 h 6853615"/>
              <a:gd name="connsiteX807" fmla="*/ 10018682 w 12192892"/>
              <a:gd name="connsiteY807" fmla="*/ 2563594 h 6853615"/>
              <a:gd name="connsiteX808" fmla="*/ 10018682 w 12192892"/>
              <a:gd name="connsiteY808" fmla="*/ 2136329 h 6853615"/>
              <a:gd name="connsiteX809" fmla="*/ 10018682 w 12192892"/>
              <a:gd name="connsiteY809" fmla="*/ 1726602 h 6853615"/>
              <a:gd name="connsiteX810" fmla="*/ 10435673 w 12192892"/>
              <a:gd name="connsiteY810" fmla="*/ 1726602 h 6853615"/>
              <a:gd name="connsiteX811" fmla="*/ 10435673 w 12192892"/>
              <a:gd name="connsiteY811" fmla="*/ 2136329 h 6853615"/>
              <a:gd name="connsiteX812" fmla="*/ 10018682 w 12192892"/>
              <a:gd name="connsiteY812" fmla="*/ 2136329 h 6853615"/>
              <a:gd name="connsiteX813" fmla="*/ 10018682 w 12192892"/>
              <a:gd name="connsiteY813" fmla="*/ 1709063 h 6853615"/>
              <a:gd name="connsiteX814" fmla="*/ 10018682 w 12192892"/>
              <a:gd name="connsiteY814" fmla="*/ 1299337 h 6853615"/>
              <a:gd name="connsiteX815" fmla="*/ 10435673 w 12192892"/>
              <a:gd name="connsiteY815" fmla="*/ 1299337 h 6853615"/>
              <a:gd name="connsiteX816" fmla="*/ 10435673 w 12192892"/>
              <a:gd name="connsiteY816" fmla="*/ 1709063 h 6853615"/>
              <a:gd name="connsiteX817" fmla="*/ 10018682 w 12192892"/>
              <a:gd name="connsiteY817" fmla="*/ 1709063 h 6853615"/>
              <a:gd name="connsiteX818" fmla="*/ 10001010 w 12192892"/>
              <a:gd name="connsiteY818" fmla="*/ 1709063 h 6853615"/>
              <a:gd name="connsiteX819" fmla="*/ 9583840 w 12192892"/>
              <a:gd name="connsiteY819" fmla="*/ 1709063 h 6853615"/>
              <a:gd name="connsiteX820" fmla="*/ 9583840 w 12192892"/>
              <a:gd name="connsiteY820" fmla="*/ 1299337 h 6853615"/>
              <a:gd name="connsiteX821" fmla="*/ 10001010 w 12192892"/>
              <a:gd name="connsiteY821" fmla="*/ 1299337 h 6853615"/>
              <a:gd name="connsiteX822" fmla="*/ 10001010 w 12192892"/>
              <a:gd name="connsiteY822" fmla="*/ 1709063 h 6853615"/>
              <a:gd name="connsiteX823" fmla="*/ 9566169 w 12192892"/>
              <a:gd name="connsiteY823" fmla="*/ 1709063 h 6853615"/>
              <a:gd name="connsiteX824" fmla="*/ 9149176 w 12192892"/>
              <a:gd name="connsiteY824" fmla="*/ 1709063 h 6853615"/>
              <a:gd name="connsiteX825" fmla="*/ 9149176 w 12192892"/>
              <a:gd name="connsiteY825" fmla="*/ 1299337 h 6853615"/>
              <a:gd name="connsiteX826" fmla="*/ 9566169 w 12192892"/>
              <a:gd name="connsiteY826" fmla="*/ 1299337 h 6853615"/>
              <a:gd name="connsiteX827" fmla="*/ 9566169 w 12192892"/>
              <a:gd name="connsiteY827" fmla="*/ 1709063 h 6853615"/>
              <a:gd name="connsiteX828" fmla="*/ 9131326 w 12192892"/>
              <a:gd name="connsiteY828" fmla="*/ 1709063 h 6853615"/>
              <a:gd name="connsiteX829" fmla="*/ 8714335 w 12192892"/>
              <a:gd name="connsiteY829" fmla="*/ 1709063 h 6853615"/>
              <a:gd name="connsiteX830" fmla="*/ 8714335 w 12192892"/>
              <a:gd name="connsiteY830" fmla="*/ 1299337 h 6853615"/>
              <a:gd name="connsiteX831" fmla="*/ 9131326 w 12192892"/>
              <a:gd name="connsiteY831" fmla="*/ 1299337 h 6853615"/>
              <a:gd name="connsiteX832" fmla="*/ 9131326 w 12192892"/>
              <a:gd name="connsiteY832" fmla="*/ 1709063 h 6853615"/>
              <a:gd name="connsiteX833" fmla="*/ 8696484 w 12192892"/>
              <a:gd name="connsiteY833" fmla="*/ 1709063 h 6853615"/>
              <a:gd name="connsiteX834" fmla="*/ 8279314 w 12192892"/>
              <a:gd name="connsiteY834" fmla="*/ 1709063 h 6853615"/>
              <a:gd name="connsiteX835" fmla="*/ 8279314 w 12192892"/>
              <a:gd name="connsiteY835" fmla="*/ 1299337 h 6853615"/>
              <a:gd name="connsiteX836" fmla="*/ 8696484 w 12192892"/>
              <a:gd name="connsiteY836" fmla="*/ 1299337 h 6853615"/>
              <a:gd name="connsiteX837" fmla="*/ 8696484 w 12192892"/>
              <a:gd name="connsiteY837" fmla="*/ 1709063 h 6853615"/>
              <a:gd name="connsiteX838" fmla="*/ 8261642 w 12192892"/>
              <a:gd name="connsiteY838" fmla="*/ 1709063 h 6853615"/>
              <a:gd name="connsiteX839" fmla="*/ 7844651 w 12192892"/>
              <a:gd name="connsiteY839" fmla="*/ 1709063 h 6853615"/>
              <a:gd name="connsiteX840" fmla="*/ 7844651 w 12192892"/>
              <a:gd name="connsiteY840" fmla="*/ 1299337 h 6853615"/>
              <a:gd name="connsiteX841" fmla="*/ 8261642 w 12192892"/>
              <a:gd name="connsiteY841" fmla="*/ 1299337 h 6853615"/>
              <a:gd name="connsiteX842" fmla="*/ 8261642 w 12192892"/>
              <a:gd name="connsiteY842" fmla="*/ 1709063 h 6853615"/>
              <a:gd name="connsiteX843" fmla="*/ 7826800 w 12192892"/>
              <a:gd name="connsiteY843" fmla="*/ 1709063 h 6853615"/>
              <a:gd name="connsiteX844" fmla="*/ 7409809 w 12192892"/>
              <a:gd name="connsiteY844" fmla="*/ 1709063 h 6853615"/>
              <a:gd name="connsiteX845" fmla="*/ 7409809 w 12192892"/>
              <a:gd name="connsiteY845" fmla="*/ 1299337 h 6853615"/>
              <a:gd name="connsiteX846" fmla="*/ 7826979 w 12192892"/>
              <a:gd name="connsiteY846" fmla="*/ 1299337 h 6853615"/>
              <a:gd name="connsiteX847" fmla="*/ 7826979 w 12192892"/>
              <a:gd name="connsiteY847" fmla="*/ 1709063 h 6853615"/>
              <a:gd name="connsiteX848" fmla="*/ 7391958 w 12192892"/>
              <a:gd name="connsiteY848" fmla="*/ 1709063 h 6853615"/>
              <a:gd name="connsiteX849" fmla="*/ 6974967 w 12192892"/>
              <a:gd name="connsiteY849" fmla="*/ 1709063 h 6853615"/>
              <a:gd name="connsiteX850" fmla="*/ 6974967 w 12192892"/>
              <a:gd name="connsiteY850" fmla="*/ 1299337 h 6853615"/>
              <a:gd name="connsiteX851" fmla="*/ 7391958 w 12192892"/>
              <a:gd name="connsiteY851" fmla="*/ 1299337 h 6853615"/>
              <a:gd name="connsiteX852" fmla="*/ 7391958 w 12192892"/>
              <a:gd name="connsiteY852" fmla="*/ 1709063 h 6853615"/>
              <a:gd name="connsiteX853" fmla="*/ 6957295 w 12192892"/>
              <a:gd name="connsiteY853" fmla="*/ 1709063 h 6853615"/>
              <a:gd name="connsiteX854" fmla="*/ 6540303 w 12192892"/>
              <a:gd name="connsiteY854" fmla="*/ 1709063 h 6853615"/>
              <a:gd name="connsiteX855" fmla="*/ 6540303 w 12192892"/>
              <a:gd name="connsiteY855" fmla="*/ 1299337 h 6853615"/>
              <a:gd name="connsiteX856" fmla="*/ 6957295 w 12192892"/>
              <a:gd name="connsiteY856" fmla="*/ 1299337 h 6853615"/>
              <a:gd name="connsiteX857" fmla="*/ 6957295 w 12192892"/>
              <a:gd name="connsiteY857" fmla="*/ 1709063 h 6853615"/>
              <a:gd name="connsiteX858" fmla="*/ 6522453 w 12192892"/>
              <a:gd name="connsiteY858" fmla="*/ 1709063 h 6853615"/>
              <a:gd name="connsiteX859" fmla="*/ 6105282 w 12192892"/>
              <a:gd name="connsiteY859" fmla="*/ 1709063 h 6853615"/>
              <a:gd name="connsiteX860" fmla="*/ 6105282 w 12192892"/>
              <a:gd name="connsiteY860" fmla="*/ 1299337 h 6853615"/>
              <a:gd name="connsiteX861" fmla="*/ 6522453 w 12192892"/>
              <a:gd name="connsiteY861" fmla="*/ 1299337 h 6853615"/>
              <a:gd name="connsiteX862" fmla="*/ 6522453 w 12192892"/>
              <a:gd name="connsiteY862" fmla="*/ 1709063 h 6853615"/>
              <a:gd name="connsiteX863" fmla="*/ 6087610 w 12192892"/>
              <a:gd name="connsiteY863" fmla="*/ 1709063 h 6853615"/>
              <a:gd name="connsiteX864" fmla="*/ 5670619 w 12192892"/>
              <a:gd name="connsiteY864" fmla="*/ 1709063 h 6853615"/>
              <a:gd name="connsiteX865" fmla="*/ 5670619 w 12192892"/>
              <a:gd name="connsiteY865" fmla="*/ 1299337 h 6853615"/>
              <a:gd name="connsiteX866" fmla="*/ 6087610 w 12192892"/>
              <a:gd name="connsiteY866" fmla="*/ 1299337 h 6853615"/>
              <a:gd name="connsiteX867" fmla="*/ 6087610 w 12192892"/>
              <a:gd name="connsiteY867" fmla="*/ 1709063 h 6853615"/>
              <a:gd name="connsiteX868" fmla="*/ 5652769 w 12192892"/>
              <a:gd name="connsiteY868" fmla="*/ 1709063 h 6853615"/>
              <a:gd name="connsiteX869" fmla="*/ 5235598 w 12192892"/>
              <a:gd name="connsiteY869" fmla="*/ 1709063 h 6853615"/>
              <a:gd name="connsiteX870" fmla="*/ 5235598 w 12192892"/>
              <a:gd name="connsiteY870" fmla="*/ 1299337 h 6853615"/>
              <a:gd name="connsiteX871" fmla="*/ 5652769 w 12192892"/>
              <a:gd name="connsiteY871" fmla="*/ 1299337 h 6853615"/>
              <a:gd name="connsiteX872" fmla="*/ 5652769 w 12192892"/>
              <a:gd name="connsiteY872" fmla="*/ 1709063 h 6853615"/>
              <a:gd name="connsiteX873" fmla="*/ 5217926 w 12192892"/>
              <a:gd name="connsiteY873" fmla="*/ 1709063 h 6853615"/>
              <a:gd name="connsiteX874" fmla="*/ 4800935 w 12192892"/>
              <a:gd name="connsiteY874" fmla="*/ 1709063 h 6853615"/>
              <a:gd name="connsiteX875" fmla="*/ 4800935 w 12192892"/>
              <a:gd name="connsiteY875" fmla="*/ 1299337 h 6853615"/>
              <a:gd name="connsiteX876" fmla="*/ 5217926 w 12192892"/>
              <a:gd name="connsiteY876" fmla="*/ 1299337 h 6853615"/>
              <a:gd name="connsiteX877" fmla="*/ 5217926 w 12192892"/>
              <a:gd name="connsiteY877" fmla="*/ 1709063 h 6853615"/>
              <a:gd name="connsiteX878" fmla="*/ 4783085 w 12192892"/>
              <a:gd name="connsiteY878" fmla="*/ 1709063 h 6853615"/>
              <a:gd name="connsiteX879" fmla="*/ 4366093 w 12192892"/>
              <a:gd name="connsiteY879" fmla="*/ 1709063 h 6853615"/>
              <a:gd name="connsiteX880" fmla="*/ 4366093 w 12192892"/>
              <a:gd name="connsiteY880" fmla="*/ 1299337 h 6853615"/>
              <a:gd name="connsiteX881" fmla="*/ 4783085 w 12192892"/>
              <a:gd name="connsiteY881" fmla="*/ 1299337 h 6853615"/>
              <a:gd name="connsiteX882" fmla="*/ 4783085 w 12192892"/>
              <a:gd name="connsiteY882" fmla="*/ 1709063 h 6853615"/>
              <a:gd name="connsiteX883" fmla="*/ 4348242 w 12192892"/>
              <a:gd name="connsiteY883" fmla="*/ 1709063 h 6853615"/>
              <a:gd name="connsiteX884" fmla="*/ 3931072 w 12192892"/>
              <a:gd name="connsiteY884" fmla="*/ 1709063 h 6853615"/>
              <a:gd name="connsiteX885" fmla="*/ 3931072 w 12192892"/>
              <a:gd name="connsiteY885" fmla="*/ 1299337 h 6853615"/>
              <a:gd name="connsiteX886" fmla="*/ 4348242 w 12192892"/>
              <a:gd name="connsiteY886" fmla="*/ 1299337 h 6853615"/>
              <a:gd name="connsiteX887" fmla="*/ 4348242 w 12192892"/>
              <a:gd name="connsiteY887" fmla="*/ 1709063 h 6853615"/>
              <a:gd name="connsiteX888" fmla="*/ 3913400 w 12192892"/>
              <a:gd name="connsiteY888" fmla="*/ 1709063 h 6853615"/>
              <a:gd name="connsiteX889" fmla="*/ 3496409 w 12192892"/>
              <a:gd name="connsiteY889" fmla="*/ 1709063 h 6853615"/>
              <a:gd name="connsiteX890" fmla="*/ 3496409 w 12192892"/>
              <a:gd name="connsiteY890" fmla="*/ 1299337 h 6853615"/>
              <a:gd name="connsiteX891" fmla="*/ 3913400 w 12192892"/>
              <a:gd name="connsiteY891" fmla="*/ 1299337 h 6853615"/>
              <a:gd name="connsiteX892" fmla="*/ 3913400 w 12192892"/>
              <a:gd name="connsiteY892" fmla="*/ 1709063 h 6853615"/>
              <a:gd name="connsiteX893" fmla="*/ 3478558 w 12192892"/>
              <a:gd name="connsiteY893" fmla="*/ 1709063 h 6853615"/>
              <a:gd name="connsiteX894" fmla="*/ 3061388 w 12192892"/>
              <a:gd name="connsiteY894" fmla="*/ 1709063 h 6853615"/>
              <a:gd name="connsiteX895" fmla="*/ 3061388 w 12192892"/>
              <a:gd name="connsiteY895" fmla="*/ 1299337 h 6853615"/>
              <a:gd name="connsiteX896" fmla="*/ 3478558 w 12192892"/>
              <a:gd name="connsiteY896" fmla="*/ 1299337 h 6853615"/>
              <a:gd name="connsiteX897" fmla="*/ 3478558 w 12192892"/>
              <a:gd name="connsiteY897" fmla="*/ 1709063 h 6853615"/>
              <a:gd name="connsiteX898" fmla="*/ 3043716 w 12192892"/>
              <a:gd name="connsiteY898" fmla="*/ 1709063 h 6853615"/>
              <a:gd name="connsiteX899" fmla="*/ 2626724 w 12192892"/>
              <a:gd name="connsiteY899" fmla="*/ 1709063 h 6853615"/>
              <a:gd name="connsiteX900" fmla="*/ 2626724 w 12192892"/>
              <a:gd name="connsiteY900" fmla="*/ 1299337 h 6853615"/>
              <a:gd name="connsiteX901" fmla="*/ 3043716 w 12192892"/>
              <a:gd name="connsiteY901" fmla="*/ 1299337 h 6853615"/>
              <a:gd name="connsiteX902" fmla="*/ 3043716 w 12192892"/>
              <a:gd name="connsiteY902" fmla="*/ 1709063 h 6853615"/>
              <a:gd name="connsiteX903" fmla="*/ 2608874 w 12192892"/>
              <a:gd name="connsiteY903" fmla="*/ 1709063 h 6853615"/>
              <a:gd name="connsiteX904" fmla="*/ 2191883 w 12192892"/>
              <a:gd name="connsiteY904" fmla="*/ 1709063 h 6853615"/>
              <a:gd name="connsiteX905" fmla="*/ 2191883 w 12192892"/>
              <a:gd name="connsiteY905" fmla="*/ 1299337 h 6853615"/>
              <a:gd name="connsiteX906" fmla="*/ 2608874 w 12192892"/>
              <a:gd name="connsiteY906" fmla="*/ 1299337 h 6853615"/>
              <a:gd name="connsiteX907" fmla="*/ 2608874 w 12192892"/>
              <a:gd name="connsiteY907" fmla="*/ 1709063 h 6853615"/>
              <a:gd name="connsiteX908" fmla="*/ 2174210 w 12192892"/>
              <a:gd name="connsiteY908" fmla="*/ 1709063 h 6853615"/>
              <a:gd name="connsiteX909" fmla="*/ 1757040 w 12192892"/>
              <a:gd name="connsiteY909" fmla="*/ 1709063 h 6853615"/>
              <a:gd name="connsiteX910" fmla="*/ 1757040 w 12192892"/>
              <a:gd name="connsiteY910" fmla="*/ 1299337 h 6853615"/>
              <a:gd name="connsiteX911" fmla="*/ 2174210 w 12192892"/>
              <a:gd name="connsiteY911" fmla="*/ 1299337 h 6853615"/>
              <a:gd name="connsiteX912" fmla="*/ 2174210 w 12192892"/>
              <a:gd name="connsiteY912" fmla="*/ 1709063 h 6853615"/>
              <a:gd name="connsiteX913" fmla="*/ 1739368 w 12192892"/>
              <a:gd name="connsiteY913" fmla="*/ 1709063 h 6853615"/>
              <a:gd name="connsiteX914" fmla="*/ 1322198 w 12192892"/>
              <a:gd name="connsiteY914" fmla="*/ 1709063 h 6853615"/>
              <a:gd name="connsiteX915" fmla="*/ 1322198 w 12192892"/>
              <a:gd name="connsiteY915" fmla="*/ 1299337 h 6853615"/>
              <a:gd name="connsiteX916" fmla="*/ 1739190 w 12192892"/>
              <a:gd name="connsiteY916" fmla="*/ 1299337 h 6853615"/>
              <a:gd name="connsiteX917" fmla="*/ 1739190 w 12192892"/>
              <a:gd name="connsiteY917" fmla="*/ 1709063 h 6853615"/>
              <a:gd name="connsiteX918" fmla="*/ 1739368 w 12192892"/>
              <a:gd name="connsiteY918" fmla="*/ 1726602 h 6853615"/>
              <a:gd name="connsiteX919" fmla="*/ 1739368 w 12192892"/>
              <a:gd name="connsiteY919" fmla="*/ 2136329 h 6853615"/>
              <a:gd name="connsiteX920" fmla="*/ 1322198 w 12192892"/>
              <a:gd name="connsiteY920" fmla="*/ 2136329 h 6853615"/>
              <a:gd name="connsiteX921" fmla="*/ 1322198 w 12192892"/>
              <a:gd name="connsiteY921" fmla="*/ 1726602 h 6853615"/>
              <a:gd name="connsiteX922" fmla="*/ 1739368 w 12192892"/>
              <a:gd name="connsiteY922" fmla="*/ 1726602 h 6853615"/>
              <a:gd name="connsiteX923" fmla="*/ 1739368 w 12192892"/>
              <a:gd name="connsiteY923" fmla="*/ 2153868 h 6853615"/>
              <a:gd name="connsiteX924" fmla="*/ 1739368 w 12192892"/>
              <a:gd name="connsiteY924" fmla="*/ 2563594 h 6853615"/>
              <a:gd name="connsiteX925" fmla="*/ 1322198 w 12192892"/>
              <a:gd name="connsiteY925" fmla="*/ 2563594 h 6853615"/>
              <a:gd name="connsiteX926" fmla="*/ 1322198 w 12192892"/>
              <a:gd name="connsiteY926" fmla="*/ 2153868 h 6853615"/>
              <a:gd name="connsiteX927" fmla="*/ 1739368 w 12192892"/>
              <a:gd name="connsiteY927" fmla="*/ 2153868 h 6853615"/>
              <a:gd name="connsiteX928" fmla="*/ 1739368 w 12192892"/>
              <a:gd name="connsiteY928" fmla="*/ 2580958 h 6853615"/>
              <a:gd name="connsiteX929" fmla="*/ 1739368 w 12192892"/>
              <a:gd name="connsiteY929" fmla="*/ 2990684 h 6853615"/>
              <a:gd name="connsiteX930" fmla="*/ 1322198 w 12192892"/>
              <a:gd name="connsiteY930" fmla="*/ 2990684 h 6853615"/>
              <a:gd name="connsiteX931" fmla="*/ 1322198 w 12192892"/>
              <a:gd name="connsiteY931" fmla="*/ 2580958 h 6853615"/>
              <a:gd name="connsiteX932" fmla="*/ 1739368 w 12192892"/>
              <a:gd name="connsiteY932" fmla="*/ 2580958 h 6853615"/>
              <a:gd name="connsiteX933" fmla="*/ 1739368 w 12192892"/>
              <a:gd name="connsiteY933" fmla="*/ 3008224 h 6853615"/>
              <a:gd name="connsiteX934" fmla="*/ 1739368 w 12192892"/>
              <a:gd name="connsiteY934" fmla="*/ 3417950 h 6853615"/>
              <a:gd name="connsiteX935" fmla="*/ 1322198 w 12192892"/>
              <a:gd name="connsiteY935" fmla="*/ 3417950 h 6853615"/>
              <a:gd name="connsiteX936" fmla="*/ 1322198 w 12192892"/>
              <a:gd name="connsiteY936" fmla="*/ 3008224 h 6853615"/>
              <a:gd name="connsiteX937" fmla="*/ 1739368 w 12192892"/>
              <a:gd name="connsiteY937" fmla="*/ 3008224 h 6853615"/>
              <a:gd name="connsiteX938" fmla="*/ 1739368 w 12192892"/>
              <a:gd name="connsiteY938" fmla="*/ 3435490 h 6853615"/>
              <a:gd name="connsiteX939" fmla="*/ 1739368 w 12192892"/>
              <a:gd name="connsiteY939" fmla="*/ 3845216 h 6853615"/>
              <a:gd name="connsiteX940" fmla="*/ 1322198 w 12192892"/>
              <a:gd name="connsiteY940" fmla="*/ 3845216 h 6853615"/>
              <a:gd name="connsiteX941" fmla="*/ 1322198 w 12192892"/>
              <a:gd name="connsiteY941" fmla="*/ 3435490 h 6853615"/>
              <a:gd name="connsiteX942" fmla="*/ 1739368 w 12192892"/>
              <a:gd name="connsiteY942" fmla="*/ 3435490 h 6853615"/>
              <a:gd name="connsiteX943" fmla="*/ 1739368 w 12192892"/>
              <a:gd name="connsiteY943" fmla="*/ 3862755 h 6853615"/>
              <a:gd name="connsiteX944" fmla="*/ 1739368 w 12192892"/>
              <a:gd name="connsiteY944" fmla="*/ 4272482 h 6853615"/>
              <a:gd name="connsiteX945" fmla="*/ 1322198 w 12192892"/>
              <a:gd name="connsiteY945" fmla="*/ 4272482 h 6853615"/>
              <a:gd name="connsiteX946" fmla="*/ 1322198 w 12192892"/>
              <a:gd name="connsiteY946" fmla="*/ 3862755 h 6853615"/>
              <a:gd name="connsiteX947" fmla="*/ 1739368 w 12192892"/>
              <a:gd name="connsiteY947" fmla="*/ 3862755 h 6853615"/>
              <a:gd name="connsiteX948" fmla="*/ 1739368 w 12192892"/>
              <a:gd name="connsiteY948" fmla="*/ 4290021 h 6853615"/>
              <a:gd name="connsiteX949" fmla="*/ 1739368 w 12192892"/>
              <a:gd name="connsiteY949" fmla="*/ 4699748 h 6853615"/>
              <a:gd name="connsiteX950" fmla="*/ 1322198 w 12192892"/>
              <a:gd name="connsiteY950" fmla="*/ 4699748 h 6853615"/>
              <a:gd name="connsiteX951" fmla="*/ 1322198 w 12192892"/>
              <a:gd name="connsiteY951" fmla="*/ 4290021 h 6853615"/>
              <a:gd name="connsiteX952" fmla="*/ 1739368 w 12192892"/>
              <a:gd name="connsiteY952" fmla="*/ 4290021 h 6853615"/>
              <a:gd name="connsiteX953" fmla="*/ 1739368 w 12192892"/>
              <a:gd name="connsiteY953" fmla="*/ 4717287 h 6853615"/>
              <a:gd name="connsiteX954" fmla="*/ 1739368 w 12192892"/>
              <a:gd name="connsiteY954" fmla="*/ 5127013 h 6853615"/>
              <a:gd name="connsiteX955" fmla="*/ 1322198 w 12192892"/>
              <a:gd name="connsiteY955" fmla="*/ 5127013 h 6853615"/>
              <a:gd name="connsiteX956" fmla="*/ 1322198 w 12192892"/>
              <a:gd name="connsiteY956" fmla="*/ 4717287 h 6853615"/>
              <a:gd name="connsiteX957" fmla="*/ 1739368 w 12192892"/>
              <a:gd name="connsiteY957" fmla="*/ 4717287 h 6853615"/>
              <a:gd name="connsiteX958" fmla="*/ 1739368 w 12192892"/>
              <a:gd name="connsiteY958" fmla="*/ 5144553 h 6853615"/>
              <a:gd name="connsiteX959" fmla="*/ 1739368 w 12192892"/>
              <a:gd name="connsiteY959" fmla="*/ 5554279 h 6853615"/>
              <a:gd name="connsiteX960" fmla="*/ 1322198 w 12192892"/>
              <a:gd name="connsiteY960" fmla="*/ 5554279 h 6853615"/>
              <a:gd name="connsiteX961" fmla="*/ 1322198 w 12192892"/>
              <a:gd name="connsiteY961" fmla="*/ 5144553 h 6853615"/>
              <a:gd name="connsiteX962" fmla="*/ 1739368 w 12192892"/>
              <a:gd name="connsiteY962" fmla="*/ 5144553 h 6853615"/>
              <a:gd name="connsiteX963" fmla="*/ 1757040 w 12192892"/>
              <a:gd name="connsiteY963" fmla="*/ 5144553 h 6853615"/>
              <a:gd name="connsiteX964" fmla="*/ 2174210 w 12192892"/>
              <a:gd name="connsiteY964" fmla="*/ 5144553 h 6853615"/>
              <a:gd name="connsiteX965" fmla="*/ 2174210 w 12192892"/>
              <a:gd name="connsiteY965" fmla="*/ 5554279 h 6853615"/>
              <a:gd name="connsiteX966" fmla="*/ 1757040 w 12192892"/>
              <a:gd name="connsiteY966" fmla="*/ 5554279 h 6853615"/>
              <a:gd name="connsiteX967" fmla="*/ 1757040 w 12192892"/>
              <a:gd name="connsiteY967" fmla="*/ 5144553 h 6853615"/>
              <a:gd name="connsiteX968" fmla="*/ 2191883 w 12192892"/>
              <a:gd name="connsiteY968" fmla="*/ 5144553 h 6853615"/>
              <a:gd name="connsiteX969" fmla="*/ 2608874 w 12192892"/>
              <a:gd name="connsiteY969" fmla="*/ 5144553 h 6853615"/>
              <a:gd name="connsiteX970" fmla="*/ 2608874 w 12192892"/>
              <a:gd name="connsiteY970" fmla="*/ 5554279 h 6853615"/>
              <a:gd name="connsiteX971" fmla="*/ 2191883 w 12192892"/>
              <a:gd name="connsiteY971" fmla="*/ 5554279 h 6853615"/>
              <a:gd name="connsiteX972" fmla="*/ 2191883 w 12192892"/>
              <a:gd name="connsiteY972" fmla="*/ 5144553 h 6853615"/>
              <a:gd name="connsiteX973" fmla="*/ 2626724 w 12192892"/>
              <a:gd name="connsiteY973" fmla="*/ 5144553 h 6853615"/>
              <a:gd name="connsiteX974" fmla="*/ 3043716 w 12192892"/>
              <a:gd name="connsiteY974" fmla="*/ 5144553 h 6853615"/>
              <a:gd name="connsiteX975" fmla="*/ 3043716 w 12192892"/>
              <a:gd name="connsiteY975" fmla="*/ 5554279 h 6853615"/>
              <a:gd name="connsiteX976" fmla="*/ 2626724 w 12192892"/>
              <a:gd name="connsiteY976" fmla="*/ 5554279 h 6853615"/>
              <a:gd name="connsiteX977" fmla="*/ 2626724 w 12192892"/>
              <a:gd name="connsiteY977" fmla="*/ 5144553 h 6853615"/>
              <a:gd name="connsiteX978" fmla="*/ 3061567 w 12192892"/>
              <a:gd name="connsiteY978" fmla="*/ 5144553 h 6853615"/>
              <a:gd name="connsiteX979" fmla="*/ 3478737 w 12192892"/>
              <a:gd name="connsiteY979" fmla="*/ 5144553 h 6853615"/>
              <a:gd name="connsiteX980" fmla="*/ 3478737 w 12192892"/>
              <a:gd name="connsiteY980" fmla="*/ 5554279 h 6853615"/>
              <a:gd name="connsiteX981" fmla="*/ 3061567 w 12192892"/>
              <a:gd name="connsiteY981" fmla="*/ 5554279 h 6853615"/>
              <a:gd name="connsiteX982" fmla="*/ 3061567 w 12192892"/>
              <a:gd name="connsiteY982" fmla="*/ 5144553 h 6853615"/>
              <a:gd name="connsiteX983" fmla="*/ 3496409 w 12192892"/>
              <a:gd name="connsiteY983" fmla="*/ 5144553 h 6853615"/>
              <a:gd name="connsiteX984" fmla="*/ 3913400 w 12192892"/>
              <a:gd name="connsiteY984" fmla="*/ 5144553 h 6853615"/>
              <a:gd name="connsiteX985" fmla="*/ 3913400 w 12192892"/>
              <a:gd name="connsiteY985" fmla="*/ 5554279 h 6853615"/>
              <a:gd name="connsiteX986" fmla="*/ 3496409 w 12192892"/>
              <a:gd name="connsiteY986" fmla="*/ 5554279 h 6853615"/>
              <a:gd name="connsiteX987" fmla="*/ 3496409 w 12192892"/>
              <a:gd name="connsiteY987" fmla="*/ 5144553 h 6853615"/>
              <a:gd name="connsiteX988" fmla="*/ 3931251 w 12192892"/>
              <a:gd name="connsiteY988" fmla="*/ 5144553 h 6853615"/>
              <a:gd name="connsiteX989" fmla="*/ 4348421 w 12192892"/>
              <a:gd name="connsiteY989" fmla="*/ 5144553 h 6853615"/>
              <a:gd name="connsiteX990" fmla="*/ 4348421 w 12192892"/>
              <a:gd name="connsiteY990" fmla="*/ 5554279 h 6853615"/>
              <a:gd name="connsiteX991" fmla="*/ 3931251 w 12192892"/>
              <a:gd name="connsiteY991" fmla="*/ 5554279 h 6853615"/>
              <a:gd name="connsiteX992" fmla="*/ 3931251 w 12192892"/>
              <a:gd name="connsiteY992" fmla="*/ 5144553 h 6853615"/>
              <a:gd name="connsiteX993" fmla="*/ 4366093 w 12192892"/>
              <a:gd name="connsiteY993" fmla="*/ 5144553 h 6853615"/>
              <a:gd name="connsiteX994" fmla="*/ 4783085 w 12192892"/>
              <a:gd name="connsiteY994" fmla="*/ 5144553 h 6853615"/>
              <a:gd name="connsiteX995" fmla="*/ 4783085 w 12192892"/>
              <a:gd name="connsiteY995" fmla="*/ 5554279 h 6853615"/>
              <a:gd name="connsiteX996" fmla="*/ 4366093 w 12192892"/>
              <a:gd name="connsiteY996" fmla="*/ 5554279 h 6853615"/>
              <a:gd name="connsiteX997" fmla="*/ 4366093 w 12192892"/>
              <a:gd name="connsiteY997" fmla="*/ 5144553 h 6853615"/>
              <a:gd name="connsiteX998" fmla="*/ 4800756 w 12192892"/>
              <a:gd name="connsiteY998" fmla="*/ 5144553 h 6853615"/>
              <a:gd name="connsiteX999" fmla="*/ 5217748 w 12192892"/>
              <a:gd name="connsiteY999" fmla="*/ 5144553 h 6853615"/>
              <a:gd name="connsiteX1000" fmla="*/ 5217748 w 12192892"/>
              <a:gd name="connsiteY1000" fmla="*/ 5554279 h 6853615"/>
              <a:gd name="connsiteX1001" fmla="*/ 4800756 w 12192892"/>
              <a:gd name="connsiteY1001" fmla="*/ 5554279 h 6853615"/>
              <a:gd name="connsiteX1002" fmla="*/ 4800756 w 12192892"/>
              <a:gd name="connsiteY1002" fmla="*/ 5144553 h 6853615"/>
              <a:gd name="connsiteX1003" fmla="*/ 5235598 w 12192892"/>
              <a:gd name="connsiteY1003" fmla="*/ 5144553 h 6853615"/>
              <a:gd name="connsiteX1004" fmla="*/ 5652769 w 12192892"/>
              <a:gd name="connsiteY1004" fmla="*/ 5144553 h 6853615"/>
              <a:gd name="connsiteX1005" fmla="*/ 5652769 w 12192892"/>
              <a:gd name="connsiteY1005" fmla="*/ 5554279 h 6853615"/>
              <a:gd name="connsiteX1006" fmla="*/ 5235598 w 12192892"/>
              <a:gd name="connsiteY1006" fmla="*/ 5554279 h 6853615"/>
              <a:gd name="connsiteX1007" fmla="*/ 5235598 w 12192892"/>
              <a:gd name="connsiteY1007" fmla="*/ 5144553 h 6853615"/>
              <a:gd name="connsiteX1008" fmla="*/ 5670441 w 12192892"/>
              <a:gd name="connsiteY1008" fmla="*/ 5144553 h 6853615"/>
              <a:gd name="connsiteX1009" fmla="*/ 6087432 w 12192892"/>
              <a:gd name="connsiteY1009" fmla="*/ 5144553 h 6853615"/>
              <a:gd name="connsiteX1010" fmla="*/ 6087432 w 12192892"/>
              <a:gd name="connsiteY1010" fmla="*/ 5554279 h 6853615"/>
              <a:gd name="connsiteX1011" fmla="*/ 5670441 w 12192892"/>
              <a:gd name="connsiteY1011" fmla="*/ 5554279 h 6853615"/>
              <a:gd name="connsiteX1012" fmla="*/ 5670441 w 12192892"/>
              <a:gd name="connsiteY1012" fmla="*/ 5144553 h 6853615"/>
              <a:gd name="connsiteX1013" fmla="*/ 6105282 w 12192892"/>
              <a:gd name="connsiteY1013" fmla="*/ 5144553 h 6853615"/>
              <a:gd name="connsiteX1014" fmla="*/ 6522453 w 12192892"/>
              <a:gd name="connsiteY1014" fmla="*/ 5144553 h 6853615"/>
              <a:gd name="connsiteX1015" fmla="*/ 6522453 w 12192892"/>
              <a:gd name="connsiteY1015" fmla="*/ 5554279 h 6853615"/>
              <a:gd name="connsiteX1016" fmla="*/ 6105282 w 12192892"/>
              <a:gd name="connsiteY1016" fmla="*/ 5554279 h 6853615"/>
              <a:gd name="connsiteX1017" fmla="*/ 6105282 w 12192892"/>
              <a:gd name="connsiteY1017" fmla="*/ 5144553 h 6853615"/>
              <a:gd name="connsiteX1018" fmla="*/ 6540125 w 12192892"/>
              <a:gd name="connsiteY1018" fmla="*/ 5144553 h 6853615"/>
              <a:gd name="connsiteX1019" fmla="*/ 6957116 w 12192892"/>
              <a:gd name="connsiteY1019" fmla="*/ 5144553 h 6853615"/>
              <a:gd name="connsiteX1020" fmla="*/ 6957116 w 12192892"/>
              <a:gd name="connsiteY1020" fmla="*/ 5554279 h 6853615"/>
              <a:gd name="connsiteX1021" fmla="*/ 6540125 w 12192892"/>
              <a:gd name="connsiteY1021" fmla="*/ 5554279 h 6853615"/>
              <a:gd name="connsiteX1022" fmla="*/ 6540125 w 12192892"/>
              <a:gd name="connsiteY1022" fmla="*/ 5144553 h 6853615"/>
              <a:gd name="connsiteX1023" fmla="*/ 6974967 w 12192892"/>
              <a:gd name="connsiteY1023" fmla="*/ 5144553 h 6853615"/>
              <a:gd name="connsiteX1024" fmla="*/ 7391958 w 12192892"/>
              <a:gd name="connsiteY1024" fmla="*/ 5144553 h 6853615"/>
              <a:gd name="connsiteX1025" fmla="*/ 7391958 w 12192892"/>
              <a:gd name="connsiteY1025" fmla="*/ 5554279 h 6853615"/>
              <a:gd name="connsiteX1026" fmla="*/ 6974967 w 12192892"/>
              <a:gd name="connsiteY1026" fmla="*/ 5554279 h 6853615"/>
              <a:gd name="connsiteX1027" fmla="*/ 6974967 w 12192892"/>
              <a:gd name="connsiteY1027" fmla="*/ 5144553 h 6853615"/>
              <a:gd name="connsiteX1028" fmla="*/ 7409809 w 12192892"/>
              <a:gd name="connsiteY1028" fmla="*/ 5144553 h 6853615"/>
              <a:gd name="connsiteX1029" fmla="*/ 7826979 w 12192892"/>
              <a:gd name="connsiteY1029" fmla="*/ 5144553 h 6853615"/>
              <a:gd name="connsiteX1030" fmla="*/ 7826979 w 12192892"/>
              <a:gd name="connsiteY1030" fmla="*/ 5554279 h 6853615"/>
              <a:gd name="connsiteX1031" fmla="*/ 7409809 w 12192892"/>
              <a:gd name="connsiteY1031" fmla="*/ 5554279 h 6853615"/>
              <a:gd name="connsiteX1032" fmla="*/ 7409809 w 12192892"/>
              <a:gd name="connsiteY1032" fmla="*/ 5144553 h 6853615"/>
              <a:gd name="connsiteX1033" fmla="*/ 7844651 w 12192892"/>
              <a:gd name="connsiteY1033" fmla="*/ 5144553 h 6853615"/>
              <a:gd name="connsiteX1034" fmla="*/ 8261642 w 12192892"/>
              <a:gd name="connsiteY1034" fmla="*/ 5144553 h 6853615"/>
              <a:gd name="connsiteX1035" fmla="*/ 8261642 w 12192892"/>
              <a:gd name="connsiteY1035" fmla="*/ 5554279 h 6853615"/>
              <a:gd name="connsiteX1036" fmla="*/ 7844651 w 12192892"/>
              <a:gd name="connsiteY1036" fmla="*/ 5554279 h 6853615"/>
              <a:gd name="connsiteX1037" fmla="*/ 7844651 w 12192892"/>
              <a:gd name="connsiteY1037" fmla="*/ 5144553 h 6853615"/>
              <a:gd name="connsiteX1038" fmla="*/ 8279493 w 12192892"/>
              <a:gd name="connsiteY1038" fmla="*/ 5144553 h 6853615"/>
              <a:gd name="connsiteX1039" fmla="*/ 8696663 w 12192892"/>
              <a:gd name="connsiteY1039" fmla="*/ 5144553 h 6853615"/>
              <a:gd name="connsiteX1040" fmla="*/ 8696663 w 12192892"/>
              <a:gd name="connsiteY1040" fmla="*/ 5554279 h 6853615"/>
              <a:gd name="connsiteX1041" fmla="*/ 8279493 w 12192892"/>
              <a:gd name="connsiteY1041" fmla="*/ 5554279 h 6853615"/>
              <a:gd name="connsiteX1042" fmla="*/ 8279493 w 12192892"/>
              <a:gd name="connsiteY1042" fmla="*/ 5144553 h 6853615"/>
              <a:gd name="connsiteX1043" fmla="*/ 8714335 w 12192892"/>
              <a:gd name="connsiteY1043" fmla="*/ 5144553 h 6853615"/>
              <a:gd name="connsiteX1044" fmla="*/ 9131326 w 12192892"/>
              <a:gd name="connsiteY1044" fmla="*/ 5144553 h 6853615"/>
              <a:gd name="connsiteX1045" fmla="*/ 9131326 w 12192892"/>
              <a:gd name="connsiteY1045" fmla="*/ 5554279 h 6853615"/>
              <a:gd name="connsiteX1046" fmla="*/ 8714335 w 12192892"/>
              <a:gd name="connsiteY1046" fmla="*/ 5554279 h 6853615"/>
              <a:gd name="connsiteX1047" fmla="*/ 8714335 w 12192892"/>
              <a:gd name="connsiteY1047" fmla="*/ 5144553 h 6853615"/>
              <a:gd name="connsiteX1048" fmla="*/ 9148999 w 12192892"/>
              <a:gd name="connsiteY1048" fmla="*/ 5144553 h 6853615"/>
              <a:gd name="connsiteX1049" fmla="*/ 9565990 w 12192892"/>
              <a:gd name="connsiteY1049" fmla="*/ 5144553 h 6853615"/>
              <a:gd name="connsiteX1050" fmla="*/ 9565990 w 12192892"/>
              <a:gd name="connsiteY1050" fmla="*/ 5554279 h 6853615"/>
              <a:gd name="connsiteX1051" fmla="*/ 9148999 w 12192892"/>
              <a:gd name="connsiteY1051" fmla="*/ 5554279 h 6853615"/>
              <a:gd name="connsiteX1052" fmla="*/ 9148999 w 12192892"/>
              <a:gd name="connsiteY1052" fmla="*/ 5144553 h 6853615"/>
              <a:gd name="connsiteX1053" fmla="*/ 9583840 w 12192892"/>
              <a:gd name="connsiteY1053" fmla="*/ 5144553 h 6853615"/>
              <a:gd name="connsiteX1054" fmla="*/ 10001010 w 12192892"/>
              <a:gd name="connsiteY1054" fmla="*/ 5144553 h 6853615"/>
              <a:gd name="connsiteX1055" fmla="*/ 10001010 w 12192892"/>
              <a:gd name="connsiteY1055" fmla="*/ 5554279 h 6853615"/>
              <a:gd name="connsiteX1056" fmla="*/ 9583840 w 12192892"/>
              <a:gd name="connsiteY1056" fmla="*/ 5554279 h 6853615"/>
              <a:gd name="connsiteX1057" fmla="*/ 9583840 w 12192892"/>
              <a:gd name="connsiteY1057" fmla="*/ 5144553 h 6853615"/>
              <a:gd name="connsiteX1058" fmla="*/ 10018682 w 12192892"/>
              <a:gd name="connsiteY1058" fmla="*/ 5144553 h 6853615"/>
              <a:gd name="connsiteX1059" fmla="*/ 10435673 w 12192892"/>
              <a:gd name="connsiteY1059" fmla="*/ 5144553 h 6853615"/>
              <a:gd name="connsiteX1060" fmla="*/ 10435673 w 12192892"/>
              <a:gd name="connsiteY1060" fmla="*/ 5554279 h 6853615"/>
              <a:gd name="connsiteX1061" fmla="*/ 10018682 w 12192892"/>
              <a:gd name="connsiteY1061" fmla="*/ 5554279 h 6853615"/>
              <a:gd name="connsiteX1062" fmla="*/ 10018682 w 12192892"/>
              <a:gd name="connsiteY1062" fmla="*/ 5144553 h 6853615"/>
              <a:gd name="connsiteX1063" fmla="*/ 10453524 w 12192892"/>
              <a:gd name="connsiteY1063" fmla="*/ 5144553 h 6853615"/>
              <a:gd name="connsiteX1064" fmla="*/ 10870694 w 12192892"/>
              <a:gd name="connsiteY1064" fmla="*/ 5144553 h 6853615"/>
              <a:gd name="connsiteX1065" fmla="*/ 10870694 w 12192892"/>
              <a:gd name="connsiteY1065" fmla="*/ 5554279 h 6853615"/>
              <a:gd name="connsiteX1066" fmla="*/ 10453524 w 12192892"/>
              <a:gd name="connsiteY1066" fmla="*/ 5554279 h 6853615"/>
              <a:gd name="connsiteX1067" fmla="*/ 10453524 w 12192892"/>
              <a:gd name="connsiteY1067" fmla="*/ 5144553 h 6853615"/>
              <a:gd name="connsiteX1068" fmla="*/ 10453524 w 12192892"/>
              <a:gd name="connsiteY1068" fmla="*/ 5127013 h 6853615"/>
              <a:gd name="connsiteX1069" fmla="*/ 10453524 w 12192892"/>
              <a:gd name="connsiteY1069" fmla="*/ 4717287 h 6853615"/>
              <a:gd name="connsiteX1070" fmla="*/ 10870694 w 12192892"/>
              <a:gd name="connsiteY1070" fmla="*/ 4717287 h 6853615"/>
              <a:gd name="connsiteX1071" fmla="*/ 10870694 w 12192892"/>
              <a:gd name="connsiteY1071" fmla="*/ 5127013 h 6853615"/>
              <a:gd name="connsiteX1072" fmla="*/ 10453524 w 12192892"/>
              <a:gd name="connsiteY1072" fmla="*/ 5127013 h 6853615"/>
              <a:gd name="connsiteX1073" fmla="*/ 10453524 w 12192892"/>
              <a:gd name="connsiteY1073" fmla="*/ 4699748 h 6853615"/>
              <a:gd name="connsiteX1074" fmla="*/ 10453524 w 12192892"/>
              <a:gd name="connsiteY1074" fmla="*/ 4290021 h 6853615"/>
              <a:gd name="connsiteX1075" fmla="*/ 10870694 w 12192892"/>
              <a:gd name="connsiteY1075" fmla="*/ 4290021 h 6853615"/>
              <a:gd name="connsiteX1076" fmla="*/ 10870694 w 12192892"/>
              <a:gd name="connsiteY1076" fmla="*/ 4699748 h 6853615"/>
              <a:gd name="connsiteX1077" fmla="*/ 10453524 w 12192892"/>
              <a:gd name="connsiteY1077" fmla="*/ 4699748 h 6853615"/>
              <a:gd name="connsiteX1078" fmla="*/ 10453524 w 12192892"/>
              <a:gd name="connsiteY1078" fmla="*/ 4272482 h 6853615"/>
              <a:gd name="connsiteX1079" fmla="*/ 10453524 w 12192892"/>
              <a:gd name="connsiteY1079" fmla="*/ 3862755 h 6853615"/>
              <a:gd name="connsiteX1080" fmla="*/ 10870694 w 12192892"/>
              <a:gd name="connsiteY1080" fmla="*/ 3862755 h 6853615"/>
              <a:gd name="connsiteX1081" fmla="*/ 10870694 w 12192892"/>
              <a:gd name="connsiteY1081" fmla="*/ 4272482 h 6853615"/>
              <a:gd name="connsiteX1082" fmla="*/ 10453524 w 12192892"/>
              <a:gd name="connsiteY1082" fmla="*/ 4272482 h 6853615"/>
              <a:gd name="connsiteX1083" fmla="*/ 10453524 w 12192892"/>
              <a:gd name="connsiteY1083" fmla="*/ 3845216 h 6853615"/>
              <a:gd name="connsiteX1084" fmla="*/ 10453524 w 12192892"/>
              <a:gd name="connsiteY1084" fmla="*/ 3435490 h 6853615"/>
              <a:gd name="connsiteX1085" fmla="*/ 10870694 w 12192892"/>
              <a:gd name="connsiteY1085" fmla="*/ 3435490 h 6853615"/>
              <a:gd name="connsiteX1086" fmla="*/ 10870694 w 12192892"/>
              <a:gd name="connsiteY1086" fmla="*/ 3845216 h 6853615"/>
              <a:gd name="connsiteX1087" fmla="*/ 10453524 w 12192892"/>
              <a:gd name="connsiteY1087" fmla="*/ 3845216 h 6853615"/>
              <a:gd name="connsiteX1088" fmla="*/ 10453524 w 12192892"/>
              <a:gd name="connsiteY1088" fmla="*/ 3417950 h 6853615"/>
              <a:gd name="connsiteX1089" fmla="*/ 10453524 w 12192892"/>
              <a:gd name="connsiteY1089" fmla="*/ 3008224 h 6853615"/>
              <a:gd name="connsiteX1090" fmla="*/ 10870694 w 12192892"/>
              <a:gd name="connsiteY1090" fmla="*/ 3008224 h 6853615"/>
              <a:gd name="connsiteX1091" fmla="*/ 10870694 w 12192892"/>
              <a:gd name="connsiteY1091" fmla="*/ 3417950 h 6853615"/>
              <a:gd name="connsiteX1092" fmla="*/ 10453524 w 12192892"/>
              <a:gd name="connsiteY1092" fmla="*/ 3417950 h 6853615"/>
              <a:gd name="connsiteX1093" fmla="*/ 10453524 w 12192892"/>
              <a:gd name="connsiteY1093" fmla="*/ 2990684 h 6853615"/>
              <a:gd name="connsiteX1094" fmla="*/ 10453524 w 12192892"/>
              <a:gd name="connsiteY1094" fmla="*/ 2580958 h 6853615"/>
              <a:gd name="connsiteX1095" fmla="*/ 10870694 w 12192892"/>
              <a:gd name="connsiteY1095" fmla="*/ 2580958 h 6853615"/>
              <a:gd name="connsiteX1096" fmla="*/ 10870694 w 12192892"/>
              <a:gd name="connsiteY1096" fmla="*/ 2990684 h 6853615"/>
              <a:gd name="connsiteX1097" fmla="*/ 10453524 w 12192892"/>
              <a:gd name="connsiteY1097" fmla="*/ 2990684 h 6853615"/>
              <a:gd name="connsiteX1098" fmla="*/ 10453524 w 12192892"/>
              <a:gd name="connsiteY1098" fmla="*/ 2563419 h 6853615"/>
              <a:gd name="connsiteX1099" fmla="*/ 10453524 w 12192892"/>
              <a:gd name="connsiteY1099" fmla="*/ 2153868 h 6853615"/>
              <a:gd name="connsiteX1100" fmla="*/ 10870694 w 12192892"/>
              <a:gd name="connsiteY1100" fmla="*/ 2153868 h 6853615"/>
              <a:gd name="connsiteX1101" fmla="*/ 10870694 w 12192892"/>
              <a:gd name="connsiteY1101" fmla="*/ 2563594 h 6853615"/>
              <a:gd name="connsiteX1102" fmla="*/ 10453524 w 12192892"/>
              <a:gd name="connsiteY1102" fmla="*/ 2563594 h 6853615"/>
              <a:gd name="connsiteX1103" fmla="*/ 10453524 w 12192892"/>
              <a:gd name="connsiteY1103" fmla="*/ 2136329 h 6853615"/>
              <a:gd name="connsiteX1104" fmla="*/ 10453524 w 12192892"/>
              <a:gd name="connsiteY1104" fmla="*/ 1726602 h 6853615"/>
              <a:gd name="connsiteX1105" fmla="*/ 10870694 w 12192892"/>
              <a:gd name="connsiteY1105" fmla="*/ 1726602 h 6853615"/>
              <a:gd name="connsiteX1106" fmla="*/ 10870694 w 12192892"/>
              <a:gd name="connsiteY1106" fmla="*/ 2136329 h 6853615"/>
              <a:gd name="connsiteX1107" fmla="*/ 10453524 w 12192892"/>
              <a:gd name="connsiteY1107" fmla="*/ 2136329 h 6853615"/>
              <a:gd name="connsiteX1108" fmla="*/ 10453524 w 12192892"/>
              <a:gd name="connsiteY1108" fmla="*/ 1709063 h 6853615"/>
              <a:gd name="connsiteX1109" fmla="*/ 10453524 w 12192892"/>
              <a:gd name="connsiteY1109" fmla="*/ 1299337 h 6853615"/>
              <a:gd name="connsiteX1110" fmla="*/ 10870694 w 12192892"/>
              <a:gd name="connsiteY1110" fmla="*/ 1299337 h 6853615"/>
              <a:gd name="connsiteX1111" fmla="*/ 10870694 w 12192892"/>
              <a:gd name="connsiteY1111" fmla="*/ 1709063 h 6853615"/>
              <a:gd name="connsiteX1112" fmla="*/ 10453524 w 12192892"/>
              <a:gd name="connsiteY1112" fmla="*/ 1709063 h 6853615"/>
              <a:gd name="connsiteX1113" fmla="*/ 10453524 w 12192892"/>
              <a:gd name="connsiteY1113" fmla="*/ 1281797 h 6853615"/>
              <a:gd name="connsiteX1114" fmla="*/ 10453524 w 12192892"/>
              <a:gd name="connsiteY1114" fmla="*/ 872071 h 6853615"/>
              <a:gd name="connsiteX1115" fmla="*/ 10870694 w 12192892"/>
              <a:gd name="connsiteY1115" fmla="*/ 872071 h 6853615"/>
              <a:gd name="connsiteX1116" fmla="*/ 10870694 w 12192892"/>
              <a:gd name="connsiteY1116" fmla="*/ 1281797 h 6853615"/>
              <a:gd name="connsiteX1117" fmla="*/ 10453524 w 12192892"/>
              <a:gd name="connsiteY1117" fmla="*/ 1281797 h 6853615"/>
              <a:gd name="connsiteX1118" fmla="*/ 10435852 w 12192892"/>
              <a:gd name="connsiteY1118" fmla="*/ 1281797 h 6853615"/>
              <a:gd name="connsiteX1119" fmla="*/ 10018861 w 12192892"/>
              <a:gd name="connsiteY1119" fmla="*/ 1281797 h 6853615"/>
              <a:gd name="connsiteX1120" fmla="*/ 10018861 w 12192892"/>
              <a:gd name="connsiteY1120" fmla="*/ 872071 h 6853615"/>
              <a:gd name="connsiteX1121" fmla="*/ 10435852 w 12192892"/>
              <a:gd name="connsiteY1121" fmla="*/ 872071 h 6853615"/>
              <a:gd name="connsiteX1122" fmla="*/ 10435852 w 12192892"/>
              <a:gd name="connsiteY1122" fmla="*/ 1281797 h 6853615"/>
              <a:gd name="connsiteX1123" fmla="*/ 10001010 w 12192892"/>
              <a:gd name="connsiteY1123" fmla="*/ 1281797 h 6853615"/>
              <a:gd name="connsiteX1124" fmla="*/ 9583840 w 12192892"/>
              <a:gd name="connsiteY1124" fmla="*/ 1281797 h 6853615"/>
              <a:gd name="connsiteX1125" fmla="*/ 9583840 w 12192892"/>
              <a:gd name="connsiteY1125" fmla="*/ 872071 h 6853615"/>
              <a:gd name="connsiteX1126" fmla="*/ 10001010 w 12192892"/>
              <a:gd name="connsiteY1126" fmla="*/ 872071 h 6853615"/>
              <a:gd name="connsiteX1127" fmla="*/ 10001010 w 12192892"/>
              <a:gd name="connsiteY1127" fmla="*/ 1281797 h 6853615"/>
              <a:gd name="connsiteX1128" fmla="*/ 9566169 w 12192892"/>
              <a:gd name="connsiteY1128" fmla="*/ 1281797 h 6853615"/>
              <a:gd name="connsiteX1129" fmla="*/ 9149176 w 12192892"/>
              <a:gd name="connsiteY1129" fmla="*/ 1281797 h 6853615"/>
              <a:gd name="connsiteX1130" fmla="*/ 9149176 w 12192892"/>
              <a:gd name="connsiteY1130" fmla="*/ 872071 h 6853615"/>
              <a:gd name="connsiteX1131" fmla="*/ 9566169 w 12192892"/>
              <a:gd name="connsiteY1131" fmla="*/ 872071 h 6853615"/>
              <a:gd name="connsiteX1132" fmla="*/ 9566169 w 12192892"/>
              <a:gd name="connsiteY1132" fmla="*/ 1281797 h 6853615"/>
              <a:gd name="connsiteX1133" fmla="*/ 9131326 w 12192892"/>
              <a:gd name="connsiteY1133" fmla="*/ 1281797 h 6853615"/>
              <a:gd name="connsiteX1134" fmla="*/ 8714335 w 12192892"/>
              <a:gd name="connsiteY1134" fmla="*/ 1281797 h 6853615"/>
              <a:gd name="connsiteX1135" fmla="*/ 8714335 w 12192892"/>
              <a:gd name="connsiteY1135" fmla="*/ 872071 h 6853615"/>
              <a:gd name="connsiteX1136" fmla="*/ 9131326 w 12192892"/>
              <a:gd name="connsiteY1136" fmla="*/ 872071 h 6853615"/>
              <a:gd name="connsiteX1137" fmla="*/ 9131326 w 12192892"/>
              <a:gd name="connsiteY1137" fmla="*/ 1281797 h 6853615"/>
              <a:gd name="connsiteX1138" fmla="*/ 8696484 w 12192892"/>
              <a:gd name="connsiteY1138" fmla="*/ 1281797 h 6853615"/>
              <a:gd name="connsiteX1139" fmla="*/ 8279314 w 12192892"/>
              <a:gd name="connsiteY1139" fmla="*/ 1281797 h 6853615"/>
              <a:gd name="connsiteX1140" fmla="*/ 8279314 w 12192892"/>
              <a:gd name="connsiteY1140" fmla="*/ 872071 h 6853615"/>
              <a:gd name="connsiteX1141" fmla="*/ 8696484 w 12192892"/>
              <a:gd name="connsiteY1141" fmla="*/ 872071 h 6853615"/>
              <a:gd name="connsiteX1142" fmla="*/ 8696484 w 12192892"/>
              <a:gd name="connsiteY1142" fmla="*/ 1281797 h 6853615"/>
              <a:gd name="connsiteX1143" fmla="*/ 8261642 w 12192892"/>
              <a:gd name="connsiteY1143" fmla="*/ 1281797 h 6853615"/>
              <a:gd name="connsiteX1144" fmla="*/ 7844651 w 12192892"/>
              <a:gd name="connsiteY1144" fmla="*/ 1281797 h 6853615"/>
              <a:gd name="connsiteX1145" fmla="*/ 7844651 w 12192892"/>
              <a:gd name="connsiteY1145" fmla="*/ 872071 h 6853615"/>
              <a:gd name="connsiteX1146" fmla="*/ 8261642 w 12192892"/>
              <a:gd name="connsiteY1146" fmla="*/ 872071 h 6853615"/>
              <a:gd name="connsiteX1147" fmla="*/ 8261642 w 12192892"/>
              <a:gd name="connsiteY1147" fmla="*/ 1281797 h 6853615"/>
              <a:gd name="connsiteX1148" fmla="*/ 7826800 w 12192892"/>
              <a:gd name="connsiteY1148" fmla="*/ 1281797 h 6853615"/>
              <a:gd name="connsiteX1149" fmla="*/ 7409809 w 12192892"/>
              <a:gd name="connsiteY1149" fmla="*/ 1281797 h 6853615"/>
              <a:gd name="connsiteX1150" fmla="*/ 7409809 w 12192892"/>
              <a:gd name="connsiteY1150" fmla="*/ 872071 h 6853615"/>
              <a:gd name="connsiteX1151" fmla="*/ 7826979 w 12192892"/>
              <a:gd name="connsiteY1151" fmla="*/ 872071 h 6853615"/>
              <a:gd name="connsiteX1152" fmla="*/ 7826979 w 12192892"/>
              <a:gd name="connsiteY1152" fmla="*/ 1281797 h 6853615"/>
              <a:gd name="connsiteX1153" fmla="*/ 7391958 w 12192892"/>
              <a:gd name="connsiteY1153" fmla="*/ 1281797 h 6853615"/>
              <a:gd name="connsiteX1154" fmla="*/ 6974967 w 12192892"/>
              <a:gd name="connsiteY1154" fmla="*/ 1281797 h 6853615"/>
              <a:gd name="connsiteX1155" fmla="*/ 6974967 w 12192892"/>
              <a:gd name="connsiteY1155" fmla="*/ 872071 h 6853615"/>
              <a:gd name="connsiteX1156" fmla="*/ 7391958 w 12192892"/>
              <a:gd name="connsiteY1156" fmla="*/ 872071 h 6853615"/>
              <a:gd name="connsiteX1157" fmla="*/ 7391958 w 12192892"/>
              <a:gd name="connsiteY1157" fmla="*/ 1281797 h 6853615"/>
              <a:gd name="connsiteX1158" fmla="*/ 6957295 w 12192892"/>
              <a:gd name="connsiteY1158" fmla="*/ 1281797 h 6853615"/>
              <a:gd name="connsiteX1159" fmla="*/ 6540303 w 12192892"/>
              <a:gd name="connsiteY1159" fmla="*/ 1281797 h 6853615"/>
              <a:gd name="connsiteX1160" fmla="*/ 6540303 w 12192892"/>
              <a:gd name="connsiteY1160" fmla="*/ 872071 h 6853615"/>
              <a:gd name="connsiteX1161" fmla="*/ 6957295 w 12192892"/>
              <a:gd name="connsiteY1161" fmla="*/ 872071 h 6853615"/>
              <a:gd name="connsiteX1162" fmla="*/ 6957295 w 12192892"/>
              <a:gd name="connsiteY1162" fmla="*/ 1281797 h 6853615"/>
              <a:gd name="connsiteX1163" fmla="*/ 6522453 w 12192892"/>
              <a:gd name="connsiteY1163" fmla="*/ 1281797 h 6853615"/>
              <a:gd name="connsiteX1164" fmla="*/ 6105282 w 12192892"/>
              <a:gd name="connsiteY1164" fmla="*/ 1281797 h 6853615"/>
              <a:gd name="connsiteX1165" fmla="*/ 6105282 w 12192892"/>
              <a:gd name="connsiteY1165" fmla="*/ 872071 h 6853615"/>
              <a:gd name="connsiteX1166" fmla="*/ 6522453 w 12192892"/>
              <a:gd name="connsiteY1166" fmla="*/ 872071 h 6853615"/>
              <a:gd name="connsiteX1167" fmla="*/ 6522453 w 12192892"/>
              <a:gd name="connsiteY1167" fmla="*/ 1281797 h 6853615"/>
              <a:gd name="connsiteX1168" fmla="*/ 6087610 w 12192892"/>
              <a:gd name="connsiteY1168" fmla="*/ 1281797 h 6853615"/>
              <a:gd name="connsiteX1169" fmla="*/ 5670619 w 12192892"/>
              <a:gd name="connsiteY1169" fmla="*/ 1281797 h 6853615"/>
              <a:gd name="connsiteX1170" fmla="*/ 5670619 w 12192892"/>
              <a:gd name="connsiteY1170" fmla="*/ 872071 h 6853615"/>
              <a:gd name="connsiteX1171" fmla="*/ 6087610 w 12192892"/>
              <a:gd name="connsiteY1171" fmla="*/ 872071 h 6853615"/>
              <a:gd name="connsiteX1172" fmla="*/ 6087610 w 12192892"/>
              <a:gd name="connsiteY1172" fmla="*/ 1281797 h 6853615"/>
              <a:gd name="connsiteX1173" fmla="*/ 5652769 w 12192892"/>
              <a:gd name="connsiteY1173" fmla="*/ 1281797 h 6853615"/>
              <a:gd name="connsiteX1174" fmla="*/ 5235598 w 12192892"/>
              <a:gd name="connsiteY1174" fmla="*/ 1281797 h 6853615"/>
              <a:gd name="connsiteX1175" fmla="*/ 5235598 w 12192892"/>
              <a:gd name="connsiteY1175" fmla="*/ 872071 h 6853615"/>
              <a:gd name="connsiteX1176" fmla="*/ 5652769 w 12192892"/>
              <a:gd name="connsiteY1176" fmla="*/ 872071 h 6853615"/>
              <a:gd name="connsiteX1177" fmla="*/ 5652769 w 12192892"/>
              <a:gd name="connsiteY1177" fmla="*/ 1281797 h 6853615"/>
              <a:gd name="connsiteX1178" fmla="*/ 5217926 w 12192892"/>
              <a:gd name="connsiteY1178" fmla="*/ 1281797 h 6853615"/>
              <a:gd name="connsiteX1179" fmla="*/ 4800935 w 12192892"/>
              <a:gd name="connsiteY1179" fmla="*/ 1281797 h 6853615"/>
              <a:gd name="connsiteX1180" fmla="*/ 4800935 w 12192892"/>
              <a:gd name="connsiteY1180" fmla="*/ 872071 h 6853615"/>
              <a:gd name="connsiteX1181" fmla="*/ 5217926 w 12192892"/>
              <a:gd name="connsiteY1181" fmla="*/ 872071 h 6853615"/>
              <a:gd name="connsiteX1182" fmla="*/ 5217926 w 12192892"/>
              <a:gd name="connsiteY1182" fmla="*/ 1281797 h 6853615"/>
              <a:gd name="connsiteX1183" fmla="*/ 4783085 w 12192892"/>
              <a:gd name="connsiteY1183" fmla="*/ 1281797 h 6853615"/>
              <a:gd name="connsiteX1184" fmla="*/ 4366093 w 12192892"/>
              <a:gd name="connsiteY1184" fmla="*/ 1281797 h 6853615"/>
              <a:gd name="connsiteX1185" fmla="*/ 4366093 w 12192892"/>
              <a:gd name="connsiteY1185" fmla="*/ 872071 h 6853615"/>
              <a:gd name="connsiteX1186" fmla="*/ 4783085 w 12192892"/>
              <a:gd name="connsiteY1186" fmla="*/ 872071 h 6853615"/>
              <a:gd name="connsiteX1187" fmla="*/ 4783085 w 12192892"/>
              <a:gd name="connsiteY1187" fmla="*/ 1281797 h 6853615"/>
              <a:gd name="connsiteX1188" fmla="*/ 4348242 w 12192892"/>
              <a:gd name="connsiteY1188" fmla="*/ 1281797 h 6853615"/>
              <a:gd name="connsiteX1189" fmla="*/ 3931072 w 12192892"/>
              <a:gd name="connsiteY1189" fmla="*/ 1281797 h 6853615"/>
              <a:gd name="connsiteX1190" fmla="*/ 3931072 w 12192892"/>
              <a:gd name="connsiteY1190" fmla="*/ 872071 h 6853615"/>
              <a:gd name="connsiteX1191" fmla="*/ 4348242 w 12192892"/>
              <a:gd name="connsiteY1191" fmla="*/ 872071 h 6853615"/>
              <a:gd name="connsiteX1192" fmla="*/ 4348242 w 12192892"/>
              <a:gd name="connsiteY1192" fmla="*/ 1281797 h 6853615"/>
              <a:gd name="connsiteX1193" fmla="*/ 3913400 w 12192892"/>
              <a:gd name="connsiteY1193" fmla="*/ 1281797 h 6853615"/>
              <a:gd name="connsiteX1194" fmla="*/ 3496409 w 12192892"/>
              <a:gd name="connsiteY1194" fmla="*/ 1281797 h 6853615"/>
              <a:gd name="connsiteX1195" fmla="*/ 3496409 w 12192892"/>
              <a:gd name="connsiteY1195" fmla="*/ 872071 h 6853615"/>
              <a:gd name="connsiteX1196" fmla="*/ 3913400 w 12192892"/>
              <a:gd name="connsiteY1196" fmla="*/ 872071 h 6853615"/>
              <a:gd name="connsiteX1197" fmla="*/ 3913400 w 12192892"/>
              <a:gd name="connsiteY1197" fmla="*/ 1281797 h 6853615"/>
              <a:gd name="connsiteX1198" fmla="*/ 3478558 w 12192892"/>
              <a:gd name="connsiteY1198" fmla="*/ 1281797 h 6853615"/>
              <a:gd name="connsiteX1199" fmla="*/ 3061388 w 12192892"/>
              <a:gd name="connsiteY1199" fmla="*/ 1281797 h 6853615"/>
              <a:gd name="connsiteX1200" fmla="*/ 3061388 w 12192892"/>
              <a:gd name="connsiteY1200" fmla="*/ 872071 h 6853615"/>
              <a:gd name="connsiteX1201" fmla="*/ 3478558 w 12192892"/>
              <a:gd name="connsiteY1201" fmla="*/ 872071 h 6853615"/>
              <a:gd name="connsiteX1202" fmla="*/ 3478558 w 12192892"/>
              <a:gd name="connsiteY1202" fmla="*/ 1281797 h 6853615"/>
              <a:gd name="connsiteX1203" fmla="*/ 3043716 w 12192892"/>
              <a:gd name="connsiteY1203" fmla="*/ 1281797 h 6853615"/>
              <a:gd name="connsiteX1204" fmla="*/ 2626724 w 12192892"/>
              <a:gd name="connsiteY1204" fmla="*/ 1281797 h 6853615"/>
              <a:gd name="connsiteX1205" fmla="*/ 2626724 w 12192892"/>
              <a:gd name="connsiteY1205" fmla="*/ 872071 h 6853615"/>
              <a:gd name="connsiteX1206" fmla="*/ 3043716 w 12192892"/>
              <a:gd name="connsiteY1206" fmla="*/ 872071 h 6853615"/>
              <a:gd name="connsiteX1207" fmla="*/ 3043716 w 12192892"/>
              <a:gd name="connsiteY1207" fmla="*/ 1281797 h 6853615"/>
              <a:gd name="connsiteX1208" fmla="*/ 2608874 w 12192892"/>
              <a:gd name="connsiteY1208" fmla="*/ 1281797 h 6853615"/>
              <a:gd name="connsiteX1209" fmla="*/ 2191883 w 12192892"/>
              <a:gd name="connsiteY1209" fmla="*/ 1281797 h 6853615"/>
              <a:gd name="connsiteX1210" fmla="*/ 2191883 w 12192892"/>
              <a:gd name="connsiteY1210" fmla="*/ 872071 h 6853615"/>
              <a:gd name="connsiteX1211" fmla="*/ 2608874 w 12192892"/>
              <a:gd name="connsiteY1211" fmla="*/ 872071 h 6853615"/>
              <a:gd name="connsiteX1212" fmla="*/ 2608874 w 12192892"/>
              <a:gd name="connsiteY1212" fmla="*/ 1281797 h 6853615"/>
              <a:gd name="connsiteX1213" fmla="*/ 2174210 w 12192892"/>
              <a:gd name="connsiteY1213" fmla="*/ 1281797 h 6853615"/>
              <a:gd name="connsiteX1214" fmla="*/ 1757040 w 12192892"/>
              <a:gd name="connsiteY1214" fmla="*/ 1281797 h 6853615"/>
              <a:gd name="connsiteX1215" fmla="*/ 1757040 w 12192892"/>
              <a:gd name="connsiteY1215" fmla="*/ 872071 h 6853615"/>
              <a:gd name="connsiteX1216" fmla="*/ 2174210 w 12192892"/>
              <a:gd name="connsiteY1216" fmla="*/ 872071 h 6853615"/>
              <a:gd name="connsiteX1217" fmla="*/ 2174210 w 12192892"/>
              <a:gd name="connsiteY1217" fmla="*/ 1281797 h 6853615"/>
              <a:gd name="connsiteX1218" fmla="*/ 1739368 w 12192892"/>
              <a:gd name="connsiteY1218" fmla="*/ 1281797 h 6853615"/>
              <a:gd name="connsiteX1219" fmla="*/ 1322198 w 12192892"/>
              <a:gd name="connsiteY1219" fmla="*/ 1281797 h 6853615"/>
              <a:gd name="connsiteX1220" fmla="*/ 1322198 w 12192892"/>
              <a:gd name="connsiteY1220" fmla="*/ 872071 h 6853615"/>
              <a:gd name="connsiteX1221" fmla="*/ 1739190 w 12192892"/>
              <a:gd name="connsiteY1221" fmla="*/ 872071 h 6853615"/>
              <a:gd name="connsiteX1222" fmla="*/ 1739190 w 12192892"/>
              <a:gd name="connsiteY1222" fmla="*/ 1281797 h 6853615"/>
              <a:gd name="connsiteX1223" fmla="*/ 1304526 w 12192892"/>
              <a:gd name="connsiteY1223" fmla="*/ 1281797 h 6853615"/>
              <a:gd name="connsiteX1224" fmla="*/ 887356 w 12192892"/>
              <a:gd name="connsiteY1224" fmla="*/ 1281797 h 6853615"/>
              <a:gd name="connsiteX1225" fmla="*/ 887356 w 12192892"/>
              <a:gd name="connsiteY1225" fmla="*/ 872071 h 6853615"/>
              <a:gd name="connsiteX1226" fmla="*/ 1304526 w 12192892"/>
              <a:gd name="connsiteY1226" fmla="*/ 872071 h 6853615"/>
              <a:gd name="connsiteX1227" fmla="*/ 1304526 w 12192892"/>
              <a:gd name="connsiteY1227" fmla="*/ 1281797 h 6853615"/>
              <a:gd name="connsiteX1228" fmla="*/ 1304526 w 12192892"/>
              <a:gd name="connsiteY1228" fmla="*/ 1299337 h 6853615"/>
              <a:gd name="connsiteX1229" fmla="*/ 1304526 w 12192892"/>
              <a:gd name="connsiteY1229" fmla="*/ 1709063 h 6853615"/>
              <a:gd name="connsiteX1230" fmla="*/ 887356 w 12192892"/>
              <a:gd name="connsiteY1230" fmla="*/ 1709063 h 6853615"/>
              <a:gd name="connsiteX1231" fmla="*/ 887356 w 12192892"/>
              <a:gd name="connsiteY1231" fmla="*/ 1299337 h 6853615"/>
              <a:gd name="connsiteX1232" fmla="*/ 1304526 w 12192892"/>
              <a:gd name="connsiteY1232" fmla="*/ 1299337 h 6853615"/>
              <a:gd name="connsiteX1233" fmla="*/ 1304526 w 12192892"/>
              <a:gd name="connsiteY1233" fmla="*/ 1726602 h 6853615"/>
              <a:gd name="connsiteX1234" fmla="*/ 1304526 w 12192892"/>
              <a:gd name="connsiteY1234" fmla="*/ 2136329 h 6853615"/>
              <a:gd name="connsiteX1235" fmla="*/ 887356 w 12192892"/>
              <a:gd name="connsiteY1235" fmla="*/ 2136329 h 6853615"/>
              <a:gd name="connsiteX1236" fmla="*/ 887356 w 12192892"/>
              <a:gd name="connsiteY1236" fmla="*/ 1726602 h 6853615"/>
              <a:gd name="connsiteX1237" fmla="*/ 1304526 w 12192892"/>
              <a:gd name="connsiteY1237" fmla="*/ 1726602 h 6853615"/>
              <a:gd name="connsiteX1238" fmla="*/ 1304526 w 12192892"/>
              <a:gd name="connsiteY1238" fmla="*/ 2153868 h 6853615"/>
              <a:gd name="connsiteX1239" fmla="*/ 1304526 w 12192892"/>
              <a:gd name="connsiteY1239" fmla="*/ 2563594 h 6853615"/>
              <a:gd name="connsiteX1240" fmla="*/ 887356 w 12192892"/>
              <a:gd name="connsiteY1240" fmla="*/ 2563594 h 6853615"/>
              <a:gd name="connsiteX1241" fmla="*/ 887356 w 12192892"/>
              <a:gd name="connsiteY1241" fmla="*/ 2153868 h 6853615"/>
              <a:gd name="connsiteX1242" fmla="*/ 1304526 w 12192892"/>
              <a:gd name="connsiteY1242" fmla="*/ 2153868 h 6853615"/>
              <a:gd name="connsiteX1243" fmla="*/ 1304526 w 12192892"/>
              <a:gd name="connsiteY1243" fmla="*/ 2580958 h 6853615"/>
              <a:gd name="connsiteX1244" fmla="*/ 1304526 w 12192892"/>
              <a:gd name="connsiteY1244" fmla="*/ 2990684 h 6853615"/>
              <a:gd name="connsiteX1245" fmla="*/ 887356 w 12192892"/>
              <a:gd name="connsiteY1245" fmla="*/ 2990684 h 6853615"/>
              <a:gd name="connsiteX1246" fmla="*/ 887356 w 12192892"/>
              <a:gd name="connsiteY1246" fmla="*/ 2580958 h 6853615"/>
              <a:gd name="connsiteX1247" fmla="*/ 1304526 w 12192892"/>
              <a:gd name="connsiteY1247" fmla="*/ 2580958 h 6853615"/>
              <a:gd name="connsiteX1248" fmla="*/ 1304526 w 12192892"/>
              <a:gd name="connsiteY1248" fmla="*/ 3008224 h 6853615"/>
              <a:gd name="connsiteX1249" fmla="*/ 1304526 w 12192892"/>
              <a:gd name="connsiteY1249" fmla="*/ 3417950 h 6853615"/>
              <a:gd name="connsiteX1250" fmla="*/ 887356 w 12192892"/>
              <a:gd name="connsiteY1250" fmla="*/ 3417950 h 6853615"/>
              <a:gd name="connsiteX1251" fmla="*/ 887356 w 12192892"/>
              <a:gd name="connsiteY1251" fmla="*/ 3008224 h 6853615"/>
              <a:gd name="connsiteX1252" fmla="*/ 1304526 w 12192892"/>
              <a:gd name="connsiteY1252" fmla="*/ 3008224 h 6853615"/>
              <a:gd name="connsiteX1253" fmla="*/ 1304526 w 12192892"/>
              <a:gd name="connsiteY1253" fmla="*/ 3435490 h 6853615"/>
              <a:gd name="connsiteX1254" fmla="*/ 1304526 w 12192892"/>
              <a:gd name="connsiteY1254" fmla="*/ 3845216 h 6853615"/>
              <a:gd name="connsiteX1255" fmla="*/ 887356 w 12192892"/>
              <a:gd name="connsiteY1255" fmla="*/ 3845216 h 6853615"/>
              <a:gd name="connsiteX1256" fmla="*/ 887356 w 12192892"/>
              <a:gd name="connsiteY1256" fmla="*/ 3435490 h 6853615"/>
              <a:gd name="connsiteX1257" fmla="*/ 1304526 w 12192892"/>
              <a:gd name="connsiteY1257" fmla="*/ 3435490 h 6853615"/>
              <a:gd name="connsiteX1258" fmla="*/ 1304526 w 12192892"/>
              <a:gd name="connsiteY1258" fmla="*/ 3862755 h 6853615"/>
              <a:gd name="connsiteX1259" fmla="*/ 1304526 w 12192892"/>
              <a:gd name="connsiteY1259" fmla="*/ 4272482 h 6853615"/>
              <a:gd name="connsiteX1260" fmla="*/ 887356 w 12192892"/>
              <a:gd name="connsiteY1260" fmla="*/ 4272482 h 6853615"/>
              <a:gd name="connsiteX1261" fmla="*/ 887356 w 12192892"/>
              <a:gd name="connsiteY1261" fmla="*/ 3862755 h 6853615"/>
              <a:gd name="connsiteX1262" fmla="*/ 1304526 w 12192892"/>
              <a:gd name="connsiteY1262" fmla="*/ 3862755 h 6853615"/>
              <a:gd name="connsiteX1263" fmla="*/ 1304526 w 12192892"/>
              <a:gd name="connsiteY1263" fmla="*/ 4290021 h 6853615"/>
              <a:gd name="connsiteX1264" fmla="*/ 1304526 w 12192892"/>
              <a:gd name="connsiteY1264" fmla="*/ 4699748 h 6853615"/>
              <a:gd name="connsiteX1265" fmla="*/ 887356 w 12192892"/>
              <a:gd name="connsiteY1265" fmla="*/ 4699748 h 6853615"/>
              <a:gd name="connsiteX1266" fmla="*/ 887356 w 12192892"/>
              <a:gd name="connsiteY1266" fmla="*/ 4290021 h 6853615"/>
              <a:gd name="connsiteX1267" fmla="*/ 1304526 w 12192892"/>
              <a:gd name="connsiteY1267" fmla="*/ 4290021 h 6853615"/>
              <a:gd name="connsiteX1268" fmla="*/ 1304526 w 12192892"/>
              <a:gd name="connsiteY1268" fmla="*/ 4717287 h 6853615"/>
              <a:gd name="connsiteX1269" fmla="*/ 1304526 w 12192892"/>
              <a:gd name="connsiteY1269" fmla="*/ 5127013 h 6853615"/>
              <a:gd name="connsiteX1270" fmla="*/ 887356 w 12192892"/>
              <a:gd name="connsiteY1270" fmla="*/ 5127013 h 6853615"/>
              <a:gd name="connsiteX1271" fmla="*/ 887356 w 12192892"/>
              <a:gd name="connsiteY1271" fmla="*/ 4717287 h 6853615"/>
              <a:gd name="connsiteX1272" fmla="*/ 1304526 w 12192892"/>
              <a:gd name="connsiteY1272" fmla="*/ 4717287 h 6853615"/>
              <a:gd name="connsiteX1273" fmla="*/ 1304526 w 12192892"/>
              <a:gd name="connsiteY1273" fmla="*/ 5144553 h 6853615"/>
              <a:gd name="connsiteX1274" fmla="*/ 1304526 w 12192892"/>
              <a:gd name="connsiteY1274" fmla="*/ 5554279 h 6853615"/>
              <a:gd name="connsiteX1275" fmla="*/ 887356 w 12192892"/>
              <a:gd name="connsiteY1275" fmla="*/ 5554279 h 6853615"/>
              <a:gd name="connsiteX1276" fmla="*/ 887356 w 12192892"/>
              <a:gd name="connsiteY1276" fmla="*/ 5144553 h 6853615"/>
              <a:gd name="connsiteX1277" fmla="*/ 1304526 w 12192892"/>
              <a:gd name="connsiteY1277" fmla="*/ 5144553 h 6853615"/>
              <a:gd name="connsiteX1278" fmla="*/ 1304526 w 12192892"/>
              <a:gd name="connsiteY1278" fmla="*/ 5571819 h 6853615"/>
              <a:gd name="connsiteX1279" fmla="*/ 1304526 w 12192892"/>
              <a:gd name="connsiteY1279" fmla="*/ 5981544 h 6853615"/>
              <a:gd name="connsiteX1280" fmla="*/ 887356 w 12192892"/>
              <a:gd name="connsiteY1280" fmla="*/ 5981544 h 6853615"/>
              <a:gd name="connsiteX1281" fmla="*/ 887356 w 12192892"/>
              <a:gd name="connsiteY1281" fmla="*/ 5571819 h 6853615"/>
              <a:gd name="connsiteX1282" fmla="*/ 1304526 w 12192892"/>
              <a:gd name="connsiteY1282" fmla="*/ 5571819 h 6853615"/>
              <a:gd name="connsiteX1283" fmla="*/ 1322198 w 12192892"/>
              <a:gd name="connsiteY1283" fmla="*/ 5571819 h 6853615"/>
              <a:gd name="connsiteX1284" fmla="*/ 1739190 w 12192892"/>
              <a:gd name="connsiteY1284" fmla="*/ 5571819 h 6853615"/>
              <a:gd name="connsiteX1285" fmla="*/ 1739190 w 12192892"/>
              <a:gd name="connsiteY1285" fmla="*/ 5981544 h 6853615"/>
              <a:gd name="connsiteX1286" fmla="*/ 1322198 w 12192892"/>
              <a:gd name="connsiteY1286" fmla="*/ 5981544 h 6853615"/>
              <a:gd name="connsiteX1287" fmla="*/ 1322198 w 12192892"/>
              <a:gd name="connsiteY1287" fmla="*/ 5571819 h 6853615"/>
              <a:gd name="connsiteX1288" fmla="*/ 1757040 w 12192892"/>
              <a:gd name="connsiteY1288" fmla="*/ 5571819 h 6853615"/>
              <a:gd name="connsiteX1289" fmla="*/ 2174210 w 12192892"/>
              <a:gd name="connsiteY1289" fmla="*/ 5571819 h 6853615"/>
              <a:gd name="connsiteX1290" fmla="*/ 2174210 w 12192892"/>
              <a:gd name="connsiteY1290" fmla="*/ 5981544 h 6853615"/>
              <a:gd name="connsiteX1291" fmla="*/ 1757040 w 12192892"/>
              <a:gd name="connsiteY1291" fmla="*/ 5981544 h 6853615"/>
              <a:gd name="connsiteX1292" fmla="*/ 1757040 w 12192892"/>
              <a:gd name="connsiteY1292" fmla="*/ 5571819 h 6853615"/>
              <a:gd name="connsiteX1293" fmla="*/ 2191883 w 12192892"/>
              <a:gd name="connsiteY1293" fmla="*/ 5571819 h 6853615"/>
              <a:gd name="connsiteX1294" fmla="*/ 2608874 w 12192892"/>
              <a:gd name="connsiteY1294" fmla="*/ 5571819 h 6853615"/>
              <a:gd name="connsiteX1295" fmla="*/ 2608874 w 12192892"/>
              <a:gd name="connsiteY1295" fmla="*/ 5981544 h 6853615"/>
              <a:gd name="connsiteX1296" fmla="*/ 2191883 w 12192892"/>
              <a:gd name="connsiteY1296" fmla="*/ 5981544 h 6853615"/>
              <a:gd name="connsiteX1297" fmla="*/ 2191883 w 12192892"/>
              <a:gd name="connsiteY1297" fmla="*/ 5571819 h 6853615"/>
              <a:gd name="connsiteX1298" fmla="*/ 2626724 w 12192892"/>
              <a:gd name="connsiteY1298" fmla="*/ 5571819 h 6853615"/>
              <a:gd name="connsiteX1299" fmla="*/ 3043716 w 12192892"/>
              <a:gd name="connsiteY1299" fmla="*/ 5571819 h 6853615"/>
              <a:gd name="connsiteX1300" fmla="*/ 3043716 w 12192892"/>
              <a:gd name="connsiteY1300" fmla="*/ 5981544 h 6853615"/>
              <a:gd name="connsiteX1301" fmla="*/ 2626724 w 12192892"/>
              <a:gd name="connsiteY1301" fmla="*/ 5981544 h 6853615"/>
              <a:gd name="connsiteX1302" fmla="*/ 2626724 w 12192892"/>
              <a:gd name="connsiteY1302" fmla="*/ 5571819 h 6853615"/>
              <a:gd name="connsiteX1303" fmla="*/ 3061567 w 12192892"/>
              <a:gd name="connsiteY1303" fmla="*/ 5571819 h 6853615"/>
              <a:gd name="connsiteX1304" fmla="*/ 3478737 w 12192892"/>
              <a:gd name="connsiteY1304" fmla="*/ 5571819 h 6853615"/>
              <a:gd name="connsiteX1305" fmla="*/ 3478737 w 12192892"/>
              <a:gd name="connsiteY1305" fmla="*/ 5981544 h 6853615"/>
              <a:gd name="connsiteX1306" fmla="*/ 3061567 w 12192892"/>
              <a:gd name="connsiteY1306" fmla="*/ 5981544 h 6853615"/>
              <a:gd name="connsiteX1307" fmla="*/ 3061567 w 12192892"/>
              <a:gd name="connsiteY1307" fmla="*/ 5571819 h 6853615"/>
              <a:gd name="connsiteX1308" fmla="*/ 3496409 w 12192892"/>
              <a:gd name="connsiteY1308" fmla="*/ 5571819 h 6853615"/>
              <a:gd name="connsiteX1309" fmla="*/ 3913400 w 12192892"/>
              <a:gd name="connsiteY1309" fmla="*/ 5571819 h 6853615"/>
              <a:gd name="connsiteX1310" fmla="*/ 3913400 w 12192892"/>
              <a:gd name="connsiteY1310" fmla="*/ 5981544 h 6853615"/>
              <a:gd name="connsiteX1311" fmla="*/ 3496409 w 12192892"/>
              <a:gd name="connsiteY1311" fmla="*/ 5981544 h 6853615"/>
              <a:gd name="connsiteX1312" fmla="*/ 3496409 w 12192892"/>
              <a:gd name="connsiteY1312" fmla="*/ 5571819 h 6853615"/>
              <a:gd name="connsiteX1313" fmla="*/ 3931251 w 12192892"/>
              <a:gd name="connsiteY1313" fmla="*/ 5571819 h 6853615"/>
              <a:gd name="connsiteX1314" fmla="*/ 4348421 w 12192892"/>
              <a:gd name="connsiteY1314" fmla="*/ 5571819 h 6853615"/>
              <a:gd name="connsiteX1315" fmla="*/ 4348421 w 12192892"/>
              <a:gd name="connsiteY1315" fmla="*/ 5981544 h 6853615"/>
              <a:gd name="connsiteX1316" fmla="*/ 3931251 w 12192892"/>
              <a:gd name="connsiteY1316" fmla="*/ 5981544 h 6853615"/>
              <a:gd name="connsiteX1317" fmla="*/ 3931251 w 12192892"/>
              <a:gd name="connsiteY1317" fmla="*/ 5571819 h 6853615"/>
              <a:gd name="connsiteX1318" fmla="*/ 4366093 w 12192892"/>
              <a:gd name="connsiteY1318" fmla="*/ 5571819 h 6853615"/>
              <a:gd name="connsiteX1319" fmla="*/ 4783085 w 12192892"/>
              <a:gd name="connsiteY1319" fmla="*/ 5571819 h 6853615"/>
              <a:gd name="connsiteX1320" fmla="*/ 4783085 w 12192892"/>
              <a:gd name="connsiteY1320" fmla="*/ 5981544 h 6853615"/>
              <a:gd name="connsiteX1321" fmla="*/ 4366093 w 12192892"/>
              <a:gd name="connsiteY1321" fmla="*/ 5981544 h 6853615"/>
              <a:gd name="connsiteX1322" fmla="*/ 4366093 w 12192892"/>
              <a:gd name="connsiteY1322" fmla="*/ 5571819 h 6853615"/>
              <a:gd name="connsiteX1323" fmla="*/ 4800756 w 12192892"/>
              <a:gd name="connsiteY1323" fmla="*/ 5571819 h 6853615"/>
              <a:gd name="connsiteX1324" fmla="*/ 5217748 w 12192892"/>
              <a:gd name="connsiteY1324" fmla="*/ 5571819 h 6853615"/>
              <a:gd name="connsiteX1325" fmla="*/ 5217748 w 12192892"/>
              <a:gd name="connsiteY1325" fmla="*/ 5981544 h 6853615"/>
              <a:gd name="connsiteX1326" fmla="*/ 4800756 w 12192892"/>
              <a:gd name="connsiteY1326" fmla="*/ 5981544 h 6853615"/>
              <a:gd name="connsiteX1327" fmla="*/ 4800756 w 12192892"/>
              <a:gd name="connsiteY1327" fmla="*/ 5571819 h 6853615"/>
              <a:gd name="connsiteX1328" fmla="*/ 5235598 w 12192892"/>
              <a:gd name="connsiteY1328" fmla="*/ 5571819 h 6853615"/>
              <a:gd name="connsiteX1329" fmla="*/ 5652769 w 12192892"/>
              <a:gd name="connsiteY1329" fmla="*/ 5571819 h 6853615"/>
              <a:gd name="connsiteX1330" fmla="*/ 5652769 w 12192892"/>
              <a:gd name="connsiteY1330" fmla="*/ 5981544 h 6853615"/>
              <a:gd name="connsiteX1331" fmla="*/ 5235598 w 12192892"/>
              <a:gd name="connsiteY1331" fmla="*/ 5981544 h 6853615"/>
              <a:gd name="connsiteX1332" fmla="*/ 5235598 w 12192892"/>
              <a:gd name="connsiteY1332" fmla="*/ 5571819 h 6853615"/>
              <a:gd name="connsiteX1333" fmla="*/ 5670441 w 12192892"/>
              <a:gd name="connsiteY1333" fmla="*/ 5571819 h 6853615"/>
              <a:gd name="connsiteX1334" fmla="*/ 6087432 w 12192892"/>
              <a:gd name="connsiteY1334" fmla="*/ 5571819 h 6853615"/>
              <a:gd name="connsiteX1335" fmla="*/ 6087432 w 12192892"/>
              <a:gd name="connsiteY1335" fmla="*/ 5981544 h 6853615"/>
              <a:gd name="connsiteX1336" fmla="*/ 5670441 w 12192892"/>
              <a:gd name="connsiteY1336" fmla="*/ 5981544 h 6853615"/>
              <a:gd name="connsiteX1337" fmla="*/ 5670441 w 12192892"/>
              <a:gd name="connsiteY1337" fmla="*/ 5571819 h 6853615"/>
              <a:gd name="connsiteX1338" fmla="*/ 6105282 w 12192892"/>
              <a:gd name="connsiteY1338" fmla="*/ 5571819 h 6853615"/>
              <a:gd name="connsiteX1339" fmla="*/ 6522453 w 12192892"/>
              <a:gd name="connsiteY1339" fmla="*/ 5571819 h 6853615"/>
              <a:gd name="connsiteX1340" fmla="*/ 6522453 w 12192892"/>
              <a:gd name="connsiteY1340" fmla="*/ 5981544 h 6853615"/>
              <a:gd name="connsiteX1341" fmla="*/ 6105282 w 12192892"/>
              <a:gd name="connsiteY1341" fmla="*/ 5981544 h 6853615"/>
              <a:gd name="connsiteX1342" fmla="*/ 6105282 w 12192892"/>
              <a:gd name="connsiteY1342" fmla="*/ 5571819 h 6853615"/>
              <a:gd name="connsiteX1343" fmla="*/ 6540125 w 12192892"/>
              <a:gd name="connsiteY1343" fmla="*/ 5571819 h 6853615"/>
              <a:gd name="connsiteX1344" fmla="*/ 6957116 w 12192892"/>
              <a:gd name="connsiteY1344" fmla="*/ 5571819 h 6853615"/>
              <a:gd name="connsiteX1345" fmla="*/ 6957116 w 12192892"/>
              <a:gd name="connsiteY1345" fmla="*/ 5981544 h 6853615"/>
              <a:gd name="connsiteX1346" fmla="*/ 6540125 w 12192892"/>
              <a:gd name="connsiteY1346" fmla="*/ 5981544 h 6853615"/>
              <a:gd name="connsiteX1347" fmla="*/ 6540125 w 12192892"/>
              <a:gd name="connsiteY1347" fmla="*/ 5571819 h 6853615"/>
              <a:gd name="connsiteX1348" fmla="*/ 6974967 w 12192892"/>
              <a:gd name="connsiteY1348" fmla="*/ 5571819 h 6853615"/>
              <a:gd name="connsiteX1349" fmla="*/ 7391958 w 12192892"/>
              <a:gd name="connsiteY1349" fmla="*/ 5571819 h 6853615"/>
              <a:gd name="connsiteX1350" fmla="*/ 7391958 w 12192892"/>
              <a:gd name="connsiteY1350" fmla="*/ 5981544 h 6853615"/>
              <a:gd name="connsiteX1351" fmla="*/ 6974967 w 12192892"/>
              <a:gd name="connsiteY1351" fmla="*/ 5981544 h 6853615"/>
              <a:gd name="connsiteX1352" fmla="*/ 6974967 w 12192892"/>
              <a:gd name="connsiteY1352" fmla="*/ 5571819 h 6853615"/>
              <a:gd name="connsiteX1353" fmla="*/ 7409809 w 12192892"/>
              <a:gd name="connsiteY1353" fmla="*/ 5571819 h 6853615"/>
              <a:gd name="connsiteX1354" fmla="*/ 7826979 w 12192892"/>
              <a:gd name="connsiteY1354" fmla="*/ 5571819 h 6853615"/>
              <a:gd name="connsiteX1355" fmla="*/ 7826979 w 12192892"/>
              <a:gd name="connsiteY1355" fmla="*/ 5981544 h 6853615"/>
              <a:gd name="connsiteX1356" fmla="*/ 7409809 w 12192892"/>
              <a:gd name="connsiteY1356" fmla="*/ 5981544 h 6853615"/>
              <a:gd name="connsiteX1357" fmla="*/ 7409809 w 12192892"/>
              <a:gd name="connsiteY1357" fmla="*/ 5571819 h 6853615"/>
              <a:gd name="connsiteX1358" fmla="*/ 7844651 w 12192892"/>
              <a:gd name="connsiteY1358" fmla="*/ 5571819 h 6853615"/>
              <a:gd name="connsiteX1359" fmla="*/ 8261642 w 12192892"/>
              <a:gd name="connsiteY1359" fmla="*/ 5571819 h 6853615"/>
              <a:gd name="connsiteX1360" fmla="*/ 8261642 w 12192892"/>
              <a:gd name="connsiteY1360" fmla="*/ 5981544 h 6853615"/>
              <a:gd name="connsiteX1361" fmla="*/ 7844651 w 12192892"/>
              <a:gd name="connsiteY1361" fmla="*/ 5981544 h 6853615"/>
              <a:gd name="connsiteX1362" fmla="*/ 7844651 w 12192892"/>
              <a:gd name="connsiteY1362" fmla="*/ 5571819 h 6853615"/>
              <a:gd name="connsiteX1363" fmla="*/ 8279493 w 12192892"/>
              <a:gd name="connsiteY1363" fmla="*/ 5571819 h 6853615"/>
              <a:gd name="connsiteX1364" fmla="*/ 8696663 w 12192892"/>
              <a:gd name="connsiteY1364" fmla="*/ 5571819 h 6853615"/>
              <a:gd name="connsiteX1365" fmla="*/ 8696663 w 12192892"/>
              <a:gd name="connsiteY1365" fmla="*/ 5981544 h 6853615"/>
              <a:gd name="connsiteX1366" fmla="*/ 8279493 w 12192892"/>
              <a:gd name="connsiteY1366" fmla="*/ 5981544 h 6853615"/>
              <a:gd name="connsiteX1367" fmla="*/ 8279493 w 12192892"/>
              <a:gd name="connsiteY1367" fmla="*/ 5571819 h 6853615"/>
              <a:gd name="connsiteX1368" fmla="*/ 8714335 w 12192892"/>
              <a:gd name="connsiteY1368" fmla="*/ 5571819 h 6853615"/>
              <a:gd name="connsiteX1369" fmla="*/ 9131326 w 12192892"/>
              <a:gd name="connsiteY1369" fmla="*/ 5571819 h 6853615"/>
              <a:gd name="connsiteX1370" fmla="*/ 9131326 w 12192892"/>
              <a:gd name="connsiteY1370" fmla="*/ 5981544 h 6853615"/>
              <a:gd name="connsiteX1371" fmla="*/ 8714335 w 12192892"/>
              <a:gd name="connsiteY1371" fmla="*/ 5981544 h 6853615"/>
              <a:gd name="connsiteX1372" fmla="*/ 8714335 w 12192892"/>
              <a:gd name="connsiteY1372" fmla="*/ 5571819 h 6853615"/>
              <a:gd name="connsiteX1373" fmla="*/ 9148999 w 12192892"/>
              <a:gd name="connsiteY1373" fmla="*/ 5571819 h 6853615"/>
              <a:gd name="connsiteX1374" fmla="*/ 9565990 w 12192892"/>
              <a:gd name="connsiteY1374" fmla="*/ 5571819 h 6853615"/>
              <a:gd name="connsiteX1375" fmla="*/ 9565990 w 12192892"/>
              <a:gd name="connsiteY1375" fmla="*/ 5981544 h 6853615"/>
              <a:gd name="connsiteX1376" fmla="*/ 9148999 w 12192892"/>
              <a:gd name="connsiteY1376" fmla="*/ 5981544 h 6853615"/>
              <a:gd name="connsiteX1377" fmla="*/ 9148999 w 12192892"/>
              <a:gd name="connsiteY1377" fmla="*/ 5571819 h 6853615"/>
              <a:gd name="connsiteX1378" fmla="*/ 9583840 w 12192892"/>
              <a:gd name="connsiteY1378" fmla="*/ 5571819 h 6853615"/>
              <a:gd name="connsiteX1379" fmla="*/ 10001010 w 12192892"/>
              <a:gd name="connsiteY1379" fmla="*/ 5571819 h 6853615"/>
              <a:gd name="connsiteX1380" fmla="*/ 10001010 w 12192892"/>
              <a:gd name="connsiteY1380" fmla="*/ 5981544 h 6853615"/>
              <a:gd name="connsiteX1381" fmla="*/ 9583840 w 12192892"/>
              <a:gd name="connsiteY1381" fmla="*/ 5981544 h 6853615"/>
              <a:gd name="connsiteX1382" fmla="*/ 9583840 w 12192892"/>
              <a:gd name="connsiteY1382" fmla="*/ 5571819 h 6853615"/>
              <a:gd name="connsiteX1383" fmla="*/ 10018682 w 12192892"/>
              <a:gd name="connsiteY1383" fmla="*/ 5571819 h 6853615"/>
              <a:gd name="connsiteX1384" fmla="*/ 10435673 w 12192892"/>
              <a:gd name="connsiteY1384" fmla="*/ 5571819 h 6853615"/>
              <a:gd name="connsiteX1385" fmla="*/ 10435673 w 12192892"/>
              <a:gd name="connsiteY1385" fmla="*/ 5981544 h 6853615"/>
              <a:gd name="connsiteX1386" fmla="*/ 10018682 w 12192892"/>
              <a:gd name="connsiteY1386" fmla="*/ 5981544 h 6853615"/>
              <a:gd name="connsiteX1387" fmla="*/ 10018682 w 12192892"/>
              <a:gd name="connsiteY1387" fmla="*/ 5571819 h 6853615"/>
              <a:gd name="connsiteX1388" fmla="*/ 10453524 w 12192892"/>
              <a:gd name="connsiteY1388" fmla="*/ 5571819 h 6853615"/>
              <a:gd name="connsiteX1389" fmla="*/ 10870694 w 12192892"/>
              <a:gd name="connsiteY1389" fmla="*/ 5571819 h 6853615"/>
              <a:gd name="connsiteX1390" fmla="*/ 10870694 w 12192892"/>
              <a:gd name="connsiteY1390" fmla="*/ 5981544 h 6853615"/>
              <a:gd name="connsiteX1391" fmla="*/ 10453524 w 12192892"/>
              <a:gd name="connsiteY1391" fmla="*/ 5981544 h 6853615"/>
              <a:gd name="connsiteX1392" fmla="*/ 10453524 w 12192892"/>
              <a:gd name="connsiteY1392" fmla="*/ 5571819 h 6853615"/>
              <a:gd name="connsiteX1393" fmla="*/ 10888366 w 12192892"/>
              <a:gd name="connsiteY1393" fmla="*/ 5571819 h 6853615"/>
              <a:gd name="connsiteX1394" fmla="*/ 11305358 w 12192892"/>
              <a:gd name="connsiteY1394" fmla="*/ 5571819 h 6853615"/>
              <a:gd name="connsiteX1395" fmla="*/ 11305358 w 12192892"/>
              <a:gd name="connsiteY1395" fmla="*/ 5981544 h 6853615"/>
              <a:gd name="connsiteX1396" fmla="*/ 10888366 w 12192892"/>
              <a:gd name="connsiteY1396" fmla="*/ 5981544 h 6853615"/>
              <a:gd name="connsiteX1397" fmla="*/ 10888366 w 12192892"/>
              <a:gd name="connsiteY1397" fmla="*/ 5571819 h 6853615"/>
              <a:gd name="connsiteX1398" fmla="*/ 10888366 w 12192892"/>
              <a:gd name="connsiteY1398" fmla="*/ 5554279 h 6853615"/>
              <a:gd name="connsiteX1399" fmla="*/ 10888366 w 12192892"/>
              <a:gd name="connsiteY1399" fmla="*/ 5144553 h 6853615"/>
              <a:gd name="connsiteX1400" fmla="*/ 11305358 w 12192892"/>
              <a:gd name="connsiteY1400" fmla="*/ 5144553 h 6853615"/>
              <a:gd name="connsiteX1401" fmla="*/ 11305358 w 12192892"/>
              <a:gd name="connsiteY1401" fmla="*/ 5554279 h 6853615"/>
              <a:gd name="connsiteX1402" fmla="*/ 10888366 w 12192892"/>
              <a:gd name="connsiteY1402" fmla="*/ 5554279 h 6853615"/>
              <a:gd name="connsiteX1403" fmla="*/ 10888366 w 12192892"/>
              <a:gd name="connsiteY1403" fmla="*/ 5127013 h 6853615"/>
              <a:gd name="connsiteX1404" fmla="*/ 10888366 w 12192892"/>
              <a:gd name="connsiteY1404" fmla="*/ 4717287 h 6853615"/>
              <a:gd name="connsiteX1405" fmla="*/ 11305358 w 12192892"/>
              <a:gd name="connsiteY1405" fmla="*/ 4717287 h 6853615"/>
              <a:gd name="connsiteX1406" fmla="*/ 11305358 w 12192892"/>
              <a:gd name="connsiteY1406" fmla="*/ 5127013 h 6853615"/>
              <a:gd name="connsiteX1407" fmla="*/ 10888366 w 12192892"/>
              <a:gd name="connsiteY1407" fmla="*/ 5127013 h 6853615"/>
              <a:gd name="connsiteX1408" fmla="*/ 10888366 w 12192892"/>
              <a:gd name="connsiteY1408" fmla="*/ 4699748 h 6853615"/>
              <a:gd name="connsiteX1409" fmla="*/ 10888366 w 12192892"/>
              <a:gd name="connsiteY1409" fmla="*/ 4290021 h 6853615"/>
              <a:gd name="connsiteX1410" fmla="*/ 11305358 w 12192892"/>
              <a:gd name="connsiteY1410" fmla="*/ 4290021 h 6853615"/>
              <a:gd name="connsiteX1411" fmla="*/ 11305358 w 12192892"/>
              <a:gd name="connsiteY1411" fmla="*/ 4699748 h 6853615"/>
              <a:gd name="connsiteX1412" fmla="*/ 10888366 w 12192892"/>
              <a:gd name="connsiteY1412" fmla="*/ 4699748 h 6853615"/>
              <a:gd name="connsiteX1413" fmla="*/ 10888366 w 12192892"/>
              <a:gd name="connsiteY1413" fmla="*/ 4272482 h 6853615"/>
              <a:gd name="connsiteX1414" fmla="*/ 10888366 w 12192892"/>
              <a:gd name="connsiteY1414" fmla="*/ 3862755 h 6853615"/>
              <a:gd name="connsiteX1415" fmla="*/ 11305358 w 12192892"/>
              <a:gd name="connsiteY1415" fmla="*/ 3862755 h 6853615"/>
              <a:gd name="connsiteX1416" fmla="*/ 11305358 w 12192892"/>
              <a:gd name="connsiteY1416" fmla="*/ 4272482 h 6853615"/>
              <a:gd name="connsiteX1417" fmla="*/ 10888366 w 12192892"/>
              <a:gd name="connsiteY1417" fmla="*/ 4272482 h 6853615"/>
              <a:gd name="connsiteX1418" fmla="*/ 10888366 w 12192892"/>
              <a:gd name="connsiteY1418" fmla="*/ 3845216 h 6853615"/>
              <a:gd name="connsiteX1419" fmla="*/ 10888366 w 12192892"/>
              <a:gd name="connsiteY1419" fmla="*/ 3435490 h 6853615"/>
              <a:gd name="connsiteX1420" fmla="*/ 11305358 w 12192892"/>
              <a:gd name="connsiteY1420" fmla="*/ 3435490 h 6853615"/>
              <a:gd name="connsiteX1421" fmla="*/ 11305358 w 12192892"/>
              <a:gd name="connsiteY1421" fmla="*/ 3845216 h 6853615"/>
              <a:gd name="connsiteX1422" fmla="*/ 10888366 w 12192892"/>
              <a:gd name="connsiteY1422" fmla="*/ 3845216 h 6853615"/>
              <a:gd name="connsiteX1423" fmla="*/ 10888366 w 12192892"/>
              <a:gd name="connsiteY1423" fmla="*/ 3417950 h 6853615"/>
              <a:gd name="connsiteX1424" fmla="*/ 10888366 w 12192892"/>
              <a:gd name="connsiteY1424" fmla="*/ 3008224 h 6853615"/>
              <a:gd name="connsiteX1425" fmla="*/ 11305358 w 12192892"/>
              <a:gd name="connsiteY1425" fmla="*/ 3008224 h 6853615"/>
              <a:gd name="connsiteX1426" fmla="*/ 11305358 w 12192892"/>
              <a:gd name="connsiteY1426" fmla="*/ 3417950 h 6853615"/>
              <a:gd name="connsiteX1427" fmla="*/ 10888366 w 12192892"/>
              <a:gd name="connsiteY1427" fmla="*/ 3417950 h 6853615"/>
              <a:gd name="connsiteX1428" fmla="*/ 10888366 w 12192892"/>
              <a:gd name="connsiteY1428" fmla="*/ 2990684 h 6853615"/>
              <a:gd name="connsiteX1429" fmla="*/ 10888366 w 12192892"/>
              <a:gd name="connsiteY1429" fmla="*/ 2580958 h 6853615"/>
              <a:gd name="connsiteX1430" fmla="*/ 11305358 w 12192892"/>
              <a:gd name="connsiteY1430" fmla="*/ 2580958 h 6853615"/>
              <a:gd name="connsiteX1431" fmla="*/ 11305358 w 12192892"/>
              <a:gd name="connsiteY1431" fmla="*/ 2990684 h 6853615"/>
              <a:gd name="connsiteX1432" fmla="*/ 10888366 w 12192892"/>
              <a:gd name="connsiteY1432" fmla="*/ 2990684 h 6853615"/>
              <a:gd name="connsiteX1433" fmla="*/ 10888366 w 12192892"/>
              <a:gd name="connsiteY1433" fmla="*/ 2563419 h 6853615"/>
              <a:gd name="connsiteX1434" fmla="*/ 10888366 w 12192892"/>
              <a:gd name="connsiteY1434" fmla="*/ 2153868 h 6853615"/>
              <a:gd name="connsiteX1435" fmla="*/ 11305358 w 12192892"/>
              <a:gd name="connsiteY1435" fmla="*/ 2153868 h 6853615"/>
              <a:gd name="connsiteX1436" fmla="*/ 11305358 w 12192892"/>
              <a:gd name="connsiteY1436" fmla="*/ 2563594 h 6853615"/>
              <a:gd name="connsiteX1437" fmla="*/ 10888366 w 12192892"/>
              <a:gd name="connsiteY1437" fmla="*/ 2563594 h 6853615"/>
              <a:gd name="connsiteX1438" fmla="*/ 10888366 w 12192892"/>
              <a:gd name="connsiteY1438" fmla="*/ 2136329 h 6853615"/>
              <a:gd name="connsiteX1439" fmla="*/ 10888366 w 12192892"/>
              <a:gd name="connsiteY1439" fmla="*/ 1726602 h 6853615"/>
              <a:gd name="connsiteX1440" fmla="*/ 11305358 w 12192892"/>
              <a:gd name="connsiteY1440" fmla="*/ 1726602 h 6853615"/>
              <a:gd name="connsiteX1441" fmla="*/ 11305358 w 12192892"/>
              <a:gd name="connsiteY1441" fmla="*/ 2136329 h 6853615"/>
              <a:gd name="connsiteX1442" fmla="*/ 10888366 w 12192892"/>
              <a:gd name="connsiteY1442" fmla="*/ 2136329 h 6853615"/>
              <a:gd name="connsiteX1443" fmla="*/ 10888366 w 12192892"/>
              <a:gd name="connsiteY1443" fmla="*/ 1709063 h 6853615"/>
              <a:gd name="connsiteX1444" fmla="*/ 10888366 w 12192892"/>
              <a:gd name="connsiteY1444" fmla="*/ 1299337 h 6853615"/>
              <a:gd name="connsiteX1445" fmla="*/ 11305358 w 12192892"/>
              <a:gd name="connsiteY1445" fmla="*/ 1299337 h 6853615"/>
              <a:gd name="connsiteX1446" fmla="*/ 11305358 w 12192892"/>
              <a:gd name="connsiteY1446" fmla="*/ 1709063 h 6853615"/>
              <a:gd name="connsiteX1447" fmla="*/ 10888366 w 12192892"/>
              <a:gd name="connsiteY1447" fmla="*/ 1709063 h 6853615"/>
              <a:gd name="connsiteX1448" fmla="*/ 10888366 w 12192892"/>
              <a:gd name="connsiteY1448" fmla="*/ 1281797 h 6853615"/>
              <a:gd name="connsiteX1449" fmla="*/ 10888366 w 12192892"/>
              <a:gd name="connsiteY1449" fmla="*/ 872071 h 6853615"/>
              <a:gd name="connsiteX1450" fmla="*/ 11305358 w 12192892"/>
              <a:gd name="connsiteY1450" fmla="*/ 872071 h 6853615"/>
              <a:gd name="connsiteX1451" fmla="*/ 11305358 w 12192892"/>
              <a:gd name="connsiteY1451" fmla="*/ 1281797 h 6853615"/>
              <a:gd name="connsiteX1452" fmla="*/ 10888366 w 12192892"/>
              <a:gd name="connsiteY1452" fmla="*/ 1281797 h 6853615"/>
              <a:gd name="connsiteX1453" fmla="*/ 10888366 w 12192892"/>
              <a:gd name="connsiteY1453" fmla="*/ 854531 h 6853615"/>
              <a:gd name="connsiteX1454" fmla="*/ 10888366 w 12192892"/>
              <a:gd name="connsiteY1454" fmla="*/ 444805 h 6853615"/>
              <a:gd name="connsiteX1455" fmla="*/ 11305358 w 12192892"/>
              <a:gd name="connsiteY1455" fmla="*/ 444805 h 6853615"/>
              <a:gd name="connsiteX1456" fmla="*/ 11305358 w 12192892"/>
              <a:gd name="connsiteY1456" fmla="*/ 854531 h 6853615"/>
              <a:gd name="connsiteX1457" fmla="*/ 10888366 w 12192892"/>
              <a:gd name="connsiteY1457" fmla="*/ 854531 h 6853615"/>
              <a:gd name="connsiteX1458" fmla="*/ 10870694 w 12192892"/>
              <a:gd name="connsiteY1458" fmla="*/ 854531 h 6853615"/>
              <a:gd name="connsiteX1459" fmla="*/ 10453524 w 12192892"/>
              <a:gd name="connsiteY1459" fmla="*/ 854531 h 6853615"/>
              <a:gd name="connsiteX1460" fmla="*/ 10453524 w 12192892"/>
              <a:gd name="connsiteY1460" fmla="*/ 444805 h 6853615"/>
              <a:gd name="connsiteX1461" fmla="*/ 10870694 w 12192892"/>
              <a:gd name="connsiteY1461" fmla="*/ 444805 h 6853615"/>
              <a:gd name="connsiteX1462" fmla="*/ 10870694 w 12192892"/>
              <a:gd name="connsiteY1462" fmla="*/ 854531 h 6853615"/>
              <a:gd name="connsiteX1463" fmla="*/ 10435852 w 12192892"/>
              <a:gd name="connsiteY1463" fmla="*/ 854531 h 6853615"/>
              <a:gd name="connsiteX1464" fmla="*/ 10018861 w 12192892"/>
              <a:gd name="connsiteY1464" fmla="*/ 854531 h 6853615"/>
              <a:gd name="connsiteX1465" fmla="*/ 10018861 w 12192892"/>
              <a:gd name="connsiteY1465" fmla="*/ 444805 h 6853615"/>
              <a:gd name="connsiteX1466" fmla="*/ 10435852 w 12192892"/>
              <a:gd name="connsiteY1466" fmla="*/ 444805 h 6853615"/>
              <a:gd name="connsiteX1467" fmla="*/ 10435852 w 12192892"/>
              <a:gd name="connsiteY1467" fmla="*/ 854531 h 6853615"/>
              <a:gd name="connsiteX1468" fmla="*/ 10001010 w 12192892"/>
              <a:gd name="connsiteY1468" fmla="*/ 854531 h 6853615"/>
              <a:gd name="connsiteX1469" fmla="*/ 9583840 w 12192892"/>
              <a:gd name="connsiteY1469" fmla="*/ 854531 h 6853615"/>
              <a:gd name="connsiteX1470" fmla="*/ 9583840 w 12192892"/>
              <a:gd name="connsiteY1470" fmla="*/ 444805 h 6853615"/>
              <a:gd name="connsiteX1471" fmla="*/ 10001010 w 12192892"/>
              <a:gd name="connsiteY1471" fmla="*/ 444805 h 6853615"/>
              <a:gd name="connsiteX1472" fmla="*/ 10001010 w 12192892"/>
              <a:gd name="connsiteY1472" fmla="*/ 854531 h 6853615"/>
              <a:gd name="connsiteX1473" fmla="*/ 9566169 w 12192892"/>
              <a:gd name="connsiteY1473" fmla="*/ 854531 h 6853615"/>
              <a:gd name="connsiteX1474" fmla="*/ 9149176 w 12192892"/>
              <a:gd name="connsiteY1474" fmla="*/ 854531 h 6853615"/>
              <a:gd name="connsiteX1475" fmla="*/ 9149176 w 12192892"/>
              <a:gd name="connsiteY1475" fmla="*/ 444805 h 6853615"/>
              <a:gd name="connsiteX1476" fmla="*/ 9566169 w 12192892"/>
              <a:gd name="connsiteY1476" fmla="*/ 444805 h 6853615"/>
              <a:gd name="connsiteX1477" fmla="*/ 9566169 w 12192892"/>
              <a:gd name="connsiteY1477" fmla="*/ 854531 h 6853615"/>
              <a:gd name="connsiteX1478" fmla="*/ 9131326 w 12192892"/>
              <a:gd name="connsiteY1478" fmla="*/ 854531 h 6853615"/>
              <a:gd name="connsiteX1479" fmla="*/ 8714335 w 12192892"/>
              <a:gd name="connsiteY1479" fmla="*/ 854531 h 6853615"/>
              <a:gd name="connsiteX1480" fmla="*/ 8714335 w 12192892"/>
              <a:gd name="connsiteY1480" fmla="*/ 444805 h 6853615"/>
              <a:gd name="connsiteX1481" fmla="*/ 9131326 w 12192892"/>
              <a:gd name="connsiteY1481" fmla="*/ 444805 h 6853615"/>
              <a:gd name="connsiteX1482" fmla="*/ 9131326 w 12192892"/>
              <a:gd name="connsiteY1482" fmla="*/ 854531 h 6853615"/>
              <a:gd name="connsiteX1483" fmla="*/ 8696484 w 12192892"/>
              <a:gd name="connsiteY1483" fmla="*/ 854531 h 6853615"/>
              <a:gd name="connsiteX1484" fmla="*/ 8279314 w 12192892"/>
              <a:gd name="connsiteY1484" fmla="*/ 854531 h 6853615"/>
              <a:gd name="connsiteX1485" fmla="*/ 8279314 w 12192892"/>
              <a:gd name="connsiteY1485" fmla="*/ 444805 h 6853615"/>
              <a:gd name="connsiteX1486" fmla="*/ 8696484 w 12192892"/>
              <a:gd name="connsiteY1486" fmla="*/ 444805 h 6853615"/>
              <a:gd name="connsiteX1487" fmla="*/ 8696484 w 12192892"/>
              <a:gd name="connsiteY1487" fmla="*/ 854531 h 6853615"/>
              <a:gd name="connsiteX1488" fmla="*/ 8261642 w 12192892"/>
              <a:gd name="connsiteY1488" fmla="*/ 854531 h 6853615"/>
              <a:gd name="connsiteX1489" fmla="*/ 7844651 w 12192892"/>
              <a:gd name="connsiteY1489" fmla="*/ 854531 h 6853615"/>
              <a:gd name="connsiteX1490" fmla="*/ 7844651 w 12192892"/>
              <a:gd name="connsiteY1490" fmla="*/ 444805 h 6853615"/>
              <a:gd name="connsiteX1491" fmla="*/ 8261642 w 12192892"/>
              <a:gd name="connsiteY1491" fmla="*/ 444805 h 6853615"/>
              <a:gd name="connsiteX1492" fmla="*/ 8261642 w 12192892"/>
              <a:gd name="connsiteY1492" fmla="*/ 854531 h 6853615"/>
              <a:gd name="connsiteX1493" fmla="*/ 7826800 w 12192892"/>
              <a:gd name="connsiteY1493" fmla="*/ 854531 h 6853615"/>
              <a:gd name="connsiteX1494" fmla="*/ 7409809 w 12192892"/>
              <a:gd name="connsiteY1494" fmla="*/ 854531 h 6853615"/>
              <a:gd name="connsiteX1495" fmla="*/ 7409809 w 12192892"/>
              <a:gd name="connsiteY1495" fmla="*/ 444805 h 6853615"/>
              <a:gd name="connsiteX1496" fmla="*/ 7826979 w 12192892"/>
              <a:gd name="connsiteY1496" fmla="*/ 444805 h 6853615"/>
              <a:gd name="connsiteX1497" fmla="*/ 7826979 w 12192892"/>
              <a:gd name="connsiteY1497" fmla="*/ 854531 h 6853615"/>
              <a:gd name="connsiteX1498" fmla="*/ 7391958 w 12192892"/>
              <a:gd name="connsiteY1498" fmla="*/ 854531 h 6853615"/>
              <a:gd name="connsiteX1499" fmla="*/ 6974967 w 12192892"/>
              <a:gd name="connsiteY1499" fmla="*/ 854531 h 6853615"/>
              <a:gd name="connsiteX1500" fmla="*/ 6974967 w 12192892"/>
              <a:gd name="connsiteY1500" fmla="*/ 444805 h 6853615"/>
              <a:gd name="connsiteX1501" fmla="*/ 7391958 w 12192892"/>
              <a:gd name="connsiteY1501" fmla="*/ 444805 h 6853615"/>
              <a:gd name="connsiteX1502" fmla="*/ 7391958 w 12192892"/>
              <a:gd name="connsiteY1502" fmla="*/ 854531 h 6853615"/>
              <a:gd name="connsiteX1503" fmla="*/ 6957295 w 12192892"/>
              <a:gd name="connsiteY1503" fmla="*/ 854531 h 6853615"/>
              <a:gd name="connsiteX1504" fmla="*/ 6540303 w 12192892"/>
              <a:gd name="connsiteY1504" fmla="*/ 854531 h 6853615"/>
              <a:gd name="connsiteX1505" fmla="*/ 6540303 w 12192892"/>
              <a:gd name="connsiteY1505" fmla="*/ 444805 h 6853615"/>
              <a:gd name="connsiteX1506" fmla="*/ 6957295 w 12192892"/>
              <a:gd name="connsiteY1506" fmla="*/ 444805 h 6853615"/>
              <a:gd name="connsiteX1507" fmla="*/ 6957295 w 12192892"/>
              <a:gd name="connsiteY1507" fmla="*/ 854531 h 6853615"/>
              <a:gd name="connsiteX1508" fmla="*/ 6522453 w 12192892"/>
              <a:gd name="connsiteY1508" fmla="*/ 854531 h 6853615"/>
              <a:gd name="connsiteX1509" fmla="*/ 6105282 w 12192892"/>
              <a:gd name="connsiteY1509" fmla="*/ 854531 h 6853615"/>
              <a:gd name="connsiteX1510" fmla="*/ 6105282 w 12192892"/>
              <a:gd name="connsiteY1510" fmla="*/ 444805 h 6853615"/>
              <a:gd name="connsiteX1511" fmla="*/ 6522453 w 12192892"/>
              <a:gd name="connsiteY1511" fmla="*/ 444805 h 6853615"/>
              <a:gd name="connsiteX1512" fmla="*/ 6522453 w 12192892"/>
              <a:gd name="connsiteY1512" fmla="*/ 854531 h 6853615"/>
              <a:gd name="connsiteX1513" fmla="*/ 6087610 w 12192892"/>
              <a:gd name="connsiteY1513" fmla="*/ 854531 h 6853615"/>
              <a:gd name="connsiteX1514" fmla="*/ 5670619 w 12192892"/>
              <a:gd name="connsiteY1514" fmla="*/ 854531 h 6853615"/>
              <a:gd name="connsiteX1515" fmla="*/ 5670619 w 12192892"/>
              <a:gd name="connsiteY1515" fmla="*/ 444805 h 6853615"/>
              <a:gd name="connsiteX1516" fmla="*/ 6087610 w 12192892"/>
              <a:gd name="connsiteY1516" fmla="*/ 444805 h 6853615"/>
              <a:gd name="connsiteX1517" fmla="*/ 6087610 w 12192892"/>
              <a:gd name="connsiteY1517" fmla="*/ 854531 h 6853615"/>
              <a:gd name="connsiteX1518" fmla="*/ 5652769 w 12192892"/>
              <a:gd name="connsiteY1518" fmla="*/ 854531 h 6853615"/>
              <a:gd name="connsiteX1519" fmla="*/ 5235598 w 12192892"/>
              <a:gd name="connsiteY1519" fmla="*/ 854531 h 6853615"/>
              <a:gd name="connsiteX1520" fmla="*/ 5235598 w 12192892"/>
              <a:gd name="connsiteY1520" fmla="*/ 444805 h 6853615"/>
              <a:gd name="connsiteX1521" fmla="*/ 5652769 w 12192892"/>
              <a:gd name="connsiteY1521" fmla="*/ 444805 h 6853615"/>
              <a:gd name="connsiteX1522" fmla="*/ 5652769 w 12192892"/>
              <a:gd name="connsiteY1522" fmla="*/ 854531 h 6853615"/>
              <a:gd name="connsiteX1523" fmla="*/ 5217926 w 12192892"/>
              <a:gd name="connsiteY1523" fmla="*/ 854531 h 6853615"/>
              <a:gd name="connsiteX1524" fmla="*/ 4800935 w 12192892"/>
              <a:gd name="connsiteY1524" fmla="*/ 854531 h 6853615"/>
              <a:gd name="connsiteX1525" fmla="*/ 4800935 w 12192892"/>
              <a:gd name="connsiteY1525" fmla="*/ 444805 h 6853615"/>
              <a:gd name="connsiteX1526" fmla="*/ 5217926 w 12192892"/>
              <a:gd name="connsiteY1526" fmla="*/ 444805 h 6853615"/>
              <a:gd name="connsiteX1527" fmla="*/ 5217926 w 12192892"/>
              <a:gd name="connsiteY1527" fmla="*/ 854531 h 6853615"/>
              <a:gd name="connsiteX1528" fmla="*/ 4783085 w 12192892"/>
              <a:gd name="connsiteY1528" fmla="*/ 854531 h 6853615"/>
              <a:gd name="connsiteX1529" fmla="*/ 4366093 w 12192892"/>
              <a:gd name="connsiteY1529" fmla="*/ 854531 h 6853615"/>
              <a:gd name="connsiteX1530" fmla="*/ 4366093 w 12192892"/>
              <a:gd name="connsiteY1530" fmla="*/ 444805 h 6853615"/>
              <a:gd name="connsiteX1531" fmla="*/ 4783085 w 12192892"/>
              <a:gd name="connsiteY1531" fmla="*/ 444805 h 6853615"/>
              <a:gd name="connsiteX1532" fmla="*/ 4783085 w 12192892"/>
              <a:gd name="connsiteY1532" fmla="*/ 854531 h 6853615"/>
              <a:gd name="connsiteX1533" fmla="*/ 4348242 w 12192892"/>
              <a:gd name="connsiteY1533" fmla="*/ 854531 h 6853615"/>
              <a:gd name="connsiteX1534" fmla="*/ 3931072 w 12192892"/>
              <a:gd name="connsiteY1534" fmla="*/ 854531 h 6853615"/>
              <a:gd name="connsiteX1535" fmla="*/ 3931072 w 12192892"/>
              <a:gd name="connsiteY1535" fmla="*/ 444805 h 6853615"/>
              <a:gd name="connsiteX1536" fmla="*/ 4348242 w 12192892"/>
              <a:gd name="connsiteY1536" fmla="*/ 444805 h 6853615"/>
              <a:gd name="connsiteX1537" fmla="*/ 4348242 w 12192892"/>
              <a:gd name="connsiteY1537" fmla="*/ 854531 h 6853615"/>
              <a:gd name="connsiteX1538" fmla="*/ 3913400 w 12192892"/>
              <a:gd name="connsiteY1538" fmla="*/ 854531 h 6853615"/>
              <a:gd name="connsiteX1539" fmla="*/ 3496409 w 12192892"/>
              <a:gd name="connsiteY1539" fmla="*/ 854531 h 6853615"/>
              <a:gd name="connsiteX1540" fmla="*/ 3496409 w 12192892"/>
              <a:gd name="connsiteY1540" fmla="*/ 444805 h 6853615"/>
              <a:gd name="connsiteX1541" fmla="*/ 3913400 w 12192892"/>
              <a:gd name="connsiteY1541" fmla="*/ 444805 h 6853615"/>
              <a:gd name="connsiteX1542" fmla="*/ 3913400 w 12192892"/>
              <a:gd name="connsiteY1542" fmla="*/ 854531 h 6853615"/>
              <a:gd name="connsiteX1543" fmla="*/ 3478558 w 12192892"/>
              <a:gd name="connsiteY1543" fmla="*/ 854531 h 6853615"/>
              <a:gd name="connsiteX1544" fmla="*/ 3061388 w 12192892"/>
              <a:gd name="connsiteY1544" fmla="*/ 854531 h 6853615"/>
              <a:gd name="connsiteX1545" fmla="*/ 3061388 w 12192892"/>
              <a:gd name="connsiteY1545" fmla="*/ 444805 h 6853615"/>
              <a:gd name="connsiteX1546" fmla="*/ 3478558 w 12192892"/>
              <a:gd name="connsiteY1546" fmla="*/ 444805 h 6853615"/>
              <a:gd name="connsiteX1547" fmla="*/ 3478558 w 12192892"/>
              <a:gd name="connsiteY1547" fmla="*/ 854531 h 6853615"/>
              <a:gd name="connsiteX1548" fmla="*/ 3043716 w 12192892"/>
              <a:gd name="connsiteY1548" fmla="*/ 854531 h 6853615"/>
              <a:gd name="connsiteX1549" fmla="*/ 2626724 w 12192892"/>
              <a:gd name="connsiteY1549" fmla="*/ 854531 h 6853615"/>
              <a:gd name="connsiteX1550" fmla="*/ 2626724 w 12192892"/>
              <a:gd name="connsiteY1550" fmla="*/ 444805 h 6853615"/>
              <a:gd name="connsiteX1551" fmla="*/ 3043716 w 12192892"/>
              <a:gd name="connsiteY1551" fmla="*/ 444805 h 6853615"/>
              <a:gd name="connsiteX1552" fmla="*/ 3043716 w 12192892"/>
              <a:gd name="connsiteY1552" fmla="*/ 854531 h 6853615"/>
              <a:gd name="connsiteX1553" fmla="*/ 2608874 w 12192892"/>
              <a:gd name="connsiteY1553" fmla="*/ 854531 h 6853615"/>
              <a:gd name="connsiteX1554" fmla="*/ 2191883 w 12192892"/>
              <a:gd name="connsiteY1554" fmla="*/ 854531 h 6853615"/>
              <a:gd name="connsiteX1555" fmla="*/ 2191883 w 12192892"/>
              <a:gd name="connsiteY1555" fmla="*/ 444805 h 6853615"/>
              <a:gd name="connsiteX1556" fmla="*/ 2608874 w 12192892"/>
              <a:gd name="connsiteY1556" fmla="*/ 444805 h 6853615"/>
              <a:gd name="connsiteX1557" fmla="*/ 2608874 w 12192892"/>
              <a:gd name="connsiteY1557" fmla="*/ 854531 h 6853615"/>
              <a:gd name="connsiteX1558" fmla="*/ 2174210 w 12192892"/>
              <a:gd name="connsiteY1558" fmla="*/ 854531 h 6853615"/>
              <a:gd name="connsiteX1559" fmla="*/ 1757040 w 12192892"/>
              <a:gd name="connsiteY1559" fmla="*/ 854531 h 6853615"/>
              <a:gd name="connsiteX1560" fmla="*/ 1757040 w 12192892"/>
              <a:gd name="connsiteY1560" fmla="*/ 444805 h 6853615"/>
              <a:gd name="connsiteX1561" fmla="*/ 2174210 w 12192892"/>
              <a:gd name="connsiteY1561" fmla="*/ 444805 h 6853615"/>
              <a:gd name="connsiteX1562" fmla="*/ 2174210 w 12192892"/>
              <a:gd name="connsiteY1562" fmla="*/ 854531 h 6853615"/>
              <a:gd name="connsiteX1563" fmla="*/ 1739368 w 12192892"/>
              <a:gd name="connsiteY1563" fmla="*/ 854531 h 6853615"/>
              <a:gd name="connsiteX1564" fmla="*/ 1322198 w 12192892"/>
              <a:gd name="connsiteY1564" fmla="*/ 854531 h 6853615"/>
              <a:gd name="connsiteX1565" fmla="*/ 1322198 w 12192892"/>
              <a:gd name="connsiteY1565" fmla="*/ 444805 h 6853615"/>
              <a:gd name="connsiteX1566" fmla="*/ 1739190 w 12192892"/>
              <a:gd name="connsiteY1566" fmla="*/ 444805 h 6853615"/>
              <a:gd name="connsiteX1567" fmla="*/ 1739190 w 12192892"/>
              <a:gd name="connsiteY1567" fmla="*/ 854531 h 6853615"/>
              <a:gd name="connsiteX1568" fmla="*/ 1304526 w 12192892"/>
              <a:gd name="connsiteY1568" fmla="*/ 854531 h 6853615"/>
              <a:gd name="connsiteX1569" fmla="*/ 887356 w 12192892"/>
              <a:gd name="connsiteY1569" fmla="*/ 854531 h 6853615"/>
              <a:gd name="connsiteX1570" fmla="*/ 887356 w 12192892"/>
              <a:gd name="connsiteY1570" fmla="*/ 444805 h 6853615"/>
              <a:gd name="connsiteX1571" fmla="*/ 1304526 w 12192892"/>
              <a:gd name="connsiteY1571" fmla="*/ 444805 h 6853615"/>
              <a:gd name="connsiteX1572" fmla="*/ 1304526 w 12192892"/>
              <a:gd name="connsiteY1572" fmla="*/ 854531 h 6853615"/>
              <a:gd name="connsiteX1573" fmla="*/ 869684 w 12192892"/>
              <a:gd name="connsiteY1573" fmla="*/ 854531 h 6853615"/>
              <a:gd name="connsiteX1574" fmla="*/ 452514 w 12192892"/>
              <a:gd name="connsiteY1574" fmla="*/ 854531 h 6853615"/>
              <a:gd name="connsiteX1575" fmla="*/ 452514 w 12192892"/>
              <a:gd name="connsiteY1575" fmla="*/ 444805 h 6853615"/>
              <a:gd name="connsiteX1576" fmla="*/ 869506 w 12192892"/>
              <a:gd name="connsiteY1576" fmla="*/ 444805 h 6853615"/>
              <a:gd name="connsiteX1577" fmla="*/ 869506 w 12192892"/>
              <a:gd name="connsiteY1577" fmla="*/ 854531 h 6853615"/>
              <a:gd name="connsiteX1578" fmla="*/ 869684 w 12192892"/>
              <a:gd name="connsiteY1578" fmla="*/ 872071 h 6853615"/>
              <a:gd name="connsiteX1579" fmla="*/ 869684 w 12192892"/>
              <a:gd name="connsiteY1579" fmla="*/ 1281797 h 6853615"/>
              <a:gd name="connsiteX1580" fmla="*/ 452514 w 12192892"/>
              <a:gd name="connsiteY1580" fmla="*/ 1281797 h 6853615"/>
              <a:gd name="connsiteX1581" fmla="*/ 452514 w 12192892"/>
              <a:gd name="connsiteY1581" fmla="*/ 872071 h 6853615"/>
              <a:gd name="connsiteX1582" fmla="*/ 869684 w 12192892"/>
              <a:gd name="connsiteY1582" fmla="*/ 872071 h 6853615"/>
              <a:gd name="connsiteX1583" fmla="*/ 869684 w 12192892"/>
              <a:gd name="connsiteY1583" fmla="*/ 1299337 h 6853615"/>
              <a:gd name="connsiteX1584" fmla="*/ 869684 w 12192892"/>
              <a:gd name="connsiteY1584" fmla="*/ 1709063 h 6853615"/>
              <a:gd name="connsiteX1585" fmla="*/ 452514 w 12192892"/>
              <a:gd name="connsiteY1585" fmla="*/ 1709063 h 6853615"/>
              <a:gd name="connsiteX1586" fmla="*/ 452514 w 12192892"/>
              <a:gd name="connsiteY1586" fmla="*/ 1299337 h 6853615"/>
              <a:gd name="connsiteX1587" fmla="*/ 869684 w 12192892"/>
              <a:gd name="connsiteY1587" fmla="*/ 1299337 h 6853615"/>
              <a:gd name="connsiteX1588" fmla="*/ 869684 w 12192892"/>
              <a:gd name="connsiteY1588" fmla="*/ 1726602 h 6853615"/>
              <a:gd name="connsiteX1589" fmla="*/ 869684 w 12192892"/>
              <a:gd name="connsiteY1589" fmla="*/ 2136329 h 6853615"/>
              <a:gd name="connsiteX1590" fmla="*/ 452514 w 12192892"/>
              <a:gd name="connsiteY1590" fmla="*/ 2136329 h 6853615"/>
              <a:gd name="connsiteX1591" fmla="*/ 452514 w 12192892"/>
              <a:gd name="connsiteY1591" fmla="*/ 1726602 h 6853615"/>
              <a:gd name="connsiteX1592" fmla="*/ 869684 w 12192892"/>
              <a:gd name="connsiteY1592" fmla="*/ 1726602 h 6853615"/>
              <a:gd name="connsiteX1593" fmla="*/ 869684 w 12192892"/>
              <a:gd name="connsiteY1593" fmla="*/ 2153868 h 6853615"/>
              <a:gd name="connsiteX1594" fmla="*/ 869684 w 12192892"/>
              <a:gd name="connsiteY1594" fmla="*/ 2563594 h 6853615"/>
              <a:gd name="connsiteX1595" fmla="*/ 452514 w 12192892"/>
              <a:gd name="connsiteY1595" fmla="*/ 2563594 h 6853615"/>
              <a:gd name="connsiteX1596" fmla="*/ 452514 w 12192892"/>
              <a:gd name="connsiteY1596" fmla="*/ 2153868 h 6853615"/>
              <a:gd name="connsiteX1597" fmla="*/ 869684 w 12192892"/>
              <a:gd name="connsiteY1597" fmla="*/ 2153868 h 6853615"/>
              <a:gd name="connsiteX1598" fmla="*/ 869684 w 12192892"/>
              <a:gd name="connsiteY1598" fmla="*/ 2580958 h 6853615"/>
              <a:gd name="connsiteX1599" fmla="*/ 869684 w 12192892"/>
              <a:gd name="connsiteY1599" fmla="*/ 2990684 h 6853615"/>
              <a:gd name="connsiteX1600" fmla="*/ 452514 w 12192892"/>
              <a:gd name="connsiteY1600" fmla="*/ 2990684 h 6853615"/>
              <a:gd name="connsiteX1601" fmla="*/ 452514 w 12192892"/>
              <a:gd name="connsiteY1601" fmla="*/ 2580958 h 6853615"/>
              <a:gd name="connsiteX1602" fmla="*/ 869684 w 12192892"/>
              <a:gd name="connsiteY1602" fmla="*/ 2580958 h 6853615"/>
              <a:gd name="connsiteX1603" fmla="*/ 869684 w 12192892"/>
              <a:gd name="connsiteY1603" fmla="*/ 3008224 h 6853615"/>
              <a:gd name="connsiteX1604" fmla="*/ 869684 w 12192892"/>
              <a:gd name="connsiteY1604" fmla="*/ 3417950 h 6853615"/>
              <a:gd name="connsiteX1605" fmla="*/ 452514 w 12192892"/>
              <a:gd name="connsiteY1605" fmla="*/ 3417950 h 6853615"/>
              <a:gd name="connsiteX1606" fmla="*/ 452514 w 12192892"/>
              <a:gd name="connsiteY1606" fmla="*/ 3008224 h 6853615"/>
              <a:gd name="connsiteX1607" fmla="*/ 869684 w 12192892"/>
              <a:gd name="connsiteY1607" fmla="*/ 3008224 h 6853615"/>
              <a:gd name="connsiteX1608" fmla="*/ 869684 w 12192892"/>
              <a:gd name="connsiteY1608" fmla="*/ 3435490 h 6853615"/>
              <a:gd name="connsiteX1609" fmla="*/ 869684 w 12192892"/>
              <a:gd name="connsiteY1609" fmla="*/ 3845216 h 6853615"/>
              <a:gd name="connsiteX1610" fmla="*/ 452514 w 12192892"/>
              <a:gd name="connsiteY1610" fmla="*/ 3845216 h 6853615"/>
              <a:gd name="connsiteX1611" fmla="*/ 452514 w 12192892"/>
              <a:gd name="connsiteY1611" fmla="*/ 3435490 h 6853615"/>
              <a:gd name="connsiteX1612" fmla="*/ 869684 w 12192892"/>
              <a:gd name="connsiteY1612" fmla="*/ 3435490 h 6853615"/>
              <a:gd name="connsiteX1613" fmla="*/ 869684 w 12192892"/>
              <a:gd name="connsiteY1613" fmla="*/ 3862755 h 6853615"/>
              <a:gd name="connsiteX1614" fmla="*/ 869684 w 12192892"/>
              <a:gd name="connsiteY1614" fmla="*/ 4272482 h 6853615"/>
              <a:gd name="connsiteX1615" fmla="*/ 452514 w 12192892"/>
              <a:gd name="connsiteY1615" fmla="*/ 4272482 h 6853615"/>
              <a:gd name="connsiteX1616" fmla="*/ 452514 w 12192892"/>
              <a:gd name="connsiteY1616" fmla="*/ 3862755 h 6853615"/>
              <a:gd name="connsiteX1617" fmla="*/ 869684 w 12192892"/>
              <a:gd name="connsiteY1617" fmla="*/ 3862755 h 6853615"/>
              <a:gd name="connsiteX1618" fmla="*/ 869684 w 12192892"/>
              <a:gd name="connsiteY1618" fmla="*/ 4290021 h 6853615"/>
              <a:gd name="connsiteX1619" fmla="*/ 869684 w 12192892"/>
              <a:gd name="connsiteY1619" fmla="*/ 4699748 h 6853615"/>
              <a:gd name="connsiteX1620" fmla="*/ 452514 w 12192892"/>
              <a:gd name="connsiteY1620" fmla="*/ 4699748 h 6853615"/>
              <a:gd name="connsiteX1621" fmla="*/ 452514 w 12192892"/>
              <a:gd name="connsiteY1621" fmla="*/ 4290021 h 6853615"/>
              <a:gd name="connsiteX1622" fmla="*/ 869684 w 12192892"/>
              <a:gd name="connsiteY1622" fmla="*/ 4290021 h 6853615"/>
              <a:gd name="connsiteX1623" fmla="*/ 869684 w 12192892"/>
              <a:gd name="connsiteY1623" fmla="*/ 4717287 h 6853615"/>
              <a:gd name="connsiteX1624" fmla="*/ 869684 w 12192892"/>
              <a:gd name="connsiteY1624" fmla="*/ 5127013 h 6853615"/>
              <a:gd name="connsiteX1625" fmla="*/ 452514 w 12192892"/>
              <a:gd name="connsiteY1625" fmla="*/ 5127013 h 6853615"/>
              <a:gd name="connsiteX1626" fmla="*/ 452514 w 12192892"/>
              <a:gd name="connsiteY1626" fmla="*/ 4717287 h 6853615"/>
              <a:gd name="connsiteX1627" fmla="*/ 869684 w 12192892"/>
              <a:gd name="connsiteY1627" fmla="*/ 4717287 h 6853615"/>
              <a:gd name="connsiteX1628" fmla="*/ 869684 w 12192892"/>
              <a:gd name="connsiteY1628" fmla="*/ 5144553 h 6853615"/>
              <a:gd name="connsiteX1629" fmla="*/ 869684 w 12192892"/>
              <a:gd name="connsiteY1629" fmla="*/ 5554279 h 6853615"/>
              <a:gd name="connsiteX1630" fmla="*/ 452514 w 12192892"/>
              <a:gd name="connsiteY1630" fmla="*/ 5554279 h 6853615"/>
              <a:gd name="connsiteX1631" fmla="*/ 452514 w 12192892"/>
              <a:gd name="connsiteY1631" fmla="*/ 5144553 h 6853615"/>
              <a:gd name="connsiteX1632" fmla="*/ 869684 w 12192892"/>
              <a:gd name="connsiteY1632" fmla="*/ 5144553 h 6853615"/>
              <a:gd name="connsiteX1633" fmla="*/ 869684 w 12192892"/>
              <a:gd name="connsiteY1633" fmla="*/ 5571819 h 6853615"/>
              <a:gd name="connsiteX1634" fmla="*/ 869684 w 12192892"/>
              <a:gd name="connsiteY1634" fmla="*/ 5981544 h 6853615"/>
              <a:gd name="connsiteX1635" fmla="*/ 452514 w 12192892"/>
              <a:gd name="connsiteY1635" fmla="*/ 5981544 h 6853615"/>
              <a:gd name="connsiteX1636" fmla="*/ 452514 w 12192892"/>
              <a:gd name="connsiteY1636" fmla="*/ 5571819 h 6853615"/>
              <a:gd name="connsiteX1637" fmla="*/ 869684 w 12192892"/>
              <a:gd name="connsiteY1637" fmla="*/ 5571819 h 6853615"/>
              <a:gd name="connsiteX1638" fmla="*/ 869684 w 12192892"/>
              <a:gd name="connsiteY1638" fmla="*/ 5999084 h 6853615"/>
              <a:gd name="connsiteX1639" fmla="*/ 869684 w 12192892"/>
              <a:gd name="connsiteY1639" fmla="*/ 6408810 h 6853615"/>
              <a:gd name="connsiteX1640" fmla="*/ 452514 w 12192892"/>
              <a:gd name="connsiteY1640" fmla="*/ 6408810 h 6853615"/>
              <a:gd name="connsiteX1641" fmla="*/ 452514 w 12192892"/>
              <a:gd name="connsiteY1641" fmla="*/ 5999084 h 6853615"/>
              <a:gd name="connsiteX1642" fmla="*/ 869684 w 12192892"/>
              <a:gd name="connsiteY1642" fmla="*/ 5999084 h 6853615"/>
              <a:gd name="connsiteX1643" fmla="*/ 887356 w 12192892"/>
              <a:gd name="connsiteY1643" fmla="*/ 5999084 h 6853615"/>
              <a:gd name="connsiteX1644" fmla="*/ 1304526 w 12192892"/>
              <a:gd name="connsiteY1644" fmla="*/ 5999084 h 6853615"/>
              <a:gd name="connsiteX1645" fmla="*/ 1304526 w 12192892"/>
              <a:gd name="connsiteY1645" fmla="*/ 6408810 h 6853615"/>
              <a:gd name="connsiteX1646" fmla="*/ 887356 w 12192892"/>
              <a:gd name="connsiteY1646" fmla="*/ 6408810 h 6853615"/>
              <a:gd name="connsiteX1647" fmla="*/ 887356 w 12192892"/>
              <a:gd name="connsiteY1647" fmla="*/ 5999084 h 6853615"/>
              <a:gd name="connsiteX1648" fmla="*/ 1322198 w 12192892"/>
              <a:gd name="connsiteY1648" fmla="*/ 5999084 h 6853615"/>
              <a:gd name="connsiteX1649" fmla="*/ 1739190 w 12192892"/>
              <a:gd name="connsiteY1649" fmla="*/ 5999084 h 6853615"/>
              <a:gd name="connsiteX1650" fmla="*/ 1739190 w 12192892"/>
              <a:gd name="connsiteY1650" fmla="*/ 6408810 h 6853615"/>
              <a:gd name="connsiteX1651" fmla="*/ 1322198 w 12192892"/>
              <a:gd name="connsiteY1651" fmla="*/ 6408810 h 6853615"/>
              <a:gd name="connsiteX1652" fmla="*/ 1322198 w 12192892"/>
              <a:gd name="connsiteY1652" fmla="*/ 5999084 h 6853615"/>
              <a:gd name="connsiteX1653" fmla="*/ 1757040 w 12192892"/>
              <a:gd name="connsiteY1653" fmla="*/ 5999084 h 6853615"/>
              <a:gd name="connsiteX1654" fmla="*/ 2174210 w 12192892"/>
              <a:gd name="connsiteY1654" fmla="*/ 5999084 h 6853615"/>
              <a:gd name="connsiteX1655" fmla="*/ 2174210 w 12192892"/>
              <a:gd name="connsiteY1655" fmla="*/ 6408810 h 6853615"/>
              <a:gd name="connsiteX1656" fmla="*/ 1757040 w 12192892"/>
              <a:gd name="connsiteY1656" fmla="*/ 6408810 h 6853615"/>
              <a:gd name="connsiteX1657" fmla="*/ 1757040 w 12192892"/>
              <a:gd name="connsiteY1657" fmla="*/ 5999084 h 6853615"/>
              <a:gd name="connsiteX1658" fmla="*/ 2191883 w 12192892"/>
              <a:gd name="connsiteY1658" fmla="*/ 5999084 h 6853615"/>
              <a:gd name="connsiteX1659" fmla="*/ 2608874 w 12192892"/>
              <a:gd name="connsiteY1659" fmla="*/ 5999084 h 6853615"/>
              <a:gd name="connsiteX1660" fmla="*/ 2608874 w 12192892"/>
              <a:gd name="connsiteY1660" fmla="*/ 6408810 h 6853615"/>
              <a:gd name="connsiteX1661" fmla="*/ 2191883 w 12192892"/>
              <a:gd name="connsiteY1661" fmla="*/ 6408810 h 6853615"/>
              <a:gd name="connsiteX1662" fmla="*/ 2191883 w 12192892"/>
              <a:gd name="connsiteY1662" fmla="*/ 5999084 h 6853615"/>
              <a:gd name="connsiteX1663" fmla="*/ 2626724 w 12192892"/>
              <a:gd name="connsiteY1663" fmla="*/ 5999084 h 6853615"/>
              <a:gd name="connsiteX1664" fmla="*/ 3043716 w 12192892"/>
              <a:gd name="connsiteY1664" fmla="*/ 5999084 h 6853615"/>
              <a:gd name="connsiteX1665" fmla="*/ 3043716 w 12192892"/>
              <a:gd name="connsiteY1665" fmla="*/ 6408810 h 6853615"/>
              <a:gd name="connsiteX1666" fmla="*/ 2626724 w 12192892"/>
              <a:gd name="connsiteY1666" fmla="*/ 6408810 h 6853615"/>
              <a:gd name="connsiteX1667" fmla="*/ 2626724 w 12192892"/>
              <a:gd name="connsiteY1667" fmla="*/ 5999084 h 6853615"/>
              <a:gd name="connsiteX1668" fmla="*/ 3061567 w 12192892"/>
              <a:gd name="connsiteY1668" fmla="*/ 5999084 h 6853615"/>
              <a:gd name="connsiteX1669" fmla="*/ 3478737 w 12192892"/>
              <a:gd name="connsiteY1669" fmla="*/ 5999084 h 6853615"/>
              <a:gd name="connsiteX1670" fmla="*/ 3478737 w 12192892"/>
              <a:gd name="connsiteY1670" fmla="*/ 6408810 h 6853615"/>
              <a:gd name="connsiteX1671" fmla="*/ 3061567 w 12192892"/>
              <a:gd name="connsiteY1671" fmla="*/ 6408810 h 6853615"/>
              <a:gd name="connsiteX1672" fmla="*/ 3061567 w 12192892"/>
              <a:gd name="connsiteY1672" fmla="*/ 5999084 h 6853615"/>
              <a:gd name="connsiteX1673" fmla="*/ 3496409 w 12192892"/>
              <a:gd name="connsiteY1673" fmla="*/ 5999084 h 6853615"/>
              <a:gd name="connsiteX1674" fmla="*/ 3913400 w 12192892"/>
              <a:gd name="connsiteY1674" fmla="*/ 5999084 h 6853615"/>
              <a:gd name="connsiteX1675" fmla="*/ 3913400 w 12192892"/>
              <a:gd name="connsiteY1675" fmla="*/ 6408810 h 6853615"/>
              <a:gd name="connsiteX1676" fmla="*/ 3496409 w 12192892"/>
              <a:gd name="connsiteY1676" fmla="*/ 6408810 h 6853615"/>
              <a:gd name="connsiteX1677" fmla="*/ 3496409 w 12192892"/>
              <a:gd name="connsiteY1677" fmla="*/ 5999084 h 6853615"/>
              <a:gd name="connsiteX1678" fmla="*/ 3931251 w 12192892"/>
              <a:gd name="connsiteY1678" fmla="*/ 5999084 h 6853615"/>
              <a:gd name="connsiteX1679" fmla="*/ 4348421 w 12192892"/>
              <a:gd name="connsiteY1679" fmla="*/ 5999084 h 6853615"/>
              <a:gd name="connsiteX1680" fmla="*/ 4348421 w 12192892"/>
              <a:gd name="connsiteY1680" fmla="*/ 6408810 h 6853615"/>
              <a:gd name="connsiteX1681" fmla="*/ 3931251 w 12192892"/>
              <a:gd name="connsiteY1681" fmla="*/ 6408810 h 6853615"/>
              <a:gd name="connsiteX1682" fmla="*/ 3931251 w 12192892"/>
              <a:gd name="connsiteY1682" fmla="*/ 5999084 h 6853615"/>
              <a:gd name="connsiteX1683" fmla="*/ 4366093 w 12192892"/>
              <a:gd name="connsiteY1683" fmla="*/ 5999084 h 6853615"/>
              <a:gd name="connsiteX1684" fmla="*/ 4783085 w 12192892"/>
              <a:gd name="connsiteY1684" fmla="*/ 5999084 h 6853615"/>
              <a:gd name="connsiteX1685" fmla="*/ 4783085 w 12192892"/>
              <a:gd name="connsiteY1685" fmla="*/ 6408810 h 6853615"/>
              <a:gd name="connsiteX1686" fmla="*/ 4366093 w 12192892"/>
              <a:gd name="connsiteY1686" fmla="*/ 6408810 h 6853615"/>
              <a:gd name="connsiteX1687" fmla="*/ 4366093 w 12192892"/>
              <a:gd name="connsiteY1687" fmla="*/ 5999084 h 6853615"/>
              <a:gd name="connsiteX1688" fmla="*/ 4800756 w 12192892"/>
              <a:gd name="connsiteY1688" fmla="*/ 5999084 h 6853615"/>
              <a:gd name="connsiteX1689" fmla="*/ 5217748 w 12192892"/>
              <a:gd name="connsiteY1689" fmla="*/ 5999084 h 6853615"/>
              <a:gd name="connsiteX1690" fmla="*/ 5217748 w 12192892"/>
              <a:gd name="connsiteY1690" fmla="*/ 6408810 h 6853615"/>
              <a:gd name="connsiteX1691" fmla="*/ 4800756 w 12192892"/>
              <a:gd name="connsiteY1691" fmla="*/ 6408810 h 6853615"/>
              <a:gd name="connsiteX1692" fmla="*/ 4800756 w 12192892"/>
              <a:gd name="connsiteY1692" fmla="*/ 5999084 h 6853615"/>
              <a:gd name="connsiteX1693" fmla="*/ 5235598 w 12192892"/>
              <a:gd name="connsiteY1693" fmla="*/ 5999084 h 6853615"/>
              <a:gd name="connsiteX1694" fmla="*/ 5652769 w 12192892"/>
              <a:gd name="connsiteY1694" fmla="*/ 5999084 h 6853615"/>
              <a:gd name="connsiteX1695" fmla="*/ 5652769 w 12192892"/>
              <a:gd name="connsiteY1695" fmla="*/ 6408810 h 6853615"/>
              <a:gd name="connsiteX1696" fmla="*/ 5235598 w 12192892"/>
              <a:gd name="connsiteY1696" fmla="*/ 6408810 h 6853615"/>
              <a:gd name="connsiteX1697" fmla="*/ 5235598 w 12192892"/>
              <a:gd name="connsiteY1697" fmla="*/ 5999084 h 6853615"/>
              <a:gd name="connsiteX1698" fmla="*/ 5670441 w 12192892"/>
              <a:gd name="connsiteY1698" fmla="*/ 5999084 h 6853615"/>
              <a:gd name="connsiteX1699" fmla="*/ 6087432 w 12192892"/>
              <a:gd name="connsiteY1699" fmla="*/ 5999084 h 6853615"/>
              <a:gd name="connsiteX1700" fmla="*/ 6087432 w 12192892"/>
              <a:gd name="connsiteY1700" fmla="*/ 6408810 h 6853615"/>
              <a:gd name="connsiteX1701" fmla="*/ 5670441 w 12192892"/>
              <a:gd name="connsiteY1701" fmla="*/ 6408810 h 6853615"/>
              <a:gd name="connsiteX1702" fmla="*/ 5670441 w 12192892"/>
              <a:gd name="connsiteY1702" fmla="*/ 5999084 h 6853615"/>
              <a:gd name="connsiteX1703" fmla="*/ 6105282 w 12192892"/>
              <a:gd name="connsiteY1703" fmla="*/ 5999084 h 6853615"/>
              <a:gd name="connsiteX1704" fmla="*/ 6522453 w 12192892"/>
              <a:gd name="connsiteY1704" fmla="*/ 5999084 h 6853615"/>
              <a:gd name="connsiteX1705" fmla="*/ 6522453 w 12192892"/>
              <a:gd name="connsiteY1705" fmla="*/ 6408810 h 6853615"/>
              <a:gd name="connsiteX1706" fmla="*/ 6105282 w 12192892"/>
              <a:gd name="connsiteY1706" fmla="*/ 6408810 h 6853615"/>
              <a:gd name="connsiteX1707" fmla="*/ 6105282 w 12192892"/>
              <a:gd name="connsiteY1707" fmla="*/ 5999084 h 6853615"/>
              <a:gd name="connsiteX1708" fmla="*/ 6540125 w 12192892"/>
              <a:gd name="connsiteY1708" fmla="*/ 5999084 h 6853615"/>
              <a:gd name="connsiteX1709" fmla="*/ 6957116 w 12192892"/>
              <a:gd name="connsiteY1709" fmla="*/ 5999084 h 6853615"/>
              <a:gd name="connsiteX1710" fmla="*/ 6957116 w 12192892"/>
              <a:gd name="connsiteY1710" fmla="*/ 6408810 h 6853615"/>
              <a:gd name="connsiteX1711" fmla="*/ 6540125 w 12192892"/>
              <a:gd name="connsiteY1711" fmla="*/ 6408810 h 6853615"/>
              <a:gd name="connsiteX1712" fmla="*/ 6540125 w 12192892"/>
              <a:gd name="connsiteY1712" fmla="*/ 5999084 h 6853615"/>
              <a:gd name="connsiteX1713" fmla="*/ 6974967 w 12192892"/>
              <a:gd name="connsiteY1713" fmla="*/ 5999084 h 6853615"/>
              <a:gd name="connsiteX1714" fmla="*/ 7391958 w 12192892"/>
              <a:gd name="connsiteY1714" fmla="*/ 5999084 h 6853615"/>
              <a:gd name="connsiteX1715" fmla="*/ 7391958 w 12192892"/>
              <a:gd name="connsiteY1715" fmla="*/ 6408810 h 6853615"/>
              <a:gd name="connsiteX1716" fmla="*/ 6974967 w 12192892"/>
              <a:gd name="connsiteY1716" fmla="*/ 6408810 h 6853615"/>
              <a:gd name="connsiteX1717" fmla="*/ 6974967 w 12192892"/>
              <a:gd name="connsiteY1717" fmla="*/ 5999084 h 6853615"/>
              <a:gd name="connsiteX1718" fmla="*/ 7409809 w 12192892"/>
              <a:gd name="connsiteY1718" fmla="*/ 5999084 h 6853615"/>
              <a:gd name="connsiteX1719" fmla="*/ 7826979 w 12192892"/>
              <a:gd name="connsiteY1719" fmla="*/ 5999084 h 6853615"/>
              <a:gd name="connsiteX1720" fmla="*/ 7826979 w 12192892"/>
              <a:gd name="connsiteY1720" fmla="*/ 6408810 h 6853615"/>
              <a:gd name="connsiteX1721" fmla="*/ 7409809 w 12192892"/>
              <a:gd name="connsiteY1721" fmla="*/ 6408810 h 6853615"/>
              <a:gd name="connsiteX1722" fmla="*/ 7409809 w 12192892"/>
              <a:gd name="connsiteY1722" fmla="*/ 5999084 h 6853615"/>
              <a:gd name="connsiteX1723" fmla="*/ 7844651 w 12192892"/>
              <a:gd name="connsiteY1723" fmla="*/ 5999084 h 6853615"/>
              <a:gd name="connsiteX1724" fmla="*/ 8261642 w 12192892"/>
              <a:gd name="connsiteY1724" fmla="*/ 5999084 h 6853615"/>
              <a:gd name="connsiteX1725" fmla="*/ 8261642 w 12192892"/>
              <a:gd name="connsiteY1725" fmla="*/ 6408810 h 6853615"/>
              <a:gd name="connsiteX1726" fmla="*/ 7844651 w 12192892"/>
              <a:gd name="connsiteY1726" fmla="*/ 6408810 h 6853615"/>
              <a:gd name="connsiteX1727" fmla="*/ 7844651 w 12192892"/>
              <a:gd name="connsiteY1727" fmla="*/ 5999084 h 6853615"/>
              <a:gd name="connsiteX1728" fmla="*/ 8279493 w 12192892"/>
              <a:gd name="connsiteY1728" fmla="*/ 5999084 h 6853615"/>
              <a:gd name="connsiteX1729" fmla="*/ 8696663 w 12192892"/>
              <a:gd name="connsiteY1729" fmla="*/ 5999084 h 6853615"/>
              <a:gd name="connsiteX1730" fmla="*/ 8696663 w 12192892"/>
              <a:gd name="connsiteY1730" fmla="*/ 6408810 h 6853615"/>
              <a:gd name="connsiteX1731" fmla="*/ 8279493 w 12192892"/>
              <a:gd name="connsiteY1731" fmla="*/ 6408810 h 6853615"/>
              <a:gd name="connsiteX1732" fmla="*/ 8279493 w 12192892"/>
              <a:gd name="connsiteY1732" fmla="*/ 5999084 h 6853615"/>
              <a:gd name="connsiteX1733" fmla="*/ 8714335 w 12192892"/>
              <a:gd name="connsiteY1733" fmla="*/ 5999084 h 6853615"/>
              <a:gd name="connsiteX1734" fmla="*/ 9131326 w 12192892"/>
              <a:gd name="connsiteY1734" fmla="*/ 5999084 h 6853615"/>
              <a:gd name="connsiteX1735" fmla="*/ 9131326 w 12192892"/>
              <a:gd name="connsiteY1735" fmla="*/ 6408810 h 6853615"/>
              <a:gd name="connsiteX1736" fmla="*/ 8714335 w 12192892"/>
              <a:gd name="connsiteY1736" fmla="*/ 6408810 h 6853615"/>
              <a:gd name="connsiteX1737" fmla="*/ 8714335 w 12192892"/>
              <a:gd name="connsiteY1737" fmla="*/ 5999084 h 6853615"/>
              <a:gd name="connsiteX1738" fmla="*/ 9148999 w 12192892"/>
              <a:gd name="connsiteY1738" fmla="*/ 5999084 h 6853615"/>
              <a:gd name="connsiteX1739" fmla="*/ 9565990 w 12192892"/>
              <a:gd name="connsiteY1739" fmla="*/ 5999084 h 6853615"/>
              <a:gd name="connsiteX1740" fmla="*/ 9565990 w 12192892"/>
              <a:gd name="connsiteY1740" fmla="*/ 6408810 h 6853615"/>
              <a:gd name="connsiteX1741" fmla="*/ 9148999 w 12192892"/>
              <a:gd name="connsiteY1741" fmla="*/ 6408810 h 6853615"/>
              <a:gd name="connsiteX1742" fmla="*/ 9148999 w 12192892"/>
              <a:gd name="connsiteY1742" fmla="*/ 5999084 h 6853615"/>
              <a:gd name="connsiteX1743" fmla="*/ 9583840 w 12192892"/>
              <a:gd name="connsiteY1743" fmla="*/ 5999084 h 6853615"/>
              <a:gd name="connsiteX1744" fmla="*/ 10001010 w 12192892"/>
              <a:gd name="connsiteY1744" fmla="*/ 5999084 h 6853615"/>
              <a:gd name="connsiteX1745" fmla="*/ 10001010 w 12192892"/>
              <a:gd name="connsiteY1745" fmla="*/ 6408810 h 6853615"/>
              <a:gd name="connsiteX1746" fmla="*/ 9583840 w 12192892"/>
              <a:gd name="connsiteY1746" fmla="*/ 6408810 h 6853615"/>
              <a:gd name="connsiteX1747" fmla="*/ 9583840 w 12192892"/>
              <a:gd name="connsiteY1747" fmla="*/ 5999084 h 6853615"/>
              <a:gd name="connsiteX1748" fmla="*/ 10018682 w 12192892"/>
              <a:gd name="connsiteY1748" fmla="*/ 5999084 h 6853615"/>
              <a:gd name="connsiteX1749" fmla="*/ 10435673 w 12192892"/>
              <a:gd name="connsiteY1749" fmla="*/ 5999084 h 6853615"/>
              <a:gd name="connsiteX1750" fmla="*/ 10435673 w 12192892"/>
              <a:gd name="connsiteY1750" fmla="*/ 6408810 h 6853615"/>
              <a:gd name="connsiteX1751" fmla="*/ 10018682 w 12192892"/>
              <a:gd name="connsiteY1751" fmla="*/ 6408810 h 6853615"/>
              <a:gd name="connsiteX1752" fmla="*/ 10018682 w 12192892"/>
              <a:gd name="connsiteY1752" fmla="*/ 5999084 h 6853615"/>
              <a:gd name="connsiteX1753" fmla="*/ 10453524 w 12192892"/>
              <a:gd name="connsiteY1753" fmla="*/ 5999084 h 6853615"/>
              <a:gd name="connsiteX1754" fmla="*/ 10870694 w 12192892"/>
              <a:gd name="connsiteY1754" fmla="*/ 5999084 h 6853615"/>
              <a:gd name="connsiteX1755" fmla="*/ 10870694 w 12192892"/>
              <a:gd name="connsiteY1755" fmla="*/ 6408810 h 6853615"/>
              <a:gd name="connsiteX1756" fmla="*/ 10453524 w 12192892"/>
              <a:gd name="connsiteY1756" fmla="*/ 6408810 h 6853615"/>
              <a:gd name="connsiteX1757" fmla="*/ 10453524 w 12192892"/>
              <a:gd name="connsiteY1757" fmla="*/ 5999084 h 6853615"/>
              <a:gd name="connsiteX1758" fmla="*/ 10888366 w 12192892"/>
              <a:gd name="connsiteY1758" fmla="*/ 5999084 h 6853615"/>
              <a:gd name="connsiteX1759" fmla="*/ 11305358 w 12192892"/>
              <a:gd name="connsiteY1759" fmla="*/ 5999084 h 6853615"/>
              <a:gd name="connsiteX1760" fmla="*/ 11305358 w 12192892"/>
              <a:gd name="connsiteY1760" fmla="*/ 6408810 h 6853615"/>
              <a:gd name="connsiteX1761" fmla="*/ 10888366 w 12192892"/>
              <a:gd name="connsiteY1761" fmla="*/ 6408810 h 6853615"/>
              <a:gd name="connsiteX1762" fmla="*/ 10888366 w 12192892"/>
              <a:gd name="connsiteY1762" fmla="*/ 5999084 h 6853615"/>
              <a:gd name="connsiteX1763" fmla="*/ 11323209 w 12192892"/>
              <a:gd name="connsiteY1763" fmla="*/ 5999084 h 6853615"/>
              <a:gd name="connsiteX1764" fmla="*/ 11740200 w 12192892"/>
              <a:gd name="connsiteY1764" fmla="*/ 5999084 h 6853615"/>
              <a:gd name="connsiteX1765" fmla="*/ 11740200 w 12192892"/>
              <a:gd name="connsiteY1765" fmla="*/ 6408810 h 6853615"/>
              <a:gd name="connsiteX1766" fmla="*/ 11323209 w 12192892"/>
              <a:gd name="connsiteY1766" fmla="*/ 6408810 h 6853615"/>
              <a:gd name="connsiteX1767" fmla="*/ 11323209 w 12192892"/>
              <a:gd name="connsiteY1767" fmla="*/ 5999084 h 6853615"/>
              <a:gd name="connsiteX1768" fmla="*/ 11323209 w 12192892"/>
              <a:gd name="connsiteY1768" fmla="*/ 5981544 h 6853615"/>
              <a:gd name="connsiteX1769" fmla="*/ 11323209 w 12192892"/>
              <a:gd name="connsiteY1769" fmla="*/ 5571819 h 6853615"/>
              <a:gd name="connsiteX1770" fmla="*/ 11740200 w 12192892"/>
              <a:gd name="connsiteY1770" fmla="*/ 5571819 h 6853615"/>
              <a:gd name="connsiteX1771" fmla="*/ 11740200 w 12192892"/>
              <a:gd name="connsiteY1771" fmla="*/ 5981544 h 6853615"/>
              <a:gd name="connsiteX1772" fmla="*/ 11323209 w 12192892"/>
              <a:gd name="connsiteY1772" fmla="*/ 5981544 h 6853615"/>
              <a:gd name="connsiteX1773" fmla="*/ 11323209 w 12192892"/>
              <a:gd name="connsiteY1773" fmla="*/ 5554279 h 6853615"/>
              <a:gd name="connsiteX1774" fmla="*/ 11323209 w 12192892"/>
              <a:gd name="connsiteY1774" fmla="*/ 5144553 h 6853615"/>
              <a:gd name="connsiteX1775" fmla="*/ 11740200 w 12192892"/>
              <a:gd name="connsiteY1775" fmla="*/ 5144553 h 6853615"/>
              <a:gd name="connsiteX1776" fmla="*/ 11740200 w 12192892"/>
              <a:gd name="connsiteY1776" fmla="*/ 5554279 h 6853615"/>
              <a:gd name="connsiteX1777" fmla="*/ 11323209 w 12192892"/>
              <a:gd name="connsiteY1777" fmla="*/ 5554279 h 6853615"/>
              <a:gd name="connsiteX1778" fmla="*/ 11323209 w 12192892"/>
              <a:gd name="connsiteY1778" fmla="*/ 5127013 h 6853615"/>
              <a:gd name="connsiteX1779" fmla="*/ 11323209 w 12192892"/>
              <a:gd name="connsiteY1779" fmla="*/ 4717287 h 6853615"/>
              <a:gd name="connsiteX1780" fmla="*/ 11740200 w 12192892"/>
              <a:gd name="connsiteY1780" fmla="*/ 4717287 h 6853615"/>
              <a:gd name="connsiteX1781" fmla="*/ 11740200 w 12192892"/>
              <a:gd name="connsiteY1781" fmla="*/ 5127013 h 6853615"/>
              <a:gd name="connsiteX1782" fmla="*/ 11323209 w 12192892"/>
              <a:gd name="connsiteY1782" fmla="*/ 5127013 h 6853615"/>
              <a:gd name="connsiteX1783" fmla="*/ 11323209 w 12192892"/>
              <a:gd name="connsiteY1783" fmla="*/ 4699748 h 6853615"/>
              <a:gd name="connsiteX1784" fmla="*/ 11323209 w 12192892"/>
              <a:gd name="connsiteY1784" fmla="*/ 4290021 h 6853615"/>
              <a:gd name="connsiteX1785" fmla="*/ 11740200 w 12192892"/>
              <a:gd name="connsiteY1785" fmla="*/ 4290021 h 6853615"/>
              <a:gd name="connsiteX1786" fmla="*/ 11740200 w 12192892"/>
              <a:gd name="connsiteY1786" fmla="*/ 4699748 h 6853615"/>
              <a:gd name="connsiteX1787" fmla="*/ 11323209 w 12192892"/>
              <a:gd name="connsiteY1787" fmla="*/ 4699748 h 6853615"/>
              <a:gd name="connsiteX1788" fmla="*/ 11323209 w 12192892"/>
              <a:gd name="connsiteY1788" fmla="*/ 4272482 h 6853615"/>
              <a:gd name="connsiteX1789" fmla="*/ 11323209 w 12192892"/>
              <a:gd name="connsiteY1789" fmla="*/ 3862755 h 6853615"/>
              <a:gd name="connsiteX1790" fmla="*/ 11740200 w 12192892"/>
              <a:gd name="connsiteY1790" fmla="*/ 3862755 h 6853615"/>
              <a:gd name="connsiteX1791" fmla="*/ 11740200 w 12192892"/>
              <a:gd name="connsiteY1791" fmla="*/ 4272482 h 6853615"/>
              <a:gd name="connsiteX1792" fmla="*/ 11323209 w 12192892"/>
              <a:gd name="connsiteY1792" fmla="*/ 4272482 h 6853615"/>
              <a:gd name="connsiteX1793" fmla="*/ 11323209 w 12192892"/>
              <a:gd name="connsiteY1793" fmla="*/ 3845216 h 6853615"/>
              <a:gd name="connsiteX1794" fmla="*/ 11323209 w 12192892"/>
              <a:gd name="connsiteY1794" fmla="*/ 3435490 h 6853615"/>
              <a:gd name="connsiteX1795" fmla="*/ 11740200 w 12192892"/>
              <a:gd name="connsiteY1795" fmla="*/ 3435490 h 6853615"/>
              <a:gd name="connsiteX1796" fmla="*/ 11740200 w 12192892"/>
              <a:gd name="connsiteY1796" fmla="*/ 3845216 h 6853615"/>
              <a:gd name="connsiteX1797" fmla="*/ 11323209 w 12192892"/>
              <a:gd name="connsiteY1797" fmla="*/ 3845216 h 6853615"/>
              <a:gd name="connsiteX1798" fmla="*/ 11323209 w 12192892"/>
              <a:gd name="connsiteY1798" fmla="*/ 3417950 h 6853615"/>
              <a:gd name="connsiteX1799" fmla="*/ 11323209 w 12192892"/>
              <a:gd name="connsiteY1799" fmla="*/ 3008224 h 6853615"/>
              <a:gd name="connsiteX1800" fmla="*/ 11740200 w 12192892"/>
              <a:gd name="connsiteY1800" fmla="*/ 3008224 h 6853615"/>
              <a:gd name="connsiteX1801" fmla="*/ 11740200 w 12192892"/>
              <a:gd name="connsiteY1801" fmla="*/ 3417950 h 6853615"/>
              <a:gd name="connsiteX1802" fmla="*/ 11323209 w 12192892"/>
              <a:gd name="connsiteY1802" fmla="*/ 3417950 h 6853615"/>
              <a:gd name="connsiteX1803" fmla="*/ 11323209 w 12192892"/>
              <a:gd name="connsiteY1803" fmla="*/ 2990684 h 6853615"/>
              <a:gd name="connsiteX1804" fmla="*/ 11323209 w 12192892"/>
              <a:gd name="connsiteY1804" fmla="*/ 2580958 h 6853615"/>
              <a:gd name="connsiteX1805" fmla="*/ 11740200 w 12192892"/>
              <a:gd name="connsiteY1805" fmla="*/ 2580958 h 6853615"/>
              <a:gd name="connsiteX1806" fmla="*/ 11740200 w 12192892"/>
              <a:gd name="connsiteY1806" fmla="*/ 2990684 h 6853615"/>
              <a:gd name="connsiteX1807" fmla="*/ 11323209 w 12192892"/>
              <a:gd name="connsiteY1807" fmla="*/ 2990684 h 6853615"/>
              <a:gd name="connsiteX1808" fmla="*/ 11323209 w 12192892"/>
              <a:gd name="connsiteY1808" fmla="*/ 2563419 h 6853615"/>
              <a:gd name="connsiteX1809" fmla="*/ 11323209 w 12192892"/>
              <a:gd name="connsiteY1809" fmla="*/ 2153868 h 6853615"/>
              <a:gd name="connsiteX1810" fmla="*/ 11740200 w 12192892"/>
              <a:gd name="connsiteY1810" fmla="*/ 2153868 h 6853615"/>
              <a:gd name="connsiteX1811" fmla="*/ 11740200 w 12192892"/>
              <a:gd name="connsiteY1811" fmla="*/ 2563594 h 6853615"/>
              <a:gd name="connsiteX1812" fmla="*/ 11323209 w 12192892"/>
              <a:gd name="connsiteY1812" fmla="*/ 2563594 h 6853615"/>
              <a:gd name="connsiteX1813" fmla="*/ 11323209 w 12192892"/>
              <a:gd name="connsiteY1813" fmla="*/ 2136329 h 6853615"/>
              <a:gd name="connsiteX1814" fmla="*/ 11323209 w 12192892"/>
              <a:gd name="connsiteY1814" fmla="*/ 1726602 h 6853615"/>
              <a:gd name="connsiteX1815" fmla="*/ 11740200 w 12192892"/>
              <a:gd name="connsiteY1815" fmla="*/ 1726602 h 6853615"/>
              <a:gd name="connsiteX1816" fmla="*/ 11740200 w 12192892"/>
              <a:gd name="connsiteY1816" fmla="*/ 2136329 h 6853615"/>
              <a:gd name="connsiteX1817" fmla="*/ 11323209 w 12192892"/>
              <a:gd name="connsiteY1817" fmla="*/ 2136329 h 6853615"/>
              <a:gd name="connsiteX1818" fmla="*/ 11323209 w 12192892"/>
              <a:gd name="connsiteY1818" fmla="*/ 1709063 h 6853615"/>
              <a:gd name="connsiteX1819" fmla="*/ 11323209 w 12192892"/>
              <a:gd name="connsiteY1819" fmla="*/ 1299337 h 6853615"/>
              <a:gd name="connsiteX1820" fmla="*/ 11740200 w 12192892"/>
              <a:gd name="connsiteY1820" fmla="*/ 1299337 h 6853615"/>
              <a:gd name="connsiteX1821" fmla="*/ 11740200 w 12192892"/>
              <a:gd name="connsiteY1821" fmla="*/ 1709063 h 6853615"/>
              <a:gd name="connsiteX1822" fmla="*/ 11323209 w 12192892"/>
              <a:gd name="connsiteY1822" fmla="*/ 1709063 h 6853615"/>
              <a:gd name="connsiteX1823" fmla="*/ 11323209 w 12192892"/>
              <a:gd name="connsiteY1823" fmla="*/ 1281797 h 6853615"/>
              <a:gd name="connsiteX1824" fmla="*/ 11323209 w 12192892"/>
              <a:gd name="connsiteY1824" fmla="*/ 872071 h 6853615"/>
              <a:gd name="connsiteX1825" fmla="*/ 11740200 w 12192892"/>
              <a:gd name="connsiteY1825" fmla="*/ 872071 h 6853615"/>
              <a:gd name="connsiteX1826" fmla="*/ 11740200 w 12192892"/>
              <a:gd name="connsiteY1826" fmla="*/ 1281797 h 6853615"/>
              <a:gd name="connsiteX1827" fmla="*/ 11323209 w 12192892"/>
              <a:gd name="connsiteY1827" fmla="*/ 1281797 h 6853615"/>
              <a:gd name="connsiteX1828" fmla="*/ 11323209 w 12192892"/>
              <a:gd name="connsiteY1828" fmla="*/ 854531 h 6853615"/>
              <a:gd name="connsiteX1829" fmla="*/ 11323209 w 12192892"/>
              <a:gd name="connsiteY1829" fmla="*/ 444805 h 6853615"/>
              <a:gd name="connsiteX1830" fmla="*/ 11740200 w 12192892"/>
              <a:gd name="connsiteY1830" fmla="*/ 444805 h 6853615"/>
              <a:gd name="connsiteX1831" fmla="*/ 11740200 w 12192892"/>
              <a:gd name="connsiteY1831" fmla="*/ 854531 h 6853615"/>
              <a:gd name="connsiteX1832" fmla="*/ 11323209 w 12192892"/>
              <a:gd name="connsiteY1832" fmla="*/ 854531 h 6853615"/>
              <a:gd name="connsiteX1833" fmla="*/ 11323209 w 12192892"/>
              <a:gd name="connsiteY1833" fmla="*/ 427266 h 6853615"/>
              <a:gd name="connsiteX1834" fmla="*/ 11323209 w 12192892"/>
              <a:gd name="connsiteY1834" fmla="*/ 17540 h 6853615"/>
              <a:gd name="connsiteX1835" fmla="*/ 11740200 w 12192892"/>
              <a:gd name="connsiteY1835" fmla="*/ 17540 h 6853615"/>
              <a:gd name="connsiteX1836" fmla="*/ 11740200 w 12192892"/>
              <a:gd name="connsiteY1836" fmla="*/ 427266 h 6853615"/>
              <a:gd name="connsiteX1837" fmla="*/ 11323209 w 12192892"/>
              <a:gd name="connsiteY1837" fmla="*/ 427266 h 6853615"/>
              <a:gd name="connsiteX1838" fmla="*/ 11305537 w 12192892"/>
              <a:gd name="connsiteY1838" fmla="*/ 427266 h 6853615"/>
              <a:gd name="connsiteX1839" fmla="*/ 10888545 w 12192892"/>
              <a:gd name="connsiteY1839" fmla="*/ 427266 h 6853615"/>
              <a:gd name="connsiteX1840" fmla="*/ 10888545 w 12192892"/>
              <a:gd name="connsiteY1840" fmla="*/ 17540 h 6853615"/>
              <a:gd name="connsiteX1841" fmla="*/ 11305537 w 12192892"/>
              <a:gd name="connsiteY1841" fmla="*/ 17540 h 6853615"/>
              <a:gd name="connsiteX1842" fmla="*/ 11305537 w 12192892"/>
              <a:gd name="connsiteY1842" fmla="*/ 427266 h 6853615"/>
              <a:gd name="connsiteX1843" fmla="*/ 10870694 w 12192892"/>
              <a:gd name="connsiteY1843" fmla="*/ 427266 h 6853615"/>
              <a:gd name="connsiteX1844" fmla="*/ 10453524 w 12192892"/>
              <a:gd name="connsiteY1844" fmla="*/ 427266 h 6853615"/>
              <a:gd name="connsiteX1845" fmla="*/ 10453524 w 12192892"/>
              <a:gd name="connsiteY1845" fmla="*/ 17540 h 6853615"/>
              <a:gd name="connsiteX1846" fmla="*/ 10870694 w 12192892"/>
              <a:gd name="connsiteY1846" fmla="*/ 17540 h 6853615"/>
              <a:gd name="connsiteX1847" fmla="*/ 10870694 w 12192892"/>
              <a:gd name="connsiteY1847" fmla="*/ 427266 h 6853615"/>
              <a:gd name="connsiteX1848" fmla="*/ 10435852 w 12192892"/>
              <a:gd name="connsiteY1848" fmla="*/ 427266 h 6853615"/>
              <a:gd name="connsiteX1849" fmla="*/ 10018861 w 12192892"/>
              <a:gd name="connsiteY1849" fmla="*/ 427266 h 6853615"/>
              <a:gd name="connsiteX1850" fmla="*/ 10018861 w 12192892"/>
              <a:gd name="connsiteY1850" fmla="*/ 17540 h 6853615"/>
              <a:gd name="connsiteX1851" fmla="*/ 10435852 w 12192892"/>
              <a:gd name="connsiteY1851" fmla="*/ 17540 h 6853615"/>
              <a:gd name="connsiteX1852" fmla="*/ 10435852 w 12192892"/>
              <a:gd name="connsiteY1852" fmla="*/ 427266 h 6853615"/>
              <a:gd name="connsiteX1853" fmla="*/ 10001010 w 12192892"/>
              <a:gd name="connsiteY1853" fmla="*/ 427266 h 6853615"/>
              <a:gd name="connsiteX1854" fmla="*/ 9583840 w 12192892"/>
              <a:gd name="connsiteY1854" fmla="*/ 427266 h 6853615"/>
              <a:gd name="connsiteX1855" fmla="*/ 9583840 w 12192892"/>
              <a:gd name="connsiteY1855" fmla="*/ 17540 h 6853615"/>
              <a:gd name="connsiteX1856" fmla="*/ 10001010 w 12192892"/>
              <a:gd name="connsiteY1856" fmla="*/ 17540 h 6853615"/>
              <a:gd name="connsiteX1857" fmla="*/ 10001010 w 12192892"/>
              <a:gd name="connsiteY1857" fmla="*/ 427266 h 6853615"/>
              <a:gd name="connsiteX1858" fmla="*/ 9566169 w 12192892"/>
              <a:gd name="connsiteY1858" fmla="*/ 427266 h 6853615"/>
              <a:gd name="connsiteX1859" fmla="*/ 9149176 w 12192892"/>
              <a:gd name="connsiteY1859" fmla="*/ 427266 h 6853615"/>
              <a:gd name="connsiteX1860" fmla="*/ 9149176 w 12192892"/>
              <a:gd name="connsiteY1860" fmla="*/ 17540 h 6853615"/>
              <a:gd name="connsiteX1861" fmla="*/ 9566169 w 12192892"/>
              <a:gd name="connsiteY1861" fmla="*/ 17540 h 6853615"/>
              <a:gd name="connsiteX1862" fmla="*/ 9566169 w 12192892"/>
              <a:gd name="connsiteY1862" fmla="*/ 427266 h 6853615"/>
              <a:gd name="connsiteX1863" fmla="*/ 9131326 w 12192892"/>
              <a:gd name="connsiteY1863" fmla="*/ 427266 h 6853615"/>
              <a:gd name="connsiteX1864" fmla="*/ 8714335 w 12192892"/>
              <a:gd name="connsiteY1864" fmla="*/ 427266 h 6853615"/>
              <a:gd name="connsiteX1865" fmla="*/ 8714335 w 12192892"/>
              <a:gd name="connsiteY1865" fmla="*/ 17540 h 6853615"/>
              <a:gd name="connsiteX1866" fmla="*/ 9131326 w 12192892"/>
              <a:gd name="connsiteY1866" fmla="*/ 17540 h 6853615"/>
              <a:gd name="connsiteX1867" fmla="*/ 9131326 w 12192892"/>
              <a:gd name="connsiteY1867" fmla="*/ 427266 h 6853615"/>
              <a:gd name="connsiteX1868" fmla="*/ 8696484 w 12192892"/>
              <a:gd name="connsiteY1868" fmla="*/ 427266 h 6853615"/>
              <a:gd name="connsiteX1869" fmla="*/ 8279314 w 12192892"/>
              <a:gd name="connsiteY1869" fmla="*/ 427266 h 6853615"/>
              <a:gd name="connsiteX1870" fmla="*/ 8279314 w 12192892"/>
              <a:gd name="connsiteY1870" fmla="*/ 17540 h 6853615"/>
              <a:gd name="connsiteX1871" fmla="*/ 8696484 w 12192892"/>
              <a:gd name="connsiteY1871" fmla="*/ 17540 h 6853615"/>
              <a:gd name="connsiteX1872" fmla="*/ 8696484 w 12192892"/>
              <a:gd name="connsiteY1872" fmla="*/ 427266 h 6853615"/>
              <a:gd name="connsiteX1873" fmla="*/ 8261642 w 12192892"/>
              <a:gd name="connsiteY1873" fmla="*/ 427266 h 6853615"/>
              <a:gd name="connsiteX1874" fmla="*/ 7844651 w 12192892"/>
              <a:gd name="connsiteY1874" fmla="*/ 427266 h 6853615"/>
              <a:gd name="connsiteX1875" fmla="*/ 7844651 w 12192892"/>
              <a:gd name="connsiteY1875" fmla="*/ 17540 h 6853615"/>
              <a:gd name="connsiteX1876" fmla="*/ 8261642 w 12192892"/>
              <a:gd name="connsiteY1876" fmla="*/ 17540 h 6853615"/>
              <a:gd name="connsiteX1877" fmla="*/ 8261642 w 12192892"/>
              <a:gd name="connsiteY1877" fmla="*/ 427266 h 6853615"/>
              <a:gd name="connsiteX1878" fmla="*/ 7826800 w 12192892"/>
              <a:gd name="connsiteY1878" fmla="*/ 427266 h 6853615"/>
              <a:gd name="connsiteX1879" fmla="*/ 7409809 w 12192892"/>
              <a:gd name="connsiteY1879" fmla="*/ 427266 h 6853615"/>
              <a:gd name="connsiteX1880" fmla="*/ 7409809 w 12192892"/>
              <a:gd name="connsiteY1880" fmla="*/ 17540 h 6853615"/>
              <a:gd name="connsiteX1881" fmla="*/ 7826979 w 12192892"/>
              <a:gd name="connsiteY1881" fmla="*/ 17540 h 6853615"/>
              <a:gd name="connsiteX1882" fmla="*/ 7826979 w 12192892"/>
              <a:gd name="connsiteY1882" fmla="*/ 427266 h 6853615"/>
              <a:gd name="connsiteX1883" fmla="*/ 7391958 w 12192892"/>
              <a:gd name="connsiteY1883" fmla="*/ 427266 h 6853615"/>
              <a:gd name="connsiteX1884" fmla="*/ 6974967 w 12192892"/>
              <a:gd name="connsiteY1884" fmla="*/ 427266 h 6853615"/>
              <a:gd name="connsiteX1885" fmla="*/ 6974967 w 12192892"/>
              <a:gd name="connsiteY1885" fmla="*/ 17540 h 6853615"/>
              <a:gd name="connsiteX1886" fmla="*/ 7391958 w 12192892"/>
              <a:gd name="connsiteY1886" fmla="*/ 17540 h 6853615"/>
              <a:gd name="connsiteX1887" fmla="*/ 7391958 w 12192892"/>
              <a:gd name="connsiteY1887" fmla="*/ 427266 h 6853615"/>
              <a:gd name="connsiteX1888" fmla="*/ 6957295 w 12192892"/>
              <a:gd name="connsiteY1888" fmla="*/ 427266 h 6853615"/>
              <a:gd name="connsiteX1889" fmla="*/ 6540303 w 12192892"/>
              <a:gd name="connsiteY1889" fmla="*/ 427266 h 6853615"/>
              <a:gd name="connsiteX1890" fmla="*/ 6540303 w 12192892"/>
              <a:gd name="connsiteY1890" fmla="*/ 17540 h 6853615"/>
              <a:gd name="connsiteX1891" fmla="*/ 6957295 w 12192892"/>
              <a:gd name="connsiteY1891" fmla="*/ 17540 h 6853615"/>
              <a:gd name="connsiteX1892" fmla="*/ 6957295 w 12192892"/>
              <a:gd name="connsiteY1892" fmla="*/ 427266 h 6853615"/>
              <a:gd name="connsiteX1893" fmla="*/ 6522453 w 12192892"/>
              <a:gd name="connsiteY1893" fmla="*/ 427266 h 6853615"/>
              <a:gd name="connsiteX1894" fmla="*/ 6105282 w 12192892"/>
              <a:gd name="connsiteY1894" fmla="*/ 427266 h 6853615"/>
              <a:gd name="connsiteX1895" fmla="*/ 6105282 w 12192892"/>
              <a:gd name="connsiteY1895" fmla="*/ 17540 h 6853615"/>
              <a:gd name="connsiteX1896" fmla="*/ 6522453 w 12192892"/>
              <a:gd name="connsiteY1896" fmla="*/ 17540 h 6853615"/>
              <a:gd name="connsiteX1897" fmla="*/ 6522453 w 12192892"/>
              <a:gd name="connsiteY1897" fmla="*/ 427266 h 6853615"/>
              <a:gd name="connsiteX1898" fmla="*/ 6087610 w 12192892"/>
              <a:gd name="connsiteY1898" fmla="*/ 427266 h 6853615"/>
              <a:gd name="connsiteX1899" fmla="*/ 5670619 w 12192892"/>
              <a:gd name="connsiteY1899" fmla="*/ 427266 h 6853615"/>
              <a:gd name="connsiteX1900" fmla="*/ 5670619 w 12192892"/>
              <a:gd name="connsiteY1900" fmla="*/ 17540 h 6853615"/>
              <a:gd name="connsiteX1901" fmla="*/ 6087610 w 12192892"/>
              <a:gd name="connsiteY1901" fmla="*/ 17540 h 6853615"/>
              <a:gd name="connsiteX1902" fmla="*/ 6087610 w 12192892"/>
              <a:gd name="connsiteY1902" fmla="*/ 427266 h 6853615"/>
              <a:gd name="connsiteX1903" fmla="*/ 5652769 w 12192892"/>
              <a:gd name="connsiteY1903" fmla="*/ 427266 h 6853615"/>
              <a:gd name="connsiteX1904" fmla="*/ 5235598 w 12192892"/>
              <a:gd name="connsiteY1904" fmla="*/ 427266 h 6853615"/>
              <a:gd name="connsiteX1905" fmla="*/ 5235598 w 12192892"/>
              <a:gd name="connsiteY1905" fmla="*/ 17540 h 6853615"/>
              <a:gd name="connsiteX1906" fmla="*/ 5652769 w 12192892"/>
              <a:gd name="connsiteY1906" fmla="*/ 17540 h 6853615"/>
              <a:gd name="connsiteX1907" fmla="*/ 5652769 w 12192892"/>
              <a:gd name="connsiteY1907" fmla="*/ 427266 h 6853615"/>
              <a:gd name="connsiteX1908" fmla="*/ 5217926 w 12192892"/>
              <a:gd name="connsiteY1908" fmla="*/ 427266 h 6853615"/>
              <a:gd name="connsiteX1909" fmla="*/ 4800935 w 12192892"/>
              <a:gd name="connsiteY1909" fmla="*/ 427266 h 6853615"/>
              <a:gd name="connsiteX1910" fmla="*/ 4800935 w 12192892"/>
              <a:gd name="connsiteY1910" fmla="*/ 17540 h 6853615"/>
              <a:gd name="connsiteX1911" fmla="*/ 5217926 w 12192892"/>
              <a:gd name="connsiteY1911" fmla="*/ 17540 h 6853615"/>
              <a:gd name="connsiteX1912" fmla="*/ 5217926 w 12192892"/>
              <a:gd name="connsiteY1912" fmla="*/ 427266 h 6853615"/>
              <a:gd name="connsiteX1913" fmla="*/ 4783085 w 12192892"/>
              <a:gd name="connsiteY1913" fmla="*/ 427266 h 6853615"/>
              <a:gd name="connsiteX1914" fmla="*/ 4366093 w 12192892"/>
              <a:gd name="connsiteY1914" fmla="*/ 427266 h 6853615"/>
              <a:gd name="connsiteX1915" fmla="*/ 4366093 w 12192892"/>
              <a:gd name="connsiteY1915" fmla="*/ 17540 h 6853615"/>
              <a:gd name="connsiteX1916" fmla="*/ 4783085 w 12192892"/>
              <a:gd name="connsiteY1916" fmla="*/ 17540 h 6853615"/>
              <a:gd name="connsiteX1917" fmla="*/ 4783085 w 12192892"/>
              <a:gd name="connsiteY1917" fmla="*/ 427266 h 6853615"/>
              <a:gd name="connsiteX1918" fmla="*/ 4348242 w 12192892"/>
              <a:gd name="connsiteY1918" fmla="*/ 427266 h 6853615"/>
              <a:gd name="connsiteX1919" fmla="*/ 3931072 w 12192892"/>
              <a:gd name="connsiteY1919" fmla="*/ 427266 h 6853615"/>
              <a:gd name="connsiteX1920" fmla="*/ 3931072 w 12192892"/>
              <a:gd name="connsiteY1920" fmla="*/ 17540 h 6853615"/>
              <a:gd name="connsiteX1921" fmla="*/ 4348242 w 12192892"/>
              <a:gd name="connsiteY1921" fmla="*/ 17540 h 6853615"/>
              <a:gd name="connsiteX1922" fmla="*/ 4348242 w 12192892"/>
              <a:gd name="connsiteY1922" fmla="*/ 427266 h 6853615"/>
              <a:gd name="connsiteX1923" fmla="*/ 3913400 w 12192892"/>
              <a:gd name="connsiteY1923" fmla="*/ 427266 h 6853615"/>
              <a:gd name="connsiteX1924" fmla="*/ 3496409 w 12192892"/>
              <a:gd name="connsiteY1924" fmla="*/ 427266 h 6853615"/>
              <a:gd name="connsiteX1925" fmla="*/ 3496409 w 12192892"/>
              <a:gd name="connsiteY1925" fmla="*/ 17540 h 6853615"/>
              <a:gd name="connsiteX1926" fmla="*/ 3913400 w 12192892"/>
              <a:gd name="connsiteY1926" fmla="*/ 17540 h 6853615"/>
              <a:gd name="connsiteX1927" fmla="*/ 3913400 w 12192892"/>
              <a:gd name="connsiteY1927" fmla="*/ 427266 h 6853615"/>
              <a:gd name="connsiteX1928" fmla="*/ 3478558 w 12192892"/>
              <a:gd name="connsiteY1928" fmla="*/ 427266 h 6853615"/>
              <a:gd name="connsiteX1929" fmla="*/ 3061388 w 12192892"/>
              <a:gd name="connsiteY1929" fmla="*/ 427266 h 6853615"/>
              <a:gd name="connsiteX1930" fmla="*/ 3061388 w 12192892"/>
              <a:gd name="connsiteY1930" fmla="*/ 17540 h 6853615"/>
              <a:gd name="connsiteX1931" fmla="*/ 3478558 w 12192892"/>
              <a:gd name="connsiteY1931" fmla="*/ 17540 h 6853615"/>
              <a:gd name="connsiteX1932" fmla="*/ 3478558 w 12192892"/>
              <a:gd name="connsiteY1932" fmla="*/ 427266 h 6853615"/>
              <a:gd name="connsiteX1933" fmla="*/ 3043716 w 12192892"/>
              <a:gd name="connsiteY1933" fmla="*/ 427266 h 6853615"/>
              <a:gd name="connsiteX1934" fmla="*/ 2626724 w 12192892"/>
              <a:gd name="connsiteY1934" fmla="*/ 427266 h 6853615"/>
              <a:gd name="connsiteX1935" fmla="*/ 2626724 w 12192892"/>
              <a:gd name="connsiteY1935" fmla="*/ 17540 h 6853615"/>
              <a:gd name="connsiteX1936" fmla="*/ 3043716 w 12192892"/>
              <a:gd name="connsiteY1936" fmla="*/ 17540 h 6853615"/>
              <a:gd name="connsiteX1937" fmla="*/ 3043716 w 12192892"/>
              <a:gd name="connsiteY1937" fmla="*/ 427266 h 6853615"/>
              <a:gd name="connsiteX1938" fmla="*/ 2608874 w 12192892"/>
              <a:gd name="connsiteY1938" fmla="*/ 427266 h 6853615"/>
              <a:gd name="connsiteX1939" fmla="*/ 2191883 w 12192892"/>
              <a:gd name="connsiteY1939" fmla="*/ 427266 h 6853615"/>
              <a:gd name="connsiteX1940" fmla="*/ 2191883 w 12192892"/>
              <a:gd name="connsiteY1940" fmla="*/ 17540 h 6853615"/>
              <a:gd name="connsiteX1941" fmla="*/ 2608874 w 12192892"/>
              <a:gd name="connsiteY1941" fmla="*/ 17540 h 6853615"/>
              <a:gd name="connsiteX1942" fmla="*/ 2608874 w 12192892"/>
              <a:gd name="connsiteY1942" fmla="*/ 427266 h 6853615"/>
              <a:gd name="connsiteX1943" fmla="*/ 2174210 w 12192892"/>
              <a:gd name="connsiteY1943" fmla="*/ 427266 h 6853615"/>
              <a:gd name="connsiteX1944" fmla="*/ 1757040 w 12192892"/>
              <a:gd name="connsiteY1944" fmla="*/ 427266 h 6853615"/>
              <a:gd name="connsiteX1945" fmla="*/ 1757040 w 12192892"/>
              <a:gd name="connsiteY1945" fmla="*/ 17540 h 6853615"/>
              <a:gd name="connsiteX1946" fmla="*/ 2174210 w 12192892"/>
              <a:gd name="connsiteY1946" fmla="*/ 17540 h 6853615"/>
              <a:gd name="connsiteX1947" fmla="*/ 2174210 w 12192892"/>
              <a:gd name="connsiteY1947" fmla="*/ 427266 h 6853615"/>
              <a:gd name="connsiteX1948" fmla="*/ 1739368 w 12192892"/>
              <a:gd name="connsiteY1948" fmla="*/ 427266 h 6853615"/>
              <a:gd name="connsiteX1949" fmla="*/ 1322198 w 12192892"/>
              <a:gd name="connsiteY1949" fmla="*/ 427266 h 6853615"/>
              <a:gd name="connsiteX1950" fmla="*/ 1322198 w 12192892"/>
              <a:gd name="connsiteY1950" fmla="*/ 17540 h 6853615"/>
              <a:gd name="connsiteX1951" fmla="*/ 1739190 w 12192892"/>
              <a:gd name="connsiteY1951" fmla="*/ 17540 h 6853615"/>
              <a:gd name="connsiteX1952" fmla="*/ 1739190 w 12192892"/>
              <a:gd name="connsiteY1952" fmla="*/ 427266 h 6853615"/>
              <a:gd name="connsiteX1953" fmla="*/ 1304526 w 12192892"/>
              <a:gd name="connsiteY1953" fmla="*/ 427266 h 6853615"/>
              <a:gd name="connsiteX1954" fmla="*/ 887356 w 12192892"/>
              <a:gd name="connsiteY1954" fmla="*/ 427266 h 6853615"/>
              <a:gd name="connsiteX1955" fmla="*/ 887356 w 12192892"/>
              <a:gd name="connsiteY1955" fmla="*/ 17540 h 6853615"/>
              <a:gd name="connsiteX1956" fmla="*/ 1304526 w 12192892"/>
              <a:gd name="connsiteY1956" fmla="*/ 17540 h 6853615"/>
              <a:gd name="connsiteX1957" fmla="*/ 1304526 w 12192892"/>
              <a:gd name="connsiteY1957" fmla="*/ 427266 h 6853615"/>
              <a:gd name="connsiteX1958" fmla="*/ 869684 w 12192892"/>
              <a:gd name="connsiteY1958" fmla="*/ 427266 h 6853615"/>
              <a:gd name="connsiteX1959" fmla="*/ 452514 w 12192892"/>
              <a:gd name="connsiteY1959" fmla="*/ 427266 h 6853615"/>
              <a:gd name="connsiteX1960" fmla="*/ 452514 w 12192892"/>
              <a:gd name="connsiteY1960" fmla="*/ 17540 h 6853615"/>
              <a:gd name="connsiteX1961" fmla="*/ 869506 w 12192892"/>
              <a:gd name="connsiteY1961" fmla="*/ 17540 h 6853615"/>
              <a:gd name="connsiteX1962" fmla="*/ 869506 w 12192892"/>
              <a:gd name="connsiteY1962" fmla="*/ 427266 h 6853615"/>
              <a:gd name="connsiteX1963" fmla="*/ 434842 w 12192892"/>
              <a:gd name="connsiteY1963" fmla="*/ 427266 h 6853615"/>
              <a:gd name="connsiteX1964" fmla="*/ 17672 w 12192892"/>
              <a:gd name="connsiteY1964" fmla="*/ 427266 h 6853615"/>
              <a:gd name="connsiteX1965" fmla="*/ 17672 w 12192892"/>
              <a:gd name="connsiteY1965" fmla="*/ 17540 h 6853615"/>
              <a:gd name="connsiteX1966" fmla="*/ 434664 w 12192892"/>
              <a:gd name="connsiteY1966" fmla="*/ 17540 h 6853615"/>
              <a:gd name="connsiteX1967" fmla="*/ 434664 w 12192892"/>
              <a:gd name="connsiteY1967" fmla="*/ 427266 h 6853615"/>
              <a:gd name="connsiteX1968" fmla="*/ 434842 w 12192892"/>
              <a:gd name="connsiteY1968" fmla="*/ 444805 h 6853615"/>
              <a:gd name="connsiteX1969" fmla="*/ 434842 w 12192892"/>
              <a:gd name="connsiteY1969" fmla="*/ 854531 h 6853615"/>
              <a:gd name="connsiteX1970" fmla="*/ 17672 w 12192892"/>
              <a:gd name="connsiteY1970" fmla="*/ 854531 h 6853615"/>
              <a:gd name="connsiteX1971" fmla="*/ 17672 w 12192892"/>
              <a:gd name="connsiteY1971" fmla="*/ 444805 h 6853615"/>
              <a:gd name="connsiteX1972" fmla="*/ 434842 w 12192892"/>
              <a:gd name="connsiteY1972" fmla="*/ 444805 h 6853615"/>
              <a:gd name="connsiteX1973" fmla="*/ 434842 w 12192892"/>
              <a:gd name="connsiteY1973" fmla="*/ 872071 h 6853615"/>
              <a:gd name="connsiteX1974" fmla="*/ 434842 w 12192892"/>
              <a:gd name="connsiteY1974" fmla="*/ 1281797 h 6853615"/>
              <a:gd name="connsiteX1975" fmla="*/ 17672 w 12192892"/>
              <a:gd name="connsiteY1975" fmla="*/ 1281797 h 6853615"/>
              <a:gd name="connsiteX1976" fmla="*/ 17672 w 12192892"/>
              <a:gd name="connsiteY1976" fmla="*/ 872071 h 6853615"/>
              <a:gd name="connsiteX1977" fmla="*/ 434842 w 12192892"/>
              <a:gd name="connsiteY1977" fmla="*/ 872071 h 6853615"/>
              <a:gd name="connsiteX1978" fmla="*/ 434842 w 12192892"/>
              <a:gd name="connsiteY1978" fmla="*/ 1299337 h 6853615"/>
              <a:gd name="connsiteX1979" fmla="*/ 434842 w 12192892"/>
              <a:gd name="connsiteY1979" fmla="*/ 1709063 h 6853615"/>
              <a:gd name="connsiteX1980" fmla="*/ 17672 w 12192892"/>
              <a:gd name="connsiteY1980" fmla="*/ 1709063 h 6853615"/>
              <a:gd name="connsiteX1981" fmla="*/ 17672 w 12192892"/>
              <a:gd name="connsiteY1981" fmla="*/ 1299337 h 6853615"/>
              <a:gd name="connsiteX1982" fmla="*/ 434842 w 12192892"/>
              <a:gd name="connsiteY1982" fmla="*/ 1299337 h 6853615"/>
              <a:gd name="connsiteX1983" fmla="*/ 434842 w 12192892"/>
              <a:gd name="connsiteY1983" fmla="*/ 1726602 h 6853615"/>
              <a:gd name="connsiteX1984" fmla="*/ 434842 w 12192892"/>
              <a:gd name="connsiteY1984" fmla="*/ 2136329 h 6853615"/>
              <a:gd name="connsiteX1985" fmla="*/ 17672 w 12192892"/>
              <a:gd name="connsiteY1985" fmla="*/ 2136329 h 6853615"/>
              <a:gd name="connsiteX1986" fmla="*/ 17672 w 12192892"/>
              <a:gd name="connsiteY1986" fmla="*/ 1726602 h 6853615"/>
              <a:gd name="connsiteX1987" fmla="*/ 434842 w 12192892"/>
              <a:gd name="connsiteY1987" fmla="*/ 1726602 h 6853615"/>
              <a:gd name="connsiteX1988" fmla="*/ 434842 w 12192892"/>
              <a:gd name="connsiteY1988" fmla="*/ 2153868 h 6853615"/>
              <a:gd name="connsiteX1989" fmla="*/ 434842 w 12192892"/>
              <a:gd name="connsiteY1989" fmla="*/ 2563594 h 6853615"/>
              <a:gd name="connsiteX1990" fmla="*/ 17672 w 12192892"/>
              <a:gd name="connsiteY1990" fmla="*/ 2563594 h 6853615"/>
              <a:gd name="connsiteX1991" fmla="*/ 17672 w 12192892"/>
              <a:gd name="connsiteY1991" fmla="*/ 2153868 h 6853615"/>
              <a:gd name="connsiteX1992" fmla="*/ 434842 w 12192892"/>
              <a:gd name="connsiteY1992" fmla="*/ 2153868 h 6853615"/>
              <a:gd name="connsiteX1993" fmla="*/ 434842 w 12192892"/>
              <a:gd name="connsiteY1993" fmla="*/ 2580958 h 6853615"/>
              <a:gd name="connsiteX1994" fmla="*/ 434842 w 12192892"/>
              <a:gd name="connsiteY1994" fmla="*/ 2990684 h 6853615"/>
              <a:gd name="connsiteX1995" fmla="*/ 17672 w 12192892"/>
              <a:gd name="connsiteY1995" fmla="*/ 2990684 h 6853615"/>
              <a:gd name="connsiteX1996" fmla="*/ 17672 w 12192892"/>
              <a:gd name="connsiteY1996" fmla="*/ 2580958 h 6853615"/>
              <a:gd name="connsiteX1997" fmla="*/ 434842 w 12192892"/>
              <a:gd name="connsiteY1997" fmla="*/ 2580958 h 6853615"/>
              <a:gd name="connsiteX1998" fmla="*/ 434842 w 12192892"/>
              <a:gd name="connsiteY1998" fmla="*/ 3008224 h 6853615"/>
              <a:gd name="connsiteX1999" fmla="*/ 434842 w 12192892"/>
              <a:gd name="connsiteY1999" fmla="*/ 3417950 h 6853615"/>
              <a:gd name="connsiteX2000" fmla="*/ 17672 w 12192892"/>
              <a:gd name="connsiteY2000" fmla="*/ 3417950 h 6853615"/>
              <a:gd name="connsiteX2001" fmla="*/ 17672 w 12192892"/>
              <a:gd name="connsiteY2001" fmla="*/ 3008224 h 6853615"/>
              <a:gd name="connsiteX2002" fmla="*/ 434842 w 12192892"/>
              <a:gd name="connsiteY2002" fmla="*/ 3008224 h 6853615"/>
              <a:gd name="connsiteX2003" fmla="*/ 434842 w 12192892"/>
              <a:gd name="connsiteY2003" fmla="*/ 3435490 h 6853615"/>
              <a:gd name="connsiteX2004" fmla="*/ 434842 w 12192892"/>
              <a:gd name="connsiteY2004" fmla="*/ 3845216 h 6853615"/>
              <a:gd name="connsiteX2005" fmla="*/ 17672 w 12192892"/>
              <a:gd name="connsiteY2005" fmla="*/ 3845216 h 6853615"/>
              <a:gd name="connsiteX2006" fmla="*/ 17672 w 12192892"/>
              <a:gd name="connsiteY2006" fmla="*/ 3435490 h 6853615"/>
              <a:gd name="connsiteX2007" fmla="*/ 434842 w 12192892"/>
              <a:gd name="connsiteY2007" fmla="*/ 3435490 h 6853615"/>
              <a:gd name="connsiteX2008" fmla="*/ 434842 w 12192892"/>
              <a:gd name="connsiteY2008" fmla="*/ 3862755 h 6853615"/>
              <a:gd name="connsiteX2009" fmla="*/ 434842 w 12192892"/>
              <a:gd name="connsiteY2009" fmla="*/ 4272482 h 6853615"/>
              <a:gd name="connsiteX2010" fmla="*/ 17672 w 12192892"/>
              <a:gd name="connsiteY2010" fmla="*/ 4272482 h 6853615"/>
              <a:gd name="connsiteX2011" fmla="*/ 17672 w 12192892"/>
              <a:gd name="connsiteY2011" fmla="*/ 3862755 h 6853615"/>
              <a:gd name="connsiteX2012" fmla="*/ 434842 w 12192892"/>
              <a:gd name="connsiteY2012" fmla="*/ 3862755 h 6853615"/>
              <a:gd name="connsiteX2013" fmla="*/ 434842 w 12192892"/>
              <a:gd name="connsiteY2013" fmla="*/ 4290021 h 6853615"/>
              <a:gd name="connsiteX2014" fmla="*/ 434842 w 12192892"/>
              <a:gd name="connsiteY2014" fmla="*/ 4699748 h 6853615"/>
              <a:gd name="connsiteX2015" fmla="*/ 17672 w 12192892"/>
              <a:gd name="connsiteY2015" fmla="*/ 4699748 h 6853615"/>
              <a:gd name="connsiteX2016" fmla="*/ 17672 w 12192892"/>
              <a:gd name="connsiteY2016" fmla="*/ 4290021 h 6853615"/>
              <a:gd name="connsiteX2017" fmla="*/ 434842 w 12192892"/>
              <a:gd name="connsiteY2017" fmla="*/ 4290021 h 6853615"/>
              <a:gd name="connsiteX2018" fmla="*/ 434842 w 12192892"/>
              <a:gd name="connsiteY2018" fmla="*/ 4717287 h 6853615"/>
              <a:gd name="connsiteX2019" fmla="*/ 434842 w 12192892"/>
              <a:gd name="connsiteY2019" fmla="*/ 5127013 h 6853615"/>
              <a:gd name="connsiteX2020" fmla="*/ 17672 w 12192892"/>
              <a:gd name="connsiteY2020" fmla="*/ 5127013 h 6853615"/>
              <a:gd name="connsiteX2021" fmla="*/ 17672 w 12192892"/>
              <a:gd name="connsiteY2021" fmla="*/ 4717287 h 6853615"/>
              <a:gd name="connsiteX2022" fmla="*/ 434842 w 12192892"/>
              <a:gd name="connsiteY2022" fmla="*/ 4717287 h 6853615"/>
              <a:gd name="connsiteX2023" fmla="*/ 434842 w 12192892"/>
              <a:gd name="connsiteY2023" fmla="*/ 5144553 h 6853615"/>
              <a:gd name="connsiteX2024" fmla="*/ 434842 w 12192892"/>
              <a:gd name="connsiteY2024" fmla="*/ 5554279 h 6853615"/>
              <a:gd name="connsiteX2025" fmla="*/ 17672 w 12192892"/>
              <a:gd name="connsiteY2025" fmla="*/ 5554279 h 6853615"/>
              <a:gd name="connsiteX2026" fmla="*/ 17672 w 12192892"/>
              <a:gd name="connsiteY2026" fmla="*/ 5144553 h 6853615"/>
              <a:gd name="connsiteX2027" fmla="*/ 434842 w 12192892"/>
              <a:gd name="connsiteY2027" fmla="*/ 5144553 h 6853615"/>
              <a:gd name="connsiteX2028" fmla="*/ 434842 w 12192892"/>
              <a:gd name="connsiteY2028" fmla="*/ 5571819 h 6853615"/>
              <a:gd name="connsiteX2029" fmla="*/ 434842 w 12192892"/>
              <a:gd name="connsiteY2029" fmla="*/ 5981544 h 6853615"/>
              <a:gd name="connsiteX2030" fmla="*/ 17672 w 12192892"/>
              <a:gd name="connsiteY2030" fmla="*/ 5981544 h 6853615"/>
              <a:gd name="connsiteX2031" fmla="*/ 17672 w 12192892"/>
              <a:gd name="connsiteY2031" fmla="*/ 5571819 h 6853615"/>
              <a:gd name="connsiteX2032" fmla="*/ 434842 w 12192892"/>
              <a:gd name="connsiteY2032" fmla="*/ 5571819 h 6853615"/>
              <a:gd name="connsiteX2033" fmla="*/ 434842 w 12192892"/>
              <a:gd name="connsiteY2033" fmla="*/ 5999084 h 6853615"/>
              <a:gd name="connsiteX2034" fmla="*/ 434842 w 12192892"/>
              <a:gd name="connsiteY2034" fmla="*/ 6408810 h 6853615"/>
              <a:gd name="connsiteX2035" fmla="*/ 17672 w 12192892"/>
              <a:gd name="connsiteY2035" fmla="*/ 6408810 h 6853615"/>
              <a:gd name="connsiteX2036" fmla="*/ 17672 w 12192892"/>
              <a:gd name="connsiteY2036" fmla="*/ 5999084 h 6853615"/>
              <a:gd name="connsiteX2037" fmla="*/ 434842 w 12192892"/>
              <a:gd name="connsiteY2037" fmla="*/ 5999084 h 6853615"/>
              <a:gd name="connsiteX2038" fmla="*/ 434842 w 12192892"/>
              <a:gd name="connsiteY2038" fmla="*/ 6426350 h 6853615"/>
              <a:gd name="connsiteX2039" fmla="*/ 434842 w 12192892"/>
              <a:gd name="connsiteY2039" fmla="*/ 6836076 h 6853615"/>
              <a:gd name="connsiteX2040" fmla="*/ 17672 w 12192892"/>
              <a:gd name="connsiteY2040" fmla="*/ 6836076 h 6853615"/>
              <a:gd name="connsiteX2041" fmla="*/ 17672 w 12192892"/>
              <a:gd name="connsiteY2041" fmla="*/ 6426350 h 6853615"/>
              <a:gd name="connsiteX2042" fmla="*/ 434842 w 12192892"/>
              <a:gd name="connsiteY2042" fmla="*/ 6426350 h 6853615"/>
              <a:gd name="connsiteX2043" fmla="*/ 452514 w 12192892"/>
              <a:gd name="connsiteY2043" fmla="*/ 6426350 h 6853615"/>
              <a:gd name="connsiteX2044" fmla="*/ 869506 w 12192892"/>
              <a:gd name="connsiteY2044" fmla="*/ 6426350 h 6853615"/>
              <a:gd name="connsiteX2045" fmla="*/ 869506 w 12192892"/>
              <a:gd name="connsiteY2045" fmla="*/ 6836076 h 6853615"/>
              <a:gd name="connsiteX2046" fmla="*/ 452514 w 12192892"/>
              <a:gd name="connsiteY2046" fmla="*/ 6836076 h 6853615"/>
              <a:gd name="connsiteX2047" fmla="*/ 452514 w 12192892"/>
              <a:gd name="connsiteY2047" fmla="*/ 6426350 h 6853615"/>
              <a:gd name="connsiteX2048" fmla="*/ 887356 w 12192892"/>
              <a:gd name="connsiteY2048" fmla="*/ 6426350 h 6853615"/>
              <a:gd name="connsiteX2049" fmla="*/ 1304526 w 12192892"/>
              <a:gd name="connsiteY2049" fmla="*/ 6426350 h 6853615"/>
              <a:gd name="connsiteX2050" fmla="*/ 1304526 w 12192892"/>
              <a:gd name="connsiteY2050" fmla="*/ 6836076 h 6853615"/>
              <a:gd name="connsiteX2051" fmla="*/ 887356 w 12192892"/>
              <a:gd name="connsiteY2051" fmla="*/ 6836076 h 6853615"/>
              <a:gd name="connsiteX2052" fmla="*/ 887356 w 12192892"/>
              <a:gd name="connsiteY2052" fmla="*/ 6426350 h 6853615"/>
              <a:gd name="connsiteX2053" fmla="*/ 1322198 w 12192892"/>
              <a:gd name="connsiteY2053" fmla="*/ 6426350 h 6853615"/>
              <a:gd name="connsiteX2054" fmla="*/ 1739190 w 12192892"/>
              <a:gd name="connsiteY2054" fmla="*/ 6426350 h 6853615"/>
              <a:gd name="connsiteX2055" fmla="*/ 1739190 w 12192892"/>
              <a:gd name="connsiteY2055" fmla="*/ 6836076 h 6853615"/>
              <a:gd name="connsiteX2056" fmla="*/ 1322198 w 12192892"/>
              <a:gd name="connsiteY2056" fmla="*/ 6836076 h 6853615"/>
              <a:gd name="connsiteX2057" fmla="*/ 1322198 w 12192892"/>
              <a:gd name="connsiteY2057" fmla="*/ 6426350 h 6853615"/>
              <a:gd name="connsiteX2058" fmla="*/ 1757040 w 12192892"/>
              <a:gd name="connsiteY2058" fmla="*/ 6426350 h 6853615"/>
              <a:gd name="connsiteX2059" fmla="*/ 2174210 w 12192892"/>
              <a:gd name="connsiteY2059" fmla="*/ 6426350 h 6853615"/>
              <a:gd name="connsiteX2060" fmla="*/ 2174210 w 12192892"/>
              <a:gd name="connsiteY2060" fmla="*/ 6836076 h 6853615"/>
              <a:gd name="connsiteX2061" fmla="*/ 1757040 w 12192892"/>
              <a:gd name="connsiteY2061" fmla="*/ 6836076 h 6853615"/>
              <a:gd name="connsiteX2062" fmla="*/ 1757040 w 12192892"/>
              <a:gd name="connsiteY2062" fmla="*/ 6426350 h 6853615"/>
              <a:gd name="connsiteX2063" fmla="*/ 2191883 w 12192892"/>
              <a:gd name="connsiteY2063" fmla="*/ 6426350 h 6853615"/>
              <a:gd name="connsiteX2064" fmla="*/ 2608874 w 12192892"/>
              <a:gd name="connsiteY2064" fmla="*/ 6426350 h 6853615"/>
              <a:gd name="connsiteX2065" fmla="*/ 2608874 w 12192892"/>
              <a:gd name="connsiteY2065" fmla="*/ 6836076 h 6853615"/>
              <a:gd name="connsiteX2066" fmla="*/ 2191883 w 12192892"/>
              <a:gd name="connsiteY2066" fmla="*/ 6836076 h 6853615"/>
              <a:gd name="connsiteX2067" fmla="*/ 2191883 w 12192892"/>
              <a:gd name="connsiteY2067" fmla="*/ 6426350 h 6853615"/>
              <a:gd name="connsiteX2068" fmla="*/ 2626724 w 12192892"/>
              <a:gd name="connsiteY2068" fmla="*/ 6426350 h 6853615"/>
              <a:gd name="connsiteX2069" fmla="*/ 3043716 w 12192892"/>
              <a:gd name="connsiteY2069" fmla="*/ 6426350 h 6853615"/>
              <a:gd name="connsiteX2070" fmla="*/ 3043716 w 12192892"/>
              <a:gd name="connsiteY2070" fmla="*/ 6836076 h 6853615"/>
              <a:gd name="connsiteX2071" fmla="*/ 2626724 w 12192892"/>
              <a:gd name="connsiteY2071" fmla="*/ 6836076 h 6853615"/>
              <a:gd name="connsiteX2072" fmla="*/ 2626724 w 12192892"/>
              <a:gd name="connsiteY2072" fmla="*/ 6426350 h 6853615"/>
              <a:gd name="connsiteX2073" fmla="*/ 3061567 w 12192892"/>
              <a:gd name="connsiteY2073" fmla="*/ 6426350 h 6853615"/>
              <a:gd name="connsiteX2074" fmla="*/ 3478737 w 12192892"/>
              <a:gd name="connsiteY2074" fmla="*/ 6426350 h 6853615"/>
              <a:gd name="connsiteX2075" fmla="*/ 3478737 w 12192892"/>
              <a:gd name="connsiteY2075" fmla="*/ 6836076 h 6853615"/>
              <a:gd name="connsiteX2076" fmla="*/ 3061567 w 12192892"/>
              <a:gd name="connsiteY2076" fmla="*/ 6836076 h 6853615"/>
              <a:gd name="connsiteX2077" fmla="*/ 3061567 w 12192892"/>
              <a:gd name="connsiteY2077" fmla="*/ 6426350 h 6853615"/>
              <a:gd name="connsiteX2078" fmla="*/ 3496409 w 12192892"/>
              <a:gd name="connsiteY2078" fmla="*/ 6426350 h 6853615"/>
              <a:gd name="connsiteX2079" fmla="*/ 3913400 w 12192892"/>
              <a:gd name="connsiteY2079" fmla="*/ 6426350 h 6853615"/>
              <a:gd name="connsiteX2080" fmla="*/ 3913400 w 12192892"/>
              <a:gd name="connsiteY2080" fmla="*/ 6836076 h 6853615"/>
              <a:gd name="connsiteX2081" fmla="*/ 3496409 w 12192892"/>
              <a:gd name="connsiteY2081" fmla="*/ 6836076 h 6853615"/>
              <a:gd name="connsiteX2082" fmla="*/ 3496409 w 12192892"/>
              <a:gd name="connsiteY2082" fmla="*/ 6426350 h 6853615"/>
              <a:gd name="connsiteX2083" fmla="*/ 3931251 w 12192892"/>
              <a:gd name="connsiteY2083" fmla="*/ 6426350 h 6853615"/>
              <a:gd name="connsiteX2084" fmla="*/ 4348421 w 12192892"/>
              <a:gd name="connsiteY2084" fmla="*/ 6426350 h 6853615"/>
              <a:gd name="connsiteX2085" fmla="*/ 4348421 w 12192892"/>
              <a:gd name="connsiteY2085" fmla="*/ 6836076 h 6853615"/>
              <a:gd name="connsiteX2086" fmla="*/ 3931251 w 12192892"/>
              <a:gd name="connsiteY2086" fmla="*/ 6836076 h 6853615"/>
              <a:gd name="connsiteX2087" fmla="*/ 3931251 w 12192892"/>
              <a:gd name="connsiteY2087" fmla="*/ 6426350 h 6853615"/>
              <a:gd name="connsiteX2088" fmla="*/ 4366093 w 12192892"/>
              <a:gd name="connsiteY2088" fmla="*/ 6426350 h 6853615"/>
              <a:gd name="connsiteX2089" fmla="*/ 4783085 w 12192892"/>
              <a:gd name="connsiteY2089" fmla="*/ 6426350 h 6853615"/>
              <a:gd name="connsiteX2090" fmla="*/ 4783085 w 12192892"/>
              <a:gd name="connsiteY2090" fmla="*/ 6836076 h 6853615"/>
              <a:gd name="connsiteX2091" fmla="*/ 4366093 w 12192892"/>
              <a:gd name="connsiteY2091" fmla="*/ 6836076 h 6853615"/>
              <a:gd name="connsiteX2092" fmla="*/ 4366093 w 12192892"/>
              <a:gd name="connsiteY2092" fmla="*/ 6426350 h 6853615"/>
              <a:gd name="connsiteX2093" fmla="*/ 4800756 w 12192892"/>
              <a:gd name="connsiteY2093" fmla="*/ 6426350 h 6853615"/>
              <a:gd name="connsiteX2094" fmla="*/ 5217748 w 12192892"/>
              <a:gd name="connsiteY2094" fmla="*/ 6426350 h 6853615"/>
              <a:gd name="connsiteX2095" fmla="*/ 5217748 w 12192892"/>
              <a:gd name="connsiteY2095" fmla="*/ 6836076 h 6853615"/>
              <a:gd name="connsiteX2096" fmla="*/ 4800756 w 12192892"/>
              <a:gd name="connsiteY2096" fmla="*/ 6836076 h 6853615"/>
              <a:gd name="connsiteX2097" fmla="*/ 4800756 w 12192892"/>
              <a:gd name="connsiteY2097" fmla="*/ 6426350 h 6853615"/>
              <a:gd name="connsiteX2098" fmla="*/ 5235598 w 12192892"/>
              <a:gd name="connsiteY2098" fmla="*/ 6426350 h 6853615"/>
              <a:gd name="connsiteX2099" fmla="*/ 5652769 w 12192892"/>
              <a:gd name="connsiteY2099" fmla="*/ 6426350 h 6853615"/>
              <a:gd name="connsiteX2100" fmla="*/ 5652769 w 12192892"/>
              <a:gd name="connsiteY2100" fmla="*/ 6836076 h 6853615"/>
              <a:gd name="connsiteX2101" fmla="*/ 5235598 w 12192892"/>
              <a:gd name="connsiteY2101" fmla="*/ 6836076 h 6853615"/>
              <a:gd name="connsiteX2102" fmla="*/ 5235598 w 12192892"/>
              <a:gd name="connsiteY2102" fmla="*/ 6426350 h 6853615"/>
              <a:gd name="connsiteX2103" fmla="*/ 5670441 w 12192892"/>
              <a:gd name="connsiteY2103" fmla="*/ 6426350 h 6853615"/>
              <a:gd name="connsiteX2104" fmla="*/ 6087432 w 12192892"/>
              <a:gd name="connsiteY2104" fmla="*/ 6426350 h 6853615"/>
              <a:gd name="connsiteX2105" fmla="*/ 6087432 w 12192892"/>
              <a:gd name="connsiteY2105" fmla="*/ 6836076 h 6853615"/>
              <a:gd name="connsiteX2106" fmla="*/ 5670441 w 12192892"/>
              <a:gd name="connsiteY2106" fmla="*/ 6836076 h 6853615"/>
              <a:gd name="connsiteX2107" fmla="*/ 5670441 w 12192892"/>
              <a:gd name="connsiteY2107" fmla="*/ 6426350 h 6853615"/>
              <a:gd name="connsiteX2108" fmla="*/ 6105282 w 12192892"/>
              <a:gd name="connsiteY2108" fmla="*/ 6426350 h 6853615"/>
              <a:gd name="connsiteX2109" fmla="*/ 6522453 w 12192892"/>
              <a:gd name="connsiteY2109" fmla="*/ 6426350 h 6853615"/>
              <a:gd name="connsiteX2110" fmla="*/ 6522453 w 12192892"/>
              <a:gd name="connsiteY2110" fmla="*/ 6836076 h 6853615"/>
              <a:gd name="connsiteX2111" fmla="*/ 6105282 w 12192892"/>
              <a:gd name="connsiteY2111" fmla="*/ 6836076 h 6853615"/>
              <a:gd name="connsiteX2112" fmla="*/ 6105282 w 12192892"/>
              <a:gd name="connsiteY2112" fmla="*/ 6426350 h 6853615"/>
              <a:gd name="connsiteX2113" fmla="*/ 6540125 w 12192892"/>
              <a:gd name="connsiteY2113" fmla="*/ 6426350 h 6853615"/>
              <a:gd name="connsiteX2114" fmla="*/ 6957116 w 12192892"/>
              <a:gd name="connsiteY2114" fmla="*/ 6426350 h 6853615"/>
              <a:gd name="connsiteX2115" fmla="*/ 6957116 w 12192892"/>
              <a:gd name="connsiteY2115" fmla="*/ 6836076 h 6853615"/>
              <a:gd name="connsiteX2116" fmla="*/ 6540125 w 12192892"/>
              <a:gd name="connsiteY2116" fmla="*/ 6836076 h 6853615"/>
              <a:gd name="connsiteX2117" fmla="*/ 6540125 w 12192892"/>
              <a:gd name="connsiteY2117" fmla="*/ 6426350 h 6853615"/>
              <a:gd name="connsiteX2118" fmla="*/ 6974967 w 12192892"/>
              <a:gd name="connsiteY2118" fmla="*/ 6426350 h 6853615"/>
              <a:gd name="connsiteX2119" fmla="*/ 7391958 w 12192892"/>
              <a:gd name="connsiteY2119" fmla="*/ 6426350 h 6853615"/>
              <a:gd name="connsiteX2120" fmla="*/ 7391958 w 12192892"/>
              <a:gd name="connsiteY2120" fmla="*/ 6836076 h 6853615"/>
              <a:gd name="connsiteX2121" fmla="*/ 6974967 w 12192892"/>
              <a:gd name="connsiteY2121" fmla="*/ 6836076 h 6853615"/>
              <a:gd name="connsiteX2122" fmla="*/ 6974967 w 12192892"/>
              <a:gd name="connsiteY2122" fmla="*/ 6426350 h 6853615"/>
              <a:gd name="connsiteX2123" fmla="*/ 7409809 w 12192892"/>
              <a:gd name="connsiteY2123" fmla="*/ 6426350 h 6853615"/>
              <a:gd name="connsiteX2124" fmla="*/ 7826979 w 12192892"/>
              <a:gd name="connsiteY2124" fmla="*/ 6426350 h 6853615"/>
              <a:gd name="connsiteX2125" fmla="*/ 7826979 w 12192892"/>
              <a:gd name="connsiteY2125" fmla="*/ 6836076 h 6853615"/>
              <a:gd name="connsiteX2126" fmla="*/ 7409809 w 12192892"/>
              <a:gd name="connsiteY2126" fmla="*/ 6836076 h 6853615"/>
              <a:gd name="connsiteX2127" fmla="*/ 7409809 w 12192892"/>
              <a:gd name="connsiteY2127" fmla="*/ 6426350 h 6853615"/>
              <a:gd name="connsiteX2128" fmla="*/ 7844651 w 12192892"/>
              <a:gd name="connsiteY2128" fmla="*/ 6426350 h 6853615"/>
              <a:gd name="connsiteX2129" fmla="*/ 8261642 w 12192892"/>
              <a:gd name="connsiteY2129" fmla="*/ 6426350 h 6853615"/>
              <a:gd name="connsiteX2130" fmla="*/ 8261642 w 12192892"/>
              <a:gd name="connsiteY2130" fmla="*/ 6836076 h 6853615"/>
              <a:gd name="connsiteX2131" fmla="*/ 7844651 w 12192892"/>
              <a:gd name="connsiteY2131" fmla="*/ 6836076 h 6853615"/>
              <a:gd name="connsiteX2132" fmla="*/ 7844651 w 12192892"/>
              <a:gd name="connsiteY2132" fmla="*/ 6426350 h 6853615"/>
              <a:gd name="connsiteX2133" fmla="*/ 8279493 w 12192892"/>
              <a:gd name="connsiteY2133" fmla="*/ 6426350 h 6853615"/>
              <a:gd name="connsiteX2134" fmla="*/ 8696663 w 12192892"/>
              <a:gd name="connsiteY2134" fmla="*/ 6426350 h 6853615"/>
              <a:gd name="connsiteX2135" fmla="*/ 8696663 w 12192892"/>
              <a:gd name="connsiteY2135" fmla="*/ 6836076 h 6853615"/>
              <a:gd name="connsiteX2136" fmla="*/ 8279493 w 12192892"/>
              <a:gd name="connsiteY2136" fmla="*/ 6836076 h 6853615"/>
              <a:gd name="connsiteX2137" fmla="*/ 8279493 w 12192892"/>
              <a:gd name="connsiteY2137" fmla="*/ 6426350 h 6853615"/>
              <a:gd name="connsiteX2138" fmla="*/ 8714335 w 12192892"/>
              <a:gd name="connsiteY2138" fmla="*/ 6426350 h 6853615"/>
              <a:gd name="connsiteX2139" fmla="*/ 9131326 w 12192892"/>
              <a:gd name="connsiteY2139" fmla="*/ 6426350 h 6853615"/>
              <a:gd name="connsiteX2140" fmla="*/ 9131326 w 12192892"/>
              <a:gd name="connsiteY2140" fmla="*/ 6836076 h 6853615"/>
              <a:gd name="connsiteX2141" fmla="*/ 8714335 w 12192892"/>
              <a:gd name="connsiteY2141" fmla="*/ 6836076 h 6853615"/>
              <a:gd name="connsiteX2142" fmla="*/ 8714335 w 12192892"/>
              <a:gd name="connsiteY2142" fmla="*/ 6426350 h 6853615"/>
              <a:gd name="connsiteX2143" fmla="*/ 9148999 w 12192892"/>
              <a:gd name="connsiteY2143" fmla="*/ 6426350 h 6853615"/>
              <a:gd name="connsiteX2144" fmla="*/ 9565990 w 12192892"/>
              <a:gd name="connsiteY2144" fmla="*/ 6426350 h 6853615"/>
              <a:gd name="connsiteX2145" fmla="*/ 9565990 w 12192892"/>
              <a:gd name="connsiteY2145" fmla="*/ 6836076 h 6853615"/>
              <a:gd name="connsiteX2146" fmla="*/ 9148999 w 12192892"/>
              <a:gd name="connsiteY2146" fmla="*/ 6836076 h 6853615"/>
              <a:gd name="connsiteX2147" fmla="*/ 9148999 w 12192892"/>
              <a:gd name="connsiteY2147" fmla="*/ 6426350 h 6853615"/>
              <a:gd name="connsiteX2148" fmla="*/ 9583840 w 12192892"/>
              <a:gd name="connsiteY2148" fmla="*/ 6426350 h 6853615"/>
              <a:gd name="connsiteX2149" fmla="*/ 10001010 w 12192892"/>
              <a:gd name="connsiteY2149" fmla="*/ 6426350 h 6853615"/>
              <a:gd name="connsiteX2150" fmla="*/ 10001010 w 12192892"/>
              <a:gd name="connsiteY2150" fmla="*/ 6836076 h 6853615"/>
              <a:gd name="connsiteX2151" fmla="*/ 9583840 w 12192892"/>
              <a:gd name="connsiteY2151" fmla="*/ 6836076 h 6853615"/>
              <a:gd name="connsiteX2152" fmla="*/ 9583840 w 12192892"/>
              <a:gd name="connsiteY2152" fmla="*/ 6426350 h 6853615"/>
              <a:gd name="connsiteX2153" fmla="*/ 10018682 w 12192892"/>
              <a:gd name="connsiteY2153" fmla="*/ 6426350 h 6853615"/>
              <a:gd name="connsiteX2154" fmla="*/ 10435673 w 12192892"/>
              <a:gd name="connsiteY2154" fmla="*/ 6426350 h 6853615"/>
              <a:gd name="connsiteX2155" fmla="*/ 10435673 w 12192892"/>
              <a:gd name="connsiteY2155" fmla="*/ 6836076 h 6853615"/>
              <a:gd name="connsiteX2156" fmla="*/ 10018682 w 12192892"/>
              <a:gd name="connsiteY2156" fmla="*/ 6836076 h 6853615"/>
              <a:gd name="connsiteX2157" fmla="*/ 10018682 w 12192892"/>
              <a:gd name="connsiteY2157" fmla="*/ 6426350 h 6853615"/>
              <a:gd name="connsiteX2158" fmla="*/ 10453524 w 12192892"/>
              <a:gd name="connsiteY2158" fmla="*/ 6426350 h 6853615"/>
              <a:gd name="connsiteX2159" fmla="*/ 10870694 w 12192892"/>
              <a:gd name="connsiteY2159" fmla="*/ 6426350 h 6853615"/>
              <a:gd name="connsiteX2160" fmla="*/ 10870694 w 12192892"/>
              <a:gd name="connsiteY2160" fmla="*/ 6836076 h 6853615"/>
              <a:gd name="connsiteX2161" fmla="*/ 10453524 w 12192892"/>
              <a:gd name="connsiteY2161" fmla="*/ 6836076 h 6853615"/>
              <a:gd name="connsiteX2162" fmla="*/ 10453524 w 12192892"/>
              <a:gd name="connsiteY2162" fmla="*/ 6426350 h 6853615"/>
              <a:gd name="connsiteX2163" fmla="*/ 10888366 w 12192892"/>
              <a:gd name="connsiteY2163" fmla="*/ 6426350 h 6853615"/>
              <a:gd name="connsiteX2164" fmla="*/ 11305358 w 12192892"/>
              <a:gd name="connsiteY2164" fmla="*/ 6426350 h 6853615"/>
              <a:gd name="connsiteX2165" fmla="*/ 11305358 w 12192892"/>
              <a:gd name="connsiteY2165" fmla="*/ 6836076 h 6853615"/>
              <a:gd name="connsiteX2166" fmla="*/ 10888366 w 12192892"/>
              <a:gd name="connsiteY2166" fmla="*/ 6836076 h 6853615"/>
              <a:gd name="connsiteX2167" fmla="*/ 10888366 w 12192892"/>
              <a:gd name="connsiteY2167" fmla="*/ 6426350 h 6853615"/>
              <a:gd name="connsiteX2168" fmla="*/ 11323209 w 12192892"/>
              <a:gd name="connsiteY2168" fmla="*/ 6426350 h 6853615"/>
              <a:gd name="connsiteX2169" fmla="*/ 11740200 w 12192892"/>
              <a:gd name="connsiteY2169" fmla="*/ 6426350 h 6853615"/>
              <a:gd name="connsiteX2170" fmla="*/ 11740200 w 12192892"/>
              <a:gd name="connsiteY2170" fmla="*/ 6836076 h 6853615"/>
              <a:gd name="connsiteX2171" fmla="*/ 11323209 w 12192892"/>
              <a:gd name="connsiteY2171" fmla="*/ 6836076 h 6853615"/>
              <a:gd name="connsiteX2172" fmla="*/ 11323209 w 12192892"/>
              <a:gd name="connsiteY2172" fmla="*/ 6426350 h 6853615"/>
              <a:gd name="connsiteX2173" fmla="*/ 11758051 w 12192892"/>
              <a:gd name="connsiteY2173" fmla="*/ 6426350 h 6853615"/>
              <a:gd name="connsiteX2174" fmla="*/ 12175220 w 12192892"/>
              <a:gd name="connsiteY2174" fmla="*/ 6426350 h 6853615"/>
              <a:gd name="connsiteX2175" fmla="*/ 12175220 w 12192892"/>
              <a:gd name="connsiteY2175" fmla="*/ 6836076 h 6853615"/>
              <a:gd name="connsiteX2176" fmla="*/ 11758051 w 12192892"/>
              <a:gd name="connsiteY2176" fmla="*/ 6836076 h 6853615"/>
              <a:gd name="connsiteX2177" fmla="*/ 11758051 w 12192892"/>
              <a:gd name="connsiteY2177" fmla="*/ 6426350 h 6853615"/>
              <a:gd name="connsiteX2178" fmla="*/ 11758051 w 12192892"/>
              <a:gd name="connsiteY2178" fmla="*/ 6408810 h 6853615"/>
              <a:gd name="connsiteX2179" fmla="*/ 11758051 w 12192892"/>
              <a:gd name="connsiteY2179" fmla="*/ 5999084 h 6853615"/>
              <a:gd name="connsiteX2180" fmla="*/ 12175220 w 12192892"/>
              <a:gd name="connsiteY2180" fmla="*/ 5999084 h 6853615"/>
              <a:gd name="connsiteX2181" fmla="*/ 12175220 w 12192892"/>
              <a:gd name="connsiteY2181" fmla="*/ 6408810 h 6853615"/>
              <a:gd name="connsiteX2182" fmla="*/ 11758051 w 12192892"/>
              <a:gd name="connsiteY2182" fmla="*/ 6408810 h 6853615"/>
              <a:gd name="connsiteX2183" fmla="*/ 11758051 w 12192892"/>
              <a:gd name="connsiteY2183" fmla="*/ 5981544 h 6853615"/>
              <a:gd name="connsiteX2184" fmla="*/ 11758051 w 12192892"/>
              <a:gd name="connsiteY2184" fmla="*/ 5571819 h 6853615"/>
              <a:gd name="connsiteX2185" fmla="*/ 12175220 w 12192892"/>
              <a:gd name="connsiteY2185" fmla="*/ 5571819 h 6853615"/>
              <a:gd name="connsiteX2186" fmla="*/ 12175220 w 12192892"/>
              <a:gd name="connsiteY2186" fmla="*/ 5981544 h 6853615"/>
              <a:gd name="connsiteX2187" fmla="*/ 11758051 w 12192892"/>
              <a:gd name="connsiteY2187" fmla="*/ 5981544 h 6853615"/>
              <a:gd name="connsiteX2188" fmla="*/ 11758051 w 12192892"/>
              <a:gd name="connsiteY2188" fmla="*/ 5554279 h 6853615"/>
              <a:gd name="connsiteX2189" fmla="*/ 11758051 w 12192892"/>
              <a:gd name="connsiteY2189" fmla="*/ 5144553 h 6853615"/>
              <a:gd name="connsiteX2190" fmla="*/ 12175220 w 12192892"/>
              <a:gd name="connsiteY2190" fmla="*/ 5144553 h 6853615"/>
              <a:gd name="connsiteX2191" fmla="*/ 12175220 w 12192892"/>
              <a:gd name="connsiteY2191" fmla="*/ 5554279 h 6853615"/>
              <a:gd name="connsiteX2192" fmla="*/ 11758051 w 12192892"/>
              <a:gd name="connsiteY2192" fmla="*/ 5554279 h 6853615"/>
              <a:gd name="connsiteX2193" fmla="*/ 11758051 w 12192892"/>
              <a:gd name="connsiteY2193" fmla="*/ 5127013 h 6853615"/>
              <a:gd name="connsiteX2194" fmla="*/ 11758051 w 12192892"/>
              <a:gd name="connsiteY2194" fmla="*/ 4717287 h 6853615"/>
              <a:gd name="connsiteX2195" fmla="*/ 12175220 w 12192892"/>
              <a:gd name="connsiteY2195" fmla="*/ 4717287 h 6853615"/>
              <a:gd name="connsiteX2196" fmla="*/ 12175220 w 12192892"/>
              <a:gd name="connsiteY2196" fmla="*/ 5127013 h 6853615"/>
              <a:gd name="connsiteX2197" fmla="*/ 11758051 w 12192892"/>
              <a:gd name="connsiteY2197" fmla="*/ 5127013 h 6853615"/>
              <a:gd name="connsiteX2198" fmla="*/ 11758051 w 12192892"/>
              <a:gd name="connsiteY2198" fmla="*/ 4699748 h 6853615"/>
              <a:gd name="connsiteX2199" fmla="*/ 11758051 w 12192892"/>
              <a:gd name="connsiteY2199" fmla="*/ 4290021 h 6853615"/>
              <a:gd name="connsiteX2200" fmla="*/ 12175220 w 12192892"/>
              <a:gd name="connsiteY2200" fmla="*/ 4290021 h 6853615"/>
              <a:gd name="connsiteX2201" fmla="*/ 12175220 w 12192892"/>
              <a:gd name="connsiteY2201" fmla="*/ 4699748 h 6853615"/>
              <a:gd name="connsiteX2202" fmla="*/ 11758051 w 12192892"/>
              <a:gd name="connsiteY2202" fmla="*/ 4699748 h 6853615"/>
              <a:gd name="connsiteX2203" fmla="*/ 11758051 w 12192892"/>
              <a:gd name="connsiteY2203" fmla="*/ 4272482 h 6853615"/>
              <a:gd name="connsiteX2204" fmla="*/ 11758051 w 12192892"/>
              <a:gd name="connsiteY2204" fmla="*/ 3862755 h 6853615"/>
              <a:gd name="connsiteX2205" fmla="*/ 12175220 w 12192892"/>
              <a:gd name="connsiteY2205" fmla="*/ 3862755 h 6853615"/>
              <a:gd name="connsiteX2206" fmla="*/ 12175220 w 12192892"/>
              <a:gd name="connsiteY2206" fmla="*/ 4272482 h 6853615"/>
              <a:gd name="connsiteX2207" fmla="*/ 11758051 w 12192892"/>
              <a:gd name="connsiteY2207" fmla="*/ 4272482 h 6853615"/>
              <a:gd name="connsiteX2208" fmla="*/ 11758051 w 12192892"/>
              <a:gd name="connsiteY2208" fmla="*/ 3845216 h 6853615"/>
              <a:gd name="connsiteX2209" fmla="*/ 11758051 w 12192892"/>
              <a:gd name="connsiteY2209" fmla="*/ 3435490 h 6853615"/>
              <a:gd name="connsiteX2210" fmla="*/ 12175220 w 12192892"/>
              <a:gd name="connsiteY2210" fmla="*/ 3435490 h 6853615"/>
              <a:gd name="connsiteX2211" fmla="*/ 12175220 w 12192892"/>
              <a:gd name="connsiteY2211" fmla="*/ 3845216 h 6853615"/>
              <a:gd name="connsiteX2212" fmla="*/ 11758051 w 12192892"/>
              <a:gd name="connsiteY2212" fmla="*/ 3845216 h 6853615"/>
              <a:gd name="connsiteX2213" fmla="*/ 11758051 w 12192892"/>
              <a:gd name="connsiteY2213" fmla="*/ 3417950 h 6853615"/>
              <a:gd name="connsiteX2214" fmla="*/ 11758051 w 12192892"/>
              <a:gd name="connsiteY2214" fmla="*/ 3008224 h 6853615"/>
              <a:gd name="connsiteX2215" fmla="*/ 12175220 w 12192892"/>
              <a:gd name="connsiteY2215" fmla="*/ 3008224 h 6853615"/>
              <a:gd name="connsiteX2216" fmla="*/ 12175220 w 12192892"/>
              <a:gd name="connsiteY2216" fmla="*/ 3417950 h 6853615"/>
              <a:gd name="connsiteX2217" fmla="*/ 11758051 w 12192892"/>
              <a:gd name="connsiteY2217" fmla="*/ 3417950 h 6853615"/>
              <a:gd name="connsiteX2218" fmla="*/ 11758051 w 12192892"/>
              <a:gd name="connsiteY2218" fmla="*/ 2990684 h 6853615"/>
              <a:gd name="connsiteX2219" fmla="*/ 11758051 w 12192892"/>
              <a:gd name="connsiteY2219" fmla="*/ 2580958 h 6853615"/>
              <a:gd name="connsiteX2220" fmla="*/ 12175220 w 12192892"/>
              <a:gd name="connsiteY2220" fmla="*/ 2580958 h 6853615"/>
              <a:gd name="connsiteX2221" fmla="*/ 12175220 w 12192892"/>
              <a:gd name="connsiteY2221" fmla="*/ 2990684 h 6853615"/>
              <a:gd name="connsiteX2222" fmla="*/ 11758051 w 12192892"/>
              <a:gd name="connsiteY2222" fmla="*/ 2990684 h 6853615"/>
              <a:gd name="connsiteX2223" fmla="*/ 11758051 w 12192892"/>
              <a:gd name="connsiteY2223" fmla="*/ 2563419 h 6853615"/>
              <a:gd name="connsiteX2224" fmla="*/ 11758051 w 12192892"/>
              <a:gd name="connsiteY2224" fmla="*/ 2153868 h 6853615"/>
              <a:gd name="connsiteX2225" fmla="*/ 12175220 w 12192892"/>
              <a:gd name="connsiteY2225" fmla="*/ 2153868 h 6853615"/>
              <a:gd name="connsiteX2226" fmla="*/ 12175220 w 12192892"/>
              <a:gd name="connsiteY2226" fmla="*/ 2563594 h 6853615"/>
              <a:gd name="connsiteX2227" fmla="*/ 11758051 w 12192892"/>
              <a:gd name="connsiteY2227" fmla="*/ 2563594 h 6853615"/>
              <a:gd name="connsiteX2228" fmla="*/ 11758051 w 12192892"/>
              <a:gd name="connsiteY2228" fmla="*/ 2136329 h 6853615"/>
              <a:gd name="connsiteX2229" fmla="*/ 11758051 w 12192892"/>
              <a:gd name="connsiteY2229" fmla="*/ 1726602 h 6853615"/>
              <a:gd name="connsiteX2230" fmla="*/ 12175220 w 12192892"/>
              <a:gd name="connsiteY2230" fmla="*/ 1726602 h 6853615"/>
              <a:gd name="connsiteX2231" fmla="*/ 12175220 w 12192892"/>
              <a:gd name="connsiteY2231" fmla="*/ 2136329 h 6853615"/>
              <a:gd name="connsiteX2232" fmla="*/ 11758051 w 12192892"/>
              <a:gd name="connsiteY2232" fmla="*/ 2136329 h 6853615"/>
              <a:gd name="connsiteX2233" fmla="*/ 11758051 w 12192892"/>
              <a:gd name="connsiteY2233" fmla="*/ 1709063 h 6853615"/>
              <a:gd name="connsiteX2234" fmla="*/ 11758051 w 12192892"/>
              <a:gd name="connsiteY2234" fmla="*/ 1299337 h 6853615"/>
              <a:gd name="connsiteX2235" fmla="*/ 12175220 w 12192892"/>
              <a:gd name="connsiteY2235" fmla="*/ 1299337 h 6853615"/>
              <a:gd name="connsiteX2236" fmla="*/ 12175220 w 12192892"/>
              <a:gd name="connsiteY2236" fmla="*/ 1709063 h 6853615"/>
              <a:gd name="connsiteX2237" fmla="*/ 11758051 w 12192892"/>
              <a:gd name="connsiteY2237" fmla="*/ 1709063 h 6853615"/>
              <a:gd name="connsiteX2238" fmla="*/ 11758051 w 12192892"/>
              <a:gd name="connsiteY2238" fmla="*/ 1281797 h 6853615"/>
              <a:gd name="connsiteX2239" fmla="*/ 11758051 w 12192892"/>
              <a:gd name="connsiteY2239" fmla="*/ 872071 h 6853615"/>
              <a:gd name="connsiteX2240" fmla="*/ 12175220 w 12192892"/>
              <a:gd name="connsiteY2240" fmla="*/ 872071 h 6853615"/>
              <a:gd name="connsiteX2241" fmla="*/ 12175220 w 12192892"/>
              <a:gd name="connsiteY2241" fmla="*/ 1281797 h 6853615"/>
              <a:gd name="connsiteX2242" fmla="*/ 11758051 w 12192892"/>
              <a:gd name="connsiteY2242" fmla="*/ 1281797 h 6853615"/>
              <a:gd name="connsiteX2243" fmla="*/ 11758051 w 12192892"/>
              <a:gd name="connsiteY2243" fmla="*/ 854531 h 6853615"/>
              <a:gd name="connsiteX2244" fmla="*/ 11758051 w 12192892"/>
              <a:gd name="connsiteY2244" fmla="*/ 444805 h 6853615"/>
              <a:gd name="connsiteX2245" fmla="*/ 12175220 w 12192892"/>
              <a:gd name="connsiteY2245" fmla="*/ 444805 h 6853615"/>
              <a:gd name="connsiteX2246" fmla="*/ 12175220 w 12192892"/>
              <a:gd name="connsiteY2246" fmla="*/ 854531 h 6853615"/>
              <a:gd name="connsiteX2247" fmla="*/ 11758051 w 12192892"/>
              <a:gd name="connsiteY2247" fmla="*/ 854531 h 6853615"/>
              <a:gd name="connsiteX2248" fmla="*/ 11758051 w 12192892"/>
              <a:gd name="connsiteY2248" fmla="*/ 427266 h 6853615"/>
              <a:gd name="connsiteX2249" fmla="*/ 11758051 w 12192892"/>
              <a:gd name="connsiteY2249" fmla="*/ 17540 h 6853615"/>
              <a:gd name="connsiteX2250" fmla="*/ 12175220 w 12192892"/>
              <a:gd name="connsiteY2250" fmla="*/ 17540 h 6853615"/>
              <a:gd name="connsiteX2251" fmla="*/ 12175220 w 12192892"/>
              <a:gd name="connsiteY2251" fmla="*/ 427266 h 6853615"/>
              <a:gd name="connsiteX2252" fmla="*/ 11758051 w 12192892"/>
              <a:gd name="connsiteY2252" fmla="*/ 427266 h 685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Lst>
            <a:rect l="l" t="t" r="r" b="b"/>
            <a:pathLst>
              <a:path w="12192892" h="6853615">
                <a:moveTo>
                  <a:pt x="12192892" y="8770"/>
                </a:moveTo>
                <a:lnTo>
                  <a:pt x="12183967" y="8770"/>
                </a:lnTo>
                <a:lnTo>
                  <a:pt x="12183967" y="0"/>
                </a:lnTo>
                <a:lnTo>
                  <a:pt x="8925" y="0"/>
                </a:lnTo>
                <a:lnTo>
                  <a:pt x="8925" y="8770"/>
                </a:lnTo>
                <a:lnTo>
                  <a:pt x="0" y="8770"/>
                </a:lnTo>
                <a:lnTo>
                  <a:pt x="0" y="6844846"/>
                </a:lnTo>
                <a:lnTo>
                  <a:pt x="8925" y="6844846"/>
                </a:lnTo>
                <a:lnTo>
                  <a:pt x="8925" y="6853615"/>
                </a:lnTo>
                <a:lnTo>
                  <a:pt x="12183967" y="6853615"/>
                </a:lnTo>
                <a:lnTo>
                  <a:pt x="12183967" y="6844846"/>
                </a:lnTo>
                <a:lnTo>
                  <a:pt x="12192892" y="6844846"/>
                </a:lnTo>
                <a:lnTo>
                  <a:pt x="12192892" y="8770"/>
                </a:lnTo>
                <a:close/>
                <a:moveTo>
                  <a:pt x="8261642" y="3417950"/>
                </a:moveTo>
                <a:lnTo>
                  <a:pt x="7844651" y="3417950"/>
                </a:lnTo>
                <a:lnTo>
                  <a:pt x="7844651" y="3008224"/>
                </a:lnTo>
                <a:lnTo>
                  <a:pt x="8261642" y="3008224"/>
                </a:lnTo>
                <a:lnTo>
                  <a:pt x="8261642" y="3417950"/>
                </a:lnTo>
                <a:close/>
                <a:moveTo>
                  <a:pt x="8279493" y="3008224"/>
                </a:moveTo>
                <a:lnTo>
                  <a:pt x="8696663" y="3008224"/>
                </a:lnTo>
                <a:lnTo>
                  <a:pt x="8696663" y="3417950"/>
                </a:lnTo>
                <a:lnTo>
                  <a:pt x="8279493" y="3417950"/>
                </a:lnTo>
                <a:lnTo>
                  <a:pt x="8279493" y="3008224"/>
                </a:lnTo>
                <a:close/>
                <a:moveTo>
                  <a:pt x="7826800" y="3417950"/>
                </a:moveTo>
                <a:lnTo>
                  <a:pt x="7409809" y="3417950"/>
                </a:lnTo>
                <a:lnTo>
                  <a:pt x="7409809" y="3008224"/>
                </a:lnTo>
                <a:lnTo>
                  <a:pt x="7826979" y="3008224"/>
                </a:lnTo>
                <a:lnTo>
                  <a:pt x="7826979" y="3417950"/>
                </a:lnTo>
                <a:close/>
                <a:moveTo>
                  <a:pt x="7391958" y="3417950"/>
                </a:moveTo>
                <a:lnTo>
                  <a:pt x="6974967" y="3417950"/>
                </a:lnTo>
                <a:lnTo>
                  <a:pt x="6974967" y="3008224"/>
                </a:lnTo>
                <a:lnTo>
                  <a:pt x="7391958" y="3008224"/>
                </a:lnTo>
                <a:lnTo>
                  <a:pt x="7391958" y="3417950"/>
                </a:lnTo>
                <a:close/>
                <a:moveTo>
                  <a:pt x="6957295" y="3417950"/>
                </a:moveTo>
                <a:lnTo>
                  <a:pt x="6540303" y="3417950"/>
                </a:lnTo>
                <a:lnTo>
                  <a:pt x="6540303" y="3008224"/>
                </a:lnTo>
                <a:lnTo>
                  <a:pt x="6957295" y="3008224"/>
                </a:lnTo>
                <a:lnTo>
                  <a:pt x="6957295" y="3417950"/>
                </a:lnTo>
                <a:close/>
                <a:moveTo>
                  <a:pt x="6522453" y="3417950"/>
                </a:moveTo>
                <a:lnTo>
                  <a:pt x="6105282" y="3417950"/>
                </a:lnTo>
                <a:lnTo>
                  <a:pt x="6105282" y="3008224"/>
                </a:lnTo>
                <a:lnTo>
                  <a:pt x="6522453" y="3008224"/>
                </a:lnTo>
                <a:lnTo>
                  <a:pt x="6522453" y="3417950"/>
                </a:lnTo>
                <a:close/>
                <a:moveTo>
                  <a:pt x="6087610" y="3417950"/>
                </a:moveTo>
                <a:lnTo>
                  <a:pt x="5670619" y="3417950"/>
                </a:lnTo>
                <a:lnTo>
                  <a:pt x="5670619" y="3008224"/>
                </a:lnTo>
                <a:lnTo>
                  <a:pt x="6087610" y="3008224"/>
                </a:lnTo>
                <a:lnTo>
                  <a:pt x="6087610" y="3417950"/>
                </a:lnTo>
                <a:close/>
                <a:moveTo>
                  <a:pt x="5652769" y="3417950"/>
                </a:moveTo>
                <a:lnTo>
                  <a:pt x="5235598" y="3417950"/>
                </a:lnTo>
                <a:lnTo>
                  <a:pt x="5235598" y="3008224"/>
                </a:lnTo>
                <a:lnTo>
                  <a:pt x="5652769" y="3008224"/>
                </a:lnTo>
                <a:lnTo>
                  <a:pt x="5652769" y="3417950"/>
                </a:lnTo>
                <a:close/>
                <a:moveTo>
                  <a:pt x="5217926" y="3417950"/>
                </a:moveTo>
                <a:lnTo>
                  <a:pt x="4800935" y="3417950"/>
                </a:lnTo>
                <a:lnTo>
                  <a:pt x="4800935" y="3008224"/>
                </a:lnTo>
                <a:lnTo>
                  <a:pt x="5217926" y="3008224"/>
                </a:lnTo>
                <a:lnTo>
                  <a:pt x="5217926" y="3417950"/>
                </a:lnTo>
                <a:close/>
                <a:moveTo>
                  <a:pt x="4783085" y="3417950"/>
                </a:moveTo>
                <a:lnTo>
                  <a:pt x="4366093" y="3417950"/>
                </a:lnTo>
                <a:lnTo>
                  <a:pt x="4366093" y="3008224"/>
                </a:lnTo>
                <a:lnTo>
                  <a:pt x="4783085" y="3008224"/>
                </a:lnTo>
                <a:lnTo>
                  <a:pt x="4783085" y="3417950"/>
                </a:lnTo>
                <a:close/>
                <a:moveTo>
                  <a:pt x="4348242" y="3417950"/>
                </a:moveTo>
                <a:lnTo>
                  <a:pt x="3931072" y="3417950"/>
                </a:lnTo>
                <a:lnTo>
                  <a:pt x="3931072" y="3008224"/>
                </a:lnTo>
                <a:lnTo>
                  <a:pt x="4348242" y="3008224"/>
                </a:lnTo>
                <a:lnTo>
                  <a:pt x="4348242" y="3417950"/>
                </a:lnTo>
                <a:close/>
                <a:moveTo>
                  <a:pt x="3913400" y="3417950"/>
                </a:moveTo>
                <a:lnTo>
                  <a:pt x="3496409" y="3417950"/>
                </a:lnTo>
                <a:lnTo>
                  <a:pt x="3496409" y="3008224"/>
                </a:lnTo>
                <a:lnTo>
                  <a:pt x="3913400" y="3008224"/>
                </a:lnTo>
                <a:lnTo>
                  <a:pt x="3913400" y="3417950"/>
                </a:lnTo>
                <a:close/>
                <a:moveTo>
                  <a:pt x="3478558" y="3417950"/>
                </a:moveTo>
                <a:lnTo>
                  <a:pt x="3061388" y="3417950"/>
                </a:lnTo>
                <a:lnTo>
                  <a:pt x="3061388" y="3008224"/>
                </a:lnTo>
                <a:lnTo>
                  <a:pt x="3478558" y="3008224"/>
                </a:lnTo>
                <a:lnTo>
                  <a:pt x="3478558" y="3417950"/>
                </a:lnTo>
                <a:close/>
                <a:moveTo>
                  <a:pt x="3478558" y="3435490"/>
                </a:moveTo>
                <a:lnTo>
                  <a:pt x="3478558" y="3845216"/>
                </a:lnTo>
                <a:lnTo>
                  <a:pt x="3061388" y="3845216"/>
                </a:lnTo>
                <a:lnTo>
                  <a:pt x="3061388" y="3435490"/>
                </a:lnTo>
                <a:lnTo>
                  <a:pt x="3478558" y="3435490"/>
                </a:lnTo>
                <a:close/>
                <a:moveTo>
                  <a:pt x="3496409" y="3435490"/>
                </a:moveTo>
                <a:lnTo>
                  <a:pt x="3913400" y="3435490"/>
                </a:lnTo>
                <a:lnTo>
                  <a:pt x="3913400" y="3845216"/>
                </a:lnTo>
                <a:lnTo>
                  <a:pt x="3496409" y="3845216"/>
                </a:lnTo>
                <a:lnTo>
                  <a:pt x="3496409" y="3435490"/>
                </a:lnTo>
                <a:close/>
                <a:moveTo>
                  <a:pt x="3931251" y="3435490"/>
                </a:moveTo>
                <a:lnTo>
                  <a:pt x="4348421" y="3435490"/>
                </a:lnTo>
                <a:lnTo>
                  <a:pt x="4348421" y="3845216"/>
                </a:lnTo>
                <a:lnTo>
                  <a:pt x="3931251" y="3845216"/>
                </a:lnTo>
                <a:lnTo>
                  <a:pt x="3931251" y="3435490"/>
                </a:lnTo>
                <a:close/>
                <a:moveTo>
                  <a:pt x="4366093" y="3435490"/>
                </a:moveTo>
                <a:lnTo>
                  <a:pt x="4783085" y="3435490"/>
                </a:lnTo>
                <a:lnTo>
                  <a:pt x="4783085" y="3845216"/>
                </a:lnTo>
                <a:lnTo>
                  <a:pt x="4366093" y="3845216"/>
                </a:lnTo>
                <a:lnTo>
                  <a:pt x="4366093" y="3435490"/>
                </a:lnTo>
                <a:close/>
                <a:moveTo>
                  <a:pt x="4800756" y="3435490"/>
                </a:moveTo>
                <a:lnTo>
                  <a:pt x="5217748" y="3435490"/>
                </a:lnTo>
                <a:lnTo>
                  <a:pt x="5217748" y="3845216"/>
                </a:lnTo>
                <a:lnTo>
                  <a:pt x="4800756" y="3845216"/>
                </a:lnTo>
                <a:lnTo>
                  <a:pt x="4800756" y="3435490"/>
                </a:lnTo>
                <a:close/>
                <a:moveTo>
                  <a:pt x="5235598" y="3435490"/>
                </a:moveTo>
                <a:lnTo>
                  <a:pt x="5652769" y="3435490"/>
                </a:lnTo>
                <a:lnTo>
                  <a:pt x="5652769" y="3845216"/>
                </a:lnTo>
                <a:lnTo>
                  <a:pt x="5235598" y="3845216"/>
                </a:lnTo>
                <a:lnTo>
                  <a:pt x="5235598" y="3435490"/>
                </a:lnTo>
                <a:close/>
                <a:moveTo>
                  <a:pt x="5670441" y="3435490"/>
                </a:moveTo>
                <a:lnTo>
                  <a:pt x="6087432" y="3435490"/>
                </a:lnTo>
                <a:lnTo>
                  <a:pt x="6087432" y="3845216"/>
                </a:lnTo>
                <a:lnTo>
                  <a:pt x="5670441" y="3845216"/>
                </a:lnTo>
                <a:lnTo>
                  <a:pt x="5670441" y="3435490"/>
                </a:lnTo>
                <a:close/>
                <a:moveTo>
                  <a:pt x="6105282" y="3435490"/>
                </a:moveTo>
                <a:lnTo>
                  <a:pt x="6522453" y="3435490"/>
                </a:lnTo>
                <a:lnTo>
                  <a:pt x="6522453" y="3845216"/>
                </a:lnTo>
                <a:lnTo>
                  <a:pt x="6105282" y="3845216"/>
                </a:lnTo>
                <a:lnTo>
                  <a:pt x="6105282" y="3435490"/>
                </a:lnTo>
                <a:close/>
                <a:moveTo>
                  <a:pt x="6540125" y="3435490"/>
                </a:moveTo>
                <a:lnTo>
                  <a:pt x="6957116" y="3435490"/>
                </a:lnTo>
                <a:lnTo>
                  <a:pt x="6957116" y="3845216"/>
                </a:lnTo>
                <a:lnTo>
                  <a:pt x="6540125" y="3845216"/>
                </a:lnTo>
                <a:lnTo>
                  <a:pt x="6540125" y="3435490"/>
                </a:lnTo>
                <a:close/>
                <a:moveTo>
                  <a:pt x="6974967" y="3435490"/>
                </a:moveTo>
                <a:lnTo>
                  <a:pt x="7391958" y="3435490"/>
                </a:lnTo>
                <a:lnTo>
                  <a:pt x="7391958" y="3845216"/>
                </a:lnTo>
                <a:lnTo>
                  <a:pt x="6974967" y="3845216"/>
                </a:lnTo>
                <a:lnTo>
                  <a:pt x="6974967" y="3435490"/>
                </a:lnTo>
                <a:close/>
                <a:moveTo>
                  <a:pt x="7409809" y="3435490"/>
                </a:moveTo>
                <a:lnTo>
                  <a:pt x="7826979" y="3435490"/>
                </a:lnTo>
                <a:lnTo>
                  <a:pt x="7826979" y="3845216"/>
                </a:lnTo>
                <a:lnTo>
                  <a:pt x="7409809" y="3845216"/>
                </a:lnTo>
                <a:lnTo>
                  <a:pt x="7409809" y="3435490"/>
                </a:lnTo>
                <a:close/>
                <a:moveTo>
                  <a:pt x="7844651" y="3435490"/>
                </a:moveTo>
                <a:lnTo>
                  <a:pt x="8261642" y="3435490"/>
                </a:lnTo>
                <a:lnTo>
                  <a:pt x="8261642" y="3845216"/>
                </a:lnTo>
                <a:lnTo>
                  <a:pt x="7844651" y="3845216"/>
                </a:lnTo>
                <a:lnTo>
                  <a:pt x="7844651" y="3435490"/>
                </a:lnTo>
                <a:close/>
                <a:moveTo>
                  <a:pt x="8279493" y="3435490"/>
                </a:moveTo>
                <a:lnTo>
                  <a:pt x="8696663" y="3435490"/>
                </a:lnTo>
                <a:lnTo>
                  <a:pt x="8696663" y="3845216"/>
                </a:lnTo>
                <a:lnTo>
                  <a:pt x="8279493" y="3845216"/>
                </a:lnTo>
                <a:lnTo>
                  <a:pt x="8279493" y="3435490"/>
                </a:lnTo>
                <a:close/>
                <a:moveTo>
                  <a:pt x="8714335" y="3435490"/>
                </a:moveTo>
                <a:lnTo>
                  <a:pt x="9131326" y="3435490"/>
                </a:lnTo>
                <a:lnTo>
                  <a:pt x="9131326" y="3845216"/>
                </a:lnTo>
                <a:lnTo>
                  <a:pt x="8714335" y="3845216"/>
                </a:lnTo>
                <a:lnTo>
                  <a:pt x="8714335" y="3435490"/>
                </a:lnTo>
                <a:close/>
                <a:moveTo>
                  <a:pt x="8714335" y="3417950"/>
                </a:moveTo>
                <a:lnTo>
                  <a:pt x="8714335" y="3008224"/>
                </a:lnTo>
                <a:lnTo>
                  <a:pt x="9131326" y="3008224"/>
                </a:lnTo>
                <a:lnTo>
                  <a:pt x="9131326" y="3417950"/>
                </a:lnTo>
                <a:lnTo>
                  <a:pt x="8714335" y="3417950"/>
                </a:lnTo>
                <a:close/>
                <a:moveTo>
                  <a:pt x="8714335" y="2990684"/>
                </a:moveTo>
                <a:lnTo>
                  <a:pt x="8714335" y="2580958"/>
                </a:lnTo>
                <a:lnTo>
                  <a:pt x="9131326" y="2580958"/>
                </a:lnTo>
                <a:lnTo>
                  <a:pt x="9131326" y="2990684"/>
                </a:lnTo>
                <a:lnTo>
                  <a:pt x="8714335" y="2990684"/>
                </a:lnTo>
                <a:close/>
                <a:moveTo>
                  <a:pt x="8696484" y="2990684"/>
                </a:moveTo>
                <a:lnTo>
                  <a:pt x="8279314" y="2990684"/>
                </a:lnTo>
                <a:lnTo>
                  <a:pt x="8279314" y="2580958"/>
                </a:lnTo>
                <a:lnTo>
                  <a:pt x="8696484" y="2580958"/>
                </a:lnTo>
                <a:lnTo>
                  <a:pt x="8696484" y="2990684"/>
                </a:lnTo>
                <a:close/>
                <a:moveTo>
                  <a:pt x="8261642" y="2990684"/>
                </a:moveTo>
                <a:lnTo>
                  <a:pt x="7844651" y="2990684"/>
                </a:lnTo>
                <a:lnTo>
                  <a:pt x="7844651" y="2580958"/>
                </a:lnTo>
                <a:lnTo>
                  <a:pt x="8261642" y="2580958"/>
                </a:lnTo>
                <a:lnTo>
                  <a:pt x="8261642" y="2990684"/>
                </a:lnTo>
                <a:close/>
                <a:moveTo>
                  <a:pt x="7826800" y="2990684"/>
                </a:moveTo>
                <a:lnTo>
                  <a:pt x="7409809" y="2990684"/>
                </a:lnTo>
                <a:lnTo>
                  <a:pt x="7409809" y="2580958"/>
                </a:lnTo>
                <a:lnTo>
                  <a:pt x="7826979" y="2580958"/>
                </a:lnTo>
                <a:lnTo>
                  <a:pt x="7826979" y="2990684"/>
                </a:lnTo>
                <a:close/>
                <a:moveTo>
                  <a:pt x="7391958" y="2990684"/>
                </a:moveTo>
                <a:lnTo>
                  <a:pt x="6974967" y="2990684"/>
                </a:lnTo>
                <a:lnTo>
                  <a:pt x="6974967" y="2580958"/>
                </a:lnTo>
                <a:lnTo>
                  <a:pt x="7391958" y="2580958"/>
                </a:lnTo>
                <a:lnTo>
                  <a:pt x="7391958" y="2990684"/>
                </a:lnTo>
                <a:close/>
                <a:moveTo>
                  <a:pt x="6957295" y="2990684"/>
                </a:moveTo>
                <a:lnTo>
                  <a:pt x="6540303" y="2990684"/>
                </a:lnTo>
                <a:lnTo>
                  <a:pt x="6540303" y="2580958"/>
                </a:lnTo>
                <a:lnTo>
                  <a:pt x="6957295" y="2580958"/>
                </a:lnTo>
                <a:lnTo>
                  <a:pt x="6957295" y="2990684"/>
                </a:lnTo>
                <a:close/>
                <a:moveTo>
                  <a:pt x="6522453" y="2990684"/>
                </a:moveTo>
                <a:lnTo>
                  <a:pt x="6105282" y="2990684"/>
                </a:lnTo>
                <a:lnTo>
                  <a:pt x="6105282" y="2580958"/>
                </a:lnTo>
                <a:lnTo>
                  <a:pt x="6522453" y="2580958"/>
                </a:lnTo>
                <a:lnTo>
                  <a:pt x="6522453" y="2990684"/>
                </a:lnTo>
                <a:close/>
                <a:moveTo>
                  <a:pt x="6087610" y="2990684"/>
                </a:moveTo>
                <a:lnTo>
                  <a:pt x="5670619" y="2990684"/>
                </a:lnTo>
                <a:lnTo>
                  <a:pt x="5670619" y="2580958"/>
                </a:lnTo>
                <a:lnTo>
                  <a:pt x="6087610" y="2580958"/>
                </a:lnTo>
                <a:lnTo>
                  <a:pt x="6087610" y="2990684"/>
                </a:lnTo>
                <a:close/>
                <a:moveTo>
                  <a:pt x="5652769" y="2990684"/>
                </a:moveTo>
                <a:lnTo>
                  <a:pt x="5235598" y="2990684"/>
                </a:lnTo>
                <a:lnTo>
                  <a:pt x="5235598" y="2580958"/>
                </a:lnTo>
                <a:lnTo>
                  <a:pt x="5652769" y="2580958"/>
                </a:lnTo>
                <a:lnTo>
                  <a:pt x="5652769" y="2990684"/>
                </a:lnTo>
                <a:close/>
                <a:moveTo>
                  <a:pt x="5217926" y="2990684"/>
                </a:moveTo>
                <a:lnTo>
                  <a:pt x="4800935" y="2990684"/>
                </a:lnTo>
                <a:lnTo>
                  <a:pt x="4800935" y="2580958"/>
                </a:lnTo>
                <a:lnTo>
                  <a:pt x="5217926" y="2580958"/>
                </a:lnTo>
                <a:lnTo>
                  <a:pt x="5217926" y="2990684"/>
                </a:lnTo>
                <a:close/>
                <a:moveTo>
                  <a:pt x="4783085" y="2990684"/>
                </a:moveTo>
                <a:lnTo>
                  <a:pt x="4366093" y="2990684"/>
                </a:lnTo>
                <a:lnTo>
                  <a:pt x="4366093" y="2580958"/>
                </a:lnTo>
                <a:lnTo>
                  <a:pt x="4783085" y="2580958"/>
                </a:lnTo>
                <a:lnTo>
                  <a:pt x="4783085" y="2990684"/>
                </a:lnTo>
                <a:close/>
                <a:moveTo>
                  <a:pt x="4348242" y="2990684"/>
                </a:moveTo>
                <a:lnTo>
                  <a:pt x="3931072" y="2990684"/>
                </a:lnTo>
                <a:lnTo>
                  <a:pt x="3931072" y="2580958"/>
                </a:lnTo>
                <a:lnTo>
                  <a:pt x="4348242" y="2580958"/>
                </a:lnTo>
                <a:lnTo>
                  <a:pt x="4348242" y="2990684"/>
                </a:lnTo>
                <a:close/>
                <a:moveTo>
                  <a:pt x="3913400" y="2990684"/>
                </a:moveTo>
                <a:lnTo>
                  <a:pt x="3496409" y="2990684"/>
                </a:lnTo>
                <a:lnTo>
                  <a:pt x="3496409" y="2580958"/>
                </a:lnTo>
                <a:lnTo>
                  <a:pt x="3913400" y="2580958"/>
                </a:lnTo>
                <a:lnTo>
                  <a:pt x="3913400" y="2990684"/>
                </a:lnTo>
                <a:close/>
                <a:moveTo>
                  <a:pt x="3478558" y="2990684"/>
                </a:moveTo>
                <a:lnTo>
                  <a:pt x="3061388" y="2990684"/>
                </a:lnTo>
                <a:lnTo>
                  <a:pt x="3061388" y="2580958"/>
                </a:lnTo>
                <a:lnTo>
                  <a:pt x="3478558" y="2580958"/>
                </a:lnTo>
                <a:lnTo>
                  <a:pt x="3478558" y="2990684"/>
                </a:lnTo>
                <a:close/>
                <a:moveTo>
                  <a:pt x="3043716" y="2990684"/>
                </a:moveTo>
                <a:lnTo>
                  <a:pt x="2626724" y="2990684"/>
                </a:lnTo>
                <a:lnTo>
                  <a:pt x="2626724" y="2580958"/>
                </a:lnTo>
                <a:lnTo>
                  <a:pt x="3043716" y="2580958"/>
                </a:lnTo>
                <a:lnTo>
                  <a:pt x="3043716" y="2990684"/>
                </a:lnTo>
                <a:close/>
                <a:moveTo>
                  <a:pt x="3043716" y="3008224"/>
                </a:moveTo>
                <a:lnTo>
                  <a:pt x="3043716" y="3417950"/>
                </a:lnTo>
                <a:lnTo>
                  <a:pt x="2626724" y="3417950"/>
                </a:lnTo>
                <a:lnTo>
                  <a:pt x="2626724" y="3008224"/>
                </a:lnTo>
                <a:lnTo>
                  <a:pt x="3043716" y="3008224"/>
                </a:lnTo>
                <a:close/>
                <a:moveTo>
                  <a:pt x="3043716" y="3435490"/>
                </a:moveTo>
                <a:lnTo>
                  <a:pt x="3043716" y="3845216"/>
                </a:lnTo>
                <a:lnTo>
                  <a:pt x="2626724" y="3845216"/>
                </a:lnTo>
                <a:lnTo>
                  <a:pt x="2626724" y="3435490"/>
                </a:lnTo>
                <a:lnTo>
                  <a:pt x="3043716" y="3435490"/>
                </a:lnTo>
                <a:close/>
                <a:moveTo>
                  <a:pt x="3043716" y="3862755"/>
                </a:moveTo>
                <a:lnTo>
                  <a:pt x="3043716" y="4272482"/>
                </a:lnTo>
                <a:lnTo>
                  <a:pt x="2626724" y="4272482"/>
                </a:lnTo>
                <a:lnTo>
                  <a:pt x="2626724" y="3862755"/>
                </a:lnTo>
                <a:lnTo>
                  <a:pt x="3043716" y="3862755"/>
                </a:lnTo>
                <a:close/>
                <a:moveTo>
                  <a:pt x="3061567" y="3862755"/>
                </a:moveTo>
                <a:lnTo>
                  <a:pt x="3478737" y="3862755"/>
                </a:lnTo>
                <a:lnTo>
                  <a:pt x="3478737" y="4272482"/>
                </a:lnTo>
                <a:lnTo>
                  <a:pt x="3061567" y="4272482"/>
                </a:lnTo>
                <a:lnTo>
                  <a:pt x="3061567" y="3862755"/>
                </a:lnTo>
                <a:close/>
                <a:moveTo>
                  <a:pt x="3496409" y="3862755"/>
                </a:moveTo>
                <a:lnTo>
                  <a:pt x="3913400" y="3862755"/>
                </a:lnTo>
                <a:lnTo>
                  <a:pt x="3913400" y="4272482"/>
                </a:lnTo>
                <a:lnTo>
                  <a:pt x="3496409" y="4272482"/>
                </a:lnTo>
                <a:lnTo>
                  <a:pt x="3496409" y="3862755"/>
                </a:lnTo>
                <a:close/>
                <a:moveTo>
                  <a:pt x="3931251" y="3862755"/>
                </a:moveTo>
                <a:lnTo>
                  <a:pt x="4348421" y="3862755"/>
                </a:lnTo>
                <a:lnTo>
                  <a:pt x="4348421" y="4272482"/>
                </a:lnTo>
                <a:lnTo>
                  <a:pt x="3931251" y="4272482"/>
                </a:lnTo>
                <a:lnTo>
                  <a:pt x="3931251" y="3862755"/>
                </a:lnTo>
                <a:close/>
                <a:moveTo>
                  <a:pt x="4366093" y="3862755"/>
                </a:moveTo>
                <a:lnTo>
                  <a:pt x="4783085" y="3862755"/>
                </a:lnTo>
                <a:lnTo>
                  <a:pt x="4783085" y="4272482"/>
                </a:lnTo>
                <a:lnTo>
                  <a:pt x="4366093" y="4272482"/>
                </a:lnTo>
                <a:lnTo>
                  <a:pt x="4366093" y="3862755"/>
                </a:lnTo>
                <a:close/>
                <a:moveTo>
                  <a:pt x="4800756" y="3862755"/>
                </a:moveTo>
                <a:lnTo>
                  <a:pt x="5217748" y="3862755"/>
                </a:lnTo>
                <a:lnTo>
                  <a:pt x="5217748" y="4272482"/>
                </a:lnTo>
                <a:lnTo>
                  <a:pt x="4800756" y="4272482"/>
                </a:lnTo>
                <a:lnTo>
                  <a:pt x="4800756" y="3862755"/>
                </a:lnTo>
                <a:close/>
                <a:moveTo>
                  <a:pt x="5235598" y="3862755"/>
                </a:moveTo>
                <a:lnTo>
                  <a:pt x="5652769" y="3862755"/>
                </a:lnTo>
                <a:lnTo>
                  <a:pt x="5652769" y="4272482"/>
                </a:lnTo>
                <a:lnTo>
                  <a:pt x="5235598" y="4272482"/>
                </a:lnTo>
                <a:lnTo>
                  <a:pt x="5235598" y="3862755"/>
                </a:lnTo>
                <a:close/>
                <a:moveTo>
                  <a:pt x="5670441" y="3862755"/>
                </a:moveTo>
                <a:lnTo>
                  <a:pt x="6087432" y="3862755"/>
                </a:lnTo>
                <a:lnTo>
                  <a:pt x="6087432" y="4272482"/>
                </a:lnTo>
                <a:lnTo>
                  <a:pt x="5670441" y="4272482"/>
                </a:lnTo>
                <a:lnTo>
                  <a:pt x="5670441" y="3862755"/>
                </a:lnTo>
                <a:close/>
                <a:moveTo>
                  <a:pt x="6105282" y="3862755"/>
                </a:moveTo>
                <a:lnTo>
                  <a:pt x="6522453" y="3862755"/>
                </a:lnTo>
                <a:lnTo>
                  <a:pt x="6522453" y="4272482"/>
                </a:lnTo>
                <a:lnTo>
                  <a:pt x="6105282" y="4272482"/>
                </a:lnTo>
                <a:lnTo>
                  <a:pt x="6105282" y="3862755"/>
                </a:lnTo>
                <a:close/>
                <a:moveTo>
                  <a:pt x="6540125" y="3862755"/>
                </a:moveTo>
                <a:lnTo>
                  <a:pt x="6957116" y="3862755"/>
                </a:lnTo>
                <a:lnTo>
                  <a:pt x="6957116" y="4272482"/>
                </a:lnTo>
                <a:lnTo>
                  <a:pt x="6540125" y="4272482"/>
                </a:lnTo>
                <a:lnTo>
                  <a:pt x="6540125" y="3862755"/>
                </a:lnTo>
                <a:close/>
                <a:moveTo>
                  <a:pt x="6974967" y="3862755"/>
                </a:moveTo>
                <a:lnTo>
                  <a:pt x="7391958" y="3862755"/>
                </a:lnTo>
                <a:lnTo>
                  <a:pt x="7391958" y="4272482"/>
                </a:lnTo>
                <a:lnTo>
                  <a:pt x="6974967" y="4272482"/>
                </a:lnTo>
                <a:lnTo>
                  <a:pt x="6974967" y="3862755"/>
                </a:lnTo>
                <a:close/>
                <a:moveTo>
                  <a:pt x="7409809" y="3862755"/>
                </a:moveTo>
                <a:lnTo>
                  <a:pt x="7826979" y="3862755"/>
                </a:lnTo>
                <a:lnTo>
                  <a:pt x="7826979" y="4272482"/>
                </a:lnTo>
                <a:lnTo>
                  <a:pt x="7409809" y="4272482"/>
                </a:lnTo>
                <a:lnTo>
                  <a:pt x="7409809" y="3862755"/>
                </a:lnTo>
                <a:close/>
                <a:moveTo>
                  <a:pt x="7844651" y="3862755"/>
                </a:moveTo>
                <a:lnTo>
                  <a:pt x="8261642" y="3862755"/>
                </a:lnTo>
                <a:lnTo>
                  <a:pt x="8261642" y="4272482"/>
                </a:lnTo>
                <a:lnTo>
                  <a:pt x="7844651" y="4272482"/>
                </a:lnTo>
                <a:lnTo>
                  <a:pt x="7844651" y="3862755"/>
                </a:lnTo>
                <a:close/>
                <a:moveTo>
                  <a:pt x="8279493" y="3862755"/>
                </a:moveTo>
                <a:lnTo>
                  <a:pt x="8696663" y="3862755"/>
                </a:lnTo>
                <a:lnTo>
                  <a:pt x="8696663" y="4272482"/>
                </a:lnTo>
                <a:lnTo>
                  <a:pt x="8279493" y="4272482"/>
                </a:lnTo>
                <a:lnTo>
                  <a:pt x="8279493" y="3862755"/>
                </a:lnTo>
                <a:close/>
                <a:moveTo>
                  <a:pt x="8714335" y="3862755"/>
                </a:moveTo>
                <a:lnTo>
                  <a:pt x="9131326" y="3862755"/>
                </a:lnTo>
                <a:lnTo>
                  <a:pt x="9131326" y="4272482"/>
                </a:lnTo>
                <a:lnTo>
                  <a:pt x="8714335" y="4272482"/>
                </a:lnTo>
                <a:lnTo>
                  <a:pt x="8714335" y="3862755"/>
                </a:lnTo>
                <a:close/>
                <a:moveTo>
                  <a:pt x="9148999" y="3862755"/>
                </a:moveTo>
                <a:lnTo>
                  <a:pt x="9565990" y="3862755"/>
                </a:lnTo>
                <a:lnTo>
                  <a:pt x="9565990" y="4272482"/>
                </a:lnTo>
                <a:lnTo>
                  <a:pt x="9148999" y="4272482"/>
                </a:lnTo>
                <a:lnTo>
                  <a:pt x="9148999" y="3862755"/>
                </a:lnTo>
                <a:close/>
                <a:moveTo>
                  <a:pt x="9148999" y="3845216"/>
                </a:moveTo>
                <a:lnTo>
                  <a:pt x="9148999" y="3435490"/>
                </a:lnTo>
                <a:lnTo>
                  <a:pt x="9565990" y="3435490"/>
                </a:lnTo>
                <a:lnTo>
                  <a:pt x="9565990" y="3845216"/>
                </a:lnTo>
                <a:lnTo>
                  <a:pt x="9148999" y="3845216"/>
                </a:lnTo>
                <a:close/>
                <a:moveTo>
                  <a:pt x="9148999" y="3417950"/>
                </a:moveTo>
                <a:lnTo>
                  <a:pt x="9148999" y="3008224"/>
                </a:lnTo>
                <a:lnTo>
                  <a:pt x="9565990" y="3008224"/>
                </a:lnTo>
                <a:lnTo>
                  <a:pt x="9565990" y="3417950"/>
                </a:lnTo>
                <a:lnTo>
                  <a:pt x="9148999" y="3417950"/>
                </a:lnTo>
                <a:close/>
                <a:moveTo>
                  <a:pt x="9148999" y="2990684"/>
                </a:moveTo>
                <a:lnTo>
                  <a:pt x="9148999" y="2580958"/>
                </a:lnTo>
                <a:lnTo>
                  <a:pt x="9565990" y="2580958"/>
                </a:lnTo>
                <a:lnTo>
                  <a:pt x="9565990" y="2990684"/>
                </a:lnTo>
                <a:lnTo>
                  <a:pt x="9148999" y="2990684"/>
                </a:lnTo>
                <a:close/>
                <a:moveTo>
                  <a:pt x="9148999" y="2563419"/>
                </a:moveTo>
                <a:lnTo>
                  <a:pt x="9148999" y="2153868"/>
                </a:lnTo>
                <a:lnTo>
                  <a:pt x="9565990" y="2153868"/>
                </a:lnTo>
                <a:lnTo>
                  <a:pt x="9565990" y="2563594"/>
                </a:lnTo>
                <a:lnTo>
                  <a:pt x="9148999" y="2563594"/>
                </a:lnTo>
                <a:close/>
                <a:moveTo>
                  <a:pt x="9131326" y="2563419"/>
                </a:moveTo>
                <a:lnTo>
                  <a:pt x="8714335" y="2563419"/>
                </a:lnTo>
                <a:lnTo>
                  <a:pt x="8714335" y="2153868"/>
                </a:lnTo>
                <a:lnTo>
                  <a:pt x="9131326" y="2153868"/>
                </a:lnTo>
                <a:lnTo>
                  <a:pt x="9131326" y="2563419"/>
                </a:lnTo>
                <a:close/>
                <a:moveTo>
                  <a:pt x="8696484" y="2563419"/>
                </a:moveTo>
                <a:lnTo>
                  <a:pt x="8279314" y="2563419"/>
                </a:lnTo>
                <a:lnTo>
                  <a:pt x="8279314" y="2153868"/>
                </a:lnTo>
                <a:lnTo>
                  <a:pt x="8696484" y="2153868"/>
                </a:lnTo>
                <a:lnTo>
                  <a:pt x="8696484" y="2563419"/>
                </a:lnTo>
                <a:close/>
                <a:moveTo>
                  <a:pt x="8261642" y="2563419"/>
                </a:moveTo>
                <a:lnTo>
                  <a:pt x="7844651" y="2563419"/>
                </a:lnTo>
                <a:lnTo>
                  <a:pt x="7844651" y="2153868"/>
                </a:lnTo>
                <a:lnTo>
                  <a:pt x="8261642" y="2153868"/>
                </a:lnTo>
                <a:lnTo>
                  <a:pt x="8261642" y="2563419"/>
                </a:lnTo>
                <a:close/>
                <a:moveTo>
                  <a:pt x="7826800" y="2563419"/>
                </a:moveTo>
                <a:lnTo>
                  <a:pt x="7409809" y="2563419"/>
                </a:lnTo>
                <a:lnTo>
                  <a:pt x="7409809" y="2153868"/>
                </a:lnTo>
                <a:lnTo>
                  <a:pt x="7826979" y="2153868"/>
                </a:lnTo>
                <a:lnTo>
                  <a:pt x="7826979" y="2563419"/>
                </a:lnTo>
                <a:close/>
                <a:moveTo>
                  <a:pt x="7391958" y="2563419"/>
                </a:moveTo>
                <a:lnTo>
                  <a:pt x="6974967" y="2563419"/>
                </a:lnTo>
                <a:lnTo>
                  <a:pt x="6974967" y="2153868"/>
                </a:lnTo>
                <a:lnTo>
                  <a:pt x="7391958" y="2153868"/>
                </a:lnTo>
                <a:lnTo>
                  <a:pt x="7391958" y="2563419"/>
                </a:lnTo>
                <a:close/>
                <a:moveTo>
                  <a:pt x="6957295" y="2563419"/>
                </a:moveTo>
                <a:lnTo>
                  <a:pt x="6540303" y="2563419"/>
                </a:lnTo>
                <a:lnTo>
                  <a:pt x="6540303" y="2153868"/>
                </a:lnTo>
                <a:lnTo>
                  <a:pt x="6957295" y="2153868"/>
                </a:lnTo>
                <a:lnTo>
                  <a:pt x="6957295" y="2563419"/>
                </a:lnTo>
                <a:close/>
                <a:moveTo>
                  <a:pt x="6522453" y="2563419"/>
                </a:moveTo>
                <a:lnTo>
                  <a:pt x="6105282" y="2563419"/>
                </a:lnTo>
                <a:lnTo>
                  <a:pt x="6105282" y="2153868"/>
                </a:lnTo>
                <a:lnTo>
                  <a:pt x="6522453" y="2153868"/>
                </a:lnTo>
                <a:lnTo>
                  <a:pt x="6522453" y="2563419"/>
                </a:lnTo>
                <a:close/>
                <a:moveTo>
                  <a:pt x="6087610" y="2563419"/>
                </a:moveTo>
                <a:lnTo>
                  <a:pt x="5670619" y="2563419"/>
                </a:lnTo>
                <a:lnTo>
                  <a:pt x="5670619" y="2153868"/>
                </a:lnTo>
                <a:lnTo>
                  <a:pt x="6087610" y="2153868"/>
                </a:lnTo>
                <a:lnTo>
                  <a:pt x="6087610" y="2563419"/>
                </a:lnTo>
                <a:close/>
                <a:moveTo>
                  <a:pt x="5652769" y="2563419"/>
                </a:moveTo>
                <a:lnTo>
                  <a:pt x="5235598" y="2563419"/>
                </a:lnTo>
                <a:lnTo>
                  <a:pt x="5235598" y="2153868"/>
                </a:lnTo>
                <a:lnTo>
                  <a:pt x="5652769" y="2153868"/>
                </a:lnTo>
                <a:lnTo>
                  <a:pt x="5652769" y="2563419"/>
                </a:lnTo>
                <a:close/>
                <a:moveTo>
                  <a:pt x="5217926" y="2563419"/>
                </a:moveTo>
                <a:lnTo>
                  <a:pt x="4800935" y="2563419"/>
                </a:lnTo>
                <a:lnTo>
                  <a:pt x="4800935" y="2153868"/>
                </a:lnTo>
                <a:lnTo>
                  <a:pt x="5217926" y="2153868"/>
                </a:lnTo>
                <a:lnTo>
                  <a:pt x="5217926" y="2563419"/>
                </a:lnTo>
                <a:close/>
                <a:moveTo>
                  <a:pt x="4783085" y="2563419"/>
                </a:moveTo>
                <a:lnTo>
                  <a:pt x="4366093" y="2563419"/>
                </a:lnTo>
                <a:lnTo>
                  <a:pt x="4366093" y="2153868"/>
                </a:lnTo>
                <a:lnTo>
                  <a:pt x="4783085" y="2153868"/>
                </a:lnTo>
                <a:lnTo>
                  <a:pt x="4783085" y="2563419"/>
                </a:lnTo>
                <a:close/>
                <a:moveTo>
                  <a:pt x="4348242" y="2563419"/>
                </a:moveTo>
                <a:lnTo>
                  <a:pt x="3931072" y="2563419"/>
                </a:lnTo>
                <a:lnTo>
                  <a:pt x="3931072" y="2153868"/>
                </a:lnTo>
                <a:lnTo>
                  <a:pt x="4348242" y="2153868"/>
                </a:lnTo>
                <a:lnTo>
                  <a:pt x="4348242" y="2563419"/>
                </a:lnTo>
                <a:close/>
                <a:moveTo>
                  <a:pt x="3913400" y="2563419"/>
                </a:moveTo>
                <a:lnTo>
                  <a:pt x="3496409" y="2563419"/>
                </a:lnTo>
                <a:lnTo>
                  <a:pt x="3496409" y="2153868"/>
                </a:lnTo>
                <a:lnTo>
                  <a:pt x="3913400" y="2153868"/>
                </a:lnTo>
                <a:lnTo>
                  <a:pt x="3913400" y="2563419"/>
                </a:lnTo>
                <a:close/>
                <a:moveTo>
                  <a:pt x="3478558" y="2563419"/>
                </a:moveTo>
                <a:lnTo>
                  <a:pt x="3061388" y="2563419"/>
                </a:lnTo>
                <a:lnTo>
                  <a:pt x="3061388" y="2153868"/>
                </a:lnTo>
                <a:lnTo>
                  <a:pt x="3478558" y="2153868"/>
                </a:lnTo>
                <a:lnTo>
                  <a:pt x="3478558" y="2563419"/>
                </a:lnTo>
                <a:close/>
                <a:moveTo>
                  <a:pt x="3043716" y="2563419"/>
                </a:moveTo>
                <a:lnTo>
                  <a:pt x="2626724" y="2563419"/>
                </a:lnTo>
                <a:lnTo>
                  <a:pt x="2626724" y="2153868"/>
                </a:lnTo>
                <a:lnTo>
                  <a:pt x="3043716" y="2153868"/>
                </a:lnTo>
                <a:lnTo>
                  <a:pt x="3043716" y="2563419"/>
                </a:lnTo>
                <a:close/>
                <a:moveTo>
                  <a:pt x="2608874" y="2563419"/>
                </a:moveTo>
                <a:lnTo>
                  <a:pt x="2191883" y="2563419"/>
                </a:lnTo>
                <a:lnTo>
                  <a:pt x="2191883" y="2153868"/>
                </a:lnTo>
                <a:lnTo>
                  <a:pt x="2608874" y="2153868"/>
                </a:lnTo>
                <a:lnTo>
                  <a:pt x="2608874" y="2563419"/>
                </a:lnTo>
                <a:close/>
                <a:moveTo>
                  <a:pt x="2608874" y="2580958"/>
                </a:moveTo>
                <a:lnTo>
                  <a:pt x="2608874" y="2990684"/>
                </a:lnTo>
                <a:lnTo>
                  <a:pt x="2191883" y="2990684"/>
                </a:lnTo>
                <a:lnTo>
                  <a:pt x="2191883" y="2580958"/>
                </a:lnTo>
                <a:lnTo>
                  <a:pt x="2608874" y="2580958"/>
                </a:lnTo>
                <a:close/>
                <a:moveTo>
                  <a:pt x="2608874" y="3008224"/>
                </a:moveTo>
                <a:lnTo>
                  <a:pt x="2608874" y="3417950"/>
                </a:lnTo>
                <a:lnTo>
                  <a:pt x="2191883" y="3417950"/>
                </a:lnTo>
                <a:lnTo>
                  <a:pt x="2191883" y="3008224"/>
                </a:lnTo>
                <a:lnTo>
                  <a:pt x="2608874" y="3008224"/>
                </a:lnTo>
                <a:close/>
                <a:moveTo>
                  <a:pt x="2608874" y="3435490"/>
                </a:moveTo>
                <a:lnTo>
                  <a:pt x="2608874" y="3845216"/>
                </a:lnTo>
                <a:lnTo>
                  <a:pt x="2191883" y="3845216"/>
                </a:lnTo>
                <a:lnTo>
                  <a:pt x="2191883" y="3435490"/>
                </a:lnTo>
                <a:lnTo>
                  <a:pt x="2608874" y="3435490"/>
                </a:lnTo>
                <a:close/>
                <a:moveTo>
                  <a:pt x="2608874" y="3862755"/>
                </a:moveTo>
                <a:lnTo>
                  <a:pt x="2608874" y="4272482"/>
                </a:lnTo>
                <a:lnTo>
                  <a:pt x="2191883" y="4272482"/>
                </a:lnTo>
                <a:lnTo>
                  <a:pt x="2191883" y="3862755"/>
                </a:lnTo>
                <a:lnTo>
                  <a:pt x="2608874" y="3862755"/>
                </a:lnTo>
                <a:close/>
                <a:moveTo>
                  <a:pt x="2608874" y="4290021"/>
                </a:moveTo>
                <a:lnTo>
                  <a:pt x="2608874" y="4699748"/>
                </a:lnTo>
                <a:lnTo>
                  <a:pt x="2191883" y="4699748"/>
                </a:lnTo>
                <a:lnTo>
                  <a:pt x="2191883" y="4290021"/>
                </a:lnTo>
                <a:lnTo>
                  <a:pt x="2608874" y="4290021"/>
                </a:lnTo>
                <a:close/>
                <a:moveTo>
                  <a:pt x="2626724" y="4290021"/>
                </a:moveTo>
                <a:lnTo>
                  <a:pt x="3043716" y="4290021"/>
                </a:lnTo>
                <a:lnTo>
                  <a:pt x="3043716" y="4699748"/>
                </a:lnTo>
                <a:lnTo>
                  <a:pt x="2626724" y="4699748"/>
                </a:lnTo>
                <a:lnTo>
                  <a:pt x="2626724" y="4290021"/>
                </a:lnTo>
                <a:close/>
                <a:moveTo>
                  <a:pt x="3061567" y="4290021"/>
                </a:moveTo>
                <a:lnTo>
                  <a:pt x="3478737" y="4290021"/>
                </a:lnTo>
                <a:lnTo>
                  <a:pt x="3478737" y="4699748"/>
                </a:lnTo>
                <a:lnTo>
                  <a:pt x="3061567" y="4699748"/>
                </a:lnTo>
                <a:lnTo>
                  <a:pt x="3061567" y="4290021"/>
                </a:lnTo>
                <a:close/>
                <a:moveTo>
                  <a:pt x="3496409" y="4290021"/>
                </a:moveTo>
                <a:lnTo>
                  <a:pt x="3913400" y="4290021"/>
                </a:lnTo>
                <a:lnTo>
                  <a:pt x="3913400" y="4699748"/>
                </a:lnTo>
                <a:lnTo>
                  <a:pt x="3496409" y="4699748"/>
                </a:lnTo>
                <a:lnTo>
                  <a:pt x="3496409" y="4290021"/>
                </a:lnTo>
                <a:close/>
                <a:moveTo>
                  <a:pt x="3931251" y="4290021"/>
                </a:moveTo>
                <a:lnTo>
                  <a:pt x="4348421" y="4290021"/>
                </a:lnTo>
                <a:lnTo>
                  <a:pt x="4348421" y="4699748"/>
                </a:lnTo>
                <a:lnTo>
                  <a:pt x="3931251" y="4699748"/>
                </a:lnTo>
                <a:lnTo>
                  <a:pt x="3931251" y="4290021"/>
                </a:lnTo>
                <a:close/>
                <a:moveTo>
                  <a:pt x="4366093" y="4290021"/>
                </a:moveTo>
                <a:lnTo>
                  <a:pt x="4783085" y="4290021"/>
                </a:lnTo>
                <a:lnTo>
                  <a:pt x="4783085" y="4699748"/>
                </a:lnTo>
                <a:lnTo>
                  <a:pt x="4366093" y="4699748"/>
                </a:lnTo>
                <a:lnTo>
                  <a:pt x="4366093" y="4290021"/>
                </a:lnTo>
                <a:close/>
                <a:moveTo>
                  <a:pt x="4800756" y="4290021"/>
                </a:moveTo>
                <a:lnTo>
                  <a:pt x="5217748" y="4290021"/>
                </a:lnTo>
                <a:lnTo>
                  <a:pt x="5217748" y="4699748"/>
                </a:lnTo>
                <a:lnTo>
                  <a:pt x="4800756" y="4699748"/>
                </a:lnTo>
                <a:lnTo>
                  <a:pt x="4800756" y="4290021"/>
                </a:lnTo>
                <a:close/>
                <a:moveTo>
                  <a:pt x="5235598" y="4290021"/>
                </a:moveTo>
                <a:lnTo>
                  <a:pt x="5652769" y="4290021"/>
                </a:lnTo>
                <a:lnTo>
                  <a:pt x="5652769" y="4699748"/>
                </a:lnTo>
                <a:lnTo>
                  <a:pt x="5235598" y="4699748"/>
                </a:lnTo>
                <a:lnTo>
                  <a:pt x="5235598" y="4290021"/>
                </a:lnTo>
                <a:close/>
                <a:moveTo>
                  <a:pt x="5670441" y="4290021"/>
                </a:moveTo>
                <a:lnTo>
                  <a:pt x="6087432" y="4290021"/>
                </a:lnTo>
                <a:lnTo>
                  <a:pt x="6087432" y="4699748"/>
                </a:lnTo>
                <a:lnTo>
                  <a:pt x="5670441" y="4699748"/>
                </a:lnTo>
                <a:lnTo>
                  <a:pt x="5670441" y="4290021"/>
                </a:lnTo>
                <a:close/>
                <a:moveTo>
                  <a:pt x="6105282" y="4290021"/>
                </a:moveTo>
                <a:lnTo>
                  <a:pt x="6522453" y="4290021"/>
                </a:lnTo>
                <a:lnTo>
                  <a:pt x="6522453" y="4699748"/>
                </a:lnTo>
                <a:lnTo>
                  <a:pt x="6105282" y="4699748"/>
                </a:lnTo>
                <a:lnTo>
                  <a:pt x="6105282" y="4290021"/>
                </a:lnTo>
                <a:close/>
                <a:moveTo>
                  <a:pt x="6540125" y="4290021"/>
                </a:moveTo>
                <a:lnTo>
                  <a:pt x="6957116" y="4290021"/>
                </a:lnTo>
                <a:lnTo>
                  <a:pt x="6957116" y="4699748"/>
                </a:lnTo>
                <a:lnTo>
                  <a:pt x="6540125" y="4699748"/>
                </a:lnTo>
                <a:lnTo>
                  <a:pt x="6540125" y="4290021"/>
                </a:lnTo>
                <a:close/>
                <a:moveTo>
                  <a:pt x="6974967" y="4290021"/>
                </a:moveTo>
                <a:lnTo>
                  <a:pt x="7391958" y="4290021"/>
                </a:lnTo>
                <a:lnTo>
                  <a:pt x="7391958" y="4699748"/>
                </a:lnTo>
                <a:lnTo>
                  <a:pt x="6974967" y="4699748"/>
                </a:lnTo>
                <a:lnTo>
                  <a:pt x="6974967" y="4290021"/>
                </a:lnTo>
                <a:close/>
                <a:moveTo>
                  <a:pt x="7409809" y="4290021"/>
                </a:moveTo>
                <a:lnTo>
                  <a:pt x="7826979" y="4290021"/>
                </a:lnTo>
                <a:lnTo>
                  <a:pt x="7826979" y="4699748"/>
                </a:lnTo>
                <a:lnTo>
                  <a:pt x="7409809" y="4699748"/>
                </a:lnTo>
                <a:lnTo>
                  <a:pt x="7409809" y="4290021"/>
                </a:lnTo>
                <a:close/>
                <a:moveTo>
                  <a:pt x="7844651" y="4290021"/>
                </a:moveTo>
                <a:lnTo>
                  <a:pt x="8261642" y="4290021"/>
                </a:lnTo>
                <a:lnTo>
                  <a:pt x="8261642" y="4699748"/>
                </a:lnTo>
                <a:lnTo>
                  <a:pt x="7844651" y="4699748"/>
                </a:lnTo>
                <a:lnTo>
                  <a:pt x="7844651" y="4290021"/>
                </a:lnTo>
                <a:close/>
                <a:moveTo>
                  <a:pt x="8279493" y="4290021"/>
                </a:moveTo>
                <a:lnTo>
                  <a:pt x="8696663" y="4290021"/>
                </a:lnTo>
                <a:lnTo>
                  <a:pt x="8696663" y="4699748"/>
                </a:lnTo>
                <a:lnTo>
                  <a:pt x="8279493" y="4699748"/>
                </a:lnTo>
                <a:lnTo>
                  <a:pt x="8279493" y="4290021"/>
                </a:lnTo>
                <a:close/>
                <a:moveTo>
                  <a:pt x="8714335" y="4290021"/>
                </a:moveTo>
                <a:lnTo>
                  <a:pt x="9131326" y="4290021"/>
                </a:lnTo>
                <a:lnTo>
                  <a:pt x="9131326" y="4699748"/>
                </a:lnTo>
                <a:lnTo>
                  <a:pt x="8714335" y="4699748"/>
                </a:lnTo>
                <a:lnTo>
                  <a:pt x="8714335" y="4290021"/>
                </a:lnTo>
                <a:close/>
                <a:moveTo>
                  <a:pt x="9148999" y="4290021"/>
                </a:moveTo>
                <a:lnTo>
                  <a:pt x="9565990" y="4290021"/>
                </a:lnTo>
                <a:lnTo>
                  <a:pt x="9565990" y="4699748"/>
                </a:lnTo>
                <a:lnTo>
                  <a:pt x="9148999" y="4699748"/>
                </a:lnTo>
                <a:lnTo>
                  <a:pt x="9148999" y="4290021"/>
                </a:lnTo>
                <a:close/>
                <a:moveTo>
                  <a:pt x="9583840" y="4290021"/>
                </a:moveTo>
                <a:lnTo>
                  <a:pt x="10001010" y="4290021"/>
                </a:lnTo>
                <a:lnTo>
                  <a:pt x="10001010" y="4699748"/>
                </a:lnTo>
                <a:lnTo>
                  <a:pt x="9583840" y="4699748"/>
                </a:lnTo>
                <a:lnTo>
                  <a:pt x="9583840" y="4290021"/>
                </a:lnTo>
                <a:close/>
                <a:moveTo>
                  <a:pt x="9583840" y="4272482"/>
                </a:moveTo>
                <a:lnTo>
                  <a:pt x="9583840" y="3862755"/>
                </a:lnTo>
                <a:lnTo>
                  <a:pt x="10001010" y="3862755"/>
                </a:lnTo>
                <a:lnTo>
                  <a:pt x="10001010" y="4272482"/>
                </a:lnTo>
                <a:lnTo>
                  <a:pt x="9583840" y="4272482"/>
                </a:lnTo>
                <a:close/>
                <a:moveTo>
                  <a:pt x="9583840" y="3845216"/>
                </a:moveTo>
                <a:lnTo>
                  <a:pt x="9583840" y="3435490"/>
                </a:lnTo>
                <a:lnTo>
                  <a:pt x="10001010" y="3435490"/>
                </a:lnTo>
                <a:lnTo>
                  <a:pt x="10001010" y="3845216"/>
                </a:lnTo>
                <a:lnTo>
                  <a:pt x="9583840" y="3845216"/>
                </a:lnTo>
                <a:close/>
                <a:moveTo>
                  <a:pt x="9583840" y="3417950"/>
                </a:moveTo>
                <a:lnTo>
                  <a:pt x="9583840" y="3008224"/>
                </a:lnTo>
                <a:lnTo>
                  <a:pt x="10001010" y="3008224"/>
                </a:lnTo>
                <a:lnTo>
                  <a:pt x="10001010" y="3417950"/>
                </a:lnTo>
                <a:lnTo>
                  <a:pt x="9583840" y="3417950"/>
                </a:lnTo>
                <a:close/>
                <a:moveTo>
                  <a:pt x="9583840" y="2990684"/>
                </a:moveTo>
                <a:lnTo>
                  <a:pt x="9583840" y="2580958"/>
                </a:lnTo>
                <a:lnTo>
                  <a:pt x="10001010" y="2580958"/>
                </a:lnTo>
                <a:lnTo>
                  <a:pt x="10001010" y="2990684"/>
                </a:lnTo>
                <a:lnTo>
                  <a:pt x="9583840" y="2990684"/>
                </a:lnTo>
                <a:close/>
                <a:moveTo>
                  <a:pt x="9583840" y="2563419"/>
                </a:moveTo>
                <a:lnTo>
                  <a:pt x="9583840" y="2153868"/>
                </a:lnTo>
                <a:lnTo>
                  <a:pt x="10001010" y="2153868"/>
                </a:lnTo>
                <a:lnTo>
                  <a:pt x="10001010" y="2563594"/>
                </a:lnTo>
                <a:lnTo>
                  <a:pt x="9583840" y="2563594"/>
                </a:lnTo>
                <a:close/>
                <a:moveTo>
                  <a:pt x="9583840" y="2136329"/>
                </a:moveTo>
                <a:lnTo>
                  <a:pt x="9583840" y="1726602"/>
                </a:lnTo>
                <a:lnTo>
                  <a:pt x="10001010" y="1726602"/>
                </a:lnTo>
                <a:lnTo>
                  <a:pt x="10001010" y="2136329"/>
                </a:lnTo>
                <a:lnTo>
                  <a:pt x="9583840" y="2136329"/>
                </a:lnTo>
                <a:close/>
                <a:moveTo>
                  <a:pt x="9566169" y="2136329"/>
                </a:moveTo>
                <a:lnTo>
                  <a:pt x="9149176" y="2136329"/>
                </a:lnTo>
                <a:lnTo>
                  <a:pt x="9149176" y="1726602"/>
                </a:lnTo>
                <a:lnTo>
                  <a:pt x="9566169" y="1726602"/>
                </a:lnTo>
                <a:lnTo>
                  <a:pt x="9566169" y="2136329"/>
                </a:lnTo>
                <a:close/>
                <a:moveTo>
                  <a:pt x="9131326" y="2136329"/>
                </a:moveTo>
                <a:lnTo>
                  <a:pt x="8714335" y="2136329"/>
                </a:lnTo>
                <a:lnTo>
                  <a:pt x="8714335" y="1726602"/>
                </a:lnTo>
                <a:lnTo>
                  <a:pt x="9131326" y="1726602"/>
                </a:lnTo>
                <a:lnTo>
                  <a:pt x="9131326" y="2136329"/>
                </a:lnTo>
                <a:close/>
                <a:moveTo>
                  <a:pt x="8696484" y="2136329"/>
                </a:moveTo>
                <a:lnTo>
                  <a:pt x="8279314" y="2136329"/>
                </a:lnTo>
                <a:lnTo>
                  <a:pt x="8279314" y="1726602"/>
                </a:lnTo>
                <a:lnTo>
                  <a:pt x="8696484" y="1726602"/>
                </a:lnTo>
                <a:lnTo>
                  <a:pt x="8696484" y="2136329"/>
                </a:lnTo>
                <a:close/>
                <a:moveTo>
                  <a:pt x="8261642" y="2136329"/>
                </a:moveTo>
                <a:lnTo>
                  <a:pt x="7844651" y="2136329"/>
                </a:lnTo>
                <a:lnTo>
                  <a:pt x="7844651" y="1726602"/>
                </a:lnTo>
                <a:lnTo>
                  <a:pt x="8261642" y="1726602"/>
                </a:lnTo>
                <a:lnTo>
                  <a:pt x="8261642" y="2136329"/>
                </a:lnTo>
                <a:close/>
                <a:moveTo>
                  <a:pt x="7826800" y="2136329"/>
                </a:moveTo>
                <a:lnTo>
                  <a:pt x="7409809" y="2136329"/>
                </a:lnTo>
                <a:lnTo>
                  <a:pt x="7409809" y="1726602"/>
                </a:lnTo>
                <a:lnTo>
                  <a:pt x="7826979" y="1726602"/>
                </a:lnTo>
                <a:lnTo>
                  <a:pt x="7826979" y="2136329"/>
                </a:lnTo>
                <a:close/>
                <a:moveTo>
                  <a:pt x="7391958" y="2136329"/>
                </a:moveTo>
                <a:lnTo>
                  <a:pt x="6974967" y="2136329"/>
                </a:lnTo>
                <a:lnTo>
                  <a:pt x="6974967" y="1726602"/>
                </a:lnTo>
                <a:lnTo>
                  <a:pt x="7391958" y="1726602"/>
                </a:lnTo>
                <a:lnTo>
                  <a:pt x="7391958" y="2136329"/>
                </a:lnTo>
                <a:close/>
                <a:moveTo>
                  <a:pt x="6957295" y="2136329"/>
                </a:moveTo>
                <a:lnTo>
                  <a:pt x="6540303" y="2136329"/>
                </a:lnTo>
                <a:lnTo>
                  <a:pt x="6540303" y="1726602"/>
                </a:lnTo>
                <a:lnTo>
                  <a:pt x="6957295" y="1726602"/>
                </a:lnTo>
                <a:lnTo>
                  <a:pt x="6957295" y="2136329"/>
                </a:lnTo>
                <a:close/>
                <a:moveTo>
                  <a:pt x="6522453" y="2136329"/>
                </a:moveTo>
                <a:lnTo>
                  <a:pt x="6105282" y="2136329"/>
                </a:lnTo>
                <a:lnTo>
                  <a:pt x="6105282" y="1726602"/>
                </a:lnTo>
                <a:lnTo>
                  <a:pt x="6522453" y="1726602"/>
                </a:lnTo>
                <a:lnTo>
                  <a:pt x="6522453" y="2136329"/>
                </a:lnTo>
                <a:close/>
                <a:moveTo>
                  <a:pt x="6087610" y="2136329"/>
                </a:moveTo>
                <a:lnTo>
                  <a:pt x="5670619" y="2136329"/>
                </a:lnTo>
                <a:lnTo>
                  <a:pt x="5670619" y="1726602"/>
                </a:lnTo>
                <a:lnTo>
                  <a:pt x="6087610" y="1726602"/>
                </a:lnTo>
                <a:lnTo>
                  <a:pt x="6087610" y="2136329"/>
                </a:lnTo>
                <a:close/>
                <a:moveTo>
                  <a:pt x="5652769" y="2136329"/>
                </a:moveTo>
                <a:lnTo>
                  <a:pt x="5235598" y="2136329"/>
                </a:lnTo>
                <a:lnTo>
                  <a:pt x="5235598" y="1726602"/>
                </a:lnTo>
                <a:lnTo>
                  <a:pt x="5652769" y="1726602"/>
                </a:lnTo>
                <a:lnTo>
                  <a:pt x="5652769" y="2136329"/>
                </a:lnTo>
                <a:close/>
                <a:moveTo>
                  <a:pt x="5217926" y="2136329"/>
                </a:moveTo>
                <a:lnTo>
                  <a:pt x="4800935" y="2136329"/>
                </a:lnTo>
                <a:lnTo>
                  <a:pt x="4800935" y="1726602"/>
                </a:lnTo>
                <a:lnTo>
                  <a:pt x="5217926" y="1726602"/>
                </a:lnTo>
                <a:lnTo>
                  <a:pt x="5217926" y="2136329"/>
                </a:lnTo>
                <a:close/>
                <a:moveTo>
                  <a:pt x="4783085" y="2136329"/>
                </a:moveTo>
                <a:lnTo>
                  <a:pt x="4366093" y="2136329"/>
                </a:lnTo>
                <a:lnTo>
                  <a:pt x="4366093" y="1726602"/>
                </a:lnTo>
                <a:lnTo>
                  <a:pt x="4783085" y="1726602"/>
                </a:lnTo>
                <a:lnTo>
                  <a:pt x="4783085" y="2136329"/>
                </a:lnTo>
                <a:close/>
                <a:moveTo>
                  <a:pt x="4348242" y="2136329"/>
                </a:moveTo>
                <a:lnTo>
                  <a:pt x="3931072" y="2136329"/>
                </a:lnTo>
                <a:lnTo>
                  <a:pt x="3931072" y="1726602"/>
                </a:lnTo>
                <a:lnTo>
                  <a:pt x="4348242" y="1726602"/>
                </a:lnTo>
                <a:lnTo>
                  <a:pt x="4348242" y="2136329"/>
                </a:lnTo>
                <a:close/>
                <a:moveTo>
                  <a:pt x="3913400" y="2136329"/>
                </a:moveTo>
                <a:lnTo>
                  <a:pt x="3496409" y="2136329"/>
                </a:lnTo>
                <a:lnTo>
                  <a:pt x="3496409" y="1726602"/>
                </a:lnTo>
                <a:lnTo>
                  <a:pt x="3913400" y="1726602"/>
                </a:lnTo>
                <a:lnTo>
                  <a:pt x="3913400" y="2136329"/>
                </a:lnTo>
                <a:close/>
                <a:moveTo>
                  <a:pt x="3478558" y="2136329"/>
                </a:moveTo>
                <a:lnTo>
                  <a:pt x="3061388" y="2136329"/>
                </a:lnTo>
                <a:lnTo>
                  <a:pt x="3061388" y="1726602"/>
                </a:lnTo>
                <a:lnTo>
                  <a:pt x="3478558" y="1726602"/>
                </a:lnTo>
                <a:lnTo>
                  <a:pt x="3478558" y="2136329"/>
                </a:lnTo>
                <a:close/>
                <a:moveTo>
                  <a:pt x="3043716" y="2136329"/>
                </a:moveTo>
                <a:lnTo>
                  <a:pt x="2626724" y="2136329"/>
                </a:lnTo>
                <a:lnTo>
                  <a:pt x="2626724" y="1726602"/>
                </a:lnTo>
                <a:lnTo>
                  <a:pt x="3043716" y="1726602"/>
                </a:lnTo>
                <a:lnTo>
                  <a:pt x="3043716" y="2136329"/>
                </a:lnTo>
                <a:close/>
                <a:moveTo>
                  <a:pt x="2608874" y="2136329"/>
                </a:moveTo>
                <a:lnTo>
                  <a:pt x="2191883" y="2136329"/>
                </a:lnTo>
                <a:lnTo>
                  <a:pt x="2191883" y="1726602"/>
                </a:lnTo>
                <a:lnTo>
                  <a:pt x="2608874" y="1726602"/>
                </a:lnTo>
                <a:lnTo>
                  <a:pt x="2608874" y="2136329"/>
                </a:lnTo>
                <a:close/>
                <a:moveTo>
                  <a:pt x="2174210" y="2136329"/>
                </a:moveTo>
                <a:lnTo>
                  <a:pt x="1757040" y="2136329"/>
                </a:lnTo>
                <a:lnTo>
                  <a:pt x="1757040" y="1726602"/>
                </a:lnTo>
                <a:lnTo>
                  <a:pt x="2174210" y="1726602"/>
                </a:lnTo>
                <a:lnTo>
                  <a:pt x="2174210" y="2136329"/>
                </a:lnTo>
                <a:close/>
                <a:moveTo>
                  <a:pt x="2174210" y="2153868"/>
                </a:moveTo>
                <a:lnTo>
                  <a:pt x="2174210" y="2563594"/>
                </a:lnTo>
                <a:lnTo>
                  <a:pt x="1757040" y="2563594"/>
                </a:lnTo>
                <a:lnTo>
                  <a:pt x="1757040" y="2153868"/>
                </a:lnTo>
                <a:lnTo>
                  <a:pt x="2174210" y="2153868"/>
                </a:lnTo>
                <a:close/>
                <a:moveTo>
                  <a:pt x="2174210" y="2580958"/>
                </a:moveTo>
                <a:lnTo>
                  <a:pt x="2174210" y="2990684"/>
                </a:lnTo>
                <a:lnTo>
                  <a:pt x="1757040" y="2990684"/>
                </a:lnTo>
                <a:lnTo>
                  <a:pt x="1757040" y="2580958"/>
                </a:lnTo>
                <a:lnTo>
                  <a:pt x="2174210" y="2580958"/>
                </a:lnTo>
                <a:close/>
                <a:moveTo>
                  <a:pt x="2174210" y="3008224"/>
                </a:moveTo>
                <a:lnTo>
                  <a:pt x="2174210" y="3417950"/>
                </a:lnTo>
                <a:lnTo>
                  <a:pt x="1757040" y="3417950"/>
                </a:lnTo>
                <a:lnTo>
                  <a:pt x="1757040" y="3008224"/>
                </a:lnTo>
                <a:lnTo>
                  <a:pt x="2174210" y="3008224"/>
                </a:lnTo>
                <a:close/>
                <a:moveTo>
                  <a:pt x="2174210" y="3435490"/>
                </a:moveTo>
                <a:lnTo>
                  <a:pt x="2174210" y="3845216"/>
                </a:lnTo>
                <a:lnTo>
                  <a:pt x="1757040" y="3845216"/>
                </a:lnTo>
                <a:lnTo>
                  <a:pt x="1757040" y="3435490"/>
                </a:lnTo>
                <a:lnTo>
                  <a:pt x="2174210" y="3435490"/>
                </a:lnTo>
                <a:close/>
                <a:moveTo>
                  <a:pt x="2174210" y="3862755"/>
                </a:moveTo>
                <a:lnTo>
                  <a:pt x="2174210" y="4272482"/>
                </a:lnTo>
                <a:lnTo>
                  <a:pt x="1757040" y="4272482"/>
                </a:lnTo>
                <a:lnTo>
                  <a:pt x="1757040" y="3862755"/>
                </a:lnTo>
                <a:lnTo>
                  <a:pt x="2174210" y="3862755"/>
                </a:lnTo>
                <a:close/>
                <a:moveTo>
                  <a:pt x="2174210" y="4290021"/>
                </a:moveTo>
                <a:lnTo>
                  <a:pt x="2174210" y="4699748"/>
                </a:lnTo>
                <a:lnTo>
                  <a:pt x="1757040" y="4699748"/>
                </a:lnTo>
                <a:lnTo>
                  <a:pt x="1757040" y="4290021"/>
                </a:lnTo>
                <a:lnTo>
                  <a:pt x="2174210" y="4290021"/>
                </a:lnTo>
                <a:close/>
                <a:moveTo>
                  <a:pt x="2174210" y="4717287"/>
                </a:moveTo>
                <a:lnTo>
                  <a:pt x="2174210" y="5127013"/>
                </a:lnTo>
                <a:lnTo>
                  <a:pt x="1757040" y="5127013"/>
                </a:lnTo>
                <a:lnTo>
                  <a:pt x="1757040" y="4717287"/>
                </a:lnTo>
                <a:lnTo>
                  <a:pt x="2174210" y="4717287"/>
                </a:lnTo>
                <a:close/>
                <a:moveTo>
                  <a:pt x="2191883" y="4717287"/>
                </a:moveTo>
                <a:lnTo>
                  <a:pt x="2608874" y="4717287"/>
                </a:lnTo>
                <a:lnTo>
                  <a:pt x="2608874" y="5127013"/>
                </a:lnTo>
                <a:lnTo>
                  <a:pt x="2191883" y="5127013"/>
                </a:lnTo>
                <a:lnTo>
                  <a:pt x="2191883" y="4717287"/>
                </a:lnTo>
                <a:close/>
                <a:moveTo>
                  <a:pt x="2626724" y="4717287"/>
                </a:moveTo>
                <a:lnTo>
                  <a:pt x="3043716" y="4717287"/>
                </a:lnTo>
                <a:lnTo>
                  <a:pt x="3043716" y="5127013"/>
                </a:lnTo>
                <a:lnTo>
                  <a:pt x="2626724" y="5127013"/>
                </a:lnTo>
                <a:lnTo>
                  <a:pt x="2626724" y="4717287"/>
                </a:lnTo>
                <a:close/>
                <a:moveTo>
                  <a:pt x="3061567" y="4717287"/>
                </a:moveTo>
                <a:lnTo>
                  <a:pt x="3478737" y="4717287"/>
                </a:lnTo>
                <a:lnTo>
                  <a:pt x="3478737" y="5127013"/>
                </a:lnTo>
                <a:lnTo>
                  <a:pt x="3061567" y="5127013"/>
                </a:lnTo>
                <a:lnTo>
                  <a:pt x="3061567" y="4717287"/>
                </a:lnTo>
                <a:close/>
                <a:moveTo>
                  <a:pt x="3496409" y="4717287"/>
                </a:moveTo>
                <a:lnTo>
                  <a:pt x="3913400" y="4717287"/>
                </a:lnTo>
                <a:lnTo>
                  <a:pt x="3913400" y="5127013"/>
                </a:lnTo>
                <a:lnTo>
                  <a:pt x="3496409" y="5127013"/>
                </a:lnTo>
                <a:lnTo>
                  <a:pt x="3496409" y="4717287"/>
                </a:lnTo>
                <a:close/>
                <a:moveTo>
                  <a:pt x="3931251" y="4717287"/>
                </a:moveTo>
                <a:lnTo>
                  <a:pt x="4348421" y="4717287"/>
                </a:lnTo>
                <a:lnTo>
                  <a:pt x="4348421" y="5127013"/>
                </a:lnTo>
                <a:lnTo>
                  <a:pt x="3931251" y="5127013"/>
                </a:lnTo>
                <a:lnTo>
                  <a:pt x="3931251" y="4717287"/>
                </a:lnTo>
                <a:close/>
                <a:moveTo>
                  <a:pt x="4366093" y="4717287"/>
                </a:moveTo>
                <a:lnTo>
                  <a:pt x="4783085" y="4717287"/>
                </a:lnTo>
                <a:lnTo>
                  <a:pt x="4783085" y="5127013"/>
                </a:lnTo>
                <a:lnTo>
                  <a:pt x="4366093" y="5127013"/>
                </a:lnTo>
                <a:lnTo>
                  <a:pt x="4366093" y="4717287"/>
                </a:lnTo>
                <a:close/>
                <a:moveTo>
                  <a:pt x="4800756" y="4717287"/>
                </a:moveTo>
                <a:lnTo>
                  <a:pt x="5217748" y="4717287"/>
                </a:lnTo>
                <a:lnTo>
                  <a:pt x="5217748" y="5127013"/>
                </a:lnTo>
                <a:lnTo>
                  <a:pt x="4800756" y="5127013"/>
                </a:lnTo>
                <a:lnTo>
                  <a:pt x="4800756" y="4717287"/>
                </a:lnTo>
                <a:close/>
                <a:moveTo>
                  <a:pt x="5235598" y="4717287"/>
                </a:moveTo>
                <a:lnTo>
                  <a:pt x="5652769" y="4717287"/>
                </a:lnTo>
                <a:lnTo>
                  <a:pt x="5652769" y="5127013"/>
                </a:lnTo>
                <a:lnTo>
                  <a:pt x="5235598" y="5127013"/>
                </a:lnTo>
                <a:lnTo>
                  <a:pt x="5235598" y="4717287"/>
                </a:lnTo>
                <a:close/>
                <a:moveTo>
                  <a:pt x="5670441" y="4717287"/>
                </a:moveTo>
                <a:lnTo>
                  <a:pt x="6087432" y="4717287"/>
                </a:lnTo>
                <a:lnTo>
                  <a:pt x="6087432" y="5127013"/>
                </a:lnTo>
                <a:lnTo>
                  <a:pt x="5670441" y="5127013"/>
                </a:lnTo>
                <a:lnTo>
                  <a:pt x="5670441" y="4717287"/>
                </a:lnTo>
                <a:close/>
                <a:moveTo>
                  <a:pt x="6105282" y="4717287"/>
                </a:moveTo>
                <a:lnTo>
                  <a:pt x="6522453" y="4717287"/>
                </a:lnTo>
                <a:lnTo>
                  <a:pt x="6522453" y="5127013"/>
                </a:lnTo>
                <a:lnTo>
                  <a:pt x="6105282" y="5127013"/>
                </a:lnTo>
                <a:lnTo>
                  <a:pt x="6105282" y="4717287"/>
                </a:lnTo>
                <a:close/>
                <a:moveTo>
                  <a:pt x="6540125" y="4717287"/>
                </a:moveTo>
                <a:lnTo>
                  <a:pt x="6957116" y="4717287"/>
                </a:lnTo>
                <a:lnTo>
                  <a:pt x="6957116" y="5127013"/>
                </a:lnTo>
                <a:lnTo>
                  <a:pt x="6540125" y="5127013"/>
                </a:lnTo>
                <a:lnTo>
                  <a:pt x="6540125" y="4717287"/>
                </a:lnTo>
                <a:close/>
                <a:moveTo>
                  <a:pt x="6974967" y="4717287"/>
                </a:moveTo>
                <a:lnTo>
                  <a:pt x="7391958" y="4717287"/>
                </a:lnTo>
                <a:lnTo>
                  <a:pt x="7391958" y="5127013"/>
                </a:lnTo>
                <a:lnTo>
                  <a:pt x="6974967" y="5127013"/>
                </a:lnTo>
                <a:lnTo>
                  <a:pt x="6974967" y="4717287"/>
                </a:lnTo>
                <a:close/>
                <a:moveTo>
                  <a:pt x="7409809" y="4717287"/>
                </a:moveTo>
                <a:lnTo>
                  <a:pt x="7826979" y="4717287"/>
                </a:lnTo>
                <a:lnTo>
                  <a:pt x="7826979" y="5127013"/>
                </a:lnTo>
                <a:lnTo>
                  <a:pt x="7409809" y="5127013"/>
                </a:lnTo>
                <a:lnTo>
                  <a:pt x="7409809" y="4717287"/>
                </a:lnTo>
                <a:close/>
                <a:moveTo>
                  <a:pt x="7844651" y="4717287"/>
                </a:moveTo>
                <a:lnTo>
                  <a:pt x="8261642" y="4717287"/>
                </a:lnTo>
                <a:lnTo>
                  <a:pt x="8261642" y="5127013"/>
                </a:lnTo>
                <a:lnTo>
                  <a:pt x="7844651" y="5127013"/>
                </a:lnTo>
                <a:lnTo>
                  <a:pt x="7844651" y="4717287"/>
                </a:lnTo>
                <a:close/>
                <a:moveTo>
                  <a:pt x="8279493" y="4717287"/>
                </a:moveTo>
                <a:lnTo>
                  <a:pt x="8696663" y="4717287"/>
                </a:lnTo>
                <a:lnTo>
                  <a:pt x="8696663" y="5127013"/>
                </a:lnTo>
                <a:lnTo>
                  <a:pt x="8279493" y="5127013"/>
                </a:lnTo>
                <a:lnTo>
                  <a:pt x="8279493" y="4717287"/>
                </a:lnTo>
                <a:close/>
                <a:moveTo>
                  <a:pt x="8714335" y="4717287"/>
                </a:moveTo>
                <a:lnTo>
                  <a:pt x="9131326" y="4717287"/>
                </a:lnTo>
                <a:lnTo>
                  <a:pt x="9131326" y="5127013"/>
                </a:lnTo>
                <a:lnTo>
                  <a:pt x="8714335" y="5127013"/>
                </a:lnTo>
                <a:lnTo>
                  <a:pt x="8714335" y="4717287"/>
                </a:lnTo>
                <a:close/>
                <a:moveTo>
                  <a:pt x="9148999" y="4717287"/>
                </a:moveTo>
                <a:lnTo>
                  <a:pt x="9565990" y="4717287"/>
                </a:lnTo>
                <a:lnTo>
                  <a:pt x="9565990" y="5127013"/>
                </a:lnTo>
                <a:lnTo>
                  <a:pt x="9148999" y="5127013"/>
                </a:lnTo>
                <a:lnTo>
                  <a:pt x="9148999" y="4717287"/>
                </a:lnTo>
                <a:close/>
                <a:moveTo>
                  <a:pt x="9583840" y="4717287"/>
                </a:moveTo>
                <a:lnTo>
                  <a:pt x="10001010" y="4717287"/>
                </a:lnTo>
                <a:lnTo>
                  <a:pt x="10001010" y="5127013"/>
                </a:lnTo>
                <a:lnTo>
                  <a:pt x="9583840" y="5127013"/>
                </a:lnTo>
                <a:lnTo>
                  <a:pt x="9583840" y="4717287"/>
                </a:lnTo>
                <a:close/>
                <a:moveTo>
                  <a:pt x="10018682" y="4717287"/>
                </a:moveTo>
                <a:lnTo>
                  <a:pt x="10435673" y="4717287"/>
                </a:lnTo>
                <a:lnTo>
                  <a:pt x="10435673" y="5127013"/>
                </a:lnTo>
                <a:lnTo>
                  <a:pt x="10018682" y="5127013"/>
                </a:lnTo>
                <a:lnTo>
                  <a:pt x="10018682" y="4717287"/>
                </a:lnTo>
                <a:close/>
                <a:moveTo>
                  <a:pt x="10018682" y="4699748"/>
                </a:moveTo>
                <a:lnTo>
                  <a:pt x="10018682" y="4290021"/>
                </a:lnTo>
                <a:lnTo>
                  <a:pt x="10435673" y="4290021"/>
                </a:lnTo>
                <a:lnTo>
                  <a:pt x="10435673" y="4699748"/>
                </a:lnTo>
                <a:lnTo>
                  <a:pt x="10018682" y="4699748"/>
                </a:lnTo>
                <a:close/>
                <a:moveTo>
                  <a:pt x="10018682" y="4272482"/>
                </a:moveTo>
                <a:lnTo>
                  <a:pt x="10018682" y="3862755"/>
                </a:lnTo>
                <a:lnTo>
                  <a:pt x="10435673" y="3862755"/>
                </a:lnTo>
                <a:lnTo>
                  <a:pt x="10435673" y="4272482"/>
                </a:lnTo>
                <a:lnTo>
                  <a:pt x="10018682" y="4272482"/>
                </a:lnTo>
                <a:close/>
                <a:moveTo>
                  <a:pt x="10018682" y="3845216"/>
                </a:moveTo>
                <a:lnTo>
                  <a:pt x="10018682" y="3435490"/>
                </a:lnTo>
                <a:lnTo>
                  <a:pt x="10435673" y="3435490"/>
                </a:lnTo>
                <a:lnTo>
                  <a:pt x="10435673" y="3845216"/>
                </a:lnTo>
                <a:lnTo>
                  <a:pt x="10018682" y="3845216"/>
                </a:lnTo>
                <a:close/>
                <a:moveTo>
                  <a:pt x="10018682" y="3417950"/>
                </a:moveTo>
                <a:lnTo>
                  <a:pt x="10018682" y="3008224"/>
                </a:lnTo>
                <a:lnTo>
                  <a:pt x="10435673" y="3008224"/>
                </a:lnTo>
                <a:lnTo>
                  <a:pt x="10435673" y="3417950"/>
                </a:lnTo>
                <a:lnTo>
                  <a:pt x="10018682" y="3417950"/>
                </a:lnTo>
                <a:close/>
                <a:moveTo>
                  <a:pt x="10018682" y="2990684"/>
                </a:moveTo>
                <a:lnTo>
                  <a:pt x="10018682" y="2580958"/>
                </a:lnTo>
                <a:lnTo>
                  <a:pt x="10435673" y="2580958"/>
                </a:lnTo>
                <a:lnTo>
                  <a:pt x="10435673" y="2990684"/>
                </a:lnTo>
                <a:lnTo>
                  <a:pt x="10018682" y="2990684"/>
                </a:lnTo>
                <a:close/>
                <a:moveTo>
                  <a:pt x="10018682" y="2563419"/>
                </a:moveTo>
                <a:lnTo>
                  <a:pt x="10018682" y="2153868"/>
                </a:lnTo>
                <a:lnTo>
                  <a:pt x="10435673" y="2153868"/>
                </a:lnTo>
                <a:lnTo>
                  <a:pt x="10435673" y="2563594"/>
                </a:lnTo>
                <a:lnTo>
                  <a:pt x="10018682" y="2563594"/>
                </a:lnTo>
                <a:close/>
                <a:moveTo>
                  <a:pt x="10018682" y="2136329"/>
                </a:moveTo>
                <a:lnTo>
                  <a:pt x="10018682" y="1726602"/>
                </a:lnTo>
                <a:lnTo>
                  <a:pt x="10435673" y="1726602"/>
                </a:lnTo>
                <a:lnTo>
                  <a:pt x="10435673" y="2136329"/>
                </a:lnTo>
                <a:lnTo>
                  <a:pt x="10018682" y="2136329"/>
                </a:lnTo>
                <a:close/>
                <a:moveTo>
                  <a:pt x="10018682" y="1709063"/>
                </a:moveTo>
                <a:lnTo>
                  <a:pt x="10018682" y="1299337"/>
                </a:lnTo>
                <a:lnTo>
                  <a:pt x="10435673" y="1299337"/>
                </a:lnTo>
                <a:lnTo>
                  <a:pt x="10435673" y="1709063"/>
                </a:lnTo>
                <a:lnTo>
                  <a:pt x="10018682" y="1709063"/>
                </a:lnTo>
                <a:close/>
                <a:moveTo>
                  <a:pt x="10001010" y="1709063"/>
                </a:moveTo>
                <a:lnTo>
                  <a:pt x="9583840" y="1709063"/>
                </a:lnTo>
                <a:lnTo>
                  <a:pt x="9583840" y="1299337"/>
                </a:lnTo>
                <a:lnTo>
                  <a:pt x="10001010" y="1299337"/>
                </a:lnTo>
                <a:lnTo>
                  <a:pt x="10001010" y="1709063"/>
                </a:lnTo>
                <a:close/>
                <a:moveTo>
                  <a:pt x="9566169" y="1709063"/>
                </a:moveTo>
                <a:lnTo>
                  <a:pt x="9149176" y="1709063"/>
                </a:lnTo>
                <a:lnTo>
                  <a:pt x="9149176" y="1299337"/>
                </a:lnTo>
                <a:lnTo>
                  <a:pt x="9566169" y="1299337"/>
                </a:lnTo>
                <a:lnTo>
                  <a:pt x="9566169" y="1709063"/>
                </a:lnTo>
                <a:close/>
                <a:moveTo>
                  <a:pt x="9131326" y="1709063"/>
                </a:moveTo>
                <a:lnTo>
                  <a:pt x="8714335" y="1709063"/>
                </a:lnTo>
                <a:lnTo>
                  <a:pt x="8714335" y="1299337"/>
                </a:lnTo>
                <a:lnTo>
                  <a:pt x="9131326" y="1299337"/>
                </a:lnTo>
                <a:lnTo>
                  <a:pt x="9131326" y="1709063"/>
                </a:lnTo>
                <a:close/>
                <a:moveTo>
                  <a:pt x="8696484" y="1709063"/>
                </a:moveTo>
                <a:lnTo>
                  <a:pt x="8279314" y="1709063"/>
                </a:lnTo>
                <a:lnTo>
                  <a:pt x="8279314" y="1299337"/>
                </a:lnTo>
                <a:lnTo>
                  <a:pt x="8696484" y="1299337"/>
                </a:lnTo>
                <a:lnTo>
                  <a:pt x="8696484" y="1709063"/>
                </a:lnTo>
                <a:close/>
                <a:moveTo>
                  <a:pt x="8261642" y="1709063"/>
                </a:moveTo>
                <a:lnTo>
                  <a:pt x="7844651" y="1709063"/>
                </a:lnTo>
                <a:lnTo>
                  <a:pt x="7844651" y="1299337"/>
                </a:lnTo>
                <a:lnTo>
                  <a:pt x="8261642" y="1299337"/>
                </a:lnTo>
                <a:lnTo>
                  <a:pt x="8261642" y="1709063"/>
                </a:lnTo>
                <a:close/>
                <a:moveTo>
                  <a:pt x="7826800" y="1709063"/>
                </a:moveTo>
                <a:lnTo>
                  <a:pt x="7409809" y="1709063"/>
                </a:lnTo>
                <a:lnTo>
                  <a:pt x="7409809" y="1299337"/>
                </a:lnTo>
                <a:lnTo>
                  <a:pt x="7826979" y="1299337"/>
                </a:lnTo>
                <a:lnTo>
                  <a:pt x="7826979" y="1709063"/>
                </a:lnTo>
                <a:close/>
                <a:moveTo>
                  <a:pt x="7391958" y="1709063"/>
                </a:moveTo>
                <a:lnTo>
                  <a:pt x="6974967" y="1709063"/>
                </a:lnTo>
                <a:lnTo>
                  <a:pt x="6974967" y="1299337"/>
                </a:lnTo>
                <a:lnTo>
                  <a:pt x="7391958" y="1299337"/>
                </a:lnTo>
                <a:lnTo>
                  <a:pt x="7391958" y="1709063"/>
                </a:lnTo>
                <a:close/>
                <a:moveTo>
                  <a:pt x="6957295" y="1709063"/>
                </a:moveTo>
                <a:lnTo>
                  <a:pt x="6540303" y="1709063"/>
                </a:lnTo>
                <a:lnTo>
                  <a:pt x="6540303" y="1299337"/>
                </a:lnTo>
                <a:lnTo>
                  <a:pt x="6957295" y="1299337"/>
                </a:lnTo>
                <a:lnTo>
                  <a:pt x="6957295" y="1709063"/>
                </a:lnTo>
                <a:close/>
                <a:moveTo>
                  <a:pt x="6522453" y="1709063"/>
                </a:moveTo>
                <a:lnTo>
                  <a:pt x="6105282" y="1709063"/>
                </a:lnTo>
                <a:lnTo>
                  <a:pt x="6105282" y="1299337"/>
                </a:lnTo>
                <a:lnTo>
                  <a:pt x="6522453" y="1299337"/>
                </a:lnTo>
                <a:lnTo>
                  <a:pt x="6522453" y="1709063"/>
                </a:lnTo>
                <a:close/>
                <a:moveTo>
                  <a:pt x="6087610" y="1709063"/>
                </a:moveTo>
                <a:lnTo>
                  <a:pt x="5670619" y="1709063"/>
                </a:lnTo>
                <a:lnTo>
                  <a:pt x="5670619" y="1299337"/>
                </a:lnTo>
                <a:lnTo>
                  <a:pt x="6087610" y="1299337"/>
                </a:lnTo>
                <a:lnTo>
                  <a:pt x="6087610" y="1709063"/>
                </a:lnTo>
                <a:close/>
                <a:moveTo>
                  <a:pt x="5652769" y="1709063"/>
                </a:moveTo>
                <a:lnTo>
                  <a:pt x="5235598" y="1709063"/>
                </a:lnTo>
                <a:lnTo>
                  <a:pt x="5235598" y="1299337"/>
                </a:lnTo>
                <a:lnTo>
                  <a:pt x="5652769" y="1299337"/>
                </a:lnTo>
                <a:lnTo>
                  <a:pt x="5652769" y="1709063"/>
                </a:lnTo>
                <a:close/>
                <a:moveTo>
                  <a:pt x="5217926" y="1709063"/>
                </a:moveTo>
                <a:lnTo>
                  <a:pt x="4800935" y="1709063"/>
                </a:lnTo>
                <a:lnTo>
                  <a:pt x="4800935" y="1299337"/>
                </a:lnTo>
                <a:lnTo>
                  <a:pt x="5217926" y="1299337"/>
                </a:lnTo>
                <a:lnTo>
                  <a:pt x="5217926" y="1709063"/>
                </a:lnTo>
                <a:close/>
                <a:moveTo>
                  <a:pt x="4783085" y="1709063"/>
                </a:moveTo>
                <a:lnTo>
                  <a:pt x="4366093" y="1709063"/>
                </a:lnTo>
                <a:lnTo>
                  <a:pt x="4366093" y="1299337"/>
                </a:lnTo>
                <a:lnTo>
                  <a:pt x="4783085" y="1299337"/>
                </a:lnTo>
                <a:lnTo>
                  <a:pt x="4783085" y="1709063"/>
                </a:lnTo>
                <a:close/>
                <a:moveTo>
                  <a:pt x="4348242" y="1709063"/>
                </a:moveTo>
                <a:lnTo>
                  <a:pt x="3931072" y="1709063"/>
                </a:lnTo>
                <a:lnTo>
                  <a:pt x="3931072" y="1299337"/>
                </a:lnTo>
                <a:lnTo>
                  <a:pt x="4348242" y="1299337"/>
                </a:lnTo>
                <a:lnTo>
                  <a:pt x="4348242" y="1709063"/>
                </a:lnTo>
                <a:close/>
                <a:moveTo>
                  <a:pt x="3913400" y="1709063"/>
                </a:moveTo>
                <a:lnTo>
                  <a:pt x="3496409" y="1709063"/>
                </a:lnTo>
                <a:lnTo>
                  <a:pt x="3496409" y="1299337"/>
                </a:lnTo>
                <a:lnTo>
                  <a:pt x="3913400" y="1299337"/>
                </a:lnTo>
                <a:lnTo>
                  <a:pt x="3913400" y="1709063"/>
                </a:lnTo>
                <a:close/>
                <a:moveTo>
                  <a:pt x="3478558" y="1709063"/>
                </a:moveTo>
                <a:lnTo>
                  <a:pt x="3061388" y="1709063"/>
                </a:lnTo>
                <a:lnTo>
                  <a:pt x="3061388" y="1299337"/>
                </a:lnTo>
                <a:lnTo>
                  <a:pt x="3478558" y="1299337"/>
                </a:lnTo>
                <a:lnTo>
                  <a:pt x="3478558" y="1709063"/>
                </a:lnTo>
                <a:close/>
                <a:moveTo>
                  <a:pt x="3043716" y="1709063"/>
                </a:moveTo>
                <a:lnTo>
                  <a:pt x="2626724" y="1709063"/>
                </a:lnTo>
                <a:lnTo>
                  <a:pt x="2626724" y="1299337"/>
                </a:lnTo>
                <a:lnTo>
                  <a:pt x="3043716" y="1299337"/>
                </a:lnTo>
                <a:lnTo>
                  <a:pt x="3043716" y="1709063"/>
                </a:lnTo>
                <a:close/>
                <a:moveTo>
                  <a:pt x="2608874" y="1709063"/>
                </a:moveTo>
                <a:lnTo>
                  <a:pt x="2191883" y="1709063"/>
                </a:lnTo>
                <a:lnTo>
                  <a:pt x="2191883" y="1299337"/>
                </a:lnTo>
                <a:lnTo>
                  <a:pt x="2608874" y="1299337"/>
                </a:lnTo>
                <a:lnTo>
                  <a:pt x="2608874" y="1709063"/>
                </a:lnTo>
                <a:close/>
                <a:moveTo>
                  <a:pt x="2174210" y="1709063"/>
                </a:moveTo>
                <a:lnTo>
                  <a:pt x="1757040" y="1709063"/>
                </a:lnTo>
                <a:lnTo>
                  <a:pt x="1757040" y="1299337"/>
                </a:lnTo>
                <a:lnTo>
                  <a:pt x="2174210" y="1299337"/>
                </a:lnTo>
                <a:lnTo>
                  <a:pt x="2174210" y="1709063"/>
                </a:lnTo>
                <a:close/>
                <a:moveTo>
                  <a:pt x="1739368" y="1709063"/>
                </a:moveTo>
                <a:lnTo>
                  <a:pt x="1322198" y="1709063"/>
                </a:lnTo>
                <a:lnTo>
                  <a:pt x="1322198" y="1299337"/>
                </a:lnTo>
                <a:lnTo>
                  <a:pt x="1739190" y="1299337"/>
                </a:lnTo>
                <a:lnTo>
                  <a:pt x="1739190" y="1709063"/>
                </a:lnTo>
                <a:close/>
                <a:moveTo>
                  <a:pt x="1739368" y="1726602"/>
                </a:moveTo>
                <a:lnTo>
                  <a:pt x="1739368" y="2136329"/>
                </a:lnTo>
                <a:lnTo>
                  <a:pt x="1322198" y="2136329"/>
                </a:lnTo>
                <a:lnTo>
                  <a:pt x="1322198" y="1726602"/>
                </a:lnTo>
                <a:lnTo>
                  <a:pt x="1739368" y="1726602"/>
                </a:lnTo>
                <a:close/>
                <a:moveTo>
                  <a:pt x="1739368" y="2153868"/>
                </a:moveTo>
                <a:lnTo>
                  <a:pt x="1739368" y="2563594"/>
                </a:lnTo>
                <a:lnTo>
                  <a:pt x="1322198" y="2563594"/>
                </a:lnTo>
                <a:lnTo>
                  <a:pt x="1322198" y="2153868"/>
                </a:lnTo>
                <a:lnTo>
                  <a:pt x="1739368" y="2153868"/>
                </a:lnTo>
                <a:close/>
                <a:moveTo>
                  <a:pt x="1739368" y="2580958"/>
                </a:moveTo>
                <a:lnTo>
                  <a:pt x="1739368" y="2990684"/>
                </a:lnTo>
                <a:lnTo>
                  <a:pt x="1322198" y="2990684"/>
                </a:lnTo>
                <a:lnTo>
                  <a:pt x="1322198" y="2580958"/>
                </a:lnTo>
                <a:lnTo>
                  <a:pt x="1739368" y="2580958"/>
                </a:lnTo>
                <a:close/>
                <a:moveTo>
                  <a:pt x="1739368" y="3008224"/>
                </a:moveTo>
                <a:lnTo>
                  <a:pt x="1739368" y="3417950"/>
                </a:lnTo>
                <a:lnTo>
                  <a:pt x="1322198" y="3417950"/>
                </a:lnTo>
                <a:lnTo>
                  <a:pt x="1322198" y="3008224"/>
                </a:lnTo>
                <a:lnTo>
                  <a:pt x="1739368" y="3008224"/>
                </a:lnTo>
                <a:close/>
                <a:moveTo>
                  <a:pt x="1739368" y="3435490"/>
                </a:moveTo>
                <a:lnTo>
                  <a:pt x="1739368" y="3845216"/>
                </a:lnTo>
                <a:lnTo>
                  <a:pt x="1322198" y="3845216"/>
                </a:lnTo>
                <a:lnTo>
                  <a:pt x="1322198" y="3435490"/>
                </a:lnTo>
                <a:lnTo>
                  <a:pt x="1739368" y="3435490"/>
                </a:lnTo>
                <a:close/>
                <a:moveTo>
                  <a:pt x="1739368" y="3862755"/>
                </a:moveTo>
                <a:lnTo>
                  <a:pt x="1739368" y="4272482"/>
                </a:lnTo>
                <a:lnTo>
                  <a:pt x="1322198" y="4272482"/>
                </a:lnTo>
                <a:lnTo>
                  <a:pt x="1322198" y="3862755"/>
                </a:lnTo>
                <a:lnTo>
                  <a:pt x="1739368" y="3862755"/>
                </a:lnTo>
                <a:close/>
                <a:moveTo>
                  <a:pt x="1739368" y="4290021"/>
                </a:moveTo>
                <a:lnTo>
                  <a:pt x="1739368" y="4699748"/>
                </a:lnTo>
                <a:lnTo>
                  <a:pt x="1322198" y="4699748"/>
                </a:lnTo>
                <a:lnTo>
                  <a:pt x="1322198" y="4290021"/>
                </a:lnTo>
                <a:lnTo>
                  <a:pt x="1739368" y="4290021"/>
                </a:lnTo>
                <a:close/>
                <a:moveTo>
                  <a:pt x="1739368" y="4717287"/>
                </a:moveTo>
                <a:lnTo>
                  <a:pt x="1739368" y="5127013"/>
                </a:lnTo>
                <a:lnTo>
                  <a:pt x="1322198" y="5127013"/>
                </a:lnTo>
                <a:lnTo>
                  <a:pt x="1322198" y="4717287"/>
                </a:lnTo>
                <a:lnTo>
                  <a:pt x="1739368" y="4717287"/>
                </a:lnTo>
                <a:close/>
                <a:moveTo>
                  <a:pt x="1739368" y="5144553"/>
                </a:moveTo>
                <a:lnTo>
                  <a:pt x="1739368" y="5554279"/>
                </a:lnTo>
                <a:lnTo>
                  <a:pt x="1322198" y="5554279"/>
                </a:lnTo>
                <a:lnTo>
                  <a:pt x="1322198" y="5144553"/>
                </a:lnTo>
                <a:lnTo>
                  <a:pt x="1739368" y="5144553"/>
                </a:lnTo>
                <a:close/>
                <a:moveTo>
                  <a:pt x="1757040" y="5144553"/>
                </a:moveTo>
                <a:lnTo>
                  <a:pt x="2174210" y="5144553"/>
                </a:lnTo>
                <a:lnTo>
                  <a:pt x="2174210" y="5554279"/>
                </a:lnTo>
                <a:lnTo>
                  <a:pt x="1757040" y="5554279"/>
                </a:lnTo>
                <a:lnTo>
                  <a:pt x="1757040" y="5144553"/>
                </a:lnTo>
                <a:close/>
                <a:moveTo>
                  <a:pt x="2191883" y="5144553"/>
                </a:moveTo>
                <a:lnTo>
                  <a:pt x="2608874" y="5144553"/>
                </a:lnTo>
                <a:lnTo>
                  <a:pt x="2608874" y="5554279"/>
                </a:lnTo>
                <a:lnTo>
                  <a:pt x="2191883" y="5554279"/>
                </a:lnTo>
                <a:lnTo>
                  <a:pt x="2191883" y="5144553"/>
                </a:lnTo>
                <a:close/>
                <a:moveTo>
                  <a:pt x="2626724" y="5144553"/>
                </a:moveTo>
                <a:lnTo>
                  <a:pt x="3043716" y="5144553"/>
                </a:lnTo>
                <a:lnTo>
                  <a:pt x="3043716" y="5554279"/>
                </a:lnTo>
                <a:lnTo>
                  <a:pt x="2626724" y="5554279"/>
                </a:lnTo>
                <a:lnTo>
                  <a:pt x="2626724" y="5144553"/>
                </a:lnTo>
                <a:close/>
                <a:moveTo>
                  <a:pt x="3061567" y="5144553"/>
                </a:moveTo>
                <a:lnTo>
                  <a:pt x="3478737" y="5144553"/>
                </a:lnTo>
                <a:lnTo>
                  <a:pt x="3478737" y="5554279"/>
                </a:lnTo>
                <a:lnTo>
                  <a:pt x="3061567" y="5554279"/>
                </a:lnTo>
                <a:lnTo>
                  <a:pt x="3061567" y="5144553"/>
                </a:lnTo>
                <a:close/>
                <a:moveTo>
                  <a:pt x="3496409" y="5144553"/>
                </a:moveTo>
                <a:lnTo>
                  <a:pt x="3913400" y="5144553"/>
                </a:lnTo>
                <a:lnTo>
                  <a:pt x="3913400" y="5554279"/>
                </a:lnTo>
                <a:lnTo>
                  <a:pt x="3496409" y="5554279"/>
                </a:lnTo>
                <a:lnTo>
                  <a:pt x="3496409" y="5144553"/>
                </a:lnTo>
                <a:close/>
                <a:moveTo>
                  <a:pt x="3931251" y="5144553"/>
                </a:moveTo>
                <a:lnTo>
                  <a:pt x="4348421" y="5144553"/>
                </a:lnTo>
                <a:lnTo>
                  <a:pt x="4348421" y="5554279"/>
                </a:lnTo>
                <a:lnTo>
                  <a:pt x="3931251" y="5554279"/>
                </a:lnTo>
                <a:lnTo>
                  <a:pt x="3931251" y="5144553"/>
                </a:lnTo>
                <a:close/>
                <a:moveTo>
                  <a:pt x="4366093" y="5144553"/>
                </a:moveTo>
                <a:lnTo>
                  <a:pt x="4783085" y="5144553"/>
                </a:lnTo>
                <a:lnTo>
                  <a:pt x="4783085" y="5554279"/>
                </a:lnTo>
                <a:lnTo>
                  <a:pt x="4366093" y="5554279"/>
                </a:lnTo>
                <a:lnTo>
                  <a:pt x="4366093" y="5144553"/>
                </a:lnTo>
                <a:close/>
                <a:moveTo>
                  <a:pt x="4800756" y="5144553"/>
                </a:moveTo>
                <a:lnTo>
                  <a:pt x="5217748" y="5144553"/>
                </a:lnTo>
                <a:lnTo>
                  <a:pt x="5217748" y="5554279"/>
                </a:lnTo>
                <a:lnTo>
                  <a:pt x="4800756" y="5554279"/>
                </a:lnTo>
                <a:lnTo>
                  <a:pt x="4800756" y="5144553"/>
                </a:lnTo>
                <a:close/>
                <a:moveTo>
                  <a:pt x="5235598" y="5144553"/>
                </a:moveTo>
                <a:lnTo>
                  <a:pt x="5652769" y="5144553"/>
                </a:lnTo>
                <a:lnTo>
                  <a:pt x="5652769" y="5554279"/>
                </a:lnTo>
                <a:lnTo>
                  <a:pt x="5235598" y="5554279"/>
                </a:lnTo>
                <a:lnTo>
                  <a:pt x="5235598" y="5144553"/>
                </a:lnTo>
                <a:close/>
                <a:moveTo>
                  <a:pt x="5670441" y="5144553"/>
                </a:moveTo>
                <a:lnTo>
                  <a:pt x="6087432" y="5144553"/>
                </a:lnTo>
                <a:lnTo>
                  <a:pt x="6087432" y="5554279"/>
                </a:lnTo>
                <a:lnTo>
                  <a:pt x="5670441" y="5554279"/>
                </a:lnTo>
                <a:lnTo>
                  <a:pt x="5670441" y="5144553"/>
                </a:lnTo>
                <a:close/>
                <a:moveTo>
                  <a:pt x="6105282" y="5144553"/>
                </a:moveTo>
                <a:lnTo>
                  <a:pt x="6522453" y="5144553"/>
                </a:lnTo>
                <a:lnTo>
                  <a:pt x="6522453" y="5554279"/>
                </a:lnTo>
                <a:lnTo>
                  <a:pt x="6105282" y="5554279"/>
                </a:lnTo>
                <a:lnTo>
                  <a:pt x="6105282" y="5144553"/>
                </a:lnTo>
                <a:close/>
                <a:moveTo>
                  <a:pt x="6540125" y="5144553"/>
                </a:moveTo>
                <a:lnTo>
                  <a:pt x="6957116" y="5144553"/>
                </a:lnTo>
                <a:lnTo>
                  <a:pt x="6957116" y="5554279"/>
                </a:lnTo>
                <a:lnTo>
                  <a:pt x="6540125" y="5554279"/>
                </a:lnTo>
                <a:lnTo>
                  <a:pt x="6540125" y="5144553"/>
                </a:lnTo>
                <a:close/>
                <a:moveTo>
                  <a:pt x="6974967" y="5144553"/>
                </a:moveTo>
                <a:lnTo>
                  <a:pt x="7391958" y="5144553"/>
                </a:lnTo>
                <a:lnTo>
                  <a:pt x="7391958" y="5554279"/>
                </a:lnTo>
                <a:lnTo>
                  <a:pt x="6974967" y="5554279"/>
                </a:lnTo>
                <a:lnTo>
                  <a:pt x="6974967" y="5144553"/>
                </a:lnTo>
                <a:close/>
                <a:moveTo>
                  <a:pt x="7409809" y="5144553"/>
                </a:moveTo>
                <a:lnTo>
                  <a:pt x="7826979" y="5144553"/>
                </a:lnTo>
                <a:lnTo>
                  <a:pt x="7826979" y="5554279"/>
                </a:lnTo>
                <a:lnTo>
                  <a:pt x="7409809" y="5554279"/>
                </a:lnTo>
                <a:lnTo>
                  <a:pt x="7409809" y="5144553"/>
                </a:lnTo>
                <a:close/>
                <a:moveTo>
                  <a:pt x="7844651" y="5144553"/>
                </a:moveTo>
                <a:lnTo>
                  <a:pt x="8261642" y="5144553"/>
                </a:lnTo>
                <a:lnTo>
                  <a:pt x="8261642" y="5554279"/>
                </a:lnTo>
                <a:lnTo>
                  <a:pt x="7844651" y="5554279"/>
                </a:lnTo>
                <a:lnTo>
                  <a:pt x="7844651" y="5144553"/>
                </a:lnTo>
                <a:close/>
                <a:moveTo>
                  <a:pt x="8279493" y="5144553"/>
                </a:moveTo>
                <a:lnTo>
                  <a:pt x="8696663" y="5144553"/>
                </a:lnTo>
                <a:lnTo>
                  <a:pt x="8696663" y="5554279"/>
                </a:lnTo>
                <a:lnTo>
                  <a:pt x="8279493" y="5554279"/>
                </a:lnTo>
                <a:lnTo>
                  <a:pt x="8279493" y="5144553"/>
                </a:lnTo>
                <a:close/>
                <a:moveTo>
                  <a:pt x="8714335" y="5144553"/>
                </a:moveTo>
                <a:lnTo>
                  <a:pt x="9131326" y="5144553"/>
                </a:lnTo>
                <a:lnTo>
                  <a:pt x="9131326" y="5554279"/>
                </a:lnTo>
                <a:lnTo>
                  <a:pt x="8714335" y="5554279"/>
                </a:lnTo>
                <a:lnTo>
                  <a:pt x="8714335" y="5144553"/>
                </a:lnTo>
                <a:close/>
                <a:moveTo>
                  <a:pt x="9148999" y="5144553"/>
                </a:moveTo>
                <a:lnTo>
                  <a:pt x="9565990" y="5144553"/>
                </a:lnTo>
                <a:lnTo>
                  <a:pt x="9565990" y="5554279"/>
                </a:lnTo>
                <a:lnTo>
                  <a:pt x="9148999" y="5554279"/>
                </a:lnTo>
                <a:lnTo>
                  <a:pt x="9148999" y="5144553"/>
                </a:lnTo>
                <a:close/>
                <a:moveTo>
                  <a:pt x="9583840" y="5144553"/>
                </a:moveTo>
                <a:lnTo>
                  <a:pt x="10001010" y="5144553"/>
                </a:lnTo>
                <a:lnTo>
                  <a:pt x="10001010" y="5554279"/>
                </a:lnTo>
                <a:lnTo>
                  <a:pt x="9583840" y="5554279"/>
                </a:lnTo>
                <a:lnTo>
                  <a:pt x="9583840" y="5144553"/>
                </a:lnTo>
                <a:close/>
                <a:moveTo>
                  <a:pt x="10018682" y="5144553"/>
                </a:moveTo>
                <a:lnTo>
                  <a:pt x="10435673" y="5144553"/>
                </a:lnTo>
                <a:lnTo>
                  <a:pt x="10435673" y="5554279"/>
                </a:lnTo>
                <a:lnTo>
                  <a:pt x="10018682" y="5554279"/>
                </a:lnTo>
                <a:lnTo>
                  <a:pt x="10018682" y="5144553"/>
                </a:lnTo>
                <a:close/>
                <a:moveTo>
                  <a:pt x="10453524" y="5144553"/>
                </a:moveTo>
                <a:lnTo>
                  <a:pt x="10870694" y="5144553"/>
                </a:lnTo>
                <a:lnTo>
                  <a:pt x="10870694" y="5554279"/>
                </a:lnTo>
                <a:lnTo>
                  <a:pt x="10453524" y="5554279"/>
                </a:lnTo>
                <a:lnTo>
                  <a:pt x="10453524" y="5144553"/>
                </a:lnTo>
                <a:close/>
                <a:moveTo>
                  <a:pt x="10453524" y="5127013"/>
                </a:moveTo>
                <a:lnTo>
                  <a:pt x="10453524" y="4717287"/>
                </a:lnTo>
                <a:lnTo>
                  <a:pt x="10870694" y="4717287"/>
                </a:lnTo>
                <a:lnTo>
                  <a:pt x="10870694" y="5127013"/>
                </a:lnTo>
                <a:lnTo>
                  <a:pt x="10453524" y="5127013"/>
                </a:lnTo>
                <a:close/>
                <a:moveTo>
                  <a:pt x="10453524" y="4699748"/>
                </a:moveTo>
                <a:lnTo>
                  <a:pt x="10453524" y="4290021"/>
                </a:lnTo>
                <a:lnTo>
                  <a:pt x="10870694" y="4290021"/>
                </a:lnTo>
                <a:lnTo>
                  <a:pt x="10870694" y="4699748"/>
                </a:lnTo>
                <a:lnTo>
                  <a:pt x="10453524" y="4699748"/>
                </a:lnTo>
                <a:close/>
                <a:moveTo>
                  <a:pt x="10453524" y="4272482"/>
                </a:moveTo>
                <a:lnTo>
                  <a:pt x="10453524" y="3862755"/>
                </a:lnTo>
                <a:lnTo>
                  <a:pt x="10870694" y="3862755"/>
                </a:lnTo>
                <a:lnTo>
                  <a:pt x="10870694" y="4272482"/>
                </a:lnTo>
                <a:lnTo>
                  <a:pt x="10453524" y="4272482"/>
                </a:lnTo>
                <a:close/>
                <a:moveTo>
                  <a:pt x="10453524" y="3845216"/>
                </a:moveTo>
                <a:lnTo>
                  <a:pt x="10453524" y="3435490"/>
                </a:lnTo>
                <a:lnTo>
                  <a:pt x="10870694" y="3435490"/>
                </a:lnTo>
                <a:lnTo>
                  <a:pt x="10870694" y="3845216"/>
                </a:lnTo>
                <a:lnTo>
                  <a:pt x="10453524" y="3845216"/>
                </a:lnTo>
                <a:close/>
                <a:moveTo>
                  <a:pt x="10453524" y="3417950"/>
                </a:moveTo>
                <a:lnTo>
                  <a:pt x="10453524" y="3008224"/>
                </a:lnTo>
                <a:lnTo>
                  <a:pt x="10870694" y="3008224"/>
                </a:lnTo>
                <a:lnTo>
                  <a:pt x="10870694" y="3417950"/>
                </a:lnTo>
                <a:lnTo>
                  <a:pt x="10453524" y="3417950"/>
                </a:lnTo>
                <a:close/>
                <a:moveTo>
                  <a:pt x="10453524" y="2990684"/>
                </a:moveTo>
                <a:lnTo>
                  <a:pt x="10453524" y="2580958"/>
                </a:lnTo>
                <a:lnTo>
                  <a:pt x="10870694" y="2580958"/>
                </a:lnTo>
                <a:lnTo>
                  <a:pt x="10870694" y="2990684"/>
                </a:lnTo>
                <a:lnTo>
                  <a:pt x="10453524" y="2990684"/>
                </a:lnTo>
                <a:close/>
                <a:moveTo>
                  <a:pt x="10453524" y="2563419"/>
                </a:moveTo>
                <a:lnTo>
                  <a:pt x="10453524" y="2153868"/>
                </a:lnTo>
                <a:lnTo>
                  <a:pt x="10870694" y="2153868"/>
                </a:lnTo>
                <a:lnTo>
                  <a:pt x="10870694" y="2563594"/>
                </a:lnTo>
                <a:lnTo>
                  <a:pt x="10453524" y="2563594"/>
                </a:lnTo>
                <a:close/>
                <a:moveTo>
                  <a:pt x="10453524" y="2136329"/>
                </a:moveTo>
                <a:lnTo>
                  <a:pt x="10453524" y="1726602"/>
                </a:lnTo>
                <a:lnTo>
                  <a:pt x="10870694" y="1726602"/>
                </a:lnTo>
                <a:lnTo>
                  <a:pt x="10870694" y="2136329"/>
                </a:lnTo>
                <a:lnTo>
                  <a:pt x="10453524" y="2136329"/>
                </a:lnTo>
                <a:close/>
                <a:moveTo>
                  <a:pt x="10453524" y="1709063"/>
                </a:moveTo>
                <a:lnTo>
                  <a:pt x="10453524" y="1299337"/>
                </a:lnTo>
                <a:lnTo>
                  <a:pt x="10870694" y="1299337"/>
                </a:lnTo>
                <a:lnTo>
                  <a:pt x="10870694" y="1709063"/>
                </a:lnTo>
                <a:lnTo>
                  <a:pt x="10453524" y="1709063"/>
                </a:lnTo>
                <a:close/>
                <a:moveTo>
                  <a:pt x="10453524" y="1281797"/>
                </a:moveTo>
                <a:lnTo>
                  <a:pt x="10453524" y="872071"/>
                </a:lnTo>
                <a:lnTo>
                  <a:pt x="10870694" y="872071"/>
                </a:lnTo>
                <a:lnTo>
                  <a:pt x="10870694" y="1281797"/>
                </a:lnTo>
                <a:lnTo>
                  <a:pt x="10453524" y="1281797"/>
                </a:lnTo>
                <a:close/>
                <a:moveTo>
                  <a:pt x="10435852" y="1281797"/>
                </a:moveTo>
                <a:lnTo>
                  <a:pt x="10018861" y="1281797"/>
                </a:lnTo>
                <a:lnTo>
                  <a:pt x="10018861" y="872071"/>
                </a:lnTo>
                <a:lnTo>
                  <a:pt x="10435852" y="872071"/>
                </a:lnTo>
                <a:lnTo>
                  <a:pt x="10435852" y="1281797"/>
                </a:lnTo>
                <a:close/>
                <a:moveTo>
                  <a:pt x="10001010" y="1281797"/>
                </a:moveTo>
                <a:lnTo>
                  <a:pt x="9583840" y="1281797"/>
                </a:lnTo>
                <a:lnTo>
                  <a:pt x="9583840" y="872071"/>
                </a:lnTo>
                <a:lnTo>
                  <a:pt x="10001010" y="872071"/>
                </a:lnTo>
                <a:lnTo>
                  <a:pt x="10001010" y="1281797"/>
                </a:lnTo>
                <a:close/>
                <a:moveTo>
                  <a:pt x="9566169" y="1281797"/>
                </a:moveTo>
                <a:lnTo>
                  <a:pt x="9149176" y="1281797"/>
                </a:lnTo>
                <a:lnTo>
                  <a:pt x="9149176" y="872071"/>
                </a:lnTo>
                <a:lnTo>
                  <a:pt x="9566169" y="872071"/>
                </a:lnTo>
                <a:lnTo>
                  <a:pt x="9566169" y="1281797"/>
                </a:lnTo>
                <a:close/>
                <a:moveTo>
                  <a:pt x="9131326" y="1281797"/>
                </a:moveTo>
                <a:lnTo>
                  <a:pt x="8714335" y="1281797"/>
                </a:lnTo>
                <a:lnTo>
                  <a:pt x="8714335" y="872071"/>
                </a:lnTo>
                <a:lnTo>
                  <a:pt x="9131326" y="872071"/>
                </a:lnTo>
                <a:lnTo>
                  <a:pt x="9131326" y="1281797"/>
                </a:lnTo>
                <a:close/>
                <a:moveTo>
                  <a:pt x="8696484" y="1281797"/>
                </a:moveTo>
                <a:lnTo>
                  <a:pt x="8279314" y="1281797"/>
                </a:lnTo>
                <a:lnTo>
                  <a:pt x="8279314" y="872071"/>
                </a:lnTo>
                <a:lnTo>
                  <a:pt x="8696484" y="872071"/>
                </a:lnTo>
                <a:lnTo>
                  <a:pt x="8696484" y="1281797"/>
                </a:lnTo>
                <a:close/>
                <a:moveTo>
                  <a:pt x="8261642" y="1281797"/>
                </a:moveTo>
                <a:lnTo>
                  <a:pt x="7844651" y="1281797"/>
                </a:lnTo>
                <a:lnTo>
                  <a:pt x="7844651" y="872071"/>
                </a:lnTo>
                <a:lnTo>
                  <a:pt x="8261642" y="872071"/>
                </a:lnTo>
                <a:lnTo>
                  <a:pt x="8261642" y="1281797"/>
                </a:lnTo>
                <a:close/>
                <a:moveTo>
                  <a:pt x="7826800" y="1281797"/>
                </a:moveTo>
                <a:lnTo>
                  <a:pt x="7409809" y="1281797"/>
                </a:lnTo>
                <a:lnTo>
                  <a:pt x="7409809" y="872071"/>
                </a:lnTo>
                <a:lnTo>
                  <a:pt x="7826979" y="872071"/>
                </a:lnTo>
                <a:lnTo>
                  <a:pt x="7826979" y="1281797"/>
                </a:lnTo>
                <a:close/>
                <a:moveTo>
                  <a:pt x="7391958" y="1281797"/>
                </a:moveTo>
                <a:lnTo>
                  <a:pt x="6974967" y="1281797"/>
                </a:lnTo>
                <a:lnTo>
                  <a:pt x="6974967" y="872071"/>
                </a:lnTo>
                <a:lnTo>
                  <a:pt x="7391958" y="872071"/>
                </a:lnTo>
                <a:lnTo>
                  <a:pt x="7391958" y="1281797"/>
                </a:lnTo>
                <a:close/>
                <a:moveTo>
                  <a:pt x="6957295" y="1281797"/>
                </a:moveTo>
                <a:lnTo>
                  <a:pt x="6540303" y="1281797"/>
                </a:lnTo>
                <a:lnTo>
                  <a:pt x="6540303" y="872071"/>
                </a:lnTo>
                <a:lnTo>
                  <a:pt x="6957295" y="872071"/>
                </a:lnTo>
                <a:lnTo>
                  <a:pt x="6957295" y="1281797"/>
                </a:lnTo>
                <a:close/>
                <a:moveTo>
                  <a:pt x="6522453" y="1281797"/>
                </a:moveTo>
                <a:lnTo>
                  <a:pt x="6105282" y="1281797"/>
                </a:lnTo>
                <a:lnTo>
                  <a:pt x="6105282" y="872071"/>
                </a:lnTo>
                <a:lnTo>
                  <a:pt x="6522453" y="872071"/>
                </a:lnTo>
                <a:lnTo>
                  <a:pt x="6522453" y="1281797"/>
                </a:lnTo>
                <a:close/>
                <a:moveTo>
                  <a:pt x="6087610" y="1281797"/>
                </a:moveTo>
                <a:lnTo>
                  <a:pt x="5670619" y="1281797"/>
                </a:lnTo>
                <a:lnTo>
                  <a:pt x="5670619" y="872071"/>
                </a:lnTo>
                <a:lnTo>
                  <a:pt x="6087610" y="872071"/>
                </a:lnTo>
                <a:lnTo>
                  <a:pt x="6087610" y="1281797"/>
                </a:lnTo>
                <a:close/>
                <a:moveTo>
                  <a:pt x="5652769" y="1281797"/>
                </a:moveTo>
                <a:lnTo>
                  <a:pt x="5235598" y="1281797"/>
                </a:lnTo>
                <a:lnTo>
                  <a:pt x="5235598" y="872071"/>
                </a:lnTo>
                <a:lnTo>
                  <a:pt x="5652769" y="872071"/>
                </a:lnTo>
                <a:lnTo>
                  <a:pt x="5652769" y="1281797"/>
                </a:lnTo>
                <a:close/>
                <a:moveTo>
                  <a:pt x="5217926" y="1281797"/>
                </a:moveTo>
                <a:lnTo>
                  <a:pt x="4800935" y="1281797"/>
                </a:lnTo>
                <a:lnTo>
                  <a:pt x="4800935" y="872071"/>
                </a:lnTo>
                <a:lnTo>
                  <a:pt x="5217926" y="872071"/>
                </a:lnTo>
                <a:lnTo>
                  <a:pt x="5217926" y="1281797"/>
                </a:lnTo>
                <a:close/>
                <a:moveTo>
                  <a:pt x="4783085" y="1281797"/>
                </a:moveTo>
                <a:lnTo>
                  <a:pt x="4366093" y="1281797"/>
                </a:lnTo>
                <a:lnTo>
                  <a:pt x="4366093" y="872071"/>
                </a:lnTo>
                <a:lnTo>
                  <a:pt x="4783085" y="872071"/>
                </a:lnTo>
                <a:lnTo>
                  <a:pt x="4783085" y="1281797"/>
                </a:lnTo>
                <a:close/>
                <a:moveTo>
                  <a:pt x="4348242" y="1281797"/>
                </a:moveTo>
                <a:lnTo>
                  <a:pt x="3931072" y="1281797"/>
                </a:lnTo>
                <a:lnTo>
                  <a:pt x="3931072" y="872071"/>
                </a:lnTo>
                <a:lnTo>
                  <a:pt x="4348242" y="872071"/>
                </a:lnTo>
                <a:lnTo>
                  <a:pt x="4348242" y="1281797"/>
                </a:lnTo>
                <a:close/>
                <a:moveTo>
                  <a:pt x="3913400" y="1281797"/>
                </a:moveTo>
                <a:lnTo>
                  <a:pt x="3496409" y="1281797"/>
                </a:lnTo>
                <a:lnTo>
                  <a:pt x="3496409" y="872071"/>
                </a:lnTo>
                <a:lnTo>
                  <a:pt x="3913400" y="872071"/>
                </a:lnTo>
                <a:lnTo>
                  <a:pt x="3913400" y="1281797"/>
                </a:lnTo>
                <a:close/>
                <a:moveTo>
                  <a:pt x="3478558" y="1281797"/>
                </a:moveTo>
                <a:lnTo>
                  <a:pt x="3061388" y="1281797"/>
                </a:lnTo>
                <a:lnTo>
                  <a:pt x="3061388" y="872071"/>
                </a:lnTo>
                <a:lnTo>
                  <a:pt x="3478558" y="872071"/>
                </a:lnTo>
                <a:lnTo>
                  <a:pt x="3478558" y="1281797"/>
                </a:lnTo>
                <a:close/>
                <a:moveTo>
                  <a:pt x="3043716" y="1281797"/>
                </a:moveTo>
                <a:lnTo>
                  <a:pt x="2626724" y="1281797"/>
                </a:lnTo>
                <a:lnTo>
                  <a:pt x="2626724" y="872071"/>
                </a:lnTo>
                <a:lnTo>
                  <a:pt x="3043716" y="872071"/>
                </a:lnTo>
                <a:lnTo>
                  <a:pt x="3043716" y="1281797"/>
                </a:lnTo>
                <a:close/>
                <a:moveTo>
                  <a:pt x="2608874" y="1281797"/>
                </a:moveTo>
                <a:lnTo>
                  <a:pt x="2191883" y="1281797"/>
                </a:lnTo>
                <a:lnTo>
                  <a:pt x="2191883" y="872071"/>
                </a:lnTo>
                <a:lnTo>
                  <a:pt x="2608874" y="872071"/>
                </a:lnTo>
                <a:lnTo>
                  <a:pt x="2608874" y="1281797"/>
                </a:lnTo>
                <a:close/>
                <a:moveTo>
                  <a:pt x="2174210" y="1281797"/>
                </a:moveTo>
                <a:lnTo>
                  <a:pt x="1757040" y="1281797"/>
                </a:lnTo>
                <a:lnTo>
                  <a:pt x="1757040" y="872071"/>
                </a:lnTo>
                <a:lnTo>
                  <a:pt x="2174210" y="872071"/>
                </a:lnTo>
                <a:lnTo>
                  <a:pt x="2174210" y="1281797"/>
                </a:lnTo>
                <a:close/>
                <a:moveTo>
                  <a:pt x="1739368" y="1281797"/>
                </a:moveTo>
                <a:lnTo>
                  <a:pt x="1322198" y="1281797"/>
                </a:lnTo>
                <a:lnTo>
                  <a:pt x="1322198" y="872071"/>
                </a:lnTo>
                <a:lnTo>
                  <a:pt x="1739190" y="872071"/>
                </a:lnTo>
                <a:lnTo>
                  <a:pt x="1739190" y="1281797"/>
                </a:lnTo>
                <a:close/>
                <a:moveTo>
                  <a:pt x="1304526" y="1281797"/>
                </a:moveTo>
                <a:lnTo>
                  <a:pt x="887356" y="1281797"/>
                </a:lnTo>
                <a:lnTo>
                  <a:pt x="887356" y="872071"/>
                </a:lnTo>
                <a:lnTo>
                  <a:pt x="1304526" y="872071"/>
                </a:lnTo>
                <a:lnTo>
                  <a:pt x="1304526" y="1281797"/>
                </a:lnTo>
                <a:close/>
                <a:moveTo>
                  <a:pt x="1304526" y="1299337"/>
                </a:moveTo>
                <a:lnTo>
                  <a:pt x="1304526" y="1709063"/>
                </a:lnTo>
                <a:lnTo>
                  <a:pt x="887356" y="1709063"/>
                </a:lnTo>
                <a:lnTo>
                  <a:pt x="887356" y="1299337"/>
                </a:lnTo>
                <a:lnTo>
                  <a:pt x="1304526" y="1299337"/>
                </a:lnTo>
                <a:close/>
                <a:moveTo>
                  <a:pt x="1304526" y="1726602"/>
                </a:moveTo>
                <a:lnTo>
                  <a:pt x="1304526" y="2136329"/>
                </a:lnTo>
                <a:lnTo>
                  <a:pt x="887356" y="2136329"/>
                </a:lnTo>
                <a:lnTo>
                  <a:pt x="887356" y="1726602"/>
                </a:lnTo>
                <a:lnTo>
                  <a:pt x="1304526" y="1726602"/>
                </a:lnTo>
                <a:close/>
                <a:moveTo>
                  <a:pt x="1304526" y="2153868"/>
                </a:moveTo>
                <a:lnTo>
                  <a:pt x="1304526" y="2563594"/>
                </a:lnTo>
                <a:lnTo>
                  <a:pt x="887356" y="2563594"/>
                </a:lnTo>
                <a:lnTo>
                  <a:pt x="887356" y="2153868"/>
                </a:lnTo>
                <a:lnTo>
                  <a:pt x="1304526" y="2153868"/>
                </a:lnTo>
                <a:close/>
                <a:moveTo>
                  <a:pt x="1304526" y="2580958"/>
                </a:moveTo>
                <a:lnTo>
                  <a:pt x="1304526" y="2990684"/>
                </a:lnTo>
                <a:lnTo>
                  <a:pt x="887356" y="2990684"/>
                </a:lnTo>
                <a:lnTo>
                  <a:pt x="887356" y="2580958"/>
                </a:lnTo>
                <a:lnTo>
                  <a:pt x="1304526" y="2580958"/>
                </a:lnTo>
                <a:close/>
                <a:moveTo>
                  <a:pt x="1304526" y="3008224"/>
                </a:moveTo>
                <a:lnTo>
                  <a:pt x="1304526" y="3417950"/>
                </a:lnTo>
                <a:lnTo>
                  <a:pt x="887356" y="3417950"/>
                </a:lnTo>
                <a:lnTo>
                  <a:pt x="887356" y="3008224"/>
                </a:lnTo>
                <a:lnTo>
                  <a:pt x="1304526" y="3008224"/>
                </a:lnTo>
                <a:close/>
                <a:moveTo>
                  <a:pt x="1304526" y="3435490"/>
                </a:moveTo>
                <a:lnTo>
                  <a:pt x="1304526" y="3845216"/>
                </a:lnTo>
                <a:lnTo>
                  <a:pt x="887356" y="3845216"/>
                </a:lnTo>
                <a:lnTo>
                  <a:pt x="887356" y="3435490"/>
                </a:lnTo>
                <a:lnTo>
                  <a:pt x="1304526" y="3435490"/>
                </a:lnTo>
                <a:close/>
                <a:moveTo>
                  <a:pt x="1304526" y="3862755"/>
                </a:moveTo>
                <a:lnTo>
                  <a:pt x="1304526" y="4272482"/>
                </a:lnTo>
                <a:lnTo>
                  <a:pt x="887356" y="4272482"/>
                </a:lnTo>
                <a:lnTo>
                  <a:pt x="887356" y="3862755"/>
                </a:lnTo>
                <a:lnTo>
                  <a:pt x="1304526" y="3862755"/>
                </a:lnTo>
                <a:close/>
                <a:moveTo>
                  <a:pt x="1304526" y="4290021"/>
                </a:moveTo>
                <a:lnTo>
                  <a:pt x="1304526" y="4699748"/>
                </a:lnTo>
                <a:lnTo>
                  <a:pt x="887356" y="4699748"/>
                </a:lnTo>
                <a:lnTo>
                  <a:pt x="887356" y="4290021"/>
                </a:lnTo>
                <a:lnTo>
                  <a:pt x="1304526" y="4290021"/>
                </a:lnTo>
                <a:close/>
                <a:moveTo>
                  <a:pt x="1304526" y="4717287"/>
                </a:moveTo>
                <a:lnTo>
                  <a:pt x="1304526" y="5127013"/>
                </a:lnTo>
                <a:lnTo>
                  <a:pt x="887356" y="5127013"/>
                </a:lnTo>
                <a:lnTo>
                  <a:pt x="887356" y="4717287"/>
                </a:lnTo>
                <a:lnTo>
                  <a:pt x="1304526" y="4717287"/>
                </a:lnTo>
                <a:close/>
                <a:moveTo>
                  <a:pt x="1304526" y="5144553"/>
                </a:moveTo>
                <a:lnTo>
                  <a:pt x="1304526" y="5554279"/>
                </a:lnTo>
                <a:lnTo>
                  <a:pt x="887356" y="5554279"/>
                </a:lnTo>
                <a:lnTo>
                  <a:pt x="887356" y="5144553"/>
                </a:lnTo>
                <a:lnTo>
                  <a:pt x="1304526" y="5144553"/>
                </a:lnTo>
                <a:close/>
                <a:moveTo>
                  <a:pt x="1304526" y="5571819"/>
                </a:moveTo>
                <a:lnTo>
                  <a:pt x="1304526" y="5981544"/>
                </a:lnTo>
                <a:lnTo>
                  <a:pt x="887356" y="5981544"/>
                </a:lnTo>
                <a:lnTo>
                  <a:pt x="887356" y="5571819"/>
                </a:lnTo>
                <a:lnTo>
                  <a:pt x="1304526" y="5571819"/>
                </a:lnTo>
                <a:close/>
                <a:moveTo>
                  <a:pt x="1322198" y="5571819"/>
                </a:moveTo>
                <a:lnTo>
                  <a:pt x="1739190" y="5571819"/>
                </a:lnTo>
                <a:lnTo>
                  <a:pt x="1739190" y="5981544"/>
                </a:lnTo>
                <a:lnTo>
                  <a:pt x="1322198" y="5981544"/>
                </a:lnTo>
                <a:lnTo>
                  <a:pt x="1322198" y="5571819"/>
                </a:lnTo>
                <a:close/>
                <a:moveTo>
                  <a:pt x="1757040" y="5571819"/>
                </a:moveTo>
                <a:lnTo>
                  <a:pt x="2174210" y="5571819"/>
                </a:lnTo>
                <a:lnTo>
                  <a:pt x="2174210" y="5981544"/>
                </a:lnTo>
                <a:lnTo>
                  <a:pt x="1757040" y="5981544"/>
                </a:lnTo>
                <a:lnTo>
                  <a:pt x="1757040" y="5571819"/>
                </a:lnTo>
                <a:close/>
                <a:moveTo>
                  <a:pt x="2191883" y="5571819"/>
                </a:moveTo>
                <a:lnTo>
                  <a:pt x="2608874" y="5571819"/>
                </a:lnTo>
                <a:lnTo>
                  <a:pt x="2608874" y="5981544"/>
                </a:lnTo>
                <a:lnTo>
                  <a:pt x="2191883" y="5981544"/>
                </a:lnTo>
                <a:lnTo>
                  <a:pt x="2191883" y="5571819"/>
                </a:lnTo>
                <a:close/>
                <a:moveTo>
                  <a:pt x="2626724" y="5571819"/>
                </a:moveTo>
                <a:lnTo>
                  <a:pt x="3043716" y="5571819"/>
                </a:lnTo>
                <a:lnTo>
                  <a:pt x="3043716" y="5981544"/>
                </a:lnTo>
                <a:lnTo>
                  <a:pt x="2626724" y="5981544"/>
                </a:lnTo>
                <a:lnTo>
                  <a:pt x="2626724" y="5571819"/>
                </a:lnTo>
                <a:close/>
                <a:moveTo>
                  <a:pt x="3061567" y="5571819"/>
                </a:moveTo>
                <a:lnTo>
                  <a:pt x="3478737" y="5571819"/>
                </a:lnTo>
                <a:lnTo>
                  <a:pt x="3478737" y="5981544"/>
                </a:lnTo>
                <a:lnTo>
                  <a:pt x="3061567" y="5981544"/>
                </a:lnTo>
                <a:lnTo>
                  <a:pt x="3061567" y="5571819"/>
                </a:lnTo>
                <a:close/>
                <a:moveTo>
                  <a:pt x="3496409" y="5571819"/>
                </a:moveTo>
                <a:lnTo>
                  <a:pt x="3913400" y="5571819"/>
                </a:lnTo>
                <a:lnTo>
                  <a:pt x="3913400" y="5981544"/>
                </a:lnTo>
                <a:lnTo>
                  <a:pt x="3496409" y="5981544"/>
                </a:lnTo>
                <a:lnTo>
                  <a:pt x="3496409" y="5571819"/>
                </a:lnTo>
                <a:close/>
                <a:moveTo>
                  <a:pt x="3931251" y="5571819"/>
                </a:moveTo>
                <a:lnTo>
                  <a:pt x="4348421" y="5571819"/>
                </a:lnTo>
                <a:lnTo>
                  <a:pt x="4348421" y="5981544"/>
                </a:lnTo>
                <a:lnTo>
                  <a:pt x="3931251" y="5981544"/>
                </a:lnTo>
                <a:lnTo>
                  <a:pt x="3931251" y="5571819"/>
                </a:lnTo>
                <a:close/>
                <a:moveTo>
                  <a:pt x="4366093" y="5571819"/>
                </a:moveTo>
                <a:lnTo>
                  <a:pt x="4783085" y="5571819"/>
                </a:lnTo>
                <a:lnTo>
                  <a:pt x="4783085" y="5981544"/>
                </a:lnTo>
                <a:lnTo>
                  <a:pt x="4366093" y="5981544"/>
                </a:lnTo>
                <a:lnTo>
                  <a:pt x="4366093" y="5571819"/>
                </a:lnTo>
                <a:close/>
                <a:moveTo>
                  <a:pt x="4800756" y="5571819"/>
                </a:moveTo>
                <a:lnTo>
                  <a:pt x="5217748" y="5571819"/>
                </a:lnTo>
                <a:lnTo>
                  <a:pt x="5217748" y="5981544"/>
                </a:lnTo>
                <a:lnTo>
                  <a:pt x="4800756" y="5981544"/>
                </a:lnTo>
                <a:lnTo>
                  <a:pt x="4800756" y="5571819"/>
                </a:lnTo>
                <a:close/>
                <a:moveTo>
                  <a:pt x="5235598" y="5571819"/>
                </a:moveTo>
                <a:lnTo>
                  <a:pt x="5652769" y="5571819"/>
                </a:lnTo>
                <a:lnTo>
                  <a:pt x="5652769" y="5981544"/>
                </a:lnTo>
                <a:lnTo>
                  <a:pt x="5235598" y="5981544"/>
                </a:lnTo>
                <a:lnTo>
                  <a:pt x="5235598" y="5571819"/>
                </a:lnTo>
                <a:close/>
                <a:moveTo>
                  <a:pt x="5670441" y="5571819"/>
                </a:moveTo>
                <a:lnTo>
                  <a:pt x="6087432" y="5571819"/>
                </a:lnTo>
                <a:lnTo>
                  <a:pt x="6087432" y="5981544"/>
                </a:lnTo>
                <a:lnTo>
                  <a:pt x="5670441" y="5981544"/>
                </a:lnTo>
                <a:lnTo>
                  <a:pt x="5670441" y="5571819"/>
                </a:lnTo>
                <a:close/>
                <a:moveTo>
                  <a:pt x="6105282" y="5571819"/>
                </a:moveTo>
                <a:lnTo>
                  <a:pt x="6522453" y="5571819"/>
                </a:lnTo>
                <a:lnTo>
                  <a:pt x="6522453" y="5981544"/>
                </a:lnTo>
                <a:lnTo>
                  <a:pt x="6105282" y="5981544"/>
                </a:lnTo>
                <a:lnTo>
                  <a:pt x="6105282" y="5571819"/>
                </a:lnTo>
                <a:close/>
                <a:moveTo>
                  <a:pt x="6540125" y="5571819"/>
                </a:moveTo>
                <a:lnTo>
                  <a:pt x="6957116" y="5571819"/>
                </a:lnTo>
                <a:lnTo>
                  <a:pt x="6957116" y="5981544"/>
                </a:lnTo>
                <a:lnTo>
                  <a:pt x="6540125" y="5981544"/>
                </a:lnTo>
                <a:lnTo>
                  <a:pt x="6540125" y="5571819"/>
                </a:lnTo>
                <a:close/>
                <a:moveTo>
                  <a:pt x="6974967" y="5571819"/>
                </a:moveTo>
                <a:lnTo>
                  <a:pt x="7391958" y="5571819"/>
                </a:lnTo>
                <a:lnTo>
                  <a:pt x="7391958" y="5981544"/>
                </a:lnTo>
                <a:lnTo>
                  <a:pt x="6974967" y="5981544"/>
                </a:lnTo>
                <a:lnTo>
                  <a:pt x="6974967" y="5571819"/>
                </a:lnTo>
                <a:close/>
                <a:moveTo>
                  <a:pt x="7409809" y="5571819"/>
                </a:moveTo>
                <a:lnTo>
                  <a:pt x="7826979" y="5571819"/>
                </a:lnTo>
                <a:lnTo>
                  <a:pt x="7826979" y="5981544"/>
                </a:lnTo>
                <a:lnTo>
                  <a:pt x="7409809" y="5981544"/>
                </a:lnTo>
                <a:lnTo>
                  <a:pt x="7409809" y="5571819"/>
                </a:lnTo>
                <a:close/>
                <a:moveTo>
                  <a:pt x="7844651" y="5571819"/>
                </a:moveTo>
                <a:lnTo>
                  <a:pt x="8261642" y="5571819"/>
                </a:lnTo>
                <a:lnTo>
                  <a:pt x="8261642" y="5981544"/>
                </a:lnTo>
                <a:lnTo>
                  <a:pt x="7844651" y="5981544"/>
                </a:lnTo>
                <a:lnTo>
                  <a:pt x="7844651" y="5571819"/>
                </a:lnTo>
                <a:close/>
                <a:moveTo>
                  <a:pt x="8279493" y="5571819"/>
                </a:moveTo>
                <a:lnTo>
                  <a:pt x="8696663" y="5571819"/>
                </a:lnTo>
                <a:lnTo>
                  <a:pt x="8696663" y="5981544"/>
                </a:lnTo>
                <a:lnTo>
                  <a:pt x="8279493" y="5981544"/>
                </a:lnTo>
                <a:lnTo>
                  <a:pt x="8279493" y="5571819"/>
                </a:lnTo>
                <a:close/>
                <a:moveTo>
                  <a:pt x="8714335" y="5571819"/>
                </a:moveTo>
                <a:lnTo>
                  <a:pt x="9131326" y="5571819"/>
                </a:lnTo>
                <a:lnTo>
                  <a:pt x="9131326" y="5981544"/>
                </a:lnTo>
                <a:lnTo>
                  <a:pt x="8714335" y="5981544"/>
                </a:lnTo>
                <a:lnTo>
                  <a:pt x="8714335" y="5571819"/>
                </a:lnTo>
                <a:close/>
                <a:moveTo>
                  <a:pt x="9148999" y="5571819"/>
                </a:moveTo>
                <a:lnTo>
                  <a:pt x="9565990" y="5571819"/>
                </a:lnTo>
                <a:lnTo>
                  <a:pt x="9565990" y="5981544"/>
                </a:lnTo>
                <a:lnTo>
                  <a:pt x="9148999" y="5981544"/>
                </a:lnTo>
                <a:lnTo>
                  <a:pt x="9148999" y="5571819"/>
                </a:lnTo>
                <a:close/>
                <a:moveTo>
                  <a:pt x="9583840" y="5571819"/>
                </a:moveTo>
                <a:lnTo>
                  <a:pt x="10001010" y="5571819"/>
                </a:lnTo>
                <a:lnTo>
                  <a:pt x="10001010" y="5981544"/>
                </a:lnTo>
                <a:lnTo>
                  <a:pt x="9583840" y="5981544"/>
                </a:lnTo>
                <a:lnTo>
                  <a:pt x="9583840" y="5571819"/>
                </a:lnTo>
                <a:close/>
                <a:moveTo>
                  <a:pt x="10018682" y="5571819"/>
                </a:moveTo>
                <a:lnTo>
                  <a:pt x="10435673" y="5571819"/>
                </a:lnTo>
                <a:lnTo>
                  <a:pt x="10435673" y="5981544"/>
                </a:lnTo>
                <a:lnTo>
                  <a:pt x="10018682" y="5981544"/>
                </a:lnTo>
                <a:lnTo>
                  <a:pt x="10018682" y="5571819"/>
                </a:lnTo>
                <a:close/>
                <a:moveTo>
                  <a:pt x="10453524" y="5571819"/>
                </a:moveTo>
                <a:lnTo>
                  <a:pt x="10870694" y="5571819"/>
                </a:lnTo>
                <a:lnTo>
                  <a:pt x="10870694" y="5981544"/>
                </a:lnTo>
                <a:lnTo>
                  <a:pt x="10453524" y="5981544"/>
                </a:lnTo>
                <a:lnTo>
                  <a:pt x="10453524" y="5571819"/>
                </a:lnTo>
                <a:close/>
                <a:moveTo>
                  <a:pt x="10888366" y="5571819"/>
                </a:moveTo>
                <a:lnTo>
                  <a:pt x="11305358" y="5571819"/>
                </a:lnTo>
                <a:lnTo>
                  <a:pt x="11305358" y="5981544"/>
                </a:lnTo>
                <a:lnTo>
                  <a:pt x="10888366" y="5981544"/>
                </a:lnTo>
                <a:lnTo>
                  <a:pt x="10888366" y="5571819"/>
                </a:lnTo>
                <a:close/>
                <a:moveTo>
                  <a:pt x="10888366" y="5554279"/>
                </a:moveTo>
                <a:lnTo>
                  <a:pt x="10888366" y="5144553"/>
                </a:lnTo>
                <a:lnTo>
                  <a:pt x="11305358" y="5144553"/>
                </a:lnTo>
                <a:lnTo>
                  <a:pt x="11305358" y="5554279"/>
                </a:lnTo>
                <a:lnTo>
                  <a:pt x="10888366" y="5554279"/>
                </a:lnTo>
                <a:close/>
                <a:moveTo>
                  <a:pt x="10888366" y="5127013"/>
                </a:moveTo>
                <a:lnTo>
                  <a:pt x="10888366" y="4717287"/>
                </a:lnTo>
                <a:lnTo>
                  <a:pt x="11305358" y="4717287"/>
                </a:lnTo>
                <a:lnTo>
                  <a:pt x="11305358" y="5127013"/>
                </a:lnTo>
                <a:lnTo>
                  <a:pt x="10888366" y="5127013"/>
                </a:lnTo>
                <a:close/>
                <a:moveTo>
                  <a:pt x="10888366" y="4699748"/>
                </a:moveTo>
                <a:lnTo>
                  <a:pt x="10888366" y="4290021"/>
                </a:lnTo>
                <a:lnTo>
                  <a:pt x="11305358" y="4290021"/>
                </a:lnTo>
                <a:lnTo>
                  <a:pt x="11305358" y="4699748"/>
                </a:lnTo>
                <a:lnTo>
                  <a:pt x="10888366" y="4699748"/>
                </a:lnTo>
                <a:close/>
                <a:moveTo>
                  <a:pt x="10888366" y="4272482"/>
                </a:moveTo>
                <a:lnTo>
                  <a:pt x="10888366" y="3862755"/>
                </a:lnTo>
                <a:lnTo>
                  <a:pt x="11305358" y="3862755"/>
                </a:lnTo>
                <a:lnTo>
                  <a:pt x="11305358" y="4272482"/>
                </a:lnTo>
                <a:lnTo>
                  <a:pt x="10888366" y="4272482"/>
                </a:lnTo>
                <a:close/>
                <a:moveTo>
                  <a:pt x="10888366" y="3845216"/>
                </a:moveTo>
                <a:lnTo>
                  <a:pt x="10888366" y="3435490"/>
                </a:lnTo>
                <a:lnTo>
                  <a:pt x="11305358" y="3435490"/>
                </a:lnTo>
                <a:lnTo>
                  <a:pt x="11305358" y="3845216"/>
                </a:lnTo>
                <a:lnTo>
                  <a:pt x="10888366" y="3845216"/>
                </a:lnTo>
                <a:close/>
                <a:moveTo>
                  <a:pt x="10888366" y="3417950"/>
                </a:moveTo>
                <a:lnTo>
                  <a:pt x="10888366" y="3008224"/>
                </a:lnTo>
                <a:lnTo>
                  <a:pt x="11305358" y="3008224"/>
                </a:lnTo>
                <a:lnTo>
                  <a:pt x="11305358" y="3417950"/>
                </a:lnTo>
                <a:lnTo>
                  <a:pt x="10888366" y="3417950"/>
                </a:lnTo>
                <a:close/>
                <a:moveTo>
                  <a:pt x="10888366" y="2990684"/>
                </a:moveTo>
                <a:lnTo>
                  <a:pt x="10888366" y="2580958"/>
                </a:lnTo>
                <a:lnTo>
                  <a:pt x="11305358" y="2580958"/>
                </a:lnTo>
                <a:lnTo>
                  <a:pt x="11305358" y="2990684"/>
                </a:lnTo>
                <a:lnTo>
                  <a:pt x="10888366" y="2990684"/>
                </a:lnTo>
                <a:close/>
                <a:moveTo>
                  <a:pt x="10888366" y="2563419"/>
                </a:moveTo>
                <a:lnTo>
                  <a:pt x="10888366" y="2153868"/>
                </a:lnTo>
                <a:lnTo>
                  <a:pt x="11305358" y="2153868"/>
                </a:lnTo>
                <a:lnTo>
                  <a:pt x="11305358" y="2563594"/>
                </a:lnTo>
                <a:lnTo>
                  <a:pt x="10888366" y="2563594"/>
                </a:lnTo>
                <a:close/>
                <a:moveTo>
                  <a:pt x="10888366" y="2136329"/>
                </a:moveTo>
                <a:lnTo>
                  <a:pt x="10888366" y="1726602"/>
                </a:lnTo>
                <a:lnTo>
                  <a:pt x="11305358" y="1726602"/>
                </a:lnTo>
                <a:lnTo>
                  <a:pt x="11305358" y="2136329"/>
                </a:lnTo>
                <a:lnTo>
                  <a:pt x="10888366" y="2136329"/>
                </a:lnTo>
                <a:close/>
                <a:moveTo>
                  <a:pt x="10888366" y="1709063"/>
                </a:moveTo>
                <a:lnTo>
                  <a:pt x="10888366" y="1299337"/>
                </a:lnTo>
                <a:lnTo>
                  <a:pt x="11305358" y="1299337"/>
                </a:lnTo>
                <a:lnTo>
                  <a:pt x="11305358" y="1709063"/>
                </a:lnTo>
                <a:lnTo>
                  <a:pt x="10888366" y="1709063"/>
                </a:lnTo>
                <a:close/>
                <a:moveTo>
                  <a:pt x="10888366" y="1281797"/>
                </a:moveTo>
                <a:lnTo>
                  <a:pt x="10888366" y="872071"/>
                </a:lnTo>
                <a:lnTo>
                  <a:pt x="11305358" y="872071"/>
                </a:lnTo>
                <a:lnTo>
                  <a:pt x="11305358" y="1281797"/>
                </a:lnTo>
                <a:lnTo>
                  <a:pt x="10888366" y="1281797"/>
                </a:lnTo>
                <a:close/>
                <a:moveTo>
                  <a:pt x="10888366" y="854531"/>
                </a:moveTo>
                <a:lnTo>
                  <a:pt x="10888366" y="444805"/>
                </a:lnTo>
                <a:lnTo>
                  <a:pt x="11305358" y="444805"/>
                </a:lnTo>
                <a:lnTo>
                  <a:pt x="11305358" y="854531"/>
                </a:lnTo>
                <a:lnTo>
                  <a:pt x="10888366" y="854531"/>
                </a:lnTo>
                <a:close/>
                <a:moveTo>
                  <a:pt x="10870694" y="854531"/>
                </a:moveTo>
                <a:lnTo>
                  <a:pt x="10453524" y="854531"/>
                </a:lnTo>
                <a:lnTo>
                  <a:pt x="10453524" y="444805"/>
                </a:lnTo>
                <a:lnTo>
                  <a:pt x="10870694" y="444805"/>
                </a:lnTo>
                <a:lnTo>
                  <a:pt x="10870694" y="854531"/>
                </a:lnTo>
                <a:close/>
                <a:moveTo>
                  <a:pt x="10435852" y="854531"/>
                </a:moveTo>
                <a:lnTo>
                  <a:pt x="10018861" y="854531"/>
                </a:lnTo>
                <a:lnTo>
                  <a:pt x="10018861" y="444805"/>
                </a:lnTo>
                <a:lnTo>
                  <a:pt x="10435852" y="444805"/>
                </a:lnTo>
                <a:lnTo>
                  <a:pt x="10435852" y="854531"/>
                </a:lnTo>
                <a:close/>
                <a:moveTo>
                  <a:pt x="10001010" y="854531"/>
                </a:moveTo>
                <a:lnTo>
                  <a:pt x="9583840" y="854531"/>
                </a:lnTo>
                <a:lnTo>
                  <a:pt x="9583840" y="444805"/>
                </a:lnTo>
                <a:lnTo>
                  <a:pt x="10001010" y="444805"/>
                </a:lnTo>
                <a:lnTo>
                  <a:pt x="10001010" y="854531"/>
                </a:lnTo>
                <a:close/>
                <a:moveTo>
                  <a:pt x="9566169" y="854531"/>
                </a:moveTo>
                <a:lnTo>
                  <a:pt x="9149176" y="854531"/>
                </a:lnTo>
                <a:lnTo>
                  <a:pt x="9149176" y="444805"/>
                </a:lnTo>
                <a:lnTo>
                  <a:pt x="9566169" y="444805"/>
                </a:lnTo>
                <a:lnTo>
                  <a:pt x="9566169" y="854531"/>
                </a:lnTo>
                <a:close/>
                <a:moveTo>
                  <a:pt x="9131326" y="854531"/>
                </a:moveTo>
                <a:lnTo>
                  <a:pt x="8714335" y="854531"/>
                </a:lnTo>
                <a:lnTo>
                  <a:pt x="8714335" y="444805"/>
                </a:lnTo>
                <a:lnTo>
                  <a:pt x="9131326" y="444805"/>
                </a:lnTo>
                <a:lnTo>
                  <a:pt x="9131326" y="854531"/>
                </a:lnTo>
                <a:close/>
                <a:moveTo>
                  <a:pt x="8696484" y="854531"/>
                </a:moveTo>
                <a:lnTo>
                  <a:pt x="8279314" y="854531"/>
                </a:lnTo>
                <a:lnTo>
                  <a:pt x="8279314" y="444805"/>
                </a:lnTo>
                <a:lnTo>
                  <a:pt x="8696484" y="444805"/>
                </a:lnTo>
                <a:lnTo>
                  <a:pt x="8696484" y="854531"/>
                </a:lnTo>
                <a:close/>
                <a:moveTo>
                  <a:pt x="8261642" y="854531"/>
                </a:moveTo>
                <a:lnTo>
                  <a:pt x="7844651" y="854531"/>
                </a:lnTo>
                <a:lnTo>
                  <a:pt x="7844651" y="444805"/>
                </a:lnTo>
                <a:lnTo>
                  <a:pt x="8261642" y="444805"/>
                </a:lnTo>
                <a:lnTo>
                  <a:pt x="8261642" y="854531"/>
                </a:lnTo>
                <a:close/>
                <a:moveTo>
                  <a:pt x="7826800" y="854531"/>
                </a:moveTo>
                <a:lnTo>
                  <a:pt x="7409809" y="854531"/>
                </a:lnTo>
                <a:lnTo>
                  <a:pt x="7409809" y="444805"/>
                </a:lnTo>
                <a:lnTo>
                  <a:pt x="7826979" y="444805"/>
                </a:lnTo>
                <a:lnTo>
                  <a:pt x="7826979" y="854531"/>
                </a:lnTo>
                <a:close/>
                <a:moveTo>
                  <a:pt x="7391958" y="854531"/>
                </a:moveTo>
                <a:lnTo>
                  <a:pt x="6974967" y="854531"/>
                </a:lnTo>
                <a:lnTo>
                  <a:pt x="6974967" y="444805"/>
                </a:lnTo>
                <a:lnTo>
                  <a:pt x="7391958" y="444805"/>
                </a:lnTo>
                <a:lnTo>
                  <a:pt x="7391958" y="854531"/>
                </a:lnTo>
                <a:close/>
                <a:moveTo>
                  <a:pt x="6957295" y="854531"/>
                </a:moveTo>
                <a:lnTo>
                  <a:pt x="6540303" y="854531"/>
                </a:lnTo>
                <a:lnTo>
                  <a:pt x="6540303" y="444805"/>
                </a:lnTo>
                <a:lnTo>
                  <a:pt x="6957295" y="444805"/>
                </a:lnTo>
                <a:lnTo>
                  <a:pt x="6957295" y="854531"/>
                </a:lnTo>
                <a:close/>
                <a:moveTo>
                  <a:pt x="6522453" y="854531"/>
                </a:moveTo>
                <a:lnTo>
                  <a:pt x="6105282" y="854531"/>
                </a:lnTo>
                <a:lnTo>
                  <a:pt x="6105282" y="444805"/>
                </a:lnTo>
                <a:lnTo>
                  <a:pt x="6522453" y="444805"/>
                </a:lnTo>
                <a:lnTo>
                  <a:pt x="6522453" y="854531"/>
                </a:lnTo>
                <a:close/>
                <a:moveTo>
                  <a:pt x="6087610" y="854531"/>
                </a:moveTo>
                <a:lnTo>
                  <a:pt x="5670619" y="854531"/>
                </a:lnTo>
                <a:lnTo>
                  <a:pt x="5670619" y="444805"/>
                </a:lnTo>
                <a:lnTo>
                  <a:pt x="6087610" y="444805"/>
                </a:lnTo>
                <a:lnTo>
                  <a:pt x="6087610" y="854531"/>
                </a:lnTo>
                <a:close/>
                <a:moveTo>
                  <a:pt x="5652769" y="854531"/>
                </a:moveTo>
                <a:lnTo>
                  <a:pt x="5235598" y="854531"/>
                </a:lnTo>
                <a:lnTo>
                  <a:pt x="5235598" y="444805"/>
                </a:lnTo>
                <a:lnTo>
                  <a:pt x="5652769" y="444805"/>
                </a:lnTo>
                <a:lnTo>
                  <a:pt x="5652769" y="854531"/>
                </a:lnTo>
                <a:close/>
                <a:moveTo>
                  <a:pt x="5217926" y="854531"/>
                </a:moveTo>
                <a:lnTo>
                  <a:pt x="4800935" y="854531"/>
                </a:lnTo>
                <a:lnTo>
                  <a:pt x="4800935" y="444805"/>
                </a:lnTo>
                <a:lnTo>
                  <a:pt x="5217926" y="444805"/>
                </a:lnTo>
                <a:lnTo>
                  <a:pt x="5217926" y="854531"/>
                </a:lnTo>
                <a:close/>
                <a:moveTo>
                  <a:pt x="4783085" y="854531"/>
                </a:moveTo>
                <a:lnTo>
                  <a:pt x="4366093" y="854531"/>
                </a:lnTo>
                <a:lnTo>
                  <a:pt x="4366093" y="444805"/>
                </a:lnTo>
                <a:lnTo>
                  <a:pt x="4783085" y="444805"/>
                </a:lnTo>
                <a:lnTo>
                  <a:pt x="4783085" y="854531"/>
                </a:lnTo>
                <a:close/>
                <a:moveTo>
                  <a:pt x="4348242" y="854531"/>
                </a:moveTo>
                <a:lnTo>
                  <a:pt x="3931072" y="854531"/>
                </a:lnTo>
                <a:lnTo>
                  <a:pt x="3931072" y="444805"/>
                </a:lnTo>
                <a:lnTo>
                  <a:pt x="4348242" y="444805"/>
                </a:lnTo>
                <a:lnTo>
                  <a:pt x="4348242" y="854531"/>
                </a:lnTo>
                <a:close/>
                <a:moveTo>
                  <a:pt x="3913400" y="854531"/>
                </a:moveTo>
                <a:lnTo>
                  <a:pt x="3496409" y="854531"/>
                </a:lnTo>
                <a:lnTo>
                  <a:pt x="3496409" y="444805"/>
                </a:lnTo>
                <a:lnTo>
                  <a:pt x="3913400" y="444805"/>
                </a:lnTo>
                <a:lnTo>
                  <a:pt x="3913400" y="854531"/>
                </a:lnTo>
                <a:close/>
                <a:moveTo>
                  <a:pt x="3478558" y="854531"/>
                </a:moveTo>
                <a:lnTo>
                  <a:pt x="3061388" y="854531"/>
                </a:lnTo>
                <a:lnTo>
                  <a:pt x="3061388" y="444805"/>
                </a:lnTo>
                <a:lnTo>
                  <a:pt x="3478558" y="444805"/>
                </a:lnTo>
                <a:lnTo>
                  <a:pt x="3478558" y="854531"/>
                </a:lnTo>
                <a:close/>
                <a:moveTo>
                  <a:pt x="3043716" y="854531"/>
                </a:moveTo>
                <a:lnTo>
                  <a:pt x="2626724" y="854531"/>
                </a:lnTo>
                <a:lnTo>
                  <a:pt x="2626724" y="444805"/>
                </a:lnTo>
                <a:lnTo>
                  <a:pt x="3043716" y="444805"/>
                </a:lnTo>
                <a:lnTo>
                  <a:pt x="3043716" y="854531"/>
                </a:lnTo>
                <a:close/>
                <a:moveTo>
                  <a:pt x="2608874" y="854531"/>
                </a:moveTo>
                <a:lnTo>
                  <a:pt x="2191883" y="854531"/>
                </a:lnTo>
                <a:lnTo>
                  <a:pt x="2191883" y="444805"/>
                </a:lnTo>
                <a:lnTo>
                  <a:pt x="2608874" y="444805"/>
                </a:lnTo>
                <a:lnTo>
                  <a:pt x="2608874" y="854531"/>
                </a:lnTo>
                <a:close/>
                <a:moveTo>
                  <a:pt x="2174210" y="854531"/>
                </a:moveTo>
                <a:lnTo>
                  <a:pt x="1757040" y="854531"/>
                </a:lnTo>
                <a:lnTo>
                  <a:pt x="1757040" y="444805"/>
                </a:lnTo>
                <a:lnTo>
                  <a:pt x="2174210" y="444805"/>
                </a:lnTo>
                <a:lnTo>
                  <a:pt x="2174210" y="854531"/>
                </a:lnTo>
                <a:close/>
                <a:moveTo>
                  <a:pt x="1739368" y="854531"/>
                </a:moveTo>
                <a:lnTo>
                  <a:pt x="1322198" y="854531"/>
                </a:lnTo>
                <a:lnTo>
                  <a:pt x="1322198" y="444805"/>
                </a:lnTo>
                <a:lnTo>
                  <a:pt x="1739190" y="444805"/>
                </a:lnTo>
                <a:lnTo>
                  <a:pt x="1739190" y="854531"/>
                </a:lnTo>
                <a:close/>
                <a:moveTo>
                  <a:pt x="1304526" y="854531"/>
                </a:moveTo>
                <a:lnTo>
                  <a:pt x="887356" y="854531"/>
                </a:lnTo>
                <a:lnTo>
                  <a:pt x="887356" y="444805"/>
                </a:lnTo>
                <a:lnTo>
                  <a:pt x="1304526" y="444805"/>
                </a:lnTo>
                <a:lnTo>
                  <a:pt x="1304526" y="854531"/>
                </a:lnTo>
                <a:close/>
                <a:moveTo>
                  <a:pt x="869684" y="854531"/>
                </a:moveTo>
                <a:lnTo>
                  <a:pt x="452514" y="854531"/>
                </a:lnTo>
                <a:lnTo>
                  <a:pt x="452514" y="444805"/>
                </a:lnTo>
                <a:lnTo>
                  <a:pt x="869506" y="444805"/>
                </a:lnTo>
                <a:lnTo>
                  <a:pt x="869506" y="854531"/>
                </a:lnTo>
                <a:close/>
                <a:moveTo>
                  <a:pt x="869684" y="872071"/>
                </a:moveTo>
                <a:lnTo>
                  <a:pt x="869684" y="1281797"/>
                </a:lnTo>
                <a:lnTo>
                  <a:pt x="452514" y="1281797"/>
                </a:lnTo>
                <a:lnTo>
                  <a:pt x="452514" y="872071"/>
                </a:lnTo>
                <a:lnTo>
                  <a:pt x="869684" y="872071"/>
                </a:lnTo>
                <a:close/>
                <a:moveTo>
                  <a:pt x="869684" y="1299337"/>
                </a:moveTo>
                <a:lnTo>
                  <a:pt x="869684" y="1709063"/>
                </a:lnTo>
                <a:lnTo>
                  <a:pt x="452514" y="1709063"/>
                </a:lnTo>
                <a:lnTo>
                  <a:pt x="452514" y="1299337"/>
                </a:lnTo>
                <a:lnTo>
                  <a:pt x="869684" y="1299337"/>
                </a:lnTo>
                <a:close/>
                <a:moveTo>
                  <a:pt x="869684" y="1726602"/>
                </a:moveTo>
                <a:lnTo>
                  <a:pt x="869684" y="2136329"/>
                </a:lnTo>
                <a:lnTo>
                  <a:pt x="452514" y="2136329"/>
                </a:lnTo>
                <a:lnTo>
                  <a:pt x="452514" y="1726602"/>
                </a:lnTo>
                <a:lnTo>
                  <a:pt x="869684" y="1726602"/>
                </a:lnTo>
                <a:close/>
                <a:moveTo>
                  <a:pt x="869684" y="2153868"/>
                </a:moveTo>
                <a:lnTo>
                  <a:pt x="869684" y="2563594"/>
                </a:lnTo>
                <a:lnTo>
                  <a:pt x="452514" y="2563594"/>
                </a:lnTo>
                <a:lnTo>
                  <a:pt x="452514" y="2153868"/>
                </a:lnTo>
                <a:lnTo>
                  <a:pt x="869684" y="2153868"/>
                </a:lnTo>
                <a:close/>
                <a:moveTo>
                  <a:pt x="869684" y="2580958"/>
                </a:moveTo>
                <a:lnTo>
                  <a:pt x="869684" y="2990684"/>
                </a:lnTo>
                <a:lnTo>
                  <a:pt x="452514" y="2990684"/>
                </a:lnTo>
                <a:lnTo>
                  <a:pt x="452514" y="2580958"/>
                </a:lnTo>
                <a:lnTo>
                  <a:pt x="869684" y="2580958"/>
                </a:lnTo>
                <a:close/>
                <a:moveTo>
                  <a:pt x="869684" y="3008224"/>
                </a:moveTo>
                <a:lnTo>
                  <a:pt x="869684" y="3417950"/>
                </a:lnTo>
                <a:lnTo>
                  <a:pt x="452514" y="3417950"/>
                </a:lnTo>
                <a:lnTo>
                  <a:pt x="452514" y="3008224"/>
                </a:lnTo>
                <a:lnTo>
                  <a:pt x="869684" y="3008224"/>
                </a:lnTo>
                <a:close/>
                <a:moveTo>
                  <a:pt x="869684" y="3435490"/>
                </a:moveTo>
                <a:lnTo>
                  <a:pt x="869684" y="3845216"/>
                </a:lnTo>
                <a:lnTo>
                  <a:pt x="452514" y="3845216"/>
                </a:lnTo>
                <a:lnTo>
                  <a:pt x="452514" y="3435490"/>
                </a:lnTo>
                <a:lnTo>
                  <a:pt x="869684" y="3435490"/>
                </a:lnTo>
                <a:close/>
                <a:moveTo>
                  <a:pt x="869684" y="3862755"/>
                </a:moveTo>
                <a:lnTo>
                  <a:pt x="869684" y="4272482"/>
                </a:lnTo>
                <a:lnTo>
                  <a:pt x="452514" y="4272482"/>
                </a:lnTo>
                <a:lnTo>
                  <a:pt x="452514" y="3862755"/>
                </a:lnTo>
                <a:lnTo>
                  <a:pt x="869684" y="3862755"/>
                </a:lnTo>
                <a:close/>
                <a:moveTo>
                  <a:pt x="869684" y="4290021"/>
                </a:moveTo>
                <a:lnTo>
                  <a:pt x="869684" y="4699748"/>
                </a:lnTo>
                <a:lnTo>
                  <a:pt x="452514" y="4699748"/>
                </a:lnTo>
                <a:lnTo>
                  <a:pt x="452514" y="4290021"/>
                </a:lnTo>
                <a:lnTo>
                  <a:pt x="869684" y="4290021"/>
                </a:lnTo>
                <a:close/>
                <a:moveTo>
                  <a:pt x="869684" y="4717287"/>
                </a:moveTo>
                <a:lnTo>
                  <a:pt x="869684" y="5127013"/>
                </a:lnTo>
                <a:lnTo>
                  <a:pt x="452514" y="5127013"/>
                </a:lnTo>
                <a:lnTo>
                  <a:pt x="452514" y="4717287"/>
                </a:lnTo>
                <a:lnTo>
                  <a:pt x="869684" y="4717287"/>
                </a:lnTo>
                <a:close/>
                <a:moveTo>
                  <a:pt x="869684" y="5144553"/>
                </a:moveTo>
                <a:lnTo>
                  <a:pt x="869684" y="5554279"/>
                </a:lnTo>
                <a:lnTo>
                  <a:pt x="452514" y="5554279"/>
                </a:lnTo>
                <a:lnTo>
                  <a:pt x="452514" y="5144553"/>
                </a:lnTo>
                <a:lnTo>
                  <a:pt x="869684" y="5144553"/>
                </a:lnTo>
                <a:close/>
                <a:moveTo>
                  <a:pt x="869684" y="5571819"/>
                </a:moveTo>
                <a:lnTo>
                  <a:pt x="869684" y="5981544"/>
                </a:lnTo>
                <a:lnTo>
                  <a:pt x="452514" y="5981544"/>
                </a:lnTo>
                <a:lnTo>
                  <a:pt x="452514" y="5571819"/>
                </a:lnTo>
                <a:lnTo>
                  <a:pt x="869684" y="5571819"/>
                </a:lnTo>
                <a:close/>
                <a:moveTo>
                  <a:pt x="869684" y="5999084"/>
                </a:moveTo>
                <a:lnTo>
                  <a:pt x="869684" y="6408810"/>
                </a:lnTo>
                <a:lnTo>
                  <a:pt x="452514" y="6408810"/>
                </a:lnTo>
                <a:lnTo>
                  <a:pt x="452514" y="5999084"/>
                </a:lnTo>
                <a:lnTo>
                  <a:pt x="869684" y="5999084"/>
                </a:lnTo>
                <a:close/>
                <a:moveTo>
                  <a:pt x="887356" y="5999084"/>
                </a:moveTo>
                <a:lnTo>
                  <a:pt x="1304526" y="5999084"/>
                </a:lnTo>
                <a:lnTo>
                  <a:pt x="1304526" y="6408810"/>
                </a:lnTo>
                <a:lnTo>
                  <a:pt x="887356" y="6408810"/>
                </a:lnTo>
                <a:lnTo>
                  <a:pt x="887356" y="5999084"/>
                </a:lnTo>
                <a:close/>
                <a:moveTo>
                  <a:pt x="1322198" y="5999084"/>
                </a:moveTo>
                <a:lnTo>
                  <a:pt x="1739190" y="5999084"/>
                </a:lnTo>
                <a:lnTo>
                  <a:pt x="1739190" y="6408810"/>
                </a:lnTo>
                <a:lnTo>
                  <a:pt x="1322198" y="6408810"/>
                </a:lnTo>
                <a:lnTo>
                  <a:pt x="1322198" y="5999084"/>
                </a:lnTo>
                <a:close/>
                <a:moveTo>
                  <a:pt x="1757040" y="5999084"/>
                </a:moveTo>
                <a:lnTo>
                  <a:pt x="2174210" y="5999084"/>
                </a:lnTo>
                <a:lnTo>
                  <a:pt x="2174210" y="6408810"/>
                </a:lnTo>
                <a:lnTo>
                  <a:pt x="1757040" y="6408810"/>
                </a:lnTo>
                <a:lnTo>
                  <a:pt x="1757040" y="5999084"/>
                </a:lnTo>
                <a:close/>
                <a:moveTo>
                  <a:pt x="2191883" y="5999084"/>
                </a:moveTo>
                <a:lnTo>
                  <a:pt x="2608874" y="5999084"/>
                </a:lnTo>
                <a:lnTo>
                  <a:pt x="2608874" y="6408810"/>
                </a:lnTo>
                <a:lnTo>
                  <a:pt x="2191883" y="6408810"/>
                </a:lnTo>
                <a:lnTo>
                  <a:pt x="2191883" y="5999084"/>
                </a:lnTo>
                <a:close/>
                <a:moveTo>
                  <a:pt x="2626724" y="5999084"/>
                </a:moveTo>
                <a:lnTo>
                  <a:pt x="3043716" y="5999084"/>
                </a:lnTo>
                <a:lnTo>
                  <a:pt x="3043716" y="6408810"/>
                </a:lnTo>
                <a:lnTo>
                  <a:pt x="2626724" y="6408810"/>
                </a:lnTo>
                <a:lnTo>
                  <a:pt x="2626724" y="5999084"/>
                </a:lnTo>
                <a:close/>
                <a:moveTo>
                  <a:pt x="3061567" y="5999084"/>
                </a:moveTo>
                <a:lnTo>
                  <a:pt x="3478737" y="5999084"/>
                </a:lnTo>
                <a:lnTo>
                  <a:pt x="3478737" y="6408810"/>
                </a:lnTo>
                <a:lnTo>
                  <a:pt x="3061567" y="6408810"/>
                </a:lnTo>
                <a:lnTo>
                  <a:pt x="3061567" y="5999084"/>
                </a:lnTo>
                <a:close/>
                <a:moveTo>
                  <a:pt x="3496409" y="5999084"/>
                </a:moveTo>
                <a:lnTo>
                  <a:pt x="3913400" y="5999084"/>
                </a:lnTo>
                <a:lnTo>
                  <a:pt x="3913400" y="6408810"/>
                </a:lnTo>
                <a:lnTo>
                  <a:pt x="3496409" y="6408810"/>
                </a:lnTo>
                <a:lnTo>
                  <a:pt x="3496409" y="5999084"/>
                </a:lnTo>
                <a:close/>
                <a:moveTo>
                  <a:pt x="3931251" y="5999084"/>
                </a:moveTo>
                <a:lnTo>
                  <a:pt x="4348421" y="5999084"/>
                </a:lnTo>
                <a:lnTo>
                  <a:pt x="4348421" y="6408810"/>
                </a:lnTo>
                <a:lnTo>
                  <a:pt x="3931251" y="6408810"/>
                </a:lnTo>
                <a:lnTo>
                  <a:pt x="3931251" y="5999084"/>
                </a:lnTo>
                <a:close/>
                <a:moveTo>
                  <a:pt x="4366093" y="5999084"/>
                </a:moveTo>
                <a:lnTo>
                  <a:pt x="4783085" y="5999084"/>
                </a:lnTo>
                <a:lnTo>
                  <a:pt x="4783085" y="6408810"/>
                </a:lnTo>
                <a:lnTo>
                  <a:pt x="4366093" y="6408810"/>
                </a:lnTo>
                <a:lnTo>
                  <a:pt x="4366093" y="5999084"/>
                </a:lnTo>
                <a:close/>
                <a:moveTo>
                  <a:pt x="4800756" y="5999084"/>
                </a:moveTo>
                <a:lnTo>
                  <a:pt x="5217748" y="5999084"/>
                </a:lnTo>
                <a:lnTo>
                  <a:pt x="5217748" y="6408810"/>
                </a:lnTo>
                <a:lnTo>
                  <a:pt x="4800756" y="6408810"/>
                </a:lnTo>
                <a:lnTo>
                  <a:pt x="4800756" y="5999084"/>
                </a:lnTo>
                <a:close/>
                <a:moveTo>
                  <a:pt x="5235598" y="5999084"/>
                </a:moveTo>
                <a:lnTo>
                  <a:pt x="5652769" y="5999084"/>
                </a:lnTo>
                <a:lnTo>
                  <a:pt x="5652769" y="6408810"/>
                </a:lnTo>
                <a:lnTo>
                  <a:pt x="5235598" y="6408810"/>
                </a:lnTo>
                <a:lnTo>
                  <a:pt x="5235598" y="5999084"/>
                </a:lnTo>
                <a:close/>
                <a:moveTo>
                  <a:pt x="5670441" y="5999084"/>
                </a:moveTo>
                <a:lnTo>
                  <a:pt x="6087432" y="5999084"/>
                </a:lnTo>
                <a:lnTo>
                  <a:pt x="6087432" y="6408810"/>
                </a:lnTo>
                <a:lnTo>
                  <a:pt x="5670441" y="6408810"/>
                </a:lnTo>
                <a:lnTo>
                  <a:pt x="5670441" y="5999084"/>
                </a:lnTo>
                <a:close/>
                <a:moveTo>
                  <a:pt x="6105282" y="5999084"/>
                </a:moveTo>
                <a:lnTo>
                  <a:pt x="6522453" y="5999084"/>
                </a:lnTo>
                <a:lnTo>
                  <a:pt x="6522453" y="6408810"/>
                </a:lnTo>
                <a:lnTo>
                  <a:pt x="6105282" y="6408810"/>
                </a:lnTo>
                <a:lnTo>
                  <a:pt x="6105282" y="5999084"/>
                </a:lnTo>
                <a:close/>
                <a:moveTo>
                  <a:pt x="6540125" y="5999084"/>
                </a:moveTo>
                <a:lnTo>
                  <a:pt x="6957116" y="5999084"/>
                </a:lnTo>
                <a:lnTo>
                  <a:pt x="6957116" y="6408810"/>
                </a:lnTo>
                <a:lnTo>
                  <a:pt x="6540125" y="6408810"/>
                </a:lnTo>
                <a:lnTo>
                  <a:pt x="6540125" y="5999084"/>
                </a:lnTo>
                <a:close/>
                <a:moveTo>
                  <a:pt x="6974967" y="5999084"/>
                </a:moveTo>
                <a:lnTo>
                  <a:pt x="7391958" y="5999084"/>
                </a:lnTo>
                <a:lnTo>
                  <a:pt x="7391958" y="6408810"/>
                </a:lnTo>
                <a:lnTo>
                  <a:pt x="6974967" y="6408810"/>
                </a:lnTo>
                <a:lnTo>
                  <a:pt x="6974967" y="5999084"/>
                </a:lnTo>
                <a:close/>
                <a:moveTo>
                  <a:pt x="7409809" y="5999084"/>
                </a:moveTo>
                <a:lnTo>
                  <a:pt x="7826979" y="5999084"/>
                </a:lnTo>
                <a:lnTo>
                  <a:pt x="7826979" y="6408810"/>
                </a:lnTo>
                <a:lnTo>
                  <a:pt x="7409809" y="6408810"/>
                </a:lnTo>
                <a:lnTo>
                  <a:pt x="7409809" y="5999084"/>
                </a:lnTo>
                <a:close/>
                <a:moveTo>
                  <a:pt x="7844651" y="5999084"/>
                </a:moveTo>
                <a:lnTo>
                  <a:pt x="8261642" y="5999084"/>
                </a:lnTo>
                <a:lnTo>
                  <a:pt x="8261642" y="6408810"/>
                </a:lnTo>
                <a:lnTo>
                  <a:pt x="7844651" y="6408810"/>
                </a:lnTo>
                <a:lnTo>
                  <a:pt x="7844651" y="5999084"/>
                </a:lnTo>
                <a:close/>
                <a:moveTo>
                  <a:pt x="8279493" y="5999084"/>
                </a:moveTo>
                <a:lnTo>
                  <a:pt x="8696663" y="5999084"/>
                </a:lnTo>
                <a:lnTo>
                  <a:pt x="8696663" y="6408810"/>
                </a:lnTo>
                <a:lnTo>
                  <a:pt x="8279493" y="6408810"/>
                </a:lnTo>
                <a:lnTo>
                  <a:pt x="8279493" y="5999084"/>
                </a:lnTo>
                <a:close/>
                <a:moveTo>
                  <a:pt x="8714335" y="5999084"/>
                </a:moveTo>
                <a:lnTo>
                  <a:pt x="9131326" y="5999084"/>
                </a:lnTo>
                <a:lnTo>
                  <a:pt x="9131326" y="6408810"/>
                </a:lnTo>
                <a:lnTo>
                  <a:pt x="8714335" y="6408810"/>
                </a:lnTo>
                <a:lnTo>
                  <a:pt x="8714335" y="5999084"/>
                </a:lnTo>
                <a:close/>
                <a:moveTo>
                  <a:pt x="9148999" y="5999084"/>
                </a:moveTo>
                <a:lnTo>
                  <a:pt x="9565990" y="5999084"/>
                </a:lnTo>
                <a:lnTo>
                  <a:pt x="9565990" y="6408810"/>
                </a:lnTo>
                <a:lnTo>
                  <a:pt x="9148999" y="6408810"/>
                </a:lnTo>
                <a:lnTo>
                  <a:pt x="9148999" y="5999084"/>
                </a:lnTo>
                <a:close/>
                <a:moveTo>
                  <a:pt x="9583840" y="5999084"/>
                </a:moveTo>
                <a:lnTo>
                  <a:pt x="10001010" y="5999084"/>
                </a:lnTo>
                <a:lnTo>
                  <a:pt x="10001010" y="6408810"/>
                </a:lnTo>
                <a:lnTo>
                  <a:pt x="9583840" y="6408810"/>
                </a:lnTo>
                <a:lnTo>
                  <a:pt x="9583840" y="5999084"/>
                </a:lnTo>
                <a:close/>
                <a:moveTo>
                  <a:pt x="10018682" y="5999084"/>
                </a:moveTo>
                <a:lnTo>
                  <a:pt x="10435673" y="5999084"/>
                </a:lnTo>
                <a:lnTo>
                  <a:pt x="10435673" y="6408810"/>
                </a:lnTo>
                <a:lnTo>
                  <a:pt x="10018682" y="6408810"/>
                </a:lnTo>
                <a:lnTo>
                  <a:pt x="10018682" y="5999084"/>
                </a:lnTo>
                <a:close/>
                <a:moveTo>
                  <a:pt x="10453524" y="5999084"/>
                </a:moveTo>
                <a:lnTo>
                  <a:pt x="10870694" y="5999084"/>
                </a:lnTo>
                <a:lnTo>
                  <a:pt x="10870694" y="6408810"/>
                </a:lnTo>
                <a:lnTo>
                  <a:pt x="10453524" y="6408810"/>
                </a:lnTo>
                <a:lnTo>
                  <a:pt x="10453524" y="5999084"/>
                </a:lnTo>
                <a:close/>
                <a:moveTo>
                  <a:pt x="10888366" y="5999084"/>
                </a:moveTo>
                <a:lnTo>
                  <a:pt x="11305358" y="5999084"/>
                </a:lnTo>
                <a:lnTo>
                  <a:pt x="11305358" y="6408810"/>
                </a:lnTo>
                <a:lnTo>
                  <a:pt x="10888366" y="6408810"/>
                </a:lnTo>
                <a:lnTo>
                  <a:pt x="10888366" y="5999084"/>
                </a:lnTo>
                <a:close/>
                <a:moveTo>
                  <a:pt x="11323209" y="5999084"/>
                </a:moveTo>
                <a:lnTo>
                  <a:pt x="11740200" y="5999084"/>
                </a:lnTo>
                <a:lnTo>
                  <a:pt x="11740200" y="6408810"/>
                </a:lnTo>
                <a:lnTo>
                  <a:pt x="11323209" y="6408810"/>
                </a:lnTo>
                <a:lnTo>
                  <a:pt x="11323209" y="5999084"/>
                </a:lnTo>
                <a:close/>
                <a:moveTo>
                  <a:pt x="11323209" y="5981544"/>
                </a:moveTo>
                <a:lnTo>
                  <a:pt x="11323209" y="5571819"/>
                </a:lnTo>
                <a:lnTo>
                  <a:pt x="11740200" y="5571819"/>
                </a:lnTo>
                <a:lnTo>
                  <a:pt x="11740200" y="5981544"/>
                </a:lnTo>
                <a:lnTo>
                  <a:pt x="11323209" y="5981544"/>
                </a:lnTo>
                <a:close/>
                <a:moveTo>
                  <a:pt x="11323209" y="5554279"/>
                </a:moveTo>
                <a:lnTo>
                  <a:pt x="11323209" y="5144553"/>
                </a:lnTo>
                <a:lnTo>
                  <a:pt x="11740200" y="5144553"/>
                </a:lnTo>
                <a:lnTo>
                  <a:pt x="11740200" y="5554279"/>
                </a:lnTo>
                <a:lnTo>
                  <a:pt x="11323209" y="5554279"/>
                </a:lnTo>
                <a:close/>
                <a:moveTo>
                  <a:pt x="11323209" y="5127013"/>
                </a:moveTo>
                <a:lnTo>
                  <a:pt x="11323209" y="4717287"/>
                </a:lnTo>
                <a:lnTo>
                  <a:pt x="11740200" y="4717287"/>
                </a:lnTo>
                <a:lnTo>
                  <a:pt x="11740200" y="5127013"/>
                </a:lnTo>
                <a:lnTo>
                  <a:pt x="11323209" y="5127013"/>
                </a:lnTo>
                <a:close/>
                <a:moveTo>
                  <a:pt x="11323209" y="4699748"/>
                </a:moveTo>
                <a:lnTo>
                  <a:pt x="11323209" y="4290021"/>
                </a:lnTo>
                <a:lnTo>
                  <a:pt x="11740200" y="4290021"/>
                </a:lnTo>
                <a:lnTo>
                  <a:pt x="11740200" y="4699748"/>
                </a:lnTo>
                <a:lnTo>
                  <a:pt x="11323209" y="4699748"/>
                </a:lnTo>
                <a:close/>
                <a:moveTo>
                  <a:pt x="11323209" y="4272482"/>
                </a:moveTo>
                <a:lnTo>
                  <a:pt x="11323209" y="3862755"/>
                </a:lnTo>
                <a:lnTo>
                  <a:pt x="11740200" y="3862755"/>
                </a:lnTo>
                <a:lnTo>
                  <a:pt x="11740200" y="4272482"/>
                </a:lnTo>
                <a:lnTo>
                  <a:pt x="11323209" y="4272482"/>
                </a:lnTo>
                <a:close/>
                <a:moveTo>
                  <a:pt x="11323209" y="3845216"/>
                </a:moveTo>
                <a:lnTo>
                  <a:pt x="11323209" y="3435490"/>
                </a:lnTo>
                <a:lnTo>
                  <a:pt x="11740200" y="3435490"/>
                </a:lnTo>
                <a:lnTo>
                  <a:pt x="11740200" y="3845216"/>
                </a:lnTo>
                <a:lnTo>
                  <a:pt x="11323209" y="3845216"/>
                </a:lnTo>
                <a:close/>
                <a:moveTo>
                  <a:pt x="11323209" y="3417950"/>
                </a:moveTo>
                <a:lnTo>
                  <a:pt x="11323209" y="3008224"/>
                </a:lnTo>
                <a:lnTo>
                  <a:pt x="11740200" y="3008224"/>
                </a:lnTo>
                <a:lnTo>
                  <a:pt x="11740200" y="3417950"/>
                </a:lnTo>
                <a:lnTo>
                  <a:pt x="11323209" y="3417950"/>
                </a:lnTo>
                <a:close/>
                <a:moveTo>
                  <a:pt x="11323209" y="2990684"/>
                </a:moveTo>
                <a:lnTo>
                  <a:pt x="11323209" y="2580958"/>
                </a:lnTo>
                <a:lnTo>
                  <a:pt x="11740200" y="2580958"/>
                </a:lnTo>
                <a:lnTo>
                  <a:pt x="11740200" y="2990684"/>
                </a:lnTo>
                <a:lnTo>
                  <a:pt x="11323209" y="2990684"/>
                </a:lnTo>
                <a:close/>
                <a:moveTo>
                  <a:pt x="11323209" y="2563419"/>
                </a:moveTo>
                <a:lnTo>
                  <a:pt x="11323209" y="2153868"/>
                </a:lnTo>
                <a:lnTo>
                  <a:pt x="11740200" y="2153868"/>
                </a:lnTo>
                <a:lnTo>
                  <a:pt x="11740200" y="2563594"/>
                </a:lnTo>
                <a:lnTo>
                  <a:pt x="11323209" y="2563594"/>
                </a:lnTo>
                <a:close/>
                <a:moveTo>
                  <a:pt x="11323209" y="2136329"/>
                </a:moveTo>
                <a:lnTo>
                  <a:pt x="11323209" y="1726602"/>
                </a:lnTo>
                <a:lnTo>
                  <a:pt x="11740200" y="1726602"/>
                </a:lnTo>
                <a:lnTo>
                  <a:pt x="11740200" y="2136329"/>
                </a:lnTo>
                <a:lnTo>
                  <a:pt x="11323209" y="2136329"/>
                </a:lnTo>
                <a:close/>
                <a:moveTo>
                  <a:pt x="11323209" y="1709063"/>
                </a:moveTo>
                <a:lnTo>
                  <a:pt x="11323209" y="1299337"/>
                </a:lnTo>
                <a:lnTo>
                  <a:pt x="11740200" y="1299337"/>
                </a:lnTo>
                <a:lnTo>
                  <a:pt x="11740200" y="1709063"/>
                </a:lnTo>
                <a:lnTo>
                  <a:pt x="11323209" y="1709063"/>
                </a:lnTo>
                <a:close/>
                <a:moveTo>
                  <a:pt x="11323209" y="1281797"/>
                </a:moveTo>
                <a:lnTo>
                  <a:pt x="11323209" y="872071"/>
                </a:lnTo>
                <a:lnTo>
                  <a:pt x="11740200" y="872071"/>
                </a:lnTo>
                <a:lnTo>
                  <a:pt x="11740200" y="1281797"/>
                </a:lnTo>
                <a:lnTo>
                  <a:pt x="11323209" y="1281797"/>
                </a:lnTo>
                <a:close/>
                <a:moveTo>
                  <a:pt x="11323209" y="854531"/>
                </a:moveTo>
                <a:lnTo>
                  <a:pt x="11323209" y="444805"/>
                </a:lnTo>
                <a:lnTo>
                  <a:pt x="11740200" y="444805"/>
                </a:lnTo>
                <a:lnTo>
                  <a:pt x="11740200" y="854531"/>
                </a:lnTo>
                <a:lnTo>
                  <a:pt x="11323209" y="854531"/>
                </a:lnTo>
                <a:close/>
                <a:moveTo>
                  <a:pt x="11323209" y="427266"/>
                </a:moveTo>
                <a:lnTo>
                  <a:pt x="11323209" y="17540"/>
                </a:lnTo>
                <a:lnTo>
                  <a:pt x="11740200" y="17540"/>
                </a:lnTo>
                <a:lnTo>
                  <a:pt x="11740200" y="427266"/>
                </a:lnTo>
                <a:lnTo>
                  <a:pt x="11323209" y="427266"/>
                </a:lnTo>
                <a:close/>
                <a:moveTo>
                  <a:pt x="11305537" y="427266"/>
                </a:moveTo>
                <a:lnTo>
                  <a:pt x="10888545" y="427266"/>
                </a:lnTo>
                <a:lnTo>
                  <a:pt x="10888545" y="17540"/>
                </a:lnTo>
                <a:lnTo>
                  <a:pt x="11305537" y="17540"/>
                </a:lnTo>
                <a:lnTo>
                  <a:pt x="11305537" y="427266"/>
                </a:lnTo>
                <a:close/>
                <a:moveTo>
                  <a:pt x="10870694" y="427266"/>
                </a:moveTo>
                <a:lnTo>
                  <a:pt x="10453524" y="427266"/>
                </a:lnTo>
                <a:lnTo>
                  <a:pt x="10453524" y="17540"/>
                </a:lnTo>
                <a:lnTo>
                  <a:pt x="10870694" y="17540"/>
                </a:lnTo>
                <a:lnTo>
                  <a:pt x="10870694" y="427266"/>
                </a:lnTo>
                <a:close/>
                <a:moveTo>
                  <a:pt x="10435852" y="427266"/>
                </a:moveTo>
                <a:lnTo>
                  <a:pt x="10018861" y="427266"/>
                </a:lnTo>
                <a:lnTo>
                  <a:pt x="10018861" y="17540"/>
                </a:lnTo>
                <a:lnTo>
                  <a:pt x="10435852" y="17540"/>
                </a:lnTo>
                <a:lnTo>
                  <a:pt x="10435852" y="427266"/>
                </a:lnTo>
                <a:close/>
                <a:moveTo>
                  <a:pt x="10001010" y="427266"/>
                </a:moveTo>
                <a:lnTo>
                  <a:pt x="9583840" y="427266"/>
                </a:lnTo>
                <a:lnTo>
                  <a:pt x="9583840" y="17540"/>
                </a:lnTo>
                <a:lnTo>
                  <a:pt x="10001010" y="17540"/>
                </a:lnTo>
                <a:lnTo>
                  <a:pt x="10001010" y="427266"/>
                </a:lnTo>
                <a:close/>
                <a:moveTo>
                  <a:pt x="9566169" y="427266"/>
                </a:moveTo>
                <a:lnTo>
                  <a:pt x="9149176" y="427266"/>
                </a:lnTo>
                <a:lnTo>
                  <a:pt x="9149176" y="17540"/>
                </a:lnTo>
                <a:lnTo>
                  <a:pt x="9566169" y="17540"/>
                </a:lnTo>
                <a:lnTo>
                  <a:pt x="9566169" y="427266"/>
                </a:lnTo>
                <a:close/>
                <a:moveTo>
                  <a:pt x="9131326" y="427266"/>
                </a:moveTo>
                <a:lnTo>
                  <a:pt x="8714335" y="427266"/>
                </a:lnTo>
                <a:lnTo>
                  <a:pt x="8714335" y="17540"/>
                </a:lnTo>
                <a:lnTo>
                  <a:pt x="9131326" y="17540"/>
                </a:lnTo>
                <a:lnTo>
                  <a:pt x="9131326" y="427266"/>
                </a:lnTo>
                <a:close/>
                <a:moveTo>
                  <a:pt x="8696484" y="427266"/>
                </a:moveTo>
                <a:lnTo>
                  <a:pt x="8279314" y="427266"/>
                </a:lnTo>
                <a:lnTo>
                  <a:pt x="8279314" y="17540"/>
                </a:lnTo>
                <a:lnTo>
                  <a:pt x="8696484" y="17540"/>
                </a:lnTo>
                <a:lnTo>
                  <a:pt x="8696484" y="427266"/>
                </a:lnTo>
                <a:close/>
                <a:moveTo>
                  <a:pt x="8261642" y="427266"/>
                </a:moveTo>
                <a:lnTo>
                  <a:pt x="7844651" y="427266"/>
                </a:lnTo>
                <a:lnTo>
                  <a:pt x="7844651" y="17540"/>
                </a:lnTo>
                <a:lnTo>
                  <a:pt x="8261642" y="17540"/>
                </a:lnTo>
                <a:lnTo>
                  <a:pt x="8261642" y="427266"/>
                </a:lnTo>
                <a:close/>
                <a:moveTo>
                  <a:pt x="7826800" y="427266"/>
                </a:moveTo>
                <a:lnTo>
                  <a:pt x="7409809" y="427266"/>
                </a:lnTo>
                <a:lnTo>
                  <a:pt x="7409809" y="17540"/>
                </a:lnTo>
                <a:lnTo>
                  <a:pt x="7826979" y="17540"/>
                </a:lnTo>
                <a:lnTo>
                  <a:pt x="7826979" y="427266"/>
                </a:lnTo>
                <a:close/>
                <a:moveTo>
                  <a:pt x="7391958" y="427266"/>
                </a:moveTo>
                <a:lnTo>
                  <a:pt x="6974967" y="427266"/>
                </a:lnTo>
                <a:lnTo>
                  <a:pt x="6974967" y="17540"/>
                </a:lnTo>
                <a:lnTo>
                  <a:pt x="7391958" y="17540"/>
                </a:lnTo>
                <a:lnTo>
                  <a:pt x="7391958" y="427266"/>
                </a:lnTo>
                <a:close/>
                <a:moveTo>
                  <a:pt x="6957295" y="427266"/>
                </a:moveTo>
                <a:lnTo>
                  <a:pt x="6540303" y="427266"/>
                </a:lnTo>
                <a:lnTo>
                  <a:pt x="6540303" y="17540"/>
                </a:lnTo>
                <a:lnTo>
                  <a:pt x="6957295" y="17540"/>
                </a:lnTo>
                <a:lnTo>
                  <a:pt x="6957295" y="427266"/>
                </a:lnTo>
                <a:close/>
                <a:moveTo>
                  <a:pt x="6522453" y="427266"/>
                </a:moveTo>
                <a:lnTo>
                  <a:pt x="6105282" y="427266"/>
                </a:lnTo>
                <a:lnTo>
                  <a:pt x="6105282" y="17540"/>
                </a:lnTo>
                <a:lnTo>
                  <a:pt x="6522453" y="17540"/>
                </a:lnTo>
                <a:lnTo>
                  <a:pt x="6522453" y="427266"/>
                </a:lnTo>
                <a:close/>
                <a:moveTo>
                  <a:pt x="6087610" y="427266"/>
                </a:moveTo>
                <a:lnTo>
                  <a:pt x="5670619" y="427266"/>
                </a:lnTo>
                <a:lnTo>
                  <a:pt x="5670619" y="17540"/>
                </a:lnTo>
                <a:lnTo>
                  <a:pt x="6087610" y="17540"/>
                </a:lnTo>
                <a:lnTo>
                  <a:pt x="6087610" y="427266"/>
                </a:lnTo>
                <a:close/>
                <a:moveTo>
                  <a:pt x="5652769" y="427266"/>
                </a:moveTo>
                <a:lnTo>
                  <a:pt x="5235598" y="427266"/>
                </a:lnTo>
                <a:lnTo>
                  <a:pt x="5235598" y="17540"/>
                </a:lnTo>
                <a:lnTo>
                  <a:pt x="5652769" y="17540"/>
                </a:lnTo>
                <a:lnTo>
                  <a:pt x="5652769" y="427266"/>
                </a:lnTo>
                <a:close/>
                <a:moveTo>
                  <a:pt x="5217926" y="427266"/>
                </a:moveTo>
                <a:lnTo>
                  <a:pt x="4800935" y="427266"/>
                </a:lnTo>
                <a:lnTo>
                  <a:pt x="4800935" y="17540"/>
                </a:lnTo>
                <a:lnTo>
                  <a:pt x="5217926" y="17540"/>
                </a:lnTo>
                <a:lnTo>
                  <a:pt x="5217926" y="427266"/>
                </a:lnTo>
                <a:close/>
                <a:moveTo>
                  <a:pt x="4783085" y="427266"/>
                </a:moveTo>
                <a:lnTo>
                  <a:pt x="4366093" y="427266"/>
                </a:lnTo>
                <a:lnTo>
                  <a:pt x="4366093" y="17540"/>
                </a:lnTo>
                <a:lnTo>
                  <a:pt x="4783085" y="17540"/>
                </a:lnTo>
                <a:lnTo>
                  <a:pt x="4783085" y="427266"/>
                </a:lnTo>
                <a:close/>
                <a:moveTo>
                  <a:pt x="4348242" y="427266"/>
                </a:moveTo>
                <a:lnTo>
                  <a:pt x="3931072" y="427266"/>
                </a:lnTo>
                <a:lnTo>
                  <a:pt x="3931072" y="17540"/>
                </a:lnTo>
                <a:lnTo>
                  <a:pt x="4348242" y="17540"/>
                </a:lnTo>
                <a:lnTo>
                  <a:pt x="4348242" y="427266"/>
                </a:lnTo>
                <a:close/>
                <a:moveTo>
                  <a:pt x="3913400" y="427266"/>
                </a:moveTo>
                <a:lnTo>
                  <a:pt x="3496409" y="427266"/>
                </a:lnTo>
                <a:lnTo>
                  <a:pt x="3496409" y="17540"/>
                </a:lnTo>
                <a:lnTo>
                  <a:pt x="3913400" y="17540"/>
                </a:lnTo>
                <a:lnTo>
                  <a:pt x="3913400" y="427266"/>
                </a:lnTo>
                <a:close/>
                <a:moveTo>
                  <a:pt x="3478558" y="427266"/>
                </a:moveTo>
                <a:lnTo>
                  <a:pt x="3061388" y="427266"/>
                </a:lnTo>
                <a:lnTo>
                  <a:pt x="3061388" y="17540"/>
                </a:lnTo>
                <a:lnTo>
                  <a:pt x="3478558" y="17540"/>
                </a:lnTo>
                <a:lnTo>
                  <a:pt x="3478558" y="427266"/>
                </a:lnTo>
                <a:close/>
                <a:moveTo>
                  <a:pt x="3043716" y="427266"/>
                </a:moveTo>
                <a:lnTo>
                  <a:pt x="2626724" y="427266"/>
                </a:lnTo>
                <a:lnTo>
                  <a:pt x="2626724" y="17540"/>
                </a:lnTo>
                <a:lnTo>
                  <a:pt x="3043716" y="17540"/>
                </a:lnTo>
                <a:lnTo>
                  <a:pt x="3043716" y="427266"/>
                </a:lnTo>
                <a:close/>
                <a:moveTo>
                  <a:pt x="2608874" y="427266"/>
                </a:moveTo>
                <a:lnTo>
                  <a:pt x="2191883" y="427266"/>
                </a:lnTo>
                <a:lnTo>
                  <a:pt x="2191883" y="17540"/>
                </a:lnTo>
                <a:lnTo>
                  <a:pt x="2608874" y="17540"/>
                </a:lnTo>
                <a:lnTo>
                  <a:pt x="2608874" y="427266"/>
                </a:lnTo>
                <a:close/>
                <a:moveTo>
                  <a:pt x="2174210" y="427266"/>
                </a:moveTo>
                <a:lnTo>
                  <a:pt x="1757040" y="427266"/>
                </a:lnTo>
                <a:lnTo>
                  <a:pt x="1757040" y="17540"/>
                </a:lnTo>
                <a:lnTo>
                  <a:pt x="2174210" y="17540"/>
                </a:lnTo>
                <a:lnTo>
                  <a:pt x="2174210" y="427266"/>
                </a:lnTo>
                <a:close/>
                <a:moveTo>
                  <a:pt x="1739368" y="427266"/>
                </a:moveTo>
                <a:lnTo>
                  <a:pt x="1322198" y="427266"/>
                </a:lnTo>
                <a:lnTo>
                  <a:pt x="1322198" y="17540"/>
                </a:lnTo>
                <a:lnTo>
                  <a:pt x="1739190" y="17540"/>
                </a:lnTo>
                <a:lnTo>
                  <a:pt x="1739190" y="427266"/>
                </a:lnTo>
                <a:close/>
                <a:moveTo>
                  <a:pt x="1304526" y="427266"/>
                </a:moveTo>
                <a:lnTo>
                  <a:pt x="887356" y="427266"/>
                </a:lnTo>
                <a:lnTo>
                  <a:pt x="887356" y="17540"/>
                </a:lnTo>
                <a:lnTo>
                  <a:pt x="1304526" y="17540"/>
                </a:lnTo>
                <a:lnTo>
                  <a:pt x="1304526" y="427266"/>
                </a:lnTo>
                <a:close/>
                <a:moveTo>
                  <a:pt x="869684" y="427266"/>
                </a:moveTo>
                <a:lnTo>
                  <a:pt x="452514" y="427266"/>
                </a:lnTo>
                <a:lnTo>
                  <a:pt x="452514" y="17540"/>
                </a:lnTo>
                <a:lnTo>
                  <a:pt x="869506" y="17540"/>
                </a:lnTo>
                <a:lnTo>
                  <a:pt x="869506" y="427266"/>
                </a:lnTo>
                <a:close/>
                <a:moveTo>
                  <a:pt x="434842" y="427266"/>
                </a:moveTo>
                <a:lnTo>
                  <a:pt x="17672" y="427266"/>
                </a:lnTo>
                <a:lnTo>
                  <a:pt x="17672" y="17540"/>
                </a:lnTo>
                <a:lnTo>
                  <a:pt x="434664" y="17540"/>
                </a:lnTo>
                <a:lnTo>
                  <a:pt x="434664" y="427266"/>
                </a:lnTo>
                <a:close/>
                <a:moveTo>
                  <a:pt x="434842" y="444805"/>
                </a:moveTo>
                <a:lnTo>
                  <a:pt x="434842" y="854531"/>
                </a:lnTo>
                <a:lnTo>
                  <a:pt x="17672" y="854531"/>
                </a:lnTo>
                <a:lnTo>
                  <a:pt x="17672" y="444805"/>
                </a:lnTo>
                <a:lnTo>
                  <a:pt x="434842" y="444805"/>
                </a:lnTo>
                <a:close/>
                <a:moveTo>
                  <a:pt x="434842" y="872071"/>
                </a:moveTo>
                <a:lnTo>
                  <a:pt x="434842" y="1281797"/>
                </a:lnTo>
                <a:lnTo>
                  <a:pt x="17672" y="1281797"/>
                </a:lnTo>
                <a:lnTo>
                  <a:pt x="17672" y="872071"/>
                </a:lnTo>
                <a:lnTo>
                  <a:pt x="434842" y="872071"/>
                </a:lnTo>
                <a:close/>
                <a:moveTo>
                  <a:pt x="434842" y="1299337"/>
                </a:moveTo>
                <a:lnTo>
                  <a:pt x="434842" y="1709063"/>
                </a:lnTo>
                <a:lnTo>
                  <a:pt x="17672" y="1709063"/>
                </a:lnTo>
                <a:lnTo>
                  <a:pt x="17672" y="1299337"/>
                </a:lnTo>
                <a:lnTo>
                  <a:pt x="434842" y="1299337"/>
                </a:lnTo>
                <a:close/>
                <a:moveTo>
                  <a:pt x="434842" y="1726602"/>
                </a:moveTo>
                <a:lnTo>
                  <a:pt x="434842" y="2136329"/>
                </a:lnTo>
                <a:lnTo>
                  <a:pt x="17672" y="2136329"/>
                </a:lnTo>
                <a:lnTo>
                  <a:pt x="17672" y="1726602"/>
                </a:lnTo>
                <a:lnTo>
                  <a:pt x="434842" y="1726602"/>
                </a:lnTo>
                <a:close/>
                <a:moveTo>
                  <a:pt x="434842" y="2153868"/>
                </a:moveTo>
                <a:lnTo>
                  <a:pt x="434842" y="2563594"/>
                </a:lnTo>
                <a:lnTo>
                  <a:pt x="17672" y="2563594"/>
                </a:lnTo>
                <a:lnTo>
                  <a:pt x="17672" y="2153868"/>
                </a:lnTo>
                <a:lnTo>
                  <a:pt x="434842" y="2153868"/>
                </a:lnTo>
                <a:close/>
                <a:moveTo>
                  <a:pt x="434842" y="2580958"/>
                </a:moveTo>
                <a:lnTo>
                  <a:pt x="434842" y="2990684"/>
                </a:lnTo>
                <a:lnTo>
                  <a:pt x="17672" y="2990684"/>
                </a:lnTo>
                <a:lnTo>
                  <a:pt x="17672" y="2580958"/>
                </a:lnTo>
                <a:lnTo>
                  <a:pt x="434842" y="2580958"/>
                </a:lnTo>
                <a:close/>
                <a:moveTo>
                  <a:pt x="434842" y="3008224"/>
                </a:moveTo>
                <a:lnTo>
                  <a:pt x="434842" y="3417950"/>
                </a:lnTo>
                <a:lnTo>
                  <a:pt x="17672" y="3417950"/>
                </a:lnTo>
                <a:lnTo>
                  <a:pt x="17672" y="3008224"/>
                </a:lnTo>
                <a:lnTo>
                  <a:pt x="434842" y="3008224"/>
                </a:lnTo>
                <a:close/>
                <a:moveTo>
                  <a:pt x="434842" y="3435490"/>
                </a:moveTo>
                <a:lnTo>
                  <a:pt x="434842" y="3845216"/>
                </a:lnTo>
                <a:lnTo>
                  <a:pt x="17672" y="3845216"/>
                </a:lnTo>
                <a:lnTo>
                  <a:pt x="17672" y="3435490"/>
                </a:lnTo>
                <a:lnTo>
                  <a:pt x="434842" y="3435490"/>
                </a:lnTo>
                <a:close/>
                <a:moveTo>
                  <a:pt x="434842" y="3862755"/>
                </a:moveTo>
                <a:lnTo>
                  <a:pt x="434842" y="4272482"/>
                </a:lnTo>
                <a:lnTo>
                  <a:pt x="17672" y="4272482"/>
                </a:lnTo>
                <a:lnTo>
                  <a:pt x="17672" y="3862755"/>
                </a:lnTo>
                <a:lnTo>
                  <a:pt x="434842" y="3862755"/>
                </a:lnTo>
                <a:close/>
                <a:moveTo>
                  <a:pt x="434842" y="4290021"/>
                </a:moveTo>
                <a:lnTo>
                  <a:pt x="434842" y="4699748"/>
                </a:lnTo>
                <a:lnTo>
                  <a:pt x="17672" y="4699748"/>
                </a:lnTo>
                <a:lnTo>
                  <a:pt x="17672" y="4290021"/>
                </a:lnTo>
                <a:lnTo>
                  <a:pt x="434842" y="4290021"/>
                </a:lnTo>
                <a:close/>
                <a:moveTo>
                  <a:pt x="434842" y="4717287"/>
                </a:moveTo>
                <a:lnTo>
                  <a:pt x="434842" y="5127013"/>
                </a:lnTo>
                <a:lnTo>
                  <a:pt x="17672" y="5127013"/>
                </a:lnTo>
                <a:lnTo>
                  <a:pt x="17672" y="4717287"/>
                </a:lnTo>
                <a:lnTo>
                  <a:pt x="434842" y="4717287"/>
                </a:lnTo>
                <a:close/>
                <a:moveTo>
                  <a:pt x="434842" y="5144553"/>
                </a:moveTo>
                <a:lnTo>
                  <a:pt x="434842" y="5554279"/>
                </a:lnTo>
                <a:lnTo>
                  <a:pt x="17672" y="5554279"/>
                </a:lnTo>
                <a:lnTo>
                  <a:pt x="17672" y="5144553"/>
                </a:lnTo>
                <a:lnTo>
                  <a:pt x="434842" y="5144553"/>
                </a:lnTo>
                <a:close/>
                <a:moveTo>
                  <a:pt x="434842" y="5571819"/>
                </a:moveTo>
                <a:lnTo>
                  <a:pt x="434842" y="5981544"/>
                </a:lnTo>
                <a:lnTo>
                  <a:pt x="17672" y="5981544"/>
                </a:lnTo>
                <a:lnTo>
                  <a:pt x="17672" y="5571819"/>
                </a:lnTo>
                <a:lnTo>
                  <a:pt x="434842" y="5571819"/>
                </a:lnTo>
                <a:close/>
                <a:moveTo>
                  <a:pt x="434842" y="5999084"/>
                </a:moveTo>
                <a:lnTo>
                  <a:pt x="434842" y="6408810"/>
                </a:lnTo>
                <a:lnTo>
                  <a:pt x="17672" y="6408810"/>
                </a:lnTo>
                <a:lnTo>
                  <a:pt x="17672" y="5999084"/>
                </a:lnTo>
                <a:lnTo>
                  <a:pt x="434842" y="5999084"/>
                </a:lnTo>
                <a:close/>
                <a:moveTo>
                  <a:pt x="434842" y="6426350"/>
                </a:moveTo>
                <a:lnTo>
                  <a:pt x="434842" y="6836076"/>
                </a:lnTo>
                <a:lnTo>
                  <a:pt x="17672" y="6836076"/>
                </a:lnTo>
                <a:lnTo>
                  <a:pt x="17672" y="6426350"/>
                </a:lnTo>
                <a:lnTo>
                  <a:pt x="434842" y="6426350"/>
                </a:lnTo>
                <a:close/>
                <a:moveTo>
                  <a:pt x="452514" y="6426350"/>
                </a:moveTo>
                <a:lnTo>
                  <a:pt x="869506" y="6426350"/>
                </a:lnTo>
                <a:lnTo>
                  <a:pt x="869506" y="6836076"/>
                </a:lnTo>
                <a:lnTo>
                  <a:pt x="452514" y="6836076"/>
                </a:lnTo>
                <a:lnTo>
                  <a:pt x="452514" y="6426350"/>
                </a:lnTo>
                <a:close/>
                <a:moveTo>
                  <a:pt x="887356" y="6426350"/>
                </a:moveTo>
                <a:lnTo>
                  <a:pt x="1304526" y="6426350"/>
                </a:lnTo>
                <a:lnTo>
                  <a:pt x="1304526" y="6836076"/>
                </a:lnTo>
                <a:lnTo>
                  <a:pt x="887356" y="6836076"/>
                </a:lnTo>
                <a:lnTo>
                  <a:pt x="887356" y="6426350"/>
                </a:lnTo>
                <a:close/>
                <a:moveTo>
                  <a:pt x="1322198" y="6426350"/>
                </a:moveTo>
                <a:lnTo>
                  <a:pt x="1739190" y="6426350"/>
                </a:lnTo>
                <a:lnTo>
                  <a:pt x="1739190" y="6836076"/>
                </a:lnTo>
                <a:lnTo>
                  <a:pt x="1322198" y="6836076"/>
                </a:lnTo>
                <a:lnTo>
                  <a:pt x="1322198" y="6426350"/>
                </a:lnTo>
                <a:close/>
                <a:moveTo>
                  <a:pt x="1757040" y="6426350"/>
                </a:moveTo>
                <a:lnTo>
                  <a:pt x="2174210" y="6426350"/>
                </a:lnTo>
                <a:lnTo>
                  <a:pt x="2174210" y="6836076"/>
                </a:lnTo>
                <a:lnTo>
                  <a:pt x="1757040" y="6836076"/>
                </a:lnTo>
                <a:lnTo>
                  <a:pt x="1757040" y="6426350"/>
                </a:lnTo>
                <a:close/>
                <a:moveTo>
                  <a:pt x="2191883" y="6426350"/>
                </a:moveTo>
                <a:lnTo>
                  <a:pt x="2608874" y="6426350"/>
                </a:lnTo>
                <a:lnTo>
                  <a:pt x="2608874" y="6836076"/>
                </a:lnTo>
                <a:lnTo>
                  <a:pt x="2191883" y="6836076"/>
                </a:lnTo>
                <a:lnTo>
                  <a:pt x="2191883" y="6426350"/>
                </a:lnTo>
                <a:close/>
                <a:moveTo>
                  <a:pt x="2626724" y="6426350"/>
                </a:moveTo>
                <a:lnTo>
                  <a:pt x="3043716" y="6426350"/>
                </a:lnTo>
                <a:lnTo>
                  <a:pt x="3043716" y="6836076"/>
                </a:lnTo>
                <a:lnTo>
                  <a:pt x="2626724" y="6836076"/>
                </a:lnTo>
                <a:lnTo>
                  <a:pt x="2626724" y="6426350"/>
                </a:lnTo>
                <a:close/>
                <a:moveTo>
                  <a:pt x="3061567" y="6426350"/>
                </a:moveTo>
                <a:lnTo>
                  <a:pt x="3478737" y="6426350"/>
                </a:lnTo>
                <a:lnTo>
                  <a:pt x="3478737" y="6836076"/>
                </a:lnTo>
                <a:lnTo>
                  <a:pt x="3061567" y="6836076"/>
                </a:lnTo>
                <a:lnTo>
                  <a:pt x="3061567" y="6426350"/>
                </a:lnTo>
                <a:close/>
                <a:moveTo>
                  <a:pt x="3496409" y="6426350"/>
                </a:moveTo>
                <a:lnTo>
                  <a:pt x="3913400" y="6426350"/>
                </a:lnTo>
                <a:lnTo>
                  <a:pt x="3913400" y="6836076"/>
                </a:lnTo>
                <a:lnTo>
                  <a:pt x="3496409" y="6836076"/>
                </a:lnTo>
                <a:lnTo>
                  <a:pt x="3496409" y="6426350"/>
                </a:lnTo>
                <a:close/>
                <a:moveTo>
                  <a:pt x="3931251" y="6426350"/>
                </a:moveTo>
                <a:lnTo>
                  <a:pt x="4348421" y="6426350"/>
                </a:lnTo>
                <a:lnTo>
                  <a:pt x="4348421" y="6836076"/>
                </a:lnTo>
                <a:lnTo>
                  <a:pt x="3931251" y="6836076"/>
                </a:lnTo>
                <a:lnTo>
                  <a:pt x="3931251" y="6426350"/>
                </a:lnTo>
                <a:close/>
                <a:moveTo>
                  <a:pt x="4366093" y="6426350"/>
                </a:moveTo>
                <a:lnTo>
                  <a:pt x="4783085" y="6426350"/>
                </a:lnTo>
                <a:lnTo>
                  <a:pt x="4783085" y="6836076"/>
                </a:lnTo>
                <a:lnTo>
                  <a:pt x="4366093" y="6836076"/>
                </a:lnTo>
                <a:lnTo>
                  <a:pt x="4366093" y="6426350"/>
                </a:lnTo>
                <a:close/>
                <a:moveTo>
                  <a:pt x="4800756" y="6426350"/>
                </a:moveTo>
                <a:lnTo>
                  <a:pt x="5217748" y="6426350"/>
                </a:lnTo>
                <a:lnTo>
                  <a:pt x="5217748" y="6836076"/>
                </a:lnTo>
                <a:lnTo>
                  <a:pt x="4800756" y="6836076"/>
                </a:lnTo>
                <a:lnTo>
                  <a:pt x="4800756" y="6426350"/>
                </a:lnTo>
                <a:close/>
                <a:moveTo>
                  <a:pt x="5235598" y="6426350"/>
                </a:moveTo>
                <a:lnTo>
                  <a:pt x="5652769" y="6426350"/>
                </a:lnTo>
                <a:lnTo>
                  <a:pt x="5652769" y="6836076"/>
                </a:lnTo>
                <a:lnTo>
                  <a:pt x="5235598" y="6836076"/>
                </a:lnTo>
                <a:lnTo>
                  <a:pt x="5235598" y="6426350"/>
                </a:lnTo>
                <a:close/>
                <a:moveTo>
                  <a:pt x="5670441" y="6426350"/>
                </a:moveTo>
                <a:lnTo>
                  <a:pt x="6087432" y="6426350"/>
                </a:lnTo>
                <a:lnTo>
                  <a:pt x="6087432" y="6836076"/>
                </a:lnTo>
                <a:lnTo>
                  <a:pt x="5670441" y="6836076"/>
                </a:lnTo>
                <a:lnTo>
                  <a:pt x="5670441" y="6426350"/>
                </a:lnTo>
                <a:close/>
                <a:moveTo>
                  <a:pt x="6105282" y="6426350"/>
                </a:moveTo>
                <a:lnTo>
                  <a:pt x="6522453" y="6426350"/>
                </a:lnTo>
                <a:lnTo>
                  <a:pt x="6522453" y="6836076"/>
                </a:lnTo>
                <a:lnTo>
                  <a:pt x="6105282" y="6836076"/>
                </a:lnTo>
                <a:lnTo>
                  <a:pt x="6105282" y="6426350"/>
                </a:lnTo>
                <a:close/>
                <a:moveTo>
                  <a:pt x="6540125" y="6426350"/>
                </a:moveTo>
                <a:lnTo>
                  <a:pt x="6957116" y="6426350"/>
                </a:lnTo>
                <a:lnTo>
                  <a:pt x="6957116" y="6836076"/>
                </a:lnTo>
                <a:lnTo>
                  <a:pt x="6540125" y="6836076"/>
                </a:lnTo>
                <a:lnTo>
                  <a:pt x="6540125" y="6426350"/>
                </a:lnTo>
                <a:close/>
                <a:moveTo>
                  <a:pt x="6974967" y="6426350"/>
                </a:moveTo>
                <a:lnTo>
                  <a:pt x="7391958" y="6426350"/>
                </a:lnTo>
                <a:lnTo>
                  <a:pt x="7391958" y="6836076"/>
                </a:lnTo>
                <a:lnTo>
                  <a:pt x="6974967" y="6836076"/>
                </a:lnTo>
                <a:lnTo>
                  <a:pt x="6974967" y="6426350"/>
                </a:lnTo>
                <a:close/>
                <a:moveTo>
                  <a:pt x="7409809" y="6426350"/>
                </a:moveTo>
                <a:lnTo>
                  <a:pt x="7826979" y="6426350"/>
                </a:lnTo>
                <a:lnTo>
                  <a:pt x="7826979" y="6836076"/>
                </a:lnTo>
                <a:lnTo>
                  <a:pt x="7409809" y="6836076"/>
                </a:lnTo>
                <a:lnTo>
                  <a:pt x="7409809" y="6426350"/>
                </a:lnTo>
                <a:close/>
                <a:moveTo>
                  <a:pt x="7844651" y="6426350"/>
                </a:moveTo>
                <a:lnTo>
                  <a:pt x="8261642" y="6426350"/>
                </a:lnTo>
                <a:lnTo>
                  <a:pt x="8261642" y="6836076"/>
                </a:lnTo>
                <a:lnTo>
                  <a:pt x="7844651" y="6836076"/>
                </a:lnTo>
                <a:lnTo>
                  <a:pt x="7844651" y="6426350"/>
                </a:lnTo>
                <a:close/>
                <a:moveTo>
                  <a:pt x="8279493" y="6426350"/>
                </a:moveTo>
                <a:lnTo>
                  <a:pt x="8696663" y="6426350"/>
                </a:lnTo>
                <a:lnTo>
                  <a:pt x="8696663" y="6836076"/>
                </a:lnTo>
                <a:lnTo>
                  <a:pt x="8279493" y="6836076"/>
                </a:lnTo>
                <a:lnTo>
                  <a:pt x="8279493" y="6426350"/>
                </a:lnTo>
                <a:close/>
                <a:moveTo>
                  <a:pt x="8714335" y="6426350"/>
                </a:moveTo>
                <a:lnTo>
                  <a:pt x="9131326" y="6426350"/>
                </a:lnTo>
                <a:lnTo>
                  <a:pt x="9131326" y="6836076"/>
                </a:lnTo>
                <a:lnTo>
                  <a:pt x="8714335" y="6836076"/>
                </a:lnTo>
                <a:lnTo>
                  <a:pt x="8714335" y="6426350"/>
                </a:lnTo>
                <a:close/>
                <a:moveTo>
                  <a:pt x="9148999" y="6426350"/>
                </a:moveTo>
                <a:lnTo>
                  <a:pt x="9565990" y="6426350"/>
                </a:lnTo>
                <a:lnTo>
                  <a:pt x="9565990" y="6836076"/>
                </a:lnTo>
                <a:lnTo>
                  <a:pt x="9148999" y="6836076"/>
                </a:lnTo>
                <a:lnTo>
                  <a:pt x="9148999" y="6426350"/>
                </a:lnTo>
                <a:close/>
                <a:moveTo>
                  <a:pt x="9583840" y="6426350"/>
                </a:moveTo>
                <a:lnTo>
                  <a:pt x="10001010" y="6426350"/>
                </a:lnTo>
                <a:lnTo>
                  <a:pt x="10001010" y="6836076"/>
                </a:lnTo>
                <a:lnTo>
                  <a:pt x="9583840" y="6836076"/>
                </a:lnTo>
                <a:lnTo>
                  <a:pt x="9583840" y="6426350"/>
                </a:lnTo>
                <a:close/>
                <a:moveTo>
                  <a:pt x="10018682" y="6426350"/>
                </a:moveTo>
                <a:lnTo>
                  <a:pt x="10435673" y="6426350"/>
                </a:lnTo>
                <a:lnTo>
                  <a:pt x="10435673" y="6836076"/>
                </a:lnTo>
                <a:lnTo>
                  <a:pt x="10018682" y="6836076"/>
                </a:lnTo>
                <a:lnTo>
                  <a:pt x="10018682" y="6426350"/>
                </a:lnTo>
                <a:close/>
                <a:moveTo>
                  <a:pt x="10453524" y="6426350"/>
                </a:moveTo>
                <a:lnTo>
                  <a:pt x="10870694" y="6426350"/>
                </a:lnTo>
                <a:lnTo>
                  <a:pt x="10870694" y="6836076"/>
                </a:lnTo>
                <a:lnTo>
                  <a:pt x="10453524" y="6836076"/>
                </a:lnTo>
                <a:lnTo>
                  <a:pt x="10453524" y="6426350"/>
                </a:lnTo>
                <a:close/>
                <a:moveTo>
                  <a:pt x="10888366" y="6426350"/>
                </a:moveTo>
                <a:lnTo>
                  <a:pt x="11305358" y="6426350"/>
                </a:lnTo>
                <a:lnTo>
                  <a:pt x="11305358" y="6836076"/>
                </a:lnTo>
                <a:lnTo>
                  <a:pt x="10888366" y="6836076"/>
                </a:lnTo>
                <a:lnTo>
                  <a:pt x="10888366" y="6426350"/>
                </a:lnTo>
                <a:close/>
                <a:moveTo>
                  <a:pt x="11323209" y="6426350"/>
                </a:moveTo>
                <a:lnTo>
                  <a:pt x="11740200" y="6426350"/>
                </a:lnTo>
                <a:lnTo>
                  <a:pt x="11740200" y="6836076"/>
                </a:lnTo>
                <a:lnTo>
                  <a:pt x="11323209" y="6836076"/>
                </a:lnTo>
                <a:lnTo>
                  <a:pt x="11323209" y="6426350"/>
                </a:lnTo>
                <a:close/>
                <a:moveTo>
                  <a:pt x="11758051" y="6426350"/>
                </a:moveTo>
                <a:lnTo>
                  <a:pt x="12175220" y="6426350"/>
                </a:lnTo>
                <a:lnTo>
                  <a:pt x="12175220" y="6836076"/>
                </a:lnTo>
                <a:lnTo>
                  <a:pt x="11758051" y="6836076"/>
                </a:lnTo>
                <a:lnTo>
                  <a:pt x="11758051" y="6426350"/>
                </a:lnTo>
                <a:close/>
                <a:moveTo>
                  <a:pt x="11758051" y="6408810"/>
                </a:moveTo>
                <a:lnTo>
                  <a:pt x="11758051" y="5999084"/>
                </a:lnTo>
                <a:lnTo>
                  <a:pt x="12175220" y="5999084"/>
                </a:lnTo>
                <a:lnTo>
                  <a:pt x="12175220" y="6408810"/>
                </a:lnTo>
                <a:lnTo>
                  <a:pt x="11758051" y="6408810"/>
                </a:lnTo>
                <a:close/>
                <a:moveTo>
                  <a:pt x="11758051" y="5981544"/>
                </a:moveTo>
                <a:lnTo>
                  <a:pt x="11758051" y="5571819"/>
                </a:lnTo>
                <a:lnTo>
                  <a:pt x="12175220" y="5571819"/>
                </a:lnTo>
                <a:lnTo>
                  <a:pt x="12175220" y="5981544"/>
                </a:lnTo>
                <a:lnTo>
                  <a:pt x="11758051" y="5981544"/>
                </a:lnTo>
                <a:close/>
                <a:moveTo>
                  <a:pt x="11758051" y="5554279"/>
                </a:moveTo>
                <a:lnTo>
                  <a:pt x="11758051" y="5144553"/>
                </a:lnTo>
                <a:lnTo>
                  <a:pt x="12175220" y="5144553"/>
                </a:lnTo>
                <a:lnTo>
                  <a:pt x="12175220" y="5554279"/>
                </a:lnTo>
                <a:lnTo>
                  <a:pt x="11758051" y="5554279"/>
                </a:lnTo>
                <a:close/>
                <a:moveTo>
                  <a:pt x="11758051" y="5127013"/>
                </a:moveTo>
                <a:lnTo>
                  <a:pt x="11758051" y="4717287"/>
                </a:lnTo>
                <a:lnTo>
                  <a:pt x="12175220" y="4717287"/>
                </a:lnTo>
                <a:lnTo>
                  <a:pt x="12175220" y="5127013"/>
                </a:lnTo>
                <a:lnTo>
                  <a:pt x="11758051" y="5127013"/>
                </a:lnTo>
                <a:close/>
                <a:moveTo>
                  <a:pt x="11758051" y="4699748"/>
                </a:moveTo>
                <a:lnTo>
                  <a:pt x="11758051" y="4290021"/>
                </a:lnTo>
                <a:lnTo>
                  <a:pt x="12175220" y="4290021"/>
                </a:lnTo>
                <a:lnTo>
                  <a:pt x="12175220" y="4699748"/>
                </a:lnTo>
                <a:lnTo>
                  <a:pt x="11758051" y="4699748"/>
                </a:lnTo>
                <a:close/>
                <a:moveTo>
                  <a:pt x="11758051" y="4272482"/>
                </a:moveTo>
                <a:lnTo>
                  <a:pt x="11758051" y="3862755"/>
                </a:lnTo>
                <a:lnTo>
                  <a:pt x="12175220" y="3862755"/>
                </a:lnTo>
                <a:lnTo>
                  <a:pt x="12175220" y="4272482"/>
                </a:lnTo>
                <a:lnTo>
                  <a:pt x="11758051" y="4272482"/>
                </a:lnTo>
                <a:close/>
                <a:moveTo>
                  <a:pt x="11758051" y="3845216"/>
                </a:moveTo>
                <a:lnTo>
                  <a:pt x="11758051" y="3435490"/>
                </a:lnTo>
                <a:lnTo>
                  <a:pt x="12175220" y="3435490"/>
                </a:lnTo>
                <a:lnTo>
                  <a:pt x="12175220" y="3845216"/>
                </a:lnTo>
                <a:lnTo>
                  <a:pt x="11758051" y="3845216"/>
                </a:lnTo>
                <a:close/>
                <a:moveTo>
                  <a:pt x="11758051" y="3417950"/>
                </a:moveTo>
                <a:lnTo>
                  <a:pt x="11758051" y="3008224"/>
                </a:lnTo>
                <a:lnTo>
                  <a:pt x="12175220" y="3008224"/>
                </a:lnTo>
                <a:lnTo>
                  <a:pt x="12175220" y="3417950"/>
                </a:lnTo>
                <a:lnTo>
                  <a:pt x="11758051" y="3417950"/>
                </a:lnTo>
                <a:close/>
                <a:moveTo>
                  <a:pt x="11758051" y="2990684"/>
                </a:moveTo>
                <a:lnTo>
                  <a:pt x="11758051" y="2580958"/>
                </a:lnTo>
                <a:lnTo>
                  <a:pt x="12175220" y="2580958"/>
                </a:lnTo>
                <a:lnTo>
                  <a:pt x="12175220" y="2990684"/>
                </a:lnTo>
                <a:lnTo>
                  <a:pt x="11758051" y="2990684"/>
                </a:lnTo>
                <a:close/>
                <a:moveTo>
                  <a:pt x="11758051" y="2563419"/>
                </a:moveTo>
                <a:lnTo>
                  <a:pt x="11758051" y="2153868"/>
                </a:lnTo>
                <a:lnTo>
                  <a:pt x="12175220" y="2153868"/>
                </a:lnTo>
                <a:lnTo>
                  <a:pt x="12175220" y="2563594"/>
                </a:lnTo>
                <a:lnTo>
                  <a:pt x="11758051" y="2563594"/>
                </a:lnTo>
                <a:close/>
                <a:moveTo>
                  <a:pt x="11758051" y="2136329"/>
                </a:moveTo>
                <a:lnTo>
                  <a:pt x="11758051" y="1726602"/>
                </a:lnTo>
                <a:lnTo>
                  <a:pt x="12175220" y="1726602"/>
                </a:lnTo>
                <a:lnTo>
                  <a:pt x="12175220" y="2136329"/>
                </a:lnTo>
                <a:lnTo>
                  <a:pt x="11758051" y="2136329"/>
                </a:lnTo>
                <a:close/>
                <a:moveTo>
                  <a:pt x="11758051" y="1709063"/>
                </a:moveTo>
                <a:lnTo>
                  <a:pt x="11758051" y="1299337"/>
                </a:lnTo>
                <a:lnTo>
                  <a:pt x="12175220" y="1299337"/>
                </a:lnTo>
                <a:lnTo>
                  <a:pt x="12175220" y="1709063"/>
                </a:lnTo>
                <a:lnTo>
                  <a:pt x="11758051" y="1709063"/>
                </a:lnTo>
                <a:close/>
                <a:moveTo>
                  <a:pt x="11758051" y="1281797"/>
                </a:moveTo>
                <a:lnTo>
                  <a:pt x="11758051" y="872071"/>
                </a:lnTo>
                <a:lnTo>
                  <a:pt x="12175220" y="872071"/>
                </a:lnTo>
                <a:lnTo>
                  <a:pt x="12175220" y="1281797"/>
                </a:lnTo>
                <a:lnTo>
                  <a:pt x="11758051" y="1281797"/>
                </a:lnTo>
                <a:close/>
                <a:moveTo>
                  <a:pt x="11758051" y="854531"/>
                </a:moveTo>
                <a:lnTo>
                  <a:pt x="11758051" y="444805"/>
                </a:lnTo>
                <a:lnTo>
                  <a:pt x="12175220" y="444805"/>
                </a:lnTo>
                <a:lnTo>
                  <a:pt x="12175220" y="854531"/>
                </a:lnTo>
                <a:lnTo>
                  <a:pt x="11758051" y="854531"/>
                </a:lnTo>
                <a:close/>
                <a:moveTo>
                  <a:pt x="11758051" y="427266"/>
                </a:moveTo>
                <a:lnTo>
                  <a:pt x="11758051" y="17540"/>
                </a:lnTo>
                <a:lnTo>
                  <a:pt x="12175220" y="17540"/>
                </a:lnTo>
                <a:lnTo>
                  <a:pt x="12175220" y="427266"/>
                </a:lnTo>
                <a:lnTo>
                  <a:pt x="11758051" y="427266"/>
                </a:lnTo>
                <a:close/>
              </a:path>
            </a:pathLst>
          </a:custGeom>
          <a:solidFill>
            <a:schemeClr val="bg2">
              <a:alpha val="18824"/>
            </a:schemeClr>
          </a:solidFill>
          <a:ln w="17851" cap="flat">
            <a:noFill/>
            <a:prstDash val="solid"/>
            <a:miter/>
          </a:ln>
        </p:spPr>
        <p:txBody>
          <a:bodyPr rtlCol="0" anchor="ctr"/>
          <a:lstStyle/>
          <a:p>
            <a:endParaRPr lang="zh-CN" altLang="en-US">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 name="文本占位符 8"/>
          <p:cNvSpPr>
            <a:spLocks noGrp="1"/>
          </p:cNvSpPr>
          <p:nvPr>
            <p:ph type="body" sz="quarter" idx="34" hasCustomPrompt="1"/>
          </p:nvPr>
        </p:nvSpPr>
        <p:spPr>
          <a:xfrm>
            <a:off x="1097280" y="251368"/>
            <a:ext cx="9647550" cy="507033"/>
          </a:xfrm>
          <a:prstGeom prst="rect">
            <a:avLst/>
          </a:prstGeom>
          <a:ln>
            <a:noFill/>
          </a:ln>
        </p:spPr>
        <p:txBody>
          <a:bodyPr wrap="square" lIns="0" tIns="0" rIns="0" bIns="0" anchor="ctr" anchorCtr="0"/>
          <a:lstStyle>
            <a:lvl1pPr marL="0" indent="0" algn="l" defTabSz="619125">
              <a:lnSpc>
                <a:spcPct val="100000"/>
              </a:lnSpc>
              <a:spcBef>
                <a:spcPts val="0"/>
              </a:spcBef>
              <a:spcAft>
                <a:spcPts val="0"/>
              </a:spcAft>
              <a:buNone/>
              <a:defRPr sz="2800" b="1">
                <a:solidFill>
                  <a:schemeClr val="tx1"/>
                </a:solidFill>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标题</a:t>
            </a:r>
            <a:endParaRPr lang="zh-CN" altLang="en-US" dirty="0"/>
          </a:p>
        </p:txBody>
      </p:sp>
      <p:pic>
        <p:nvPicPr>
          <p:cNvPr id="7" name="图片 6" descr="黑色的伞&#10;&#10;低可信度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155" y="251368"/>
            <a:ext cx="686204" cy="486223"/>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习题分析：拆解">
    <p:spTree>
      <p:nvGrpSpPr>
        <p:cNvPr id="1" name=""/>
        <p:cNvGrpSpPr/>
        <p:nvPr/>
      </p:nvGrpSpPr>
      <p:grpSpPr>
        <a:xfrm>
          <a:off x="0" y="0"/>
          <a:ext cx="0" cy="0"/>
          <a:chOff x="0" y="0"/>
          <a:chExt cx="0" cy="0"/>
        </a:xfrm>
      </p:grpSpPr>
      <p:pic>
        <p:nvPicPr>
          <p:cNvPr id="14" name="图片 13" descr="图片包含 游戏机, 花, 树&#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30" y="211489"/>
            <a:ext cx="720486" cy="720486"/>
          </a:xfrm>
          <a:prstGeom prst="rect">
            <a:avLst/>
          </a:prstGeom>
        </p:spPr>
      </p:pic>
      <p:sp>
        <p:nvSpPr>
          <p:cNvPr id="9" name="文本占位符 3"/>
          <p:cNvSpPr>
            <a:spLocks noGrp="1"/>
          </p:cNvSpPr>
          <p:nvPr>
            <p:ph type="body" sz="quarter" idx="10" hasCustomPrompt="1"/>
          </p:nvPr>
        </p:nvSpPr>
        <p:spPr>
          <a:xfrm>
            <a:off x="817316" y="1353016"/>
            <a:ext cx="10557368" cy="1668188"/>
          </a:xfrm>
          <a:prstGeom prst="rect">
            <a:avLst/>
          </a:prstGeom>
        </p:spPr>
        <p:txBody>
          <a:bodyPr/>
          <a:lstStyle>
            <a:lvl1pPr>
              <a:lnSpc>
                <a:spcPct val="120000"/>
              </a:lnSpc>
              <a:defRPr sz="2800">
                <a:solidFill>
                  <a:schemeClr val="tx1"/>
                </a:solidFill>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题干</a:t>
            </a:r>
            <a:endParaRPr lang="zh-CN" altLang="en-US" dirty="0"/>
          </a:p>
        </p:txBody>
      </p:sp>
      <p:sp>
        <p:nvSpPr>
          <p:cNvPr id="13" name="文本占位符 8"/>
          <p:cNvSpPr>
            <a:spLocks noGrp="1"/>
          </p:cNvSpPr>
          <p:nvPr>
            <p:ph type="body" sz="quarter" idx="36" hasCustomPrompt="1"/>
          </p:nvPr>
        </p:nvSpPr>
        <p:spPr>
          <a:xfrm>
            <a:off x="817316" y="367215"/>
            <a:ext cx="9769471" cy="507033"/>
          </a:xfrm>
          <a:prstGeom prst="rect">
            <a:avLst/>
          </a:prstGeom>
          <a:ln>
            <a:noFill/>
          </a:ln>
        </p:spPr>
        <p:txBody>
          <a:bodyPr wrap="square" lIns="0" tIns="0" rIns="0" bIns="0" anchor="ctr" anchorCtr="0"/>
          <a:lstStyle>
            <a:lvl1pPr marL="0" indent="0" algn="l" defTabSz="619125">
              <a:lnSpc>
                <a:spcPct val="100000"/>
              </a:lnSpc>
              <a:spcBef>
                <a:spcPts val="0"/>
              </a:spcBef>
              <a:spcAft>
                <a:spcPts val="0"/>
              </a:spcAft>
              <a:buNone/>
              <a:defRPr sz="2800" b="1">
                <a:solidFill>
                  <a:schemeClr val="tx1"/>
                </a:solidFill>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标题</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3"/>
            </p:custDataLst>
          </p:nvPr>
        </p:nvSpPr>
        <p:spPr>
          <a:xfrm>
            <a:off x="4904838" y="3186053"/>
            <a:ext cx="6982361" cy="1178920"/>
          </a:xfrm>
        </p:spPr>
        <p:txBody>
          <a:bodyPr anchor="b">
            <a:normAutofit/>
          </a:bodyPr>
          <a:lstStyle>
            <a:lvl1pPr algn="ctr">
              <a:defRPr sz="4400"/>
            </a:lvl1pPr>
          </a:lstStyle>
          <a:p>
            <a:r>
              <a:rPr lang="zh-CN" altLang="en-US" dirty="0"/>
              <a:t>单击此处编辑母版标题样式</a:t>
            </a:r>
            <a:endParaRPr lang="en-US" dirty="0"/>
          </a:p>
        </p:txBody>
      </p:sp>
      <p:sp>
        <p:nvSpPr>
          <p:cNvPr id="3" name="Subtitle 2"/>
          <p:cNvSpPr>
            <a:spLocks noGrp="1"/>
          </p:cNvSpPr>
          <p:nvPr>
            <p:ph type="subTitle" idx="1"/>
            <p:custDataLst>
              <p:tags r:id="rId4"/>
            </p:custDataLst>
          </p:nvPr>
        </p:nvSpPr>
        <p:spPr>
          <a:xfrm>
            <a:off x="4904838" y="4538211"/>
            <a:ext cx="6982361" cy="469218"/>
          </a:xfrm>
        </p:spPr>
        <p:txBody>
          <a:bodyPr>
            <a:normAutofit/>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6"/>
            </p:custDataLst>
          </p:nvPr>
        </p:nvSpPr>
        <p:spPr/>
        <p:txBody>
          <a:bodyPr/>
          <a:lstStyle/>
          <a:p>
            <a:endParaRPr lang="zh-CN" altLang="en-US"/>
          </a:p>
        </p:txBody>
      </p:sp>
      <p:sp>
        <p:nvSpPr>
          <p:cNvPr id="6" name="Slide Number Placeholder 5"/>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KSO_ST1"/>
          <p:cNvSpPr>
            <a:spLocks noGrp="1"/>
          </p:cNvSpPr>
          <p:nvPr>
            <p:ph type="title" hasCustomPrompt="1"/>
            <p:custDataLst>
              <p:tags r:id="rId2"/>
            </p:custDataLst>
          </p:nvPr>
        </p:nvSpPr>
        <p:spPr>
          <a:xfrm>
            <a:off x="2964874" y="2770413"/>
            <a:ext cx="5065514" cy="637806"/>
          </a:xfrm>
        </p:spPr>
        <p:txBody>
          <a:bodyPr anchor="t" anchorCtr="0">
            <a:normAutofit/>
          </a:bodyPr>
          <a:lstStyle>
            <a:lvl1pPr algn="r">
              <a:defRPr sz="2800" b="0">
                <a:solidFill>
                  <a:schemeClr val="bg2">
                    <a:lumMod val="50000"/>
                  </a:schemeClr>
                </a:solidFill>
                <a:effectLst/>
              </a:defRPr>
            </a:lvl1pPr>
          </a:lstStyle>
          <a:p>
            <a:r>
              <a:rPr lang="zh-CN" altLang="en-US" dirty="0"/>
              <a:t>此处添加您的标题</a:t>
            </a:r>
            <a:endParaRPr lang="en-US" dirty="0"/>
          </a:p>
        </p:txBody>
      </p:sp>
      <p:sp>
        <p:nvSpPr>
          <p:cNvPr id="3" name="日期占位符 2"/>
          <p:cNvSpPr>
            <a:spLocks noGrp="1"/>
          </p:cNvSpPr>
          <p:nvPr>
            <p:ph type="dt" sz="half" idx="10"/>
            <p:custDataLst>
              <p:tags r:id="rId3"/>
            </p:custDataLst>
          </p:nvPr>
        </p:nvSpPr>
        <p:spPr/>
        <p:txBody>
          <a:bodyPr/>
          <a:lstStyle/>
          <a:p>
            <a:fld id="{158CBE0A-6AF3-4DB5-863D-349F94148999}"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sz="half" idx="1"/>
            <p:custDataLst>
              <p:tags r:id="rId3"/>
            </p:custDataLst>
          </p:nvPr>
        </p:nvSpPr>
        <p:spPr>
          <a:xfrm>
            <a:off x="838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custDataLst>
              <p:tags r:id="rId4"/>
            </p:custDataLst>
          </p:nvPr>
        </p:nvSpPr>
        <p:spPr>
          <a:xfrm>
            <a:off x="6172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365125"/>
            <a:ext cx="10515600" cy="944563"/>
          </a:xfrm>
        </p:spPr>
        <p:txBody>
          <a:bodyPr/>
          <a:lstStyle/>
          <a:p>
            <a:r>
              <a:rPr lang="zh-CN" altLang="en-US" dirty="0"/>
              <a:t>单击此处编辑母版标题样式</a:t>
            </a:r>
            <a:endParaRPr lang="en-US" dirty="0"/>
          </a:p>
        </p:txBody>
      </p:sp>
      <p:sp>
        <p:nvSpPr>
          <p:cNvPr id="3" name="Text Placeholder 2"/>
          <p:cNvSpPr>
            <a:spLocks noGrp="1"/>
          </p:cNvSpPr>
          <p:nvPr>
            <p:ph type="body" idx="1"/>
            <p:custDataLst>
              <p:tags r:id="rId3"/>
            </p:custDataLst>
          </p:nvPr>
        </p:nvSpPr>
        <p:spPr>
          <a:xfrm>
            <a:off x="839788" y="1437323"/>
            <a:ext cx="5157787"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p:custDataLst>
              <p:tags r:id="rId4"/>
            </p:custDataLst>
          </p:nvPr>
        </p:nvSpPr>
        <p:spPr>
          <a:xfrm>
            <a:off x="839788" y="2063115"/>
            <a:ext cx="5157787"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custDataLst>
              <p:tags r:id="rId5"/>
            </p:custDataLst>
          </p:nvPr>
        </p:nvSpPr>
        <p:spPr>
          <a:xfrm>
            <a:off x="6172200" y="1437323"/>
            <a:ext cx="5183188"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custDataLst>
              <p:tags r:id="rId6"/>
            </p:custDataLst>
          </p:nvPr>
        </p:nvSpPr>
        <p:spPr>
          <a:xfrm>
            <a:off x="6172200" y="2063115"/>
            <a:ext cx="5183188"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custDataLst>
              <p:tags r:id="rId7"/>
            </p:custDataLst>
          </p:nvPr>
        </p:nvSpPr>
        <p:spPr/>
        <p:txBody>
          <a:bodyPr/>
          <a:lstStyle/>
          <a:p>
            <a:fld id="{158CBE0A-6AF3-4DB5-863D-349F94148999}" type="datetimeFigureOut">
              <a:rPr lang="zh-CN" altLang="en-US" smtClean="0"/>
            </a:fld>
            <a:endParaRPr lang="zh-CN" altLang="en-US"/>
          </a:p>
        </p:txBody>
      </p:sp>
      <p:sp>
        <p:nvSpPr>
          <p:cNvPr id="8" name="Footer Placeholder 7"/>
          <p:cNvSpPr>
            <a:spLocks noGrp="1"/>
          </p:cNvSpPr>
          <p:nvPr>
            <p:ph type="ftr" sz="quarter" idx="11"/>
            <p:custDataLst>
              <p:tags r:id="rId8"/>
            </p:custDataLst>
          </p:nvPr>
        </p:nvSpPr>
        <p:spPr/>
        <p:txBody>
          <a:bodyPr/>
          <a:lstStyle/>
          <a:p>
            <a:endParaRPr lang="zh-CN" altLang="en-US"/>
          </a:p>
        </p:txBody>
      </p:sp>
      <p:sp>
        <p:nvSpPr>
          <p:cNvPr id="9" name="Slide Number Placeholder 8"/>
          <p:cNvSpPr>
            <a:spLocks noGrp="1"/>
          </p:cNvSpPr>
          <p:nvPr>
            <p:ph type="sldNum" sz="quarter" idx="12"/>
            <p:custDataLst>
              <p:tags r:id="rId9"/>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158CBE0A-6AF3-4DB5-863D-349F94148999}" type="datetimeFigureOut">
              <a:rPr lang="zh-CN" altLang="en-US" smtClean="0"/>
            </a:fld>
            <a:endParaRPr lang="zh-CN" altLang="en-US"/>
          </a:p>
        </p:txBody>
      </p:sp>
      <p:sp>
        <p:nvSpPr>
          <p:cNvPr id="3" name="Footer Placeholder 2"/>
          <p:cNvSpPr>
            <a:spLocks noGrp="1"/>
          </p:cNvSpPr>
          <p:nvPr>
            <p:ph type="ftr" sz="quarter" idx="11"/>
            <p:custDataLst>
              <p:tags r:id="rId3"/>
            </p:custDataLst>
          </p:nvPr>
        </p:nvSpPr>
        <p:spPr/>
        <p:txBody>
          <a:bodyPr/>
          <a:lstStyle/>
          <a:p>
            <a:endParaRPr lang="zh-CN" altLang="en-US"/>
          </a:p>
        </p:txBody>
      </p:sp>
      <p:sp>
        <p:nvSpPr>
          <p:cNvPr id="4" name="Slide Number Placeholder 3"/>
          <p:cNvSpPr>
            <a:spLocks noGrp="1"/>
          </p:cNvSpPr>
          <p:nvPr>
            <p:ph type="sldNum" sz="quarter" idx="12"/>
            <p:custDataLst>
              <p:tags r:id="rId4"/>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8692" y="457200"/>
            <a:ext cx="10034617" cy="718457"/>
          </a:xfrm>
        </p:spPr>
        <p:txBody>
          <a:bodyPr anchor="ctr">
            <a:normAutofit/>
          </a:bodyPr>
          <a:lstStyle>
            <a:lvl1pPr algn="ctr">
              <a:defRPr sz="2800"/>
            </a:lvl1pPr>
          </a:lstStyle>
          <a:p>
            <a:r>
              <a:rPr lang="zh-CN" altLang="en-US"/>
              <a:t>单击此处编辑母版标题样式</a:t>
            </a:r>
            <a:endParaRPr lang="en-US" dirty="0"/>
          </a:p>
        </p:txBody>
      </p:sp>
      <p:sp>
        <p:nvSpPr>
          <p:cNvPr id="3" name="Picture Placeholder 2"/>
          <p:cNvSpPr>
            <a:spLocks noGrp="1" noChangeAspect="1"/>
          </p:cNvSpPr>
          <p:nvPr>
            <p:ph type="pic" idx="1"/>
            <p:custDataLst>
              <p:tags r:id="rId3"/>
            </p:custDataLst>
          </p:nvPr>
        </p:nvSpPr>
        <p:spPr>
          <a:xfrm>
            <a:off x="1083129" y="1197429"/>
            <a:ext cx="10025743" cy="2917372"/>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custDataLst>
              <p:tags r:id="rId4"/>
            </p:custDataLst>
          </p:nvPr>
        </p:nvSpPr>
        <p:spPr>
          <a:xfrm>
            <a:off x="1539240" y="4288973"/>
            <a:ext cx="9569632" cy="1980293"/>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10297886" y="365125"/>
            <a:ext cx="1055914"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custDataLst>
              <p:tags r:id="rId3"/>
            </p:custDataLst>
          </p:nvPr>
        </p:nvSpPr>
        <p:spPr>
          <a:xfrm>
            <a:off x="1458686" y="365125"/>
            <a:ext cx="866502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3636010" y="1706880"/>
            <a:ext cx="4974590" cy="1630680"/>
          </a:xfrm>
        </p:spPr>
        <p:txBody>
          <a:bodyPr>
            <a:noAutofit/>
          </a:bodyPr>
          <a:lstStyle>
            <a:lvl1pPr algn="ctr">
              <a:defRPr sz="7200"/>
            </a:lvl1pPr>
          </a:lstStyle>
          <a:p>
            <a:r>
              <a:rPr lang="zh-CN" altLang="en-US" dirty="0"/>
              <a:t>编辑标题</a:t>
            </a:r>
            <a:endParaRPr lang="en-US" dirty="0"/>
          </a:p>
        </p:txBody>
      </p:sp>
      <p:sp>
        <p:nvSpPr>
          <p:cNvPr id="3" name="Date Placeholder 2"/>
          <p:cNvSpPr>
            <a:spLocks noGrp="1"/>
          </p:cNvSpPr>
          <p:nvPr>
            <p:ph type="dt" sz="half" idx="10"/>
            <p:custDataLst>
              <p:tags r:id="rId3"/>
            </p:custDataLst>
          </p:nvPr>
        </p:nvSpPr>
        <p:spPr/>
        <p:txBody>
          <a:bodyPr/>
          <a:lstStyle/>
          <a:p>
            <a:fld id="{275B98A9-C20B-4D5B-92DA-1D75B9D715AC}" type="datetimeFigureOut">
              <a:rPr lang="zh-CN" altLang="en-US" smtClean="0"/>
            </a:fld>
            <a:endParaRPr lang="zh-CN" altLang="en-US"/>
          </a:p>
        </p:txBody>
      </p:sp>
      <p:sp>
        <p:nvSpPr>
          <p:cNvPr id="4" name="Footer Placeholder 3"/>
          <p:cNvSpPr>
            <a:spLocks noGrp="1"/>
          </p:cNvSpPr>
          <p:nvPr>
            <p:ph type="ftr" sz="quarter" idx="11"/>
            <p:custDataLst>
              <p:tags r:id="rId4"/>
            </p:custDataLst>
          </p:nvPr>
        </p:nvSpPr>
        <p:spPr/>
        <p:txBody>
          <a:bodyPr/>
          <a:lstStyle/>
          <a:p>
            <a:endParaRPr lang="zh-CN" altLang="en-US"/>
          </a:p>
        </p:txBody>
      </p:sp>
      <p:sp>
        <p:nvSpPr>
          <p:cNvPr id="5" name="Slide Number Placeholder 4"/>
          <p:cNvSpPr>
            <a:spLocks noGrp="1"/>
          </p:cNvSpPr>
          <p:nvPr>
            <p:ph type="sldNum" sz="quarter" idx="12"/>
            <p:custDataLst>
              <p:tags r:id="rId5"/>
            </p:custDataLst>
          </p:nvPr>
        </p:nvSpPr>
        <p:spPr/>
        <p:txBody>
          <a:bodyPr/>
          <a:lstStyle/>
          <a:p>
            <a:fld id="{249B50B9-7135-4D78-A58F-DF4CD6531EC2}" type="slidenum">
              <a:rPr lang="zh-CN" altLang="en-US" smtClean="0"/>
            </a:fld>
            <a:endParaRPr lang="zh-CN" altLang="en-US"/>
          </a:p>
        </p:txBody>
      </p:sp>
      <p:sp>
        <p:nvSpPr>
          <p:cNvPr id="6" name="矩形 5"/>
          <p:cNvSpPr/>
          <p:nvPr userDrawn="1">
            <p:custDataLst>
              <p:tags r:id="rId6"/>
            </p:custDataLst>
          </p:nvPr>
        </p:nvSpPr>
        <p:spPr>
          <a:xfrm rot="19394674">
            <a:off x="6536747"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7" name="椭圆 6"/>
          <p:cNvSpPr/>
          <p:nvPr userDrawn="1">
            <p:custDataLst>
              <p:tags r:id="rId7"/>
            </p:custDataLst>
          </p:nvPr>
        </p:nvSpPr>
        <p:spPr>
          <a:xfrm>
            <a:off x="6005872"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N</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8" name="矩形 7"/>
          <p:cNvSpPr/>
          <p:nvPr userDrawn="1">
            <p:custDataLst>
              <p:tags r:id="rId8"/>
            </p:custDataLst>
          </p:nvPr>
        </p:nvSpPr>
        <p:spPr>
          <a:xfrm rot="19394674">
            <a:off x="520999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9" name="椭圆 8"/>
          <p:cNvSpPr/>
          <p:nvPr userDrawn="1">
            <p:custDataLst>
              <p:tags r:id="rId9"/>
            </p:custDataLst>
          </p:nvPr>
        </p:nvSpPr>
        <p:spPr>
          <a:xfrm>
            <a:off x="4678325"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A</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0" name="矩形 9"/>
          <p:cNvSpPr/>
          <p:nvPr userDrawn="1">
            <p:custDataLst>
              <p:tags r:id="rId10"/>
            </p:custDataLst>
          </p:nvPr>
        </p:nvSpPr>
        <p:spPr>
          <a:xfrm rot="19394674">
            <a:off x="388324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1" name="椭圆 10"/>
          <p:cNvSpPr/>
          <p:nvPr userDrawn="1">
            <p:custDataLst>
              <p:tags r:id="rId11"/>
            </p:custDataLst>
          </p:nvPr>
        </p:nvSpPr>
        <p:spPr>
          <a:xfrm>
            <a:off x="3351969"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H</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2" name="矩形 11"/>
          <p:cNvSpPr/>
          <p:nvPr userDrawn="1">
            <p:custDataLst>
              <p:tags r:id="rId12"/>
            </p:custDataLst>
          </p:nvPr>
        </p:nvSpPr>
        <p:spPr>
          <a:xfrm rot="19394674">
            <a:off x="2556500"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3" name="椭圆 12"/>
          <p:cNvSpPr/>
          <p:nvPr userDrawn="1">
            <p:custDataLst>
              <p:tags r:id="rId13"/>
            </p:custDataLst>
          </p:nvPr>
        </p:nvSpPr>
        <p:spPr>
          <a:xfrm>
            <a:off x="2025613" y="3414554"/>
            <a:ext cx="1042988" cy="1042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T</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4" name="矩形 13"/>
          <p:cNvSpPr/>
          <p:nvPr userDrawn="1">
            <p:custDataLst>
              <p:tags r:id="rId14"/>
            </p:custDataLst>
          </p:nvPr>
        </p:nvSpPr>
        <p:spPr>
          <a:xfrm rot="19394674">
            <a:off x="7865093"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5" name="椭圆 14"/>
          <p:cNvSpPr/>
          <p:nvPr userDrawn="1">
            <p:custDataLst>
              <p:tags r:id="rId15"/>
            </p:custDataLst>
          </p:nvPr>
        </p:nvSpPr>
        <p:spPr>
          <a:xfrm>
            <a:off x="7333419"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K</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6" name="矩形 15"/>
          <p:cNvSpPr/>
          <p:nvPr userDrawn="1">
            <p:custDataLst>
              <p:tags r:id="rId16"/>
            </p:custDataLst>
          </p:nvPr>
        </p:nvSpPr>
        <p:spPr>
          <a:xfrm rot="19394674">
            <a:off x="9191841"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7" name="椭圆 16"/>
          <p:cNvSpPr/>
          <p:nvPr userDrawn="1">
            <p:custDataLst>
              <p:tags r:id="rId17"/>
            </p:custDataLst>
          </p:nvPr>
        </p:nvSpPr>
        <p:spPr>
          <a:xfrm>
            <a:off x="8660966"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S</a:t>
            </a:r>
            <a:endParaRPr lang="zh-CN" altLang="en-US" sz="4950" dirty="0">
              <a:solidFill>
                <a:schemeClr val="bg1"/>
              </a:solidFill>
              <a:latin typeface="Arial" panose="020B0604020202020204" pitchFamily="34" charset="0"/>
              <a:ea typeface="黑体" panose="02010609060101010101" pitchFamily="49"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grpSp>
        <p:nvGrpSpPr>
          <p:cNvPr id="9" name="组合 8"/>
          <p:cNvGrpSpPr/>
          <p:nvPr userDrawn="1">
            <p:custDataLst>
              <p:tags r:id="rId4"/>
            </p:custDataLst>
          </p:nvPr>
        </p:nvGrpSpPr>
        <p:grpSpPr>
          <a:xfrm>
            <a:off x="10677524" y="254120"/>
            <a:ext cx="873991" cy="1035806"/>
            <a:chOff x="10500195" y="236222"/>
            <a:chExt cx="1041796" cy="1234679"/>
          </a:xfrm>
        </p:grpSpPr>
        <p:sp>
          <p:nvSpPr>
            <p:cNvPr id="7" name="MH_Others_1"/>
            <p:cNvSpPr/>
            <p:nvPr userDrawn="1">
              <p:custDataLst>
                <p:tags r:id="rId5"/>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8" name="MH_Others_2"/>
            <p:cNvSpPr/>
            <p:nvPr userDrawn="1">
              <p:custDataLst>
                <p:tags r:id="rId6"/>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7"/>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1" name="图片 10"/>
          <p:cNvPicPr>
            <a:picLocks noChangeAspect="1"/>
          </p:cNvPicPr>
          <p:nvPr userDrawn="1">
            <p:custDataLst>
              <p:tags r:id="rId9"/>
            </p:custDataLst>
          </p:nvPr>
        </p:nvPicPr>
        <p:blipFill>
          <a:blip r:embed="rId10"/>
          <a:stretch>
            <a:fillRect/>
          </a:stretch>
        </p:blipFill>
        <p:spPr>
          <a:xfrm>
            <a:off x="0" y="5686425"/>
            <a:ext cx="1749820" cy="1171575"/>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285749" y="292220"/>
            <a:ext cx="873991" cy="1035806"/>
            <a:chOff x="10500195" y="236222"/>
            <a:chExt cx="1041796" cy="1234679"/>
          </a:xfrm>
        </p:grpSpPr>
        <p:sp>
          <p:nvSpPr>
            <p:cNvPr id="12"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3"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4" name="图片 13"/>
          <p:cNvPicPr>
            <a:picLocks noChangeAspect="1"/>
          </p:cNvPicPr>
          <p:nvPr userDrawn="1">
            <p:custDataLst>
              <p:tags r:id="rId6"/>
            </p:custDataLst>
          </p:nvPr>
        </p:nvPicPr>
        <p:blipFill>
          <a:blip r:embed="rId7"/>
          <a:stretch>
            <a:fillRect/>
          </a:stretch>
        </p:blipFill>
        <p:spPr>
          <a:xfrm flipH="1">
            <a:off x="10442180" y="5686425"/>
            <a:ext cx="1749820" cy="1171575"/>
          </a:xfrm>
          <a:prstGeom prst="rect">
            <a:avLst/>
          </a:prstGeom>
        </p:spPr>
      </p:pic>
      <p:sp>
        <p:nvSpPr>
          <p:cNvPr id="2" name="标题 1"/>
          <p:cNvSpPr>
            <a:spLocks noGrp="1"/>
          </p:cNvSpPr>
          <p:nvPr>
            <p:ph type="title"/>
            <p:custDataLst>
              <p:tags r:id="rId8"/>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0" name="组合 9"/>
          <p:cNvGrpSpPr/>
          <p:nvPr userDrawn="1">
            <p:custDataLst>
              <p:tags r:id="rId3"/>
            </p:custDataLst>
          </p:nvPr>
        </p:nvGrpSpPr>
        <p:grpSpPr>
          <a:xfrm>
            <a:off x="285749" y="292220"/>
            <a:ext cx="873991" cy="1035806"/>
            <a:chOff x="10500195" y="236222"/>
            <a:chExt cx="1041796" cy="1234679"/>
          </a:xfrm>
        </p:grpSpPr>
        <p:sp>
          <p:nvSpPr>
            <p:cNvPr id="11"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2"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grpSp>
        <p:nvGrpSpPr>
          <p:cNvPr id="13" name="组合 12"/>
          <p:cNvGrpSpPr/>
          <p:nvPr userDrawn="1">
            <p:custDataLst>
              <p:tags r:id="rId6"/>
            </p:custDataLst>
          </p:nvPr>
        </p:nvGrpSpPr>
        <p:grpSpPr>
          <a:xfrm>
            <a:off x="11010899" y="5702420"/>
            <a:ext cx="873991" cy="1035806"/>
            <a:chOff x="10500195" y="236222"/>
            <a:chExt cx="1041796" cy="1234679"/>
          </a:xfrm>
        </p:grpSpPr>
        <p:sp>
          <p:nvSpPr>
            <p:cNvPr id="14" name="MH_Others_1"/>
            <p:cNvSpPr/>
            <p:nvPr userDrawn="1">
              <p:custDataLst>
                <p:tags r:id="rId7"/>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5" name="MH_Others_2"/>
            <p:cNvSpPr/>
            <p:nvPr userDrawn="1">
              <p:custDataLst>
                <p:tags r:id="rId8"/>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flipH="1">
            <a:off x="10163174" y="5499621"/>
            <a:ext cx="2028825" cy="135838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285749" y="292220"/>
            <a:ext cx="873991" cy="1035806"/>
            <a:chOff x="10500195" y="236222"/>
            <a:chExt cx="1041796" cy="1234679"/>
          </a:xfrm>
        </p:grpSpPr>
        <p:sp>
          <p:nvSpPr>
            <p:cNvPr id="9"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1"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2" name="图片 11"/>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flipH="1">
            <a:off x="8877300" y="4638675"/>
            <a:ext cx="3314700" cy="2219325"/>
          </a:xfrm>
          <a:prstGeom prst="rect">
            <a:avLst/>
          </a:prstGeom>
        </p:spPr>
      </p:pic>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9" Type="http://schemas.openxmlformats.org/officeDocument/2006/relationships/theme" Target="../theme/theme2.xml"/><Relationship Id="rId28" Type="http://schemas.openxmlformats.org/officeDocument/2006/relationships/image" Target="../media/image1.png"/><Relationship Id="rId27" Type="http://schemas.openxmlformats.org/officeDocument/2006/relationships/tags" Target="../tags/tag139.xml"/><Relationship Id="rId26" Type="http://schemas.openxmlformats.org/officeDocument/2006/relationships/tags" Target="../tags/tag138.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image" Target="../media/image9.png"/><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7" Type="http://schemas.openxmlformats.org/officeDocument/2006/relationships/theme" Target="../theme/theme3.xml"/><Relationship Id="rId26" Type="http://schemas.openxmlformats.org/officeDocument/2006/relationships/image" Target="../media/image1.png"/><Relationship Id="rId25" Type="http://schemas.openxmlformats.org/officeDocument/2006/relationships/tags" Target="../tags/tag278.xml"/><Relationship Id="rId24" Type="http://schemas.openxmlformats.org/officeDocument/2006/relationships/tags" Target="../tags/tag277.xml"/><Relationship Id="rId23" Type="http://schemas.openxmlformats.org/officeDocument/2006/relationships/tags" Target="../tags/tag276.xml"/><Relationship Id="rId22" Type="http://schemas.openxmlformats.org/officeDocument/2006/relationships/tags" Target="../tags/tag275.xml"/><Relationship Id="rId21" Type="http://schemas.openxmlformats.org/officeDocument/2006/relationships/tags" Target="../tags/tag274.xml"/><Relationship Id="rId20" Type="http://schemas.openxmlformats.org/officeDocument/2006/relationships/tags" Target="../tags/tag273.xml"/><Relationship Id="rId2" Type="http://schemas.openxmlformats.org/officeDocument/2006/relationships/slideLayout" Target="../slideLayouts/slideLayout33.xml"/><Relationship Id="rId19" Type="http://schemas.openxmlformats.org/officeDocument/2006/relationships/image" Target="../media/image9.png"/><Relationship Id="rId18" Type="http://schemas.openxmlformats.org/officeDocument/2006/relationships/slideLayout" Target="../slideLayouts/slideLayout49.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2"/>
            </p:custDataLst>
          </p:nvPr>
        </p:nvSpPr>
        <p:spPr>
          <a:xfrm>
            <a:off x="838200" y="365125"/>
            <a:ext cx="10515600" cy="8540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23"/>
            </p:custDataLst>
          </p:nvPr>
        </p:nvSpPr>
        <p:spPr>
          <a:xfrm>
            <a:off x="838200" y="1502229"/>
            <a:ext cx="10515600" cy="3466011"/>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custDataLst>
              <p:tags r:id="rId2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3"/>
            <p:custDataLst>
              <p:tags r:id="rId2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custDataLst>
              <p:tags r:id="rId2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DA3DE-FABF-4925-BE42-A002C40F88EB}" type="slidenum">
              <a:rPr lang="zh-CN" altLang="en-US" smtClean="0"/>
            </a:fld>
            <a:endParaRPr lang="zh-CN" altLang="en-US"/>
          </a:p>
        </p:txBody>
      </p:sp>
      <p:sp>
        <p:nvSpPr>
          <p:cNvPr id="7" name="KSO_TEMPLATE" hidden="1"/>
          <p:cNvSpPr/>
          <p:nvPr userDrawn="1">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3200" b="1" kern="1200">
          <a:solidFill>
            <a:schemeClr val="accent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2" panose="05020102010507070707" pitchFamily="18" charset="2"/>
        <a:buChar char=""/>
        <a:defRPr sz="2800" kern="1200">
          <a:solidFill>
            <a:schemeClr val="accent1">
              <a:lumMod val="75000"/>
            </a:schemeClr>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0"/>
            </p:custDataLst>
          </p:nvPr>
        </p:nvSpPr>
        <p:spPr>
          <a:xfrm>
            <a:off x="838200" y="365125"/>
            <a:ext cx="10515600" cy="8540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21"/>
            </p:custDataLst>
          </p:nvPr>
        </p:nvSpPr>
        <p:spPr>
          <a:xfrm>
            <a:off x="838200" y="1502229"/>
            <a:ext cx="10515600" cy="3466011"/>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DA3DE-FABF-4925-BE42-A002C40F88EB}" type="slidenum">
              <a:rPr lang="zh-CN" altLang="en-US" smtClean="0"/>
            </a:fld>
            <a:endParaRPr lang="zh-CN" altLang="en-US"/>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914400" rtl="0" eaLnBrk="1" latinLnBrk="0" hangingPunct="1">
        <a:lnSpc>
          <a:spcPct val="90000"/>
        </a:lnSpc>
        <a:spcBef>
          <a:spcPct val="0"/>
        </a:spcBef>
        <a:buNone/>
        <a:defRPr sz="3200" b="1" kern="1200">
          <a:solidFill>
            <a:schemeClr val="accent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2" panose="05020102010507070707" pitchFamily="18" charset="2"/>
        <a:buChar char=""/>
        <a:defRPr sz="2800" kern="1200">
          <a:solidFill>
            <a:schemeClr val="accent1">
              <a:lumMod val="75000"/>
            </a:schemeClr>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tags" Target="../tags/tag285.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86.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tags" Target="../tags/tag288.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90.xml"/><Relationship Id="rId2" Type="http://schemas.openxmlformats.org/officeDocument/2006/relationships/image" Target="../media/image13.png"/><Relationship Id="rId1" Type="http://schemas.openxmlformats.org/officeDocument/2006/relationships/tags" Target="../tags/tag2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1.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94.xml"/><Relationship Id="rId2" Type="http://schemas.openxmlformats.org/officeDocument/2006/relationships/image" Target="../media/image13.png"/><Relationship Id="rId1" Type="http://schemas.openxmlformats.org/officeDocument/2006/relationships/tags" Target="../tags/tag29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9.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tags" Target="../tags/tag300.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1.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0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2.xml"/><Relationship Id="rId2" Type="http://schemas.openxmlformats.org/officeDocument/2006/relationships/tags" Target="../tags/tag304.xml"/><Relationship Id="rId1" Type="http://schemas.openxmlformats.org/officeDocument/2006/relationships/tags" Target="../tags/tag30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8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83.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84.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204470" y="3848735"/>
            <a:ext cx="11750040" cy="2608580"/>
          </a:xfrm>
          <a:prstGeom prst="rect">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247015" y="722630"/>
            <a:ext cx="11717655" cy="310451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2" name="文本框 1"/>
          <p:cNvSpPr txBox="1"/>
          <p:nvPr/>
        </p:nvSpPr>
        <p:spPr>
          <a:xfrm>
            <a:off x="95250" y="0"/>
            <a:ext cx="5080000" cy="398780"/>
          </a:xfrm>
          <a:prstGeom prst="rect">
            <a:avLst/>
          </a:prstGeom>
          <a:noFill/>
          <a:ln w="9525">
            <a:noFill/>
          </a:ln>
        </p:spPr>
        <p:txBody>
          <a:bodyPr>
            <a:spAutoFit/>
          </a:bodyPr>
          <a:p>
            <a:pPr indent="0"/>
            <a:r>
              <a:rPr lang="en-US" sz="2000" b="1">
                <a:highlight>
                  <a:srgbClr val="FFFF00"/>
                </a:highlight>
                <a:latin typeface="Times New Roman" panose="02020603050405020304" charset="0"/>
                <a:ea typeface="宋体" panose="02010600030101010101" pitchFamily="2" charset="-122"/>
              </a:rPr>
              <a:t>2022</a:t>
            </a:r>
            <a:r>
              <a:rPr lang="zh-CN" sz="2000" b="1">
                <a:highlight>
                  <a:srgbClr val="FFFF00"/>
                </a:highlight>
                <a:ea typeface="宋体" panose="02010600030101010101" pitchFamily="2" charset="-122"/>
              </a:rPr>
              <a:t>年新高考</a:t>
            </a:r>
            <a:r>
              <a:rPr lang="en-US" sz="2000" b="1">
                <a:highlight>
                  <a:srgbClr val="FFFF00"/>
                </a:highlight>
                <a:latin typeface="Times New Roman" panose="02020603050405020304" charset="0"/>
                <a:ea typeface="宋体" panose="02010600030101010101" pitchFamily="2" charset="-122"/>
              </a:rPr>
              <a:t>II</a:t>
            </a:r>
            <a:r>
              <a:rPr lang="zh-CN" sz="2000" b="1">
                <a:highlight>
                  <a:srgbClr val="FFFF00"/>
                </a:highlight>
                <a:ea typeface="宋体" panose="02010600030101010101" pitchFamily="2" charset="-122"/>
              </a:rPr>
              <a:t>卷之</a:t>
            </a:r>
            <a:r>
              <a:rPr lang="en-US" sz="2000" b="1">
                <a:highlight>
                  <a:srgbClr val="FFFF00"/>
                </a:highlight>
                <a:latin typeface="Times New Roman" panose="02020603050405020304" charset="0"/>
                <a:ea typeface="宋体" panose="02010600030101010101" pitchFamily="2" charset="-122"/>
              </a:rPr>
              <a:t>C</a:t>
            </a:r>
            <a:r>
              <a:rPr lang="zh-CN" sz="2000" b="1">
                <a:highlight>
                  <a:srgbClr val="FFFF00"/>
                </a:highlight>
                <a:ea typeface="宋体" panose="02010600030101010101" pitchFamily="2" charset="-122"/>
              </a:rPr>
              <a:t>篇</a:t>
            </a:r>
            <a:endParaRPr lang="zh-CN" altLang="en-US" sz="2000" b="1">
              <a:highlight>
                <a:srgbClr val="FFFF00"/>
              </a:highlight>
              <a:ea typeface="宋体" panose="02010600030101010101" pitchFamily="2" charset="-122"/>
            </a:endParaRPr>
          </a:p>
        </p:txBody>
      </p:sp>
      <p:sp>
        <p:nvSpPr>
          <p:cNvPr id="3" name="文本框 2"/>
          <p:cNvSpPr txBox="1"/>
          <p:nvPr/>
        </p:nvSpPr>
        <p:spPr>
          <a:xfrm>
            <a:off x="234950" y="710565"/>
            <a:ext cx="11689080" cy="5692775"/>
          </a:xfrm>
          <a:prstGeom prst="rect">
            <a:avLst/>
          </a:prstGeom>
          <a:noFill/>
        </p:spPr>
        <p:txBody>
          <a:bodyPr wrap="square" rtlCol="0" anchor="t">
            <a:spAutoFit/>
          </a:bodyPr>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Over the last seven years, most states have banned texting by drivers, and public service campaigns have tried a wide range of methods to persuade people to put down their phones when they are behind the wheel.     </a:t>
            </a: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a:t>
            </a:r>
            <a:r>
              <a:rPr lang="en-US" sz="2800">
                <a:latin typeface="Times New Roman" panose="02020603050405020304" charset="0"/>
                <a:ea typeface="宋体" panose="02010600030101010101" pitchFamily="2" charset="-122"/>
                <a:sym typeface="+mn-ea"/>
              </a:rPr>
              <a:t>Yet the problem, by just about any measure, appears to be getting worse. Americans are still texting while driving, as well as using social networks and taking photos. Road accidents, which had fallen for years, are now rising sharply. </a:t>
            </a:r>
            <a:endParaRPr lang="en-US" sz="2800" b="0">
              <a:latin typeface="Times New Roman" panose="02020603050405020304" charset="0"/>
              <a:ea typeface="宋体" panose="02010600030101010101" pitchFamily="2" charset="-122"/>
            </a:endParaRPr>
          </a:p>
          <a:p>
            <a:pPr indent="266700" algn="just"/>
            <a:r>
              <a:rPr lang="en-US" altLang="zh-CN" sz="2800" b="1">
                <a:latin typeface="Times New Roman" panose="02020603050405020304" charset="0"/>
                <a:ea typeface="宋体" panose="02010600030101010101" pitchFamily="2" charset="-122"/>
                <a:sym typeface="+mn-ea"/>
              </a:rPr>
              <a:t>... ...</a:t>
            </a:r>
            <a:endParaRPr lang="en-US" altLang="zh-CN" sz="2800" b="1">
              <a:latin typeface="Times New Roman" panose="02020603050405020304" charset="0"/>
              <a:ea typeface="宋体" panose="02010600030101010101" pitchFamily="2" charset="-122"/>
            </a:endParaRPr>
          </a:p>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⑤</a:t>
            </a:r>
            <a:r>
              <a:rPr lang="en-US" altLang="zh-CN" sz="2800">
                <a:latin typeface="Times New Roman" panose="02020603050405020304" charset="0"/>
                <a:ea typeface="宋体" panose="02010600030101010101" pitchFamily="2" charset="-122"/>
                <a:sym typeface="+mn-ea"/>
              </a:rPr>
              <a:t>An idea from lawmakers in New York is to give police officers a new device called the Textalyzer. It would work like this: An officer arriving at the scene of a crash could ask for the phones of the drivers and use the Textalyzer to check in the operating system for recent activity. The technology could determine whether a driver had just texted, emailed or done anything else that is not allowed under New York's hands-free driving laws. </a:t>
            </a:r>
            <a:endParaRPr lang="en-US" altLang="zh-CN" sz="2800">
              <a:latin typeface="Times New Roman" panose="02020603050405020304" charset="0"/>
              <a:ea typeface="宋体" panose="02010600030101010101" pitchFamily="2" charset="-122"/>
              <a:sym typeface="+mn-ea"/>
            </a:endParaRPr>
          </a:p>
        </p:txBody>
      </p:sp>
      <p:sp>
        <p:nvSpPr>
          <p:cNvPr id="12" name="矩形 11"/>
          <p:cNvSpPr/>
          <p:nvPr/>
        </p:nvSpPr>
        <p:spPr>
          <a:xfrm>
            <a:off x="3050540" y="15113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cxnSp>
        <p:nvCxnSpPr>
          <p:cNvPr id="4" name="直接连接符 3"/>
          <p:cNvCxnSpPr/>
          <p:nvPr/>
        </p:nvCxnSpPr>
        <p:spPr>
          <a:xfrm>
            <a:off x="1174115" y="2458085"/>
            <a:ext cx="10661650"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041130" y="130175"/>
            <a:ext cx="3151505" cy="5607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situation+problem</a:t>
            </a:r>
            <a:endParaRPr lang="en-US" altLang="zh-CN" sz="2800" b="1">
              <a:latin typeface="Times New Roman" panose="02020603050405020304" charset="0"/>
              <a:cs typeface="Times New Roman" panose="02020603050405020304" charset="0"/>
            </a:endParaRPr>
          </a:p>
        </p:txBody>
      </p:sp>
      <p:cxnSp>
        <p:nvCxnSpPr>
          <p:cNvPr id="6" name="直接连接符 5"/>
          <p:cNvCxnSpPr/>
          <p:nvPr/>
        </p:nvCxnSpPr>
        <p:spPr>
          <a:xfrm>
            <a:off x="934720" y="4150995"/>
            <a:ext cx="10661650"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28930" y="4571365"/>
            <a:ext cx="4111625" cy="51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944485" y="5958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response/solution</a:t>
            </a:r>
            <a:endParaRPr lang="en-US" altLang="zh-CN" sz="2800" b="1">
              <a:latin typeface="Times New Roman" panose="02020603050405020304" charset="0"/>
              <a:cs typeface="Times New Roman" panose="02020603050405020304" charset="0"/>
            </a:endParaRPr>
          </a:p>
        </p:txBody>
      </p:sp>
      <p:sp>
        <p:nvSpPr>
          <p:cNvPr id="18" name="矩形 17"/>
          <p:cNvSpPr/>
          <p:nvPr/>
        </p:nvSpPr>
        <p:spPr>
          <a:xfrm>
            <a:off x="3050540" y="7112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sym typeface="+mn-ea"/>
              </a:rPr>
              <a:t>Problem-Solution Pattern</a:t>
            </a:r>
            <a:r>
              <a:rPr lang="en-US" altLang="zh-CN" sz="2800">
                <a:sym typeface="+mn-ea"/>
              </a:rPr>
              <a:t> </a:t>
            </a:r>
            <a:endParaRPr lang="en-US" altLang="zh-CN" sz="2800" b="1">
              <a:latin typeface="Times New Roman" panose="02020603050405020304" charset="0"/>
              <a:cs typeface="Times New Roman" panose="02020603050405020304" charset="0"/>
            </a:endParaRPr>
          </a:p>
        </p:txBody>
      </p:sp>
      <p:sp>
        <p:nvSpPr>
          <p:cNvPr id="21" name="矩形 20"/>
          <p:cNvSpPr/>
          <p:nvPr/>
        </p:nvSpPr>
        <p:spPr>
          <a:xfrm>
            <a:off x="3050540" y="6350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11" name="椭圆 10"/>
          <p:cNvSpPr/>
          <p:nvPr/>
        </p:nvSpPr>
        <p:spPr>
          <a:xfrm>
            <a:off x="2791460" y="4097020"/>
            <a:ext cx="1788795" cy="5924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1413510" y="71120"/>
            <a:ext cx="836168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sp>
        <p:nvSpPr>
          <p:cNvPr id="13" name="矩形 12"/>
          <p:cNvSpPr/>
          <p:nvPr/>
        </p:nvSpPr>
        <p:spPr>
          <a:xfrm>
            <a:off x="217170" y="800100"/>
            <a:ext cx="11739245" cy="30105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indent="0" algn="just" fontAlgn="auto">
              <a:lnSpc>
                <a:spcPct val="150000"/>
              </a:lnSpc>
            </a:pPr>
            <a:r>
              <a:rPr lang="en-US" sz="2800">
                <a:solidFill>
                  <a:srgbClr val="000000"/>
                </a:solidFill>
                <a:latin typeface="Times New Roman" panose="02020603050405020304" charset="0"/>
                <a:ea typeface="宋体" panose="02010600030101010101" pitchFamily="2" charset="-122"/>
                <a:sym typeface="+mn-ea"/>
              </a:rPr>
              <a:t>31. What is a suitable title for the text?A. To Drive or Not to Drive? Think Before You StartB. Texting and Driving? Watch Out for the TextalyzerC. New York Banning Hand-Held Devices by Drivers. D. The Next Generation Cell Phone: The Textalyzer</a:t>
            </a:r>
            <a:endParaRPr lang="en-US" altLang="en-US" sz="2800">
              <a:solidFill>
                <a:schemeClr val="tx1"/>
              </a:solidFill>
              <a:latin typeface="Times New Roman" panose="02020603050405020304" charset="0"/>
              <a:ea typeface="宋体" panose="02010600030101010101" pitchFamily="2" charset="-122"/>
              <a:sym typeface="+mn-ea"/>
            </a:endParaRPr>
          </a:p>
        </p:txBody>
      </p:sp>
      <p:cxnSp>
        <p:nvCxnSpPr>
          <p:cNvPr id="14" name="直接连接符 13"/>
          <p:cNvCxnSpPr/>
          <p:nvPr/>
        </p:nvCxnSpPr>
        <p:spPr>
          <a:xfrm flipV="1">
            <a:off x="786765" y="1746885"/>
            <a:ext cx="7103745" cy="323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50900" y="3051175"/>
            <a:ext cx="72224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图形 5"/>
          <p:cNvPicPr>
            <a:picLocks noChangeAspect="1"/>
          </p:cNvPicPr>
          <p:nvPr/>
        </p:nvPicPr>
        <p:blipFill>
          <a:blip r:embed="rId1" cstate="print"/>
          <a:stretch>
            <a:fillRect/>
          </a:stretch>
        </p:blipFill>
        <p:spPr>
          <a:xfrm>
            <a:off x="235195" y="2089839"/>
            <a:ext cx="441232" cy="43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7" grpId="0" bldLvl="0" animBg="1"/>
      <p:bldP spid="9" grpId="0" animBg="1"/>
      <p:bldP spid="10" grpId="0" bldLvl="0" animBg="1"/>
      <p:bldP spid="18" grpId="0" bldLvl="0" animBg="1"/>
      <p:bldP spid="21" grpId="0" bldLvl="0" animBg="1"/>
      <p:bldP spid="11" grpId="0" bldLvl="0" animBg="1"/>
      <p:bldP spid="22" grpId="0" bldLvl="0" animBg="1"/>
      <p:bldP spid="1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4840" y="318770"/>
            <a:ext cx="1066038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grpSp>
        <p:nvGrpSpPr>
          <p:cNvPr id="6" name="组合 5"/>
          <p:cNvGrpSpPr/>
          <p:nvPr/>
        </p:nvGrpSpPr>
        <p:grpSpPr>
          <a:xfrm>
            <a:off x="455930" y="1346200"/>
            <a:ext cx="4773930" cy="4490720"/>
            <a:chOff x="3877" y="1354"/>
            <a:chExt cx="8714" cy="6454"/>
          </a:xfrm>
        </p:grpSpPr>
        <p:pic>
          <p:nvPicPr>
            <p:cNvPr id="4" name="图片 3" descr="11"/>
            <p:cNvPicPr>
              <a:picLocks noChangeAspect="1"/>
            </p:cNvPicPr>
            <p:nvPr/>
          </p:nvPicPr>
          <p:blipFill>
            <a:blip r:embed="rId1"/>
            <a:stretch>
              <a:fillRect/>
            </a:stretch>
          </p:blipFill>
          <p:spPr>
            <a:xfrm>
              <a:off x="3929" y="1354"/>
              <a:ext cx="8662" cy="3846"/>
            </a:xfrm>
            <a:prstGeom prst="rect">
              <a:avLst/>
            </a:prstGeom>
          </p:spPr>
        </p:pic>
        <p:pic>
          <p:nvPicPr>
            <p:cNvPr id="5" name="图片 4" descr="22"/>
            <p:cNvPicPr>
              <a:picLocks noChangeAspect="1"/>
            </p:cNvPicPr>
            <p:nvPr/>
          </p:nvPicPr>
          <p:blipFill>
            <a:blip r:embed="rId2"/>
            <a:stretch>
              <a:fillRect/>
            </a:stretch>
          </p:blipFill>
          <p:spPr>
            <a:xfrm>
              <a:off x="3877" y="5164"/>
              <a:ext cx="8715" cy="2644"/>
            </a:xfrm>
            <a:prstGeom prst="rect">
              <a:avLst/>
            </a:prstGeom>
          </p:spPr>
        </p:pic>
      </p:grpSp>
      <p:sp>
        <p:nvSpPr>
          <p:cNvPr id="8" name="文本框 7"/>
          <p:cNvSpPr txBox="1"/>
          <p:nvPr/>
        </p:nvSpPr>
        <p:spPr>
          <a:xfrm>
            <a:off x="5604510" y="1332230"/>
            <a:ext cx="6262370"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Problem: Drivers are using phones while driving</a:t>
            </a:r>
            <a:endParaRPr lang="en-US" altLang="zh-CN" sz="2800">
              <a:latin typeface="Times New Roman" panose="02020603050405020304" charset="0"/>
              <a:cs typeface="Times New Roman" panose="02020603050405020304" charset="0"/>
            </a:endParaRPr>
          </a:p>
        </p:txBody>
      </p:sp>
      <p:cxnSp>
        <p:nvCxnSpPr>
          <p:cNvPr id="9" name="直接箭头连接符 8"/>
          <p:cNvCxnSpPr/>
          <p:nvPr/>
        </p:nvCxnSpPr>
        <p:spPr>
          <a:xfrm>
            <a:off x="8569325" y="2286000"/>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674995" y="2879090"/>
            <a:ext cx="578866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Response: A new device--</a:t>
            </a:r>
            <a:r>
              <a:rPr lang="en-US" altLang="zh-CN" sz="2800">
                <a:latin typeface="Times New Roman" panose="02020603050405020304" charset="0"/>
                <a:ea typeface="宋体" panose="02010600030101010101" pitchFamily="2" charset="-122"/>
                <a:sym typeface="+mn-ea"/>
              </a:rPr>
              <a:t>Textalyzer</a:t>
            </a:r>
            <a:endParaRPr lang="en-US" altLang="zh-CN" sz="2800">
              <a:latin typeface="Times New Roman" panose="02020603050405020304" charset="0"/>
              <a:cs typeface="Times New Roman" panose="02020603050405020304" charset="0"/>
            </a:endParaRPr>
          </a:p>
        </p:txBody>
      </p:sp>
      <p:cxnSp>
        <p:nvCxnSpPr>
          <p:cNvPr id="3" name="直接箭头连接符 2"/>
          <p:cNvCxnSpPr/>
          <p:nvPr/>
        </p:nvCxnSpPr>
        <p:spPr>
          <a:xfrm>
            <a:off x="8569325" y="3329305"/>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04510" y="4053840"/>
            <a:ext cx="6166485"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Positive Results: </a:t>
            </a:r>
            <a:endParaRPr lang="en-US" altLang="zh-CN"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People’s positive comments</a:t>
            </a:r>
            <a:endParaRPr lang="en-US" altLang="zh-CN" sz="2800">
              <a:latin typeface="Times New Roman" panose="02020603050405020304" charset="0"/>
              <a:cs typeface="Times New Roman" panose="02020603050405020304" charset="0"/>
            </a:endParaRPr>
          </a:p>
          <a:p>
            <a:pPr algn="just"/>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850130" y="286385"/>
            <a:ext cx="4010025" cy="645160"/>
          </a:xfrm>
          <a:prstGeom prst="rect">
            <a:avLst/>
          </a:prstGeom>
          <a:noFill/>
        </p:spPr>
        <p:txBody>
          <a:bodyPr wrap="square" rtlCol="0">
            <a:spAutoFit/>
          </a:bodyPr>
          <a:p>
            <a:r>
              <a:rPr lang="en-US" altLang="zh-CN" sz="3600" b="1">
                <a:highlight>
                  <a:srgbClr val="FFFF00"/>
                </a:highlight>
                <a:latin typeface="Times New Roman" panose="02020603050405020304" charset="0"/>
                <a:cs typeface="Times New Roman" panose="02020603050405020304" charset="0"/>
              </a:rPr>
              <a:t>Summary1</a:t>
            </a:r>
            <a:endParaRPr lang="en-US" altLang="zh-CN" sz="3600" b="1">
              <a:highlight>
                <a:srgbClr val="FFFF00"/>
              </a:highlight>
              <a:latin typeface="Times New Roman" panose="02020603050405020304" charset="0"/>
              <a:cs typeface="Times New Roman" panose="02020603050405020304" charset="0"/>
            </a:endParaRPr>
          </a:p>
        </p:txBody>
      </p:sp>
      <p:sp>
        <p:nvSpPr>
          <p:cNvPr id="5" name="文本框 4"/>
          <p:cNvSpPr txBox="1"/>
          <p:nvPr/>
        </p:nvSpPr>
        <p:spPr>
          <a:xfrm>
            <a:off x="688975" y="1094740"/>
            <a:ext cx="11145520" cy="4246245"/>
          </a:xfrm>
          <a:prstGeom prst="rect">
            <a:avLst/>
          </a:prstGeom>
          <a:noFill/>
        </p:spPr>
        <p:txBody>
          <a:bodyPr wrap="square" rtlCol="0">
            <a:spAutoFit/>
          </a:bodyPr>
          <a:p>
            <a:pPr indent="0" algn="just" fontAlgn="auto">
              <a:lnSpc>
                <a:spcPct val="150000"/>
              </a:lnSpc>
            </a:pPr>
            <a:r>
              <a:rPr lang="en-US" altLang="zh-CN" sz="3600">
                <a:latin typeface="宋体" panose="02010600030101010101" pitchFamily="2" charset="-122"/>
                <a:ea typeface="宋体" panose="02010600030101010101" pitchFamily="2" charset="-122"/>
                <a:cs typeface="宋体" panose="02010600030101010101" pitchFamily="2" charset="-122"/>
              </a:rPr>
              <a:t>1.说明文篇章</a:t>
            </a:r>
            <a:r>
              <a:rPr lang="zh-CN" altLang="en-US" sz="3600">
                <a:latin typeface="宋体" panose="02010600030101010101" pitchFamily="2" charset="-122"/>
                <a:ea typeface="宋体" panose="02010600030101010101" pitchFamily="2" charset="-122"/>
                <a:cs typeface="宋体" panose="02010600030101010101" pitchFamily="2" charset="-122"/>
              </a:rPr>
              <a:t>类型</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_____________________</a:t>
            </a:r>
            <a:r>
              <a:rPr lang="zh-CN" altLang="en-US" sz="3600">
                <a:latin typeface="宋体" panose="02010600030101010101" pitchFamily="2" charset="-122"/>
                <a:ea typeface="宋体" panose="02010600030101010101" pitchFamily="2" charset="-122"/>
                <a:cs typeface="宋体" panose="02010600030101010101" pitchFamily="2" charset="-122"/>
              </a:rPr>
              <a:t>中，文章主题在</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a:t>
            </a:r>
            <a:r>
              <a:rPr lang="zh-CN" altLang="en-US" sz="3600">
                <a:latin typeface="宋体" panose="02010600030101010101" pitchFamily="2" charset="-122"/>
                <a:ea typeface="宋体" panose="02010600030101010101" pitchFamily="2" charset="-122"/>
                <a:cs typeface="宋体" panose="02010600030101010101" pitchFamily="2" charset="-122"/>
              </a:rPr>
              <a:t>部分</a:t>
            </a:r>
            <a:endParaRPr lang="zh-CN" altLang="en-US" sz="36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en-US" altLang="zh-CN" sz="3600">
                <a:latin typeface="宋体" panose="02010600030101010101" pitchFamily="2" charset="-122"/>
                <a:ea typeface="宋体" panose="02010600030101010101" pitchFamily="2" charset="-122"/>
                <a:cs typeface="宋体" panose="02010600030101010101" pitchFamily="2" charset="-122"/>
              </a:rPr>
              <a:t>2.</a:t>
            </a:r>
            <a:r>
              <a:rPr lang="zh-CN" altLang="en-US" sz="3600">
                <a:latin typeface="宋体" panose="02010600030101010101" pitchFamily="2" charset="-122"/>
                <a:ea typeface="宋体" panose="02010600030101010101" pitchFamily="2" charset="-122"/>
                <a:cs typeface="宋体" panose="02010600030101010101" pitchFamily="2" charset="-122"/>
              </a:rPr>
              <a:t>若没有主旨句，那就找</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_____________________</a:t>
            </a:r>
            <a:endParaRPr lang="en-US" altLang="zh-CN" sz="36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en-US" altLang="zh-CN" sz="3600">
                <a:latin typeface="宋体" panose="02010600030101010101" pitchFamily="2" charset="-122"/>
                <a:ea typeface="宋体" panose="02010600030101010101" pitchFamily="2" charset="-122"/>
                <a:cs typeface="宋体" panose="02010600030101010101" pitchFamily="2" charset="-122"/>
              </a:rPr>
              <a:t>3.</a:t>
            </a:r>
            <a:r>
              <a:rPr lang="zh-CN" altLang="en-US" sz="3600">
                <a:latin typeface="宋体" panose="02010600030101010101" pitchFamily="2" charset="-122"/>
                <a:ea typeface="宋体" panose="02010600030101010101" pitchFamily="2" charset="-122"/>
                <a:cs typeface="宋体" panose="02010600030101010101" pitchFamily="2" charset="-122"/>
              </a:rPr>
              <a:t>注意转折词</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___________________________________</a:t>
            </a:r>
            <a:endParaRPr lang="en-US" altLang="zh-CN" sz="36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endParaRPr lang="en-US" altLang="zh-CN" sz="36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4850130" y="1317625"/>
            <a:ext cx="4140200" cy="521970"/>
          </a:xfrm>
          <a:prstGeom prst="rect">
            <a:avLst/>
          </a:prstGeom>
          <a:noFill/>
        </p:spPr>
        <p:txBody>
          <a:bodyPr wrap="square" rtlCol="0">
            <a:spAutoFit/>
          </a:bodyPr>
          <a:p>
            <a:r>
              <a:rPr lang="en-US" altLang="zh-CN" sz="2800">
                <a:solidFill>
                  <a:srgbClr val="FF0000"/>
                </a:solidFill>
              </a:rPr>
              <a:t>Problem-Solve Pattern</a:t>
            </a:r>
            <a:endParaRPr lang="en-US" altLang="zh-CN" sz="2800">
              <a:solidFill>
                <a:srgbClr val="FF0000"/>
              </a:solidFill>
            </a:endParaRPr>
          </a:p>
        </p:txBody>
      </p:sp>
      <p:sp>
        <p:nvSpPr>
          <p:cNvPr id="8" name="文本框 7"/>
          <p:cNvSpPr txBox="1"/>
          <p:nvPr/>
        </p:nvSpPr>
        <p:spPr>
          <a:xfrm>
            <a:off x="6142990" y="2956560"/>
            <a:ext cx="4657725" cy="521970"/>
          </a:xfrm>
          <a:prstGeom prst="rect">
            <a:avLst/>
          </a:prstGeom>
          <a:noFill/>
        </p:spPr>
        <p:txBody>
          <a:bodyPr wrap="square" rtlCol="0">
            <a:spAutoFit/>
          </a:bodyPr>
          <a:p>
            <a:r>
              <a:rPr lang="zh-CN" altLang="en-US" sz="2800">
                <a:solidFill>
                  <a:srgbClr val="FF0000"/>
                </a:solidFill>
              </a:rPr>
              <a:t>关键词</a:t>
            </a:r>
            <a:r>
              <a:rPr lang="en-US" altLang="zh-CN" sz="2800">
                <a:solidFill>
                  <a:srgbClr val="FF0000"/>
                </a:solidFill>
              </a:rPr>
              <a:t>/</a:t>
            </a:r>
            <a:r>
              <a:rPr lang="zh-CN" altLang="en-US" sz="2800">
                <a:solidFill>
                  <a:srgbClr val="FF0000"/>
                </a:solidFill>
              </a:rPr>
              <a:t>关键词的同义复现</a:t>
            </a:r>
            <a:endParaRPr lang="zh-CN" altLang="en-US" sz="2800">
              <a:solidFill>
                <a:srgbClr val="FF0000"/>
              </a:solidFill>
            </a:endParaRPr>
          </a:p>
        </p:txBody>
      </p:sp>
      <p:sp>
        <p:nvSpPr>
          <p:cNvPr id="2" name="文本框 1"/>
          <p:cNvSpPr txBox="1"/>
          <p:nvPr/>
        </p:nvSpPr>
        <p:spPr>
          <a:xfrm>
            <a:off x="1657985" y="2225675"/>
            <a:ext cx="6586220" cy="521970"/>
          </a:xfrm>
          <a:prstGeom prst="rect">
            <a:avLst/>
          </a:prstGeom>
          <a:noFill/>
        </p:spPr>
        <p:txBody>
          <a:bodyPr wrap="square" rtlCol="0">
            <a:spAutoFit/>
          </a:bodyPr>
          <a:p>
            <a:r>
              <a:rPr lang="zh-CN" altLang="en-US" sz="2800">
                <a:solidFill>
                  <a:srgbClr val="FF0000"/>
                </a:solidFill>
              </a:rPr>
              <a:t>解决（</a:t>
            </a:r>
            <a:r>
              <a:rPr lang="en-US" altLang="zh-CN" sz="2800">
                <a:solidFill>
                  <a:srgbClr val="FF0000"/>
                </a:solidFill>
              </a:rPr>
              <a:t>response/solution)</a:t>
            </a:r>
            <a:endParaRPr lang="en-US" altLang="zh-CN" sz="2800">
              <a:solidFill>
                <a:srgbClr val="FF0000"/>
              </a:solidFill>
            </a:endParaRPr>
          </a:p>
        </p:txBody>
      </p:sp>
      <p:sp>
        <p:nvSpPr>
          <p:cNvPr id="4" name="文本框 3"/>
          <p:cNvSpPr txBox="1"/>
          <p:nvPr/>
        </p:nvSpPr>
        <p:spPr>
          <a:xfrm>
            <a:off x="3944620" y="3687445"/>
            <a:ext cx="9334500" cy="521970"/>
          </a:xfrm>
          <a:prstGeom prst="rect">
            <a:avLst/>
          </a:prstGeom>
          <a:noFill/>
        </p:spPr>
        <p:txBody>
          <a:bodyPr wrap="square" rtlCol="0">
            <a:spAutoFit/>
          </a:bodyPr>
          <a:p>
            <a:r>
              <a:rPr lang="en-US" altLang="zh-CN" sz="2800">
                <a:solidFill>
                  <a:srgbClr val="FF0000"/>
                </a:solidFill>
              </a:rPr>
              <a:t>but, however, while, yet, unfortunately</a:t>
            </a:r>
            <a:endParaRPr lang="en-US" altLang="zh-CN"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17"/>
          <p:cNvSpPr/>
          <p:nvPr/>
        </p:nvSpPr>
        <p:spPr>
          <a:xfrm>
            <a:off x="247015" y="3933825"/>
            <a:ext cx="11675110" cy="2479675"/>
          </a:xfrm>
          <a:prstGeom prst="rect">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217170" y="800100"/>
            <a:ext cx="11739245" cy="3010535"/>
          </a:xfrm>
          <a:prstGeom prst="rect">
            <a:avLst/>
          </a:prstGeom>
          <a:ln>
            <a:solidFill>
              <a:srgbClr val="000000">
                <a:alpha val="0"/>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p>
            <a:pPr indent="0" algn="just" fontAlgn="auto">
              <a:lnSpc>
                <a:spcPct val="150000"/>
              </a:lnSpc>
            </a:pPr>
            <a:endParaRPr lang="en-US" altLang="en-US" sz="2800">
              <a:solidFill>
                <a:schemeClr val="tx1"/>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0" y="0"/>
            <a:ext cx="6096000" cy="398780"/>
          </a:xfrm>
          <a:prstGeom prst="rect">
            <a:avLst/>
          </a:prstGeom>
          <a:noFill/>
        </p:spPr>
        <p:txBody>
          <a:bodyPr wrap="square" rtlCol="0" anchor="t">
            <a:spAutoFit/>
          </a:bodyPr>
          <a:p>
            <a:r>
              <a:rPr lang="en-US" sz="2000" b="1">
                <a:solidFill>
                  <a:srgbClr val="000000"/>
                </a:solidFill>
                <a:highlight>
                  <a:srgbClr val="FFFF00"/>
                </a:highlight>
                <a:latin typeface="Times New Roman" panose="02020603050405020304" charset="0"/>
                <a:ea typeface="宋体" panose="02010600030101010101" pitchFamily="2" charset="-122"/>
                <a:sym typeface="+mn-ea"/>
              </a:rPr>
              <a:t>2021</a:t>
            </a:r>
            <a:r>
              <a:rPr lang="zh-CN" sz="2000" b="1">
                <a:solidFill>
                  <a:srgbClr val="000000"/>
                </a:solidFill>
                <a:highlight>
                  <a:srgbClr val="FFFF00"/>
                </a:highlight>
                <a:ea typeface="宋体" panose="02010600030101010101" pitchFamily="2" charset="-122"/>
                <a:sym typeface="+mn-ea"/>
              </a:rPr>
              <a:t>年浙江卷</a:t>
            </a:r>
            <a:endParaRPr lang="zh-CN" altLang="en-US" sz="2000" b="1">
              <a:solidFill>
                <a:srgbClr val="000000"/>
              </a:solidFill>
              <a:highlight>
                <a:srgbClr val="FFFF00"/>
              </a:highlight>
              <a:ea typeface="宋体" panose="02010600030101010101" pitchFamily="2" charset="-122"/>
              <a:sym typeface="+mn-ea"/>
            </a:endParaRPr>
          </a:p>
        </p:txBody>
      </p:sp>
      <p:sp>
        <p:nvSpPr>
          <p:cNvPr id="3" name="文本框 2"/>
          <p:cNvSpPr txBox="1"/>
          <p:nvPr/>
        </p:nvSpPr>
        <p:spPr>
          <a:xfrm>
            <a:off x="214630" y="630555"/>
            <a:ext cx="11699240" cy="7200900"/>
          </a:xfrm>
          <a:prstGeom prst="rect">
            <a:avLst/>
          </a:prstGeom>
          <a:noFill/>
        </p:spPr>
        <p:txBody>
          <a:bodyPr wrap="square" rtlCol="0" anchor="t">
            <a:spAutoFit/>
          </a:bodyPr>
          <a:p>
            <a:pPr indent="266700" algn="just" fontAlgn="auto">
              <a:lnSpc>
                <a:spcPct val="150000"/>
              </a:lnSpc>
            </a:pP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   Researchers say they have translated the meaning of gestures that wild chimpanzees (</a:t>
            </a:r>
            <a:r>
              <a:rPr lang="zh-CN" sz="2800">
                <a:ea typeface="宋体" panose="02010600030101010101" pitchFamily="2" charset="-122"/>
                <a:sym typeface="+mn-ea"/>
              </a:rPr>
              <a:t>黑猩猩</a:t>
            </a:r>
            <a:r>
              <a:rPr lang="en-US" sz="2800">
                <a:latin typeface="Times New Roman" panose="02020603050405020304" charset="0"/>
                <a:ea typeface="宋体" panose="02010600030101010101" pitchFamily="2" charset="-122"/>
                <a:sym typeface="+mn-ea"/>
              </a:rPr>
              <a:t>) use to communicate. They say wild chimps communicate 19 specific messages to one another with a "vocabulary" of 66 gestures. The scientists discovered this by following and filming groups of chimps in Uganda, and examining more than 5,000 incidents of these meaningful exchanges.       </a:t>
            </a: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a:t>
            </a:r>
            <a:r>
              <a:rPr lang="en-US" sz="2800">
                <a:latin typeface="Times New Roman" panose="02020603050405020304" charset="0"/>
                <a:ea typeface="宋体" panose="02010600030101010101" pitchFamily="2" charset="-122"/>
                <a:sym typeface="+mn-ea"/>
              </a:rPr>
              <a:t>  Dr Catherine Hobaiter, who led the research, said that this was the only form of intentional communication to be recorded in the animal kingdom. Only humans and chimps, she said, had a system of communication where they deliberately sent a message to another group member. </a:t>
            </a:r>
            <a:r>
              <a:rPr lang="en-US" altLang="zh-CN" sz="2800" b="1">
                <a:latin typeface="Times New Roman" panose="02020603050405020304" charset="0"/>
                <a:ea typeface="宋体" panose="02010600030101010101" pitchFamily="2" charset="-122"/>
                <a:sym typeface="+mn-ea"/>
              </a:rPr>
              <a:t>... ...</a:t>
            </a:r>
            <a:endParaRPr lang="en-US" altLang="zh-CN" sz="2800" b="1">
              <a:latin typeface="Times New Roman" panose="02020603050405020304" charset="0"/>
              <a:ea typeface="宋体" panose="02010600030101010101" pitchFamily="2" charset="-122"/>
              <a:sym typeface="+mn-ea"/>
            </a:endParaRPr>
          </a:p>
          <a:p>
            <a:pPr indent="266700" algn="just" fontAlgn="auto">
              <a:lnSpc>
                <a:spcPct val="150000"/>
              </a:lnSpc>
            </a:pPr>
            <a:endParaRPr lang="en-US" sz="2800" b="0">
              <a:latin typeface="Times New Roman" panose="02020603050405020304" charset="0"/>
              <a:ea typeface="宋体" panose="02010600030101010101" pitchFamily="2" charset="-122"/>
            </a:endParaRPr>
          </a:p>
          <a:p>
            <a:pPr indent="266700" algn="just" fontAlgn="auto">
              <a:lnSpc>
                <a:spcPct val="150000"/>
              </a:lnSpc>
            </a:pPr>
            <a:endParaRPr lang="en-US" altLang="zh-CN" sz="2800" b="1">
              <a:latin typeface="Times New Roman" panose="02020603050405020304" charset="0"/>
              <a:ea typeface="宋体" panose="02010600030101010101" pitchFamily="2" charset="-122"/>
              <a:sym typeface="+mn-ea"/>
            </a:endParaRPr>
          </a:p>
        </p:txBody>
      </p:sp>
      <p:sp>
        <p:nvSpPr>
          <p:cNvPr id="12" name="矩形 11"/>
          <p:cNvSpPr/>
          <p:nvPr/>
        </p:nvSpPr>
        <p:spPr>
          <a:xfrm>
            <a:off x="2080260" y="7937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15" name="椭圆 14"/>
          <p:cNvSpPr/>
          <p:nvPr/>
        </p:nvSpPr>
        <p:spPr>
          <a:xfrm>
            <a:off x="2987040" y="899795"/>
            <a:ext cx="74549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3732530" y="1352550"/>
            <a:ext cx="808164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90195" y="1950720"/>
            <a:ext cx="6144895" cy="3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157845" y="209550"/>
            <a:ext cx="3493770" cy="560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General statement</a:t>
            </a:r>
            <a:endParaRPr lang="en-US" altLang="zh-CN" sz="2800" b="1">
              <a:latin typeface="Times New Roman" panose="02020603050405020304" charset="0"/>
              <a:cs typeface="Times New Roman" panose="02020603050405020304" charset="0"/>
            </a:endParaRPr>
          </a:p>
        </p:txBody>
      </p:sp>
      <p:sp>
        <p:nvSpPr>
          <p:cNvPr id="6" name="矩形 5"/>
          <p:cNvSpPr/>
          <p:nvPr/>
        </p:nvSpPr>
        <p:spPr>
          <a:xfrm>
            <a:off x="1977390" y="1188085"/>
            <a:ext cx="2966085" cy="560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Times New Roman" panose="02020603050405020304" charset="0"/>
                <a:cs typeface="Times New Roman" panose="02020603050405020304" charset="0"/>
              </a:rPr>
              <a:t>research result</a:t>
            </a:r>
            <a:endParaRPr lang="en-US" altLang="zh-CN" sz="2400" b="1">
              <a:latin typeface="Times New Roman" panose="02020603050405020304" charset="0"/>
              <a:cs typeface="Times New Roman" panose="02020603050405020304" charset="0"/>
            </a:endParaRPr>
          </a:p>
        </p:txBody>
      </p:sp>
      <p:sp>
        <p:nvSpPr>
          <p:cNvPr id="19" name="矩形 18"/>
          <p:cNvSpPr/>
          <p:nvPr/>
        </p:nvSpPr>
        <p:spPr>
          <a:xfrm>
            <a:off x="8527415" y="5831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Specific statement</a:t>
            </a:r>
            <a:endParaRPr lang="en-US" altLang="zh-CN" sz="2800" b="1">
              <a:latin typeface="Times New Roman" panose="02020603050405020304" charset="0"/>
              <a:cs typeface="Times New Roman" panose="02020603050405020304" charset="0"/>
            </a:endParaRPr>
          </a:p>
        </p:txBody>
      </p:sp>
      <p:sp>
        <p:nvSpPr>
          <p:cNvPr id="20" name="矩形 19"/>
          <p:cNvSpPr/>
          <p:nvPr/>
        </p:nvSpPr>
        <p:spPr>
          <a:xfrm>
            <a:off x="2144395" y="7937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General-Specific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144395" y="2540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22" name="矩形 21"/>
          <p:cNvSpPr/>
          <p:nvPr/>
        </p:nvSpPr>
        <p:spPr>
          <a:xfrm>
            <a:off x="1357630" y="40640"/>
            <a:ext cx="8115935"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sp>
        <p:nvSpPr>
          <p:cNvPr id="23" name="矩形 22"/>
          <p:cNvSpPr/>
          <p:nvPr/>
        </p:nvSpPr>
        <p:spPr>
          <a:xfrm>
            <a:off x="74930" y="3740150"/>
            <a:ext cx="11838940" cy="301053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p>
            <a:pPr indent="0" fontAlgn="auto">
              <a:lnSpc>
                <a:spcPct val="150000"/>
              </a:lnSpc>
            </a:pPr>
            <a:r>
              <a:rPr lang="en-US" sz="2800">
                <a:solidFill>
                  <a:schemeClr val="tx1"/>
                </a:solidFill>
                <a:latin typeface="Times New Roman" panose="02020603050405020304" charset="0"/>
                <a:ea typeface="宋体" panose="02010600030101010101" pitchFamily="2" charset="-122"/>
                <a:sym typeface="+mn-ea"/>
              </a:rPr>
              <a:t>Which of the following is the best title for the text?A. Chimpanzee behaviour study achieved a breakthroughB. Chimpanzees developed specific communication skillsC. Chimpanzees: the smartest species in the animal kingdomD. Chimpanzee language: communication gestures translated</a:t>
            </a:r>
            <a:endParaRPr lang="en-US" altLang="en-US" sz="2800">
              <a:solidFill>
                <a:schemeClr val="tx1"/>
              </a:solidFill>
              <a:latin typeface="Times New Roman" panose="02020603050405020304" charset="0"/>
              <a:ea typeface="宋体" panose="02010600030101010101" pitchFamily="2" charset="-122"/>
              <a:sym typeface="+mn-ea"/>
            </a:endParaRPr>
          </a:p>
        </p:txBody>
      </p:sp>
      <p:cxnSp>
        <p:nvCxnSpPr>
          <p:cNvPr id="24" name="直接箭头连接符 23"/>
          <p:cNvCxnSpPr/>
          <p:nvPr/>
        </p:nvCxnSpPr>
        <p:spPr>
          <a:xfrm flipH="1">
            <a:off x="5389245" y="1368425"/>
            <a:ext cx="2414270" cy="50558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图形 5"/>
          <p:cNvPicPr>
            <a:picLocks noChangeAspect="1"/>
          </p:cNvPicPr>
          <p:nvPr/>
        </p:nvPicPr>
        <p:blipFill>
          <a:blip r:embed="rId1" cstate="print"/>
          <a:stretch>
            <a:fillRect/>
          </a:stretch>
        </p:blipFill>
        <p:spPr>
          <a:xfrm>
            <a:off x="75175" y="6318939"/>
            <a:ext cx="441232" cy="432000"/>
          </a:xfrm>
          <a:prstGeom prst="rect">
            <a:avLst/>
          </a:prstGeom>
        </p:spPr>
      </p:pic>
      <p:sp>
        <p:nvSpPr>
          <p:cNvPr id="28" name="椭圆 27"/>
          <p:cNvSpPr/>
          <p:nvPr/>
        </p:nvSpPr>
        <p:spPr>
          <a:xfrm>
            <a:off x="3836670" y="6424295"/>
            <a:ext cx="575056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5075555" y="883285"/>
            <a:ext cx="183769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8985885" y="883920"/>
            <a:ext cx="183769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4767580" y="1512570"/>
            <a:ext cx="183769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P spid="6" grpId="0" animBg="1"/>
      <p:bldP spid="7" grpId="0" bldLvl="0" animBg="1"/>
      <p:bldP spid="18" grpId="0" bldLvl="0" animBg="1"/>
      <p:bldP spid="19" grpId="0" bldLvl="0" animBg="1"/>
      <p:bldP spid="20" grpId="0" bldLvl="0" animBg="1"/>
      <p:bldP spid="21" grpId="0" bldLvl="0" animBg="1"/>
      <p:bldP spid="22" grpId="0" bldLvl="0" animBg="1"/>
      <p:bldP spid="23" grpId="0" bldLvl="0" animBg="1"/>
      <p:bldP spid="28" grpId="0" bldLvl="0" animBg="1"/>
      <p:bldP spid="31" grpId="0" bldLvl="0" animBg="1"/>
      <p:bldP spid="32" grpId="0" bldLvl="0" animBg="1"/>
      <p:bldP spid="3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3710" y="383540"/>
            <a:ext cx="1081151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pic>
        <p:nvPicPr>
          <p:cNvPr id="5" name="图片 4" descr="333"/>
          <p:cNvPicPr>
            <a:picLocks noChangeAspect="1"/>
          </p:cNvPicPr>
          <p:nvPr>
            <p:custDataLst>
              <p:tags r:id="rId1"/>
            </p:custDataLst>
          </p:nvPr>
        </p:nvPicPr>
        <p:blipFill>
          <a:blip r:embed="rId2"/>
          <a:stretch>
            <a:fillRect/>
          </a:stretch>
        </p:blipFill>
        <p:spPr>
          <a:xfrm>
            <a:off x="473710" y="1087120"/>
            <a:ext cx="10248900" cy="3085465"/>
          </a:xfrm>
          <a:prstGeom prst="rect">
            <a:avLst/>
          </a:prstGeom>
        </p:spPr>
      </p:pic>
      <p:sp>
        <p:nvSpPr>
          <p:cNvPr id="3" name="文本框 2"/>
          <p:cNvSpPr txBox="1"/>
          <p:nvPr/>
        </p:nvSpPr>
        <p:spPr>
          <a:xfrm>
            <a:off x="473710" y="4292600"/>
            <a:ext cx="1143571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General statement:Researchers have translated the meaning of gestures that wild chimpanzees  use to communicate. </a:t>
            </a:r>
            <a:endParaRPr lang="en-US" altLang="zh-CN" sz="2800">
              <a:latin typeface="Times New Roman" panose="02020603050405020304" charset="0"/>
              <a:cs typeface="Times New Roman" panose="02020603050405020304" charset="0"/>
            </a:endParaRPr>
          </a:p>
        </p:txBody>
      </p:sp>
      <p:sp>
        <p:nvSpPr>
          <p:cNvPr id="4" name="文本框 3"/>
          <p:cNvSpPr txBox="1"/>
          <p:nvPr/>
        </p:nvSpPr>
        <p:spPr>
          <a:xfrm>
            <a:off x="473075" y="5365750"/>
            <a:ext cx="1136205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Specific statement: specific information about the research  (eg: the significance of the research, the process of the research, their further research)</a:t>
            </a:r>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300990" y="3051175"/>
            <a:ext cx="11502390" cy="3460115"/>
          </a:xfrm>
          <a:prstGeom prst="rect">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57810" y="862965"/>
            <a:ext cx="11523980" cy="218821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100" name="文本框 99"/>
          <p:cNvSpPr txBox="1"/>
          <p:nvPr/>
        </p:nvSpPr>
        <p:spPr>
          <a:xfrm>
            <a:off x="224790" y="751840"/>
            <a:ext cx="11623040" cy="5692775"/>
          </a:xfrm>
          <a:prstGeom prst="rect">
            <a:avLst/>
          </a:prstGeom>
          <a:noFill/>
          <a:ln w="9525">
            <a:noFill/>
          </a:ln>
        </p:spPr>
        <p:txBody>
          <a:bodyPr wrap="square">
            <a:spAutoFit/>
          </a:bodyPr>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b="0">
                <a:latin typeface="Times New Roman" panose="02020603050405020304" charset="0"/>
                <a:ea typeface="宋体" panose="02010600030101010101" pitchFamily="2" charset="-122"/>
              </a:rPr>
              <a:t>For people, who are interested in sound, the field of sound technology is definitely making noise. In the past, sound engineers worked in the back rooms of recording studios, but many of today’s sound professionals are sharing their knowledge and experience with professionals in other fields to create new products based on the phenomenon we call sound.</a:t>
            </a:r>
            <a:endParaRPr lang="en-US" sz="2800" b="0">
              <a:latin typeface="Times New Roman" panose="02020603050405020304" charset="0"/>
              <a:ea typeface="宋体" panose="02010600030101010101" pitchFamily="2" charset="-122"/>
            </a:endParaRPr>
          </a:p>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  ②</a:t>
            </a:r>
            <a:r>
              <a:rPr lang="en-US" sz="2800" b="0">
                <a:latin typeface="Times New Roman" panose="02020603050405020304" charset="0"/>
                <a:ea typeface="宋体" panose="02010600030101010101" pitchFamily="2" charset="-122"/>
              </a:rPr>
              <a:t>Sound can be used as a weapon. Imagine that a police officer is chasing a thief. The thief tries to escape. And the officer can’t let him get away. He pulls out a special device, points it at the suspect, and switches it on. The thief drops to the ground. This new weapon is called a Long Range Acoustic Device(LRAD, </a:t>
            </a:r>
            <a:r>
              <a:rPr lang="zh-CN" sz="2800" b="0">
                <a:ea typeface="宋体" panose="02010600030101010101" pitchFamily="2" charset="-122"/>
              </a:rPr>
              <a:t>远程定向声波发射器</a:t>
            </a:r>
            <a:r>
              <a:rPr lang="en-US" sz="2800" b="0">
                <a:latin typeface="Times New Roman" panose="02020603050405020304" charset="0"/>
                <a:ea typeface="宋体" panose="02010600030101010101" pitchFamily="2" charset="-122"/>
              </a:rPr>
              <a:t>). It produces a deafening sound so painful that it temporarily disables a person. The noise from the LRAD is directed like a ray of light and travels only into the ears of that person, but it is not deadly.</a:t>
            </a:r>
            <a:endParaRPr lang="en-US" altLang="en-US" sz="2800" b="0">
              <a:latin typeface="Times New Roman" panose="02020603050405020304" charset="0"/>
              <a:ea typeface="宋体" panose="02010600030101010101" pitchFamily="2" charset="-122"/>
            </a:endParaRPr>
          </a:p>
        </p:txBody>
      </p:sp>
      <p:sp>
        <p:nvSpPr>
          <p:cNvPr id="2" name="文本框 1"/>
          <p:cNvSpPr txBox="1"/>
          <p:nvPr/>
        </p:nvSpPr>
        <p:spPr>
          <a:xfrm>
            <a:off x="0" y="0"/>
            <a:ext cx="6096000" cy="398780"/>
          </a:xfrm>
          <a:prstGeom prst="rect">
            <a:avLst/>
          </a:prstGeom>
          <a:noFill/>
        </p:spPr>
        <p:txBody>
          <a:bodyPr wrap="square" rtlCol="0" anchor="t">
            <a:spAutoFit/>
          </a:bodyPr>
          <a:p>
            <a:r>
              <a:rPr lang="en-US" sz="2000" b="1">
                <a:solidFill>
                  <a:srgbClr val="000000"/>
                </a:solidFill>
                <a:highlight>
                  <a:srgbClr val="FFFF00"/>
                </a:highlight>
                <a:latin typeface="Times New Roman" panose="02020603050405020304" charset="0"/>
                <a:ea typeface="宋体" panose="02010600030101010101" pitchFamily="2" charset="-122"/>
                <a:sym typeface="+mn-ea"/>
              </a:rPr>
              <a:t>2020</a:t>
            </a:r>
            <a:r>
              <a:rPr lang="zh-CN" sz="2000" b="1">
                <a:solidFill>
                  <a:srgbClr val="000000"/>
                </a:solidFill>
                <a:highlight>
                  <a:srgbClr val="FFFF00"/>
                </a:highlight>
                <a:ea typeface="宋体" panose="02010600030101010101" pitchFamily="2" charset="-122"/>
                <a:sym typeface="+mn-ea"/>
              </a:rPr>
              <a:t>年天津第一次高考</a:t>
            </a:r>
            <a:endParaRPr lang="en-US" altLang="zh-CN" sz="2000" b="1">
              <a:solidFill>
                <a:srgbClr val="000000"/>
              </a:solidFill>
              <a:highlight>
                <a:srgbClr val="FFFF00"/>
              </a:highlight>
              <a:ea typeface="宋体" panose="02010600030101010101" pitchFamily="2" charset="-122"/>
              <a:sym typeface="+mn-ea"/>
            </a:endParaRPr>
          </a:p>
        </p:txBody>
      </p:sp>
      <p:sp>
        <p:nvSpPr>
          <p:cNvPr id="12" name="矩形 11"/>
          <p:cNvSpPr/>
          <p:nvPr/>
        </p:nvSpPr>
        <p:spPr>
          <a:xfrm>
            <a:off x="2080260" y="16192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15" name="椭圆 14"/>
          <p:cNvSpPr/>
          <p:nvPr/>
        </p:nvSpPr>
        <p:spPr>
          <a:xfrm>
            <a:off x="4012565" y="2978785"/>
            <a:ext cx="163957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8157845" y="209550"/>
            <a:ext cx="3493770" cy="560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General statement</a:t>
            </a:r>
            <a:endParaRPr lang="en-US" altLang="zh-CN" sz="2800" b="1">
              <a:latin typeface="Times New Roman" panose="02020603050405020304" charset="0"/>
              <a:cs typeface="Times New Roman" panose="02020603050405020304" charset="0"/>
            </a:endParaRPr>
          </a:p>
        </p:txBody>
      </p:sp>
      <p:cxnSp>
        <p:nvCxnSpPr>
          <p:cNvPr id="5" name="直接连接符 4"/>
          <p:cNvCxnSpPr/>
          <p:nvPr/>
        </p:nvCxnSpPr>
        <p:spPr>
          <a:xfrm>
            <a:off x="3656965" y="2075180"/>
            <a:ext cx="808164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24790" y="2525395"/>
            <a:ext cx="11459845"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24790" y="2932430"/>
            <a:ext cx="7148195" cy="30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1048365" y="2106930"/>
            <a:ext cx="79946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257810" y="2510155"/>
            <a:ext cx="141351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3213100" y="1638300"/>
            <a:ext cx="799465" cy="452755"/>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1434465" y="4554855"/>
            <a:ext cx="499237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944485" y="5958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Specific statement</a:t>
            </a:r>
            <a:endParaRPr lang="en-US" altLang="zh-CN" sz="2800" b="1">
              <a:latin typeface="Times New Roman" panose="02020603050405020304" charset="0"/>
              <a:cs typeface="Times New Roman" panose="02020603050405020304" charset="0"/>
            </a:endParaRPr>
          </a:p>
        </p:txBody>
      </p:sp>
      <p:sp>
        <p:nvSpPr>
          <p:cNvPr id="20" name="矩形 19"/>
          <p:cNvSpPr/>
          <p:nvPr/>
        </p:nvSpPr>
        <p:spPr>
          <a:xfrm>
            <a:off x="2080260" y="17208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General-Specific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080260" y="172085"/>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22" name="矩形 21"/>
          <p:cNvSpPr/>
          <p:nvPr/>
        </p:nvSpPr>
        <p:spPr>
          <a:xfrm>
            <a:off x="1315085" y="180975"/>
            <a:ext cx="848106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sp>
        <p:nvSpPr>
          <p:cNvPr id="16" name="矩形 15"/>
          <p:cNvSpPr/>
          <p:nvPr/>
        </p:nvSpPr>
        <p:spPr>
          <a:xfrm>
            <a:off x="151130" y="2857500"/>
            <a:ext cx="12105640" cy="38163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p>
            <a:pPr algn="ctr"/>
            <a:endParaRPr lang="zh-CN" altLang="en-US" sz="2800"/>
          </a:p>
        </p:txBody>
      </p:sp>
      <p:sp>
        <p:nvSpPr>
          <p:cNvPr id="19" name="椭圆 18"/>
          <p:cNvSpPr/>
          <p:nvPr/>
        </p:nvSpPr>
        <p:spPr>
          <a:xfrm>
            <a:off x="893445" y="4978400"/>
            <a:ext cx="167259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3" name="直接箭头连接符 22"/>
          <p:cNvCxnSpPr/>
          <p:nvPr/>
        </p:nvCxnSpPr>
        <p:spPr>
          <a:xfrm>
            <a:off x="1153795" y="2949575"/>
            <a:ext cx="344170" cy="19570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70865" y="3429635"/>
            <a:ext cx="7125335" cy="3322955"/>
          </a:xfrm>
          <a:prstGeom prst="rect">
            <a:avLst/>
          </a:prstGeom>
          <a:noFill/>
        </p:spPr>
        <p:txBody>
          <a:bodyPr wrap="square" rtlCol="0">
            <a:spAutoFit/>
          </a:bodyPr>
          <a:p>
            <a:pPr indent="0" fontAlgn="auto">
              <a:lnSpc>
                <a:spcPct val="150000"/>
              </a:lnSpc>
            </a:pPr>
            <a:r>
              <a:rPr lang="zh-CN" altLang="en-US" sz="2800">
                <a:latin typeface="Times New Roman" panose="02020603050405020304" charset="0"/>
                <a:cs typeface="Times New Roman" panose="02020603050405020304" charset="0"/>
              </a:rPr>
              <a:t>32.What does the passage focus on?</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A.How professionals invented sound products.</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B.Inventions in the field of sound technology.</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C.The growing interest in the study of sound.</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D.How sound engineers work in their studios.</a:t>
            </a:r>
            <a:endParaRPr lang="zh-CN" altLang="en-US" sz="2800">
              <a:latin typeface="Times New Roman" panose="02020603050405020304" charset="0"/>
              <a:cs typeface="Times New Roman" panose="02020603050405020304" charset="0"/>
            </a:endParaRPr>
          </a:p>
        </p:txBody>
      </p:sp>
      <p:sp>
        <p:nvSpPr>
          <p:cNvPr id="33" name="矩形: 圆角 51"/>
          <p:cNvSpPr/>
          <p:nvPr/>
        </p:nvSpPr>
        <p:spPr>
          <a:xfrm>
            <a:off x="7372985" y="5894705"/>
            <a:ext cx="4139565" cy="530860"/>
          </a:xfrm>
          <a:prstGeom prst="roundRect">
            <a:avLst>
              <a:gd name="adj" fmla="val 25495"/>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同义复现</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9" name="图形 5"/>
          <p:cNvPicPr>
            <a:picLocks noChangeAspect="1"/>
          </p:cNvPicPr>
          <p:nvPr/>
        </p:nvPicPr>
        <p:blipFill>
          <a:blip r:embed="rId1" cstate="print"/>
          <a:stretch>
            <a:fillRect/>
          </a:stretch>
        </p:blipFill>
        <p:spPr>
          <a:xfrm>
            <a:off x="571110" y="4935274"/>
            <a:ext cx="441232" cy="43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P spid="7" grpId="0" bldLvl="0" animBg="1"/>
      <p:bldP spid="6" grpId="0" bldLvl="0" animBg="1"/>
      <p:bldP spid="8" grpId="0" bldLvl="0" animBg="1"/>
      <p:bldP spid="9" grpId="0" bldLvl="0" animBg="1"/>
      <p:bldP spid="10" grpId="0" bldLvl="0" animBg="1"/>
      <p:bldP spid="11" grpId="0" bldLvl="0" animBg="1"/>
      <p:bldP spid="13" grpId="0" bldLvl="0" animBg="1"/>
      <p:bldP spid="14" grpId="0" bldLvl="0" animBg="1"/>
      <p:bldP spid="20" grpId="0" bldLvl="0" animBg="1"/>
      <p:bldP spid="21" grpId="0" bldLvl="0" animBg="1"/>
      <p:bldP spid="22" grpId="0" bldLvl="0" animBg="1"/>
      <p:bldP spid="16" grpId="0" bldLvl="0" animBg="1"/>
      <p:bldP spid="25" grpId="0"/>
      <p:bldP spid="19" grpId="0" bldLvl="0" animBg="1"/>
      <p:bldP spid="33" grpId="0" bldLvl="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文本框 30"/>
          <p:cNvSpPr txBox="1"/>
          <p:nvPr/>
        </p:nvSpPr>
        <p:spPr>
          <a:xfrm>
            <a:off x="505460" y="3788410"/>
            <a:ext cx="12103100" cy="1076325"/>
          </a:xfrm>
          <a:prstGeom prst="rect">
            <a:avLst/>
          </a:prstGeom>
          <a:noFill/>
        </p:spPr>
        <p:txBody>
          <a:bodyPr wrap="square" rtlCol="0" anchor="t">
            <a:spAutoFit/>
          </a:bodyPr>
          <a:p>
            <a:r>
              <a:rPr lang="en-US" altLang="en-US" sz="3200">
                <a:latin typeface="Times New Roman" panose="02020603050405020304" charset="0"/>
                <a:ea typeface="宋体" panose="02010600030101010101" pitchFamily="2" charset="-122"/>
                <a:sym typeface="+mn-ea"/>
              </a:rPr>
              <a:t>many of today’s sound professionals are sharing their knowledge and experience with professionals in other fields.</a:t>
            </a:r>
            <a:endParaRPr lang="en-US" altLang="en-US" sz="3200">
              <a:latin typeface="Times New Roman" panose="02020603050405020304" charset="0"/>
              <a:ea typeface="宋体" panose="02010600030101010101" pitchFamily="2" charset="-122"/>
              <a:sym typeface="+mn-ea"/>
            </a:endParaRPr>
          </a:p>
        </p:txBody>
      </p:sp>
      <p:sp>
        <p:nvSpPr>
          <p:cNvPr id="48" name="矩形: 圆角 47"/>
          <p:cNvSpPr/>
          <p:nvPr/>
        </p:nvSpPr>
        <p:spPr>
          <a:xfrm>
            <a:off x="8164195" y="4347210"/>
            <a:ext cx="3025140" cy="456565"/>
          </a:xfrm>
          <a:prstGeom prst="roundRect">
            <a:avLst/>
          </a:prstGeom>
          <a:solidFill>
            <a:srgbClr val="B08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effectLst>
                  <a:outerShdw blurRad="38100" dist="38100" dir="2700000" algn="tl">
                    <a:srgbClr val="000000">
                      <a:alpha val="43137"/>
                    </a:srgbClr>
                  </a:outerShdw>
                </a:effectLst>
              </a:rPr>
              <a:t>主系表结构</a:t>
            </a:r>
            <a:endParaRPr lang="zh-CN" altLang="en-US" sz="3200">
              <a:effectLst>
                <a:outerShdw blurRad="38100" dist="38100" dir="2700000" algn="tl">
                  <a:srgbClr val="000000">
                    <a:alpha val="43137"/>
                  </a:srgbClr>
                </a:outerShdw>
              </a:effectLst>
            </a:endParaRPr>
          </a:p>
        </p:txBody>
      </p:sp>
      <p:cxnSp>
        <p:nvCxnSpPr>
          <p:cNvPr id="35" name="连接符: 曲线 40"/>
          <p:cNvCxnSpPr/>
          <p:nvPr/>
        </p:nvCxnSpPr>
        <p:spPr>
          <a:xfrm rot="10800000" flipV="1">
            <a:off x="583391" y="3571090"/>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96265" y="3168015"/>
            <a:ext cx="6096000" cy="583565"/>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sym typeface="+mn-ea"/>
              </a:rPr>
              <a:t> </a:t>
            </a:r>
            <a:r>
              <a:rPr lang="en-US" sz="3200">
                <a:latin typeface="Times New Roman" panose="02020603050405020304" charset="0"/>
                <a:ea typeface="宋体" panose="02010600030101010101" pitchFamily="2" charset="-122"/>
                <a:sym typeface="+mn-ea"/>
              </a:rPr>
              <a:t>to create new products </a:t>
            </a:r>
            <a:endParaRPr lang="en-US" altLang="en-US" sz="3200">
              <a:latin typeface="Times New Roman" panose="02020603050405020304" charset="0"/>
              <a:ea typeface="宋体" panose="02010600030101010101" pitchFamily="2" charset="-122"/>
              <a:sym typeface="+mn-ea"/>
            </a:endParaRPr>
          </a:p>
        </p:txBody>
      </p:sp>
      <p:sp>
        <p:nvSpPr>
          <p:cNvPr id="34" name="矩形: 圆角 47"/>
          <p:cNvSpPr/>
          <p:nvPr/>
        </p:nvSpPr>
        <p:spPr>
          <a:xfrm>
            <a:off x="4667250" y="3295015"/>
            <a:ext cx="3143250" cy="456565"/>
          </a:xfrm>
          <a:prstGeom prst="roundRect">
            <a:avLst/>
          </a:prstGeom>
          <a:solidFill>
            <a:srgbClr val="B08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effectLst>
                  <a:outerShdw blurRad="38100" dist="38100" dir="2700000" algn="tl">
                    <a:srgbClr val="000000">
                      <a:alpha val="43137"/>
                    </a:srgbClr>
                  </a:outerShdw>
                </a:effectLst>
              </a:rPr>
              <a:t>目的状语</a:t>
            </a:r>
            <a:endParaRPr lang="zh-CN" altLang="en-US" sz="3200">
              <a:effectLst>
                <a:outerShdw blurRad="38100" dist="38100" dir="2700000" algn="tl">
                  <a:srgbClr val="000000">
                    <a:alpha val="43137"/>
                  </a:srgbClr>
                </a:outerShdw>
              </a:effectLst>
            </a:endParaRPr>
          </a:p>
        </p:txBody>
      </p:sp>
      <p:cxnSp>
        <p:nvCxnSpPr>
          <p:cNvPr id="41" name="连接符: 曲线 40"/>
          <p:cNvCxnSpPr/>
          <p:nvPr/>
        </p:nvCxnSpPr>
        <p:spPr>
          <a:xfrm rot="10800000" flipV="1">
            <a:off x="3802841" y="2819250"/>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803015" y="2297430"/>
            <a:ext cx="7217410" cy="583565"/>
          </a:xfrm>
          <a:prstGeom prst="rect">
            <a:avLst/>
          </a:prstGeom>
          <a:noFill/>
        </p:spPr>
        <p:txBody>
          <a:bodyPr wrap="square" rtlCol="0" anchor="t">
            <a:spAutoFit/>
          </a:bodyPr>
          <a:p>
            <a:r>
              <a:rPr lang="en-US" sz="3200">
                <a:latin typeface="Times New Roman" panose="02020603050405020304" charset="0"/>
                <a:ea typeface="宋体" panose="02010600030101010101" pitchFamily="2" charset="-122"/>
                <a:sym typeface="+mn-ea"/>
              </a:rPr>
              <a:t>based on the phenomenon we call sound.</a:t>
            </a:r>
            <a:endParaRPr lang="en-US" altLang="en-US" sz="3200">
              <a:latin typeface="Times New Roman" panose="02020603050405020304" charset="0"/>
              <a:ea typeface="宋体" panose="02010600030101010101" pitchFamily="2" charset="-122"/>
              <a:sym typeface="+mn-ea"/>
            </a:endParaRPr>
          </a:p>
        </p:txBody>
      </p:sp>
      <p:sp>
        <p:nvSpPr>
          <p:cNvPr id="37" name="矩形: 圆角 47"/>
          <p:cNvSpPr/>
          <p:nvPr/>
        </p:nvSpPr>
        <p:spPr>
          <a:xfrm>
            <a:off x="8944610" y="2006600"/>
            <a:ext cx="2334260" cy="456565"/>
          </a:xfrm>
          <a:prstGeom prst="roundRect">
            <a:avLst/>
          </a:prstGeom>
          <a:solidFill>
            <a:srgbClr val="B08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effectLst>
                  <a:outerShdw blurRad="38100" dist="38100" dir="2700000" algn="tl">
                    <a:srgbClr val="000000">
                      <a:alpha val="43137"/>
                    </a:srgbClr>
                  </a:outerShdw>
                </a:effectLst>
              </a:rPr>
              <a:t>后置定语</a:t>
            </a:r>
            <a:endParaRPr lang="zh-CN" altLang="en-US" sz="3200">
              <a:effectLst>
                <a:outerShdw blurRad="38100" dist="38100" dir="2700000" algn="tl">
                  <a:srgbClr val="000000">
                    <a:alpha val="43137"/>
                  </a:srgbClr>
                </a:outerShdw>
              </a:effectLst>
            </a:endParaRPr>
          </a:p>
        </p:txBody>
      </p:sp>
      <p:sp>
        <p:nvSpPr>
          <p:cNvPr id="33" name="矩形: 圆角 51"/>
          <p:cNvSpPr/>
          <p:nvPr/>
        </p:nvSpPr>
        <p:spPr>
          <a:xfrm>
            <a:off x="2047875" y="784860"/>
            <a:ext cx="5443855" cy="530860"/>
          </a:xfrm>
          <a:prstGeom prst="roundRect">
            <a:avLst>
              <a:gd name="adj" fmla="val 25495"/>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剥洋葱</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分析长难句</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32" grpId="0"/>
      <p:bldP spid="34" grpId="0" bldLvl="0" animBg="1"/>
      <p:bldP spid="36" grpId="0"/>
      <p:bldP spid="37" grpId="0" bldLvl="0" animBg="1"/>
      <p:bldP spid="48" grpId="1" animBg="1"/>
      <p:bldP spid="33" grpId="0" bldLvl="0" animBg="1"/>
      <p:bldP spid="3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3710" y="124460"/>
            <a:ext cx="1081151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pic>
        <p:nvPicPr>
          <p:cNvPr id="5" name="图片 4" descr="333"/>
          <p:cNvPicPr>
            <a:picLocks noChangeAspect="1"/>
          </p:cNvPicPr>
          <p:nvPr>
            <p:custDataLst>
              <p:tags r:id="rId1"/>
            </p:custDataLst>
          </p:nvPr>
        </p:nvPicPr>
        <p:blipFill>
          <a:blip r:embed="rId2"/>
          <a:stretch>
            <a:fillRect/>
          </a:stretch>
        </p:blipFill>
        <p:spPr>
          <a:xfrm>
            <a:off x="549275" y="708025"/>
            <a:ext cx="10248900" cy="3085465"/>
          </a:xfrm>
          <a:prstGeom prst="rect">
            <a:avLst/>
          </a:prstGeom>
        </p:spPr>
      </p:pic>
      <p:sp>
        <p:nvSpPr>
          <p:cNvPr id="3" name="文本框 2"/>
          <p:cNvSpPr txBox="1"/>
          <p:nvPr/>
        </p:nvSpPr>
        <p:spPr>
          <a:xfrm>
            <a:off x="473710" y="3793490"/>
            <a:ext cx="11435715"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General statement: many of today’s sound professionals are sharing their knowledge and experience with professionals in other fields to create new products based on the phenomenon we call sound.</a:t>
            </a:r>
            <a:endParaRPr lang="en-US" altLang="zh-CN" sz="2800">
              <a:latin typeface="Times New Roman" panose="02020603050405020304" charset="0"/>
              <a:cs typeface="Times New Roman" panose="02020603050405020304" charset="0"/>
            </a:endParaRPr>
          </a:p>
        </p:txBody>
      </p:sp>
      <p:sp>
        <p:nvSpPr>
          <p:cNvPr id="4" name="文本框 3"/>
          <p:cNvSpPr txBox="1"/>
          <p:nvPr/>
        </p:nvSpPr>
        <p:spPr>
          <a:xfrm>
            <a:off x="473710" y="5274310"/>
            <a:ext cx="1136205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Specific statement: Sound can be used as a weapon</a:t>
            </a:r>
            <a:endParaRPr lang="en-US" altLang="zh-CN"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Sound can be used as....   (inventions)</a:t>
            </a:r>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34950" y="672465"/>
            <a:ext cx="11818620" cy="5723890"/>
          </a:xfrm>
          <a:prstGeom prst="rect">
            <a:avLst/>
          </a:prstGeom>
          <a:noFill/>
        </p:spPr>
        <p:txBody>
          <a:bodyPr wrap="square" rtlCol="0" anchor="t">
            <a:spAutoFit/>
          </a:bodyPr>
          <a:p>
            <a:pPr indent="0" algn="just"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1. </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说明文篇章类型</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中</a:t>
            </a:r>
            <a:r>
              <a:rPr lang="en-US" sz="2800" b="1"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文章主题句在</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______________________________________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部分。</a:t>
            </a:r>
            <a:endParaRPr lang="zh-CN" altLang="en-US"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常见的主题句提示词：</a:t>
            </a:r>
            <a:endParaRPr lang="zh-CN" altLang="en-US"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）转折词，主题句在其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         </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    eg:_________________________________________   </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总结性、结论性的词，主题句在其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in brief, in short, after all, to sum up, in conclusion, in a word...</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endParaRPr lang="en-US" altLang="zh-CN" sz="2000" b="1"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4850130" y="165100"/>
            <a:ext cx="4010025" cy="645160"/>
          </a:xfrm>
          <a:prstGeom prst="rect">
            <a:avLst/>
          </a:prstGeom>
          <a:noFill/>
        </p:spPr>
        <p:txBody>
          <a:bodyPr wrap="square" rtlCol="0">
            <a:spAutoFit/>
          </a:bodyPr>
          <a:p>
            <a:r>
              <a:rPr lang="en-US" altLang="zh-CN" sz="3600" b="1">
                <a:highlight>
                  <a:srgbClr val="FFFF00"/>
                </a:highlight>
                <a:latin typeface="Times New Roman" panose="02020603050405020304" charset="0"/>
                <a:cs typeface="Times New Roman" panose="02020603050405020304" charset="0"/>
              </a:rPr>
              <a:t>Summary2</a:t>
            </a:r>
            <a:endParaRPr lang="en-US" altLang="zh-CN" sz="3600" b="1">
              <a:highlight>
                <a:srgbClr val="FFFF00"/>
              </a:highlight>
              <a:latin typeface="Times New Roman" panose="02020603050405020304" charset="0"/>
              <a:cs typeface="Times New Roman" panose="02020603050405020304" charset="0"/>
            </a:endParaRPr>
          </a:p>
        </p:txBody>
      </p:sp>
      <p:sp>
        <p:nvSpPr>
          <p:cNvPr id="6" name="文本框 5"/>
          <p:cNvSpPr txBox="1"/>
          <p:nvPr/>
        </p:nvSpPr>
        <p:spPr>
          <a:xfrm>
            <a:off x="386080" y="1336675"/>
            <a:ext cx="6323330" cy="521970"/>
          </a:xfrm>
          <a:prstGeom prst="rect">
            <a:avLst/>
          </a:prstGeom>
          <a:noFill/>
        </p:spPr>
        <p:txBody>
          <a:bodyPr wrap="square" rtlCol="0">
            <a:spAutoFit/>
          </a:bodyPr>
          <a:p>
            <a:r>
              <a:rPr lang="en-US" altLang="zh-CN" sz="2800">
                <a:solidFill>
                  <a:srgbClr val="FF0000"/>
                </a:solidFill>
              </a:rPr>
              <a:t>General statement(</a:t>
            </a:r>
            <a:r>
              <a:rPr lang="zh-CN" altLang="en-US" sz="2800">
                <a:solidFill>
                  <a:srgbClr val="FF0000"/>
                </a:solidFill>
              </a:rPr>
              <a:t>文章首段或前两段</a:t>
            </a:r>
            <a:r>
              <a:rPr lang="en-US" altLang="zh-CN" sz="2800">
                <a:solidFill>
                  <a:srgbClr val="FF0000"/>
                </a:solidFill>
              </a:rPr>
              <a:t>)</a:t>
            </a:r>
            <a:endParaRPr lang="en-US" altLang="zh-CN" sz="2800">
              <a:solidFill>
                <a:srgbClr val="FF0000"/>
              </a:solidFill>
            </a:endParaRPr>
          </a:p>
        </p:txBody>
      </p:sp>
      <p:sp>
        <p:nvSpPr>
          <p:cNvPr id="7" name="文本框 6"/>
          <p:cNvSpPr txBox="1"/>
          <p:nvPr/>
        </p:nvSpPr>
        <p:spPr>
          <a:xfrm>
            <a:off x="4652010" y="2746375"/>
            <a:ext cx="645160" cy="521970"/>
          </a:xfrm>
          <a:prstGeom prst="rect">
            <a:avLst/>
          </a:prstGeom>
          <a:noFill/>
        </p:spPr>
        <p:txBody>
          <a:bodyPr wrap="square" rtlCol="0">
            <a:spAutoFit/>
          </a:bodyPr>
          <a:p>
            <a:r>
              <a:rPr lang="zh-CN" altLang="en-US" sz="2800">
                <a:solidFill>
                  <a:srgbClr val="FF0000"/>
                </a:solidFill>
              </a:rPr>
              <a:t>后</a:t>
            </a:r>
            <a:endParaRPr lang="zh-CN" altLang="en-US" sz="2800">
              <a:solidFill>
                <a:srgbClr val="FF0000"/>
              </a:solidFill>
            </a:endParaRPr>
          </a:p>
        </p:txBody>
      </p:sp>
      <p:sp>
        <p:nvSpPr>
          <p:cNvPr id="8" name="文本框 7"/>
          <p:cNvSpPr txBox="1"/>
          <p:nvPr/>
        </p:nvSpPr>
        <p:spPr>
          <a:xfrm>
            <a:off x="6708775" y="3962400"/>
            <a:ext cx="645160" cy="521970"/>
          </a:xfrm>
          <a:prstGeom prst="rect">
            <a:avLst/>
          </a:prstGeom>
          <a:noFill/>
        </p:spPr>
        <p:txBody>
          <a:bodyPr wrap="square" rtlCol="0">
            <a:spAutoFit/>
          </a:bodyPr>
          <a:p>
            <a:r>
              <a:rPr lang="zh-CN" altLang="en-US" sz="2800">
                <a:solidFill>
                  <a:srgbClr val="FF0000"/>
                </a:solidFill>
              </a:rPr>
              <a:t>后</a:t>
            </a:r>
            <a:endParaRPr lang="zh-CN" altLang="en-US" sz="2800">
              <a:solidFill>
                <a:srgbClr val="FF0000"/>
              </a:solidFill>
            </a:endParaRPr>
          </a:p>
        </p:txBody>
      </p:sp>
      <p:sp>
        <p:nvSpPr>
          <p:cNvPr id="2" name="文本框 1"/>
          <p:cNvSpPr txBox="1"/>
          <p:nvPr/>
        </p:nvSpPr>
        <p:spPr>
          <a:xfrm>
            <a:off x="1842770" y="3320415"/>
            <a:ext cx="9334500" cy="521970"/>
          </a:xfrm>
          <a:prstGeom prst="rect">
            <a:avLst/>
          </a:prstGeom>
          <a:noFill/>
        </p:spPr>
        <p:txBody>
          <a:bodyPr wrap="square" rtlCol="0">
            <a:spAutoFit/>
          </a:bodyPr>
          <a:p>
            <a:r>
              <a:rPr lang="en-US" altLang="zh-CN" sz="2800">
                <a:solidFill>
                  <a:srgbClr val="FF0000"/>
                </a:solidFill>
              </a:rPr>
              <a:t>but, however, while, yet, unfortunately</a:t>
            </a:r>
            <a:endParaRPr lang="en-US" altLang="zh-CN" sz="2800">
              <a:solidFill>
                <a:srgbClr val="FF0000"/>
              </a:solidFill>
            </a:endParaRPr>
          </a:p>
        </p:txBody>
      </p:sp>
      <p:sp>
        <p:nvSpPr>
          <p:cNvPr id="5" name="文本框 4"/>
          <p:cNvSpPr txBox="1"/>
          <p:nvPr/>
        </p:nvSpPr>
        <p:spPr>
          <a:xfrm>
            <a:off x="4273550" y="810260"/>
            <a:ext cx="4989195" cy="521970"/>
          </a:xfrm>
          <a:prstGeom prst="rect">
            <a:avLst/>
          </a:prstGeom>
          <a:noFill/>
        </p:spPr>
        <p:txBody>
          <a:bodyPr wrap="square" rtlCol="0">
            <a:spAutoFit/>
          </a:bodyPr>
          <a:p>
            <a:r>
              <a:rPr lang="en-US" altLang="zh-CN" sz="2800">
                <a:solidFill>
                  <a:srgbClr val="FF0000"/>
                </a:solidFill>
              </a:rPr>
              <a:t>General-Specific Pattern</a:t>
            </a:r>
            <a:endParaRPr lang="en-US" altLang="zh-CN"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8800" y="561975"/>
            <a:ext cx="11248390" cy="5908040"/>
          </a:xfrm>
          <a:prstGeom prst="rect">
            <a:avLst/>
          </a:prstGeom>
          <a:noFill/>
        </p:spPr>
        <p:txBody>
          <a:bodyPr wrap="square" rtlCol="0" anchor="t">
            <a:spAutoFit/>
          </a:bodyPr>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表研究结果的词，主题句在其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show, say,indicate,publish</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suggest,discover, according to......</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(4)</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举例子的词，文章主题在其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for example, for instance, take...for examole,......</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3分析长难句用________________，即去掉_____________________一层一层翻译。</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4.选项特点：同义复现</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ctr">
              <a:lnSpc>
                <a:spcPct val="150000"/>
              </a:lnSpc>
              <a:buNone/>
            </a:pPr>
            <a:endParaRPr lang="zh-CN" altLang="en-US" sz="2800" b="1"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6096000" y="633730"/>
            <a:ext cx="645160" cy="521970"/>
          </a:xfrm>
          <a:prstGeom prst="rect">
            <a:avLst/>
          </a:prstGeom>
          <a:noFill/>
        </p:spPr>
        <p:txBody>
          <a:bodyPr wrap="square" rtlCol="0">
            <a:spAutoFit/>
          </a:bodyPr>
          <a:p>
            <a:r>
              <a:rPr lang="zh-CN" altLang="en-US" sz="2800">
                <a:solidFill>
                  <a:srgbClr val="FF0000"/>
                </a:solidFill>
              </a:rPr>
              <a:t>后</a:t>
            </a:r>
            <a:endParaRPr lang="zh-CN" altLang="en-US" sz="2800">
              <a:solidFill>
                <a:srgbClr val="FF0000"/>
              </a:solidFill>
            </a:endParaRPr>
          </a:p>
        </p:txBody>
      </p:sp>
      <p:sp>
        <p:nvSpPr>
          <p:cNvPr id="3" name="文本框 2"/>
          <p:cNvSpPr txBox="1"/>
          <p:nvPr/>
        </p:nvSpPr>
        <p:spPr>
          <a:xfrm>
            <a:off x="5988685" y="2606675"/>
            <a:ext cx="645160" cy="521970"/>
          </a:xfrm>
          <a:prstGeom prst="rect">
            <a:avLst/>
          </a:prstGeom>
          <a:noFill/>
        </p:spPr>
        <p:txBody>
          <a:bodyPr wrap="square" rtlCol="0">
            <a:spAutoFit/>
          </a:bodyPr>
          <a:p>
            <a:r>
              <a:rPr lang="zh-CN" altLang="en-US" sz="2800">
                <a:solidFill>
                  <a:srgbClr val="FF0000"/>
                </a:solidFill>
              </a:rPr>
              <a:t>前</a:t>
            </a:r>
            <a:endParaRPr lang="zh-CN" altLang="en-US" sz="2800">
              <a:solidFill>
                <a:srgbClr val="FF0000"/>
              </a:solidFill>
            </a:endParaRPr>
          </a:p>
        </p:txBody>
      </p:sp>
      <p:sp>
        <p:nvSpPr>
          <p:cNvPr id="5" name="文本框 4"/>
          <p:cNvSpPr txBox="1"/>
          <p:nvPr/>
        </p:nvSpPr>
        <p:spPr>
          <a:xfrm>
            <a:off x="3065145" y="3790315"/>
            <a:ext cx="4202430" cy="521970"/>
          </a:xfrm>
          <a:prstGeom prst="rect">
            <a:avLst/>
          </a:prstGeom>
          <a:noFill/>
        </p:spPr>
        <p:txBody>
          <a:bodyPr wrap="square" rtlCol="0">
            <a:spAutoFit/>
          </a:bodyPr>
          <a:p>
            <a:r>
              <a:rPr lang="en-US" altLang="zh-CN" sz="2800">
                <a:solidFill>
                  <a:srgbClr val="FF0000"/>
                </a:solidFill>
              </a:rPr>
              <a:t>“</a:t>
            </a:r>
            <a:r>
              <a:rPr lang="zh-CN" altLang="en-US" sz="2800">
                <a:solidFill>
                  <a:srgbClr val="FF0000"/>
                </a:solidFill>
              </a:rPr>
              <a:t>剥洋葱</a:t>
            </a:r>
            <a:r>
              <a:rPr lang="en-US" altLang="zh-CN" sz="2800">
                <a:solidFill>
                  <a:srgbClr val="FF0000"/>
                </a:solidFill>
              </a:rPr>
              <a:t>”</a:t>
            </a:r>
            <a:r>
              <a:rPr lang="zh-CN" altLang="en-US" sz="2800">
                <a:solidFill>
                  <a:srgbClr val="FF0000"/>
                </a:solidFill>
              </a:rPr>
              <a:t>分析法</a:t>
            </a:r>
            <a:endParaRPr lang="zh-CN" altLang="en-US" sz="2800">
              <a:solidFill>
                <a:srgbClr val="FF0000"/>
              </a:solidFill>
            </a:endParaRPr>
          </a:p>
        </p:txBody>
      </p:sp>
      <p:sp>
        <p:nvSpPr>
          <p:cNvPr id="6" name="文本框 5"/>
          <p:cNvSpPr txBox="1"/>
          <p:nvPr/>
        </p:nvSpPr>
        <p:spPr>
          <a:xfrm>
            <a:off x="7604760" y="3790315"/>
            <a:ext cx="4202430" cy="521970"/>
          </a:xfrm>
          <a:prstGeom prst="rect">
            <a:avLst/>
          </a:prstGeom>
          <a:noFill/>
        </p:spPr>
        <p:txBody>
          <a:bodyPr wrap="square" rtlCol="0">
            <a:spAutoFit/>
          </a:bodyPr>
          <a:p>
            <a:r>
              <a:rPr lang="zh-CN" altLang="en-US" sz="2800">
                <a:solidFill>
                  <a:srgbClr val="FF0000"/>
                </a:solidFill>
              </a:rPr>
              <a:t>状语、定语</a:t>
            </a:r>
            <a:endParaRPr lang="zh-CN" altLang="en-US"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ctrTitle"/>
          </p:nvPr>
        </p:nvSpPr>
        <p:spPr>
          <a:xfrm>
            <a:off x="826770" y="1957070"/>
            <a:ext cx="9978390" cy="1179195"/>
          </a:xfrm>
        </p:spPr>
        <p:txBody>
          <a:bodyPr>
            <a:noAutofit/>
          </a:bodyPr>
          <a:p>
            <a:r>
              <a:rPr lang="zh-CN" altLang="en-US" sz="5400">
                <a:solidFill>
                  <a:schemeClr val="tx1"/>
                </a:solidFill>
                <a:latin typeface="华文行楷" panose="02010800040101010101" charset="-122"/>
                <a:ea typeface="华文行楷" panose="02010800040101010101" charset="-122"/>
              </a:rPr>
              <a:t>说明文主旨大意解题策略</a:t>
            </a:r>
            <a:endParaRPr lang="zh-CN" altLang="en-US" sz="5400">
              <a:solidFill>
                <a:schemeClr val="tx1"/>
              </a:solidFill>
              <a:latin typeface="华文行楷" panose="02010800040101010101" charset="-122"/>
              <a:ea typeface="华文行楷" panose="02010800040101010101" charset="-122"/>
            </a:endParaRPr>
          </a:p>
        </p:txBody>
      </p:sp>
      <p:sp>
        <p:nvSpPr>
          <p:cNvPr id="3" name="文本框 2"/>
          <p:cNvSpPr txBox="1"/>
          <p:nvPr/>
        </p:nvSpPr>
        <p:spPr>
          <a:xfrm>
            <a:off x="8240395" y="4037330"/>
            <a:ext cx="2564765" cy="583565"/>
          </a:xfrm>
          <a:prstGeom prst="rect">
            <a:avLst/>
          </a:prstGeom>
          <a:noFill/>
        </p:spPr>
        <p:txBody>
          <a:bodyPr wrap="square" rtlCol="0">
            <a:spAutoFit/>
          </a:bodyPr>
          <a:p>
            <a:r>
              <a:rPr lang="zh-CN" altLang="en-US" sz="3200">
                <a:latin typeface="华文行楷" panose="02010800040101010101" charset="-122"/>
                <a:ea typeface="华文行楷" panose="02010800040101010101" charset="-122"/>
              </a:rPr>
              <a:t>王婵娟</a:t>
            </a:r>
            <a:endParaRPr lang="zh-CN" altLang="en-US" sz="3200">
              <a:latin typeface="华文行楷" panose="02010800040101010101" charset="-122"/>
              <a:ea typeface="华文行楷" panose="02010800040101010101"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331470" y="2319020"/>
            <a:ext cx="11569065" cy="8623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2015490" y="1972945"/>
            <a:ext cx="9885045" cy="3562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47015" y="1875790"/>
            <a:ext cx="1541780" cy="398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5" name="矩形 4"/>
          <p:cNvSpPr/>
          <p:nvPr/>
        </p:nvSpPr>
        <p:spPr>
          <a:xfrm>
            <a:off x="247015" y="1477010"/>
            <a:ext cx="11675745" cy="398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4" name="矩形 3"/>
          <p:cNvSpPr/>
          <p:nvPr/>
        </p:nvSpPr>
        <p:spPr>
          <a:xfrm>
            <a:off x="560070" y="1078230"/>
            <a:ext cx="11362055" cy="398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 name="文本框 2"/>
          <p:cNvSpPr txBox="1"/>
          <p:nvPr/>
        </p:nvSpPr>
        <p:spPr>
          <a:xfrm>
            <a:off x="246380" y="107315"/>
            <a:ext cx="5080000" cy="398780"/>
          </a:xfrm>
          <a:prstGeom prst="rect">
            <a:avLst/>
          </a:prstGeom>
          <a:noFill/>
          <a:ln w="9525">
            <a:noFill/>
          </a:ln>
        </p:spPr>
        <p:txBody>
          <a:bodyPr>
            <a:spAutoFit/>
          </a:bodyPr>
          <a:p>
            <a:pPr indent="0"/>
            <a:r>
              <a:rPr lang="en-US" sz="2000" b="1">
                <a:solidFill>
                  <a:srgbClr val="000000"/>
                </a:solidFill>
                <a:highlight>
                  <a:srgbClr val="FFFF00"/>
                </a:highlight>
                <a:latin typeface="Times New Roman" panose="02020603050405020304" charset="0"/>
                <a:ea typeface="宋体" panose="02010600030101010101" pitchFamily="2" charset="-122"/>
              </a:rPr>
              <a:t>2022</a:t>
            </a:r>
            <a:r>
              <a:rPr lang="zh-CN" sz="2000" b="1">
                <a:solidFill>
                  <a:srgbClr val="000000"/>
                </a:solidFill>
                <a:highlight>
                  <a:srgbClr val="FFFF00"/>
                </a:highlight>
                <a:ea typeface="宋体" panose="02010600030101010101" pitchFamily="2" charset="-122"/>
              </a:rPr>
              <a:t>年全国卷</a:t>
            </a:r>
            <a:endParaRPr lang="zh-CN" altLang="en-US" sz="2000" b="1">
              <a:solidFill>
                <a:srgbClr val="000000"/>
              </a:solidFill>
              <a:highlight>
                <a:srgbClr val="FFFF00"/>
              </a:highlight>
              <a:ea typeface="宋体" panose="02010600030101010101" pitchFamily="2" charset="-122"/>
            </a:endParaRPr>
          </a:p>
        </p:txBody>
      </p:sp>
      <p:sp>
        <p:nvSpPr>
          <p:cNvPr id="2" name="文本框 1"/>
          <p:cNvSpPr txBox="1"/>
          <p:nvPr/>
        </p:nvSpPr>
        <p:spPr>
          <a:xfrm>
            <a:off x="247015" y="1013460"/>
            <a:ext cx="11699240" cy="5262245"/>
          </a:xfrm>
          <a:prstGeom prst="rect">
            <a:avLst/>
          </a:prstGeom>
          <a:noFill/>
        </p:spPr>
        <p:txBody>
          <a:bodyPr wrap="square" rtlCol="0" anchor="t">
            <a:spAutoFit/>
          </a:bodyPr>
          <a:p>
            <a:pPr indent="266700" algn="just" fontAlgn="auto">
              <a:lnSpc>
                <a:spcPct val="100000"/>
              </a:lnSpc>
            </a:pP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Can a small group of drones (</a:t>
            </a:r>
            <a:r>
              <a:rPr lang="zh-CN" sz="2800">
                <a:ea typeface="宋体" panose="02010600030101010101" pitchFamily="2" charset="-122"/>
                <a:sym typeface="+mn-ea"/>
              </a:rPr>
              <a:t>无人机</a:t>
            </a:r>
            <a:r>
              <a:rPr lang="en-US" sz="2800">
                <a:latin typeface="Times New Roman" panose="02020603050405020304" charset="0"/>
                <a:ea typeface="宋体" panose="02010600030101010101" pitchFamily="2" charset="-122"/>
                <a:sym typeface="+mn-ea"/>
              </a:rPr>
              <a:t>) guarantee the safety and reliability of railways and, at the same time, help railway operators save billions of euros each year? That is the very likely future of applying today’s “eyes in the sky” technology to make sure that the millions of kilometres of rail tracks and infrastructure (</a:t>
            </a:r>
            <a:r>
              <a:rPr lang="zh-CN" sz="2800">
                <a:ea typeface="宋体" panose="02010600030101010101" pitchFamily="2" charset="-122"/>
                <a:sym typeface="+mn-ea"/>
              </a:rPr>
              <a:t>基础设施</a:t>
            </a:r>
            <a:r>
              <a:rPr lang="en-US" sz="2800">
                <a:latin typeface="Times New Roman" panose="02020603050405020304" charset="0"/>
                <a:ea typeface="宋体" panose="02010600030101010101" pitchFamily="2" charset="-122"/>
                <a:sym typeface="+mn-ea"/>
              </a:rPr>
              <a:t>) worldwide are safe for trains on a 24/7 basis. </a:t>
            </a:r>
            <a:endParaRPr lang="en-US" sz="2800" b="0">
              <a:latin typeface="Times New Roman" panose="02020603050405020304" charset="0"/>
              <a:ea typeface="宋体" panose="02010600030101010101" pitchFamily="2" charset="-122"/>
            </a:endParaRPr>
          </a:p>
          <a:p>
            <a:pPr indent="266700" algn="just" fontAlgn="auto">
              <a:lnSpc>
                <a:spcPct val="100000"/>
              </a:lnSpc>
            </a:pPr>
            <a:endPar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endParaRPr>
          </a:p>
          <a:p>
            <a:pPr indent="266700" algn="just" fontAlgn="auto">
              <a:lnSpc>
                <a:spcPct val="100000"/>
              </a:lnSpc>
            </a:pP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 </a:t>
            </a:r>
            <a:r>
              <a:rPr lang="en-US" altLang="en-US" sz="2800">
                <a:latin typeface="Times New Roman" panose="02020603050405020304" charset="0"/>
                <a:ea typeface="宋体" panose="02010600030101010101" pitchFamily="2" charset="-122"/>
                <a:sym typeface="+mn-ea"/>
              </a:rPr>
              <a:t>Drones are already being used to examine high-tension electrical lines. They could do precisely the same thing to inspect railway lines and other vital aspects of rail infrastructure such as the correct position of railway tracks and switching points. The more regularly they can be inspected, the more railway safety, reliability and on-time performance will be improved. Costs would be cut and operations would be more efficient (高效) across the board.</a:t>
            </a:r>
            <a:r>
              <a:rPr lang="en-US" altLang="en-US" sz="2800" b="1">
                <a:latin typeface="Times New Roman" panose="02020603050405020304" charset="0"/>
                <a:ea typeface="宋体" panose="02010600030101010101" pitchFamily="2" charset="-122"/>
                <a:sym typeface="+mn-ea"/>
              </a:rPr>
              <a:t> ... ...</a:t>
            </a:r>
            <a:endParaRPr lang="en-US" altLang="en-US" sz="2800" b="1">
              <a:latin typeface="Times New Roman" panose="02020603050405020304" charset="0"/>
              <a:ea typeface="宋体" panose="02010600030101010101" pitchFamily="2" charset="-122"/>
              <a:sym typeface="+mn-ea"/>
            </a:endParaRPr>
          </a:p>
        </p:txBody>
      </p:sp>
      <p:sp>
        <p:nvSpPr>
          <p:cNvPr id="12" name="矩形 11"/>
          <p:cNvSpPr/>
          <p:nvPr/>
        </p:nvSpPr>
        <p:spPr>
          <a:xfrm>
            <a:off x="2144395" y="10731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7" name="矩形 6"/>
          <p:cNvSpPr/>
          <p:nvPr/>
        </p:nvSpPr>
        <p:spPr>
          <a:xfrm>
            <a:off x="8213090" y="431165"/>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Question</a:t>
            </a:r>
            <a:endParaRPr lang="en-US" altLang="zh-CN" sz="2800" b="1">
              <a:solidFill>
                <a:schemeClr val="tx1"/>
              </a:solidFill>
            </a:endParaRPr>
          </a:p>
        </p:txBody>
      </p:sp>
      <p:sp>
        <p:nvSpPr>
          <p:cNvPr id="11" name="矩形 10"/>
          <p:cNvSpPr/>
          <p:nvPr/>
        </p:nvSpPr>
        <p:spPr>
          <a:xfrm>
            <a:off x="9270365" y="3225800"/>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Answer</a:t>
            </a:r>
            <a:endParaRPr lang="en-US" altLang="zh-CN" sz="2800" b="1">
              <a:solidFill>
                <a:schemeClr val="tx1"/>
              </a:solidFill>
            </a:endParaRPr>
          </a:p>
        </p:txBody>
      </p:sp>
      <p:sp>
        <p:nvSpPr>
          <p:cNvPr id="20" name="矩形 19"/>
          <p:cNvSpPr/>
          <p:nvPr/>
        </p:nvSpPr>
        <p:spPr>
          <a:xfrm>
            <a:off x="2144395" y="7556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Question-Answer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144395" y="10541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15" name="椭圆 14"/>
          <p:cNvSpPr/>
          <p:nvPr/>
        </p:nvSpPr>
        <p:spPr>
          <a:xfrm>
            <a:off x="9441180" y="1935480"/>
            <a:ext cx="224218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3759835" y="1078230"/>
            <a:ext cx="246888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p:nvCxnSpPr>
        <p:spPr>
          <a:xfrm>
            <a:off x="2834640" y="2350770"/>
            <a:ext cx="888238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795" y="3590290"/>
            <a:ext cx="12158980" cy="33413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246380" y="3796030"/>
            <a:ext cx="10642600" cy="2861310"/>
          </a:xfrm>
          <a:prstGeom prst="rect">
            <a:avLst/>
          </a:prstGeom>
          <a:noFill/>
          <a:ln w="9525">
            <a:noFill/>
          </a:ln>
        </p:spPr>
        <p:txBody>
          <a:bodyPr wrap="square">
            <a:spAutoFit/>
          </a:bodyPr>
          <a:p>
            <a:pPr indent="0" fontAlgn="auto">
              <a:lnSpc>
                <a:spcPct val="150000"/>
              </a:lnSpc>
            </a:pPr>
            <a:r>
              <a:rPr lang="en-US" sz="2400" b="0">
                <a:latin typeface="Times New Roman" panose="02020603050405020304" charset="0"/>
                <a:ea typeface="宋体" panose="02010600030101010101" pitchFamily="2" charset="-122"/>
              </a:rPr>
              <a:t>Which is the most suitable title for the text?A. What Faults Can Be Detected with DronesB. How Production of Drones Can Be ExpandedC. What Difficulty Drone Development Will FaceD. How Drones Will Change the Future of Railways</a:t>
            </a:r>
            <a:endParaRPr lang="en-US" altLang="en-US" sz="2400" b="0">
              <a:latin typeface="Times New Roman" panose="02020603050405020304" charset="0"/>
              <a:ea typeface="宋体" panose="02010600030101010101" pitchFamily="2" charset="-122"/>
            </a:endParaRPr>
          </a:p>
        </p:txBody>
      </p:sp>
      <p:sp>
        <p:nvSpPr>
          <p:cNvPr id="22" name="矩形 21"/>
          <p:cNvSpPr/>
          <p:nvPr/>
        </p:nvSpPr>
        <p:spPr>
          <a:xfrm>
            <a:off x="862330" y="105410"/>
            <a:ext cx="924687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cxnSp>
        <p:nvCxnSpPr>
          <p:cNvPr id="19" name="直接连接符 18"/>
          <p:cNvCxnSpPr/>
          <p:nvPr/>
        </p:nvCxnSpPr>
        <p:spPr>
          <a:xfrm flipV="1">
            <a:off x="2306320" y="2358390"/>
            <a:ext cx="9410700" cy="43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46380" y="2832735"/>
            <a:ext cx="11492230" cy="25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31470" y="3183890"/>
            <a:ext cx="1021080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5109210" y="3231515"/>
            <a:ext cx="2608580" cy="3007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344930" y="6497320"/>
            <a:ext cx="5478145" cy="2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矩形: 圆角 51"/>
          <p:cNvSpPr/>
          <p:nvPr/>
        </p:nvSpPr>
        <p:spPr>
          <a:xfrm>
            <a:off x="7372985" y="5894705"/>
            <a:ext cx="4139565" cy="530860"/>
          </a:xfrm>
          <a:prstGeom prst="roundRect">
            <a:avLst>
              <a:gd name="adj" fmla="val 25495"/>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同义复现</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9" name="图形 5"/>
          <p:cNvPicPr>
            <a:picLocks noChangeAspect="1"/>
          </p:cNvPicPr>
          <p:nvPr/>
        </p:nvPicPr>
        <p:blipFill>
          <a:blip r:embed="rId1" cstate="print"/>
          <a:stretch>
            <a:fillRect/>
          </a:stretch>
        </p:blipFill>
        <p:spPr>
          <a:xfrm>
            <a:off x="246625" y="6090974"/>
            <a:ext cx="441232" cy="432000"/>
          </a:xfrm>
          <a:prstGeom prst="rect">
            <a:avLst/>
          </a:prstGeom>
        </p:spPr>
      </p:pic>
      <p:cxnSp>
        <p:nvCxnSpPr>
          <p:cNvPr id="9" name="直接箭头连接符 8"/>
          <p:cNvCxnSpPr/>
          <p:nvPr/>
        </p:nvCxnSpPr>
        <p:spPr>
          <a:xfrm flipH="1" flipV="1">
            <a:off x="6359525" y="1301750"/>
            <a:ext cx="3535680" cy="6362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 grpId="0" bldLvl="0" animBg="1"/>
      <p:bldP spid="5" grpId="0" bldLvl="0" animBg="1"/>
      <p:bldP spid="6" grpId="0" bldLvl="0" animBg="1"/>
      <p:bldP spid="7" grpId="0" bldLvl="0" animBg="1"/>
      <p:bldP spid="8" grpId="0" animBg="1"/>
      <p:bldP spid="10" grpId="0" bldLvl="0" animBg="1"/>
      <p:bldP spid="11" grpId="0" bldLvl="0" animBg="1"/>
      <p:bldP spid="20" grpId="0" bldLvl="0" animBg="1"/>
      <p:bldP spid="21" grpId="0" bldLvl="0" animBg="1"/>
      <p:bldP spid="15" grpId="0" bldLvl="0" animBg="1"/>
      <p:bldP spid="13" grpId="0" bldLvl="0" animBg="1"/>
      <p:bldP spid="17" grpId="0" bldLvl="0" animBg="1"/>
      <p:bldP spid="18" grpId="0"/>
      <p:bldP spid="22" grpId="0" bldLvl="0" animBg="1"/>
      <p:bldP spid="33" grpId="0" bldLvl="0" animBg="1"/>
      <p:bldP spid="3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矩形 18"/>
          <p:cNvSpPr/>
          <p:nvPr/>
        </p:nvSpPr>
        <p:spPr>
          <a:xfrm>
            <a:off x="1193800" y="2572385"/>
            <a:ext cx="10078720" cy="688975"/>
          </a:xfrm>
          <a:prstGeom prst="rect">
            <a:avLst/>
          </a:prstGeom>
          <a:solidFill>
            <a:srgbClr val="EED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68680" y="3956685"/>
            <a:ext cx="2663825" cy="4051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855980" y="4676140"/>
            <a:ext cx="11029315" cy="452755"/>
          </a:xfrm>
          <a:prstGeom prst="rect">
            <a:avLst/>
          </a:prstGeom>
          <a:solidFill>
            <a:srgbClr val="79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94005" y="742950"/>
            <a:ext cx="11517630" cy="1753235"/>
          </a:xfrm>
          <a:prstGeom prst="rect">
            <a:avLst/>
          </a:prstGeom>
          <a:noFill/>
        </p:spPr>
        <p:txBody>
          <a:bodyPr wrap="square" rtlCol="0" anchor="t">
            <a:spAutoFit/>
          </a:bodyPr>
          <a:p>
            <a:pPr indent="266700" algn="just" fontAlgn="auto">
              <a:lnSpc>
                <a:spcPct val="150000"/>
              </a:lnSpc>
            </a:pPr>
            <a:r>
              <a:rPr lang="en-US" sz="2400">
                <a:latin typeface="Times New Roman" panose="02020603050405020304" charset="0"/>
                <a:ea typeface="宋体" panose="02010600030101010101" pitchFamily="2" charset="-122"/>
                <a:sym typeface="+mn-ea"/>
              </a:rPr>
              <a:t>That is the very likely future of applying today’s “eyes in the sky” technology to make sure that the millions of kilometres of rail tracks and infrastructure (</a:t>
            </a:r>
            <a:r>
              <a:rPr lang="zh-CN" sz="2400">
                <a:ea typeface="宋体" panose="02010600030101010101" pitchFamily="2" charset="-122"/>
                <a:sym typeface="+mn-ea"/>
              </a:rPr>
              <a:t>基础设施</a:t>
            </a:r>
            <a:r>
              <a:rPr lang="en-US" sz="2400">
                <a:latin typeface="Times New Roman" panose="02020603050405020304" charset="0"/>
                <a:ea typeface="宋体" panose="02010600030101010101" pitchFamily="2" charset="-122"/>
                <a:sym typeface="+mn-ea"/>
              </a:rPr>
              <a:t>) worldwide are safe for trains on a 24/7 basis. </a:t>
            </a:r>
            <a:endParaRPr lang="en-US" altLang="en-US" sz="2400">
              <a:latin typeface="Times New Roman" panose="02020603050405020304" charset="0"/>
              <a:ea typeface="宋体" panose="02010600030101010101" pitchFamily="2" charset="-122"/>
              <a:sym typeface="+mn-ea"/>
            </a:endParaRPr>
          </a:p>
        </p:txBody>
      </p:sp>
      <p:sp>
        <p:nvSpPr>
          <p:cNvPr id="3" name="文本占位符 2"/>
          <p:cNvSpPr>
            <a:spLocks noGrp="1"/>
          </p:cNvSpPr>
          <p:nvPr/>
        </p:nvSpPr>
        <p:spPr>
          <a:xfrm>
            <a:off x="110859" y="235781"/>
            <a:ext cx="9647550" cy="507033"/>
          </a:xfrm>
          <a:prstGeom prst="rect">
            <a:avLst/>
          </a:prstGeom>
          <a:ln>
            <a:noFill/>
          </a:ln>
        </p:spPr>
        <p:txBody>
          <a:bodyPr wrap="square" lIns="0" tIns="0" rIns="0" bIns="0" anchor="ctr" anchorCtr="0"/>
          <a:lstStyle>
            <a:lvl1pPr marL="0" indent="0" algn="l" defTabSz="619125" rtl="0" eaLnBrk="1" latinLnBrk="0" hangingPunct="1">
              <a:lnSpc>
                <a:spcPct val="100000"/>
              </a:lnSpc>
              <a:spcBef>
                <a:spcPts val="0"/>
              </a:spcBef>
              <a:spcAft>
                <a:spcPts val="0"/>
              </a:spcAft>
              <a:buFont typeface="Arial" panose="020B0604020202020204" pitchFamily="34" charset="0"/>
              <a:buNone/>
              <a:defRPr sz="2800" b="1"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答案指向句分析</a:t>
            </a:r>
            <a:endParaRPr lang="zh-CN" altLang="en-US"/>
          </a:p>
        </p:txBody>
      </p:sp>
      <p:cxnSp>
        <p:nvCxnSpPr>
          <p:cNvPr id="4" name="直接连接符 3"/>
          <p:cNvCxnSpPr/>
          <p:nvPr/>
        </p:nvCxnSpPr>
        <p:spPr>
          <a:xfrm>
            <a:off x="10681970" y="1143000"/>
            <a:ext cx="1067435" cy="10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63220" y="1711960"/>
            <a:ext cx="11375390" cy="13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63220" y="2253615"/>
            <a:ext cx="3818890" cy="29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圆角 51"/>
          <p:cNvSpPr/>
          <p:nvPr/>
        </p:nvSpPr>
        <p:spPr>
          <a:xfrm>
            <a:off x="5533390" y="212090"/>
            <a:ext cx="4926330" cy="530860"/>
          </a:xfrm>
          <a:prstGeom prst="roundRect">
            <a:avLst>
              <a:gd name="adj" fmla="val 2549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剥洋葱</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分析长难句</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文本框 6"/>
          <p:cNvSpPr txBox="1"/>
          <p:nvPr/>
        </p:nvSpPr>
        <p:spPr>
          <a:xfrm>
            <a:off x="720090" y="4676140"/>
            <a:ext cx="121031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sym typeface="+mn-ea"/>
              </a:rPr>
              <a:t>That is the very likely future of applying today’s “eyes in the sky” technology</a:t>
            </a:r>
            <a:endParaRPr lang="en-US" altLang="en-US" sz="2800">
              <a:latin typeface="Times New Roman" panose="02020603050405020304" charset="0"/>
              <a:ea typeface="宋体" panose="02010600030101010101" pitchFamily="2" charset="-122"/>
              <a:sym typeface="+mn-ea"/>
            </a:endParaRPr>
          </a:p>
        </p:txBody>
      </p:sp>
      <p:sp>
        <p:nvSpPr>
          <p:cNvPr id="9" name="椭圆 8"/>
          <p:cNvSpPr/>
          <p:nvPr/>
        </p:nvSpPr>
        <p:spPr>
          <a:xfrm>
            <a:off x="2957159" y="520249"/>
            <a:ext cx="399839" cy="369775"/>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effectLst>
                  <a:outerShdw blurRad="38100" dist="38100" dir="2700000" algn="tl">
                    <a:srgbClr val="000000">
                      <a:alpha val="43137"/>
                    </a:srgbClr>
                  </a:outerShdw>
                </a:effectLst>
              </a:rPr>
              <a:t>1</a:t>
            </a:r>
            <a:endParaRPr lang="zh-CN" altLang="en-US" b="1">
              <a:effectLst>
                <a:outerShdw blurRad="38100" dist="38100" dir="2700000" algn="tl">
                  <a:srgbClr val="000000">
                    <a:alpha val="43137"/>
                  </a:srgbClr>
                </a:outerShdw>
              </a:effectLst>
            </a:endParaRPr>
          </a:p>
        </p:txBody>
      </p:sp>
      <p:sp>
        <p:nvSpPr>
          <p:cNvPr id="10" name="椭圆 9"/>
          <p:cNvSpPr/>
          <p:nvPr/>
        </p:nvSpPr>
        <p:spPr>
          <a:xfrm>
            <a:off x="111089" y="3646989"/>
            <a:ext cx="399839" cy="369775"/>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effectLst>
                  <a:outerShdw blurRad="38100" dist="38100" dir="2700000" algn="tl">
                    <a:srgbClr val="000000">
                      <a:alpha val="43137"/>
                    </a:srgbClr>
                  </a:outerShdw>
                </a:effectLst>
              </a:rPr>
              <a:t>1</a:t>
            </a:r>
            <a:endParaRPr lang="zh-CN" altLang="en-US" b="1">
              <a:effectLst>
                <a:outerShdw blurRad="38100" dist="38100" dir="2700000" algn="tl">
                  <a:srgbClr val="000000">
                    <a:alpha val="43137"/>
                  </a:srgbClr>
                </a:outerShdw>
              </a:effectLst>
            </a:endParaRPr>
          </a:p>
        </p:txBody>
      </p:sp>
      <p:sp>
        <p:nvSpPr>
          <p:cNvPr id="48" name="矩形: 圆角 47"/>
          <p:cNvSpPr/>
          <p:nvPr/>
        </p:nvSpPr>
        <p:spPr>
          <a:xfrm>
            <a:off x="10224273" y="4224412"/>
            <a:ext cx="1838960" cy="456660"/>
          </a:xfrm>
          <a:prstGeom prst="roundRect">
            <a:avLst/>
          </a:prstGeom>
          <a:solidFill>
            <a:srgbClr val="B08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effectLst>
                  <a:outerShdw blurRad="38100" dist="38100" dir="2700000" algn="tl">
                    <a:srgbClr val="000000">
                      <a:alpha val="43137"/>
                    </a:srgbClr>
                  </a:outerShdw>
                </a:effectLst>
              </a:rPr>
              <a:t>主系表结构</a:t>
            </a:r>
            <a:endParaRPr lang="zh-CN" altLang="en-US" sz="2000">
              <a:effectLst>
                <a:outerShdw blurRad="38100" dist="38100" dir="2700000" algn="tl">
                  <a:srgbClr val="000000">
                    <a:alpha val="43137"/>
                  </a:srgbClr>
                </a:outerShdw>
              </a:effectLst>
            </a:endParaRPr>
          </a:p>
        </p:txBody>
      </p:sp>
      <p:sp>
        <p:nvSpPr>
          <p:cNvPr id="11" name="文本框 10"/>
          <p:cNvSpPr txBox="1"/>
          <p:nvPr/>
        </p:nvSpPr>
        <p:spPr>
          <a:xfrm>
            <a:off x="868680" y="3956685"/>
            <a:ext cx="6096000" cy="460375"/>
          </a:xfrm>
          <a:prstGeom prst="rect">
            <a:avLst/>
          </a:prstGeom>
          <a:noFill/>
        </p:spPr>
        <p:txBody>
          <a:bodyPr wrap="square" rtlCol="0" anchor="t">
            <a:spAutoFit/>
          </a:bodyPr>
          <a:p>
            <a:r>
              <a:rPr lang="en-US" sz="2400">
                <a:latin typeface="Times New Roman" panose="02020603050405020304" charset="0"/>
                <a:ea typeface="宋体" panose="02010600030101010101" pitchFamily="2" charset="-122"/>
                <a:sym typeface="+mn-ea"/>
              </a:rPr>
              <a:t> to make sure that </a:t>
            </a:r>
            <a:endParaRPr lang="en-US" altLang="en-US" sz="2400">
              <a:latin typeface="Times New Roman" panose="02020603050405020304" charset="0"/>
              <a:ea typeface="宋体" panose="02010600030101010101" pitchFamily="2" charset="-122"/>
              <a:sym typeface="+mn-ea"/>
            </a:endParaRPr>
          </a:p>
        </p:txBody>
      </p:sp>
      <p:cxnSp>
        <p:nvCxnSpPr>
          <p:cNvPr id="41" name="连接符: 曲线 40"/>
          <p:cNvCxnSpPr/>
          <p:nvPr/>
        </p:nvCxnSpPr>
        <p:spPr>
          <a:xfrm rot="10800000" flipV="1">
            <a:off x="2658571" y="3302485"/>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圆角 47"/>
          <p:cNvSpPr/>
          <p:nvPr/>
        </p:nvSpPr>
        <p:spPr>
          <a:xfrm>
            <a:off x="3643133" y="3905007"/>
            <a:ext cx="1838960" cy="456660"/>
          </a:xfrm>
          <a:prstGeom prst="roundRect">
            <a:avLst/>
          </a:prstGeom>
          <a:solidFill>
            <a:srgbClr val="B08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effectLst>
                  <a:outerShdw blurRad="38100" dist="38100" dir="2700000" algn="tl">
                    <a:srgbClr val="000000">
                      <a:alpha val="43137"/>
                    </a:srgbClr>
                  </a:outerShdw>
                </a:effectLst>
              </a:rPr>
              <a:t>目的状语</a:t>
            </a:r>
            <a:endParaRPr lang="zh-CN" altLang="en-US" sz="2000">
              <a:effectLst>
                <a:outerShdw blurRad="38100" dist="38100" dir="2700000" algn="tl">
                  <a:srgbClr val="000000">
                    <a:alpha val="43137"/>
                  </a:srgbClr>
                </a:outerShdw>
              </a:effectLst>
            </a:endParaRPr>
          </a:p>
        </p:txBody>
      </p:sp>
      <p:cxnSp>
        <p:nvCxnSpPr>
          <p:cNvPr id="17" name="连接符: 曲线 40"/>
          <p:cNvCxnSpPr/>
          <p:nvPr/>
        </p:nvCxnSpPr>
        <p:spPr>
          <a:xfrm rot="10800000" flipV="1">
            <a:off x="800561" y="4224505"/>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271270" y="2499995"/>
            <a:ext cx="10198100" cy="829945"/>
          </a:xfrm>
          <a:prstGeom prst="rect">
            <a:avLst/>
          </a:prstGeom>
          <a:noFill/>
        </p:spPr>
        <p:txBody>
          <a:bodyPr wrap="square" rtlCol="0" anchor="t">
            <a:spAutoFit/>
          </a:bodyPr>
          <a:p>
            <a:r>
              <a:rPr lang="en-US" sz="2400">
                <a:latin typeface="Times New Roman" panose="02020603050405020304" charset="0"/>
                <a:ea typeface="宋体" panose="02010600030101010101" pitchFamily="2" charset="-122"/>
                <a:sym typeface="+mn-ea"/>
              </a:rPr>
              <a:t>the millions of kilometres of rail tracks and infrastructure (</a:t>
            </a:r>
            <a:r>
              <a:rPr lang="zh-CN" sz="2400">
                <a:ea typeface="宋体" panose="02010600030101010101" pitchFamily="2" charset="-122"/>
                <a:sym typeface="+mn-ea"/>
              </a:rPr>
              <a:t>基础设施</a:t>
            </a:r>
            <a:r>
              <a:rPr lang="en-US" sz="2400">
                <a:latin typeface="Times New Roman" panose="02020603050405020304" charset="0"/>
                <a:ea typeface="宋体" panose="02010600030101010101" pitchFamily="2" charset="-122"/>
                <a:sym typeface="+mn-ea"/>
              </a:rPr>
              <a:t>) worldwide are safe for trains on a 24/7 basis</a:t>
            </a:r>
            <a:endParaRPr lang="en-US" altLang="en-US" sz="2400">
              <a:latin typeface="Times New Roman" panose="02020603050405020304" charset="0"/>
              <a:ea typeface="宋体" panose="02010600030101010101" pitchFamily="2" charset="-122"/>
              <a:sym typeface="+mn-ea"/>
            </a:endParaRPr>
          </a:p>
        </p:txBody>
      </p:sp>
      <p:sp>
        <p:nvSpPr>
          <p:cNvPr id="20" name="矩形: 圆角 47"/>
          <p:cNvSpPr/>
          <p:nvPr/>
        </p:nvSpPr>
        <p:spPr>
          <a:xfrm>
            <a:off x="8620760" y="2115820"/>
            <a:ext cx="2937510" cy="456565"/>
          </a:xfrm>
          <a:prstGeom prst="roundRect">
            <a:avLst/>
          </a:prstGeom>
          <a:solidFill>
            <a:srgbClr val="B08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effectLst>
                  <a:outerShdw blurRad="38100" dist="38100" dir="2700000" algn="tl">
                    <a:srgbClr val="000000">
                      <a:alpha val="43137"/>
                    </a:srgbClr>
                  </a:outerShdw>
                </a:effectLst>
              </a:rPr>
              <a:t>宾语从句（主系表结构</a:t>
            </a:r>
            <a:r>
              <a:rPr lang="en-US" altLang="zh-CN" sz="2000">
                <a:effectLst>
                  <a:outerShdw blurRad="38100" dist="38100" dir="2700000" algn="tl">
                    <a:srgbClr val="000000">
                      <a:alpha val="43137"/>
                    </a:srgbClr>
                  </a:outerShdw>
                </a:effectLst>
              </a:rPr>
              <a:t>)</a:t>
            </a:r>
            <a:endParaRPr lang="en-US" altLang="zh-CN" sz="200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2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p:bldP spid="8" grpId="0" bldLvl="0" animBg="1"/>
      <p:bldP spid="7" grpId="0"/>
      <p:bldP spid="9" grpId="0" bldLvl="0" animBg="1"/>
      <p:bldP spid="10" grpId="0" bldLvl="0" animBg="1"/>
      <p:bldP spid="48" grpId="0" bldLvl="0" animBg="1"/>
      <p:bldP spid="12" grpId="0" bldLvl="0" animBg="1"/>
      <p:bldP spid="11" grpId="0"/>
      <p:bldP spid="16" grpId="0" bldLvl="0" animBg="1"/>
      <p:bldP spid="19" grpId="0" bldLvl="0" animBg="1"/>
      <p:bldP spid="20" grpId="0" bldLvl="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5940" y="443865"/>
            <a:ext cx="10666095" cy="583565"/>
          </a:xfrm>
          <a:prstGeom prst="rect">
            <a:avLst/>
          </a:prstGeom>
          <a:noFill/>
        </p:spPr>
        <p:txBody>
          <a:bodyPr wrap="square" rtlCol="0" anchor="t">
            <a:spAutoFit/>
          </a:bodyPr>
          <a:p>
            <a:pPr algn="just"/>
            <a:r>
              <a:rPr lang="en-US" altLang="zh-CN" sz="3200">
                <a:latin typeface="Times New Roman" panose="02020603050405020304" charset="0"/>
                <a:cs typeface="Times New Roman" panose="02020603050405020304" charset="0"/>
                <a:sym typeface="+mn-ea"/>
              </a:rPr>
              <a:t>What will the author talk about in the following content?</a:t>
            </a:r>
            <a:endParaRPr lang="en-US" altLang="zh-CN" sz="3200">
              <a:latin typeface="Times New Roman" panose="02020603050405020304" charset="0"/>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300990" y="1612900"/>
            <a:ext cx="5619115" cy="3632200"/>
          </a:xfrm>
          <a:prstGeom prst="rect">
            <a:avLst/>
          </a:prstGeom>
        </p:spPr>
      </p:pic>
      <p:sp>
        <p:nvSpPr>
          <p:cNvPr id="4" name="文本框 3"/>
          <p:cNvSpPr txBox="1"/>
          <p:nvPr/>
        </p:nvSpPr>
        <p:spPr>
          <a:xfrm>
            <a:off x="6096000" y="1141095"/>
            <a:ext cx="5415280"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Question:</a:t>
            </a:r>
            <a:r>
              <a:rPr lang="en-US" sz="2800">
                <a:latin typeface="Times New Roman" panose="02020603050405020304" charset="0"/>
                <a:ea typeface="宋体" panose="02010600030101010101" pitchFamily="2" charset="-122"/>
                <a:sym typeface="+mn-ea"/>
              </a:rPr>
              <a:t>Can  drones guarantee the safety and reliability of railways and save money?</a:t>
            </a:r>
            <a:endParaRPr lang="en-US" altLang="zh-CN" sz="2800">
              <a:latin typeface="Times New Roman" panose="02020603050405020304" charset="0"/>
              <a:cs typeface="Times New Roman" panose="02020603050405020304" charset="0"/>
            </a:endParaRPr>
          </a:p>
        </p:txBody>
      </p:sp>
      <p:cxnSp>
        <p:nvCxnSpPr>
          <p:cNvPr id="6" name="直接箭头连接符 5"/>
          <p:cNvCxnSpPr/>
          <p:nvPr/>
        </p:nvCxnSpPr>
        <p:spPr>
          <a:xfrm>
            <a:off x="8536940" y="2167255"/>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287770" y="2792730"/>
            <a:ext cx="5415280"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Answer: Yes</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it can do that in the future.</a:t>
            </a:r>
            <a:endParaRPr lang="en-US" altLang="zh-CN" sz="2800">
              <a:latin typeface="Times New Roman" panose="02020603050405020304" charset="0"/>
              <a:cs typeface="Times New Roman" panose="02020603050405020304" charset="0"/>
            </a:endParaRPr>
          </a:p>
        </p:txBody>
      </p:sp>
      <p:cxnSp>
        <p:nvCxnSpPr>
          <p:cNvPr id="8" name="直接箭头连接符 7"/>
          <p:cNvCxnSpPr/>
          <p:nvPr/>
        </p:nvCxnSpPr>
        <p:spPr>
          <a:xfrm>
            <a:off x="8502015" y="3429000"/>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287135" y="4431030"/>
            <a:ext cx="5415915" cy="1814830"/>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Some latest application for drones.</a:t>
            </a:r>
            <a:endParaRPr lang="en-US" altLang="zh-CN"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People’s opinion about the application of drones at present and in the future</a:t>
            </a:r>
            <a:endParaRPr lang="en-US" altLang="zh-CN" sz="2800">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矩形 30"/>
          <p:cNvSpPr/>
          <p:nvPr/>
        </p:nvSpPr>
        <p:spPr>
          <a:xfrm>
            <a:off x="2651125" y="2835275"/>
            <a:ext cx="90551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nvSpPr>
        <p:spPr>
          <a:xfrm>
            <a:off x="6292215" y="2797810"/>
            <a:ext cx="97028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41960" y="2693035"/>
            <a:ext cx="1638935" cy="62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4947285" y="2070100"/>
            <a:ext cx="7071360" cy="62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41960" y="787400"/>
            <a:ext cx="11555095" cy="120713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5" name="矩形 4"/>
          <p:cNvSpPr/>
          <p:nvPr/>
        </p:nvSpPr>
        <p:spPr>
          <a:xfrm>
            <a:off x="408940" y="1994535"/>
            <a:ext cx="4462780" cy="63627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3" name="文本框 2"/>
          <p:cNvSpPr txBox="1"/>
          <p:nvPr/>
        </p:nvSpPr>
        <p:spPr>
          <a:xfrm>
            <a:off x="149225" y="0"/>
            <a:ext cx="5080000" cy="398780"/>
          </a:xfrm>
          <a:prstGeom prst="rect">
            <a:avLst/>
          </a:prstGeom>
          <a:noFill/>
          <a:ln w="9525">
            <a:noFill/>
          </a:ln>
        </p:spPr>
        <p:txBody>
          <a:bodyPr>
            <a:spAutoFit/>
          </a:bodyPr>
          <a:p>
            <a:pPr indent="0"/>
            <a:r>
              <a:rPr lang="en-US" sz="2000" b="1">
                <a:solidFill>
                  <a:srgbClr val="000000"/>
                </a:solidFill>
                <a:highlight>
                  <a:srgbClr val="FFFF00"/>
                </a:highlight>
                <a:latin typeface="Times New Roman" panose="02020603050405020304" charset="0"/>
                <a:ea typeface="宋体" panose="02010600030101010101" pitchFamily="2" charset="-122"/>
              </a:rPr>
              <a:t>2021</a:t>
            </a:r>
            <a:r>
              <a:rPr lang="zh-CN" sz="2000" b="1">
                <a:solidFill>
                  <a:srgbClr val="000000"/>
                </a:solidFill>
                <a:highlight>
                  <a:srgbClr val="FFFF00"/>
                </a:highlight>
                <a:ea typeface="宋体" panose="02010600030101010101" pitchFamily="2" charset="-122"/>
              </a:rPr>
              <a:t>年全国卷</a:t>
            </a:r>
            <a:endParaRPr lang="zh-CN" altLang="en-US" sz="2000" b="1">
              <a:solidFill>
                <a:srgbClr val="000000"/>
              </a:solidFill>
              <a:highlight>
                <a:srgbClr val="FFFF00"/>
              </a:highlight>
              <a:ea typeface="宋体" panose="02010600030101010101" pitchFamily="2" charset="-122"/>
            </a:endParaRPr>
          </a:p>
        </p:txBody>
      </p:sp>
      <p:sp>
        <p:nvSpPr>
          <p:cNvPr id="2" name="文本框 1"/>
          <p:cNvSpPr txBox="1"/>
          <p:nvPr/>
        </p:nvSpPr>
        <p:spPr>
          <a:xfrm>
            <a:off x="321945" y="613410"/>
            <a:ext cx="11668125" cy="3322955"/>
          </a:xfrm>
          <a:prstGeom prst="rect">
            <a:avLst/>
          </a:prstGeom>
          <a:noFill/>
        </p:spPr>
        <p:txBody>
          <a:bodyPr wrap="square" rtlCol="0" anchor="t">
            <a:spAutoFit/>
          </a:bodyPr>
          <a:p>
            <a:pPr indent="266700" algn="just" fontAlgn="auto">
              <a:lnSpc>
                <a:spcPct val="150000"/>
              </a:lnSpc>
            </a:pPr>
            <a:r>
              <a:rPr lang="en-US" altLang="zh-CN" sz="2800" b="1" kern="100" noProof="0" dirty="0">
                <a:solidFill>
                  <a:srgbClr val="ED7D31"/>
                </a:solidFill>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You’ve heard that plastic is polluting the oceans — between 4.8 and 12.7 million tonnes enter ocean ecosystems every year. But does one plastic straw or cup really make a difference? Artist Benjamin Von Wong wants you to know that it does. He builds massive sculptures out of plastic garbage, forcing viewers to re-examine their relationship to single-use plastic products.      </a:t>
            </a:r>
            <a:r>
              <a:rPr lang="en-US" altLang="zh-CN" sz="2800" b="1">
                <a:latin typeface="Times New Roman" panose="02020603050405020304" charset="0"/>
                <a:ea typeface="宋体" panose="02010600030101010101" pitchFamily="2" charset="-122"/>
                <a:sym typeface="+mn-ea"/>
              </a:rPr>
              <a:t>... ...</a:t>
            </a:r>
            <a:endParaRPr lang="en-US" altLang="zh-CN" sz="2800" b="1">
              <a:latin typeface="Times New Roman" panose="02020603050405020304" charset="0"/>
              <a:ea typeface="宋体" panose="02010600030101010101" pitchFamily="2" charset="-122"/>
              <a:sym typeface="+mn-ea"/>
            </a:endParaRPr>
          </a:p>
        </p:txBody>
      </p:sp>
      <p:sp>
        <p:nvSpPr>
          <p:cNvPr id="12" name="矩形 11"/>
          <p:cNvSpPr/>
          <p:nvPr/>
        </p:nvSpPr>
        <p:spPr>
          <a:xfrm>
            <a:off x="2080260" y="7937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8" name="矩形 7"/>
          <p:cNvSpPr/>
          <p:nvPr/>
        </p:nvSpPr>
        <p:spPr>
          <a:xfrm>
            <a:off x="8493760" y="182880"/>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Question</a:t>
            </a:r>
            <a:endParaRPr lang="en-US" altLang="zh-CN" sz="2800" b="1">
              <a:solidFill>
                <a:schemeClr val="tx1"/>
              </a:solidFill>
            </a:endParaRPr>
          </a:p>
        </p:txBody>
      </p:sp>
      <p:sp>
        <p:nvSpPr>
          <p:cNvPr id="11" name="矩形 10"/>
          <p:cNvSpPr/>
          <p:nvPr/>
        </p:nvSpPr>
        <p:spPr>
          <a:xfrm>
            <a:off x="9518015" y="3225800"/>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Answer</a:t>
            </a:r>
            <a:endParaRPr lang="en-US" altLang="zh-CN" sz="2800" b="1">
              <a:solidFill>
                <a:schemeClr val="tx1"/>
              </a:solidFill>
            </a:endParaRPr>
          </a:p>
        </p:txBody>
      </p:sp>
      <p:sp>
        <p:nvSpPr>
          <p:cNvPr id="20" name="矩形 19"/>
          <p:cNvSpPr/>
          <p:nvPr/>
        </p:nvSpPr>
        <p:spPr>
          <a:xfrm>
            <a:off x="2080895" y="9652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General-Specific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080260" y="9652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cxnSp>
        <p:nvCxnSpPr>
          <p:cNvPr id="9" name="直接连接符 8"/>
          <p:cNvCxnSpPr/>
          <p:nvPr/>
        </p:nvCxnSpPr>
        <p:spPr>
          <a:xfrm flipV="1">
            <a:off x="5001260" y="2587625"/>
            <a:ext cx="6758940" cy="215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41960" y="3213100"/>
            <a:ext cx="1573530"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09955" y="2759075"/>
            <a:ext cx="44259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9695815" y="1518285"/>
            <a:ext cx="220980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1239520" y="2760345"/>
            <a:ext cx="841375" cy="452755"/>
          </a:xfrm>
          <a:prstGeom prst="ellipse">
            <a:avLst/>
          </a:prstGeom>
          <a:noFill/>
          <a:ln w="38100">
            <a:solidFill>
              <a:srgbClr val="5307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a:stCxn id="14" idx="6"/>
          </p:cNvCxnSpPr>
          <p:nvPr/>
        </p:nvCxnSpPr>
        <p:spPr>
          <a:xfrm flipV="1">
            <a:off x="1352550" y="1854835"/>
            <a:ext cx="8359140" cy="11309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21945" y="2150745"/>
            <a:ext cx="84137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1926590" y="2151380"/>
            <a:ext cx="2945130" cy="452755"/>
          </a:xfrm>
          <a:prstGeom prst="ellipse">
            <a:avLst/>
          </a:prstGeom>
          <a:noFill/>
          <a:ln w="38100">
            <a:solidFill>
              <a:srgbClr val="5307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506730" y="4572000"/>
            <a:ext cx="11177905" cy="521970"/>
          </a:xfrm>
          <a:prstGeom prst="rect">
            <a:avLst/>
          </a:prstGeom>
          <a:noFill/>
        </p:spPr>
        <p:txBody>
          <a:bodyPr wrap="square" rtlCol="0" anchor="t">
            <a:spAutoFit/>
          </a:bodyPr>
          <a:p>
            <a:pPr algn="just"/>
            <a:r>
              <a:rPr lang="en-US" altLang="zh-CN" sz="2800" b="1">
                <a:latin typeface="Times New Roman" panose="02020603050405020304" charset="0"/>
                <a:cs typeface="Times New Roman" panose="02020603050405020304" charset="0"/>
                <a:sym typeface="+mn-ea"/>
              </a:rPr>
              <a:t>expository object: Plastic straw or cup can really make a difference.</a:t>
            </a:r>
            <a:endParaRPr lang="en-US" altLang="zh-CN" sz="2800" b="1">
              <a:latin typeface="Times New Roman" panose="02020603050405020304" charset="0"/>
              <a:cs typeface="Times New Roman" panose="02020603050405020304" charset="0"/>
              <a:sym typeface="+mn-ea"/>
            </a:endParaRPr>
          </a:p>
        </p:txBody>
      </p:sp>
      <p:cxnSp>
        <p:nvCxnSpPr>
          <p:cNvPr id="23" name="直接箭头连接符 22"/>
          <p:cNvCxnSpPr>
            <a:endCxn id="19" idx="3"/>
          </p:cNvCxnSpPr>
          <p:nvPr/>
        </p:nvCxnSpPr>
        <p:spPr>
          <a:xfrm flipV="1">
            <a:off x="1810385" y="2538095"/>
            <a:ext cx="547370" cy="26543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769870" y="3223895"/>
            <a:ext cx="6553835" cy="4318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flipV="1">
            <a:off x="7342505" y="3318510"/>
            <a:ext cx="1151255" cy="140906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0955" y="3569335"/>
            <a:ext cx="12138025" cy="32118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408940" y="3505200"/>
            <a:ext cx="11059795" cy="3322955"/>
          </a:xfrm>
          <a:prstGeom prst="rect">
            <a:avLst/>
          </a:prstGeom>
          <a:noFill/>
        </p:spPr>
        <p:txBody>
          <a:bodyPr wrap="square" rtlCol="0">
            <a:spAutoFit/>
          </a:bodyPr>
          <a:p>
            <a:pPr indent="0" fontAlgn="auto">
              <a:lnSpc>
                <a:spcPct val="150000"/>
              </a:lnSpc>
            </a:pPr>
            <a:r>
              <a:rPr lang="en-US" sz="2800">
                <a:solidFill>
                  <a:schemeClr val="tx1"/>
                </a:solidFill>
                <a:latin typeface="Times New Roman" panose="02020603050405020304" charset="0"/>
                <a:ea typeface="宋体" panose="02010600030101010101" pitchFamily="2" charset="-122"/>
                <a:sym typeface="+mn-ea"/>
              </a:rPr>
              <a:t>26. </a:t>
            </a:r>
            <a:r>
              <a:rPr lang="en-US" sz="2800">
                <a:latin typeface="Times New Roman" panose="02020603050405020304" charset="0"/>
                <a:ea typeface="宋体" panose="02010600030101010101" pitchFamily="2" charset="-122"/>
                <a:sym typeface="+mn-ea"/>
              </a:rPr>
              <a:t>Which of the following can be the best title for the text?A. Artists’ Opinions on Plastic SafetyB. Media Interest in Contemporary ArtC. Responsibility Demanded of Big CompaniesD. Ocean Plastics Transformed into Sculptures</a:t>
            </a:r>
            <a:endParaRPr lang="zh-CN" altLang="en-US" sz="2800"/>
          </a:p>
        </p:txBody>
      </p:sp>
      <p:sp>
        <p:nvSpPr>
          <p:cNvPr id="29" name="椭圆 28"/>
          <p:cNvSpPr/>
          <p:nvPr/>
        </p:nvSpPr>
        <p:spPr>
          <a:xfrm>
            <a:off x="2978150" y="6244590"/>
            <a:ext cx="202247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1509395" y="78740"/>
            <a:ext cx="8007985" cy="762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cxnSp>
        <p:nvCxnSpPr>
          <p:cNvPr id="34" name="直接箭头连接符 33"/>
          <p:cNvCxnSpPr>
            <a:endCxn id="29" idx="7"/>
          </p:cNvCxnSpPr>
          <p:nvPr/>
        </p:nvCxnSpPr>
        <p:spPr>
          <a:xfrm flipH="1">
            <a:off x="4704715" y="3105150"/>
            <a:ext cx="1891665" cy="3205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矩形: 圆角 51"/>
          <p:cNvSpPr/>
          <p:nvPr/>
        </p:nvSpPr>
        <p:spPr>
          <a:xfrm>
            <a:off x="7297420" y="4704715"/>
            <a:ext cx="4139565" cy="530860"/>
          </a:xfrm>
          <a:prstGeom prst="roundRect">
            <a:avLst>
              <a:gd name="adj" fmla="val 2549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同义复现</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6" name="图形 5"/>
          <p:cNvPicPr>
            <a:picLocks noChangeAspect="1"/>
          </p:cNvPicPr>
          <p:nvPr/>
        </p:nvPicPr>
        <p:blipFill>
          <a:blip r:embed="rId1"/>
          <a:stretch>
            <a:fillRect/>
          </a:stretch>
        </p:blipFill>
        <p:spPr>
          <a:xfrm>
            <a:off x="408949" y="6244545"/>
            <a:ext cx="441232" cy="43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 grpId="0" animBg="1"/>
      <p:bldP spid="5" grpId="0" animBg="1"/>
      <p:bldP spid="6" grpId="0" animBg="1"/>
      <p:bldP spid="7" grpId="0" animBg="1"/>
      <p:bldP spid="8" grpId="0" bldLvl="0" animBg="1"/>
      <p:bldP spid="11" grpId="0" bldLvl="0" animBg="1"/>
      <p:bldP spid="20" grpId="0" bldLvl="0" animBg="1"/>
      <p:bldP spid="21" grpId="0" bldLvl="0" animBg="1"/>
      <p:bldP spid="14" grpId="0" bldLvl="0" animBg="1"/>
      <p:bldP spid="13" grpId="0" bldLvl="0" animBg="1"/>
      <p:bldP spid="15" grpId="0" bldLvl="0" animBg="1"/>
      <p:bldP spid="17" grpId="0" bldLvl="0" animBg="1"/>
      <p:bldP spid="19" grpId="0" bldLvl="0" animBg="1"/>
      <p:bldP spid="22" grpId="0"/>
      <p:bldP spid="27" grpId="0" bldLvl="0" animBg="1"/>
      <p:bldP spid="28" grpId="0"/>
      <p:bldP spid="29" grpId="0" bldLvl="0" animBg="1"/>
      <p:bldP spid="31" grpId="0" bldLvl="0" animBg="1"/>
      <p:bldP spid="32" grpId="0" bldLvl="0" animBg="1"/>
      <p:bldP spid="33" grpId="0" bldLvl="0" animBg="1"/>
      <p:bldP spid="35" grpId="0" bldLvl="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5940" y="443865"/>
            <a:ext cx="10666095" cy="583565"/>
          </a:xfrm>
          <a:prstGeom prst="rect">
            <a:avLst/>
          </a:prstGeom>
          <a:noFill/>
        </p:spPr>
        <p:txBody>
          <a:bodyPr wrap="square" rtlCol="0" anchor="t">
            <a:spAutoFit/>
          </a:bodyPr>
          <a:p>
            <a:pPr algn="just"/>
            <a:r>
              <a:rPr lang="en-US" altLang="zh-CN" sz="3200">
                <a:latin typeface="Times New Roman" panose="02020603050405020304" charset="0"/>
                <a:cs typeface="Times New Roman" panose="02020603050405020304" charset="0"/>
                <a:sym typeface="+mn-ea"/>
              </a:rPr>
              <a:t>What will the author talk about in the following content?</a:t>
            </a:r>
            <a:endParaRPr lang="en-US" altLang="zh-CN" sz="3200">
              <a:latin typeface="Times New Roman" panose="02020603050405020304" charset="0"/>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300990" y="1386840"/>
            <a:ext cx="5457190" cy="3858260"/>
          </a:xfrm>
          <a:prstGeom prst="rect">
            <a:avLst/>
          </a:prstGeom>
        </p:spPr>
      </p:pic>
      <p:sp>
        <p:nvSpPr>
          <p:cNvPr id="4" name="文本框 3"/>
          <p:cNvSpPr txBox="1"/>
          <p:nvPr/>
        </p:nvSpPr>
        <p:spPr>
          <a:xfrm>
            <a:off x="5827395" y="1141095"/>
            <a:ext cx="584517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Question:Can plasic straw and cup can make a difference?</a:t>
            </a:r>
            <a:endParaRPr lang="en-US" altLang="zh-CN" sz="2800">
              <a:latin typeface="Times New Roman" panose="02020603050405020304" charset="0"/>
              <a:cs typeface="Times New Roman" panose="02020603050405020304" charset="0"/>
            </a:endParaRPr>
          </a:p>
        </p:txBody>
      </p:sp>
      <p:cxnSp>
        <p:nvCxnSpPr>
          <p:cNvPr id="6" name="直接箭头连接符 5"/>
          <p:cNvCxnSpPr/>
          <p:nvPr/>
        </p:nvCxnSpPr>
        <p:spPr>
          <a:xfrm>
            <a:off x="8849360" y="1790065"/>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828030" y="2792730"/>
            <a:ext cx="602551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Answer: Yes</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it can. An artist </a:t>
            </a:r>
            <a:r>
              <a:rPr lang="en-US" sz="2800">
                <a:latin typeface="Times New Roman" panose="02020603050405020304" charset="0"/>
                <a:ea typeface="宋体" panose="02010600030101010101" pitchFamily="2" charset="-122"/>
                <a:sym typeface="+mn-ea"/>
              </a:rPr>
              <a:t>builds massive sculptures out of plastic garbage.</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cxnSp>
        <p:nvCxnSpPr>
          <p:cNvPr id="5" name="直接箭头连接符 4"/>
          <p:cNvCxnSpPr/>
          <p:nvPr/>
        </p:nvCxnSpPr>
        <p:spPr>
          <a:xfrm>
            <a:off x="8838565" y="3620135"/>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842000" y="4441825"/>
            <a:ext cx="577786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introduce his works and people positive opinions about his works</a:t>
            </a:r>
            <a:endParaRPr lang="en-US" altLang="zh-CN" sz="2800">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850130" y="165100"/>
            <a:ext cx="4010025" cy="645160"/>
          </a:xfrm>
          <a:prstGeom prst="rect">
            <a:avLst/>
          </a:prstGeom>
          <a:noFill/>
        </p:spPr>
        <p:txBody>
          <a:bodyPr wrap="square" rtlCol="0">
            <a:spAutoFit/>
          </a:bodyPr>
          <a:p>
            <a:r>
              <a:rPr lang="en-US" altLang="zh-CN" sz="3600" b="1">
                <a:highlight>
                  <a:srgbClr val="FFFF00"/>
                </a:highlight>
                <a:latin typeface="Times New Roman" panose="02020603050405020304" charset="0"/>
                <a:cs typeface="Times New Roman" panose="02020603050405020304" charset="0"/>
              </a:rPr>
              <a:t>Summary3</a:t>
            </a:r>
            <a:endParaRPr lang="en-US" altLang="zh-CN" sz="3600" b="1">
              <a:highlight>
                <a:srgbClr val="FFFF00"/>
              </a:highlight>
              <a:latin typeface="Times New Roman" panose="02020603050405020304" charset="0"/>
              <a:cs typeface="Times New Roman" panose="02020603050405020304" charset="0"/>
            </a:endParaRPr>
          </a:p>
        </p:txBody>
      </p:sp>
      <p:sp>
        <p:nvSpPr>
          <p:cNvPr id="2" name="文本框 1"/>
          <p:cNvSpPr txBox="1"/>
          <p:nvPr/>
        </p:nvSpPr>
        <p:spPr>
          <a:xfrm>
            <a:off x="600710" y="917575"/>
            <a:ext cx="11292205" cy="2030095"/>
          </a:xfrm>
          <a:prstGeom prst="rect">
            <a:avLst/>
          </a:prstGeom>
          <a:noFill/>
        </p:spPr>
        <p:txBody>
          <a:bodyPr wrap="square" rtlCol="0" anchor="t">
            <a:spAutoFit/>
          </a:bodyPr>
          <a:p>
            <a:pPr lvl="0" indent="0" algn="just"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说明文篇章类型</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中，主题句在</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部分</a:t>
            </a:r>
            <a:endParaRPr lang="zh-CN" altLang="en-US" sz="2800" smtClean="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2</a:t>
            </a:r>
            <a:r>
              <a:rPr lang="en-US" altLang="zh-CN" sz="280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smtClean="0">
                <a:sym typeface="+mn-ea"/>
              </a:rPr>
              <a:t>若</a:t>
            </a:r>
            <a:r>
              <a:rPr lang="zh-CN" altLang="en-US" sz="2800" smtClean="0">
                <a:solidFill>
                  <a:schemeClr val="tx1"/>
                </a:solidFill>
                <a:sym typeface="+mn-ea"/>
              </a:rPr>
              <a:t>首段出现疑问句时，</a:t>
            </a:r>
            <a:r>
              <a:rPr lang="en-US" altLang="zh-CN" sz="2800" smtClean="0">
                <a:solidFill>
                  <a:schemeClr val="tx1"/>
                </a:solidFill>
                <a:sym typeface="+mn-ea"/>
              </a:rPr>
              <a:t>____________________</a:t>
            </a:r>
            <a:r>
              <a:rPr lang="zh-CN" altLang="en-US" sz="2800" smtClean="0">
                <a:sym typeface="+mn-ea"/>
              </a:rPr>
              <a:t>就是文章的主题句。</a:t>
            </a:r>
            <a:endParaRPr lang="en-US" altLang="zh-CN" sz="280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452120" y="1640840"/>
            <a:ext cx="3012440" cy="583565"/>
          </a:xfrm>
          <a:prstGeom prst="rect">
            <a:avLst/>
          </a:prstGeom>
          <a:noFill/>
        </p:spPr>
        <p:txBody>
          <a:bodyPr wrap="square" rtlCol="0">
            <a:spAutoFit/>
          </a:bodyPr>
          <a:p>
            <a:r>
              <a:rPr lang="zh-CN" altLang="en-US" sz="3200">
                <a:solidFill>
                  <a:srgbClr val="FF0000"/>
                </a:solidFill>
              </a:rPr>
              <a:t>回答</a:t>
            </a:r>
            <a:r>
              <a:rPr lang="en-US" altLang="zh-CN" sz="3200">
                <a:solidFill>
                  <a:srgbClr val="FF0000"/>
                </a:solidFill>
              </a:rPr>
              <a:t>(Answer)</a:t>
            </a:r>
            <a:endParaRPr lang="en-US" altLang="zh-CN" sz="3200">
              <a:solidFill>
                <a:srgbClr val="FF0000"/>
              </a:solidFill>
            </a:endParaRPr>
          </a:p>
        </p:txBody>
      </p:sp>
      <p:sp>
        <p:nvSpPr>
          <p:cNvPr id="6" name="文本框 5"/>
          <p:cNvSpPr txBox="1"/>
          <p:nvPr/>
        </p:nvSpPr>
        <p:spPr>
          <a:xfrm>
            <a:off x="4686300" y="2155825"/>
            <a:ext cx="4634865" cy="583565"/>
          </a:xfrm>
          <a:prstGeom prst="rect">
            <a:avLst/>
          </a:prstGeom>
          <a:noFill/>
        </p:spPr>
        <p:txBody>
          <a:bodyPr wrap="square" rtlCol="0">
            <a:spAutoFit/>
          </a:bodyPr>
          <a:p>
            <a:r>
              <a:rPr lang="zh-CN" altLang="en-US" sz="3200">
                <a:solidFill>
                  <a:srgbClr val="FF0000"/>
                </a:solidFill>
              </a:rPr>
              <a:t>对问题的回答</a:t>
            </a:r>
            <a:endParaRPr lang="zh-CN" altLang="en-US" sz="3200">
              <a:solidFill>
                <a:srgbClr val="FF0000"/>
              </a:solidFill>
            </a:endParaRPr>
          </a:p>
        </p:txBody>
      </p:sp>
      <p:sp>
        <p:nvSpPr>
          <p:cNvPr id="5" name="文本框 4"/>
          <p:cNvSpPr txBox="1"/>
          <p:nvPr/>
        </p:nvSpPr>
        <p:spPr>
          <a:xfrm>
            <a:off x="4111625" y="917575"/>
            <a:ext cx="5487035" cy="583565"/>
          </a:xfrm>
          <a:prstGeom prst="rect">
            <a:avLst/>
          </a:prstGeom>
          <a:noFill/>
        </p:spPr>
        <p:txBody>
          <a:bodyPr wrap="square" rtlCol="0">
            <a:spAutoFit/>
          </a:bodyPr>
          <a:p>
            <a:r>
              <a:rPr lang="en-US" altLang="zh-CN" sz="3200">
                <a:solidFill>
                  <a:srgbClr val="FF0000"/>
                </a:solidFill>
              </a:rPr>
              <a:t>Question-Answer Pattern</a:t>
            </a:r>
            <a:endParaRPr lang="en-US" altLang="zh-CN" sz="32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p>
            <a:r>
              <a:rPr lang="zh-CN" altLang="en-US"/>
              <a:t>感谢观看</a:t>
            </a:r>
            <a:endParaRPr lang="zh-CN" altLang="en-US"/>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27050" y="86995"/>
            <a:ext cx="11126470" cy="3190875"/>
          </a:xfrm>
          <a:prstGeom prst="rect">
            <a:avLst/>
          </a:prstGeom>
          <a:noFill/>
          <a:ln w="9525">
            <a:noFill/>
          </a:ln>
        </p:spPr>
        <p:txBody>
          <a:bodyPr>
            <a:noAutofit/>
          </a:bodyPr>
          <a:p>
            <a:pPr indent="0" algn="just" fontAlgn="auto">
              <a:lnSpc>
                <a:spcPct val="150000"/>
              </a:lnSpc>
            </a:pPr>
            <a:r>
              <a:rPr lang="en-US" sz="3600" b="1">
                <a:highlight>
                  <a:srgbClr val="FF0000"/>
                </a:highlight>
                <a:latin typeface="Times New Roman" panose="02020603050405020304" charset="0"/>
                <a:ea typeface="宋体" panose="02010600030101010101" pitchFamily="2" charset="-122"/>
              </a:rPr>
              <a:t>Learning objectives</a:t>
            </a:r>
            <a:endParaRPr lang="en-US" sz="3600" b="0">
              <a:highlight>
                <a:srgbClr val="FF0000"/>
              </a:highlight>
              <a:latin typeface="Times New Roman" panose="02020603050405020304" charset="0"/>
              <a:ea typeface="宋体" panose="02010600030101010101" pitchFamily="2" charset="-122"/>
            </a:endParaRPr>
          </a:p>
          <a:p>
            <a:pPr indent="0" algn="just" fontAlgn="auto">
              <a:lnSpc>
                <a:spcPct val="150000"/>
              </a:lnSpc>
            </a:pPr>
            <a:r>
              <a:rPr lang="en-US" sz="3600" b="0">
                <a:latin typeface="Times New Roman" panose="02020603050405020304" charset="0"/>
                <a:ea typeface="宋体" panose="02010600030101010101" pitchFamily="2" charset="-122"/>
              </a:rPr>
              <a:t>1. Get familiar with the three textual patterns by doing the main idea exercises and predicting the following content.2. Find the expository object according to the textual pattern and some mark words.3. Get the main idea of the expository passage according to the expository object.</a:t>
            </a:r>
            <a:endParaRPr lang="en-US" altLang="en-US" sz="3600" b="0">
              <a:latin typeface="Times New Roman" panose="02020603050405020304" charset="0"/>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16305" y="1536700"/>
            <a:ext cx="10704195" cy="3784600"/>
          </a:xfrm>
          <a:prstGeom prst="rect">
            <a:avLst/>
          </a:prstGeom>
          <a:noFill/>
        </p:spPr>
        <p:txBody>
          <a:bodyPr wrap="square" rtlCol="0">
            <a:spAutoFit/>
          </a:bodyPr>
          <a:p>
            <a:pPr indent="0" fontAlgn="auto">
              <a:lnSpc>
                <a:spcPct val="150000"/>
              </a:lnSpc>
            </a:pPr>
            <a:r>
              <a:rPr lang="en-US" altLang="zh-CN" sz="4000">
                <a:solidFill>
                  <a:srgbClr val="FF0000"/>
                </a:solidFill>
                <a:latin typeface="Times New Roman" panose="02020603050405020304" charset="0"/>
                <a:cs typeface="Times New Roman" panose="02020603050405020304" charset="0"/>
              </a:rPr>
              <a:t>Steps to find the  main idea of expository Passage</a:t>
            </a:r>
            <a:r>
              <a:rPr lang="en-US" altLang="zh-CN" sz="3600">
                <a:solidFill>
                  <a:srgbClr val="FF0000"/>
                </a:solidFill>
              </a:rPr>
              <a:t>:</a:t>
            </a:r>
            <a:endParaRPr lang="en-US" altLang="zh-CN" sz="3600"/>
          </a:p>
          <a:p>
            <a:pPr indent="0" fontAlgn="auto">
              <a:lnSpc>
                <a:spcPct val="150000"/>
              </a:lnSpc>
            </a:pPr>
            <a:r>
              <a:rPr lang="en-US" altLang="zh-CN" sz="4000">
                <a:latin typeface="Times New Roman" panose="02020603050405020304" charset="0"/>
                <a:cs typeface="Times New Roman" panose="02020603050405020304" charset="0"/>
              </a:rPr>
              <a:t>1. Skim the text to find out </a:t>
            </a:r>
            <a:r>
              <a:rPr lang="en-US" altLang="zh-CN" sz="4000">
                <a:highlight>
                  <a:srgbClr val="FFFF00"/>
                </a:highlight>
                <a:latin typeface="Times New Roman" panose="02020603050405020304" charset="0"/>
                <a:cs typeface="Times New Roman" panose="02020603050405020304" charset="0"/>
              </a:rPr>
              <a:t>the textual pattern</a:t>
            </a:r>
            <a:r>
              <a:rPr lang="en-US" altLang="zh-CN" sz="4000">
                <a:latin typeface="Times New Roman" panose="02020603050405020304" charset="0"/>
                <a:cs typeface="Times New Roman" panose="02020603050405020304" charset="0"/>
              </a:rPr>
              <a:t>.</a:t>
            </a:r>
            <a:endParaRPr lang="en-US" altLang="zh-CN" sz="4000">
              <a:latin typeface="Times New Roman" panose="02020603050405020304" charset="0"/>
              <a:cs typeface="Times New Roman" panose="02020603050405020304" charset="0"/>
            </a:endParaRPr>
          </a:p>
          <a:p>
            <a:pPr indent="0" fontAlgn="auto">
              <a:lnSpc>
                <a:spcPct val="150000"/>
              </a:lnSpc>
            </a:pPr>
            <a:r>
              <a:rPr lang="en-US" altLang="zh-CN" sz="4000">
                <a:latin typeface="Times New Roman" panose="02020603050405020304" charset="0"/>
                <a:cs typeface="Times New Roman" panose="02020603050405020304" charset="0"/>
              </a:rPr>
              <a:t>2.Find the</a:t>
            </a:r>
            <a:r>
              <a:rPr lang="en-US" altLang="zh-CN" sz="4000">
                <a:highlight>
                  <a:srgbClr val="FFFF00"/>
                </a:highlight>
                <a:latin typeface="Times New Roman" panose="02020603050405020304" charset="0"/>
                <a:cs typeface="Times New Roman" panose="02020603050405020304" charset="0"/>
              </a:rPr>
              <a:t> expository object</a:t>
            </a:r>
            <a:endParaRPr lang="en-US" altLang="zh-CN" sz="4000">
              <a:latin typeface="Times New Roman" panose="02020603050405020304" charset="0"/>
              <a:cs typeface="Times New Roman" panose="02020603050405020304" charset="0"/>
            </a:endParaRPr>
          </a:p>
          <a:p>
            <a:pPr indent="0" fontAlgn="auto">
              <a:lnSpc>
                <a:spcPct val="150000"/>
              </a:lnSpc>
            </a:pPr>
            <a:r>
              <a:rPr lang="en-US" altLang="zh-CN" sz="4000">
                <a:latin typeface="Times New Roman" panose="02020603050405020304" charset="0"/>
                <a:cs typeface="Times New Roman" panose="02020603050405020304" charset="0"/>
              </a:rPr>
              <a:t>3. </a:t>
            </a:r>
            <a:r>
              <a:rPr lang="en-US" altLang="zh-CN" sz="4000">
                <a:highlight>
                  <a:srgbClr val="FFFF00"/>
                </a:highlight>
                <a:latin typeface="Times New Roman" panose="02020603050405020304" charset="0"/>
                <a:cs typeface="Times New Roman" panose="02020603050405020304" charset="0"/>
              </a:rPr>
              <a:t>Match</a:t>
            </a:r>
            <a:r>
              <a:rPr lang="en-US" altLang="zh-CN" sz="4000">
                <a:latin typeface="Times New Roman" panose="02020603050405020304" charset="0"/>
                <a:cs typeface="Times New Roman" panose="02020603050405020304" charset="0"/>
              </a:rPr>
              <a:t> the object with the options.</a:t>
            </a:r>
            <a:endParaRPr lang="en-US" altLang="zh-CN" sz="4000">
              <a:latin typeface="Times New Roman" panose="02020603050405020304" charset="0"/>
              <a:cs typeface="Times New Roman" panose="02020603050405020304" charset="0"/>
            </a:endParaRPr>
          </a:p>
        </p:txBody>
      </p:sp>
      <p:sp>
        <p:nvSpPr>
          <p:cNvPr id="3" name="文本框 2"/>
          <p:cNvSpPr txBox="1"/>
          <p:nvPr/>
        </p:nvSpPr>
        <p:spPr>
          <a:xfrm>
            <a:off x="1462405" y="626745"/>
            <a:ext cx="9027795" cy="706755"/>
          </a:xfrm>
          <a:prstGeom prst="rect">
            <a:avLst/>
          </a:prstGeom>
          <a:noFill/>
        </p:spPr>
        <p:txBody>
          <a:bodyPr wrap="square" rtlCol="0" anchor="t">
            <a:spAutoFit/>
          </a:bodyPr>
          <a:p>
            <a:r>
              <a:rPr lang="en-US" altLang="zh-CN" sz="4000">
                <a:solidFill>
                  <a:srgbClr val="FF0000"/>
                </a:solidFill>
                <a:latin typeface="Times New Roman" panose="02020603050405020304" charset="0"/>
                <a:cs typeface="Times New Roman" panose="02020603050405020304" charset="0"/>
                <a:sym typeface="+mn-ea"/>
              </a:rPr>
              <a:t>main idea                 expository object</a:t>
            </a:r>
            <a:endParaRPr lang="en-US" altLang="zh-CN" sz="4000">
              <a:solidFill>
                <a:srgbClr val="FF0000"/>
              </a:solidFill>
              <a:latin typeface="Times New Roman" panose="02020603050405020304" charset="0"/>
              <a:cs typeface="Times New Roman" panose="02020603050405020304" charset="0"/>
              <a:sym typeface="+mn-ea"/>
            </a:endParaRPr>
          </a:p>
        </p:txBody>
      </p:sp>
      <p:cxnSp>
        <p:nvCxnSpPr>
          <p:cNvPr id="5" name="直接箭头连接符 4"/>
          <p:cNvCxnSpPr/>
          <p:nvPr/>
        </p:nvCxnSpPr>
        <p:spPr>
          <a:xfrm>
            <a:off x="3675380" y="969645"/>
            <a:ext cx="1908175" cy="215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7069455" y="1001395"/>
            <a:ext cx="4773930" cy="4490720"/>
            <a:chOff x="3877" y="1354"/>
            <a:chExt cx="8714" cy="6454"/>
          </a:xfrm>
        </p:grpSpPr>
        <p:pic>
          <p:nvPicPr>
            <p:cNvPr id="4" name="图片 3" descr="11"/>
            <p:cNvPicPr>
              <a:picLocks noChangeAspect="1"/>
            </p:cNvPicPr>
            <p:nvPr/>
          </p:nvPicPr>
          <p:blipFill>
            <a:blip r:embed="rId1"/>
            <a:stretch>
              <a:fillRect/>
            </a:stretch>
          </p:blipFill>
          <p:spPr>
            <a:xfrm>
              <a:off x="3929" y="1354"/>
              <a:ext cx="8662" cy="3846"/>
            </a:xfrm>
            <a:prstGeom prst="rect">
              <a:avLst/>
            </a:prstGeom>
          </p:spPr>
        </p:pic>
        <p:pic>
          <p:nvPicPr>
            <p:cNvPr id="5" name="图片 4" descr="22"/>
            <p:cNvPicPr>
              <a:picLocks noChangeAspect="1"/>
            </p:cNvPicPr>
            <p:nvPr/>
          </p:nvPicPr>
          <p:blipFill>
            <a:blip r:embed="rId2"/>
            <a:stretch>
              <a:fillRect/>
            </a:stretch>
          </p:blipFill>
          <p:spPr>
            <a:xfrm>
              <a:off x="3877" y="5164"/>
              <a:ext cx="8715" cy="2644"/>
            </a:xfrm>
            <a:prstGeom prst="rect">
              <a:avLst/>
            </a:prstGeom>
          </p:spPr>
        </p:pic>
      </p:grpSp>
      <p:sp>
        <p:nvSpPr>
          <p:cNvPr id="7" name="文本框 6"/>
          <p:cNvSpPr txBox="1"/>
          <p:nvPr/>
        </p:nvSpPr>
        <p:spPr>
          <a:xfrm>
            <a:off x="288290" y="750570"/>
            <a:ext cx="11986895" cy="6677660"/>
          </a:xfrm>
          <a:prstGeom prst="rect">
            <a:avLst/>
          </a:prstGeom>
          <a:noFill/>
        </p:spPr>
        <p:txBody>
          <a:bodyPr wrap="square" rtlCol="0" anchor="t">
            <a:spAutoFit/>
          </a:bodyPr>
          <a:p>
            <a:pPr marL="0" indent="0">
              <a:lnSpc>
                <a:spcPct val="100000"/>
              </a:lnSpc>
              <a:buNone/>
            </a:pPr>
            <a:r>
              <a:rPr lang="en-US" altLang="zh-CN" sz="3200">
                <a:sym typeface="+mn-ea"/>
              </a:rPr>
              <a:t>1. </a:t>
            </a:r>
            <a:r>
              <a:rPr lang="en-US" altLang="zh-CN" sz="3200" b="1">
                <a:solidFill>
                  <a:srgbClr val="FF0000"/>
                </a:solidFill>
                <a:sym typeface="+mn-ea"/>
              </a:rPr>
              <a:t>Problem-Solution Pattern</a:t>
            </a:r>
            <a:r>
              <a:rPr lang="en-US" altLang="zh-CN" sz="3200">
                <a:sym typeface="+mn-ea"/>
              </a:rPr>
              <a:t> </a:t>
            </a:r>
            <a:endParaRPr lang="en-US" altLang="zh-CN" sz="3200">
              <a:sym typeface="+mn-ea"/>
            </a:endParaRPr>
          </a:p>
          <a:p>
            <a:pPr marL="0" indent="0">
              <a:lnSpc>
                <a:spcPct val="100000"/>
              </a:lnSpc>
              <a:buNone/>
            </a:pPr>
            <a:endParaRPr lang="en-US" altLang="zh-CN" sz="3200">
              <a:latin typeface="Calibri" panose="020F0502020204030204" charset="0"/>
              <a:sym typeface="+mn-ea"/>
            </a:endParaRPr>
          </a:p>
          <a:p>
            <a:pPr marL="0" indent="0">
              <a:lnSpc>
                <a:spcPct val="100000"/>
              </a:lnSpc>
              <a:buNone/>
            </a:pPr>
            <a:r>
              <a:rPr lang="en-US" altLang="zh-CN" sz="3600">
                <a:latin typeface="宋体" panose="02010600030101010101" pitchFamily="2" charset="-122"/>
                <a:ea typeface="宋体" panose="02010600030101010101" pitchFamily="2" charset="-122"/>
                <a:cs typeface="宋体" panose="02010600030101010101" pitchFamily="2" charset="-122"/>
                <a:sym typeface="+mn-ea"/>
              </a:rPr>
              <a:t>①情境 (situation) </a:t>
            </a:r>
            <a:endParaRPr lang="en-US" altLang="zh-CN" sz="36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endParaRPr lang="en-US" altLang="zh-CN" sz="36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②问题 (problem)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科技背景信息）</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endPar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③反应/解决 (response/ solution)</a:t>
            </a:r>
            <a:endPar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endParaRPr lang="en-US" altLang="zh-CN" sz="3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lang="en-US" altLang="zh-CN" sz="3600">
                <a:latin typeface="宋体" panose="02010600030101010101" pitchFamily="2" charset="-122"/>
                <a:ea typeface="宋体" panose="02010600030101010101" pitchFamily="2" charset="-122"/>
                <a:cs typeface="宋体" panose="02010600030101010101" pitchFamily="2" charset="-122"/>
                <a:sym typeface="+mn-ea"/>
              </a:rPr>
              <a:t>④评价/结果 (evaluation/ result)</a:t>
            </a:r>
            <a:endParaRPr lang="en-US" altLang="zh-CN" sz="3600">
              <a:latin typeface="宋体" panose="02010600030101010101" pitchFamily="2" charset="-122"/>
              <a:ea typeface="宋体" panose="02010600030101010101" pitchFamily="2" charset="-122"/>
              <a:cs typeface="宋体" panose="02010600030101010101" pitchFamily="2" charset="-122"/>
              <a:sym typeface="+mn-ea"/>
            </a:endParaRPr>
          </a:p>
          <a:p>
            <a:pPr marL="0" algn="l">
              <a:lnSpc>
                <a:spcPct val="100000"/>
              </a:lnSpc>
              <a:buClrTx/>
              <a:buSzTx/>
              <a:buFontTx/>
              <a:buNone/>
            </a:pPr>
            <a:endParaRPr lang="en-US" altLang="zh-CN" sz="2800">
              <a:solidFill>
                <a:srgbClr val="011EF3"/>
              </a:solidFill>
              <a:latin typeface="仿宋" panose="02010609060101010101" charset="-122"/>
              <a:ea typeface="仿宋" panose="02010609060101010101" charset="-122"/>
              <a:cs typeface="仿宋" panose="02010609060101010101" charset="-122"/>
              <a:sym typeface="+mn-ea"/>
            </a:endParaRPr>
          </a:p>
          <a:p>
            <a:pPr marL="0" algn="l">
              <a:lnSpc>
                <a:spcPct val="100000"/>
              </a:lnSpc>
              <a:buClrTx/>
              <a:buSzTx/>
              <a:buFontTx/>
              <a:buNone/>
            </a:pPr>
            <a:r>
              <a:rPr lang="en-US" altLang="zh-CN" sz="2800">
                <a:solidFill>
                  <a:srgbClr val="011EF3"/>
                </a:solidFill>
                <a:latin typeface="仿宋" panose="02010609060101010101" charset="-122"/>
                <a:ea typeface="仿宋" panose="02010609060101010101" charset="-122"/>
                <a:cs typeface="仿宋" panose="02010609060101010101" charset="-122"/>
                <a:sym typeface="+mn-ea"/>
              </a:rPr>
              <a:t> </a:t>
            </a:r>
            <a:endParaRPr lang="en-US" altLang="zh-CN" sz="2800">
              <a:solidFill>
                <a:srgbClr val="011EF3"/>
              </a:solidFill>
              <a:latin typeface="仿宋" panose="02010609060101010101" charset="-122"/>
              <a:ea typeface="仿宋" panose="02010609060101010101" charset="-122"/>
              <a:cs typeface="仿宋" panose="02010609060101010101" charset="-122"/>
              <a:sym typeface="+mn-ea"/>
            </a:endParaRPr>
          </a:p>
          <a:p>
            <a:pPr marL="0" algn="l">
              <a:lnSpc>
                <a:spcPct val="100000"/>
              </a:lnSpc>
              <a:buClrTx/>
              <a:buSzTx/>
              <a:buFontTx/>
              <a:buNone/>
            </a:pPr>
            <a:endParaRPr lang="en-US" altLang="zh-CN" sz="2800">
              <a:sym typeface="+mn-ea"/>
            </a:endParaRPr>
          </a:p>
          <a:p>
            <a:pPr marL="0" algn="l">
              <a:lnSpc>
                <a:spcPct val="100000"/>
              </a:lnSpc>
              <a:buClrTx/>
              <a:buSzTx/>
              <a:buFontTx/>
              <a:buNone/>
            </a:pPr>
            <a:endParaRPr lang="zh-CN" altLang="en-US" sz="2800" i="1">
              <a:latin typeface="Times New Roman" panose="02020603050405020304" charset="0"/>
              <a:cs typeface="Times New Roman" panose="02020603050405020304" charset="0"/>
              <a:sym typeface="+mn-ea"/>
            </a:endParaRPr>
          </a:p>
        </p:txBody>
      </p:sp>
      <p:sp>
        <p:nvSpPr>
          <p:cNvPr id="15" name="椭圆 14"/>
          <p:cNvSpPr/>
          <p:nvPr/>
        </p:nvSpPr>
        <p:spPr>
          <a:xfrm>
            <a:off x="288290" y="3799205"/>
            <a:ext cx="80035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333"/>
          <p:cNvPicPr>
            <a:picLocks noChangeAspect="1"/>
          </p:cNvPicPr>
          <p:nvPr/>
        </p:nvPicPr>
        <p:blipFill>
          <a:blip r:embed="rId1"/>
          <a:stretch>
            <a:fillRect/>
          </a:stretch>
        </p:blipFill>
        <p:spPr>
          <a:xfrm>
            <a:off x="34290" y="1087120"/>
            <a:ext cx="12032615" cy="4683760"/>
          </a:xfrm>
          <a:prstGeom prst="rect">
            <a:avLst/>
          </a:prstGeom>
        </p:spPr>
      </p:pic>
      <p:sp>
        <p:nvSpPr>
          <p:cNvPr id="4" name="文本框 3"/>
          <p:cNvSpPr txBox="1"/>
          <p:nvPr/>
        </p:nvSpPr>
        <p:spPr>
          <a:xfrm>
            <a:off x="-33020" y="0"/>
            <a:ext cx="9330055" cy="1568450"/>
          </a:xfrm>
          <a:prstGeom prst="rect">
            <a:avLst/>
          </a:prstGeom>
          <a:noFill/>
        </p:spPr>
        <p:txBody>
          <a:bodyPr wrap="none" rtlCol="0" anchor="t">
            <a:spAutoFit/>
          </a:bodyPr>
          <a:p>
            <a:pPr marL="0" indent="0" algn="l">
              <a:lnSpc>
                <a:spcPct val="100000"/>
              </a:lnSpc>
              <a:buNone/>
            </a:pPr>
            <a:r>
              <a:rPr lang="en-US" altLang="zh-CN" sz="3200">
                <a:sym typeface="+mn-ea"/>
              </a:rPr>
              <a:t>2. General-Specific Pattern (</a:t>
            </a:r>
            <a:r>
              <a:rPr sz="3200">
                <a:sym typeface="+mn-ea"/>
              </a:rPr>
              <a:t>一般特殊型</a:t>
            </a:r>
            <a:r>
              <a:rPr lang="en-US" altLang="zh-CN" sz="3200">
                <a:sym typeface="+mn-ea"/>
              </a:rPr>
              <a:t>) </a:t>
            </a:r>
            <a:r>
              <a:rPr lang="zh-CN" altLang="en-US" sz="3200">
                <a:sym typeface="+mn-ea"/>
              </a:rPr>
              <a:t>语篇模式 </a:t>
            </a:r>
            <a:endParaRPr lang="en-US" altLang="zh-CN" sz="3200">
              <a:sym typeface="+mn-ea"/>
            </a:endParaRPr>
          </a:p>
          <a:p>
            <a:pPr marL="0" indent="0" algn="l">
              <a:lnSpc>
                <a:spcPct val="100000"/>
              </a:lnSpc>
              <a:buNone/>
            </a:pPr>
            <a:r>
              <a:rPr lang="en-US" altLang="zh-CN" sz="3200">
                <a:solidFill>
                  <a:srgbClr val="011EF3"/>
                </a:solidFill>
                <a:latin typeface="仿宋" panose="02010609060101010101" charset="-122"/>
                <a:ea typeface="仿宋" panose="02010609060101010101" charset="-122"/>
                <a:cs typeface="仿宋" panose="02010609060101010101" charset="-122"/>
                <a:sym typeface="+mn-ea"/>
              </a:rPr>
              <a:t>   </a:t>
            </a:r>
            <a:endParaRPr lang="zh-CN" altLang="en-US" sz="3200" i="1">
              <a:latin typeface="Times New Roman" panose="02020603050405020304" charset="0"/>
              <a:cs typeface="Times New Roman" panose="02020603050405020304" charset="0"/>
              <a:sym typeface="+mn-ea"/>
            </a:endParaRPr>
          </a:p>
          <a:p>
            <a:pPr marL="0" indent="0" algn="l">
              <a:lnSpc>
                <a:spcPct val="100000"/>
              </a:lnSpc>
              <a:buNone/>
            </a:pPr>
            <a:endParaRPr lang="zh-CN" altLang="en-US" sz="3200">
              <a:sym typeface="+mn-ea"/>
            </a:endParaRPr>
          </a:p>
        </p:txBody>
      </p:sp>
      <p:sp>
        <p:nvSpPr>
          <p:cNvPr id="6" name="文本框 5"/>
          <p:cNvSpPr txBox="1"/>
          <p:nvPr/>
        </p:nvSpPr>
        <p:spPr>
          <a:xfrm>
            <a:off x="370840" y="5963920"/>
            <a:ext cx="4475480" cy="368300"/>
          </a:xfrm>
          <a:prstGeom prst="rect">
            <a:avLst/>
          </a:prstGeom>
          <a:noFill/>
        </p:spPr>
        <p:txBody>
          <a:bodyPr wrap="none" rtlCol="0" anchor="t">
            <a:spAutoFit/>
          </a:bodyPr>
          <a:p>
            <a:r>
              <a:rPr lang="en-US" altLang="zh-CN">
                <a:sym typeface="+mn-ea"/>
              </a:rPr>
              <a:t>“概括---举例式” (generalization - example) </a:t>
            </a:r>
            <a:endParaRPr lang="zh-CN" altLang="en-US"/>
          </a:p>
        </p:txBody>
      </p:sp>
      <p:sp>
        <p:nvSpPr>
          <p:cNvPr id="7" name="文本框 6"/>
          <p:cNvSpPr txBox="1"/>
          <p:nvPr/>
        </p:nvSpPr>
        <p:spPr>
          <a:xfrm>
            <a:off x="8169275" y="5770880"/>
            <a:ext cx="3459480" cy="368300"/>
          </a:xfrm>
          <a:prstGeom prst="rect">
            <a:avLst/>
          </a:prstGeom>
          <a:noFill/>
        </p:spPr>
        <p:txBody>
          <a:bodyPr wrap="none" rtlCol="0" anchor="t">
            <a:spAutoFit/>
          </a:bodyPr>
          <a:p>
            <a:r>
              <a:rPr lang="en-US" altLang="zh-CN">
                <a:sym typeface="+mn-ea"/>
              </a:rPr>
              <a:t>“整体---细节式” (preview - detail) </a:t>
            </a:r>
            <a:endParaRPr lang="zh-CN" altLang="en-US"/>
          </a:p>
        </p:txBody>
      </p:sp>
      <p:sp>
        <p:nvSpPr>
          <p:cNvPr id="15" name="椭圆 14"/>
          <p:cNvSpPr/>
          <p:nvPr/>
        </p:nvSpPr>
        <p:spPr>
          <a:xfrm>
            <a:off x="137160" y="1087120"/>
            <a:ext cx="49428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6904990" y="1087120"/>
            <a:ext cx="49428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2565" y="197485"/>
            <a:ext cx="11022330" cy="4769485"/>
          </a:xfrm>
          <a:prstGeom prst="rect">
            <a:avLst/>
          </a:prstGeom>
          <a:noFill/>
        </p:spPr>
        <p:txBody>
          <a:bodyPr wrap="square" rtlCol="0" anchor="t">
            <a:spAutoFit/>
          </a:bodyPr>
          <a:p>
            <a:pPr marL="0" indent="0" algn="l">
              <a:lnSpc>
                <a:spcPct val="100000"/>
              </a:lnSpc>
              <a:buNone/>
            </a:pPr>
            <a:r>
              <a:rPr lang="en-US" altLang="zh-CN" sz="3200">
                <a:sym typeface="+mn-ea"/>
              </a:rPr>
              <a:t>3. Question-Answer Pattern </a:t>
            </a:r>
            <a:r>
              <a:rPr lang="zh-CN" altLang="en-US" sz="3200">
                <a:sym typeface="+mn-ea"/>
              </a:rPr>
              <a:t>语篇模式 </a:t>
            </a:r>
            <a:endParaRPr lang="en-US" altLang="zh-CN" sz="3200">
              <a:sym typeface="+mn-ea"/>
            </a:endParaRPr>
          </a:p>
          <a:p>
            <a:pPr marL="0" indent="0" algn="l">
              <a:lnSpc>
                <a:spcPct val="100000"/>
              </a:lnSpc>
              <a:buNone/>
            </a:pPr>
            <a:r>
              <a:rPr lang="en-US" altLang="zh-CN" sz="3200">
                <a:solidFill>
                  <a:srgbClr val="011EF3"/>
                </a:solidFill>
                <a:latin typeface="仿宋" panose="02010609060101010101" charset="-122"/>
                <a:ea typeface="仿宋" panose="02010609060101010101" charset="-122"/>
                <a:cs typeface="仿宋" panose="02010609060101010101" charset="-122"/>
                <a:sym typeface="+mn-ea"/>
              </a:rPr>
              <a:t>   </a:t>
            </a:r>
            <a:endParaRPr lang="en-US" altLang="zh-CN" sz="3200">
              <a:solidFill>
                <a:srgbClr val="011EF3"/>
              </a:solidFill>
              <a:latin typeface="仿宋" panose="02010609060101010101" charset="-122"/>
              <a:ea typeface="仿宋" panose="02010609060101010101" charset="-122"/>
              <a:cs typeface="仿宋" panose="02010609060101010101" charset="-122"/>
              <a:sym typeface="+mn-ea"/>
            </a:endParaRPr>
          </a:p>
          <a:p>
            <a:pPr indent="0" algn="l" fontAlgn="auto">
              <a:lnSpc>
                <a:spcPct val="150000"/>
              </a:lnSpc>
              <a:buNone/>
            </a:pPr>
            <a:r>
              <a:rPr lang="zh-CN" altLang="en-US" sz="3200">
                <a:solidFill>
                  <a:schemeClr val="tx1"/>
                </a:solidFill>
                <a:latin typeface="仿宋" panose="02010609060101010101" charset="-122"/>
                <a:ea typeface="仿宋" panose="02010609060101010101" charset="-122"/>
                <a:cs typeface="仿宋" panose="02010609060101010101" charset="-122"/>
                <a:sym typeface="+mn-ea"/>
              </a:rPr>
              <a:t>（</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1</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）情景（</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situation)     ——</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选择性</a:t>
            </a:r>
            <a:endParaRPr lang="zh-CN" altLang="en-US" sz="3200">
              <a:solidFill>
                <a:schemeClr val="tx1"/>
              </a:solidFill>
              <a:latin typeface="仿宋" panose="02010609060101010101" charset="-122"/>
              <a:ea typeface="仿宋" panose="02010609060101010101" charset="-122"/>
              <a:cs typeface="仿宋" panose="02010609060101010101" charset="-122"/>
              <a:sym typeface="+mn-ea"/>
            </a:endParaRPr>
          </a:p>
          <a:p>
            <a:pPr indent="0" algn="l" fontAlgn="auto">
              <a:lnSpc>
                <a:spcPct val="150000"/>
              </a:lnSpc>
              <a:buNone/>
            </a:pP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）问题（</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question)</a:t>
            </a:r>
            <a:endPar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50000"/>
              </a:lnSpc>
              <a:buNone/>
            </a:pP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）回答（</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answer</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50000"/>
              </a:lnSpc>
              <a:buNone/>
            </a:pP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）积极评价（</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positive evaluation)</a:t>
            </a:r>
            <a:endParaRPr lang="en-US" altLang="zh-CN" sz="3200">
              <a:solidFill>
                <a:schemeClr val="tx1"/>
              </a:solidFill>
              <a:latin typeface="仿宋" panose="02010609060101010101" charset="-122"/>
              <a:ea typeface="仿宋" panose="02010609060101010101" charset="-122"/>
              <a:cs typeface="仿宋" panose="02010609060101010101" charset="-122"/>
              <a:sym typeface="+mn-ea"/>
            </a:endParaRPr>
          </a:p>
          <a:p>
            <a:pPr indent="0" algn="l" fontAlgn="auto">
              <a:lnSpc>
                <a:spcPct val="150000"/>
              </a:lnSpc>
              <a:buNone/>
            </a:pPr>
            <a:r>
              <a:rPr lang="zh-CN" altLang="en-US" sz="3200">
                <a:solidFill>
                  <a:schemeClr val="tx1"/>
                </a:solidFill>
                <a:latin typeface="仿宋" panose="02010609060101010101" charset="-122"/>
                <a:ea typeface="仿宋" panose="02010609060101010101" charset="-122"/>
                <a:cs typeface="仿宋" panose="02010609060101010101" charset="-122"/>
                <a:sym typeface="+mn-ea"/>
              </a:rPr>
              <a:t>（</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5</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）拒绝（</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rejection</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选择性</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  </a:t>
            </a:r>
            <a:endParaRPr lang="en-US" altLang="zh-CN" sz="320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5" name="椭圆 14"/>
          <p:cNvSpPr/>
          <p:nvPr/>
        </p:nvSpPr>
        <p:spPr>
          <a:xfrm>
            <a:off x="0" y="2829560"/>
            <a:ext cx="49428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4655820" y="1348105"/>
            <a:ext cx="1788795" cy="5924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83515" y="3013710"/>
            <a:ext cx="11823700" cy="32442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83515" y="781685"/>
            <a:ext cx="11823700" cy="253111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06045" y="0"/>
            <a:ext cx="5080000" cy="398780"/>
          </a:xfrm>
          <a:prstGeom prst="rect">
            <a:avLst/>
          </a:prstGeom>
          <a:noFill/>
          <a:ln w="9525">
            <a:noFill/>
          </a:ln>
        </p:spPr>
        <p:txBody>
          <a:bodyPr>
            <a:spAutoFit/>
          </a:bodyPr>
          <a:p>
            <a:pPr indent="0"/>
            <a:r>
              <a:rPr lang="en-US" sz="2000" b="1">
                <a:highlight>
                  <a:srgbClr val="FFFF00"/>
                </a:highlight>
                <a:latin typeface="Times New Roman" panose="02020603050405020304" charset="0"/>
                <a:ea typeface="宋体" panose="02010600030101010101" pitchFamily="2" charset="-122"/>
              </a:rPr>
              <a:t>2021</a:t>
            </a:r>
            <a:r>
              <a:rPr lang="zh-CN" sz="2000" b="1">
                <a:highlight>
                  <a:srgbClr val="FFFF00"/>
                </a:highlight>
                <a:ea typeface="宋体" panose="02010600030101010101" pitchFamily="2" charset="-122"/>
              </a:rPr>
              <a:t>年新高考</a:t>
            </a:r>
            <a:r>
              <a:rPr lang="en-US" sz="2000" b="1">
                <a:highlight>
                  <a:srgbClr val="FFFF00"/>
                </a:highlight>
                <a:latin typeface="Times New Roman" panose="02020603050405020304" charset="0"/>
                <a:ea typeface="宋体" panose="02010600030101010101" pitchFamily="2" charset="-122"/>
              </a:rPr>
              <a:t>I</a:t>
            </a:r>
            <a:r>
              <a:rPr lang="zh-CN" sz="2000" b="1">
                <a:highlight>
                  <a:srgbClr val="FFFF00"/>
                </a:highlight>
                <a:ea typeface="宋体" panose="02010600030101010101" pitchFamily="2" charset="-122"/>
              </a:rPr>
              <a:t>卷之</a:t>
            </a:r>
            <a:r>
              <a:rPr lang="en-US" sz="2000" b="1">
                <a:highlight>
                  <a:srgbClr val="FFFF00"/>
                </a:highlight>
                <a:latin typeface="Times New Roman" panose="02020603050405020304" charset="0"/>
                <a:ea typeface="宋体" panose="02010600030101010101" pitchFamily="2" charset="-122"/>
              </a:rPr>
              <a:t>C</a:t>
            </a:r>
            <a:r>
              <a:rPr lang="zh-CN" sz="2000" b="1">
                <a:highlight>
                  <a:srgbClr val="FFFF00"/>
                </a:highlight>
                <a:ea typeface="宋体" panose="02010600030101010101" pitchFamily="2" charset="-122"/>
              </a:rPr>
              <a:t>篇</a:t>
            </a:r>
            <a:endParaRPr lang="zh-CN" altLang="en-US" sz="2000" b="1">
              <a:highlight>
                <a:srgbClr val="FFFF00"/>
              </a:highlight>
              <a:ea typeface="宋体" panose="02010600030101010101" pitchFamily="2" charset="-122"/>
            </a:endParaRPr>
          </a:p>
        </p:txBody>
      </p:sp>
      <p:sp>
        <p:nvSpPr>
          <p:cNvPr id="2" name="文本框 1"/>
          <p:cNvSpPr txBox="1"/>
          <p:nvPr/>
        </p:nvSpPr>
        <p:spPr>
          <a:xfrm>
            <a:off x="106045" y="690880"/>
            <a:ext cx="11979910" cy="5631180"/>
          </a:xfrm>
          <a:prstGeom prst="rect">
            <a:avLst/>
          </a:prstGeom>
          <a:noFill/>
        </p:spPr>
        <p:txBody>
          <a:bodyPr wrap="square" rtlCol="0" anchor="t">
            <a:spAutoFit/>
          </a:bodyPr>
          <a:p>
            <a:pPr indent="266700" algn="just" fontAlgn="auto">
              <a:lnSpc>
                <a:spcPct val="100000"/>
              </a:lnSpc>
            </a:pPr>
            <a:r>
              <a:rPr lang="en-US" altLang="zh-CN" sz="24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400">
                <a:latin typeface="Times New Roman" panose="02020603050405020304" charset="0"/>
                <a:ea typeface="宋体" panose="02010600030101010101" pitchFamily="2" charset="-122"/>
                <a:sym typeface="+mn-ea"/>
              </a:rPr>
              <a:t>When the explorers first set foot upon the continent of North America, the skies and lands were alive with an astonishing variety of wildlife. Native Americans had taken care of these precious natural resources wisely. Unfortunately, it took the explorers and the settlers who followed only a few decades to decimate a large part of these resources. Millions of waterfowl ( </a:t>
            </a:r>
            <a:r>
              <a:rPr lang="zh-CN" sz="2400">
                <a:ea typeface="宋体" panose="02010600030101010101" pitchFamily="2" charset="-122"/>
                <a:sym typeface="+mn-ea"/>
              </a:rPr>
              <a:t>水</a:t>
            </a:r>
            <a:r>
              <a:rPr lang="en-US" sz="2400">
                <a:latin typeface="Times New Roman" panose="02020603050405020304" charset="0"/>
                <a:ea typeface="宋体" panose="02010600030101010101" pitchFamily="2" charset="-122"/>
                <a:sym typeface="+mn-ea"/>
              </a:rPr>
              <a:t> </a:t>
            </a:r>
            <a:r>
              <a:rPr lang="zh-CN" sz="2400">
                <a:ea typeface="宋体" panose="02010600030101010101" pitchFamily="2" charset="-122"/>
                <a:sym typeface="+mn-ea"/>
              </a:rPr>
              <a:t>禽</a:t>
            </a:r>
            <a:r>
              <a:rPr lang="en-US" sz="2400">
                <a:latin typeface="Times New Roman" panose="02020603050405020304" charset="0"/>
                <a:ea typeface="宋体" panose="02010600030101010101" pitchFamily="2" charset="-122"/>
                <a:sym typeface="+mn-ea"/>
              </a:rPr>
              <a:t> ) were killed at the hands of market hunters and a handful of overly ambitious sportsmen. Millions of acres of wetlands were dried to feed and house the ever-increasing populations, greatly reducing waterfowl habitat.</a:t>
            </a:r>
            <a:endParaRPr lang="en-US" sz="2400" b="0">
              <a:latin typeface="Times New Roman" panose="02020603050405020304" charset="0"/>
              <a:ea typeface="宋体" panose="02010600030101010101" pitchFamily="2" charset="-122"/>
            </a:endParaRPr>
          </a:p>
          <a:p>
            <a:pPr indent="266700" algn="just" fontAlgn="auto">
              <a:lnSpc>
                <a:spcPct val="100000"/>
              </a:lnSpc>
            </a:pPr>
            <a:r>
              <a:rPr lang="en-US" altLang="zh-CN" sz="24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 </a:t>
            </a:r>
            <a:r>
              <a:rPr lang="en-US" sz="2400">
                <a:latin typeface="Times New Roman" panose="02020603050405020304" charset="0"/>
                <a:ea typeface="宋体" panose="02010600030101010101" pitchFamily="2" charset="-122"/>
                <a:sym typeface="+mn-ea"/>
              </a:rPr>
              <a:t>In 1934, with the passage of the Migratory Bird Hunting Stamp Act (Act), an increasingly concerned nation took firm action to stop the destruction of migratory ( </a:t>
            </a:r>
            <a:r>
              <a:rPr lang="zh-CN" sz="2400">
                <a:ea typeface="宋体" panose="02010600030101010101" pitchFamily="2" charset="-122"/>
                <a:sym typeface="+mn-ea"/>
              </a:rPr>
              <a:t>迁徙的</a:t>
            </a:r>
            <a:r>
              <a:rPr lang="en-US" sz="2400">
                <a:latin typeface="Times New Roman" panose="02020603050405020304" charset="0"/>
                <a:ea typeface="宋体" panose="02010600030101010101" pitchFamily="2" charset="-122"/>
                <a:sym typeface="+mn-ea"/>
              </a:rPr>
              <a:t>) waterfowl and the wetlands so vital to their survival. Under this Act, all waterfowl hunters 16 years of age and over must annually purchase and carry a Federal Duck Stamp. The very first Federal Duck Stamp was designed by J.N. “Ding” Darling, a political cartoonist from Des Moines, lowa, who at that time was appointed by President Franklin Roosevelt as Director of the Bureau of Biological Survey. Hunters willingly pay the stamp price to ensure the survival of our natural resources.</a:t>
            </a:r>
            <a:endParaRPr lang="en-US" altLang="en-US" sz="2400">
              <a:latin typeface="Times New Roman" panose="02020603050405020304" charset="0"/>
              <a:ea typeface="宋体" panose="02010600030101010101" pitchFamily="2" charset="-122"/>
              <a:sym typeface="+mn-ea"/>
            </a:endParaRPr>
          </a:p>
        </p:txBody>
      </p:sp>
      <p:sp>
        <p:nvSpPr>
          <p:cNvPr id="12" name="矩形 11"/>
          <p:cNvSpPr/>
          <p:nvPr/>
        </p:nvSpPr>
        <p:spPr>
          <a:xfrm>
            <a:off x="3266440" y="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7" name="矩形 6"/>
          <p:cNvSpPr/>
          <p:nvPr/>
        </p:nvSpPr>
        <p:spPr>
          <a:xfrm>
            <a:off x="8858885" y="130175"/>
            <a:ext cx="3150235" cy="5607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situation+problem</a:t>
            </a:r>
            <a:endParaRPr lang="en-US" altLang="zh-CN" sz="2800" b="1">
              <a:latin typeface="Times New Roman" panose="02020603050405020304" charset="0"/>
              <a:cs typeface="Times New Roman" panose="02020603050405020304" charset="0"/>
            </a:endParaRPr>
          </a:p>
        </p:txBody>
      </p:sp>
      <p:sp>
        <p:nvSpPr>
          <p:cNvPr id="14" name="椭圆 13"/>
          <p:cNvSpPr/>
          <p:nvPr/>
        </p:nvSpPr>
        <p:spPr>
          <a:xfrm>
            <a:off x="2305685" y="3620770"/>
            <a:ext cx="222123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944485" y="5958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response/solution</a:t>
            </a:r>
            <a:endParaRPr lang="en-US" altLang="zh-CN" sz="2800" b="1">
              <a:latin typeface="Times New Roman" panose="02020603050405020304" charset="0"/>
              <a:cs typeface="Times New Roman" panose="02020603050405020304" charset="0"/>
            </a:endParaRPr>
          </a:p>
        </p:txBody>
      </p:sp>
      <p:cxnSp>
        <p:nvCxnSpPr>
          <p:cNvPr id="10" name="直接连接符 9"/>
          <p:cNvCxnSpPr/>
          <p:nvPr/>
        </p:nvCxnSpPr>
        <p:spPr>
          <a:xfrm flipV="1">
            <a:off x="861060" y="3673475"/>
            <a:ext cx="11148060" cy="33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17170" y="3951605"/>
            <a:ext cx="11791950" cy="444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83515" y="4363085"/>
            <a:ext cx="4591050" cy="29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186045" y="4392295"/>
            <a:ext cx="310578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p:nvPr/>
        </p:nvCxnSpPr>
        <p:spPr>
          <a:xfrm>
            <a:off x="4149090" y="4025265"/>
            <a:ext cx="1089025" cy="4997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63930" y="4843780"/>
            <a:ext cx="3363595" cy="4635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General-specific</a:t>
            </a:r>
            <a:endParaRPr lang="en-US" altLang="zh-CN" sz="2400"/>
          </a:p>
        </p:txBody>
      </p:sp>
      <p:sp>
        <p:nvSpPr>
          <p:cNvPr id="18" name="矩形 17"/>
          <p:cNvSpPr/>
          <p:nvPr/>
        </p:nvSpPr>
        <p:spPr>
          <a:xfrm>
            <a:off x="3266440" y="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sym typeface="+mn-ea"/>
              </a:rPr>
              <a:t>Problem-Solution Pattern</a:t>
            </a:r>
            <a:r>
              <a:rPr lang="en-US" altLang="zh-CN" sz="2800">
                <a:sym typeface="+mn-ea"/>
              </a:rPr>
              <a:t> </a:t>
            </a:r>
            <a:endParaRPr lang="en-US" altLang="zh-CN" sz="2800" b="1">
              <a:latin typeface="Times New Roman" panose="02020603050405020304" charset="0"/>
              <a:cs typeface="Times New Roman" panose="02020603050405020304" charset="0"/>
            </a:endParaRPr>
          </a:p>
        </p:txBody>
      </p:sp>
      <p:sp>
        <p:nvSpPr>
          <p:cNvPr id="19" name="矩形 18"/>
          <p:cNvSpPr/>
          <p:nvPr/>
        </p:nvSpPr>
        <p:spPr>
          <a:xfrm>
            <a:off x="267970" y="831215"/>
            <a:ext cx="11739245" cy="2479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indent="266700" algn="just"/>
            <a:r>
              <a:rPr lang="en-US" sz="2800">
                <a:solidFill>
                  <a:schemeClr val="tx1"/>
                </a:solidFill>
                <a:latin typeface="Times New Roman" panose="02020603050405020304" charset="0"/>
                <a:ea typeface="宋体" panose="02010600030101010101" pitchFamily="2" charset="-122"/>
                <a:sym typeface="+mn-ea"/>
              </a:rPr>
              <a:t>31Which of the following is a suitable title for the text?A. The Federal Duck Stamp Story	B. The National Wildlife Refuge SystemC. The Benefits of Saving Waterfowl	D. The History of Migratory Bird Hunting</a:t>
            </a:r>
            <a:endParaRPr lang="en-US" altLang="en-US" sz="2800">
              <a:solidFill>
                <a:schemeClr val="tx1"/>
              </a:solidFill>
              <a:latin typeface="Times New Roman" panose="02020603050405020304" charset="0"/>
              <a:ea typeface="宋体" panose="02010600030101010101" pitchFamily="2" charset="-122"/>
              <a:sym typeface="+mn-ea"/>
            </a:endParaRPr>
          </a:p>
        </p:txBody>
      </p:sp>
      <p:cxnSp>
        <p:nvCxnSpPr>
          <p:cNvPr id="20" name="直接箭头连接符 19"/>
          <p:cNvCxnSpPr/>
          <p:nvPr/>
        </p:nvCxnSpPr>
        <p:spPr>
          <a:xfrm flipH="1" flipV="1">
            <a:off x="4321810" y="2239645"/>
            <a:ext cx="1530985" cy="2155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图形 5"/>
          <p:cNvPicPr>
            <a:picLocks noChangeAspect="1"/>
          </p:cNvPicPr>
          <p:nvPr/>
        </p:nvPicPr>
        <p:blipFill>
          <a:blip r:embed="rId1" cstate="print"/>
          <a:stretch>
            <a:fillRect/>
          </a:stretch>
        </p:blipFill>
        <p:spPr>
          <a:xfrm>
            <a:off x="183760" y="1807899"/>
            <a:ext cx="441232" cy="432000"/>
          </a:xfrm>
          <a:prstGeom prst="rect">
            <a:avLst/>
          </a:prstGeom>
        </p:spPr>
      </p:pic>
      <p:sp>
        <p:nvSpPr>
          <p:cNvPr id="21" name="矩形 20"/>
          <p:cNvSpPr/>
          <p:nvPr/>
        </p:nvSpPr>
        <p:spPr>
          <a:xfrm>
            <a:off x="3266440" y="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22" name="矩形 21"/>
          <p:cNvSpPr/>
          <p:nvPr/>
        </p:nvSpPr>
        <p:spPr>
          <a:xfrm>
            <a:off x="2091690" y="0"/>
            <a:ext cx="8265795"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expositoryobject with the options</a:t>
            </a:r>
            <a:endParaRPr lang="en-US" altLang="zh-CN" sz="2800" b="1">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7" grpId="0" bldLvl="0" animBg="1"/>
      <p:bldP spid="8" grpId="0" bldLvl="0" animBg="1"/>
      <p:bldP spid="14" grpId="0" animBg="1"/>
      <p:bldP spid="9" grpId="0" bldLvl="0" animBg="1"/>
      <p:bldP spid="15" grpId="0" bldLvl="0" animBg="1"/>
      <p:bldP spid="17" grpId="0" bldLvl="0" animBg="1"/>
      <p:bldP spid="18" grpId="0" bldLvl="0" animBg="1"/>
      <p:bldP spid="19" grpId="0" bldLvl="0" animBg="1"/>
      <p:bldP spid="21" grpId="0" bldLvl="0" animBg="1"/>
      <p:bldP spid="2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4840" y="394335"/>
            <a:ext cx="1066038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grpSp>
        <p:nvGrpSpPr>
          <p:cNvPr id="6" name="组合 5"/>
          <p:cNvGrpSpPr/>
          <p:nvPr/>
        </p:nvGrpSpPr>
        <p:grpSpPr>
          <a:xfrm>
            <a:off x="596265" y="1346200"/>
            <a:ext cx="4773930" cy="4490720"/>
            <a:chOff x="3877" y="1354"/>
            <a:chExt cx="8714" cy="6454"/>
          </a:xfrm>
        </p:grpSpPr>
        <p:pic>
          <p:nvPicPr>
            <p:cNvPr id="4" name="图片 3" descr="11"/>
            <p:cNvPicPr>
              <a:picLocks noChangeAspect="1"/>
            </p:cNvPicPr>
            <p:nvPr/>
          </p:nvPicPr>
          <p:blipFill>
            <a:blip r:embed="rId1"/>
            <a:stretch>
              <a:fillRect/>
            </a:stretch>
          </p:blipFill>
          <p:spPr>
            <a:xfrm>
              <a:off x="3929" y="1354"/>
              <a:ext cx="8662" cy="3846"/>
            </a:xfrm>
            <a:prstGeom prst="rect">
              <a:avLst/>
            </a:prstGeom>
          </p:spPr>
        </p:pic>
        <p:pic>
          <p:nvPicPr>
            <p:cNvPr id="5" name="图片 4" descr="22"/>
            <p:cNvPicPr>
              <a:picLocks noChangeAspect="1"/>
            </p:cNvPicPr>
            <p:nvPr/>
          </p:nvPicPr>
          <p:blipFill>
            <a:blip r:embed="rId2"/>
            <a:stretch>
              <a:fillRect/>
            </a:stretch>
          </p:blipFill>
          <p:spPr>
            <a:xfrm>
              <a:off x="3877" y="5164"/>
              <a:ext cx="8715" cy="2644"/>
            </a:xfrm>
            <a:prstGeom prst="rect">
              <a:avLst/>
            </a:prstGeom>
          </p:spPr>
        </p:pic>
      </p:grpSp>
      <p:sp>
        <p:nvSpPr>
          <p:cNvPr id="3" name="文本框 2"/>
          <p:cNvSpPr txBox="1"/>
          <p:nvPr/>
        </p:nvSpPr>
        <p:spPr>
          <a:xfrm>
            <a:off x="6596380" y="1332230"/>
            <a:ext cx="4678680" cy="368300"/>
          </a:xfrm>
          <a:prstGeom prst="rect">
            <a:avLst/>
          </a:prstGeom>
          <a:noFill/>
        </p:spPr>
        <p:txBody>
          <a:bodyPr wrap="square" rtlCol="0">
            <a:spAutoFit/>
          </a:bodyPr>
          <a:p>
            <a:endParaRPr lang="zh-CN" altLang="en-US"/>
          </a:p>
        </p:txBody>
      </p:sp>
      <p:sp>
        <p:nvSpPr>
          <p:cNvPr id="8" name="文本框 7"/>
          <p:cNvSpPr txBox="1"/>
          <p:nvPr/>
        </p:nvSpPr>
        <p:spPr>
          <a:xfrm>
            <a:off x="5604510" y="1332230"/>
            <a:ext cx="6262370"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Problem: Explorers and settlers decimate the nature resources.</a:t>
            </a:r>
            <a:endParaRPr lang="en-US" altLang="zh-CN" sz="2800">
              <a:latin typeface="Times New Roman" panose="02020603050405020304" charset="0"/>
              <a:cs typeface="Times New Roman" panose="02020603050405020304" charset="0"/>
            </a:endParaRPr>
          </a:p>
        </p:txBody>
      </p:sp>
      <p:cxnSp>
        <p:nvCxnSpPr>
          <p:cNvPr id="9" name="直接箭头连接符 8"/>
          <p:cNvCxnSpPr/>
          <p:nvPr/>
        </p:nvCxnSpPr>
        <p:spPr>
          <a:xfrm>
            <a:off x="8569325" y="2286000"/>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674995" y="2879090"/>
            <a:ext cx="578866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Response: Federal duck stamp </a:t>
            </a:r>
            <a:endParaRPr lang="en-US" altLang="zh-CN" sz="2800">
              <a:latin typeface="Times New Roman" panose="02020603050405020304" charset="0"/>
              <a:cs typeface="Times New Roman" panose="02020603050405020304" charset="0"/>
            </a:endParaRPr>
          </a:p>
        </p:txBody>
      </p:sp>
      <p:cxnSp>
        <p:nvCxnSpPr>
          <p:cNvPr id="12" name="直接箭头连接符 11"/>
          <p:cNvCxnSpPr/>
          <p:nvPr/>
        </p:nvCxnSpPr>
        <p:spPr>
          <a:xfrm>
            <a:off x="8569325" y="3296920"/>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04510" y="4053840"/>
            <a:ext cx="6166485"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Positive Results: A lot of money was gathered to protect the nature resources and the situation has been improved.</a:t>
            </a:r>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4.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7.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27.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13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TEMPLATE_THUMBS_INDEX" val="1、9、12、16、20、26、28、29"/>
  <p:tag name="KSO_WM_TEMPLATE_CATEGORY" val="custom"/>
  <p:tag name="KSO_WM_TEMPLATE_INDEX" val="160428"/>
  <p:tag name="KSO_WM_TAG_VERSION" val="1.0"/>
  <p:tag name="KSO_WM_BEAUTIFY_FLAG" val="#wm#"/>
  <p:tag name="KSO_WM_TEMPLATE_MASTER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p="http://schemas.openxmlformats.org/presentationml/2006/main">
  <p:tag name="KSO_WM_TAG_VERSION" val="1.0"/>
  <p:tag name="KSO_WM_BEAUTIFY_FLAG" val="#wm#"/>
  <p:tag name="KSO_WM_UNIT_TYPE" val="i"/>
  <p:tag name="KSO_WM_UNIT_ID" val="_11*i*1"/>
  <p:tag name="KSO_WM_UNIT_INDEX" val="1"/>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TAG_VERSION" val="1.0"/>
  <p:tag name="KSO_WM_BEAUTIFY_FLAG" val="#wm#"/>
  <p:tag name="KSO_WM_UNIT_TYPE" val="i"/>
  <p:tag name="KSO_WM_UNIT_ID" val="_11*i*12"/>
  <p:tag name="KSO_WM_UNIT_INDEX" val="12"/>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TAG_VERSION" val="1.0"/>
  <p:tag name="KSO_WM_BEAUTIFY_FLAG" val="#wm#"/>
  <p:tag name="KSO_WM_UNIT_TYPE" val="i"/>
  <p:tag name="KSO_WM_UNIT_ID" val="_11*i*4"/>
  <p:tag name="KSO_WM_UNIT_INDEX" val="4"/>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TAG_VERSION" val="1.0"/>
  <p:tag name="KSO_WM_BEAUTIFY_FLAG" val="#wm#"/>
  <p:tag name="KSO_WM_UNIT_TYPE" val="i"/>
  <p:tag name="KSO_WM_UNIT_ID" val="_11*i*5"/>
  <p:tag name="KSO_WM_UNIT_INDEX" val="5"/>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TAG_VERSION" val="1.0"/>
  <p:tag name="KSO_WM_BEAUTIFY_FLAG" val="#wm#"/>
  <p:tag name="KSO_WM_UNIT_TYPE" val="i"/>
  <p:tag name="KSO_WM_UNIT_ID" val="_11*i*6"/>
  <p:tag name="KSO_WM_UNIT_INDEX" val="6"/>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TAG_VERSION" val="1.0"/>
  <p:tag name="KSO_WM_BEAUTIFY_FLAG" val="#wm#"/>
  <p:tag name="KSO_WM_UNIT_TYPE" val="i"/>
  <p:tag name="KSO_WM_UNIT_ID" val="_11*i*7"/>
  <p:tag name="KSO_WM_UNIT_INDEX" val="7"/>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TAG_VERSION" val="1.0"/>
  <p:tag name="KSO_WM_BEAUTIFY_FLAG" val="#wm#"/>
  <p:tag name="KSO_WM_UNIT_TYPE" val="i"/>
  <p:tag name="KSO_WM_UNIT_ID" val="_11*i*8"/>
  <p:tag name="KSO_WM_UNIT_INDEX" val="8"/>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TAG_VERSION" val="1.0"/>
  <p:tag name="KSO_WM_BEAUTIFY_FLAG" val="#wm#"/>
  <p:tag name="KSO_WM_UNIT_TYPE" val="i"/>
  <p:tag name="KSO_WM_UNIT_ID" val="_11*i*9"/>
  <p:tag name="KSO_WM_UNIT_INDEX" val="9"/>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TAG_VERSION" val="1.0"/>
  <p:tag name="KSO_WM_BEAUTIFY_FLAG" val="#wm#"/>
  <p:tag name="KSO_WM_UNIT_TYPE" val="i"/>
  <p:tag name="KSO_WM_UNIT_ID" val="_11*i*10"/>
  <p:tag name="KSO_WM_UNIT_INDEX" val="1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TAG_VERSION" val="1.0"/>
  <p:tag name="KSO_WM_BEAUTIFY_FLAG" val="#wm#"/>
  <p:tag name="KSO_WM_UNIT_TYPE" val="i"/>
  <p:tag name="KSO_WM_UNIT_ID" val="_11*i*11"/>
  <p:tag name="KSO_WM_UNIT_INDEX" val="11"/>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TAG_VERSION" val="1.0"/>
  <p:tag name="KSO_WM_BEAUTIFY_FLAG" val="#wm#"/>
  <p:tag name="KSO_WM_UNIT_TYPE" val="i"/>
  <p:tag name="KSO_WM_UNIT_ID" val="_11*i*3"/>
  <p:tag name="KSO_WM_UNIT_INDEX" val="3"/>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8.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09.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1.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32.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2.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3.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5.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6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27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8.xml><?xml version="1.0" encoding="utf-8"?>
<p:tagLst xmlns:p="http://schemas.openxmlformats.org/presentationml/2006/main">
  <p:tag name="KSO_WM_TEMPLATE_THUMBS_INDEX" val="1、9、12、16、20、26、28、29"/>
  <p:tag name="KSO_WM_TEMPLATE_CATEGORY" val="custom"/>
  <p:tag name="KSO_WM_TEMPLATE_INDEX" val="160428"/>
  <p:tag name="KSO_WM_TAG_VERSION" val="1.0"/>
  <p:tag name="KSO_WM_BEAUTIFY_FLAG" val="#wm#"/>
  <p:tag name="KSO_WM_TEMPLATE_MASTER_TYPE" val="1"/>
</p:tagLst>
</file>

<file path=ppt/tags/tag279.xml><?xml version="1.0" encoding="utf-8"?>
<p:tagLst xmlns:p="http://schemas.openxmlformats.org/presentationml/2006/main">
  <p:tag name="KSO_WM_TEMPLATE_THUMBS_INDEX" val="1、9、12、16、20、26、28、29、"/>
  <p:tag name="KSO_WM_TEMPLATE_CATEGORY" val="custom"/>
  <p:tag name="KSO_WM_TEMPLATE_INDEX" val="160428"/>
  <p:tag name="KSO_WM_TAG_VERSION" val="1.0"/>
  <p:tag name="KSO_WM_SLIDE_ID" val="custom160428_1"/>
  <p:tag name="KSO_WM_SLIDE_INDEX" val="1"/>
  <p:tag name="KSO_WM_SLIDE_ITEM_CNT" val="0"/>
  <p:tag name="KSO_WM_SLIDE_LAYOUT" val="a_b"/>
  <p:tag name="KSO_WM_SLIDE_LAYOUT_CNT" val="1_1"/>
  <p:tag name="KSO_WM_SLIDE_TYPE" val="title"/>
  <p:tag name="KSO_WM_BEAUTIFY_FLAG" val="#wm#"/>
  <p:tag name="KSO_WM_SLIDE_SUBTYPE" val="pureTxt"/>
  <p:tag name="KSO_WM_TEMPLATE_SUBCATEGORY" val="0"/>
  <p:tag name="KSO_WM_TEMPLATE_MASTER_TYPE" val="1"/>
  <p:tag name="KSO_WM_TEMPLATE_COLOR_TYPE"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wm#"/>
  <p:tag name="KSO_WM_TEMPLATE_CATEGORY" val="custom"/>
  <p:tag name="KSO_WM_TEMPLATE_INDEX" val="160428"/>
</p:tagLst>
</file>

<file path=ppt/tags/tag281.xml><?xml version="1.0" encoding="utf-8"?>
<p:tagLst xmlns:p="http://schemas.openxmlformats.org/presentationml/2006/main">
  <p:tag name="KSO_WM_BEAUTIFY_FLAG" val="#wm#"/>
  <p:tag name="KSO_WM_TEMPLATE_CATEGORY" val="custom"/>
  <p:tag name="KSO_WM_TEMPLATE_INDEX" val="160428"/>
</p:tagLst>
</file>

<file path=ppt/tags/tag282.xml><?xml version="1.0" encoding="utf-8"?>
<p:tagLst xmlns:p="http://schemas.openxmlformats.org/presentationml/2006/main">
  <p:tag name="KSO_WM_BEAUTIFY_FLAG" val="#wm#"/>
  <p:tag name="KSO_WM_TEMPLATE_CATEGORY" val="custom"/>
  <p:tag name="KSO_WM_TEMPLATE_INDEX" val="160428"/>
</p:tagLst>
</file>

<file path=ppt/tags/tag283.xml><?xml version="1.0" encoding="utf-8"?>
<p:tagLst xmlns:p="http://schemas.openxmlformats.org/presentationml/2006/main">
  <p:tag name="KSO_WM_BEAUTIFY_FLAG" val="#wm#"/>
  <p:tag name="KSO_WM_TEMPLATE_CATEGORY" val="custom"/>
  <p:tag name="KSO_WM_TEMPLATE_INDEX" val="160428"/>
</p:tagLst>
</file>

<file path=ppt/tags/tag284.xml><?xml version="1.0" encoding="utf-8"?>
<p:tagLst xmlns:p="http://schemas.openxmlformats.org/presentationml/2006/main">
  <p:tag name="KSO_WM_BEAUTIFY_FLAG" val="#wm#"/>
  <p:tag name="KSO_WM_TEMPLATE_CATEGORY" val="custom"/>
  <p:tag name="KSO_WM_TEMPLATE_INDEX" val="160428"/>
</p:tagLst>
</file>

<file path=ppt/tags/tag285.xml><?xml version="1.0" encoding="utf-8"?>
<p:tagLst xmlns:p="http://schemas.openxmlformats.org/presentationml/2006/main">
  <p:tag name="KSO_WM_BEAUTIFY_FLAG" val="#wm#"/>
  <p:tag name="KSO_WM_TEMPLATE_CATEGORY" val="custom"/>
  <p:tag name="KSO_WM_TEMPLATE_INDEX" val="160428"/>
</p:tagLst>
</file>

<file path=ppt/tags/tag286.xml><?xml version="1.0" encoding="utf-8"?>
<p:tagLst xmlns:p="http://schemas.openxmlformats.org/presentationml/2006/main">
  <p:tag name="KSO_WM_BEAUTIFY_FLAG" val="#wm#"/>
  <p:tag name="KSO_WM_TEMPLATE_CATEGORY" val="custom"/>
  <p:tag name="KSO_WM_TEMPLATE_INDEX" val="160428"/>
</p:tagLst>
</file>

<file path=ppt/tags/tag287.xml><?xml version="1.0" encoding="utf-8"?>
<p:tagLst xmlns:p="http://schemas.openxmlformats.org/presentationml/2006/main">
  <p:tag name="KSO_WM_BEAUTIFY_FLAG" val="#wm#"/>
  <p:tag name="KSO_WM_TEMPLATE_CATEGORY" val="custom"/>
  <p:tag name="KSO_WM_TEMPLATE_INDEX" val="160428"/>
</p:tagLst>
</file>

<file path=ppt/tags/tag288.xml><?xml version="1.0" encoding="utf-8"?>
<p:tagLst xmlns:p="http://schemas.openxmlformats.org/presentationml/2006/main">
  <p:tag name="KSO_WM_BEAUTIFY_FLAG" val="#wm#"/>
  <p:tag name="KSO_WM_TEMPLATE_CATEGORY" val="custom"/>
  <p:tag name="KSO_WM_TEMPLATE_INDEX" val="160428"/>
</p:tagLst>
</file>

<file path=ppt/tags/tag289.xml><?xml version="1.0" encoding="utf-8"?>
<p:tagLst xmlns:p="http://schemas.openxmlformats.org/presentationml/2006/main">
  <p:tag name="KSO_WM_UNIT_PLACING_PICTURE_USER_VIEWPORT" val="{&quot;height&quot;:7376,&quot;width&quot;:18949}"/>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0.xml><?xml version="1.0" encoding="utf-8"?>
<p:tagLst xmlns:p="http://schemas.openxmlformats.org/presentationml/2006/main">
  <p:tag name="KSO_WM_BEAUTIFY_FLAG" val="#wm#"/>
  <p:tag name="KSO_WM_TEMPLATE_CATEGORY" val="custom"/>
  <p:tag name="KSO_WM_TEMPLATE_INDEX" val="160428"/>
</p:tagLst>
</file>

<file path=ppt/tags/tag291.xml><?xml version="1.0" encoding="utf-8"?>
<p:tagLst xmlns:p="http://schemas.openxmlformats.org/presentationml/2006/main">
  <p:tag name="KSO_WM_BEAUTIFY_FLAG" val="#wm#"/>
  <p:tag name="KSO_WM_TEMPLATE_CATEGORY" val="custom"/>
  <p:tag name="KSO_WM_TEMPLATE_INDEX" val="160428"/>
</p:tagLst>
</file>

<file path=ppt/tags/tag292.xml><?xml version="1.0" encoding="utf-8"?>
<p:tagLst xmlns:p="http://schemas.openxmlformats.org/presentationml/2006/main">
  <p:tag name="KSO_WM_BEAUTIFY_FLAG" val="#wm#"/>
  <p:tag name="KSO_WM_TEMPLATE_CATEGORY" val="custom"/>
  <p:tag name="KSO_WM_TEMPLATE_INDEX" val="160428"/>
</p:tagLst>
</file>

<file path=ppt/tags/tag293.xml><?xml version="1.0" encoding="utf-8"?>
<p:tagLst xmlns:p="http://schemas.openxmlformats.org/presentationml/2006/main">
  <p:tag name="KSO_WM_UNIT_PLACING_PICTURE_USER_VIEWPORT" val="{&quot;height&quot;:7376,&quot;width&quot;:18949}"/>
</p:tagLst>
</file>

<file path=ppt/tags/tag294.xml><?xml version="1.0" encoding="utf-8"?>
<p:tagLst xmlns:p="http://schemas.openxmlformats.org/presentationml/2006/main">
  <p:tag name="KSO_WM_BEAUTIFY_FLAG" val="#wm#"/>
  <p:tag name="KSO_WM_TEMPLATE_CATEGORY" val="custom"/>
  <p:tag name="KSO_WM_TEMPLATE_INDEX" val="160428"/>
</p:tagLst>
</file>

<file path=ppt/tags/tag295.xml><?xml version="1.0" encoding="utf-8"?>
<p:tagLst xmlns:p="http://schemas.openxmlformats.org/presentationml/2006/main">
  <p:tag name="KSO_WM_BEAUTIFY_FLAG" val="#wm#"/>
  <p:tag name="KSO_WM_TEMPLATE_CATEGORY" val="custom"/>
  <p:tag name="KSO_WM_TEMPLATE_INDEX" val="160428"/>
</p:tagLst>
</file>

<file path=ppt/tags/tag296.xml><?xml version="1.0" encoding="utf-8"?>
<p:tagLst xmlns:p="http://schemas.openxmlformats.org/presentationml/2006/main">
  <p:tag name="KSO_WM_BEAUTIFY_FLAG" val="#wm#"/>
  <p:tag name="KSO_WM_TEMPLATE_CATEGORY" val="custom"/>
  <p:tag name="KSO_WM_TEMPLATE_INDEX" val="160428"/>
</p:tagLst>
</file>

<file path=ppt/tags/tag297.xml><?xml version="1.0" encoding="utf-8"?>
<p:tagLst xmlns:p="http://schemas.openxmlformats.org/presentationml/2006/main">
  <p:tag name="KSO_WM_BEAUTIFY_FLAG" val="#wm#"/>
  <p:tag name="KSO_WM_TEMPLATE_CATEGORY" val="custom"/>
  <p:tag name="KSO_WM_TEMPLATE_INDEX" val="160428"/>
</p:tagLst>
</file>

<file path=ppt/tags/tag298.xml><?xml version="1.0" encoding="utf-8"?>
<p:tagLst xmlns:p="http://schemas.openxmlformats.org/presentationml/2006/main">
  <p:tag name="KSO_WM_BEAUTIFY_FLAG" val="#wm#"/>
  <p:tag name="KSO_WM_TEMPLATE_CATEGORY" val="custom"/>
  <p:tag name="KSO_WM_TEMPLATE_INDEX" val="160428"/>
</p:tagLst>
</file>

<file path=ppt/tags/tag299.xml><?xml version="1.0" encoding="utf-8"?>
<p:tagLst xmlns:p="http://schemas.openxmlformats.org/presentationml/2006/main">
  <p:tag name="KSO_WM_BEAUTIFY_FLAG" val="#wm#"/>
  <p:tag name="KSO_WM_TEMPLATE_CATEGORY" val="custom"/>
  <p:tag name="KSO_WM_TEMPLATE_INDEX" val="16042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160428"/>
</p:tagLst>
</file>

<file path=ppt/tags/tag301.xml><?xml version="1.0" encoding="utf-8"?>
<p:tagLst xmlns:p="http://schemas.openxmlformats.org/presentationml/2006/main">
  <p:tag name="KSO_WM_BEAUTIFY_FLAG" val="#wm#"/>
  <p:tag name="KSO_WM_TEMPLATE_CATEGORY" val="custom"/>
  <p:tag name="KSO_WM_TEMPLATE_INDEX" val="160428"/>
</p:tagLst>
</file>

<file path=ppt/tags/tag302.xml><?xml version="1.0" encoding="utf-8"?>
<p:tagLst xmlns:p="http://schemas.openxmlformats.org/presentationml/2006/main">
  <p:tag name="KSO_WM_BEAUTIFY_FLAG" val="#wm#"/>
  <p:tag name="KSO_WM_TEMPLATE_CATEGORY" val="custom"/>
  <p:tag name="KSO_WM_TEMPLATE_INDEX" val="160428"/>
</p:tagLst>
</file>

<file path=ppt/tags/tag303.xml><?xml version="1.0" encoding="utf-8"?>
<p:tagLst xmlns:p="http://schemas.openxmlformats.org/presentationml/2006/main">
  <p:tag name="KSO_WM_UNIT_ISCONTENTSTITLE" val="0"/>
  <p:tag name="KSO_WM_UNIT_ISNUMDGMTITLE" val="0"/>
  <p:tag name="KSO_WM_UNIT_PRESET_TEXT" val="感谢观看"/>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160428_29*a*1"/>
  <p:tag name="KSO_WM_TEMPLATE_CATEGORY" val="custom"/>
  <p:tag name="KSO_WM_TEMPLATE_INDEX" val="160428"/>
  <p:tag name="KSO_WM_UNIT_LAYERLEVEL" val="1"/>
  <p:tag name="KSO_WM_TAG_VERSION" val="1.0"/>
  <p:tag name="KSO_WM_BEAUTIFY_FLAG" val="#wm#"/>
</p:tagLst>
</file>

<file path=ppt/tags/tag304.xml><?xml version="1.0" encoding="utf-8"?>
<p:tagLst xmlns:p="http://schemas.openxmlformats.org/presentationml/2006/main">
  <p:tag name="KSO_WM_TEMPLATE_CATEGORY" val="custom"/>
  <p:tag name="KSO_WM_TEMPLATE_INDEX" val="160428"/>
  <p:tag name="KSO_WM_TAG_VERSION" val="1.0"/>
  <p:tag name="KSO_WM_SLIDE_ID" val="custom160428_29"/>
  <p:tag name="KSO_WM_SLIDE_INDEX" val="29"/>
  <p:tag name="KSO_WM_SLIDE_ITEM_CNT" val="0"/>
  <p:tag name="KSO_WM_SLIDE_TYPE" val="endPage"/>
  <p:tag name="KSO_WM_BEAUTIFY_FLAG" val="#wm#"/>
  <p:tag name="KSO_WM_SLIDE_SUBTYPE" val="pureTxt"/>
  <p:tag name="KSO_WM_TEMPLATE_SUBCATEGORY" val="0"/>
  <p:tag name="KSO_WM_TEMPLATE_MASTER_TYPE" val="1"/>
  <p:tag name="KSO_WM_TEMPLATE_COLOR_TYPE" val="0"/>
  <p:tag name="KSO_WM_SLIDE_LAYOUT" val="a"/>
  <p:tag name="KSO_WM_SLIDE_LAYOUT_CN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TAG_VERSION" val="1.0"/>
  <p:tag name="KSO_WM_BEAUTIFY_FLAG" val="#wm#"/>
  <p:tag name="KSO_WM_UNIT_TYPE" val="i"/>
  <p:tag name="KSO_WM_UNIT_ID" val="_11*i*1"/>
  <p:tag name="KSO_WM_UNIT_INDEX" val="1"/>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TAG_VERSION" val="1.0"/>
  <p:tag name="KSO_WM_BEAUTIFY_FLAG" val="#wm#"/>
  <p:tag name="KSO_WM_UNIT_TYPE" val="i"/>
  <p:tag name="KSO_WM_UNIT_ID" val="_11*i*12"/>
  <p:tag name="KSO_WM_UNIT_INDEX" val="12"/>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TAG_VERSION" val="1.0"/>
  <p:tag name="KSO_WM_BEAUTIFY_FLAG" val="#wm#"/>
  <p:tag name="KSO_WM_UNIT_TYPE" val="i"/>
  <p:tag name="KSO_WM_UNIT_ID" val="_11*i*4"/>
  <p:tag name="KSO_WM_UNIT_INDEX" val="4"/>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TAG_VERSION" val="1.0"/>
  <p:tag name="KSO_WM_BEAUTIFY_FLAG" val="#wm#"/>
  <p:tag name="KSO_WM_UNIT_TYPE" val="i"/>
  <p:tag name="KSO_WM_UNIT_ID" val="_11*i*5"/>
  <p:tag name="KSO_WM_UNIT_INDEX" val="5"/>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TAG_VERSION" val="1.0"/>
  <p:tag name="KSO_WM_BEAUTIFY_FLAG" val="#wm#"/>
  <p:tag name="KSO_WM_UNIT_TYPE" val="i"/>
  <p:tag name="KSO_WM_UNIT_ID" val="_11*i*6"/>
  <p:tag name="KSO_WM_UNIT_INDEX" val="6"/>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AG_VERSION" val="1.0"/>
  <p:tag name="KSO_WM_BEAUTIFY_FLAG" val="#wm#"/>
  <p:tag name="KSO_WM_UNIT_TYPE" val="i"/>
  <p:tag name="KSO_WM_UNIT_ID" val="_11*i*7"/>
  <p:tag name="KSO_WM_UNIT_INDEX" val="7"/>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TAG_VERSION" val="1.0"/>
  <p:tag name="KSO_WM_BEAUTIFY_FLAG" val="#wm#"/>
  <p:tag name="KSO_WM_UNIT_TYPE" val="i"/>
  <p:tag name="KSO_WM_UNIT_ID" val="_11*i*8"/>
  <p:tag name="KSO_WM_UNIT_INDEX" val="8"/>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TAG_VERSION" val="1.0"/>
  <p:tag name="KSO_WM_BEAUTIFY_FLAG" val="#wm#"/>
  <p:tag name="KSO_WM_UNIT_TYPE" val="i"/>
  <p:tag name="KSO_WM_UNIT_ID" val="_11*i*9"/>
  <p:tag name="KSO_WM_UNIT_INDEX" val="9"/>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TAG_VERSION" val="1.0"/>
  <p:tag name="KSO_WM_BEAUTIFY_FLAG" val="#wm#"/>
  <p:tag name="KSO_WM_UNIT_TYPE" val="i"/>
  <p:tag name="KSO_WM_UNIT_ID" val="_11*i*10"/>
  <p:tag name="KSO_WM_UNIT_INDEX" val="1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TAG_VERSION" val="1.0"/>
  <p:tag name="KSO_WM_BEAUTIFY_FLAG" val="#wm#"/>
  <p:tag name="KSO_WM_UNIT_TYPE" val="i"/>
  <p:tag name="KSO_WM_UNIT_ID" val="_11*i*11"/>
  <p:tag name="KSO_WM_UNIT_INDEX" val="11"/>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TAG_VERSION" val="1.0"/>
  <p:tag name="KSO_WM_BEAUTIFY_FLAG" val="#wm#"/>
  <p:tag name="KSO_WM_UNIT_TYPE" val="i"/>
  <p:tag name="KSO_WM_UNIT_ID" val="_11*i*3"/>
  <p:tag name="KSO_WM_UNIT_INDEX" val="3"/>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93.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60428">
      <a:dk1>
        <a:srgbClr val="000000"/>
      </a:dk1>
      <a:lt1>
        <a:srgbClr val="FFFFFF"/>
      </a:lt1>
      <a:dk2>
        <a:srgbClr val="F5F8E1"/>
      </a:dk2>
      <a:lt2>
        <a:srgbClr val="FFFFFF"/>
      </a:lt2>
      <a:accent1>
        <a:srgbClr val="87A452"/>
      </a:accent1>
      <a:accent2>
        <a:srgbClr val="76AC73"/>
      </a:accent2>
      <a:accent3>
        <a:srgbClr val="63B48D"/>
      </a:accent3>
      <a:accent4>
        <a:srgbClr val="80C39E"/>
      </a:accent4>
      <a:accent5>
        <a:srgbClr val="B8D6AA"/>
      </a:accent5>
      <a:accent6>
        <a:srgbClr val="E2E8B5"/>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160428">
      <a:dk1>
        <a:srgbClr val="000000"/>
      </a:dk1>
      <a:lt1>
        <a:srgbClr val="FFFFFF"/>
      </a:lt1>
      <a:dk2>
        <a:srgbClr val="F5F8E1"/>
      </a:dk2>
      <a:lt2>
        <a:srgbClr val="FFFFFF"/>
      </a:lt2>
      <a:accent1>
        <a:srgbClr val="87A452"/>
      </a:accent1>
      <a:accent2>
        <a:srgbClr val="76AC73"/>
      </a:accent2>
      <a:accent3>
        <a:srgbClr val="63B48D"/>
      </a:accent3>
      <a:accent4>
        <a:srgbClr val="80C39E"/>
      </a:accent4>
      <a:accent5>
        <a:srgbClr val="B8D6AA"/>
      </a:accent5>
      <a:accent6>
        <a:srgbClr val="E2E8B5"/>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11897</Words>
  <Application>WPS 演示</Application>
  <PresentationFormat>宽屏</PresentationFormat>
  <Paragraphs>353</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26</vt:i4>
      </vt:variant>
    </vt:vector>
  </HeadingPairs>
  <TitlesOfParts>
    <vt:vector size="44" baseType="lpstr">
      <vt:lpstr>Arial</vt:lpstr>
      <vt:lpstr>宋体</vt:lpstr>
      <vt:lpstr>Wingdings</vt:lpstr>
      <vt:lpstr>黑体</vt:lpstr>
      <vt:lpstr>Wingdings 2</vt:lpstr>
      <vt:lpstr>微软雅黑</vt:lpstr>
      <vt:lpstr>华文行楷</vt:lpstr>
      <vt:lpstr>Times New Roman</vt:lpstr>
      <vt:lpstr>Calibri</vt:lpstr>
      <vt:lpstr>仿宋</vt:lpstr>
      <vt:lpstr>Arial Unicode MS</vt:lpstr>
      <vt:lpstr>幼圆</vt:lpstr>
      <vt:lpstr>HelveticaNeue</vt:lpstr>
      <vt:lpstr>Corbel</vt:lpstr>
      <vt:lpstr>华文新魏</vt:lpstr>
      <vt:lpstr>Office 主题</vt:lpstr>
      <vt:lpstr>1_Office 主题​​</vt:lpstr>
      <vt:lpstr>2_Office 主题​​</vt:lpstr>
      <vt:lpstr>PowerPoint 演示文稿</vt:lpstr>
      <vt:lpstr>说明文主旨大意解题策略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24147</cp:lastModifiedBy>
  <cp:revision>196</cp:revision>
  <dcterms:created xsi:type="dcterms:W3CDTF">2023-03-06T05:47:00Z</dcterms:created>
  <dcterms:modified xsi:type="dcterms:W3CDTF">2023-04-09T11:32:07Z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697DDF604C354194B07FA535A52099A1</vt:lpwstr>
  </property>
  <property fmtid="{D5CDD505-2E9C-101B-9397-08002B2CF9AE}" pid="3" name="KSOProductBuildVer">
    <vt:lpwstr>2052-11.8.2.8411</vt:lpwstr>
  </property>
</Properties>
</file>