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3"/>
    <p:sldMasterId id="2147483673" r:id="rId4"/>
  </p:sldMasterIdLst>
  <p:notesMasterIdLst>
    <p:notesMasterId r:id="rId8"/>
  </p:notesMasterIdLst>
  <p:handoutMasterIdLst>
    <p:handoutMasterId r:id="rId44"/>
  </p:handoutMasterIdLst>
  <p:sldIdLst>
    <p:sldId id="674" r:id="rId5"/>
    <p:sldId id="626" r:id="rId6"/>
    <p:sldId id="414" r:id="rId7"/>
    <p:sldId id="492" r:id="rId9"/>
    <p:sldId id="491" r:id="rId10"/>
    <p:sldId id="406" r:id="rId11"/>
    <p:sldId id="628" r:id="rId12"/>
    <p:sldId id="415" r:id="rId13"/>
    <p:sldId id="456" r:id="rId14"/>
    <p:sldId id="313" r:id="rId15"/>
    <p:sldId id="314" r:id="rId16"/>
    <p:sldId id="416" r:id="rId17"/>
    <p:sldId id="321" r:id="rId18"/>
    <p:sldId id="322" r:id="rId19"/>
    <p:sldId id="348" r:id="rId20"/>
    <p:sldId id="455" r:id="rId21"/>
    <p:sldId id="418" r:id="rId22"/>
    <p:sldId id="325" r:id="rId23"/>
    <p:sldId id="413" r:id="rId24"/>
    <p:sldId id="326" r:id="rId25"/>
    <p:sldId id="328" r:id="rId26"/>
    <p:sldId id="329" r:id="rId27"/>
    <p:sldId id="422" r:id="rId28"/>
    <p:sldId id="331" r:id="rId29"/>
    <p:sldId id="332" r:id="rId30"/>
    <p:sldId id="423" r:id="rId31"/>
    <p:sldId id="338" r:id="rId32"/>
    <p:sldId id="663" r:id="rId33"/>
    <p:sldId id="547" r:id="rId34"/>
    <p:sldId id="424" r:id="rId35"/>
    <p:sldId id="548" r:id="rId36"/>
    <p:sldId id="257" r:id="rId37"/>
    <p:sldId id="533" r:id="rId38"/>
    <p:sldId id="425" r:id="rId39"/>
    <p:sldId id="315" r:id="rId40"/>
    <p:sldId id="426" r:id="rId41"/>
    <p:sldId id="319" r:id="rId42"/>
    <p:sldId id="662" r:id="rId4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幸全" initials="幸全" lastIdx="1" clrIdx="0"/>
  <p:cmAuthor id="75" name="作者" initials="A" lastIdx="0" clrIdx="24"/>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0442D"/>
    <a:srgbClr val="7EC499"/>
    <a:srgbClr val="DEF1E8"/>
    <a:srgbClr val="22200D"/>
    <a:srgbClr val="79C193"/>
    <a:srgbClr val="428E5D"/>
    <a:srgbClr val="7FC499"/>
    <a:srgbClr val="44546A"/>
    <a:srgbClr val="E6E6E6"/>
    <a:srgbClr val="2856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0"/>
  </p:normalViewPr>
  <p:slideViewPr>
    <p:cSldViewPr snapToGrid="0" showGuides="1">
      <p:cViewPr varScale="1">
        <p:scale>
          <a:sx n="64" d="100"/>
          <a:sy n="64" d="100"/>
        </p:scale>
        <p:origin x="700" y="36"/>
      </p:cViewPr>
      <p:guideLst>
        <p:guide orient="horz" pos="2119"/>
        <p:guide pos="1416"/>
        <p:guide pos="2307"/>
        <p:guide pos="3840"/>
        <p:guide pos="6214"/>
        <p:guide pos="66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notesMaster" Target="notesMasters/notesMaster1.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8" Type="http://schemas.openxmlformats.org/officeDocument/2006/relationships/commentAuthors" Target="commentAuthors.xml"/><Relationship Id="rId47" Type="http://schemas.openxmlformats.org/officeDocument/2006/relationships/tableStyles" Target="tableStyles.xml"/><Relationship Id="rId46" Type="http://schemas.openxmlformats.org/officeDocument/2006/relationships/viewProps" Target="viewProps.xml"/><Relationship Id="rId45" Type="http://schemas.openxmlformats.org/officeDocument/2006/relationships/presProps" Target="presProps.xml"/><Relationship Id="rId44" Type="http://schemas.openxmlformats.org/officeDocument/2006/relationships/handoutMaster" Target="handoutMasters/handoutMaster1.xml"/><Relationship Id="rId43" Type="http://schemas.openxmlformats.org/officeDocument/2006/relationships/slide" Target="slides/slide38.xml"/><Relationship Id="rId42" Type="http://schemas.openxmlformats.org/officeDocument/2006/relationships/slide" Target="slides/slide37.xml"/><Relationship Id="rId41" Type="http://schemas.openxmlformats.org/officeDocument/2006/relationships/slide" Target="slides/slide36.xml"/><Relationship Id="rId40" Type="http://schemas.openxmlformats.org/officeDocument/2006/relationships/slide" Target="slides/slide35.xml"/><Relationship Id="rId4" Type="http://schemas.openxmlformats.org/officeDocument/2006/relationships/slideMaster" Target="slideMasters/slideMaster3.xml"/><Relationship Id="rId39" Type="http://schemas.openxmlformats.org/officeDocument/2006/relationships/slide" Target="slides/slide34.xml"/><Relationship Id="rId38" Type="http://schemas.openxmlformats.org/officeDocument/2006/relationships/slide" Target="slides/slide33.xml"/><Relationship Id="rId37" Type="http://schemas.openxmlformats.org/officeDocument/2006/relationships/slide" Target="slides/slide32.xml"/><Relationship Id="rId36" Type="http://schemas.openxmlformats.org/officeDocument/2006/relationships/slide" Target="slides/slide31.xml"/><Relationship Id="rId35" Type="http://schemas.openxmlformats.org/officeDocument/2006/relationships/slide" Target="slides/slide30.xml"/><Relationship Id="rId34" Type="http://schemas.openxmlformats.org/officeDocument/2006/relationships/slide" Target="slides/slide29.xml"/><Relationship Id="rId33" Type="http://schemas.openxmlformats.org/officeDocument/2006/relationships/slide" Target="slides/slide28.xml"/><Relationship Id="rId32" Type="http://schemas.openxmlformats.org/officeDocument/2006/relationships/slide" Target="slides/slide27.xml"/><Relationship Id="rId31" Type="http://schemas.openxmlformats.org/officeDocument/2006/relationships/slide" Target="slides/slide26.xml"/><Relationship Id="rId30" Type="http://schemas.openxmlformats.org/officeDocument/2006/relationships/slide" Target="slides/slide25.xml"/><Relationship Id="rId3" Type="http://schemas.openxmlformats.org/officeDocument/2006/relationships/slideMaster" Target="slideMasters/slideMaster2.xml"/><Relationship Id="rId29" Type="http://schemas.openxmlformats.org/officeDocument/2006/relationships/slide" Target="slides/slide24.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11063-A34F-4024-B1BF-39398555E28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75D49-C6EE-4B1F-A716-605D23306277}"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38.xml"/><Relationship Id="rId8" Type="http://schemas.openxmlformats.org/officeDocument/2006/relationships/tags" Target="../tags/tag37.xml"/><Relationship Id="rId7" Type="http://schemas.openxmlformats.org/officeDocument/2006/relationships/tags" Target="../tags/tag36.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46.xml"/><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57.xml"/><Relationship Id="rId5" Type="http://schemas.openxmlformats.org/officeDocument/2006/relationships/tags" Target="../tags/tag56.xml"/><Relationship Id="rId4" Type="http://schemas.openxmlformats.org/officeDocument/2006/relationships/tags" Target="../tags/tag55.xml"/><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5" Type="http://schemas.openxmlformats.org/officeDocument/2006/relationships/tags" Target="../tags/tag61.xml"/><Relationship Id="rId4" Type="http://schemas.openxmlformats.org/officeDocument/2006/relationships/tags" Target="../tags/tag60.xml"/><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image" Target="../media/image5.jpeg"/><Relationship Id="rId2" Type="http://schemas.openxmlformats.org/officeDocument/2006/relationships/tags" Target="../tags/tag62.xml"/><Relationship Id="rId11" Type="http://schemas.openxmlformats.org/officeDocument/2006/relationships/tags" Target="../tags/tag70.xml"/><Relationship Id="rId10" Type="http://schemas.openxmlformats.org/officeDocument/2006/relationships/tags" Target="../tags/tag6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74.xml"/><Relationship Id="rId4" Type="http://schemas.openxmlformats.org/officeDocument/2006/relationships/tags" Target="../tags/tag73.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81.xml"/><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image" Target="../media/image6.png"/><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88.xml"/><Relationship Id="rId8" Type="http://schemas.openxmlformats.org/officeDocument/2006/relationships/tags" Target="../tags/tag87.xml"/><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image" Target="../media/image7.png"/><Relationship Id="rId3" Type="http://schemas.openxmlformats.org/officeDocument/2006/relationships/tags" Target="../tags/tag83.xml"/><Relationship Id="rId2" Type="http://schemas.openxmlformats.org/officeDocument/2006/relationships/tags" Target="../tags/tag82.xml"/><Relationship Id="rId10" Type="http://schemas.openxmlformats.org/officeDocument/2006/relationships/tags" Target="../tags/tag89.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95.xml"/><Relationship Id="rId8" Type="http://schemas.openxmlformats.org/officeDocument/2006/relationships/tags" Target="../tags/tag94.xml"/><Relationship Id="rId7" Type="http://schemas.openxmlformats.org/officeDocument/2006/relationships/tags" Target="../tags/tag93.xml"/><Relationship Id="rId6" Type="http://schemas.openxmlformats.org/officeDocument/2006/relationships/image" Target="../media/image4.png"/><Relationship Id="rId5" Type="http://schemas.openxmlformats.org/officeDocument/2006/relationships/tags" Target="../tags/tag92.xml"/><Relationship Id="rId4" Type="http://schemas.openxmlformats.org/officeDocument/2006/relationships/image" Target="../media/image3.png"/><Relationship Id="rId3" Type="http://schemas.openxmlformats.org/officeDocument/2006/relationships/tags" Target="../tags/tag91.xml"/><Relationship Id="rId2" Type="http://schemas.openxmlformats.org/officeDocument/2006/relationships/tags" Target="../tags/tag90.xml"/><Relationship Id="rId12" Type="http://schemas.openxmlformats.org/officeDocument/2006/relationships/tags" Target="../tags/tag98.xml"/><Relationship Id="rId11" Type="http://schemas.openxmlformats.org/officeDocument/2006/relationships/tags" Target="../tags/tag97.xml"/><Relationship Id="rId10" Type="http://schemas.openxmlformats.org/officeDocument/2006/relationships/tags" Target="../tags/tag9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04.xml"/><Relationship Id="rId8" Type="http://schemas.openxmlformats.org/officeDocument/2006/relationships/tags" Target="../tags/tag103.xml"/><Relationship Id="rId7" Type="http://schemas.openxmlformats.org/officeDocument/2006/relationships/tags" Target="../tags/tag102.xml"/><Relationship Id="rId6" Type="http://schemas.openxmlformats.org/officeDocument/2006/relationships/image" Target="../media/image4.png"/><Relationship Id="rId5" Type="http://schemas.openxmlformats.org/officeDocument/2006/relationships/tags" Target="../tags/tag101.xml"/><Relationship Id="rId4" Type="http://schemas.openxmlformats.org/officeDocument/2006/relationships/image" Target="../media/image3.png"/><Relationship Id="rId3" Type="http://schemas.openxmlformats.org/officeDocument/2006/relationships/tags" Target="../tags/tag100.xml"/><Relationship Id="rId2" Type="http://schemas.openxmlformats.org/officeDocument/2006/relationships/tags" Target="../tags/tag99.xml"/><Relationship Id="rId12" Type="http://schemas.openxmlformats.org/officeDocument/2006/relationships/tags" Target="../tags/tag107.xml"/><Relationship Id="rId11" Type="http://schemas.openxmlformats.org/officeDocument/2006/relationships/tags" Target="../tags/tag106.xml"/><Relationship Id="rId10" Type="http://schemas.openxmlformats.org/officeDocument/2006/relationships/tags" Target="../tags/tag105.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13.xml"/><Relationship Id="rId8" Type="http://schemas.openxmlformats.org/officeDocument/2006/relationships/tags" Target="../tags/tag112.xml"/><Relationship Id="rId7" Type="http://schemas.openxmlformats.org/officeDocument/2006/relationships/tags" Target="../tags/tag111.xml"/><Relationship Id="rId6" Type="http://schemas.openxmlformats.org/officeDocument/2006/relationships/image" Target="../media/image4.png"/><Relationship Id="rId5" Type="http://schemas.openxmlformats.org/officeDocument/2006/relationships/tags" Target="../tags/tag110.xml"/><Relationship Id="rId4" Type="http://schemas.openxmlformats.org/officeDocument/2006/relationships/image" Target="../media/image3.png"/><Relationship Id="rId3" Type="http://schemas.openxmlformats.org/officeDocument/2006/relationships/tags" Target="../tags/tag109.xml"/><Relationship Id="rId2" Type="http://schemas.openxmlformats.org/officeDocument/2006/relationships/tags" Target="../tags/tag108.xml"/><Relationship Id="rId14" Type="http://schemas.openxmlformats.org/officeDocument/2006/relationships/tags" Target="../tags/tag118.xml"/><Relationship Id="rId13" Type="http://schemas.openxmlformats.org/officeDocument/2006/relationships/tags" Target="../tags/tag117.xml"/><Relationship Id="rId12" Type="http://schemas.openxmlformats.org/officeDocument/2006/relationships/tags" Target="../tags/tag116.xml"/><Relationship Id="rId11" Type="http://schemas.openxmlformats.org/officeDocument/2006/relationships/tags" Target="../tags/tag115.xml"/><Relationship Id="rId10" Type="http://schemas.openxmlformats.org/officeDocument/2006/relationships/tags" Target="../tags/tag114.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124.xml"/><Relationship Id="rId8" Type="http://schemas.openxmlformats.org/officeDocument/2006/relationships/tags" Target="../tags/tag123.xml"/><Relationship Id="rId7" Type="http://schemas.openxmlformats.org/officeDocument/2006/relationships/tags" Target="../tags/tag122.xml"/><Relationship Id="rId6" Type="http://schemas.openxmlformats.org/officeDocument/2006/relationships/image" Target="../media/image9.png"/><Relationship Id="rId5" Type="http://schemas.openxmlformats.org/officeDocument/2006/relationships/tags" Target="../tags/tag121.xml"/><Relationship Id="rId4" Type="http://schemas.openxmlformats.org/officeDocument/2006/relationships/image" Target="../media/image8.png"/><Relationship Id="rId3" Type="http://schemas.openxmlformats.org/officeDocument/2006/relationships/tags" Target="../tags/tag120.xml"/><Relationship Id="rId2" Type="http://schemas.openxmlformats.org/officeDocument/2006/relationships/tags" Target="../tags/tag119.xml"/><Relationship Id="rId11" Type="http://schemas.openxmlformats.org/officeDocument/2006/relationships/tags" Target="../tags/tag126.xml"/><Relationship Id="rId10" Type="http://schemas.openxmlformats.org/officeDocument/2006/relationships/tags" Target="../tags/tag125.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6" Type="http://schemas.openxmlformats.org/officeDocument/2006/relationships/tags" Target="../tags/tag137.xml"/><Relationship Id="rId5" Type="http://schemas.openxmlformats.org/officeDocument/2006/relationships/tags" Target="../tags/tag136.xml"/><Relationship Id="rId4" Type="http://schemas.openxmlformats.org/officeDocument/2006/relationships/tags" Target="../tags/tag135.xml"/><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6" Type="http://schemas.openxmlformats.org/officeDocument/2006/relationships/tags" Target="../tags/tag142.xml"/><Relationship Id="rId5" Type="http://schemas.openxmlformats.org/officeDocument/2006/relationships/tags" Target="../tags/tag141.xml"/><Relationship Id="rId4" Type="http://schemas.openxmlformats.org/officeDocument/2006/relationships/tags" Target="../tags/tag140.xml"/><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6" Type="http://schemas.openxmlformats.org/officeDocument/2006/relationships/tags" Target="../tags/tag147.xml"/><Relationship Id="rId5" Type="http://schemas.openxmlformats.org/officeDocument/2006/relationships/tags" Target="../tags/tag146.xml"/><Relationship Id="rId4" Type="http://schemas.openxmlformats.org/officeDocument/2006/relationships/tags" Target="../tags/tag145.xml"/><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7" Type="http://schemas.openxmlformats.org/officeDocument/2006/relationships/tags" Target="../tags/tag153.xml"/><Relationship Id="rId6" Type="http://schemas.openxmlformats.org/officeDocument/2006/relationships/tags" Target="../tags/tag152.xml"/><Relationship Id="rId5" Type="http://schemas.openxmlformats.org/officeDocument/2006/relationships/tags" Target="../tags/tag151.xml"/><Relationship Id="rId4" Type="http://schemas.openxmlformats.org/officeDocument/2006/relationships/tags" Target="../tags/tag150.xml"/><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61.xml"/><Relationship Id="rId8" Type="http://schemas.openxmlformats.org/officeDocument/2006/relationships/tags" Target="../tags/tag160.xml"/><Relationship Id="rId7" Type="http://schemas.openxmlformats.org/officeDocument/2006/relationships/tags" Target="../tags/tag159.xml"/><Relationship Id="rId6" Type="http://schemas.openxmlformats.org/officeDocument/2006/relationships/tags" Target="../tags/tag158.xml"/><Relationship Id="rId5" Type="http://schemas.openxmlformats.org/officeDocument/2006/relationships/tags" Target="../tags/tag157.xml"/><Relationship Id="rId4" Type="http://schemas.openxmlformats.org/officeDocument/2006/relationships/tags" Target="../tags/tag156.xml"/><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5" Type="http://schemas.openxmlformats.org/officeDocument/2006/relationships/tags" Target="../tags/tag165.xml"/><Relationship Id="rId4" Type="http://schemas.openxmlformats.org/officeDocument/2006/relationships/tags" Target="../tags/tag164.xml"/><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4" Type="http://schemas.openxmlformats.org/officeDocument/2006/relationships/tags" Target="../tags/tag168.xml"/><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7" Type="http://schemas.openxmlformats.org/officeDocument/2006/relationships/tags" Target="../tags/tag174.xml"/><Relationship Id="rId6" Type="http://schemas.openxmlformats.org/officeDocument/2006/relationships/tags" Target="../tags/tag173.xml"/><Relationship Id="rId5" Type="http://schemas.openxmlformats.org/officeDocument/2006/relationships/tags" Target="../tags/tag172.xml"/><Relationship Id="rId4" Type="http://schemas.openxmlformats.org/officeDocument/2006/relationships/tags" Target="../tags/tag171.xml"/><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6" Type="http://schemas.openxmlformats.org/officeDocument/2006/relationships/tags" Target="../tags/tag179.xml"/><Relationship Id="rId5" Type="http://schemas.openxmlformats.org/officeDocument/2006/relationships/tags" Target="../tags/tag178.xml"/><Relationship Id="rId4" Type="http://schemas.openxmlformats.org/officeDocument/2006/relationships/tags" Target="../tags/tag177.xml"/><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5" Type="http://schemas.openxmlformats.org/officeDocument/2006/relationships/tags" Target="../tags/tag183.xml"/><Relationship Id="rId4" Type="http://schemas.openxmlformats.org/officeDocument/2006/relationships/tags" Target="../tags/tag182.xml"/><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5" Type="http://schemas.openxmlformats.org/officeDocument/2006/relationships/tags" Target="../tags/tag187.xml"/><Relationship Id="rId4" Type="http://schemas.openxmlformats.org/officeDocument/2006/relationships/tags" Target="../tags/tag186.xml"/><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5" Type="http://schemas.openxmlformats.org/officeDocument/2006/relationships/tags" Target="../tags/tag191.xml"/><Relationship Id="rId4" Type="http://schemas.openxmlformats.org/officeDocument/2006/relationships/tags" Target="../tags/tag190.xml"/><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7" Type="http://schemas.openxmlformats.org/officeDocument/2006/relationships/tags" Target="../tags/tag197.xml"/><Relationship Id="rId6" Type="http://schemas.openxmlformats.org/officeDocument/2006/relationships/tags" Target="../tags/tag196.xml"/><Relationship Id="rId5" Type="http://schemas.openxmlformats.org/officeDocument/2006/relationships/tags" Target="../tags/tag195.xml"/><Relationship Id="rId4" Type="http://schemas.openxmlformats.org/officeDocument/2006/relationships/tags" Target="../tags/tag194.xml"/><Relationship Id="rId3" Type="http://schemas.openxmlformats.org/officeDocument/2006/relationships/tags" Target="../tags/tag193.xml"/><Relationship Id="rId2" Type="http://schemas.openxmlformats.org/officeDocument/2006/relationships/tags" Target="../tags/tag192.xml"/><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8" Type="http://schemas.openxmlformats.org/officeDocument/2006/relationships/tags" Target="../tags/tag204.xml"/><Relationship Id="rId7" Type="http://schemas.openxmlformats.org/officeDocument/2006/relationships/tags" Target="../tags/tag203.xml"/><Relationship Id="rId6" Type="http://schemas.openxmlformats.org/officeDocument/2006/relationships/tags" Target="../tags/tag202.xml"/><Relationship Id="rId5" Type="http://schemas.openxmlformats.org/officeDocument/2006/relationships/tags" Target="../tags/tag201.xml"/><Relationship Id="rId4" Type="http://schemas.openxmlformats.org/officeDocument/2006/relationships/tags" Target="../tags/tag200.xml"/><Relationship Id="rId3" Type="http://schemas.openxmlformats.org/officeDocument/2006/relationships/tags" Target="../tags/tag199.xml"/><Relationship Id="rId2" Type="http://schemas.openxmlformats.org/officeDocument/2006/relationships/tags" Target="../tags/tag198.xml"/><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8" Type="http://schemas.openxmlformats.org/officeDocument/2006/relationships/tags" Target="../tags/tag211.xml"/><Relationship Id="rId7" Type="http://schemas.openxmlformats.org/officeDocument/2006/relationships/tags" Target="../tags/tag210.xml"/><Relationship Id="rId6" Type="http://schemas.openxmlformats.org/officeDocument/2006/relationships/tags" Target="../tags/tag209.xml"/><Relationship Id="rId5" Type="http://schemas.openxmlformats.org/officeDocument/2006/relationships/tags" Target="../tags/tag208.xml"/><Relationship Id="rId4" Type="http://schemas.openxmlformats.org/officeDocument/2006/relationships/tags" Target="../tags/tag207.xml"/><Relationship Id="rId3" Type="http://schemas.openxmlformats.org/officeDocument/2006/relationships/tags" Target="../tags/tag206.xml"/><Relationship Id="rId2" Type="http://schemas.openxmlformats.org/officeDocument/2006/relationships/tags" Target="../tags/tag205.xml"/><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8" Type="http://schemas.openxmlformats.org/officeDocument/2006/relationships/tags" Target="../tags/tag218.xml"/><Relationship Id="rId7" Type="http://schemas.openxmlformats.org/officeDocument/2006/relationships/tags" Target="../tags/tag217.xml"/><Relationship Id="rId6" Type="http://schemas.openxmlformats.org/officeDocument/2006/relationships/tags" Target="../tags/tag216.xml"/><Relationship Id="rId5" Type="http://schemas.openxmlformats.org/officeDocument/2006/relationships/tags" Target="../tags/tag215.xml"/><Relationship Id="rId4" Type="http://schemas.openxmlformats.org/officeDocument/2006/relationships/tags" Target="../tags/tag214.xml"/><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9" Type="http://schemas.openxmlformats.org/officeDocument/2006/relationships/tags" Target="../tags/tag226.xml"/><Relationship Id="rId8" Type="http://schemas.openxmlformats.org/officeDocument/2006/relationships/tags" Target="../tags/tag225.xml"/><Relationship Id="rId7" Type="http://schemas.openxmlformats.org/officeDocument/2006/relationships/tags" Target="../tags/tag224.xml"/><Relationship Id="rId6" Type="http://schemas.openxmlformats.org/officeDocument/2006/relationships/tags" Target="../tags/tag223.xml"/><Relationship Id="rId5" Type="http://schemas.openxmlformats.org/officeDocument/2006/relationships/tags" Target="../tags/tag222.xml"/><Relationship Id="rId4" Type="http://schemas.openxmlformats.org/officeDocument/2006/relationships/tags" Target="../tags/tag221.xml"/><Relationship Id="rId3" Type="http://schemas.openxmlformats.org/officeDocument/2006/relationships/tags" Target="../tags/tag220.xml"/><Relationship Id="rId2" Type="http://schemas.openxmlformats.org/officeDocument/2006/relationships/tags" Target="../tags/tag219.xml"/><Relationship Id="rId10" Type="http://schemas.openxmlformats.org/officeDocument/2006/relationships/tags" Target="../tags/tag227.xml"/><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7" Type="http://schemas.openxmlformats.org/officeDocument/2006/relationships/tags" Target="../tags/tag233.xml"/><Relationship Id="rId6" Type="http://schemas.openxmlformats.org/officeDocument/2006/relationships/tags" Target="../tags/tag232.xml"/><Relationship Id="rId5" Type="http://schemas.openxmlformats.org/officeDocument/2006/relationships/tags" Target="../tags/tag231.xml"/><Relationship Id="rId4" Type="http://schemas.openxmlformats.org/officeDocument/2006/relationships/tags" Target="../tags/tag230.xml"/><Relationship Id="rId3" Type="http://schemas.openxmlformats.org/officeDocument/2006/relationships/tags" Target="../tags/tag229.xml"/><Relationship Id="rId2" Type="http://schemas.openxmlformats.org/officeDocument/2006/relationships/tags" Target="../tags/tag228.xml"/><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image" Target="../media/image2.jpeg"/><Relationship Id="rId2" Type="http://schemas.openxmlformats.org/officeDocument/2006/relationships/tags" Target="../tags/tag1.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tags" Target="../tags/tag8.xml"/><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21.xml"/><Relationship Id="rId8" Type="http://schemas.openxmlformats.org/officeDocument/2006/relationships/image" Target="../media/image4.png"/><Relationship Id="rId7" Type="http://schemas.openxmlformats.org/officeDocument/2006/relationships/tags" Target="../tags/tag20.xml"/><Relationship Id="rId6" Type="http://schemas.openxmlformats.org/officeDocument/2006/relationships/image" Target="../media/image3.png"/><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2" Type="http://schemas.openxmlformats.org/officeDocument/2006/relationships/tags" Target="../tags/tag24.xml"/><Relationship Id="rId11" Type="http://schemas.openxmlformats.org/officeDocument/2006/relationships/tags" Target="../tags/tag23.xml"/><Relationship Id="rId10" Type="http://schemas.openxmlformats.org/officeDocument/2006/relationships/tags" Target="../tags/tag22.xml"/><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微软雅黑" panose="020B0503020204020204" charset="-122"/>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666115" y="686752"/>
            <a:ext cx="10860405" cy="54844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3"/>
            </p:custDataLst>
          </p:nvPr>
        </p:nvSpPr>
        <p:spPr/>
        <p:txBody>
          <a:bodyPr vert="horz" lIns="91440" tIns="45720" rIns="91440" bIns="4572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latin typeface="微软雅黑" panose="020B0503020204020204" charset="-122"/>
                <a:ea typeface="微软雅黑" panose="020B0503020204020204" charset="-122"/>
              </a:defRPr>
            </a:lvl1pPr>
            <a:lvl2pPr indent="0" eaLnBrk="1" fontAlgn="auto" latinLnBrk="0" hangingPunct="1">
              <a:defRPr>
                <a:latin typeface="微软雅黑" panose="020B0503020204020204" charset="-122"/>
                <a:ea typeface="微软雅黑" panose="020B0503020204020204" charset="-122"/>
              </a:defRPr>
            </a:lvl2pPr>
            <a:lvl3pPr indent="0" eaLnBrk="1" fontAlgn="auto" latinLnBrk="0" hangingPunct="1">
              <a:defRPr>
                <a:latin typeface="微软雅黑" panose="020B0503020204020204" charset="-122"/>
                <a:ea typeface="微软雅黑" panose="020B0503020204020204" charset="-122"/>
              </a:defRPr>
            </a:lvl3pPr>
            <a:lvl4pPr indent="0" eaLnBrk="1" fontAlgn="auto" latinLnBrk="0" hangingPunct="1">
              <a:defRPr>
                <a:latin typeface="微软雅黑" panose="020B0503020204020204" charset="-122"/>
                <a:ea typeface="微软雅黑" panose="020B0503020204020204" charset="-122"/>
              </a:defRPr>
            </a:lvl4pPr>
            <a:lvl5pPr indent="0" eaLnBrk="1" fontAlgn="auto" latinLnBrk="0" hangingPunct="1">
              <a:defRPr>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pic>
        <p:nvPicPr>
          <p:cNvPr id="6" name="图片 5" descr="C:\Users\Administrator.USER-20190207SV\Desktop\城市规划\oriental-pearl-tower-photo-683419.jpgoriental-pearl-tower-photo-683419"/>
          <p:cNvPicPr>
            <a:picLocks noChangeAspect="1"/>
          </p:cNvPicPr>
          <p:nvPr userDrawn="1">
            <p:custDataLst>
              <p:tags r:id="rId2"/>
            </p:custDataLst>
          </p:nvPr>
        </p:nvPicPr>
        <p:blipFill>
          <a:blip r:embed="rId3"/>
          <a:srcRect/>
          <a:stretch>
            <a:fillRect/>
          </a:stretch>
        </p:blipFill>
        <p:spPr>
          <a:xfrm>
            <a:off x="4095750" y="1119505"/>
            <a:ext cx="6969125" cy="4619625"/>
          </a:xfrm>
          <a:prstGeom prst="rect">
            <a:avLst/>
          </a:prstGeom>
        </p:spPr>
      </p:pic>
      <p:sp>
        <p:nvSpPr>
          <p:cNvPr id="7" name="五边形 18"/>
          <p:cNvSpPr/>
          <p:nvPr userDrawn="1">
            <p:custDataLst>
              <p:tags r:id="rId4"/>
            </p:custDataLst>
          </p:nvPr>
        </p:nvSpPr>
        <p:spPr>
          <a:xfrm>
            <a:off x="-14605" y="1791335"/>
            <a:ext cx="6685915" cy="3562350"/>
          </a:xfrm>
          <a:prstGeom prst="homePlate">
            <a:avLst/>
          </a:prstGeom>
          <a:solidFill>
            <a:schemeClr val="accent1">
              <a:lumMod val="5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五边形 16"/>
          <p:cNvSpPr/>
          <p:nvPr userDrawn="1">
            <p:custDataLst>
              <p:tags r:id="rId5"/>
            </p:custDataLst>
          </p:nvPr>
        </p:nvSpPr>
        <p:spPr>
          <a:xfrm>
            <a:off x="0" y="2219960"/>
            <a:ext cx="6285865" cy="276225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custDataLst>
              <p:tags r:id="rId6"/>
            </p:custDataLst>
          </p:nvPr>
        </p:nvSpPr>
        <p:spPr>
          <a:xfrm>
            <a:off x="11602085" y="0"/>
            <a:ext cx="589915" cy="1428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7"/>
            </p:custDataLst>
          </p:nvPr>
        </p:nvSpPr>
        <p:spPr>
          <a:xfrm>
            <a:off x="303530" y="2762230"/>
            <a:ext cx="4888230" cy="923330"/>
          </a:xfrm>
        </p:spPr>
        <p:txBody>
          <a:bodyPr vert="horz" lIns="91440" tIns="45720" rIns="91440" bIns="45720" rtlCol="0" anchor="ctr" anchorCtr="0">
            <a:normAutofit/>
          </a:bodyPr>
          <a:lstStyle>
            <a:lvl1pPr marL="0" marR="0" algn="l" defTabSz="914400" rtl="0" eaLnBrk="1" fontAlgn="auto" latinLnBrk="0" hangingPunct="1">
              <a:lnSpc>
                <a:spcPct val="100000"/>
              </a:lnSpc>
              <a:buNone/>
              <a:defRPr kumimoji="0" lang="zh-CN" altLang="en-US" sz="5400" b="1" i="0" u="none" strike="noStrike" kern="1200" cap="none" spc="600" normalizeH="0" baseline="0" noProof="1" dirty="0">
                <a:solidFill>
                  <a:schemeClr val="bg1"/>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
        <p:nvSpPr>
          <p:cNvPr id="13" name="文本占位符 12"/>
          <p:cNvSpPr>
            <a:spLocks noGrp="1"/>
          </p:cNvSpPr>
          <p:nvPr>
            <p:ph type="body" sz="quarter" idx="13" hasCustomPrompt="1"/>
            <p:custDataLst>
              <p:tags r:id="rId11"/>
            </p:custDataLst>
          </p:nvPr>
        </p:nvSpPr>
        <p:spPr>
          <a:xfrm>
            <a:off x="303530" y="3723660"/>
            <a:ext cx="4888230" cy="1130822"/>
          </a:xfrm>
        </p:spPr>
        <p:txBody>
          <a:bodyPr lIns="91440" tIns="45720" rIns="91440" bIns="45720" anchor="t">
            <a:normAutofit/>
          </a:bodyPr>
          <a:lstStyle>
            <a:lvl1pPr marL="0" indent="0" algn="l">
              <a:buFont typeface="Arial" panose="020B0604020202020204" pitchFamily="34" charset="0"/>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单击此处编辑副标题</a:t>
            </a:r>
            <a:endParaRPr lang="en-US" altLang="zh-CN"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800" y="342300"/>
            <a:ext cx="11606400" cy="624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未标题-3"/>
          <p:cNvPicPr>
            <a:picLocks noChangeAspect="1"/>
          </p:cNvPicPr>
          <p:nvPr userDrawn="1">
            <p:custDataLst>
              <p:tags r:id="rId3"/>
            </p:custDataLst>
          </p:nvPr>
        </p:nvPicPr>
        <p:blipFill>
          <a:blip r:embed="rId4"/>
          <a:srcRect/>
          <a:stretch>
            <a:fillRect/>
          </a:stretch>
        </p:blipFill>
        <p:spPr>
          <a:xfrm>
            <a:off x="10415270" y="5081270"/>
            <a:ext cx="1776730" cy="1746885"/>
          </a:xfrm>
          <a:prstGeom prst="rect">
            <a:avLst/>
          </a:prstGeom>
        </p:spPr>
      </p:pic>
      <p:sp>
        <p:nvSpPr>
          <p:cNvPr id="2" name="标题 1"/>
          <p:cNvSpPr>
            <a:spLocks noGrp="1"/>
          </p:cNvSpPr>
          <p:nvPr>
            <p:ph type="title" hasCustomPrompt="1"/>
            <p:custDataLst>
              <p:tags r:id="rId5"/>
            </p:custDataLst>
          </p:nvPr>
        </p:nvSpPr>
        <p:spPr>
          <a:xfrm>
            <a:off x="1281600" y="1249200"/>
            <a:ext cx="9626400" cy="723600"/>
          </a:xfrm>
        </p:spPr>
        <p:txBody>
          <a:bodyPr anchor="ctr"/>
          <a:lstStyle>
            <a:lvl1pPr>
              <a:defRPr sz="3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6"/>
            </p:custDataLst>
          </p:nvPr>
        </p:nvSpPr>
        <p:spPr>
          <a:xfrm>
            <a:off x="1281113" y="2163600"/>
            <a:ext cx="9626600" cy="3445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1905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pic>
        <p:nvPicPr>
          <p:cNvPr id="10" name="图片 9" descr="未标题-4"/>
          <p:cNvPicPr>
            <a:picLocks noChangeAspect="1"/>
          </p:cNvPicPr>
          <p:nvPr userDrawn="1">
            <p:custDataLst>
              <p:tags r:id="rId3"/>
            </p:custDataLst>
          </p:nvPr>
        </p:nvPicPr>
        <p:blipFill>
          <a:blip r:embed="rId4"/>
          <a:srcRect/>
          <a:stretch>
            <a:fillRect/>
          </a:stretch>
        </p:blipFill>
        <p:spPr>
          <a:xfrm>
            <a:off x="-14605" y="5379720"/>
            <a:ext cx="1635760" cy="1448435"/>
          </a:xfrm>
          <a:prstGeom prst="rect">
            <a:avLst/>
          </a:prstGeom>
        </p:spPr>
      </p:pic>
      <p:sp>
        <p:nvSpPr>
          <p:cNvPr id="2" name="标题 1"/>
          <p:cNvSpPr>
            <a:spLocks noGrp="1"/>
          </p:cNvSpPr>
          <p:nvPr>
            <p:ph type="title" hasCustomPrompt="1"/>
            <p:custDataLst>
              <p:tags r:id="rId5"/>
            </p:custDataLst>
          </p:nvPr>
        </p:nvSpPr>
        <p:spPr>
          <a:xfrm>
            <a:off x="583200" y="770400"/>
            <a:ext cx="3960000" cy="882000"/>
          </a:xfrm>
        </p:spPr>
        <p:txBody>
          <a:bodyPr anchor="ctr"/>
          <a:lstStyle>
            <a:lvl1pP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11" name="图片 10" descr="未标题-3"/>
          <p:cNvPicPr>
            <a:picLocks noChangeAspect="1"/>
          </p:cNvPicPr>
          <p:nvPr userDrawn="1">
            <p:custDataLst>
              <p:tags r:id="rId3"/>
            </p:custDataLst>
          </p:nvPr>
        </p:nvPicPr>
        <p:blipFill>
          <a:blip r:embed="rId4"/>
          <a:srcRect/>
          <a:stretch>
            <a:fillRect/>
          </a:stretch>
        </p:blipFill>
        <p:spPr>
          <a:xfrm>
            <a:off x="11050270" y="-113030"/>
            <a:ext cx="1126490" cy="1107440"/>
          </a:xfrm>
          <a:prstGeom prst="rect">
            <a:avLst/>
          </a:prstGeom>
        </p:spPr>
      </p:pic>
      <p:pic>
        <p:nvPicPr>
          <p:cNvPr id="12" name="图片 11" descr="未标题-4"/>
          <p:cNvPicPr>
            <a:picLocks noChangeAspect="1"/>
          </p:cNvPicPr>
          <p:nvPr userDrawn="1">
            <p:custDataLst>
              <p:tags r:id="rId5"/>
            </p:custDataLst>
          </p:nvPr>
        </p:nvPicPr>
        <p:blipFill>
          <a:blip r:embed="rId6"/>
          <a:srcRect/>
          <a:stretch>
            <a:fillRect/>
          </a:stretch>
        </p:blipFill>
        <p:spPr>
          <a:xfrm>
            <a:off x="-29845" y="-38100"/>
            <a:ext cx="1166495" cy="1032510"/>
          </a:xfrm>
          <a:prstGeom prst="rect">
            <a:avLst/>
          </a:prstGeom>
        </p:spPr>
      </p:pic>
      <p:sp>
        <p:nvSpPr>
          <p:cNvPr id="2" name="标题 1"/>
          <p:cNvSpPr>
            <a:spLocks noGrp="1"/>
          </p:cNvSpPr>
          <p:nvPr>
            <p:ph type="title"/>
            <p:custDataLst>
              <p:tags r:id="rId7"/>
            </p:custDataLst>
          </p:nvPr>
        </p:nvSpPr>
        <p:spPr>
          <a:xfrm>
            <a:off x="612000" y="781200"/>
            <a:ext cx="10976400" cy="626400"/>
          </a:xfrm>
        </p:spPr>
        <p:txBody>
          <a:bodyPr anchor="ctr"/>
          <a:lstStyle>
            <a:lvl1pPr algn="ct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2"/>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10" name="图片 9" descr="未标题-3"/>
          <p:cNvPicPr>
            <a:picLocks noChangeAspect="1"/>
          </p:cNvPicPr>
          <p:nvPr userDrawn="1">
            <p:custDataLst>
              <p:tags r:id="rId3"/>
            </p:custDataLst>
          </p:nvPr>
        </p:nvPicPr>
        <p:blipFill>
          <a:blip r:embed="rId4"/>
          <a:srcRect/>
          <a:stretch>
            <a:fillRect/>
          </a:stretch>
        </p:blipFill>
        <p:spPr>
          <a:xfrm>
            <a:off x="11050905" y="-113665"/>
            <a:ext cx="1126490" cy="1107440"/>
          </a:xfrm>
          <a:prstGeom prst="rect">
            <a:avLst/>
          </a:prstGeom>
        </p:spPr>
      </p:pic>
      <p:pic>
        <p:nvPicPr>
          <p:cNvPr id="11" name="图片 10" descr="未标题-4"/>
          <p:cNvPicPr>
            <a:picLocks noChangeAspect="1"/>
          </p:cNvPicPr>
          <p:nvPr userDrawn="1">
            <p:custDataLst>
              <p:tags r:id="rId5"/>
            </p:custDataLst>
          </p:nvPr>
        </p:nvPicPr>
        <p:blipFill>
          <a:blip r:embed="rId6"/>
          <a:srcRect/>
          <a:stretch>
            <a:fillRect/>
          </a:stretch>
        </p:blipFill>
        <p:spPr>
          <a:xfrm>
            <a:off x="-29210" y="-38735"/>
            <a:ext cx="1166495" cy="1032510"/>
          </a:xfrm>
          <a:prstGeom prst="rect">
            <a:avLst/>
          </a:prstGeom>
        </p:spPr>
      </p:pic>
      <p:sp>
        <p:nvSpPr>
          <p:cNvPr id="2" name="标题 1"/>
          <p:cNvSpPr>
            <a:spLocks noGrp="1"/>
          </p:cNvSpPr>
          <p:nvPr>
            <p:ph type="title"/>
            <p:custDataLst>
              <p:tags r:id="rId7"/>
            </p:custDataLst>
          </p:nvPr>
        </p:nvSpPr>
        <p:spPr>
          <a:xfrm>
            <a:off x="604800" y="669600"/>
            <a:ext cx="10976400" cy="565200"/>
          </a:xfrm>
        </p:spPr>
        <p:txBody>
          <a:bodyPr anchor="ctr"/>
          <a:lstStyle>
            <a:lvl1pPr algn="ctr">
              <a:defRPr sz="3200"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604837" y="1695805"/>
            <a:ext cx="10990800" cy="3211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2"/>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12" name="图片 11" descr="未标题-3"/>
          <p:cNvPicPr>
            <a:picLocks noChangeAspect="1"/>
          </p:cNvPicPr>
          <p:nvPr userDrawn="1">
            <p:custDataLst>
              <p:tags r:id="rId3"/>
            </p:custDataLst>
          </p:nvPr>
        </p:nvPicPr>
        <p:blipFill>
          <a:blip r:embed="rId4"/>
          <a:srcRect/>
          <a:stretch>
            <a:fillRect/>
          </a:stretch>
        </p:blipFill>
        <p:spPr>
          <a:xfrm>
            <a:off x="11065510" y="5720715"/>
            <a:ext cx="1126490" cy="1107440"/>
          </a:xfrm>
          <a:prstGeom prst="rect">
            <a:avLst/>
          </a:prstGeom>
        </p:spPr>
      </p:pic>
      <p:pic>
        <p:nvPicPr>
          <p:cNvPr id="14" name="图片 13" descr="未标题-4"/>
          <p:cNvPicPr>
            <a:picLocks noChangeAspect="1"/>
          </p:cNvPicPr>
          <p:nvPr userDrawn="1">
            <p:custDataLst>
              <p:tags r:id="rId5"/>
            </p:custDataLst>
          </p:nvPr>
        </p:nvPicPr>
        <p:blipFill>
          <a:blip r:embed="rId6"/>
          <a:srcRect/>
          <a:stretch>
            <a:fillRect/>
          </a:stretch>
        </p:blipFill>
        <p:spPr>
          <a:xfrm>
            <a:off x="-14605" y="5795645"/>
            <a:ext cx="1166495" cy="1032510"/>
          </a:xfrm>
          <a:prstGeom prst="rect">
            <a:avLst/>
          </a:prstGeom>
        </p:spPr>
      </p:pic>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7827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pic>
        <p:nvPicPr>
          <p:cNvPr id="8" name="图片 7" descr="未标题-3"/>
          <p:cNvPicPr>
            <a:picLocks noChangeAspect="1"/>
          </p:cNvPicPr>
          <p:nvPr userDrawn="1">
            <p:custDataLst>
              <p:tags r:id="rId3"/>
            </p:custDataLst>
          </p:nvPr>
        </p:nvPicPr>
        <p:blipFill>
          <a:blip r:embed="rId4"/>
          <a:srcRect/>
          <a:stretch>
            <a:fillRect/>
          </a:stretch>
        </p:blipFill>
        <p:spPr>
          <a:xfrm>
            <a:off x="10902315" y="90805"/>
            <a:ext cx="1289685" cy="1105535"/>
          </a:xfrm>
          <a:prstGeom prst="rect">
            <a:avLst/>
          </a:prstGeom>
        </p:spPr>
      </p:pic>
      <p:pic>
        <p:nvPicPr>
          <p:cNvPr id="9" name="图片 8" descr="未标题-4"/>
          <p:cNvPicPr>
            <a:picLocks noChangeAspect="1"/>
          </p:cNvPicPr>
          <p:nvPr userDrawn="1">
            <p:custDataLst>
              <p:tags r:id="rId5"/>
            </p:custDataLst>
          </p:nvPr>
        </p:nvPicPr>
        <p:blipFill>
          <a:blip r:embed="rId6"/>
          <a:srcRect/>
          <a:stretch>
            <a:fillRect/>
          </a:stretch>
        </p:blipFill>
        <p:spPr>
          <a:xfrm>
            <a:off x="0" y="5394960"/>
            <a:ext cx="1587500" cy="1405890"/>
          </a:xfrm>
          <a:prstGeom prst="rect">
            <a:avLst/>
          </a:prstGeom>
        </p:spPr>
      </p:pic>
      <p:sp>
        <p:nvSpPr>
          <p:cNvPr id="2" name="标题 1"/>
          <p:cNvSpPr>
            <a:spLocks noGrp="1"/>
          </p:cNvSpPr>
          <p:nvPr>
            <p:ph type="title" hasCustomPrompt="1"/>
            <p:custDataLst>
              <p:tags r:id="rId7"/>
            </p:custDataLst>
          </p:nvPr>
        </p:nvSpPr>
        <p:spPr>
          <a:xfrm>
            <a:off x="1522800" y="1318880"/>
            <a:ext cx="9144000" cy="2386800"/>
          </a:xfrm>
        </p:spPr>
        <p:txBody>
          <a:bodyPr anchor="b"/>
          <a:lstStyle>
            <a:lvl1pPr algn="ctr">
              <a:defRPr sz="60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1522413" y="3862800"/>
            <a:ext cx="9144000" cy="1656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spc="6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u="none" strike="noStrike" kern="1200" cap="none" spc="300" normalizeH="0">
                <a:solidFill>
                  <a:schemeClr val="tx1"/>
                </a:solidFill>
                <a:uFillTx/>
                <a:latin typeface="微软雅黑" panose="020B0503020204020204" charset="-122"/>
                <a:ea typeface="微软雅黑" panose="020B0503020204020204" charset="-122"/>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微软雅黑" panose="020B0503020204020204" charset="-122"/>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a:latin typeface="微软雅黑" panose="020B0503020204020204" charset="-122"/>
                <a:ea typeface="微软雅黑" panose="020B0503020204020204" charset="-122"/>
              </a:defRPr>
            </a:lvl1pPr>
            <a:lvl2pPr>
              <a:defRPr sz="1600">
                <a:latin typeface="微软雅黑" panose="020B0503020204020204" charset="-122"/>
                <a:ea typeface="微软雅黑" panose="020B0503020204020204" charset="-122"/>
              </a:defRPr>
            </a:lvl2pPr>
            <a:lvl3pPr>
              <a:defRPr sz="1600">
                <a:latin typeface="微软雅黑" panose="020B0503020204020204" charset="-122"/>
                <a:ea typeface="微软雅黑" panose="020B0503020204020204" charset="-122"/>
              </a:defRPr>
            </a:lvl3pPr>
            <a:lvl4pPr>
              <a:defRPr sz="1600">
                <a:latin typeface="微软雅黑" panose="020B0503020204020204" charset="-122"/>
                <a:ea typeface="微软雅黑" panose="020B0503020204020204" charset="-122"/>
              </a:defRPr>
            </a:lvl4pPr>
            <a:lvl5pPr>
              <a:defRPr sz="1600">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微软雅黑" panose="020B0503020204020204" charset="-122"/>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内容页_4">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6" name="组合 5"/>
          <p:cNvGrpSpPr/>
          <p:nvPr userDrawn="1"/>
        </p:nvGrpSpPr>
        <p:grpSpPr>
          <a:xfrm rot="5400000" flipH="1">
            <a:off x="8679041" y="3456085"/>
            <a:ext cx="825628" cy="6221203"/>
            <a:chOff x="-167808" y="1020401"/>
            <a:chExt cx="825628" cy="6221203"/>
          </a:xfrm>
        </p:grpSpPr>
        <p:grpSp>
          <p:nvGrpSpPr>
            <p:cNvPr id="8" name="组合 7"/>
            <p:cNvGrpSpPr/>
            <p:nvPr userDrawn="1"/>
          </p:nvGrpSpPr>
          <p:grpSpPr>
            <a:xfrm rot="1740000">
              <a:off x="87304" y="2950503"/>
              <a:ext cx="570516" cy="4291101"/>
              <a:chOff x="3384206" y="2493094"/>
              <a:chExt cx="570516" cy="4291101"/>
            </a:xfrm>
          </p:grpSpPr>
          <p:sp>
            <p:nvSpPr>
              <p:cNvPr id="14" name="矩形 13"/>
              <p:cNvSpPr/>
              <p:nvPr userDrawn="1"/>
            </p:nvSpPr>
            <p:spPr>
              <a:xfrm>
                <a:off x="3384206"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nvSpPr>
            <p:spPr>
              <a:xfrm>
                <a:off x="3384206" y="4675995"/>
                <a:ext cx="570516" cy="2108200"/>
              </a:xfrm>
              <a:prstGeom prst="rect">
                <a:avLst/>
              </a:prstGeom>
              <a:solidFill>
                <a:schemeClr val="accent1"/>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矩形 15"/>
              <p:cNvSpPr/>
              <p:nvPr userDrawn="1"/>
            </p:nvSpPr>
            <p:spPr>
              <a:xfrm>
                <a:off x="3384206" y="2946868"/>
                <a:ext cx="570515" cy="18607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userDrawn="1"/>
            </p:nvSpPr>
            <p:spPr>
              <a:xfrm>
                <a:off x="3396526" y="2679171"/>
                <a:ext cx="545875" cy="258222"/>
              </a:xfrm>
              <a:prstGeom prst="trapezoid">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圆角矩形 17"/>
              <p:cNvSpPr/>
              <p:nvPr userDrawn="1"/>
            </p:nvSpPr>
            <p:spPr>
              <a:xfrm>
                <a:off x="3646538" y="2493094"/>
                <a:ext cx="44732" cy="186077"/>
              </a:xfrm>
              <a:prstGeom prst="roundRect">
                <a:avLst/>
              </a:prstGeom>
              <a:solidFill>
                <a:srgbClr val="0CE697"/>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 name="组合 8"/>
            <p:cNvGrpSpPr/>
            <p:nvPr userDrawn="1"/>
          </p:nvGrpSpPr>
          <p:grpSpPr>
            <a:xfrm rot="1740000">
              <a:off x="-167808" y="1020401"/>
              <a:ext cx="570517" cy="4461480"/>
              <a:chOff x="1782878" y="2322715"/>
              <a:chExt cx="570517" cy="4461480"/>
            </a:xfrm>
          </p:grpSpPr>
          <p:sp>
            <p:nvSpPr>
              <p:cNvPr id="10" name="矩形 9"/>
              <p:cNvSpPr/>
              <p:nvPr/>
            </p:nvSpPr>
            <p:spPr>
              <a:xfrm>
                <a:off x="1782878"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nvSpPr>
            <p:spPr>
              <a:xfrm>
                <a:off x="1782878" y="2322715"/>
                <a:ext cx="570517" cy="729891"/>
              </a:xfrm>
              <a:prstGeom prst="triangle">
                <a:avLst/>
              </a:prstGeom>
              <a:noFill/>
              <a:ln w="123825">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p:nvSpPr>
            <p:spPr>
              <a:xfrm>
                <a:off x="1912021" y="2367390"/>
                <a:ext cx="278623" cy="356456"/>
              </a:xfrm>
              <a:prstGeom prst="triangle">
                <a:avLst/>
              </a:prstGeom>
              <a:solidFill>
                <a:schemeClr val="accent1"/>
              </a:solidFill>
              <a:ln w="1238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979611" y="3139295"/>
                <a:ext cx="177050" cy="3644900"/>
              </a:xfrm>
              <a:prstGeom prst="rect">
                <a:avLst/>
              </a:prstGeom>
              <a:solidFill>
                <a:schemeClr val="accent1"/>
              </a:solidFill>
              <a:ln w="1238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latin typeface="微软雅黑" panose="020B0503020204020204" charset="-122"/>
                <a:ea typeface="微软雅黑" panose="020B0503020204020204" charset="-122"/>
              </a:defRPr>
            </a:lvl1pPr>
            <a:lvl2pPr indent="0" eaLnBrk="1" fontAlgn="auto" latinLnBrk="0" hangingPunct="1">
              <a:defRPr>
                <a:latin typeface="微软雅黑" panose="020B0503020204020204" charset="-122"/>
                <a:ea typeface="微软雅黑" panose="020B0503020204020204" charset="-122"/>
              </a:defRPr>
            </a:lvl2pPr>
            <a:lvl3pPr indent="0" eaLnBrk="1" fontAlgn="auto" latinLnBrk="0" hangingPunct="1">
              <a:defRPr>
                <a:latin typeface="微软雅黑" panose="020B0503020204020204" charset="-122"/>
                <a:ea typeface="微软雅黑" panose="020B0503020204020204" charset="-122"/>
              </a:defRPr>
            </a:lvl3pPr>
            <a:lvl4pPr indent="0" eaLnBrk="1" fontAlgn="auto" latinLnBrk="0" hangingPunct="1">
              <a:defRPr>
                <a:latin typeface="微软雅黑" panose="020B0503020204020204" charset="-122"/>
                <a:ea typeface="微软雅黑" panose="020B0503020204020204" charset="-122"/>
              </a:defRPr>
            </a:lvl4pPr>
            <a:lvl5pPr indent="0" eaLnBrk="1" fontAlgn="auto" latinLnBrk="0" hangingPunct="1">
              <a:defRPr>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1" i="0" u="none" strike="noStrike" kern="1200" cap="none" spc="6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单击此处编辑标题</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800" y="304200"/>
            <a:ext cx="11606400" cy="624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3"/>
            </p:custDataLst>
          </p:nvPr>
        </p:nvSpPr>
        <p:spPr>
          <a:xfrm>
            <a:off x="1281600" y="1249200"/>
            <a:ext cx="9626400" cy="723600"/>
          </a:xfrm>
        </p:spPr>
        <p:txBody>
          <a:bodyPr anchor="ct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4"/>
            </p:custDataLst>
          </p:nvPr>
        </p:nvSpPr>
        <p:spPr>
          <a:xfrm>
            <a:off x="1281113" y="2163600"/>
            <a:ext cx="9626600" cy="3445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2" name="标题 1"/>
          <p:cNvSpPr>
            <a:spLocks noGrp="1"/>
          </p:cNvSpPr>
          <p:nvPr>
            <p:ph type="title" hasCustomPrompt="1"/>
            <p:custDataLst>
              <p:tags r:id="rId3"/>
            </p:custDataLst>
          </p:nvPr>
        </p:nvSpPr>
        <p:spPr>
          <a:xfrm>
            <a:off x="583200" y="770400"/>
            <a:ext cx="3960000" cy="882000"/>
          </a:xfrm>
        </p:spPr>
        <p:txBody>
          <a:bodyPr anchor="ct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586800" y="1764000"/>
            <a:ext cx="3956400" cy="4093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5101200" y="769938"/>
            <a:ext cx="6480000" cy="5087937"/>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612000" y="781200"/>
            <a:ext cx="10976400" cy="626400"/>
          </a:xfrm>
        </p:spPr>
        <p:txBody>
          <a:bodyPr anchor="ct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612000" y="1659600"/>
            <a:ext cx="10975975" cy="828000"/>
          </a:xfrm>
        </p:spPr>
        <p:txBody>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8"/>
            </p:custDataLst>
          </p:nvPr>
        </p:nvSpPr>
        <p:spPr>
          <a:xfrm>
            <a:off x="612775" y="2808000"/>
            <a:ext cx="10965600" cy="34308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604800" y="669600"/>
            <a:ext cx="10976400" cy="565200"/>
          </a:xfrm>
        </p:spPr>
        <p:txBody>
          <a:bodyPr anchor="ct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604837" y="1681200"/>
            <a:ext cx="10990800" cy="3211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8"/>
            </p:custDataLst>
          </p:nvPr>
        </p:nvSpPr>
        <p:spPr>
          <a:xfrm>
            <a:off x="594000" y="5180400"/>
            <a:ext cx="11001600" cy="10116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内容页_1">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8" name="组合 7"/>
          <p:cNvGrpSpPr/>
          <p:nvPr userDrawn="1"/>
        </p:nvGrpSpPr>
        <p:grpSpPr>
          <a:xfrm>
            <a:off x="-14965" y="6464300"/>
            <a:ext cx="5393266" cy="393700"/>
            <a:chOff x="3890503" y="3151873"/>
            <a:chExt cx="5393266" cy="393700"/>
          </a:xfrm>
        </p:grpSpPr>
        <p:cxnSp>
          <p:nvCxnSpPr>
            <p:cNvPr id="9" name="直接连接符 8"/>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3" name="组合 42"/>
          <p:cNvGrpSpPr/>
          <p:nvPr userDrawn="1"/>
        </p:nvGrpSpPr>
        <p:grpSpPr>
          <a:xfrm>
            <a:off x="5006352" y="6464300"/>
            <a:ext cx="5393266" cy="393700"/>
            <a:chOff x="3890503" y="3151873"/>
            <a:chExt cx="5393266" cy="393700"/>
          </a:xfrm>
        </p:grpSpPr>
        <p:cxnSp>
          <p:nvCxnSpPr>
            <p:cNvPr id="44" name="直接连接符 43"/>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78" name="直接连接符 77"/>
          <p:cNvCxnSpPr/>
          <p:nvPr userDrawn="1"/>
        </p:nvCxnSpPr>
        <p:spPr>
          <a:xfrm>
            <a:off x="9841693" y="664210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userDrawn="1"/>
        </p:nvCxnSpPr>
        <p:spPr>
          <a:xfrm>
            <a:off x="10027668"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userDrawn="1"/>
        </p:nvCxnSpPr>
        <p:spPr>
          <a:xfrm>
            <a:off x="1021364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userDrawn="1"/>
        </p:nvCxnSpPr>
        <p:spPr>
          <a:xfrm>
            <a:off x="10399617"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userDrawn="1"/>
        </p:nvCxnSpPr>
        <p:spPr>
          <a:xfrm>
            <a:off x="1058559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userDrawn="1"/>
        </p:nvCxnSpPr>
        <p:spPr>
          <a:xfrm>
            <a:off x="10771566"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userDrawn="1"/>
        </p:nvCxnSpPr>
        <p:spPr>
          <a:xfrm>
            <a:off x="1095754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userDrawn="1"/>
        </p:nvCxnSpPr>
        <p:spPr>
          <a:xfrm>
            <a:off x="11143516"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userDrawn="1"/>
        </p:nvCxnSpPr>
        <p:spPr>
          <a:xfrm>
            <a:off x="1132949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7" name="直接连接符 86"/>
          <p:cNvCxnSpPr/>
          <p:nvPr userDrawn="1"/>
        </p:nvCxnSpPr>
        <p:spPr>
          <a:xfrm>
            <a:off x="1151546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8" name="直接连接符 87"/>
          <p:cNvCxnSpPr/>
          <p:nvPr userDrawn="1"/>
        </p:nvCxnSpPr>
        <p:spPr>
          <a:xfrm>
            <a:off x="11701440"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userDrawn="1"/>
        </p:nvCxnSpPr>
        <p:spPr>
          <a:xfrm>
            <a:off x="1188741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userDrawn="1"/>
        </p:nvCxnSpPr>
        <p:spPr>
          <a:xfrm>
            <a:off x="12073389"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userDrawn="1"/>
        </p:nvCxnSpPr>
        <p:spPr>
          <a:xfrm>
            <a:off x="11701440"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579600" y="237600"/>
            <a:ext cx="11037600" cy="441964"/>
          </a:xfrm>
        </p:spPr>
        <p:txBody>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9"/>
            </p:custDataLst>
          </p:nvPr>
        </p:nvSpPr>
        <p:spPr>
          <a:xfrm>
            <a:off x="572400" y="4816800"/>
            <a:ext cx="53424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hasCustomPrompt="1"/>
            <p:custDataLst>
              <p:tags r:id="rId3"/>
            </p:custDataLst>
          </p:nvPr>
        </p:nvSpPr>
        <p:spPr>
          <a:xfrm>
            <a:off x="1522800" y="1339200"/>
            <a:ext cx="9144000" cy="2386800"/>
          </a:xfrm>
        </p:spPr>
        <p:txBody>
          <a:bodyPr anchor="b"/>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1522413" y="3862800"/>
            <a:ext cx="9144000" cy="1656000"/>
          </a:xfrm>
        </p:spPr>
        <p:txBody>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a:xfrm>
            <a:off x="609600" y="6356351"/>
            <a:ext cx="2844800" cy="365125"/>
          </a:xfrm>
          <a:prstGeom prst="rect">
            <a:avLst/>
          </a:prstGeom>
        </p:spPr>
        <p:txBody>
          <a:bodyPr/>
          <a:lstStyle/>
          <a:p>
            <a:fld id="{7E395D60-13C1-40C0-9F30-1FBAC109C1AD}" type="datetimeFigureOut">
              <a:rPr lang="zh-CN" altLang="en-US" smtClean="0"/>
            </a:fld>
            <a:endParaRPr lang="zh-CN" altLang="en-US"/>
          </a:p>
        </p:txBody>
      </p:sp>
      <p:sp>
        <p:nvSpPr>
          <p:cNvPr id="4" name="页脚占位符 3"/>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737600" y="6356351"/>
            <a:ext cx="2844800" cy="365125"/>
          </a:xfrm>
          <a:prstGeom prst="rect">
            <a:avLst/>
          </a:prstGeom>
        </p:spPr>
        <p:txBody>
          <a:bodyPr/>
          <a:lstStyle/>
          <a:p>
            <a:fld id="{844BC077-A4F7-4166-88AA-6A9BF0BD76CB}" type="slidenum">
              <a:rPr lang="zh-CN" altLang="en-US" smtClean="0"/>
            </a:fld>
            <a:endParaRPr lang="zh-CN" altLang="en-US"/>
          </a:p>
        </p:txBody>
      </p:sp>
    </p:spTree>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pic>
        <p:nvPicPr>
          <p:cNvPr id="8" name="图片 7" descr="C:\Users\Administrator.USER-20190207SV\Desktop\城市规划\oriental-pearl-tower-photo-683419.jpgoriental-pearl-tower-photo-683419"/>
          <p:cNvPicPr>
            <a:picLocks noChangeAspect="1"/>
          </p:cNvPicPr>
          <p:nvPr userDrawn="1">
            <p:custDataLst>
              <p:tags r:id="rId2"/>
            </p:custDataLst>
          </p:nvPr>
        </p:nvPicPr>
        <p:blipFill>
          <a:blip r:embed="rId3"/>
          <a:srcRect/>
          <a:stretch>
            <a:fillRect/>
          </a:stretch>
        </p:blipFill>
        <p:spPr>
          <a:xfrm flipH="1">
            <a:off x="0" y="-19050"/>
            <a:ext cx="12219305" cy="6876415"/>
          </a:xfrm>
          <a:prstGeom prst="rect">
            <a:avLst/>
          </a:prstGeom>
        </p:spPr>
      </p:pic>
      <p:sp>
        <p:nvSpPr>
          <p:cNvPr id="9" name="矩形 8"/>
          <p:cNvSpPr/>
          <p:nvPr userDrawn="1">
            <p:custDataLst>
              <p:tags r:id="rId4"/>
            </p:custDataLst>
          </p:nvPr>
        </p:nvSpPr>
        <p:spPr>
          <a:xfrm>
            <a:off x="5457190" y="-18415"/>
            <a:ext cx="6762115" cy="6876415"/>
          </a:xfrm>
          <a:prstGeom prst="rect">
            <a:avLst/>
          </a:prstGeom>
          <a:solidFill>
            <a:schemeClr val="accent1">
              <a:lumMod val="5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5"/>
            </p:custDataLst>
          </p:nvPr>
        </p:nvSpPr>
        <p:spPr>
          <a:xfrm>
            <a:off x="5602605" y="1633855"/>
            <a:ext cx="6610985" cy="3381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L 形 10"/>
          <p:cNvSpPr/>
          <p:nvPr userDrawn="1">
            <p:custDataLst>
              <p:tags r:id="rId6"/>
            </p:custDataLst>
          </p:nvPr>
        </p:nvSpPr>
        <p:spPr>
          <a:xfrm flipH="1">
            <a:off x="-1" y="1621790"/>
            <a:ext cx="5618203" cy="5238750"/>
          </a:xfrm>
          <a:prstGeom prst="corner">
            <a:avLst>
              <a:gd name="adj1" fmla="val 3745"/>
              <a:gd name="adj2" fmla="val 3018"/>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7"/>
            </p:custDataLst>
          </p:nvPr>
        </p:nvSpPr>
        <p:spPr>
          <a:xfrm>
            <a:off x="5453697" y="1473835"/>
            <a:ext cx="6762115" cy="16002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6235065" y="2033905"/>
            <a:ext cx="5445760" cy="1691640"/>
          </a:xfrm>
        </p:spPr>
        <p:txBody>
          <a:bodyPr lIns="91440" tIns="45720" rIns="91440" bIns="0" anchor="b" anchorCtr="0">
            <a:normAutofit/>
          </a:bodyPr>
          <a:lstStyle>
            <a:lvl1pPr algn="r">
              <a:defRPr sz="6000" b="0" spc="600" baseline="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3" name="副标题 2"/>
          <p:cNvSpPr>
            <a:spLocks noGrp="1"/>
          </p:cNvSpPr>
          <p:nvPr>
            <p:ph type="subTitle" idx="1" hasCustomPrompt="1"/>
            <p:custDataLst>
              <p:tags r:id="rId9"/>
            </p:custDataLst>
          </p:nvPr>
        </p:nvSpPr>
        <p:spPr>
          <a:xfrm>
            <a:off x="6235065" y="3782695"/>
            <a:ext cx="5445760" cy="959237"/>
          </a:xfrm>
        </p:spPr>
        <p:txBody>
          <a:bodyPr lIns="91440" tIns="45720" rIns="91440" bIns="45720">
            <a:normAutofit/>
          </a:bodyPr>
          <a:lstStyle>
            <a:lvl1pPr marL="0" indent="0" algn="r" eaLnBrk="1" fontAlgn="auto" latinLnBrk="0" hangingPunct="1">
              <a:lnSpc>
                <a:spcPct val="100000"/>
              </a:lnSpc>
              <a:buFont typeface="Arial" panose="020B0604020202020204" pitchFamily="34" charset="0"/>
              <a:buNone/>
              <a:defRPr sz="2400" u="none" strike="noStrike" kern="1200" cap="none" spc="200" normalizeH="0" baseline="0">
                <a:solidFill>
                  <a:schemeClr val="bg1"/>
                </a:solidFill>
                <a:uFillTx/>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en-US" altLang="zh-CN" dirty="0"/>
          </a:p>
          <a:p>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9" name="矩形 8"/>
          <p:cNvSpPr/>
          <p:nvPr userDrawn="1">
            <p:custDataLst>
              <p:tags r:id="rId2"/>
            </p:custDataLst>
          </p:nvPr>
        </p:nvSpPr>
        <p:spPr>
          <a:xfrm>
            <a:off x="1447800" y="2761615"/>
            <a:ext cx="9801225" cy="22098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a:p>
        </p:txBody>
      </p:sp>
      <p:sp>
        <p:nvSpPr>
          <p:cNvPr id="11" name="矩形 10"/>
          <p:cNvSpPr/>
          <p:nvPr userDrawn="1">
            <p:custDataLst>
              <p:tags r:id="rId3"/>
            </p:custDataLst>
          </p:nvPr>
        </p:nvSpPr>
        <p:spPr>
          <a:xfrm>
            <a:off x="-25400" y="1230630"/>
            <a:ext cx="10325100" cy="1524635"/>
          </a:xfrm>
          <a:prstGeom prst="rect">
            <a:avLst/>
          </a:prstGeom>
          <a:solidFill>
            <a:schemeClr val="accent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userDrawn="1">
            <p:custDataLst>
              <p:tags r:id="rId4"/>
            </p:custDataLst>
          </p:nvPr>
        </p:nvSpPr>
        <p:spPr>
          <a:xfrm>
            <a:off x="1981200" y="2009140"/>
            <a:ext cx="2458085" cy="2458085"/>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zh-CN" altLang="en-US"/>
          </a:p>
        </p:txBody>
      </p:sp>
      <p:pic>
        <p:nvPicPr>
          <p:cNvPr id="13" name="图片 12" descr="未标题-3"/>
          <p:cNvPicPr>
            <a:picLocks noChangeAspect="1"/>
          </p:cNvPicPr>
          <p:nvPr userDrawn="1">
            <p:custDataLst>
              <p:tags r:id="rId5"/>
            </p:custDataLst>
          </p:nvPr>
        </p:nvPicPr>
        <p:blipFill>
          <a:blip r:embed="rId6"/>
          <a:srcRect/>
          <a:stretch>
            <a:fillRect/>
          </a:stretch>
        </p:blipFill>
        <p:spPr>
          <a:xfrm>
            <a:off x="11065510" y="5720715"/>
            <a:ext cx="1126490" cy="1107440"/>
          </a:xfrm>
          <a:prstGeom prst="rect">
            <a:avLst/>
          </a:prstGeom>
        </p:spPr>
      </p:pic>
      <p:pic>
        <p:nvPicPr>
          <p:cNvPr id="14" name="图片 13" descr="未标题-4"/>
          <p:cNvPicPr>
            <a:picLocks noChangeAspect="1"/>
          </p:cNvPicPr>
          <p:nvPr userDrawn="1">
            <p:custDataLst>
              <p:tags r:id="rId7"/>
            </p:custDataLst>
          </p:nvPr>
        </p:nvPicPr>
        <p:blipFill>
          <a:blip r:embed="rId8"/>
          <a:srcRect/>
          <a:stretch>
            <a:fillRect/>
          </a:stretch>
        </p:blipFill>
        <p:spPr>
          <a:xfrm>
            <a:off x="-25400" y="5795645"/>
            <a:ext cx="1166495" cy="1032510"/>
          </a:xfrm>
          <a:prstGeom prst="rect">
            <a:avLst/>
          </a:prstGeom>
        </p:spPr>
      </p:pic>
      <p:sp>
        <p:nvSpPr>
          <p:cNvPr id="2" name="标题 1"/>
          <p:cNvSpPr>
            <a:spLocks noGrp="1"/>
          </p:cNvSpPr>
          <p:nvPr>
            <p:ph type="title" hasCustomPrompt="1"/>
            <p:custDataLst>
              <p:tags r:id="rId9"/>
            </p:custDataLst>
          </p:nvPr>
        </p:nvSpPr>
        <p:spPr>
          <a:xfrm>
            <a:off x="4872355" y="3061970"/>
            <a:ext cx="5871845" cy="1405255"/>
          </a:xfrm>
        </p:spPr>
        <p:txBody>
          <a:bodyPr lIns="91440" tIns="45720" rIns="91440" bIns="45720" anchor="ctr" anchorCtr="0">
            <a:normAutofit/>
          </a:bodyPr>
          <a:lstStyle>
            <a:lvl1pPr>
              <a:defRPr sz="4800" u="none" strike="noStrike" kern="1200" cap="none" spc="300" normalizeH="0" baseline="0">
                <a:solidFill>
                  <a:schemeClr val="tx1"/>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4" name="日期占位符 3"/>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p>
            <a:endParaRPr lang="zh-CN" altLang="en-US"/>
          </a:p>
        </p:txBody>
      </p:sp>
      <p:sp>
        <p:nvSpPr>
          <p:cNvPr id="6" name="灯片编号占位符 5"/>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a:latin typeface="微软雅黑" panose="020B0503020204020204" charset="-122"/>
                <a:ea typeface="微软雅黑" panose="020B0503020204020204" charset="-122"/>
              </a:defRPr>
            </a:lvl1pPr>
            <a:lvl2pPr>
              <a:defRPr sz="1600">
                <a:latin typeface="微软雅黑" panose="020B0503020204020204" charset="-122"/>
                <a:ea typeface="微软雅黑" panose="020B0503020204020204" charset="-122"/>
              </a:defRPr>
            </a:lvl2pPr>
            <a:lvl3pPr>
              <a:defRPr sz="1600">
                <a:latin typeface="微软雅黑" panose="020B0503020204020204" charset="-122"/>
                <a:ea typeface="微软雅黑" panose="020B0503020204020204" charset="-122"/>
              </a:defRPr>
            </a:lvl3pPr>
            <a:lvl4pPr>
              <a:defRPr sz="1600">
                <a:latin typeface="微软雅黑" panose="020B0503020204020204" charset="-122"/>
                <a:ea typeface="微软雅黑" panose="020B0503020204020204" charset="-122"/>
              </a:defRPr>
            </a:lvl4pPr>
            <a:lvl5pPr>
              <a:defRPr sz="1600">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pn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slideLayout" Target="../slideLayouts/slideLayout13.xml"/><Relationship Id="rId7" Type="http://schemas.openxmlformats.org/officeDocument/2006/relationships/slideLayout" Target="../slideLayouts/slideLayout12.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3" Type="http://schemas.openxmlformats.org/officeDocument/2006/relationships/slideLayout" Target="../slideLayouts/slideLayout8.xml"/><Relationship Id="rId26" Type="http://schemas.openxmlformats.org/officeDocument/2006/relationships/theme" Target="../theme/theme2.xml"/><Relationship Id="rId25" Type="http://schemas.openxmlformats.org/officeDocument/2006/relationships/image" Target="../media/image1.png"/><Relationship Id="rId24" Type="http://schemas.openxmlformats.org/officeDocument/2006/relationships/tags" Target="../tags/tag132.xml"/><Relationship Id="rId23" Type="http://schemas.openxmlformats.org/officeDocument/2006/relationships/tags" Target="../tags/tag131.xml"/><Relationship Id="rId22" Type="http://schemas.openxmlformats.org/officeDocument/2006/relationships/tags" Target="../tags/tag130.xml"/><Relationship Id="rId21" Type="http://schemas.openxmlformats.org/officeDocument/2006/relationships/tags" Target="../tags/tag129.xml"/><Relationship Id="rId20" Type="http://schemas.openxmlformats.org/officeDocument/2006/relationships/tags" Target="../tags/tag128.xml"/><Relationship Id="rId2" Type="http://schemas.openxmlformats.org/officeDocument/2006/relationships/slideLayout" Target="../slideLayouts/slideLayout7.xml"/><Relationship Id="rId19" Type="http://schemas.openxmlformats.org/officeDocument/2006/relationships/tags" Target="../tags/tag127.xml"/><Relationship Id="rId18" Type="http://schemas.openxmlformats.org/officeDocument/2006/relationships/slideLayout" Target="../slideLayouts/slideLayout23.xml"/><Relationship Id="rId17" Type="http://schemas.openxmlformats.org/officeDocument/2006/relationships/slideLayout" Target="../slideLayouts/slideLayout22.xml"/><Relationship Id="rId16" Type="http://schemas.openxmlformats.org/officeDocument/2006/relationships/slideLayout" Target="../slideLayouts/slideLayout21.xml"/><Relationship Id="rId15" Type="http://schemas.openxmlformats.org/officeDocument/2006/relationships/slideLayout" Target="../slideLayouts/slideLayout20.xml"/><Relationship Id="rId14" Type="http://schemas.openxmlformats.org/officeDocument/2006/relationships/slideLayout" Target="../slideLayouts/slideLayout19.xml"/><Relationship Id="rId13" Type="http://schemas.openxmlformats.org/officeDocument/2006/relationships/slideLayout" Target="../slideLayouts/slideLayout18.xml"/><Relationship Id="rId12" Type="http://schemas.openxmlformats.org/officeDocument/2006/relationships/slideLayout" Target="../slideLayouts/slideLayout17.xml"/><Relationship Id="rId11" Type="http://schemas.openxmlformats.org/officeDocument/2006/relationships/slideLayout" Target="../slideLayouts/slideLayout16.xml"/><Relationship Id="rId10" Type="http://schemas.openxmlformats.org/officeDocument/2006/relationships/slideLayout" Target="../slideLayouts/slideLayout15.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2.xml"/><Relationship Id="rId8" Type="http://schemas.openxmlformats.org/officeDocument/2006/relationships/slideLayout" Target="../slideLayouts/slideLayout31.xml"/><Relationship Id="rId7" Type="http://schemas.openxmlformats.org/officeDocument/2006/relationships/slideLayout" Target="../slideLayouts/slideLayout30.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3" Type="http://schemas.openxmlformats.org/officeDocument/2006/relationships/slideLayout" Target="../slideLayouts/slideLayout26.xml"/><Relationship Id="rId27" Type="http://schemas.openxmlformats.org/officeDocument/2006/relationships/theme" Target="../theme/theme3.xml"/><Relationship Id="rId26" Type="http://schemas.openxmlformats.org/officeDocument/2006/relationships/image" Target="../media/image1.png"/><Relationship Id="rId25" Type="http://schemas.openxmlformats.org/officeDocument/2006/relationships/tags" Target="../tags/tag240.xml"/><Relationship Id="rId24" Type="http://schemas.openxmlformats.org/officeDocument/2006/relationships/tags" Target="../tags/tag239.xml"/><Relationship Id="rId23" Type="http://schemas.openxmlformats.org/officeDocument/2006/relationships/tags" Target="../tags/tag238.xml"/><Relationship Id="rId22" Type="http://schemas.openxmlformats.org/officeDocument/2006/relationships/tags" Target="../tags/tag237.xml"/><Relationship Id="rId21" Type="http://schemas.openxmlformats.org/officeDocument/2006/relationships/tags" Target="../tags/tag236.xml"/><Relationship Id="rId20" Type="http://schemas.openxmlformats.org/officeDocument/2006/relationships/tags" Target="../tags/tag235.xml"/><Relationship Id="rId2" Type="http://schemas.openxmlformats.org/officeDocument/2006/relationships/slideLayout" Target="../slideLayouts/slideLayout25.xml"/><Relationship Id="rId19" Type="http://schemas.openxmlformats.org/officeDocument/2006/relationships/tags" Target="../tags/tag234.xml"/><Relationship Id="rId18" Type="http://schemas.openxmlformats.org/officeDocument/2006/relationships/slideLayout" Target="../slideLayouts/slideLayout41.xml"/><Relationship Id="rId17" Type="http://schemas.openxmlformats.org/officeDocument/2006/relationships/slideLayout" Target="../slideLayouts/slideLayout40.xml"/><Relationship Id="rId16" Type="http://schemas.openxmlformats.org/officeDocument/2006/relationships/slideLayout" Target="../slideLayouts/slideLayout39.xml"/><Relationship Id="rId15" Type="http://schemas.openxmlformats.org/officeDocument/2006/relationships/slideLayout" Target="../slideLayouts/slideLayout38.xml"/><Relationship Id="rId14" Type="http://schemas.openxmlformats.org/officeDocument/2006/relationships/slideLayout" Target="../slideLayouts/slideLayout37.xml"/><Relationship Id="rId13" Type="http://schemas.openxmlformats.org/officeDocument/2006/relationships/slideLayout" Target="../slideLayouts/slideLayout36.xml"/><Relationship Id="rId12" Type="http://schemas.openxmlformats.org/officeDocument/2006/relationships/slideLayout" Target="../slideLayouts/slideLayout35.xml"/><Relationship Id="rId11" Type="http://schemas.openxmlformats.org/officeDocument/2006/relationships/slideLayout" Target="../slideLayouts/slideLayout34.xml"/><Relationship Id="rId10" Type="http://schemas.openxmlformats.org/officeDocument/2006/relationships/slideLayout" Target="../slideLayouts/slideLayout33.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6"/>
          <a:stretch>
            <a:fillRect/>
          </a:stretch>
        </p:blipFill>
        <p:spPr>
          <a:xfrm>
            <a:off x="7186295" y="67945"/>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91440" tIns="45720" rIns="91440" bIns="4572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25"/>
          <a:stretch>
            <a:fillRect/>
          </a:stretch>
        </p:blipFill>
        <p:spPr>
          <a:xfrm>
            <a:off x="7186295" y="67945"/>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wrap="square" lIns="101600" tIns="38100" rIns="76200" bIns="3810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wrap="square"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sp>
        <p:nvSpPr>
          <p:cNvPr id="8" name="KSO_TEMPLATE" hidden="1"/>
          <p:cNvSpPr/>
          <p:nvPr userDrawn="1">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12" name="图片 11" descr="水印"/>
          <p:cNvPicPr>
            <a:picLocks noChangeAspect="1"/>
          </p:cNvPicPr>
          <p:nvPr userDrawn="1"/>
        </p:nvPicPr>
        <p:blipFill>
          <a:blip r:embed="rId26"/>
          <a:stretch>
            <a:fillRect/>
          </a:stretch>
        </p:blipFill>
        <p:spPr>
          <a:xfrm>
            <a:off x="7186295" y="67945"/>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微软雅黑" panose="020B0503020204020204" charset="-122"/>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30.xml"/><Relationship Id="rId1" Type="http://schemas.openxmlformats.org/officeDocument/2006/relationships/image" Target="../media/image10.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8.xml"/><Relationship Id="rId3" Type="http://schemas.openxmlformats.org/officeDocument/2006/relationships/tags" Target="../tags/tag263.xml"/><Relationship Id="rId2" Type="http://schemas.openxmlformats.org/officeDocument/2006/relationships/tags" Target="../tags/tag262.xml"/><Relationship Id="rId1" Type="http://schemas.openxmlformats.org/officeDocument/2006/relationships/tags" Target="../tags/tag261.xml"/></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2.xml"/><Relationship Id="rId2" Type="http://schemas.openxmlformats.org/officeDocument/2006/relationships/themeOverride" Target="../theme/themeOverride4.xml"/><Relationship Id="rId1" Type="http://schemas.openxmlformats.org/officeDocument/2006/relationships/tags" Target="../tags/tag264.xml"/></Relationships>
</file>

<file path=ppt/slides/_rels/slide14.xml.rels><?xml version="1.0" encoding="UTF-8" standalone="yes"?>
<Relationships xmlns="http://schemas.openxmlformats.org/package/2006/relationships"><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hemeOverride" Target="../theme/themeOverride5.xml"/><Relationship Id="rId3" Type="http://schemas.openxmlformats.org/officeDocument/2006/relationships/tags" Target="../tags/tag267.xml"/><Relationship Id="rId2" Type="http://schemas.openxmlformats.org/officeDocument/2006/relationships/tags" Target="../tags/tag266.xml"/><Relationship Id="rId1" Type="http://schemas.openxmlformats.org/officeDocument/2006/relationships/tags" Target="../tags/tag265.xml"/></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slideLayout" Target="../slideLayouts/slideLayout2.xml"/><Relationship Id="rId3" Type="http://schemas.openxmlformats.org/officeDocument/2006/relationships/tags" Target="../tags/tag270.xml"/><Relationship Id="rId2" Type="http://schemas.openxmlformats.org/officeDocument/2006/relationships/tags" Target="../tags/tag269.xml"/><Relationship Id="rId1" Type="http://schemas.openxmlformats.org/officeDocument/2006/relationships/tags" Target="../tags/tag268.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71.xml"/></Relationships>
</file>

<file path=ppt/slides/_rels/slide17.xml.rels><?xml version="1.0" encoding="UTF-8" standalone="yes"?>
<Relationships xmlns="http://schemas.openxmlformats.org/package/2006/relationships"><Relationship Id="rId5" Type="http://schemas.openxmlformats.org/officeDocument/2006/relationships/notesSlide" Target="../notesSlides/notesSlide12.xml"/><Relationship Id="rId4" Type="http://schemas.openxmlformats.org/officeDocument/2006/relationships/slideLayout" Target="../slideLayouts/slideLayout8.xml"/><Relationship Id="rId3" Type="http://schemas.openxmlformats.org/officeDocument/2006/relationships/tags" Target="../tags/tag274.xml"/><Relationship Id="rId2" Type="http://schemas.openxmlformats.org/officeDocument/2006/relationships/tags" Target="../tags/tag273.xml"/><Relationship Id="rId1" Type="http://schemas.openxmlformats.org/officeDocument/2006/relationships/tags" Target="../tags/tag27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9.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8.xml"/><Relationship Id="rId3" Type="http://schemas.openxmlformats.org/officeDocument/2006/relationships/tags" Target="../tags/tag277.xml"/><Relationship Id="rId2" Type="http://schemas.openxmlformats.org/officeDocument/2006/relationships/tags" Target="../tags/tag276.xml"/><Relationship Id="rId1" Type="http://schemas.openxmlformats.org/officeDocument/2006/relationships/tags" Target="../tags/tag275.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30.xml"/><Relationship Id="rId5" Type="http://schemas.openxmlformats.org/officeDocument/2006/relationships/tags" Target="../tags/tag244.xml"/><Relationship Id="rId4" Type="http://schemas.openxmlformats.org/officeDocument/2006/relationships/image" Target="../media/image11.jpeg"/><Relationship Id="rId3" Type="http://schemas.openxmlformats.org/officeDocument/2006/relationships/tags" Target="../tags/tag243.xml"/><Relationship Id="rId2" Type="http://schemas.openxmlformats.org/officeDocument/2006/relationships/tags" Target="../tags/tag242.xml"/><Relationship Id="rId1" Type="http://schemas.openxmlformats.org/officeDocument/2006/relationships/tags" Target="../tags/tag24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5" Type="http://schemas.openxmlformats.org/officeDocument/2006/relationships/notesSlide" Target="../notesSlides/notesSlide17.xml"/><Relationship Id="rId4" Type="http://schemas.openxmlformats.org/officeDocument/2006/relationships/slideLayout" Target="../slideLayouts/slideLayout8.xml"/><Relationship Id="rId3" Type="http://schemas.openxmlformats.org/officeDocument/2006/relationships/tags" Target="../tags/tag280.xml"/><Relationship Id="rId2" Type="http://schemas.openxmlformats.org/officeDocument/2006/relationships/tags" Target="../tags/tag279.xml"/><Relationship Id="rId1" Type="http://schemas.openxmlformats.org/officeDocument/2006/relationships/tags" Target="../tags/tag278.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8.xml"/><Relationship Id="rId3" Type="http://schemas.openxmlformats.org/officeDocument/2006/relationships/tags" Target="../tags/tag247.xml"/><Relationship Id="rId2" Type="http://schemas.openxmlformats.org/officeDocument/2006/relationships/tags" Target="../tags/tag246.xml"/><Relationship Id="rId1" Type="http://schemas.openxmlformats.org/officeDocument/2006/relationships/tags" Target="../tags/tag245.xml"/></Relationships>
</file>

<file path=ppt/slides/_rels/slide30.xml.rels><?xml version="1.0" encoding="UTF-8" standalone="yes"?>
<Relationships xmlns="http://schemas.openxmlformats.org/package/2006/relationships"><Relationship Id="rId5" Type="http://schemas.openxmlformats.org/officeDocument/2006/relationships/notesSlide" Target="../notesSlides/notesSlide21.xml"/><Relationship Id="rId4" Type="http://schemas.openxmlformats.org/officeDocument/2006/relationships/slideLayout" Target="../slideLayouts/slideLayout8.xml"/><Relationship Id="rId3" Type="http://schemas.openxmlformats.org/officeDocument/2006/relationships/tags" Target="../tags/tag283.xml"/><Relationship Id="rId2" Type="http://schemas.openxmlformats.org/officeDocument/2006/relationships/tags" Target="../tags/tag282.xml"/><Relationship Id="rId1" Type="http://schemas.openxmlformats.org/officeDocument/2006/relationships/tags" Target="../tags/tag28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4.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5" Type="http://schemas.openxmlformats.org/officeDocument/2006/relationships/notesSlide" Target="../notesSlides/notesSlide23.xml"/><Relationship Id="rId4" Type="http://schemas.openxmlformats.org/officeDocument/2006/relationships/slideLayout" Target="../slideLayouts/slideLayout8.xml"/><Relationship Id="rId3" Type="http://schemas.openxmlformats.org/officeDocument/2006/relationships/tags" Target="../tags/tag287.xml"/><Relationship Id="rId2" Type="http://schemas.openxmlformats.org/officeDocument/2006/relationships/tags" Target="../tags/tag286.xml"/><Relationship Id="rId1" Type="http://schemas.openxmlformats.org/officeDocument/2006/relationships/tags" Target="../tags/tag285.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8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8.xml"/></Relationships>
</file>

<file path=ppt/slides/_rels/slide5.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8.xml"/><Relationship Id="rId3" Type="http://schemas.openxmlformats.org/officeDocument/2006/relationships/tags" Target="../tags/tag251.xml"/><Relationship Id="rId2" Type="http://schemas.openxmlformats.org/officeDocument/2006/relationships/tags" Target="../tags/tag250.xml"/><Relationship Id="rId1" Type="http://schemas.openxmlformats.org/officeDocument/2006/relationships/tags" Target="../tags/tag249.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2.xml"/></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12.xml"/><Relationship Id="rId6" Type="http://schemas.openxmlformats.org/officeDocument/2006/relationships/tags" Target="../tags/tag257.xml"/><Relationship Id="rId5" Type="http://schemas.openxmlformats.org/officeDocument/2006/relationships/tags" Target="../tags/tag256.xml"/><Relationship Id="rId4" Type="http://schemas.openxmlformats.org/officeDocument/2006/relationships/tags" Target="../tags/tag255.xml"/><Relationship Id="rId3" Type="http://schemas.openxmlformats.org/officeDocument/2006/relationships/image" Target="../media/image12.jpeg"/><Relationship Id="rId2" Type="http://schemas.openxmlformats.org/officeDocument/2006/relationships/tags" Target="../tags/tag254.xml"/><Relationship Id="rId1" Type="http://schemas.openxmlformats.org/officeDocument/2006/relationships/tags" Target="../tags/tag253.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8.xml"/><Relationship Id="rId3" Type="http://schemas.openxmlformats.org/officeDocument/2006/relationships/tags" Target="../tags/tag260.xml"/><Relationship Id="rId2" Type="http://schemas.openxmlformats.org/officeDocument/2006/relationships/tags" Target="../tags/tag259.xml"/><Relationship Id="rId1" Type="http://schemas.openxmlformats.org/officeDocument/2006/relationships/tags" Target="../tags/tag25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478790" y="324485"/>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478790" y="1169670"/>
            <a:ext cx="11234420" cy="488823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just" fontAlgn="auto">
              <a:lnSpc>
                <a:spcPct val="150000"/>
              </a:lnSpc>
            </a:pPr>
            <a:r>
              <a:rPr lang="zh-CN" altLang="en-US" sz="3200">
                <a:solidFill>
                  <a:schemeClr val="tx1"/>
                </a:solidFill>
                <a:latin typeface="Calibri" panose="020F0502020204030204" charset="0"/>
                <a:cs typeface="Calibri" panose="020F0502020204030204" charset="0"/>
              </a:rPr>
              <a:t>2. The city </a:t>
            </a:r>
            <a:r>
              <a:rPr lang="en-US" altLang="zh-CN" sz="3200">
                <a:solidFill>
                  <a:schemeClr val="tx1"/>
                </a:solidFill>
                <a:latin typeface="Calibri" panose="020F0502020204030204" charset="0"/>
                <a:cs typeface="Calibri" panose="020F0502020204030204" charset="0"/>
              </a:rPr>
              <a:t>‘</a:t>
            </a:r>
            <a:r>
              <a:rPr lang="zh-CN" altLang="en-US" sz="3200">
                <a:solidFill>
                  <a:schemeClr val="tx1"/>
                </a:solidFill>
                <a:latin typeface="Calibri" panose="020F0502020204030204" charset="0"/>
                <a:cs typeface="Calibri" panose="020F0502020204030204" charset="0"/>
              </a:rPr>
              <a:t>enjoyed a high level of civilization</a:t>
            </a:r>
            <a:r>
              <a:rPr lang="en-US" altLang="zh-CN" sz="3200">
                <a:solidFill>
                  <a:schemeClr val="tx1"/>
                </a:solidFill>
                <a:latin typeface="Calibri" panose="020F0502020204030204" charset="0"/>
                <a:cs typeface="Calibri" panose="020F0502020204030204" charset="0"/>
              </a:rPr>
              <a:t>’</a:t>
            </a:r>
            <a:r>
              <a:rPr lang="zh-CN" altLang="en-US" sz="3200">
                <a:solidFill>
                  <a:schemeClr val="tx1"/>
                </a:solidFill>
                <a:latin typeface="Calibri" panose="020F0502020204030204" charset="0"/>
                <a:cs typeface="Calibri" panose="020F0502020204030204" charset="0"/>
              </a:rPr>
              <a:t>. This is confirmed by the fact that ______ . </a:t>
            </a:r>
            <a:endParaRPr lang="zh-CN" altLang="en-US" sz="3200">
              <a:solidFill>
                <a:schemeClr val="tx1"/>
              </a:solidFill>
              <a:latin typeface="Calibri" panose="020F0502020204030204" charset="0"/>
              <a:cs typeface="Calibri" panose="020F0502020204030204" charset="0"/>
            </a:endParaRPr>
          </a:p>
          <a:p>
            <a:pPr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some of the houses were built only one storey high </a:t>
            </a:r>
            <a:endParaRPr lang="zh-CN" altLang="en-US" sz="3200">
              <a:solidFill>
                <a:schemeClr val="tx1"/>
              </a:solidFill>
              <a:latin typeface="Calibri" panose="020F0502020204030204" charset="0"/>
              <a:cs typeface="Calibri" panose="020F0502020204030204" charset="0"/>
            </a:endParaRPr>
          </a:p>
          <a:p>
            <a:pPr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 a great number of fragments were found in the temple </a:t>
            </a:r>
            <a:endParaRPr lang="zh-CN" altLang="en-US" sz="3200">
              <a:solidFill>
                <a:schemeClr val="tx1"/>
              </a:solidFill>
              <a:latin typeface="Calibri" panose="020F0502020204030204" charset="0"/>
              <a:cs typeface="Calibri" panose="020F0502020204030204" charset="0"/>
            </a:endParaRPr>
          </a:p>
          <a:p>
            <a:pPr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 the city had been built on clay </a:t>
            </a:r>
            <a:endParaRPr lang="zh-CN" altLang="en-US" sz="3200">
              <a:solidFill>
                <a:schemeClr val="tx1"/>
              </a:solidFill>
              <a:latin typeface="Calibri" panose="020F0502020204030204" charset="0"/>
              <a:cs typeface="Calibri" panose="020F0502020204030204" charset="0"/>
            </a:endParaRPr>
          </a:p>
          <a:p>
            <a:pPr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 advanced techniques had been employed in building and </a:t>
            </a:r>
            <a:endParaRPr lang="zh-CN" altLang="en-US" sz="3200">
              <a:solidFill>
                <a:schemeClr val="tx1"/>
              </a:solidFill>
              <a:latin typeface="Calibri" panose="020F0502020204030204" charset="0"/>
              <a:cs typeface="Calibri" panose="020F0502020204030204" charset="0"/>
            </a:endParaRPr>
          </a:p>
          <a:p>
            <a:pPr algn="just" fontAlgn="auto">
              <a:lnSpc>
                <a:spcPct val="150000"/>
              </a:lnSpc>
            </a:pPr>
            <a:r>
              <a:rPr lang="zh-CN" altLang="en-US" sz="3200">
                <a:solidFill>
                  <a:schemeClr val="tx1"/>
                </a:solidFill>
                <a:latin typeface="Calibri" panose="020F0502020204030204" charset="0"/>
                <a:cs typeface="Calibri" panose="020F0502020204030204" charset="0"/>
              </a:rPr>
              <a:t> </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decorating </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741045" y="4958715"/>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370840" y="363855"/>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370840" y="1311275"/>
            <a:ext cx="11234420" cy="516636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ts val="5340"/>
              </a:lnSpc>
            </a:pPr>
            <a:r>
              <a:rPr lang="zh-CN" altLang="en-US" sz="3200">
                <a:solidFill>
                  <a:schemeClr val="tx1"/>
                </a:solidFill>
                <a:latin typeface="Calibri" panose="020F0502020204030204" charset="0"/>
                <a:cs typeface="Calibri" panose="020F0502020204030204" charset="0"/>
              </a:rPr>
              <a:t>3. In seeking to establish the identity of the reconstructed statue, the archaeologists ______ .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tried to determine which goddess it represented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 pieced together the fragments they found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 discovered that it was more modern than any of the other </a:t>
            </a:r>
            <a:r>
              <a:rPr lang="en-US" altLang="zh-CN" sz="3200">
                <a:solidFill>
                  <a:schemeClr val="tx1"/>
                </a:solidFill>
                <a:latin typeface="Calibri" panose="020F0502020204030204" charset="0"/>
                <a:cs typeface="Calibri" panose="020F0502020204030204" charset="0"/>
              </a:rPr>
              <a:t> </a:t>
            </a:r>
            <a:endParaRPr lang="en-US" altLang="zh-CN"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statues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 wondered whether it belonged to the fifth or the fifteenth </a:t>
            </a:r>
            <a:endParaRPr lang="zh-CN" altLang="en-US" sz="3200">
              <a:solidFill>
                <a:schemeClr val="tx1"/>
              </a:solidFill>
              <a:latin typeface="Calibri" panose="020F0502020204030204" charset="0"/>
              <a:cs typeface="Calibri" panose="020F0502020204030204" charset="0"/>
            </a:endParaRPr>
          </a:p>
          <a:p>
            <a:pPr indent="0" algn="just" fontAlgn="auto">
              <a:lnSpc>
                <a:spcPts val="5340"/>
              </a:lnSpc>
            </a:pPr>
            <a:r>
              <a:rPr lang="zh-CN" altLang="en-US" sz="3200">
                <a:solidFill>
                  <a:schemeClr val="tx1"/>
                </a:solidFill>
                <a:latin typeface="Calibri" panose="020F0502020204030204" charset="0"/>
                <a:cs typeface="Calibri" panose="020F0502020204030204" charset="0"/>
              </a:rPr>
              <a:t> </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century</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655955" y="2724785"/>
            <a:ext cx="45339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2124710" y="2535238"/>
            <a:ext cx="2170430" cy="1322070"/>
          </a:xfrm>
          <a:prstGeom prst="rect">
            <a:avLst/>
          </a:prstGeom>
          <a:noFill/>
          <a:ln>
            <a:noFill/>
          </a:ln>
        </p:spPr>
        <p:txBody>
          <a:bodyPr wrap="square" lIns="91440" tIns="45720" rIns="91440" bIns="45720" rtlCol="0" anchor="ctr" anchorCtr="0">
            <a:normAutofit/>
          </a:bodyPr>
          <a:p>
            <a:pPr algn="ctr"/>
            <a:r>
              <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4</a:t>
            </a:r>
            <a:endPar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5" name="标题 4"/>
          <p:cNvSpPr>
            <a:spLocks noGrp="1"/>
          </p:cNvSpPr>
          <p:nvPr>
            <p:ph type="title"/>
            <p:custDataLst>
              <p:tags r:id="rId2"/>
            </p:custDataLst>
          </p:nvPr>
        </p:nvSpPr>
        <p:spPr>
          <a:xfrm>
            <a:off x="4872355" y="3061970"/>
            <a:ext cx="6270625" cy="1405255"/>
          </a:xfrm>
        </p:spPr>
        <p:txBody>
          <a:bodyPr>
            <a:normAutofit/>
          </a:bodyPr>
          <a:p>
            <a:pPr marL="0" indent="0" algn="l">
              <a:lnSpc>
                <a:spcPct val="100000"/>
              </a:lnSpc>
              <a:spcBef>
                <a:spcPts val="0"/>
              </a:spcBef>
              <a:spcAft>
                <a:spcPts val="0"/>
              </a:spcAft>
              <a:buSzPct val="100000"/>
              <a:buNone/>
            </a:pPr>
            <a:r>
              <a:rPr lang="en-US" sz="3600" spc="260" dirty="0">
                <a:sym typeface="+mn-lt"/>
              </a:rPr>
              <a:t>Structure imitation</a:t>
            </a:r>
            <a:endParaRPr lang="en-US" sz="3600" spc="260" dirty="0">
              <a:sym typeface="+mn-lt"/>
            </a:endParaRPr>
          </a:p>
        </p:txBody>
      </p:sp>
    </p:spTree>
    <p:custDataLst>
      <p:tags r:id="rId3"/>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a:cs typeface="+mn-ea"/>
                <a:sym typeface="+mn-lt"/>
              </a:rPr>
              <a:t>The old book I found buried in my grandmother’s attic at one time must have been a treasured possession, for it was adorned with a delicate cover of gold and precious jewels that shone brilliantly in the dim light.</a:t>
            </a:r>
            <a:endParaRPr lang="zh-CN" altLang="en-US">
              <a:cs typeface="+mn-ea"/>
              <a:sym typeface="+mn-lt"/>
            </a:endParaRPr>
          </a:p>
          <a:p>
            <a:pPr algn="ctr">
              <a:lnSpc>
                <a:spcPct val="120000"/>
              </a:lnSpc>
            </a:pPr>
            <a:endParaRPr lang="zh-CN" altLang="en-US">
              <a:cs typeface="+mn-ea"/>
              <a:sym typeface="+mn-lt"/>
            </a:endParaRPr>
          </a:p>
          <a:p>
            <a:pPr algn="ctr">
              <a:lnSpc>
                <a:spcPct val="120000"/>
              </a:lnSpc>
            </a:pPr>
            <a:endParaRPr lang="zh-CN" altLang="en-US">
              <a:cs typeface="+mn-ea"/>
              <a:sym typeface="+mn-lt"/>
            </a:endParaRPr>
          </a:p>
        </p:txBody>
      </p:sp>
      <p:sp>
        <p:nvSpPr>
          <p:cNvPr id="3" name="文本框 2"/>
          <p:cNvSpPr txBox="1"/>
          <p:nvPr/>
        </p:nvSpPr>
        <p:spPr>
          <a:xfrm>
            <a:off x="487045" y="902970"/>
            <a:ext cx="10952480" cy="807720"/>
          </a:xfrm>
          <a:prstGeom prst="rect">
            <a:avLst/>
          </a:prstGeom>
          <a:noFill/>
        </p:spPr>
        <p:txBody>
          <a:bodyPr wrap="square" rtlCol="0">
            <a:noAutofit/>
          </a:bodyPr>
          <a:lstStyle/>
          <a:p>
            <a:pPr algn="just">
              <a:lnSpc>
                <a:spcPct val="150000"/>
              </a:lnSpc>
            </a:pPr>
            <a:r>
              <a:rPr lang="en-US" altLang="zh-CN" sz="2800" b="1">
                <a:solidFill>
                  <a:srgbClr val="FF0000"/>
                </a:solidFill>
                <a:sym typeface="+mn-ea"/>
              </a:rPr>
              <a:t>1. </a:t>
            </a:r>
            <a:r>
              <a:rPr lang="en-US" altLang="zh-CN" sz="2800" b="1">
                <a:solidFill>
                  <a:srgbClr val="FF0000"/>
                </a:solidFill>
                <a:latin typeface="Arial" panose="020B0604020202020204" pitchFamily="34" charset="0"/>
                <a:sym typeface="+mn-ea"/>
              </a:rPr>
              <a:t>…</a:t>
            </a:r>
            <a:r>
              <a:rPr lang="en-US" altLang="zh-CN" sz="2800" b="1">
                <a:solidFill>
                  <a:srgbClr val="FF0000"/>
                </a:solidFill>
                <a:sym typeface="+mn-ea"/>
              </a:rPr>
              <a:t> at one time must have been ..., for it </a:t>
            </a:r>
            <a:r>
              <a:rPr lang="en-US" altLang="zh-CN" sz="2800" b="1">
                <a:solidFill>
                  <a:srgbClr val="FF0000"/>
                </a:solidFill>
                <a:latin typeface="Arial" panose="020B0604020202020204" pitchFamily="34" charset="0"/>
                <a:sym typeface="+mn-ea"/>
              </a:rPr>
              <a:t>…</a:t>
            </a:r>
            <a:endParaRPr lang="en-US" altLang="zh-CN" sz="2800" b="1">
              <a:solidFill>
                <a:srgbClr val="FF0000"/>
              </a:solidFill>
            </a:endParaRPr>
          </a:p>
          <a:p>
            <a:pPr algn="just">
              <a:lnSpc>
                <a:spcPct val="150000"/>
              </a:lnSpc>
            </a:pPr>
            <a:endParaRPr lang="zh-CN" altLang="en-US" sz="2800" b="1" dirty="0">
              <a:solidFill>
                <a:srgbClr val="FF0000"/>
              </a:solidFill>
              <a:latin typeface="Calibri" panose="020F0502020204030204" charset="0"/>
              <a:cs typeface="Calibri" panose="020F0502020204030204" charset="0"/>
              <a:sym typeface="+mn-lt"/>
            </a:endParaRPr>
          </a:p>
        </p:txBody>
      </p:sp>
      <p:sp>
        <p:nvSpPr>
          <p:cNvPr id="7" name="文本框 6"/>
          <p:cNvSpPr txBox="1"/>
          <p:nvPr/>
        </p:nvSpPr>
        <p:spPr>
          <a:xfrm>
            <a:off x="487082" y="3220888"/>
            <a:ext cx="10952704" cy="1691640"/>
          </a:xfrm>
          <a:prstGeom prst="rect">
            <a:avLst/>
          </a:prstGeom>
          <a:noFill/>
        </p:spPr>
        <p:txBody>
          <a:bodyPr wrap="square" rtlCol="0">
            <a:spAutoFit/>
          </a:bodyPr>
          <a:lstStyle/>
          <a:p>
            <a:pPr indent="0" algn="just" fontAlgn="auto">
              <a:lnSpc>
                <a:spcPts val="4160"/>
              </a:lnSpc>
            </a:pPr>
            <a:r>
              <a:rPr lang="zh-CN" altLang="en-US" sz="2800" dirty="0">
                <a:latin typeface="Calibri" panose="020F0502020204030204" charset="0"/>
                <a:cs typeface="Calibri" panose="020F0502020204030204" charset="0"/>
                <a:sym typeface="+mn-lt"/>
              </a:rPr>
              <a:t>The rusty bicycle leaning against my neighbor</a:t>
            </a:r>
            <a:r>
              <a:rPr lang="en-US" altLang="zh-CN" sz="2800" dirty="0">
                <a:latin typeface="Calibri" panose="020F0502020204030204" charset="0"/>
                <a:cs typeface="Calibri" panose="020F0502020204030204" charset="0"/>
                <a:sym typeface="+mn-lt"/>
              </a:rPr>
              <a:t>’</a:t>
            </a:r>
            <a:r>
              <a:rPr lang="zh-CN" altLang="en-US" sz="2800" dirty="0">
                <a:latin typeface="Calibri" panose="020F0502020204030204" charset="0"/>
                <a:cs typeface="Calibri" panose="020F0502020204030204" charset="0"/>
                <a:sym typeface="+mn-lt"/>
              </a:rPr>
              <a:t>s fence </a:t>
            </a:r>
            <a:r>
              <a:rPr lang="zh-CN" altLang="en-US" sz="2800" b="1" dirty="0">
                <a:solidFill>
                  <a:srgbClr val="FF0000"/>
                </a:solidFill>
                <a:latin typeface="Calibri" panose="020F0502020204030204" charset="0"/>
                <a:cs typeface="Calibri" panose="020F0502020204030204" charset="0"/>
                <a:sym typeface="+mn-lt"/>
              </a:rPr>
              <a:t>at one time must have been</a:t>
            </a:r>
            <a:r>
              <a:rPr lang="zh-CN" altLang="en-US" sz="2800" dirty="0">
                <a:latin typeface="Calibri" panose="020F0502020204030204" charset="0"/>
                <a:cs typeface="Calibri" panose="020F0502020204030204" charset="0"/>
                <a:sym typeface="+mn-lt"/>
              </a:rPr>
              <a:t> a prized possession, </a:t>
            </a:r>
            <a:r>
              <a:rPr lang="zh-CN" altLang="en-US" sz="2800" b="1" dirty="0">
                <a:solidFill>
                  <a:srgbClr val="FF0000"/>
                </a:solidFill>
                <a:latin typeface="Calibri" panose="020F0502020204030204" charset="0"/>
                <a:cs typeface="Calibri" panose="020F0502020204030204" charset="0"/>
                <a:sym typeface="+mn-lt"/>
              </a:rPr>
              <a:t>for it</a:t>
            </a:r>
            <a:r>
              <a:rPr lang="zh-CN" altLang="en-US" sz="2800" dirty="0">
                <a:latin typeface="Calibri" panose="020F0502020204030204" charset="0"/>
                <a:cs typeface="Calibri" panose="020F0502020204030204" charset="0"/>
                <a:sym typeface="+mn-lt"/>
              </a:rPr>
              <a:t> still bears the faded decal of a long-gone bicycle racing event on its frame.</a:t>
            </a:r>
            <a:endParaRPr lang="zh-CN" altLang="en-US" sz="2800" dirty="0">
              <a:latin typeface="Calibri" panose="020F0502020204030204" charset="0"/>
              <a:cs typeface="Calibri" panose="020F0502020204030204" charset="0"/>
              <a:sym typeface="+mn-lt"/>
            </a:endParaRPr>
          </a:p>
        </p:txBody>
      </p:sp>
      <p:sp>
        <p:nvSpPr>
          <p:cNvPr id="10" name="文本框 9"/>
          <p:cNvSpPr txBox="1"/>
          <p:nvPr/>
        </p:nvSpPr>
        <p:spPr>
          <a:xfrm>
            <a:off x="487045" y="1590675"/>
            <a:ext cx="10952480" cy="1630045"/>
          </a:xfrm>
          <a:prstGeom prst="rect">
            <a:avLst/>
          </a:prstGeom>
          <a:noFill/>
        </p:spPr>
        <p:txBody>
          <a:bodyPr wrap="square" rtlCol="0">
            <a:noAutofit/>
          </a:bodyPr>
          <a:lstStyle/>
          <a:p>
            <a:pPr indent="0" algn="just" fontAlgn="auto">
              <a:lnSpc>
                <a:spcPts val="3960"/>
              </a:lnSpc>
            </a:pPr>
            <a:r>
              <a:rPr lang="zh-CN" altLang="en-US" sz="2800" dirty="0">
                <a:latin typeface="Calibri" panose="020F0502020204030204" charset="0"/>
                <a:cs typeface="Calibri" panose="020F0502020204030204" charset="0"/>
                <a:sym typeface="+mn-lt"/>
              </a:rPr>
              <a:t>The faded photograph </a:t>
            </a:r>
            <a:r>
              <a:rPr lang="zh-CN" altLang="en-US" sz="2800" b="1" dirty="0">
                <a:solidFill>
                  <a:srgbClr val="FF0000"/>
                </a:solidFill>
                <a:latin typeface="Calibri" panose="020F0502020204030204" charset="0"/>
                <a:cs typeface="Calibri" panose="020F0502020204030204" charset="0"/>
                <a:sym typeface="+mn-lt"/>
              </a:rPr>
              <a:t>at one time must have been</a:t>
            </a:r>
            <a:r>
              <a:rPr lang="zh-CN" altLang="en-US" sz="2800" dirty="0">
                <a:latin typeface="Calibri" panose="020F0502020204030204" charset="0"/>
                <a:cs typeface="Calibri" panose="020F0502020204030204" charset="0"/>
                <a:sym typeface="+mn-lt"/>
              </a:rPr>
              <a:t> a cherished memory, </a:t>
            </a:r>
            <a:r>
              <a:rPr lang="zh-CN" altLang="en-US" sz="2800" b="1" dirty="0">
                <a:solidFill>
                  <a:srgbClr val="FF0000"/>
                </a:solidFill>
                <a:latin typeface="Calibri" panose="020F0502020204030204" charset="0"/>
                <a:cs typeface="Calibri" panose="020F0502020204030204" charset="0"/>
                <a:sym typeface="+mn-lt"/>
              </a:rPr>
              <a:t>for its</a:t>
            </a:r>
            <a:r>
              <a:rPr lang="zh-CN" altLang="en-US" sz="2800" dirty="0">
                <a:latin typeface="Calibri" panose="020F0502020204030204" charset="0"/>
                <a:cs typeface="Calibri" panose="020F0502020204030204" charset="0"/>
                <a:sym typeface="+mn-lt"/>
              </a:rPr>
              <a:t> worn edges and creases told the story of how many times it had been held and treasured.</a:t>
            </a:r>
            <a:endParaRPr lang="zh-CN" altLang="en-US" sz="2800" dirty="0">
              <a:latin typeface="Calibri" panose="020F0502020204030204" charset="0"/>
              <a:cs typeface="Calibri" panose="020F0502020204030204" charset="0"/>
              <a:sym typeface="+mn-lt"/>
            </a:endParaRPr>
          </a:p>
        </p:txBody>
      </p:sp>
      <p:sp>
        <p:nvSpPr>
          <p:cNvPr id="77" name="文本框 76"/>
          <p:cNvSpPr txBox="1"/>
          <p:nvPr/>
        </p:nvSpPr>
        <p:spPr>
          <a:xfrm>
            <a:off x="487045" y="147320"/>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文本框 1"/>
          <p:cNvSpPr txBox="1"/>
          <p:nvPr>
            <p:custDataLst>
              <p:tags r:id="rId1"/>
            </p:custDataLst>
          </p:nvPr>
        </p:nvSpPr>
        <p:spPr>
          <a:xfrm>
            <a:off x="549312" y="4998253"/>
            <a:ext cx="10952704" cy="1691640"/>
          </a:xfrm>
          <a:prstGeom prst="rect">
            <a:avLst/>
          </a:prstGeom>
          <a:noFill/>
        </p:spPr>
        <p:txBody>
          <a:bodyPr wrap="square" rtlCol="0">
            <a:spAutoFit/>
          </a:bodyPr>
          <a:p>
            <a:pPr indent="0" algn="just" fontAlgn="auto">
              <a:lnSpc>
                <a:spcPts val="4160"/>
              </a:lnSpc>
            </a:pPr>
            <a:r>
              <a:rPr lang="zh-CN" altLang="en-US" sz="2800" dirty="0">
                <a:latin typeface="Calibri" panose="020F0502020204030204" charset="0"/>
                <a:cs typeface="Calibri" panose="020F0502020204030204" charset="0"/>
                <a:sym typeface="+mn-lt"/>
              </a:rPr>
              <a:t>The old book I found buried in my grandmother</a:t>
            </a:r>
            <a:r>
              <a:rPr lang="en-US" altLang="zh-CN" sz="2800" dirty="0">
                <a:latin typeface="Calibri" panose="020F0502020204030204" charset="0"/>
                <a:cs typeface="Calibri" panose="020F0502020204030204" charset="0"/>
                <a:sym typeface="+mn-lt"/>
              </a:rPr>
              <a:t>’</a:t>
            </a:r>
            <a:r>
              <a:rPr lang="zh-CN" altLang="en-US" sz="2800" dirty="0">
                <a:latin typeface="Calibri" panose="020F0502020204030204" charset="0"/>
                <a:cs typeface="Calibri" panose="020F0502020204030204" charset="0"/>
                <a:sym typeface="+mn-lt"/>
              </a:rPr>
              <a:t>s attic </a:t>
            </a:r>
            <a:r>
              <a:rPr lang="zh-CN" altLang="en-US" sz="2800" b="1" dirty="0">
                <a:solidFill>
                  <a:srgbClr val="FF0000"/>
                </a:solidFill>
                <a:latin typeface="Calibri" panose="020F0502020204030204" charset="0"/>
                <a:cs typeface="Calibri" panose="020F0502020204030204" charset="0"/>
                <a:sym typeface="+mn-lt"/>
              </a:rPr>
              <a:t>at one time must have been</a:t>
            </a:r>
            <a:r>
              <a:rPr lang="zh-CN" altLang="en-US" sz="2800" dirty="0">
                <a:latin typeface="Calibri" panose="020F0502020204030204" charset="0"/>
                <a:cs typeface="Calibri" panose="020F0502020204030204" charset="0"/>
                <a:sym typeface="+mn-lt"/>
              </a:rPr>
              <a:t> a treasured possession,</a:t>
            </a:r>
            <a:r>
              <a:rPr lang="zh-CN" altLang="en-US" sz="2800" b="1" dirty="0">
                <a:solidFill>
                  <a:srgbClr val="FF0000"/>
                </a:solidFill>
                <a:latin typeface="Calibri" panose="020F0502020204030204" charset="0"/>
                <a:cs typeface="Calibri" panose="020F0502020204030204" charset="0"/>
                <a:sym typeface="+mn-lt"/>
              </a:rPr>
              <a:t> for it </a:t>
            </a:r>
            <a:r>
              <a:rPr lang="zh-CN" altLang="en-US" sz="2800" dirty="0">
                <a:solidFill>
                  <a:schemeClr val="tx1"/>
                </a:solidFill>
                <a:latin typeface="Calibri" panose="020F0502020204030204" charset="0"/>
                <a:cs typeface="Calibri" panose="020F0502020204030204" charset="0"/>
                <a:sym typeface="+mn-lt"/>
              </a:rPr>
              <a:t>was</a:t>
            </a:r>
            <a:r>
              <a:rPr lang="zh-CN" altLang="en-US" sz="2800" dirty="0">
                <a:latin typeface="Calibri" panose="020F0502020204030204" charset="0"/>
                <a:cs typeface="Calibri" panose="020F0502020204030204" charset="0"/>
                <a:sym typeface="+mn-lt"/>
              </a:rPr>
              <a:t> adorned with a delicate cover of gold and precious jewels that shone brilliantly in the dim light.</a:t>
            </a:r>
            <a:endParaRPr lang="zh-CN" altLang="en-US" sz="2800" dirty="0">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1000"/>
                                        <p:tgtEl>
                                          <p:spTgt spid="10">
                                            <p:txEl>
                                              <p:pRg st="0" end="0"/>
                                            </p:txEl>
                                          </p:spTgt>
                                        </p:tgtEl>
                                      </p:cBhvr>
                                    </p:animEffect>
                                    <p:anim calcmode="lin" valueType="num">
                                      <p:cBhvr>
                                        <p:cTn id="15"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727710" y="1072515"/>
            <a:ext cx="11082020" cy="848360"/>
          </a:xfrm>
          <a:prstGeom prst="rect">
            <a:avLst/>
          </a:prstGeom>
          <a:noFill/>
        </p:spPr>
        <p:txBody>
          <a:bodyPr wrap="square" rtlCol="0">
            <a:noAutofit/>
          </a:bodyPr>
          <a:lstStyle/>
          <a:p>
            <a:pPr algn="just">
              <a:lnSpc>
                <a:spcPct val="150000"/>
              </a:lnSpc>
            </a:pPr>
            <a:r>
              <a:rPr lang="en-US" altLang="zh-CN" sz="2800" b="1">
                <a:solidFill>
                  <a:srgbClr val="FF0000"/>
                </a:solidFill>
                <a:sym typeface="+mn-ea"/>
              </a:rPr>
              <a:t>2. When </a:t>
            </a:r>
            <a:r>
              <a:rPr lang="en-US" altLang="zh-CN" sz="2800" b="1">
                <a:solidFill>
                  <a:srgbClr val="FF0000"/>
                </a:solidFill>
                <a:latin typeface="Arial" panose="020B0604020202020204" pitchFamily="34" charset="0"/>
                <a:sym typeface="+mn-ea"/>
              </a:rPr>
              <a:t>…</a:t>
            </a:r>
            <a:r>
              <a:rPr lang="en-US" altLang="zh-CN" sz="2800" b="1">
                <a:solidFill>
                  <a:srgbClr val="FF0000"/>
                </a:solidFill>
                <a:sym typeface="+mn-ea"/>
              </a:rPr>
              <a:t>, be amazed to find that</a:t>
            </a:r>
            <a:r>
              <a:rPr lang="en-US" altLang="zh-CN" sz="2800" b="1">
                <a:solidFill>
                  <a:srgbClr val="FF0000"/>
                </a:solidFill>
                <a:latin typeface="Arial" panose="020B0604020202020204" pitchFamily="34" charset="0"/>
                <a:sym typeface="+mn-ea"/>
              </a:rPr>
              <a:t>…</a:t>
            </a:r>
            <a:r>
              <a:rPr lang="en-US" altLang="zh-CN" sz="2800" b="1">
                <a:solidFill>
                  <a:srgbClr val="FF0000"/>
                </a:solidFill>
                <a:sym typeface="+mn-ea"/>
              </a:rPr>
              <a:t> turn out to be</a:t>
            </a:r>
            <a:r>
              <a:rPr lang="en-US" altLang="zh-CN" sz="2800" b="1">
                <a:solidFill>
                  <a:srgbClr val="FF0000"/>
                </a:solidFill>
                <a:latin typeface="Arial" panose="020B0604020202020204" pitchFamily="34" charset="0"/>
                <a:sym typeface="+mn-ea"/>
              </a:rPr>
              <a:t>…</a:t>
            </a:r>
            <a:endParaRPr lang="en-US" altLang="zh-CN" sz="2800" b="1">
              <a:solidFill>
                <a:srgbClr val="FF0000"/>
              </a:solidFill>
            </a:endParaRPr>
          </a:p>
          <a:p>
            <a:pPr algn="just">
              <a:lnSpc>
                <a:spcPct val="150000"/>
              </a:lnSpc>
            </a:pPr>
            <a:endParaRPr lang="zh-CN" altLang="en-US" sz="2800" b="1" dirty="0">
              <a:solidFill>
                <a:srgbClr val="FF0000"/>
              </a:solidFill>
              <a:latin typeface="Calibri" panose="020F0502020204030204" charset="0"/>
              <a:cs typeface="Calibri" panose="020F0502020204030204" charset="0"/>
              <a:sym typeface="+mn-lt"/>
            </a:endParaRPr>
          </a:p>
        </p:txBody>
      </p:sp>
      <p:sp>
        <p:nvSpPr>
          <p:cNvPr id="4" name="文本框 3"/>
          <p:cNvSpPr txBox="1"/>
          <p:nvPr/>
        </p:nvSpPr>
        <p:spPr>
          <a:xfrm>
            <a:off x="727710" y="1920240"/>
            <a:ext cx="10968355" cy="1106805"/>
          </a:xfrm>
          <a:prstGeom prst="rect">
            <a:avLst/>
          </a:prstGeom>
          <a:noFill/>
        </p:spPr>
        <p:txBody>
          <a:bodyPr wrap="square" rtlCol="0">
            <a:spAutoFit/>
          </a:bodyPr>
          <a:lstStyle/>
          <a:p>
            <a:pPr indent="0" algn="just" fontAlgn="auto">
              <a:lnSpc>
                <a:spcPts val="3960"/>
              </a:lnSpc>
            </a:pPr>
            <a:r>
              <a:rPr lang="zh-CN" altLang="en-US" sz="2800" b="1" dirty="0">
                <a:solidFill>
                  <a:srgbClr val="FF0000"/>
                </a:solidFill>
                <a:latin typeface="Calibri" panose="020F0502020204030204" charset="0"/>
                <a:cs typeface="Calibri" panose="020F0502020204030204" charset="0"/>
                <a:sym typeface="+mn-lt"/>
              </a:rPr>
              <a:t>When</a:t>
            </a:r>
            <a:r>
              <a:rPr lang="zh-CN" altLang="en-US" sz="2800" dirty="0">
                <a:latin typeface="Calibri" panose="020F0502020204030204" charset="0"/>
                <a:cs typeface="Calibri" panose="020F0502020204030204" charset="0"/>
                <a:sym typeface="+mn-lt"/>
              </a:rPr>
              <a:t> I opened the mysterious package, I </a:t>
            </a:r>
            <a:r>
              <a:rPr lang="zh-CN" altLang="en-US" sz="2800" b="1" dirty="0">
                <a:solidFill>
                  <a:srgbClr val="FF0000"/>
                </a:solidFill>
                <a:latin typeface="Calibri" panose="020F0502020204030204" charset="0"/>
                <a:cs typeface="Calibri" panose="020F0502020204030204" charset="0"/>
                <a:sym typeface="+mn-lt"/>
              </a:rPr>
              <a:t>was amazed to find that it turned out to be</a:t>
            </a:r>
            <a:r>
              <a:rPr lang="zh-CN" altLang="en-US" sz="2800" dirty="0">
                <a:latin typeface="Calibri" panose="020F0502020204030204" charset="0"/>
                <a:cs typeface="Calibri" panose="020F0502020204030204" charset="0"/>
                <a:sym typeface="+mn-lt"/>
              </a:rPr>
              <a:t> a rare and valuable antique.</a:t>
            </a:r>
            <a:endParaRPr lang="zh-CN" altLang="en-US" sz="2800" dirty="0">
              <a:latin typeface="Calibri" panose="020F0502020204030204" charset="0"/>
              <a:cs typeface="Calibri" panose="020F0502020204030204" charset="0"/>
              <a:sym typeface="+mn-lt"/>
            </a:endParaRPr>
          </a:p>
        </p:txBody>
      </p:sp>
      <p:sp>
        <p:nvSpPr>
          <p:cNvPr id="6" name="文本框 5"/>
          <p:cNvSpPr txBox="1"/>
          <p:nvPr>
            <p:custDataLst>
              <p:tags r:id="rId1"/>
            </p:custDataLst>
          </p:nvPr>
        </p:nvSpPr>
        <p:spPr>
          <a:xfrm>
            <a:off x="727786" y="3166270"/>
            <a:ext cx="11039475" cy="1158240"/>
          </a:xfrm>
          <a:prstGeom prst="rect">
            <a:avLst/>
          </a:prstGeom>
          <a:noFill/>
        </p:spPr>
        <p:txBody>
          <a:bodyPr wrap="square" rtlCol="0">
            <a:spAutoFit/>
          </a:bodyPr>
          <a:p>
            <a:pPr indent="0" algn="just" fontAlgn="auto">
              <a:lnSpc>
                <a:spcPts val="4160"/>
              </a:lnSpc>
            </a:pPr>
            <a:r>
              <a:rPr lang="zh-CN" altLang="en-US" sz="2800" b="1" dirty="0">
                <a:solidFill>
                  <a:srgbClr val="FF0000"/>
                </a:solidFill>
                <a:latin typeface="Calibri" panose="020F0502020204030204" charset="0"/>
                <a:cs typeface="Calibri" panose="020F0502020204030204" charset="0"/>
                <a:sym typeface="+mn-lt"/>
              </a:rPr>
              <a:t>When</a:t>
            </a:r>
            <a:r>
              <a:rPr lang="zh-CN" altLang="en-US" sz="2800" dirty="0">
                <a:solidFill>
                  <a:schemeClr val="tx1"/>
                </a:solidFill>
                <a:latin typeface="Calibri" panose="020F0502020204030204" charset="0"/>
                <a:cs typeface="Calibri" panose="020F0502020204030204" charset="0"/>
                <a:sym typeface="+mn-lt"/>
              </a:rPr>
              <a:t> I started learning a new language, I </a:t>
            </a:r>
            <a:r>
              <a:rPr lang="zh-CN" altLang="en-US" sz="2800" b="1" dirty="0">
                <a:solidFill>
                  <a:srgbClr val="FF0000"/>
                </a:solidFill>
                <a:latin typeface="Calibri" panose="020F0502020204030204" charset="0"/>
                <a:cs typeface="Calibri" panose="020F0502020204030204" charset="0"/>
                <a:sym typeface="+mn-lt"/>
              </a:rPr>
              <a:t>was amazed to find that</a:t>
            </a:r>
            <a:r>
              <a:rPr lang="zh-CN" altLang="en-US" sz="2800" dirty="0">
                <a:solidFill>
                  <a:schemeClr val="tx1"/>
                </a:solidFill>
                <a:latin typeface="Calibri" panose="020F0502020204030204" charset="0"/>
                <a:cs typeface="Calibri" panose="020F0502020204030204" charset="0"/>
                <a:sym typeface="+mn-lt"/>
              </a:rPr>
              <a:t> the unfamiliar sounds </a:t>
            </a:r>
            <a:r>
              <a:rPr lang="zh-CN" altLang="en-US" sz="2800" b="1" dirty="0">
                <a:solidFill>
                  <a:srgbClr val="FF0000"/>
                </a:solidFill>
                <a:latin typeface="Calibri" panose="020F0502020204030204" charset="0"/>
                <a:cs typeface="Calibri" panose="020F0502020204030204" charset="0"/>
                <a:sym typeface="+mn-lt"/>
              </a:rPr>
              <a:t>turned out to be</a:t>
            </a:r>
            <a:r>
              <a:rPr lang="zh-CN" altLang="en-US" sz="2800" dirty="0">
                <a:solidFill>
                  <a:schemeClr val="tx1"/>
                </a:solidFill>
                <a:latin typeface="Calibri" panose="020F0502020204030204" charset="0"/>
                <a:cs typeface="Calibri" panose="020F0502020204030204" charset="0"/>
                <a:sym typeface="+mn-lt"/>
              </a:rPr>
              <a:t> a beautiful melody that I came to love.</a:t>
            </a:r>
            <a:endParaRPr lang="zh-CN" altLang="en-US"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2"/>
            </p:custDataLst>
          </p:nvPr>
        </p:nvSpPr>
        <p:spPr>
          <a:xfrm>
            <a:off x="727710" y="222250"/>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文本框 1"/>
          <p:cNvSpPr txBox="1"/>
          <p:nvPr>
            <p:custDataLst>
              <p:tags r:id="rId3"/>
            </p:custDataLst>
          </p:nvPr>
        </p:nvSpPr>
        <p:spPr>
          <a:xfrm>
            <a:off x="770331" y="4534695"/>
            <a:ext cx="11039475" cy="1691640"/>
          </a:xfrm>
          <a:prstGeom prst="rect">
            <a:avLst/>
          </a:prstGeom>
          <a:noFill/>
        </p:spPr>
        <p:txBody>
          <a:bodyPr wrap="square" rtlCol="0">
            <a:spAutoFit/>
          </a:bodyPr>
          <a:p>
            <a:pPr indent="0" algn="just" fontAlgn="auto">
              <a:lnSpc>
                <a:spcPts val="4160"/>
              </a:lnSpc>
            </a:pPr>
            <a:r>
              <a:rPr lang="zh-CN" altLang="en-US" sz="2800" b="1" dirty="0">
                <a:solidFill>
                  <a:srgbClr val="FF0000"/>
                </a:solidFill>
                <a:latin typeface="Calibri" panose="020F0502020204030204" charset="0"/>
                <a:cs typeface="Calibri" panose="020F0502020204030204" charset="0"/>
                <a:sym typeface="+mn-lt"/>
              </a:rPr>
              <a:t>When</a:t>
            </a:r>
            <a:r>
              <a:rPr lang="zh-CN" altLang="en-US" sz="2800" dirty="0">
                <a:solidFill>
                  <a:schemeClr val="tx1"/>
                </a:solidFill>
                <a:latin typeface="Calibri" panose="020F0502020204030204" charset="0"/>
                <a:cs typeface="Calibri" panose="020F0502020204030204" charset="0"/>
                <a:sym typeface="+mn-lt"/>
              </a:rPr>
              <a:t> you get to know someone well, </a:t>
            </a:r>
            <a:r>
              <a:rPr lang="en-US" altLang="zh-CN" sz="2800" b="1" dirty="0">
                <a:solidFill>
                  <a:srgbClr val="FF0000"/>
                </a:solidFill>
                <a:latin typeface="Calibri" panose="020F0502020204030204" charset="0"/>
                <a:cs typeface="Calibri" panose="020F0502020204030204" charset="0"/>
                <a:sym typeface="+mn-lt"/>
              </a:rPr>
              <a:t>you will be </a:t>
            </a:r>
            <a:r>
              <a:rPr lang="zh-CN" altLang="en-US" sz="2800" b="1" dirty="0">
                <a:solidFill>
                  <a:srgbClr val="FF0000"/>
                </a:solidFill>
                <a:latin typeface="Calibri" panose="020F0502020204030204" charset="0"/>
                <a:cs typeface="Calibri" panose="020F0502020204030204" charset="0"/>
                <a:sym typeface="+mn-lt"/>
              </a:rPr>
              <a:t>amazed to find that</a:t>
            </a:r>
            <a:r>
              <a:rPr lang="zh-CN" altLang="en-US" sz="2800" dirty="0">
                <a:solidFill>
                  <a:schemeClr val="tx1"/>
                </a:solidFill>
                <a:latin typeface="Calibri" panose="020F0502020204030204" charset="0"/>
                <a:cs typeface="Calibri" panose="020F0502020204030204" charset="0"/>
                <a:sym typeface="+mn-lt"/>
              </a:rPr>
              <a:t> their true character may </a:t>
            </a:r>
            <a:r>
              <a:rPr lang="zh-CN" altLang="en-US" sz="2800" b="1" dirty="0">
                <a:solidFill>
                  <a:srgbClr val="FF0000"/>
                </a:solidFill>
                <a:latin typeface="Calibri" panose="020F0502020204030204" charset="0"/>
                <a:cs typeface="Calibri" panose="020F0502020204030204" charset="0"/>
                <a:sym typeface="+mn-lt"/>
              </a:rPr>
              <a:t>turn out to be</a:t>
            </a:r>
            <a:r>
              <a:rPr lang="zh-CN" altLang="en-US" sz="2800" dirty="0">
                <a:solidFill>
                  <a:schemeClr val="tx1"/>
                </a:solidFill>
                <a:latin typeface="Calibri" panose="020F0502020204030204" charset="0"/>
                <a:cs typeface="Calibri" panose="020F0502020204030204" charset="0"/>
                <a:sym typeface="+mn-lt"/>
              </a:rPr>
              <a:t> vastly different from your initial first impression.</a:t>
            </a:r>
            <a:endParaRPr lang="zh-CN" altLang="en-US" sz="2800" dirty="0">
              <a:solidFill>
                <a:schemeClr val="tx1"/>
              </a:solidFill>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442595" y="1121410"/>
            <a:ext cx="11133455" cy="871855"/>
          </a:xfrm>
          <a:prstGeom prst="rect">
            <a:avLst/>
          </a:prstGeom>
          <a:noFill/>
        </p:spPr>
        <p:txBody>
          <a:bodyPr wrap="square" rtlCol="0">
            <a:noAutofit/>
          </a:bodyPr>
          <a:lstStyle/>
          <a:p>
            <a:pPr algn="just">
              <a:lnSpc>
                <a:spcPct val="150000"/>
              </a:lnSpc>
            </a:pPr>
            <a:r>
              <a:rPr lang="zh-CN" altLang="en-US" sz="3200" b="1" dirty="0">
                <a:solidFill>
                  <a:srgbClr val="FF0000"/>
                </a:solidFill>
                <a:latin typeface="Calibri" panose="020F0502020204030204" charset="0"/>
                <a:cs typeface="Calibri" panose="020F0502020204030204" charset="0"/>
                <a:sym typeface="+mn-lt"/>
              </a:rPr>
              <a:t>3</a:t>
            </a:r>
            <a:r>
              <a:rPr lang="en-US" altLang="zh-CN" sz="3200" b="1" dirty="0">
                <a:solidFill>
                  <a:srgbClr val="FF0000"/>
                </a:solidFill>
                <a:latin typeface="Calibri" panose="020F0502020204030204" charset="0"/>
                <a:cs typeface="Calibri" panose="020F0502020204030204" charset="0"/>
                <a:sym typeface="+mn-lt"/>
              </a:rPr>
              <a:t>. </a:t>
            </a:r>
            <a:r>
              <a:rPr lang="en-US" altLang="zh-CN" sz="3200" b="1">
                <a:solidFill>
                  <a:srgbClr val="FF0000"/>
                </a:solidFill>
                <a:latin typeface="Calibri" panose="020F0502020204030204" charset="0"/>
                <a:cs typeface="Calibri" panose="020F0502020204030204" charset="0"/>
                <a:sym typeface="+mn-ea"/>
              </a:rPr>
              <a:t>Despite..., </a:t>
            </a:r>
            <a:endParaRPr lang="en-US" altLang="zh-CN" sz="3200" b="1">
              <a:solidFill>
                <a:srgbClr val="FF0000"/>
              </a:solidFill>
              <a:latin typeface="Calibri" panose="020F0502020204030204" charset="0"/>
              <a:cs typeface="Calibri" panose="020F0502020204030204" charset="0"/>
            </a:endParaRPr>
          </a:p>
          <a:p>
            <a:pPr algn="just">
              <a:lnSpc>
                <a:spcPct val="150000"/>
              </a:lnSpc>
            </a:pPr>
            <a:endParaRPr lang="zh-CN" altLang="en-US" sz="3200" b="1" dirty="0">
              <a:solidFill>
                <a:srgbClr val="FF0000"/>
              </a:solidFill>
              <a:latin typeface="Calibri" panose="020F0502020204030204" charset="0"/>
              <a:cs typeface="Calibri" panose="020F0502020204030204" charset="0"/>
              <a:sym typeface="+mn-lt"/>
            </a:endParaRPr>
          </a:p>
        </p:txBody>
      </p:sp>
      <p:sp>
        <p:nvSpPr>
          <p:cNvPr id="4" name="文本框 3"/>
          <p:cNvSpPr txBox="1"/>
          <p:nvPr/>
        </p:nvSpPr>
        <p:spPr>
          <a:xfrm>
            <a:off x="442595" y="2073275"/>
            <a:ext cx="11259820" cy="1183640"/>
          </a:xfrm>
          <a:prstGeom prst="rect">
            <a:avLst/>
          </a:prstGeom>
          <a:noFill/>
        </p:spPr>
        <p:txBody>
          <a:bodyPr wrap="square" rtlCol="0">
            <a:spAutoFit/>
          </a:bodyPr>
          <a:lstStyle/>
          <a:p>
            <a:pPr indent="0" algn="just" fontAlgn="auto">
              <a:lnSpc>
                <a:spcPts val="4260"/>
              </a:lnSpc>
            </a:pPr>
            <a:r>
              <a:rPr lang="zh-CN" altLang="en-US" sz="2800" b="1" dirty="0">
                <a:solidFill>
                  <a:srgbClr val="FF0000"/>
                </a:solidFill>
                <a:latin typeface="Calibri" panose="020F0502020204030204" charset="0"/>
                <a:cs typeface="Calibri" panose="020F0502020204030204" charset="0"/>
                <a:sym typeface="+mn-lt"/>
              </a:rPr>
              <a:t>Despite</a:t>
            </a:r>
            <a:r>
              <a:rPr lang="zh-CN" altLang="en-US" sz="2800" dirty="0">
                <a:latin typeface="Calibri" panose="020F0502020204030204" charset="0"/>
                <a:cs typeface="Calibri" panose="020F0502020204030204" charset="0"/>
                <a:sym typeface="+mn-lt"/>
              </a:rPr>
              <a:t> the rainy weather, the athletes refused to cancel the game and continued playing through the downpour.</a:t>
            </a:r>
            <a:endParaRPr lang="zh-CN" altLang="en-US" sz="2800" b="1" dirty="0">
              <a:solidFill>
                <a:srgbClr val="FF0000"/>
              </a:solidFill>
              <a:latin typeface="Calibri" panose="020F0502020204030204" charset="0"/>
              <a:cs typeface="Calibri" panose="020F0502020204030204" charset="0"/>
              <a:sym typeface="+mn-lt"/>
            </a:endParaRPr>
          </a:p>
        </p:txBody>
      </p:sp>
      <p:sp>
        <p:nvSpPr>
          <p:cNvPr id="5" name="文本框 4"/>
          <p:cNvSpPr txBox="1"/>
          <p:nvPr>
            <p:custDataLst>
              <p:tags r:id="rId1"/>
            </p:custDataLst>
          </p:nvPr>
        </p:nvSpPr>
        <p:spPr>
          <a:xfrm>
            <a:off x="452120" y="3429000"/>
            <a:ext cx="11133455" cy="1733550"/>
          </a:xfrm>
          <a:prstGeom prst="rect">
            <a:avLst/>
          </a:prstGeom>
          <a:noFill/>
        </p:spPr>
        <p:txBody>
          <a:bodyPr wrap="square" rtlCol="0">
            <a:noAutofit/>
          </a:bodyPr>
          <a:p>
            <a:pPr indent="0" algn="just" fontAlgn="auto">
              <a:lnSpc>
                <a:spcPts val="4260"/>
              </a:lnSpc>
            </a:pPr>
            <a:r>
              <a:rPr lang="zh-CN" altLang="en-US" sz="2800" b="1" dirty="0">
                <a:solidFill>
                  <a:srgbClr val="FF0000"/>
                </a:solidFill>
                <a:latin typeface="Calibri" panose="020F0502020204030204" charset="0"/>
                <a:cs typeface="Calibri" panose="020F0502020204030204" charset="0"/>
                <a:sym typeface="+mn-lt"/>
              </a:rPr>
              <a:t>Despite</a:t>
            </a:r>
            <a:r>
              <a:rPr lang="zh-CN" altLang="en-US" sz="2800" dirty="0">
                <a:latin typeface="Calibri" panose="020F0502020204030204" charset="0"/>
                <a:cs typeface="Calibri" panose="020F0502020204030204" charset="0"/>
                <a:sym typeface="+mn-lt"/>
              </a:rPr>
              <a:t> the long hours and intense pressure, the team pushed forward and completed the project ahead of schedule, impressing their boss with their dedication and hard work.</a:t>
            </a:r>
            <a:endParaRPr lang="zh-CN" altLang="en-US" sz="2800" b="1" dirty="0">
              <a:solidFill>
                <a:srgbClr val="FF0000"/>
              </a:solidFill>
              <a:latin typeface="Calibri" panose="020F0502020204030204" charset="0"/>
              <a:cs typeface="Calibri" panose="020F0502020204030204" charset="0"/>
              <a:sym typeface="+mn-lt"/>
            </a:endParaRPr>
          </a:p>
        </p:txBody>
      </p:sp>
      <p:sp>
        <p:nvSpPr>
          <p:cNvPr id="6" name="文本框 5"/>
          <p:cNvSpPr txBox="1"/>
          <p:nvPr>
            <p:custDataLst>
              <p:tags r:id="rId2"/>
            </p:custDataLst>
          </p:nvPr>
        </p:nvSpPr>
        <p:spPr>
          <a:xfrm>
            <a:off x="442595" y="5267960"/>
            <a:ext cx="11334750" cy="1209675"/>
          </a:xfrm>
          <a:prstGeom prst="rect">
            <a:avLst/>
          </a:prstGeom>
          <a:noFill/>
        </p:spPr>
        <p:txBody>
          <a:bodyPr wrap="square" rtlCol="0">
            <a:spAutoFit/>
          </a:bodyPr>
          <a:p>
            <a:pPr indent="0" algn="just" fontAlgn="auto">
              <a:lnSpc>
                <a:spcPts val="4360"/>
              </a:lnSpc>
            </a:pPr>
            <a:r>
              <a:rPr lang="zh-CN" altLang="en-US" sz="2800" b="1" dirty="0">
                <a:solidFill>
                  <a:srgbClr val="FF0000"/>
                </a:solidFill>
                <a:latin typeface="Calibri" panose="020F0502020204030204" charset="0"/>
                <a:cs typeface="Calibri" panose="020F0502020204030204" charset="0"/>
                <a:sym typeface="+mn-lt"/>
              </a:rPr>
              <a:t>Despite the fact that</a:t>
            </a:r>
            <a:r>
              <a:rPr lang="zh-CN" altLang="en-US" sz="2800" dirty="0">
                <a:latin typeface="Calibri" panose="020F0502020204030204" charset="0"/>
                <a:cs typeface="Calibri" panose="020F0502020204030204" charset="0"/>
                <a:sym typeface="+mn-lt"/>
              </a:rPr>
              <a:t> she was exhausted from a long day at work, she still managed to prepare a delicious dinner for her family.</a:t>
            </a:r>
            <a:endParaRPr lang="zh-CN" altLang="en-US" sz="2800" b="1" dirty="0">
              <a:solidFill>
                <a:srgbClr val="FF0000"/>
              </a:solidFill>
              <a:latin typeface="Calibri" panose="020F0502020204030204" charset="0"/>
              <a:cs typeface="Calibri" panose="020F0502020204030204" charset="0"/>
              <a:sym typeface="+mn-lt"/>
            </a:endParaRPr>
          </a:p>
        </p:txBody>
      </p:sp>
      <p:sp>
        <p:nvSpPr>
          <p:cNvPr id="7" name="文本框 6"/>
          <p:cNvSpPr txBox="1"/>
          <p:nvPr>
            <p:custDataLst>
              <p:tags r:id="rId3"/>
            </p:custDataLst>
          </p:nvPr>
        </p:nvSpPr>
        <p:spPr>
          <a:xfrm>
            <a:off x="442595" y="262255"/>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652145" y="1263650"/>
            <a:ext cx="9753600" cy="953770"/>
          </a:xfrm>
          <a:prstGeom prst="rect">
            <a:avLst/>
          </a:prstGeom>
          <a:noFill/>
        </p:spPr>
        <p:txBody>
          <a:bodyPr wrap="square" rtlCol="0">
            <a:noAutofit/>
          </a:bodyPr>
          <a:lstStyle/>
          <a:p>
            <a:pPr algn="just">
              <a:lnSpc>
                <a:spcPct val="150000"/>
              </a:lnSpc>
            </a:pPr>
            <a:r>
              <a:rPr lang="en-US" altLang="zh-CN" sz="3200" b="1" dirty="0">
                <a:solidFill>
                  <a:srgbClr val="FF0000"/>
                </a:solidFill>
                <a:latin typeface="Calibri" panose="020F0502020204030204" charset="0"/>
                <a:cs typeface="Calibri" panose="020F0502020204030204" charset="0"/>
                <a:sym typeface="+mn-lt"/>
              </a:rPr>
              <a:t>4</a:t>
            </a:r>
            <a:r>
              <a:rPr lang="zh-CN" altLang="en-US" sz="3200" b="1" dirty="0">
                <a:solidFill>
                  <a:srgbClr val="FF0000"/>
                </a:solidFill>
                <a:latin typeface="Calibri" panose="020F0502020204030204" charset="0"/>
                <a:cs typeface="Calibri" panose="020F0502020204030204" charset="0"/>
                <a:sym typeface="+mn-lt"/>
              </a:rPr>
              <a:t>. </a:t>
            </a:r>
            <a:r>
              <a:rPr lang="en-US" altLang="zh-CN" sz="3200" b="1" dirty="0">
                <a:solidFill>
                  <a:srgbClr val="FF0000"/>
                </a:solidFill>
                <a:latin typeface="Calibri" panose="020F0502020204030204" charset="0"/>
                <a:cs typeface="Calibri" panose="020F0502020204030204" charset="0"/>
                <a:sym typeface="+mn-lt"/>
              </a:rPr>
              <a:t>...</a:t>
            </a:r>
            <a:r>
              <a:rPr lang="zh-CN" altLang="en-US" sz="3200" b="1" dirty="0">
                <a:solidFill>
                  <a:srgbClr val="FF0000"/>
                </a:solidFill>
                <a:latin typeface="Calibri" panose="020F0502020204030204" charset="0"/>
                <a:cs typeface="Calibri" panose="020F0502020204030204" charset="0"/>
                <a:sym typeface="+mn-lt"/>
              </a:rPr>
              <a:t>was </a:t>
            </a:r>
            <a:r>
              <a:rPr lang="en-US" altLang="zh-CN" sz="3200" b="1" dirty="0">
                <a:solidFill>
                  <a:srgbClr val="FF0000"/>
                </a:solidFill>
                <a:latin typeface="Calibri" panose="020F0502020204030204" charset="0"/>
                <a:cs typeface="Calibri" panose="020F0502020204030204" charset="0"/>
                <a:sym typeface="+mn-lt"/>
              </a:rPr>
              <a:t>(</a:t>
            </a:r>
            <a:r>
              <a:rPr lang="zh-CN" altLang="en-US" sz="3200" b="1" dirty="0">
                <a:solidFill>
                  <a:srgbClr val="FF0000"/>
                </a:solidFill>
                <a:latin typeface="Calibri" panose="020F0502020204030204" charset="0"/>
                <a:cs typeface="Calibri" panose="020F0502020204030204" charset="0"/>
                <a:sym typeface="+mn-lt"/>
              </a:rPr>
              <a:t>even</a:t>
            </a:r>
            <a:r>
              <a:rPr lang="en-US" altLang="zh-CN" sz="3200" b="1" dirty="0">
                <a:solidFill>
                  <a:srgbClr val="FF0000"/>
                </a:solidFill>
                <a:latin typeface="Calibri" panose="020F0502020204030204" charset="0"/>
                <a:cs typeface="Calibri" panose="020F0502020204030204" charset="0"/>
                <a:sym typeface="+mn-lt"/>
              </a:rPr>
              <a:t>)</a:t>
            </a:r>
            <a:r>
              <a:rPr lang="zh-CN" altLang="en-US" sz="3200" b="1" dirty="0">
                <a:solidFill>
                  <a:srgbClr val="FF0000"/>
                </a:solidFill>
                <a:latin typeface="Calibri" panose="020F0502020204030204" charset="0"/>
                <a:cs typeface="Calibri" panose="020F0502020204030204" charset="0"/>
                <a:sym typeface="+mn-lt"/>
              </a:rPr>
              <a:t> equipped with</a:t>
            </a:r>
            <a:r>
              <a:rPr lang="en-US" altLang="zh-CN" sz="3200" b="1" dirty="0">
                <a:solidFill>
                  <a:srgbClr val="FF0000"/>
                </a:solidFill>
                <a:latin typeface="Calibri" panose="020F0502020204030204" charset="0"/>
                <a:cs typeface="Calibri" panose="020F0502020204030204" charset="0"/>
                <a:sym typeface="+mn-lt"/>
              </a:rPr>
              <a:t>...,</a:t>
            </a:r>
            <a:r>
              <a:rPr lang="zh-CN" altLang="en-US" sz="3200" b="1" dirty="0">
                <a:solidFill>
                  <a:srgbClr val="FF0000"/>
                </a:solidFill>
                <a:latin typeface="Calibri" panose="020F0502020204030204" charset="0"/>
                <a:cs typeface="Calibri" panose="020F0502020204030204" charset="0"/>
                <a:sym typeface="+mn-lt"/>
              </a:rPr>
              <a:t> for</a:t>
            </a:r>
            <a:r>
              <a:rPr lang="en-US" altLang="zh-CN" sz="3200" b="1" dirty="0">
                <a:solidFill>
                  <a:srgbClr val="FF0000"/>
                </a:solidFill>
                <a:latin typeface="Calibri" panose="020F0502020204030204" charset="0"/>
                <a:cs typeface="Calibri" panose="020F0502020204030204" charset="0"/>
                <a:sym typeface="+mn-lt"/>
              </a:rPr>
              <a:t>...</a:t>
            </a:r>
            <a:endParaRPr lang="en-US" altLang="zh-CN" sz="3200" b="1" dirty="0">
              <a:solidFill>
                <a:srgbClr val="FF0000"/>
              </a:solidFill>
              <a:latin typeface="Calibri" panose="020F0502020204030204" charset="0"/>
              <a:cs typeface="Calibri" panose="020F0502020204030204" charset="0"/>
              <a:sym typeface="+mn-lt"/>
            </a:endParaRPr>
          </a:p>
        </p:txBody>
      </p:sp>
      <p:sp>
        <p:nvSpPr>
          <p:cNvPr id="8" name="文本框 7"/>
          <p:cNvSpPr txBox="1"/>
          <p:nvPr/>
        </p:nvSpPr>
        <p:spPr>
          <a:xfrm>
            <a:off x="652145" y="2217420"/>
            <a:ext cx="11259820" cy="1198880"/>
          </a:xfrm>
          <a:prstGeom prst="rect">
            <a:avLst/>
          </a:prstGeom>
          <a:noFill/>
        </p:spPr>
        <p:txBody>
          <a:bodyPr wrap="square" rtlCol="0">
            <a:spAutoFit/>
          </a:bodyPr>
          <a:lstStyle/>
          <a:p>
            <a:pPr algn="just">
              <a:lnSpc>
                <a:spcPct val="150000"/>
              </a:lnSpc>
            </a:pPr>
            <a:r>
              <a:rPr lang="zh-CN" altLang="en-US" sz="2400" dirty="0">
                <a:latin typeface="Calibri" panose="020F0502020204030204" charset="0"/>
                <a:cs typeface="Calibri" panose="020F0502020204030204" charset="0"/>
                <a:sym typeface="+mn-lt"/>
              </a:rPr>
              <a:t>The new office building </a:t>
            </a:r>
            <a:r>
              <a:rPr lang="zh-CN" altLang="en-US" sz="2400" b="1" dirty="0">
                <a:solidFill>
                  <a:srgbClr val="FF0000"/>
                </a:solidFill>
                <a:latin typeface="Calibri" panose="020F0502020204030204" charset="0"/>
                <a:cs typeface="Calibri" panose="020F0502020204030204" charset="0"/>
                <a:sym typeface="+mn-lt"/>
              </a:rPr>
              <a:t>was even equipped with</a:t>
            </a:r>
            <a:r>
              <a:rPr lang="zh-CN" altLang="en-US" sz="2400" dirty="0">
                <a:latin typeface="Calibri" panose="020F0502020204030204" charset="0"/>
                <a:cs typeface="Calibri" panose="020F0502020204030204" charset="0"/>
                <a:sym typeface="+mn-lt"/>
              </a:rPr>
              <a:t> an indoor gym, </a:t>
            </a:r>
            <a:r>
              <a:rPr lang="zh-CN" altLang="en-US" sz="2400" b="1" dirty="0">
                <a:solidFill>
                  <a:srgbClr val="FF0000"/>
                </a:solidFill>
                <a:latin typeface="Calibri" panose="020F0502020204030204" charset="0"/>
                <a:cs typeface="Calibri" panose="020F0502020204030204" charset="0"/>
                <a:sym typeface="+mn-lt"/>
              </a:rPr>
              <a:t>for a great many</a:t>
            </a:r>
            <a:r>
              <a:rPr lang="zh-CN" altLang="en-US" sz="2400" dirty="0">
                <a:latin typeface="Calibri" panose="020F0502020204030204" charset="0"/>
                <a:cs typeface="Calibri" panose="020F0502020204030204" charset="0"/>
                <a:sym typeface="+mn-lt"/>
              </a:rPr>
              <a:t> fitness enthusiasts work</a:t>
            </a:r>
            <a:r>
              <a:rPr lang="en-US" altLang="zh-CN" sz="2400" dirty="0">
                <a:latin typeface="Calibri" panose="020F0502020204030204" charset="0"/>
                <a:cs typeface="Calibri" panose="020F0502020204030204" charset="0"/>
                <a:sym typeface="+mn-lt"/>
              </a:rPr>
              <a:t>ed</a:t>
            </a:r>
            <a:r>
              <a:rPr lang="zh-CN" altLang="en-US" sz="2400" dirty="0">
                <a:latin typeface="Calibri" panose="020F0502020204030204" charset="0"/>
                <a:cs typeface="Calibri" panose="020F0502020204030204" charset="0"/>
                <a:sym typeface="+mn-lt"/>
              </a:rPr>
              <a:t> there.</a:t>
            </a:r>
            <a:endParaRPr lang="zh-CN" altLang="en-US" sz="2400" b="1" dirty="0">
              <a:solidFill>
                <a:srgbClr val="FF0000"/>
              </a:solidFill>
              <a:latin typeface="Calibri" panose="020F0502020204030204" charset="0"/>
              <a:cs typeface="Calibri" panose="020F0502020204030204" charset="0"/>
              <a:sym typeface="+mn-lt"/>
            </a:endParaRPr>
          </a:p>
        </p:txBody>
      </p:sp>
      <p:sp>
        <p:nvSpPr>
          <p:cNvPr id="10" name="文本框 9"/>
          <p:cNvSpPr txBox="1"/>
          <p:nvPr/>
        </p:nvSpPr>
        <p:spPr>
          <a:xfrm>
            <a:off x="652145" y="3507740"/>
            <a:ext cx="11259820" cy="1198880"/>
          </a:xfrm>
          <a:prstGeom prst="rect">
            <a:avLst/>
          </a:prstGeom>
          <a:noFill/>
        </p:spPr>
        <p:txBody>
          <a:bodyPr wrap="square" rtlCol="0">
            <a:spAutoFit/>
          </a:bodyPr>
          <a:lstStyle/>
          <a:p>
            <a:pPr algn="just">
              <a:lnSpc>
                <a:spcPct val="150000"/>
              </a:lnSpc>
            </a:pPr>
            <a:r>
              <a:rPr lang="zh-CN" altLang="en-US" sz="2400" dirty="0">
                <a:latin typeface="Calibri" panose="020F0502020204030204" charset="0"/>
                <a:cs typeface="Calibri" panose="020F0502020204030204" charset="0"/>
                <a:sym typeface="+mn-lt"/>
              </a:rPr>
              <a:t>The beach house </a:t>
            </a:r>
            <a:r>
              <a:rPr lang="zh-CN" altLang="en-US" sz="2400" b="1" dirty="0">
                <a:solidFill>
                  <a:srgbClr val="FF0000"/>
                </a:solidFill>
                <a:latin typeface="Calibri" panose="020F0502020204030204" charset="0"/>
                <a:cs typeface="Calibri" panose="020F0502020204030204" charset="0"/>
                <a:sym typeface="+mn-lt"/>
              </a:rPr>
              <a:t>was equipped with</a:t>
            </a:r>
            <a:r>
              <a:rPr lang="zh-CN" altLang="en-US" sz="2400" dirty="0">
                <a:latin typeface="Calibri" panose="020F0502020204030204" charset="0"/>
                <a:cs typeface="Calibri" panose="020F0502020204030204" charset="0"/>
                <a:sym typeface="+mn-lt"/>
              </a:rPr>
              <a:t> a private pool for its residents, </a:t>
            </a:r>
            <a:r>
              <a:rPr lang="zh-CN" altLang="en-US" sz="2400" b="1" dirty="0">
                <a:solidFill>
                  <a:srgbClr val="FF0000"/>
                </a:solidFill>
                <a:latin typeface="Calibri" panose="020F0502020204030204" charset="0"/>
                <a:cs typeface="Calibri" panose="020F0502020204030204" charset="0"/>
                <a:sym typeface="+mn-lt"/>
              </a:rPr>
              <a:t>for</a:t>
            </a:r>
            <a:r>
              <a:rPr lang="zh-CN" altLang="en-US" sz="2400" dirty="0">
                <a:latin typeface="Calibri" panose="020F0502020204030204" charset="0"/>
                <a:cs typeface="Calibri" panose="020F0502020204030204" charset="0"/>
                <a:sym typeface="+mn-lt"/>
              </a:rPr>
              <a:t> the ocean waters were often too cold to swim in during certain seasons.</a:t>
            </a:r>
            <a:endParaRPr lang="zh-CN" altLang="en-US" sz="2400" dirty="0">
              <a:latin typeface="Calibri" panose="020F0502020204030204" charset="0"/>
              <a:cs typeface="Calibri" panose="020F0502020204030204" charset="0"/>
              <a:sym typeface="+mn-lt"/>
            </a:endParaRPr>
          </a:p>
        </p:txBody>
      </p:sp>
      <p:sp>
        <p:nvSpPr>
          <p:cNvPr id="77" name="文本框 76"/>
          <p:cNvSpPr txBox="1"/>
          <p:nvPr/>
        </p:nvSpPr>
        <p:spPr>
          <a:xfrm>
            <a:off x="652145" y="508000"/>
            <a:ext cx="6103620" cy="755650"/>
          </a:xfrm>
          <a:prstGeom prst="rect">
            <a:avLst/>
          </a:prstGeom>
          <a:noFill/>
        </p:spPr>
        <p:txBody>
          <a:bodyPr wrap="square" rtlCol="0">
            <a:spAutoFit/>
          </a:bodyPr>
          <a:p>
            <a:pPr>
              <a:lnSpc>
                <a:spcPct val="120000"/>
              </a:lnSpc>
            </a:pPr>
            <a:r>
              <a:rPr lang="en-US" altLang="zh-CN" sz="3600" b="1" dirty="0">
                <a:solidFill>
                  <a:schemeClr val="tx1"/>
                </a:solidFill>
                <a:highlight>
                  <a:srgbClr val="FFFF00"/>
                </a:highlight>
                <a:latin typeface="Calibri" panose="020F0502020204030204" charset="0"/>
                <a:cs typeface="Calibri" panose="020F0502020204030204" charset="0"/>
                <a:sym typeface="+mn-lt"/>
              </a:rPr>
              <a:t>Imitation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5" name="文本框 4"/>
          <p:cNvSpPr txBox="1"/>
          <p:nvPr>
            <p:custDataLst>
              <p:tags r:id="rId1"/>
            </p:custDataLst>
          </p:nvPr>
        </p:nvSpPr>
        <p:spPr>
          <a:xfrm>
            <a:off x="652145" y="4798060"/>
            <a:ext cx="11259820" cy="1198880"/>
          </a:xfrm>
          <a:prstGeom prst="rect">
            <a:avLst/>
          </a:prstGeom>
          <a:noFill/>
        </p:spPr>
        <p:txBody>
          <a:bodyPr wrap="square" rtlCol="0">
            <a:spAutoFit/>
          </a:bodyPr>
          <a:p>
            <a:pPr algn="just">
              <a:lnSpc>
                <a:spcPct val="150000"/>
              </a:lnSpc>
            </a:pPr>
            <a:r>
              <a:rPr lang="zh-CN" altLang="en-US" sz="2400" dirty="0">
                <a:latin typeface="Calibri" panose="020F0502020204030204" charset="0"/>
                <a:cs typeface="Calibri" panose="020F0502020204030204" charset="0"/>
                <a:sym typeface="+mn-lt"/>
              </a:rPr>
              <a:t>The recently renovated hotel </a:t>
            </a:r>
            <a:r>
              <a:rPr lang="zh-CN" altLang="en-US" sz="2400" b="1" dirty="0">
                <a:solidFill>
                  <a:srgbClr val="FF0000"/>
                </a:solidFill>
                <a:latin typeface="Calibri" panose="020F0502020204030204" charset="0"/>
                <a:cs typeface="Calibri" panose="020F0502020204030204" charset="0"/>
                <a:sym typeface="+mn-lt"/>
              </a:rPr>
              <a:t>was even equipped with</a:t>
            </a:r>
            <a:r>
              <a:rPr lang="zh-CN" altLang="en-US" sz="2400" dirty="0">
                <a:latin typeface="Calibri" panose="020F0502020204030204" charset="0"/>
                <a:cs typeface="Calibri" panose="020F0502020204030204" charset="0"/>
                <a:sym typeface="+mn-lt"/>
              </a:rPr>
              <a:t> a rooftop bar, </a:t>
            </a:r>
            <a:r>
              <a:rPr lang="zh-CN" altLang="en-US" sz="2400" b="1" dirty="0">
                <a:solidFill>
                  <a:srgbClr val="FF0000"/>
                </a:solidFill>
                <a:latin typeface="Calibri" panose="020F0502020204030204" charset="0"/>
                <a:cs typeface="Calibri" panose="020F0502020204030204" charset="0"/>
                <a:sym typeface="+mn-lt"/>
              </a:rPr>
              <a:t>for a great many </a:t>
            </a:r>
            <a:r>
              <a:rPr lang="zh-CN" altLang="en-US" sz="2400" dirty="0">
                <a:latin typeface="Calibri" panose="020F0502020204030204" charset="0"/>
                <a:cs typeface="Calibri" panose="020F0502020204030204" charset="0"/>
                <a:sym typeface="+mn-lt"/>
              </a:rPr>
              <a:t>guests </a:t>
            </a:r>
            <a:r>
              <a:rPr lang="en-US" altLang="zh-CN" sz="2400" dirty="0">
                <a:latin typeface="Calibri" panose="020F0502020204030204" charset="0"/>
                <a:cs typeface="Calibri" panose="020F0502020204030204" charset="0"/>
                <a:sym typeface="+mn-lt"/>
              </a:rPr>
              <a:t>would </a:t>
            </a:r>
            <a:r>
              <a:rPr lang="zh-CN" altLang="en-US" sz="2400" dirty="0">
                <a:latin typeface="Calibri" panose="020F0502020204030204" charset="0"/>
                <a:cs typeface="Calibri" panose="020F0502020204030204" charset="0"/>
                <a:sym typeface="+mn-lt"/>
              </a:rPr>
              <a:t>look for a stunning view while enjoying their drinks.</a:t>
            </a:r>
            <a:endParaRPr lang="zh-CN" altLang="en-US" sz="2400" dirty="0">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2124710" y="2535238"/>
            <a:ext cx="2170430" cy="1322070"/>
          </a:xfrm>
          <a:prstGeom prst="rect">
            <a:avLst/>
          </a:prstGeom>
          <a:noFill/>
          <a:ln>
            <a:noFill/>
          </a:ln>
        </p:spPr>
        <p:txBody>
          <a:bodyPr wrap="square" lIns="91440" tIns="45720" rIns="91440" bIns="45720" rtlCol="0" anchor="ctr" anchorCtr="0">
            <a:normAutofit/>
          </a:bodyPr>
          <a:p>
            <a:pPr algn="ctr"/>
            <a:r>
              <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5</a:t>
            </a:r>
            <a:endPar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5" name="标题 4"/>
          <p:cNvSpPr>
            <a:spLocks noGrp="1"/>
          </p:cNvSpPr>
          <p:nvPr>
            <p:ph type="title"/>
            <p:custDataLst>
              <p:tags r:id="rId2"/>
            </p:custDataLst>
          </p:nvPr>
        </p:nvSpPr>
        <p:spPr>
          <a:xfrm>
            <a:off x="4872355" y="3061970"/>
            <a:ext cx="6270625" cy="1405255"/>
          </a:xfrm>
        </p:spPr>
        <p:txBody>
          <a:bodyPr>
            <a:normAutofit/>
          </a:bodyPr>
          <a:p>
            <a:pPr marL="0" indent="0" algn="l">
              <a:lnSpc>
                <a:spcPct val="100000"/>
              </a:lnSpc>
              <a:spcBef>
                <a:spcPts val="0"/>
              </a:spcBef>
              <a:spcAft>
                <a:spcPts val="0"/>
              </a:spcAft>
              <a:buSzPct val="100000"/>
              <a:buNone/>
            </a:pPr>
            <a:r>
              <a:rPr lang="en-US" sz="3600" spc="260" dirty="0">
                <a:sym typeface="+mn-lt"/>
              </a:rPr>
              <a:t>Story telling</a:t>
            </a:r>
            <a:endParaRPr lang="en-US" sz="3600" spc="260" dirty="0">
              <a:sym typeface="+mn-lt"/>
            </a:endParaRPr>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363855" y="1330960"/>
            <a:ext cx="11637645" cy="5355590"/>
          </a:xfrm>
          <a:prstGeom prst="rect">
            <a:avLst/>
          </a:prstGeom>
          <a:noFill/>
        </p:spPr>
        <p:txBody>
          <a:bodyPr wrap="square" rtlCol="0">
            <a:noAutofit/>
          </a:bodyPr>
          <a:lstStyle/>
          <a:p>
            <a:pPr indent="0" fontAlgn="auto">
              <a:lnSpc>
                <a:spcPts val="4060"/>
              </a:lnSpc>
            </a:pPr>
            <a:r>
              <a:rPr lang="zh-CN" altLang="en-US" sz="2400">
                <a:latin typeface="Calibri" panose="020F0502020204030204" charset="0"/>
                <a:cs typeface="Calibri" panose="020F0502020204030204" charset="0"/>
              </a:rPr>
              <a:t>1</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t</a:t>
            </a:r>
            <a:r>
              <a:rPr lang="zh-CN" altLang="en-US" sz="2400">
                <a:latin typeface="Calibri" panose="020F0502020204030204" charset="0"/>
                <a:cs typeface="Calibri" panose="020F0502020204030204" charset="0"/>
              </a:rPr>
              <a:t>emple --- archaeologists explored --- a place of worship --- 15th c. B.C. to Roman times</a:t>
            </a:r>
            <a:endParaRPr lang="zh-CN" altLang="en-US" sz="2400">
              <a:latin typeface="Calibri" panose="020F0502020204030204" charset="0"/>
              <a:cs typeface="Calibri" panose="020F0502020204030204" charset="0"/>
            </a:endParaRPr>
          </a:p>
          <a:p>
            <a:pPr indent="0" fontAlgn="auto">
              <a:lnSpc>
                <a:spcPts val="4060"/>
              </a:lnSpc>
            </a:pPr>
            <a:r>
              <a:rPr lang="zh-CN" altLang="en-US" sz="2400">
                <a:latin typeface="Calibri" panose="020F0502020204030204" charset="0"/>
                <a:cs typeface="Calibri" panose="020F0502020204030204" charset="0"/>
              </a:rPr>
              <a:t>2</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i</a:t>
            </a:r>
            <a:r>
              <a:rPr lang="zh-CN" altLang="en-US" sz="2400">
                <a:latin typeface="Calibri" panose="020F0502020204030204" charset="0"/>
                <a:cs typeface="Calibri" panose="020F0502020204030204" charset="0"/>
              </a:rPr>
              <a:t>n most sacred room --- fragments fifteen statues found</a:t>
            </a:r>
            <a:endParaRPr lang="zh-CN" altLang="en-US" sz="2400">
              <a:latin typeface="Calibri" panose="020F0502020204030204" charset="0"/>
              <a:cs typeface="Calibri" panose="020F0502020204030204" charset="0"/>
            </a:endParaRPr>
          </a:p>
          <a:p>
            <a:pPr indent="0" fontAlgn="auto">
              <a:lnSpc>
                <a:spcPts val="4060"/>
              </a:lnSpc>
            </a:pPr>
            <a:r>
              <a:rPr lang="zh-CN" altLang="en-US" sz="2400">
                <a:latin typeface="Calibri" panose="020F0502020204030204" charset="0"/>
                <a:cs typeface="Calibri" panose="020F0502020204030204" charset="0"/>
              </a:rPr>
              <a:t>3</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e</a:t>
            </a:r>
            <a:r>
              <a:rPr lang="zh-CN" altLang="en-US" sz="2400">
                <a:latin typeface="Calibri" panose="020F0502020204030204" charset="0"/>
                <a:cs typeface="Calibri" panose="020F0502020204030204" charset="0"/>
              </a:rPr>
              <a:t>ach --- a goddess --- had been painted</a:t>
            </a:r>
            <a:endParaRPr lang="zh-CN" altLang="en-US" sz="2400">
              <a:latin typeface="Calibri" panose="020F0502020204030204" charset="0"/>
              <a:cs typeface="Calibri" panose="020F0502020204030204" charset="0"/>
            </a:endParaRPr>
          </a:p>
          <a:p>
            <a:pPr indent="0" fontAlgn="auto">
              <a:lnSpc>
                <a:spcPts val="4060"/>
              </a:lnSpc>
            </a:pPr>
            <a:r>
              <a:rPr lang="zh-CN" altLang="en-US" sz="2400">
                <a:latin typeface="Calibri" panose="020F0502020204030204" charset="0"/>
                <a:cs typeface="Calibri" panose="020F0502020204030204" charset="0"/>
              </a:rPr>
              <a:t>4</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b</a:t>
            </a:r>
            <a:r>
              <a:rPr lang="zh-CN" altLang="en-US" sz="2400">
                <a:latin typeface="Calibri" panose="020F0502020204030204" charset="0"/>
                <a:cs typeface="Calibri" panose="020F0502020204030204" charset="0"/>
              </a:rPr>
              <a:t>ody of one --- remains from 15th c. B.C.</a:t>
            </a:r>
            <a:endParaRPr lang="zh-CN" altLang="en-US" sz="2400">
              <a:latin typeface="Calibri" panose="020F0502020204030204" charset="0"/>
              <a:cs typeface="Calibri" panose="020F0502020204030204" charset="0"/>
            </a:endParaRPr>
          </a:p>
          <a:p>
            <a:pPr indent="0" fontAlgn="auto">
              <a:lnSpc>
                <a:spcPts val="4060"/>
              </a:lnSpc>
            </a:pPr>
            <a:r>
              <a:rPr lang="zh-CN" altLang="en-US" sz="2400">
                <a:latin typeface="Calibri" panose="020F0502020204030204" charset="0"/>
                <a:cs typeface="Calibri" panose="020F0502020204030204" charset="0"/>
              </a:rPr>
              <a:t>5</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m</a:t>
            </a:r>
            <a:r>
              <a:rPr lang="zh-CN" altLang="en-US" sz="2400">
                <a:latin typeface="Calibri" panose="020F0502020204030204" charset="0"/>
                <a:cs typeface="Calibri" panose="020F0502020204030204" charset="0"/>
              </a:rPr>
              <a:t>issing head --- remains from 5th c. B.C</a:t>
            </a:r>
            <a:endParaRPr lang="zh-CN" altLang="en-US" sz="2400">
              <a:latin typeface="Calibri" panose="020F0502020204030204" charset="0"/>
              <a:cs typeface="Calibri" panose="020F0502020204030204" charset="0"/>
            </a:endParaRPr>
          </a:p>
          <a:p>
            <a:pPr indent="0" fontAlgn="auto">
              <a:lnSpc>
                <a:spcPts val="4060"/>
              </a:lnSpc>
            </a:pPr>
            <a:r>
              <a:rPr lang="zh-CN" altLang="en-US" sz="2400">
                <a:latin typeface="Calibri" panose="020F0502020204030204" charset="0"/>
                <a:cs typeface="Calibri" panose="020F0502020204030204" charset="0"/>
              </a:rPr>
              <a:t>6</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f</a:t>
            </a:r>
            <a:r>
              <a:rPr lang="zh-CN" altLang="en-US" sz="2400">
                <a:latin typeface="Calibri" panose="020F0502020204030204" charset="0"/>
                <a:cs typeface="Calibri" panose="020F0502020204030204" charset="0"/>
              </a:rPr>
              <a:t>ound Classical times --- carefully preserved --- old and precious even then</a:t>
            </a:r>
            <a:endParaRPr lang="zh-CN" altLang="en-US" sz="2400">
              <a:latin typeface="Calibri" panose="020F0502020204030204" charset="0"/>
              <a:cs typeface="Calibri" panose="020F0502020204030204" charset="0"/>
            </a:endParaRPr>
          </a:p>
          <a:p>
            <a:pPr indent="0" fontAlgn="auto">
              <a:lnSpc>
                <a:spcPts val="4060"/>
              </a:lnSpc>
            </a:pPr>
            <a:r>
              <a:rPr lang="zh-CN" altLang="en-US" sz="2400">
                <a:latin typeface="Calibri" panose="020F0502020204030204" charset="0"/>
                <a:cs typeface="Calibri" panose="020F0502020204030204" charset="0"/>
              </a:rPr>
              <a:t>7</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a</a:t>
            </a:r>
            <a:r>
              <a:rPr lang="zh-CN" altLang="en-US" sz="2400">
                <a:latin typeface="Calibri" panose="020F0502020204030204" charset="0"/>
                <a:cs typeface="Calibri" panose="020F0502020204030204" charset="0"/>
              </a:rPr>
              <a:t>rchaeologists reconstructed fragments --- amazed ---modern-looking woman</a:t>
            </a:r>
            <a:endParaRPr lang="zh-CN" altLang="en-US" sz="2400">
              <a:latin typeface="Calibri" panose="020F0502020204030204" charset="0"/>
              <a:cs typeface="Calibri" panose="020F0502020204030204" charset="0"/>
            </a:endParaRPr>
          </a:p>
          <a:p>
            <a:pPr indent="0" fontAlgn="auto">
              <a:lnSpc>
                <a:spcPts val="4060"/>
              </a:lnSpc>
            </a:pPr>
            <a:r>
              <a:rPr lang="zh-CN" altLang="en-US" sz="2400">
                <a:latin typeface="Calibri" panose="020F0502020204030204" charset="0"/>
                <a:cs typeface="Calibri" panose="020F0502020204030204" charset="0"/>
              </a:rPr>
              <a:t>8</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t</a:t>
            </a:r>
            <a:r>
              <a:rPr lang="zh-CN" altLang="en-US" sz="2400">
                <a:latin typeface="Calibri" panose="020F0502020204030204" charset="0"/>
                <a:cs typeface="Calibri" panose="020F0502020204030204" charset="0"/>
              </a:rPr>
              <a:t>hree feet high --- hands on hips</a:t>
            </a:r>
            <a:endParaRPr lang="zh-CN" altLang="en-US" sz="2400">
              <a:latin typeface="Calibri" panose="020F0502020204030204" charset="0"/>
              <a:cs typeface="Calibri" panose="020F0502020204030204" charset="0"/>
            </a:endParaRPr>
          </a:p>
          <a:p>
            <a:pPr indent="0" fontAlgn="auto">
              <a:lnSpc>
                <a:spcPts val="4060"/>
              </a:lnSpc>
            </a:pPr>
            <a:r>
              <a:rPr lang="zh-CN" altLang="en-US" sz="2400">
                <a:latin typeface="Calibri" panose="020F0502020204030204" charset="0"/>
                <a:cs typeface="Calibri" panose="020F0502020204030204" charset="0"/>
              </a:rPr>
              <a:t>9</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f</a:t>
            </a:r>
            <a:r>
              <a:rPr lang="zh-CN" altLang="en-US" sz="2400">
                <a:latin typeface="Calibri" panose="020F0502020204030204" charset="0"/>
                <a:cs typeface="Calibri" panose="020F0502020204030204" charset="0"/>
              </a:rPr>
              <a:t>ull-length skirt --- swept the ground</a:t>
            </a:r>
            <a:endParaRPr lang="zh-CN" altLang="en-US" sz="2400">
              <a:latin typeface="Calibri" panose="020F0502020204030204" charset="0"/>
              <a:cs typeface="Calibri" panose="020F0502020204030204" charset="0"/>
            </a:endParaRPr>
          </a:p>
          <a:p>
            <a:pPr indent="0" fontAlgn="auto">
              <a:lnSpc>
                <a:spcPts val="4060"/>
              </a:lnSpc>
            </a:pPr>
            <a:r>
              <a:rPr lang="zh-CN" altLang="en-US" sz="2400">
                <a:latin typeface="Calibri" panose="020F0502020204030204" charset="0"/>
                <a:cs typeface="Calibri" panose="020F0502020204030204" charset="0"/>
              </a:rPr>
              <a:t>10</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v</a:t>
            </a:r>
            <a:r>
              <a:rPr lang="zh-CN" altLang="en-US" sz="2400">
                <a:latin typeface="Calibri" panose="020F0502020204030204" charset="0"/>
                <a:cs typeface="Calibri" panose="020F0502020204030204" charset="0"/>
              </a:rPr>
              <a:t>ery graceful --- archaeologists unable --- discover identity</a:t>
            </a:r>
            <a:endParaRPr lang="zh-CN" altLang="en-US" sz="2400">
              <a:latin typeface="Calibri" panose="020F0502020204030204" charset="0"/>
              <a:cs typeface="Calibri" panose="020F0502020204030204" charset="0"/>
            </a:endParaRPr>
          </a:p>
          <a:p>
            <a:pPr indent="0" fontAlgn="auto">
              <a:lnSpc>
                <a:spcPts val="4560"/>
              </a:lnSpc>
            </a:pPr>
            <a:endParaRPr lang="zh-CN" altLang="en-US" sz="2400">
              <a:latin typeface="Calibri" panose="020F0502020204030204" charset="0"/>
              <a:cs typeface="Calibri" panose="020F0502020204030204" charset="0"/>
            </a:endParaRPr>
          </a:p>
        </p:txBody>
      </p:sp>
      <p:sp>
        <p:nvSpPr>
          <p:cNvPr id="77" name="文本框 76"/>
          <p:cNvSpPr txBox="1"/>
          <p:nvPr/>
        </p:nvSpPr>
        <p:spPr>
          <a:xfrm>
            <a:off x="363855" y="528955"/>
            <a:ext cx="6103620" cy="755650"/>
          </a:xfrm>
          <a:prstGeom prst="rect">
            <a:avLst/>
          </a:prstGeom>
          <a:noFill/>
        </p:spPr>
        <p:txBody>
          <a:bodyPr wrap="square" rtlCol="0">
            <a:spAutoFit/>
          </a:bodyPr>
          <a:p>
            <a:pPr>
              <a:lnSpc>
                <a:spcPct val="120000"/>
              </a:lnSpc>
            </a:pPr>
            <a:r>
              <a:rPr lang="en-US" altLang="zh-CN" sz="3600" b="1" dirty="0">
                <a:highlight>
                  <a:srgbClr val="FFFF00"/>
                </a:highlight>
                <a:latin typeface="Calibri" panose="020F0502020204030204" charset="0"/>
                <a:cs typeface="Calibri" panose="020F0502020204030204" charset="0"/>
                <a:sym typeface="+mn-lt"/>
              </a:rPr>
              <a:t>Story-telling</a:t>
            </a:r>
            <a:endParaRPr lang="en-US" altLang="zh-CN" sz="3600" b="1" dirty="0">
              <a:highlight>
                <a:srgbClr val="FFFF00"/>
              </a:highlight>
              <a:latin typeface="Calibri" panose="020F0502020204030204" charset="0"/>
              <a:cs typeface="Calibri" panose="020F0502020204030204" charset="0"/>
              <a:sym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2124710" y="2535238"/>
            <a:ext cx="2170430" cy="1322070"/>
          </a:xfrm>
          <a:prstGeom prst="rect">
            <a:avLst/>
          </a:prstGeom>
          <a:noFill/>
          <a:ln>
            <a:noFill/>
          </a:ln>
        </p:spPr>
        <p:txBody>
          <a:bodyPr wrap="square" lIns="91440" tIns="45720" rIns="91440" bIns="45720" rtlCol="0" anchor="ctr" anchorCtr="0">
            <a:normAutofit/>
          </a:bodyPr>
          <a:p>
            <a:pPr algn="ctr"/>
            <a:r>
              <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6</a:t>
            </a:r>
            <a:endPar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5" name="标题 4"/>
          <p:cNvSpPr>
            <a:spLocks noGrp="1"/>
          </p:cNvSpPr>
          <p:nvPr>
            <p:ph type="title"/>
            <p:custDataLst>
              <p:tags r:id="rId2"/>
            </p:custDataLst>
          </p:nvPr>
        </p:nvSpPr>
        <p:spPr/>
        <p:txBody>
          <a:bodyPr>
            <a:normAutofit/>
          </a:bodyPr>
          <a:p>
            <a:pPr marL="0" indent="0" algn="l">
              <a:lnSpc>
                <a:spcPct val="100000"/>
              </a:lnSpc>
              <a:spcBef>
                <a:spcPts val="0"/>
              </a:spcBef>
              <a:spcAft>
                <a:spcPts val="0"/>
              </a:spcAft>
              <a:buSzPct val="100000"/>
              <a:buNone/>
            </a:pPr>
            <a:r>
              <a:rPr lang="en-US" sz="4200" spc="260" dirty="0">
                <a:sym typeface="+mn-lt"/>
              </a:rPr>
              <a:t>Summary writing</a:t>
            </a:r>
            <a:endParaRPr lang="en-US" sz="4200" spc="260" dirty="0">
              <a:sym typeface="+mn-lt"/>
            </a:endParaRPr>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图文框 1"/>
          <p:cNvSpPr/>
          <p:nvPr>
            <p:custDataLst>
              <p:tags r:id="rId1"/>
            </p:custDataLst>
          </p:nvPr>
        </p:nvSpPr>
        <p:spPr>
          <a:xfrm>
            <a:off x="459105" y="461645"/>
            <a:ext cx="11292205" cy="5934075"/>
          </a:xfrm>
          <a:prstGeom prst="frame">
            <a:avLst>
              <a:gd name="adj1" fmla="val 1004"/>
            </a:avLst>
          </a:prstGeom>
          <a:solidFill>
            <a:schemeClr val="accent1"/>
          </a:solidFill>
          <a:ln>
            <a:noFill/>
          </a:ln>
        </p:spPr>
        <p:style>
          <a:lnRef idx="2">
            <a:srgbClr val="1D6DC2">
              <a:shade val="50000"/>
            </a:srgbClr>
          </a:lnRef>
          <a:fillRef idx="1">
            <a:srgbClr val="1D6DC2"/>
          </a:fillRef>
          <a:effectRef idx="0">
            <a:srgbClr val="1D6DC2"/>
          </a:effectRef>
          <a:fontRef idx="minor">
            <a:srgbClr val="FFFFFF"/>
          </a:fontRef>
        </p:style>
        <p:txBody>
          <a:bodyPr rtlCol="0" anchor="ctr">
            <a:scene3d>
              <a:camera prst="orthographicFront"/>
              <a:lightRig rig="threePt" dir="t"/>
            </a:scene3d>
          </a:bodyPr>
          <a:p>
            <a:pPr algn="ctr"/>
            <a:endParaRPr kumimoji="1" lang="zh-CN" altLang="en-US" sz="1600" b="1">
              <a:solidFill>
                <a:schemeClr val="accent3"/>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endParaRPr>
          </a:p>
        </p:txBody>
      </p:sp>
      <p:sp>
        <p:nvSpPr>
          <p:cNvPr id="4" name="文本框 3"/>
          <p:cNvSpPr txBox="1"/>
          <p:nvPr>
            <p:custDataLst>
              <p:tags r:id="rId2"/>
            </p:custDataLst>
          </p:nvPr>
        </p:nvSpPr>
        <p:spPr>
          <a:xfrm>
            <a:off x="844391" y="1371606"/>
            <a:ext cx="4343425" cy="4114788"/>
          </a:xfrm>
          <a:prstGeom prst="rect">
            <a:avLst/>
          </a:prstGeom>
          <a:noFill/>
        </p:spPr>
        <p:txBody>
          <a:bodyPr wrap="square" rtlCol="0" anchor="ctr">
            <a:noAutofit/>
          </a:bodyPr>
          <a:p>
            <a:pPr marL="0" indent="0" algn="l">
              <a:lnSpc>
                <a:spcPct val="110000"/>
              </a:lnSpc>
              <a:spcBef>
                <a:spcPts val="0"/>
              </a:spcBef>
              <a:spcAft>
                <a:spcPts val="0"/>
              </a:spcAft>
              <a:buSzPct val="100000"/>
              <a:buNone/>
            </a:pPr>
            <a:r>
              <a:rPr lang="en-US" altLang="zh-CN" sz="4400" b="1" spc="280">
                <a:solidFill>
                  <a:schemeClr val="accent1"/>
                </a:solidFill>
                <a:latin typeface="微软雅黑" panose="020B0503020204020204" charset="-122"/>
                <a:ea typeface="微软雅黑" panose="020B0503020204020204" charset="-122"/>
              </a:rPr>
              <a:t>Lesson 3</a:t>
            </a:r>
            <a:endParaRPr lang="en-US" altLang="zh-CN" sz="4400" b="1" spc="280">
              <a:solidFill>
                <a:schemeClr val="accent1"/>
              </a:solidFill>
              <a:latin typeface="微软雅黑" panose="020B0503020204020204" charset="-122"/>
              <a:ea typeface="微软雅黑" panose="020B0503020204020204" charset="-122"/>
            </a:endParaRPr>
          </a:p>
          <a:p>
            <a:pPr marL="0" indent="0" algn="l">
              <a:lnSpc>
                <a:spcPct val="110000"/>
              </a:lnSpc>
              <a:spcBef>
                <a:spcPts val="0"/>
              </a:spcBef>
              <a:spcAft>
                <a:spcPts val="0"/>
              </a:spcAft>
              <a:buSzPct val="100000"/>
              <a:buNone/>
            </a:pPr>
            <a:endParaRPr lang="en-US" altLang="zh-CN" sz="4400" b="1" spc="280">
              <a:solidFill>
                <a:schemeClr val="accent1"/>
              </a:solidFill>
              <a:latin typeface="微软雅黑" panose="020B0503020204020204" charset="-122"/>
              <a:ea typeface="微软雅黑" panose="020B0503020204020204" charset="-122"/>
            </a:endParaRPr>
          </a:p>
          <a:p>
            <a:pPr marL="0" lvl="0" algn="l">
              <a:lnSpc>
                <a:spcPct val="110000"/>
              </a:lnSpc>
              <a:spcBef>
                <a:spcPts val="0"/>
              </a:spcBef>
              <a:spcAft>
                <a:spcPts val="0"/>
              </a:spcAft>
              <a:buNone/>
            </a:pPr>
            <a:r>
              <a:rPr lang="en-US" altLang="zh-CN" sz="4400" b="1" spc="280">
                <a:solidFill>
                  <a:schemeClr val="accent1"/>
                </a:solidFill>
                <a:latin typeface="微软雅黑" panose="020B0503020204020204" charset="-122"/>
                <a:ea typeface="微软雅黑" panose="020B0503020204020204" charset="-122"/>
              </a:rPr>
              <a:t>An unknown goddess</a:t>
            </a:r>
            <a:endParaRPr lang="en-US" altLang="zh-CN" sz="4400" b="1" spc="280">
              <a:solidFill>
                <a:schemeClr val="accent1"/>
              </a:solidFill>
              <a:latin typeface="微软雅黑" panose="020B0503020204020204" charset="-122"/>
              <a:ea typeface="微软雅黑" panose="020B0503020204020204" charset="-122"/>
            </a:endParaRPr>
          </a:p>
        </p:txBody>
      </p:sp>
      <p:pic>
        <p:nvPicPr>
          <p:cNvPr id="6" name="图片 5"/>
          <p:cNvPicPr>
            <a:picLocks noChangeAspect="1"/>
          </p:cNvPicPr>
          <p:nvPr>
            <p:custDataLst>
              <p:tags r:id="rId3"/>
            </p:custDataLst>
          </p:nvPr>
        </p:nvPicPr>
        <p:blipFill rotWithShape="1">
          <a:blip r:embed="rId4"/>
          <a:srcRect t="11376" b="11376"/>
          <a:stretch>
            <a:fillRect/>
          </a:stretch>
        </p:blipFill>
        <p:spPr>
          <a:xfrm>
            <a:off x="5334043" y="762124"/>
            <a:ext cx="6095829" cy="5333754"/>
          </a:xfrm>
          <a:custGeom>
            <a:avLst/>
            <a:gdLst/>
            <a:ahLst/>
            <a:cxnLst>
              <a:cxn ang="3">
                <a:pos x="hc" y="t"/>
              </a:cxn>
              <a:cxn ang="cd2">
                <a:pos x="l" y="vc"/>
              </a:cxn>
              <a:cxn ang="cd4">
                <a:pos x="hc" y="b"/>
              </a:cxn>
              <a:cxn ang="0">
                <a:pos x="r" y="vc"/>
              </a:cxn>
            </a:cxnLst>
            <a:rect l="l" t="t" r="r" b="b"/>
            <a:pathLst>
              <a:path w="8880" h="6480">
                <a:moveTo>
                  <a:pt x="0" y="0"/>
                </a:moveTo>
                <a:lnTo>
                  <a:pt x="8880" y="0"/>
                </a:lnTo>
                <a:lnTo>
                  <a:pt x="8880" y="6480"/>
                </a:lnTo>
                <a:lnTo>
                  <a:pt x="0" y="6480"/>
                </a:lnTo>
                <a:lnTo>
                  <a:pt x="0" y="0"/>
                </a:lnTo>
                <a:close/>
              </a:path>
            </a:pathLst>
          </a:custGeom>
        </p:spPr>
      </p:pic>
    </p:spTree>
    <p:custDataLst>
      <p:tags r:id="rId5"/>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240030" y="121920"/>
            <a:ext cx="11353800" cy="770255"/>
          </a:xfrm>
          <a:prstGeom prst="rect">
            <a:avLst/>
          </a:prstGeom>
          <a:noFill/>
        </p:spPr>
        <p:txBody>
          <a:bodyPr wrap="square" rtlCol="0">
            <a:noAutofit/>
          </a:bodyPr>
          <a:lstStyle/>
          <a:p>
            <a:pPr>
              <a:lnSpc>
                <a:spcPct val="130000"/>
              </a:lnSpc>
              <a:spcBef>
                <a:spcPts val="600"/>
              </a:spcBef>
            </a:pPr>
            <a:r>
              <a:rPr kumimoji="1" lang="en-US" altLang="zh-CN" sz="3200" b="1" kern="0" dirty="0">
                <a:highlight>
                  <a:srgbClr val="FFFF00"/>
                </a:highlight>
                <a:latin typeface="Calibri" panose="020F0502020204030204" charset="0"/>
                <a:ea typeface="Times New Roman" panose="02020603050405020304" charset="0"/>
                <a:cs typeface="Calibri" panose="020F0502020204030204" charset="0"/>
                <a:sym typeface="+mn-lt"/>
              </a:rPr>
              <a:t>Answer the following questions with complete sentences</a:t>
            </a:r>
            <a:r>
              <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rPr>
              <a:t>.</a:t>
            </a: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a:p>
            <a:pPr>
              <a:lnSpc>
                <a:spcPct val="130000"/>
              </a:lnSpc>
              <a:spcBef>
                <a:spcPts val="600"/>
              </a:spcBef>
            </a:pP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p:txBody>
      </p:sp>
      <p:sp>
        <p:nvSpPr>
          <p:cNvPr id="7" name="文本框 6"/>
          <p:cNvSpPr txBox="1"/>
          <p:nvPr/>
        </p:nvSpPr>
        <p:spPr>
          <a:xfrm>
            <a:off x="322580" y="805815"/>
            <a:ext cx="11546205" cy="5948680"/>
          </a:xfrm>
          <a:prstGeom prst="rect">
            <a:avLst/>
          </a:prstGeom>
          <a:noFill/>
        </p:spPr>
        <p:txBody>
          <a:bodyPr wrap="square" rtlCol="0">
            <a:noAutofit/>
          </a:bodyPr>
          <a:lstStyle/>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1. Where did the archaeologists find clay fragments? </a:t>
            </a:r>
            <a:endPar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2. What did they represent? </a:t>
            </a:r>
            <a:endPar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3. Had they once been painted or not? </a:t>
            </a:r>
            <a:endPar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4. Where was the body of one statue found? </a:t>
            </a:r>
            <a:endPar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5. Where was its head found? </a:t>
            </a:r>
            <a:endPar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6. Were the fragments reconstructed or not? </a:t>
            </a:r>
            <a:endPar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7. How tall did the goddess turn out to be? </a:t>
            </a:r>
            <a:endPar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8. Where did her hands rest?</a:t>
            </a:r>
            <a:endPar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9. What was she wearing? </a:t>
            </a:r>
            <a:endPar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10. Is her identity known or not?</a:t>
            </a:r>
            <a:endParaRPr kumimoji="1" lang="zh-CN" altLang="en-US" sz="1200" kern="0" dirty="0">
              <a:latin typeface="Calibri" panose="020F0502020204030204" charset="0"/>
              <a:ea typeface="微软雅黑" panose="020B0503020204020204" charset="-122"/>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7" grpId="0"/>
      <p:bldP spid="7" grpId="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727075" y="1412875"/>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1200" dirty="0">
              <a:solidFill>
                <a:schemeClr val="tx1"/>
              </a:solidFill>
              <a:latin typeface="微软雅黑" panose="020B0503020204020204" charset="-122"/>
              <a:ea typeface="微软雅黑" panose="020B0503020204020204" charset="-122"/>
            </a:endParaRPr>
          </a:p>
        </p:txBody>
      </p:sp>
      <p:sp>
        <p:nvSpPr>
          <p:cNvPr id="6" name="右箭头 5"/>
          <p:cNvSpPr/>
          <p:nvPr/>
        </p:nvSpPr>
        <p:spPr>
          <a:xfrm>
            <a:off x="727074" y="2629005"/>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1200" dirty="0">
              <a:solidFill>
                <a:schemeClr val="tx1"/>
              </a:solidFill>
              <a:latin typeface="微软雅黑" panose="020B0503020204020204" charset="-122"/>
              <a:ea typeface="微软雅黑" panose="020B0503020204020204" charset="-122"/>
            </a:endParaRPr>
          </a:p>
        </p:txBody>
      </p:sp>
      <p:sp>
        <p:nvSpPr>
          <p:cNvPr id="4" name="右箭头 3"/>
          <p:cNvSpPr/>
          <p:nvPr/>
        </p:nvSpPr>
        <p:spPr>
          <a:xfrm>
            <a:off x="727164" y="3955896"/>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1200" dirty="0">
              <a:solidFill>
                <a:schemeClr val="tx1"/>
              </a:solidFill>
              <a:latin typeface="微软雅黑" panose="020B0503020204020204" charset="-122"/>
              <a:ea typeface="微软雅黑" panose="020B0503020204020204" charset="-122"/>
            </a:endParaRPr>
          </a:p>
        </p:txBody>
      </p:sp>
      <p:sp>
        <p:nvSpPr>
          <p:cNvPr id="8" name="文本框 7"/>
          <p:cNvSpPr txBox="1"/>
          <p:nvPr/>
        </p:nvSpPr>
        <p:spPr>
          <a:xfrm>
            <a:off x="1312545" y="424815"/>
            <a:ext cx="10073005" cy="837565"/>
          </a:xfrm>
          <a:prstGeom prst="rect">
            <a:avLst/>
          </a:prstGeom>
          <a:noFill/>
        </p:spPr>
        <p:txBody>
          <a:bodyPr wrap="square" rtlCol="0" anchor="t">
            <a:noAutofit/>
          </a:bodyPr>
          <a:p>
            <a:pPr marL="800100" lvl="1" indent="-342900" fontAlgn="auto">
              <a:lnSpc>
                <a:spcPts val="2480"/>
              </a:lnSpc>
            </a:pPr>
            <a:endParaRPr lang="en-US" altLang="zh-CN" sz="3200">
              <a:solidFill>
                <a:srgbClr val="000000"/>
              </a:solidFill>
              <a:latin typeface="Calibri" panose="020F0502020204030204" charset="0"/>
              <a:cs typeface="Calibri" panose="020F0502020204030204" charset="0"/>
              <a:sym typeface="+mn-ea"/>
            </a:endParaRPr>
          </a:p>
          <a:p>
            <a:pPr marL="800100" lvl="1" indent="-342900" fontAlgn="auto">
              <a:lnSpc>
                <a:spcPts val="2480"/>
              </a:lnSpc>
            </a:pPr>
            <a:r>
              <a:rPr lang="en-US" altLang="zh-CN" sz="2800">
                <a:solidFill>
                  <a:srgbClr val="000000"/>
                </a:solidFill>
                <a:latin typeface="Calibri" panose="020F0502020204030204" charset="0"/>
                <a:cs typeface="Calibri" panose="020F0502020204030204" charset="0"/>
                <a:sym typeface="+mn-ea"/>
              </a:rPr>
              <a:t>1. Where did the archaeologist find clay fragments?</a:t>
            </a:r>
            <a:endParaRPr lang="en-US" altLang="zh-CN" sz="2800">
              <a:solidFill>
                <a:srgbClr val="000000"/>
              </a:solidFill>
              <a:latin typeface="Calibri" panose="020F0502020204030204" charset="0"/>
              <a:cs typeface="Calibri" panose="020F0502020204030204" charset="0"/>
              <a:sym typeface="+mn-ea"/>
            </a:endParaRPr>
          </a:p>
          <a:p>
            <a:pPr marL="800100" lvl="1" indent="-342900" fontAlgn="auto">
              <a:lnSpc>
                <a:spcPts val="2480"/>
              </a:lnSpc>
            </a:pPr>
            <a:endParaRPr kumimoji="1" lang="en-US" altLang="zh-CN" sz="2800" kern="0" dirty="0">
              <a:solidFill>
                <a:schemeClr val="tx1"/>
              </a:solidFill>
              <a:latin typeface="Calibri" panose="020F0502020204030204" charset="0"/>
              <a:ea typeface="宋体" panose="02010600030101010101" pitchFamily="2" charset="-122"/>
              <a:cs typeface="Calibri" panose="020F0502020204030204" charset="0"/>
              <a:sym typeface="+mn-lt"/>
            </a:endParaRPr>
          </a:p>
          <a:p>
            <a:pPr marL="800100" lvl="1" indent="-342900" fontAlgn="auto">
              <a:lnSpc>
                <a:spcPts val="2480"/>
              </a:lnSpc>
            </a:pPr>
            <a:endParaRPr lang="en-US" altLang="zh-CN" sz="2800" b="1">
              <a:solidFill>
                <a:srgbClr val="FF0000"/>
              </a:solidFill>
              <a:latin typeface="Arial" panose="020B0604020202020204" pitchFamily="34" charset="0"/>
            </a:endParaRPr>
          </a:p>
          <a:p>
            <a:pPr marL="800100" lvl="1" indent="-342900" fontAlgn="auto">
              <a:lnSpc>
                <a:spcPts val="2480"/>
              </a:lnSpc>
            </a:pPr>
            <a:endParaRPr kumimoji="1" lang="en-US" altLang="zh-CN" sz="3200" kern="0" dirty="0">
              <a:solidFill>
                <a:schemeClr val="tx1"/>
              </a:solidFill>
              <a:latin typeface="Calibri" panose="020F0502020204030204" charset="0"/>
              <a:ea typeface="Times New Roman" panose="02020603050405020304" charset="0"/>
              <a:cs typeface="Calibri" panose="020F0502020204030204" charset="0"/>
              <a:sym typeface="+mn-lt"/>
            </a:endParaRPr>
          </a:p>
          <a:p>
            <a:pPr marL="0" lvl="1" indent="-342900" fontAlgn="auto">
              <a:lnSpc>
                <a:spcPts val="2480"/>
              </a:lnSpc>
            </a:pPr>
            <a:r>
              <a:rPr kumimoji="1" lang="en-US" altLang="zh-CN" sz="3200" kern="0" dirty="0">
                <a:solidFill>
                  <a:schemeClr val="tx1"/>
                </a:solidFill>
                <a:latin typeface="Calibri" panose="020F0502020204030204" charset="0"/>
                <a:ea typeface="Times New Roman" panose="02020603050405020304" charset="0"/>
                <a:cs typeface="Calibri" panose="020F0502020204030204" charset="0"/>
                <a:sym typeface="+mn-lt"/>
              </a:rPr>
              <a:t> </a:t>
            </a:r>
            <a:endParaRPr lang="en-US" altLang="zh-CN" sz="3200">
              <a:solidFill>
                <a:srgbClr val="000000"/>
              </a:solidFill>
              <a:latin typeface="Calibri" panose="020F0502020204030204" charset="0"/>
              <a:cs typeface="Calibri" panose="020F0502020204030204" charset="0"/>
            </a:endParaRPr>
          </a:p>
          <a:p>
            <a:pPr marL="0" lvl="1" indent="-342900" fontAlgn="auto">
              <a:lnSpc>
                <a:spcPts val="2480"/>
              </a:lnSpc>
            </a:pPr>
            <a:r>
              <a:rPr kumimoji="1" lang="en-US" altLang="zh-CN" sz="2400" kern="0" dirty="0" smtClean="0">
                <a:solidFill>
                  <a:schemeClr val="tx1"/>
                </a:solidFill>
                <a:latin typeface="Calibri" panose="020F0502020204030204" charset="0"/>
                <a:ea typeface="Times New Roman" panose="02020603050405020304" charset="0"/>
                <a:cs typeface="Calibri" panose="020F0502020204030204" charset="0"/>
                <a:sym typeface="+mn-lt"/>
              </a:rPr>
              <a:t> </a:t>
            </a:r>
            <a:endParaRPr kumimoji="1" lang="en-US" altLang="zh-CN" sz="2400" kern="0" dirty="0" smtClean="0">
              <a:solidFill>
                <a:schemeClr val="tx1"/>
              </a:solidFill>
              <a:latin typeface="Calibri" panose="020F0502020204030204" charset="0"/>
              <a:ea typeface="Times New Roman" panose="02020603050405020304" charset="0"/>
              <a:cs typeface="Calibri" panose="020F0502020204030204" charset="0"/>
              <a:sym typeface="+mn-lt"/>
            </a:endParaRPr>
          </a:p>
          <a:p>
            <a:pPr marL="0" lvl="1" indent="-342900" fontAlgn="auto">
              <a:lnSpc>
                <a:spcPts val="2480"/>
              </a:lnSpc>
            </a:pPr>
            <a:r>
              <a:rPr kumimoji="1" lang="en-US" altLang="zh-CN" sz="2400" kern="0" dirty="0" smtClean="0">
                <a:solidFill>
                  <a:schemeClr val="tx1"/>
                </a:solidFill>
                <a:latin typeface="Calibri" panose="020F0502020204030204" charset="0"/>
                <a:ea typeface="Times New Roman" panose="02020603050405020304" charset="0"/>
                <a:cs typeface="Calibri" panose="020F0502020204030204" charset="0"/>
                <a:sym typeface="+mn-lt"/>
              </a:rPr>
              <a:t>       </a:t>
            </a:r>
            <a:endParaRPr lang="en-US" altLang="zh-CN" sz="2400">
              <a:solidFill>
                <a:srgbClr val="000000"/>
              </a:solidFill>
              <a:latin typeface="Calibri" panose="020F0502020204030204" charset="0"/>
              <a:cs typeface="Calibri" panose="020F0502020204030204" charset="0"/>
            </a:endParaRPr>
          </a:p>
          <a:p>
            <a:pPr marL="0" lvl="1">
              <a:lnSpc>
                <a:spcPct val="130000"/>
              </a:lnSpc>
              <a:spcBef>
                <a:spcPts val="600"/>
              </a:spcBef>
            </a:pPr>
            <a:r>
              <a:rPr kumimoji="1" lang="en-US" altLang="zh-CN" sz="3200" kern="0" dirty="0" smtClean="0">
                <a:solidFill>
                  <a:schemeClr val="tx1"/>
                </a:solidFill>
                <a:latin typeface="Calibri" panose="020F0502020204030204" charset="0"/>
                <a:ea typeface="Times New Roman" panose="02020603050405020304" charset="0"/>
                <a:cs typeface="Calibri" panose="020F0502020204030204" charset="0"/>
                <a:sym typeface="+mn-lt"/>
              </a:rPr>
              <a:t>    </a:t>
            </a:r>
            <a:r>
              <a:rPr lang="en-US" altLang="zh-CN" sz="2800">
                <a:solidFill>
                  <a:srgbClr val="000000"/>
                </a:solidFill>
                <a:latin typeface="Calibri" panose="020F0502020204030204" charset="0"/>
                <a:cs typeface="Calibri" panose="020F0502020204030204" charset="0"/>
                <a:sym typeface="+mn-ea"/>
              </a:rPr>
              <a:t> </a:t>
            </a:r>
            <a:endParaRPr lang="en-US" altLang="zh-CN" sz="2800">
              <a:solidFill>
                <a:srgbClr val="000000"/>
              </a:solidFill>
              <a:latin typeface="Calibri" panose="020F0502020204030204" charset="0"/>
              <a:cs typeface="Calibri" panose="020F0502020204030204" charset="0"/>
            </a:endParaRPr>
          </a:p>
          <a:p>
            <a:pPr marL="0" lvl="1">
              <a:lnSpc>
                <a:spcPct val="130000"/>
              </a:lnSpc>
              <a:spcBef>
                <a:spcPts val="600"/>
              </a:spcBef>
            </a:pPr>
            <a:r>
              <a:rPr lang="en-US" altLang="zh-CN" sz="2800">
                <a:solidFill>
                  <a:srgbClr val="000000"/>
                </a:solidFill>
                <a:latin typeface="Calibri" panose="020F0502020204030204" charset="0"/>
                <a:cs typeface="Calibri" panose="020F0502020204030204" charset="0"/>
                <a:sym typeface="+mn-ea"/>
              </a:rPr>
              <a:t>   </a:t>
            </a:r>
            <a:endParaRPr lang="en-US" altLang="zh-CN" sz="2800">
              <a:solidFill>
                <a:srgbClr val="FF0000"/>
              </a:solidFill>
              <a:latin typeface="Calibri" panose="020F0502020204030204" charset="0"/>
              <a:cs typeface="Calibri" panose="020F0502020204030204" charset="0"/>
            </a:endParaRPr>
          </a:p>
          <a:p>
            <a:pPr>
              <a:lnSpc>
                <a:spcPct val="130000"/>
              </a:lnSpc>
              <a:spcBef>
                <a:spcPts val="600"/>
              </a:spcBef>
            </a:pPr>
            <a:r>
              <a:rPr kumimoji="1" lang="en-US" altLang="zh-CN" sz="3200" kern="0" dirty="0">
                <a:solidFill>
                  <a:srgbClr val="FF0000"/>
                </a:solidFill>
                <a:latin typeface="Calibri" panose="020F0502020204030204" charset="0"/>
                <a:ea typeface="Times New Roman" panose="02020603050405020304" charset="0"/>
                <a:cs typeface="Calibri" panose="020F0502020204030204" charset="0"/>
                <a:sym typeface="+mn-lt"/>
              </a:rPr>
              <a:t> </a:t>
            </a:r>
            <a:endParaRPr kumimoji="1" lang="en-US" altLang="zh-CN" sz="3200" b="1" kern="0" dirty="0">
              <a:solidFill>
                <a:srgbClr val="FF0000"/>
              </a:solidFill>
              <a:latin typeface="Calibri" panose="020F0502020204030204" charset="0"/>
              <a:ea typeface="Times New Roman" panose="02020603050405020304" charset="0"/>
              <a:cs typeface="Calibri" panose="020F0502020204030204" charset="0"/>
              <a:sym typeface="+mn-lt"/>
            </a:endParaRPr>
          </a:p>
          <a:p>
            <a:pPr>
              <a:lnSpc>
                <a:spcPct val="130000"/>
              </a:lnSpc>
              <a:spcBef>
                <a:spcPts val="600"/>
              </a:spcBef>
            </a:pPr>
            <a:r>
              <a:rPr kumimoji="1" lang="en-US" altLang="zh-CN" sz="2800" kern="0" dirty="0" smtClean="0">
                <a:solidFill>
                  <a:schemeClr val="tx1"/>
                </a:solidFill>
                <a:latin typeface="Times New Roman" panose="02020603050405020304" charset="0"/>
                <a:ea typeface="Times New Roman" panose="02020603050405020304" charset="0"/>
                <a:cs typeface="Times New Roman" panose="02020603050405020304" charset="0"/>
                <a:sym typeface="+mn-lt"/>
              </a:rPr>
              <a:t> </a:t>
            </a:r>
            <a:endParaRPr kumimoji="1" lang="en-US" altLang="zh-CN" sz="2800" kern="0" dirty="0" smtClean="0">
              <a:solidFill>
                <a:schemeClr val="tx1"/>
              </a:solidFill>
              <a:latin typeface="Times New Roman" panose="02020603050405020304" charset="0"/>
              <a:ea typeface="Times New Roman" panose="02020603050405020304" charset="0"/>
              <a:cs typeface="Times New Roman" panose="02020603050405020304" charset="0"/>
              <a:sym typeface="+mn-lt"/>
            </a:endParaRPr>
          </a:p>
        </p:txBody>
      </p:sp>
      <p:sp>
        <p:nvSpPr>
          <p:cNvPr id="11" name="文本框 10"/>
          <p:cNvSpPr txBox="1"/>
          <p:nvPr/>
        </p:nvSpPr>
        <p:spPr>
          <a:xfrm>
            <a:off x="1799590" y="4636770"/>
            <a:ext cx="9194800" cy="1930400"/>
          </a:xfrm>
          <a:prstGeom prst="rect">
            <a:avLst/>
          </a:prstGeom>
          <a:noFill/>
        </p:spPr>
        <p:txBody>
          <a:bodyPr wrap="square" rtlCol="0" anchor="t">
            <a:noAutofit/>
          </a:bodyPr>
          <a:p>
            <a:pPr algn="just">
              <a:lnSpc>
                <a:spcPct val="130000"/>
              </a:lnSpc>
            </a:pPr>
            <a:r>
              <a:rPr kumimoji="1" lang="en-US" altLang="zh-CN" sz="3200" b="1" dirty="0">
                <a:latin typeface="Calibri" panose="020F0502020204030204" charset="0"/>
                <a:ea typeface="Chalkboard SE" charset="0"/>
                <a:cs typeface="Calibri" panose="020F0502020204030204" charset="0"/>
                <a:sym typeface="+mn-ea"/>
              </a:rPr>
              <a:t>2+3:</a:t>
            </a:r>
            <a:endParaRPr kumimoji="1" lang="en-US" altLang="zh-CN" sz="3200" b="1" dirty="0">
              <a:latin typeface="Calibri" panose="020F0502020204030204" charset="0"/>
              <a:ea typeface="Chalkboard SE" charset="0"/>
              <a:cs typeface="Calibri" panose="020F0502020204030204" charset="0"/>
              <a:sym typeface="+mn-ea"/>
            </a:endParaRPr>
          </a:p>
          <a:p>
            <a:pPr algn="just">
              <a:lnSpc>
                <a:spcPct val="130000"/>
              </a:lnSpc>
            </a:pPr>
            <a:r>
              <a:rPr lang="en-US" altLang="zh-CN" sz="2800">
                <a:solidFill>
                  <a:schemeClr val="tx1"/>
                </a:solidFill>
                <a:latin typeface="Calibri" panose="020F0502020204030204" charset="0"/>
                <a:cs typeface="Calibri" panose="020F0502020204030204" charset="0"/>
                <a:sym typeface="+mn-ea"/>
              </a:rPr>
              <a:t>These represented the fifteen statues of goddesses </a:t>
            </a:r>
            <a:r>
              <a:rPr lang="en-US" altLang="zh-CN" sz="2800">
                <a:solidFill>
                  <a:srgbClr val="FF0000"/>
                </a:solidFill>
                <a:latin typeface="Calibri" panose="020F0502020204030204" charset="0"/>
                <a:cs typeface="Calibri" panose="020F0502020204030204" charset="0"/>
                <a:sym typeface="+mn-ea"/>
              </a:rPr>
              <a:t>which</a:t>
            </a:r>
            <a:r>
              <a:rPr lang="en-US" altLang="zh-CN" sz="2800">
                <a:solidFill>
                  <a:schemeClr val="tx1"/>
                </a:solidFill>
                <a:latin typeface="Calibri" panose="020F0502020204030204" charset="0"/>
                <a:cs typeface="Calibri" panose="020F0502020204030204" charset="0"/>
                <a:sym typeface="+mn-ea"/>
              </a:rPr>
              <a:t> had once been painted.</a:t>
            </a:r>
            <a:endParaRPr lang="en-US" altLang="zh-CN" sz="2800">
              <a:solidFill>
                <a:schemeClr val="tx1"/>
              </a:solidFill>
              <a:latin typeface="Calibri" panose="020F0502020204030204" charset="0"/>
              <a:cs typeface="Calibri" panose="020F0502020204030204" charset="0"/>
            </a:endParaRPr>
          </a:p>
          <a:p>
            <a:pPr algn="just">
              <a:lnSpc>
                <a:spcPct val="130000"/>
              </a:lnSpc>
            </a:pPr>
            <a:endParaRPr kumimoji="1" lang="en-US" altLang="zh-CN" sz="2800" dirty="0">
              <a:solidFill>
                <a:schemeClr val="tx1"/>
              </a:solidFill>
              <a:latin typeface="Calibri" panose="020F0502020204030204" charset="0"/>
              <a:ea typeface="Chalkboard SE" charset="0"/>
              <a:cs typeface="Calibri" panose="020F0502020204030204" charset="0"/>
              <a:sym typeface="+mn-ea"/>
            </a:endParaRPr>
          </a:p>
        </p:txBody>
      </p:sp>
      <p:sp>
        <p:nvSpPr>
          <p:cNvPr id="7" name="文本框 6"/>
          <p:cNvSpPr txBox="1"/>
          <p:nvPr/>
        </p:nvSpPr>
        <p:spPr>
          <a:xfrm>
            <a:off x="1799590" y="1262380"/>
            <a:ext cx="9335770" cy="521970"/>
          </a:xfrm>
          <a:prstGeom prst="rect">
            <a:avLst/>
          </a:prstGeom>
          <a:noFill/>
        </p:spPr>
        <p:txBody>
          <a:bodyPr wrap="square" rtlCol="0">
            <a:spAutoFit/>
          </a:bodyPr>
          <a:p>
            <a:r>
              <a:rPr kumimoji="1" lang="en-US" altLang="zh-CN" sz="2800" kern="0" dirty="0">
                <a:solidFill>
                  <a:srgbClr val="FF0000"/>
                </a:solidFill>
                <a:latin typeface="Calibri" panose="020F0502020204030204" charset="0"/>
                <a:ea typeface="宋体" panose="02010600030101010101" pitchFamily="2" charset="-122"/>
                <a:cs typeface="Calibri" panose="020F0502020204030204" charset="0"/>
                <a:sym typeface="+mn-lt"/>
              </a:rPr>
              <a:t>The </a:t>
            </a:r>
            <a:r>
              <a:rPr lang="en-US" altLang="zh-CN" sz="2800">
                <a:solidFill>
                  <a:srgbClr val="FF0000"/>
                </a:solidFill>
                <a:latin typeface="Calibri" panose="020F0502020204030204" charset="0"/>
                <a:cs typeface="Calibri" panose="020F0502020204030204" charset="0"/>
                <a:sym typeface="+mn-ea"/>
              </a:rPr>
              <a:t>archaeologist found clay fragments in an ancient temple.</a:t>
            </a:r>
            <a:endParaRPr lang="zh-CN" altLang="en-US" sz="2800"/>
          </a:p>
        </p:txBody>
      </p:sp>
      <p:sp>
        <p:nvSpPr>
          <p:cNvPr id="9" name="文本框 8"/>
          <p:cNvSpPr txBox="1"/>
          <p:nvPr/>
        </p:nvSpPr>
        <p:spPr>
          <a:xfrm>
            <a:off x="1799590" y="1943100"/>
            <a:ext cx="7570470" cy="521970"/>
          </a:xfrm>
          <a:prstGeom prst="rect">
            <a:avLst/>
          </a:prstGeom>
          <a:noFill/>
        </p:spPr>
        <p:txBody>
          <a:bodyPr wrap="square" rtlCol="0">
            <a:spAutoFit/>
          </a:bodyPr>
          <a:p>
            <a:r>
              <a:rPr kumimoji="1" lang="en-US" altLang="zh-CN" sz="2800" kern="0" dirty="0">
                <a:latin typeface="Calibri" panose="020F0502020204030204" charset="0"/>
                <a:ea typeface="Times New Roman" panose="02020603050405020304" charset="0"/>
                <a:cs typeface="Calibri" panose="020F0502020204030204" charset="0"/>
                <a:sym typeface="+mn-lt"/>
              </a:rPr>
              <a:t>2. </a:t>
            </a:r>
            <a:r>
              <a:rPr lang="en-US" altLang="zh-CN" sz="2800">
                <a:solidFill>
                  <a:srgbClr val="000000"/>
                </a:solidFill>
                <a:latin typeface="Calibri" panose="020F0502020204030204" charset="0"/>
                <a:cs typeface="Calibri" panose="020F0502020204030204" charset="0"/>
                <a:sym typeface="+mn-ea"/>
              </a:rPr>
              <a:t>What did they represent? </a:t>
            </a:r>
            <a:endParaRPr lang="zh-CN" altLang="en-US" sz="2800"/>
          </a:p>
        </p:txBody>
      </p:sp>
      <p:sp>
        <p:nvSpPr>
          <p:cNvPr id="10" name="文本框 9"/>
          <p:cNvSpPr txBox="1"/>
          <p:nvPr/>
        </p:nvSpPr>
        <p:spPr>
          <a:xfrm>
            <a:off x="1799590" y="2556510"/>
            <a:ext cx="7570470" cy="521970"/>
          </a:xfrm>
          <a:prstGeom prst="rect">
            <a:avLst/>
          </a:prstGeom>
          <a:noFill/>
        </p:spPr>
        <p:txBody>
          <a:bodyPr wrap="square" rtlCol="0">
            <a:spAutoFit/>
          </a:bodyPr>
          <a:p>
            <a:r>
              <a:rPr kumimoji="1" lang="en-US" altLang="zh-CN" sz="2800" kern="0" dirty="0" smtClean="0">
                <a:solidFill>
                  <a:srgbClr val="FF0000"/>
                </a:solidFill>
                <a:latin typeface="Calibri" panose="020F0502020204030204" charset="0"/>
                <a:ea typeface="Times New Roman" panose="02020603050405020304" charset="0"/>
                <a:cs typeface="Calibri" panose="020F0502020204030204" charset="0"/>
                <a:sym typeface="+mn-lt"/>
              </a:rPr>
              <a:t>They represented </a:t>
            </a:r>
            <a:r>
              <a:rPr lang="en-US" altLang="zh-CN" sz="2800">
                <a:solidFill>
                  <a:srgbClr val="FF0000"/>
                </a:solidFill>
                <a:latin typeface="Calibri" panose="020F0502020204030204" charset="0"/>
                <a:cs typeface="Calibri" panose="020F0502020204030204" charset="0"/>
                <a:sym typeface="+mn-ea"/>
              </a:rPr>
              <a:t>15 goddesses.</a:t>
            </a:r>
            <a:endParaRPr lang="zh-CN" altLang="en-US" sz="2800"/>
          </a:p>
        </p:txBody>
      </p:sp>
      <p:sp>
        <p:nvSpPr>
          <p:cNvPr id="12" name="文本框 11"/>
          <p:cNvSpPr txBox="1"/>
          <p:nvPr/>
        </p:nvSpPr>
        <p:spPr>
          <a:xfrm>
            <a:off x="1741170" y="3169920"/>
            <a:ext cx="7570470" cy="521970"/>
          </a:xfrm>
          <a:prstGeom prst="rect">
            <a:avLst/>
          </a:prstGeom>
          <a:noFill/>
        </p:spPr>
        <p:txBody>
          <a:bodyPr wrap="square" rtlCol="0">
            <a:spAutoFit/>
          </a:bodyPr>
          <a:p>
            <a:r>
              <a:rPr kumimoji="1" lang="en-US" altLang="zh-CN" sz="2800" kern="0" dirty="0" smtClean="0">
                <a:latin typeface="Calibri" panose="020F0502020204030204" charset="0"/>
                <a:ea typeface="Times New Roman" panose="02020603050405020304" charset="0"/>
                <a:cs typeface="Calibri" panose="020F0502020204030204" charset="0"/>
                <a:sym typeface="+mn-lt"/>
              </a:rPr>
              <a:t> 3</a:t>
            </a:r>
            <a:r>
              <a:rPr kumimoji="1" lang="en-US" altLang="zh-CN" sz="2800" kern="0" dirty="0">
                <a:latin typeface="Calibri" panose="020F0502020204030204" charset="0"/>
                <a:ea typeface="Times New Roman" panose="02020603050405020304" charset="0"/>
                <a:cs typeface="Calibri" panose="020F0502020204030204" charset="0"/>
                <a:sym typeface="+mn-lt"/>
              </a:rPr>
              <a:t>. </a:t>
            </a:r>
            <a:r>
              <a:rPr lang="en-US" altLang="zh-CN" sz="2800">
                <a:solidFill>
                  <a:srgbClr val="000000"/>
                </a:solidFill>
                <a:latin typeface="Calibri" panose="020F0502020204030204" charset="0"/>
                <a:cs typeface="Calibri" panose="020F0502020204030204" charset="0"/>
                <a:sym typeface="+mn-ea"/>
              </a:rPr>
              <a:t>Had they once been painted or not?</a:t>
            </a:r>
            <a:endParaRPr lang="zh-CN" altLang="en-US" sz="2800"/>
          </a:p>
        </p:txBody>
      </p:sp>
      <p:sp>
        <p:nvSpPr>
          <p:cNvPr id="13" name="文本框 12"/>
          <p:cNvSpPr txBox="1"/>
          <p:nvPr/>
        </p:nvSpPr>
        <p:spPr>
          <a:xfrm>
            <a:off x="1741170" y="3903345"/>
            <a:ext cx="7570470" cy="521970"/>
          </a:xfrm>
          <a:prstGeom prst="rect">
            <a:avLst/>
          </a:prstGeom>
          <a:noFill/>
        </p:spPr>
        <p:txBody>
          <a:bodyPr wrap="square" rtlCol="0">
            <a:spAutoFit/>
          </a:bodyPr>
          <a:p>
            <a:r>
              <a:rPr kumimoji="1" lang="en-US" altLang="zh-CN" sz="2800" kern="0" dirty="0" smtClean="0">
                <a:latin typeface="Calibri" panose="020F0502020204030204" charset="0"/>
                <a:ea typeface="Times New Roman" panose="02020603050405020304" charset="0"/>
                <a:cs typeface="Calibri" panose="020F0502020204030204" charset="0"/>
                <a:sym typeface="+mn-lt"/>
              </a:rPr>
              <a:t> </a:t>
            </a:r>
            <a:r>
              <a:rPr lang="en-US" altLang="zh-CN" sz="2800">
                <a:solidFill>
                  <a:srgbClr val="FF0000"/>
                </a:solidFill>
                <a:latin typeface="Calibri" panose="020F0502020204030204" charset="0"/>
                <a:cs typeface="Calibri" panose="020F0502020204030204" charset="0"/>
                <a:sym typeface="+mn-ea"/>
              </a:rPr>
              <a:t>They had once been painted.</a:t>
            </a:r>
            <a:endParaRPr lang="zh-CN" alt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linds(horizontal)">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linds(horizontal)">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animBg="1"/>
      <p:bldP spid="3" grpId="1" animBg="1"/>
      <p:bldP spid="7" grpId="0"/>
      <p:bldP spid="7" grpId="1"/>
      <p:bldP spid="9" grpId="0"/>
      <p:bldP spid="9" grpId="1"/>
      <p:bldP spid="6" grpId="0" animBg="1"/>
      <p:bldP spid="6" grpId="1" animBg="1"/>
      <p:bldP spid="10" grpId="0"/>
      <p:bldP spid="10" grpId="1"/>
      <p:bldP spid="12" grpId="0"/>
      <p:bldP spid="12" grpId="1"/>
      <p:bldP spid="4" grpId="0" animBg="1"/>
      <p:bldP spid="4" grpId="1" animBg="1"/>
      <p:bldP spid="13" grpId="0"/>
      <p:bldP spid="13" grpId="1"/>
      <p:bldP spid="11" grpId="0"/>
      <p:bldP spid="11" grpId="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右箭头 9"/>
          <p:cNvSpPr/>
          <p:nvPr/>
        </p:nvSpPr>
        <p:spPr>
          <a:xfrm>
            <a:off x="370528" y="3219171"/>
            <a:ext cx="526942" cy="418454"/>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kumimoji="1" lang="zh-CN" altLang="en-US" sz="2800" dirty="0">
              <a:latin typeface="Calibri" panose="020F0502020204030204" charset="0"/>
              <a:ea typeface="微软雅黑" panose="020B0503020204020204" charset="-122"/>
              <a:cs typeface="Calibri" panose="020F0502020204030204" charset="0"/>
            </a:endParaRPr>
          </a:p>
        </p:txBody>
      </p:sp>
      <p:sp>
        <p:nvSpPr>
          <p:cNvPr id="5" name="右箭头 4"/>
          <p:cNvSpPr/>
          <p:nvPr/>
        </p:nvSpPr>
        <p:spPr>
          <a:xfrm>
            <a:off x="370884" y="1473049"/>
            <a:ext cx="526942" cy="427055"/>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kumimoji="1" lang="zh-CN" altLang="en-US" sz="2800" dirty="0">
              <a:latin typeface="Calibri" panose="020F0502020204030204" charset="0"/>
              <a:ea typeface="微软雅黑" panose="020B0503020204020204" charset="-122"/>
              <a:cs typeface="Calibri" panose="020F0502020204030204" charset="0"/>
            </a:endParaRPr>
          </a:p>
        </p:txBody>
      </p:sp>
      <p:sp>
        <p:nvSpPr>
          <p:cNvPr id="7" name="文本框 6"/>
          <p:cNvSpPr txBox="1"/>
          <p:nvPr/>
        </p:nvSpPr>
        <p:spPr>
          <a:xfrm>
            <a:off x="1043940" y="513715"/>
            <a:ext cx="10104755" cy="3427095"/>
          </a:xfrm>
          <a:prstGeom prst="rect">
            <a:avLst/>
          </a:prstGeom>
          <a:noFill/>
        </p:spPr>
        <p:txBody>
          <a:bodyPr wrap="square" rtlCol="0">
            <a:noAutofit/>
          </a:bodyPr>
          <a:lstStyle/>
          <a:p>
            <a:pPr marL="0" lvl="1">
              <a:lnSpc>
                <a:spcPct val="130000"/>
              </a:lnSpc>
              <a:spcBef>
                <a:spcPts val="600"/>
              </a:spcBef>
            </a:pPr>
            <a:r>
              <a:rPr kumimoji="1" lang="en-US" altLang="zh-CN" sz="3200" kern="0" dirty="0">
                <a:solidFill>
                  <a:schemeClr val="tx1"/>
                </a:solidFill>
                <a:latin typeface="Calibri" panose="020F0502020204030204" charset="0"/>
                <a:ea typeface="Times New Roman" panose="02020603050405020304" charset="0"/>
                <a:cs typeface="Calibri" panose="020F0502020204030204" charset="0"/>
                <a:sym typeface="+mn-lt"/>
              </a:rPr>
              <a:t>4. </a:t>
            </a:r>
            <a:r>
              <a:rPr lang="en-US" altLang="zh-CN" sz="3200">
                <a:solidFill>
                  <a:srgbClr val="000000"/>
                </a:solidFill>
                <a:latin typeface="Calibri" panose="020F0502020204030204" charset="0"/>
                <a:cs typeface="Calibri" panose="020F0502020204030204" charset="0"/>
                <a:sym typeface="+mn-ea"/>
              </a:rPr>
              <a:t>Where was the body of the statue found? </a:t>
            </a:r>
            <a:endParaRPr kumimoji="1" lang="en-US" altLang="zh-CN" sz="3200" kern="0" dirty="0">
              <a:solidFill>
                <a:schemeClr val="tx1"/>
              </a:solidFill>
              <a:latin typeface="Calibri" panose="020F0502020204030204" charset="0"/>
              <a:ea typeface="Times New Roman" panose="02020603050405020304" charset="0"/>
              <a:cs typeface="Calibri" panose="020F0502020204030204" charset="0"/>
              <a:sym typeface="+mn-lt"/>
            </a:endParaRPr>
          </a:p>
          <a:p>
            <a:pPr marL="0" lvl="1">
              <a:lnSpc>
                <a:spcPct val="130000"/>
              </a:lnSpc>
              <a:spcBef>
                <a:spcPts val="600"/>
              </a:spcBef>
            </a:pPr>
            <a:r>
              <a:rPr lang="en-US" altLang="zh-CN" sz="2800">
                <a:solidFill>
                  <a:srgbClr val="FF0000"/>
                </a:solidFill>
                <a:latin typeface="Calibri" panose="020F0502020204030204" charset="0"/>
                <a:cs typeface="Calibri" panose="020F0502020204030204" charset="0"/>
                <a:sym typeface="+mn-ea"/>
              </a:rPr>
              <a:t>The body of the statue was found in the remains dating from the 15th century B.C.</a:t>
            </a:r>
            <a:endParaRPr kumimoji="1" lang="en-US" altLang="zh-CN" sz="2800" kern="0" dirty="0">
              <a:solidFill>
                <a:srgbClr val="FF0000"/>
              </a:solidFill>
              <a:latin typeface="Calibri" panose="020F0502020204030204" charset="0"/>
              <a:ea typeface="Times New Roman" panose="02020603050405020304" charset="0"/>
              <a:cs typeface="Calibri" panose="020F0502020204030204" charset="0"/>
              <a:sym typeface="+mn-lt"/>
            </a:endParaRPr>
          </a:p>
          <a:p>
            <a:pPr marL="0" lvl="1">
              <a:lnSpc>
                <a:spcPct val="130000"/>
              </a:lnSpc>
              <a:spcBef>
                <a:spcPts val="600"/>
              </a:spcBef>
            </a:pPr>
            <a:r>
              <a:rPr kumimoji="1" lang="en-US" altLang="zh-CN" sz="3200" kern="0" dirty="0">
                <a:solidFill>
                  <a:schemeClr val="tx1"/>
                </a:solidFill>
                <a:latin typeface="Calibri" panose="020F0502020204030204" charset="0"/>
                <a:ea typeface="Times New Roman" panose="02020603050405020304" charset="0"/>
                <a:cs typeface="Calibri" panose="020F0502020204030204" charset="0"/>
                <a:sym typeface="+mn-lt"/>
              </a:rPr>
              <a:t>5. </a:t>
            </a:r>
            <a:r>
              <a:rPr lang="en-US" altLang="zh-CN" sz="3200">
                <a:solidFill>
                  <a:srgbClr val="000000"/>
                </a:solidFill>
                <a:latin typeface="Calibri" panose="020F0502020204030204" charset="0"/>
                <a:cs typeface="Calibri" panose="020F0502020204030204" charset="0"/>
                <a:sym typeface="+mn-ea"/>
              </a:rPr>
              <a:t>Where was the head of the statue found? </a:t>
            </a:r>
            <a:endParaRPr kumimoji="1" lang="en-US" altLang="zh-CN" sz="3200" kern="0" dirty="0">
              <a:solidFill>
                <a:schemeClr val="tx1"/>
              </a:solidFill>
              <a:latin typeface="Calibri" panose="020F0502020204030204" charset="0"/>
              <a:ea typeface="Times New Roman" panose="02020603050405020304" charset="0"/>
              <a:cs typeface="Calibri" panose="020F0502020204030204" charset="0"/>
              <a:sym typeface="+mn-lt"/>
            </a:endParaRPr>
          </a:p>
          <a:p>
            <a:pPr marL="0" lvl="1">
              <a:lnSpc>
                <a:spcPct val="130000"/>
              </a:lnSpc>
              <a:spcBef>
                <a:spcPts val="600"/>
              </a:spcBef>
            </a:pPr>
            <a:r>
              <a:rPr lang="en-US" altLang="zh-CN" sz="2800">
                <a:solidFill>
                  <a:srgbClr val="FF0000"/>
                </a:solidFill>
                <a:latin typeface="Arial" panose="020B0604020202020204" pitchFamily="34" charset="0"/>
                <a:sym typeface="+mn-ea"/>
              </a:rPr>
              <a:t>The head of the statue in the remains dating from the 5th century B.C.</a:t>
            </a:r>
            <a:endParaRPr lang="en-US" altLang="zh-CN" sz="2800">
              <a:solidFill>
                <a:srgbClr val="FF0000"/>
              </a:solidFill>
              <a:latin typeface="Arial" panose="020B0604020202020204" pitchFamily="34" charset="0"/>
            </a:endParaRPr>
          </a:p>
          <a:p>
            <a:pPr>
              <a:lnSpc>
                <a:spcPct val="130000"/>
              </a:lnSpc>
              <a:spcBef>
                <a:spcPts val="600"/>
              </a:spcBef>
            </a:pPr>
            <a:endParaRPr kumimoji="1" lang="en-US" altLang="zh-CN" sz="3200" kern="0" dirty="0" smtClean="0">
              <a:solidFill>
                <a:srgbClr val="FF0000"/>
              </a:solidFill>
              <a:latin typeface="Calibri" panose="020F0502020204030204" charset="0"/>
              <a:ea typeface="Times New Roman" panose="02020603050405020304" charset="0"/>
              <a:cs typeface="Calibri" panose="020F0502020204030204" charset="0"/>
              <a:sym typeface="+mn-lt"/>
            </a:endParaRPr>
          </a:p>
          <a:p>
            <a:pPr>
              <a:lnSpc>
                <a:spcPct val="120000"/>
              </a:lnSpc>
              <a:spcBef>
                <a:spcPts val="600"/>
              </a:spcBef>
            </a:pPr>
            <a:r>
              <a:rPr lang="zh-CN" altLang="zh-CN" sz="2800" b="1" dirty="0">
                <a:solidFill>
                  <a:srgbClr val="C00000"/>
                </a:solidFill>
                <a:latin typeface="Calibri" panose="020F0502020204030204" charset="0"/>
                <a:ea typeface="Times New Roman" panose="02020603050405020304" charset="0"/>
                <a:cs typeface="Calibri" panose="020F0502020204030204" charset="0"/>
              </a:rPr>
              <a:t> </a:t>
            </a:r>
            <a:endParaRPr lang="en-US" altLang="zh-CN" sz="2800" b="1" dirty="0">
              <a:solidFill>
                <a:srgbClr val="C00000"/>
              </a:solidFill>
              <a:latin typeface="Calibri" panose="020F0502020204030204" charset="0"/>
              <a:ea typeface="Times New Roman" panose="02020603050405020304" charset="0"/>
              <a:cs typeface="Calibri" panose="020F0502020204030204" charset="0"/>
              <a:sym typeface="+mn-lt"/>
            </a:endParaRPr>
          </a:p>
        </p:txBody>
      </p:sp>
      <p:sp>
        <p:nvSpPr>
          <p:cNvPr id="2" name="文本框 1"/>
          <p:cNvSpPr txBox="1"/>
          <p:nvPr/>
        </p:nvSpPr>
        <p:spPr>
          <a:xfrm>
            <a:off x="1135380" y="4265295"/>
            <a:ext cx="9921240" cy="2499360"/>
          </a:xfrm>
          <a:prstGeom prst="rect">
            <a:avLst/>
          </a:prstGeom>
          <a:noFill/>
        </p:spPr>
        <p:txBody>
          <a:bodyPr wrap="square" rtlCol="0" anchor="t">
            <a:spAutoFit/>
          </a:bodyPr>
          <a:p>
            <a:pPr>
              <a:lnSpc>
                <a:spcPct val="150000"/>
              </a:lnSpc>
              <a:spcBef>
                <a:spcPts val="600"/>
              </a:spcBef>
            </a:pPr>
            <a:r>
              <a:rPr kumimoji="1" lang="en-US" altLang="zh-CN" sz="4000" dirty="0" smtClean="0">
                <a:latin typeface="Calibri" panose="020F0502020204030204" charset="0"/>
                <a:ea typeface="Chalkboard SE" charset="0"/>
                <a:cs typeface="Calibri" panose="020F0502020204030204" charset="0"/>
                <a:sym typeface="+mn-ea"/>
              </a:rPr>
              <a:t>4+5:</a:t>
            </a:r>
            <a:endParaRPr kumimoji="1" lang="en-US" altLang="zh-CN" sz="4000" dirty="0" smtClean="0">
              <a:solidFill>
                <a:schemeClr val="tx1"/>
              </a:solidFill>
              <a:latin typeface="Calibri" panose="020F0502020204030204" charset="0"/>
              <a:ea typeface="Chalkboard SE" charset="0"/>
              <a:cs typeface="Calibri" panose="020F0502020204030204" charset="0"/>
            </a:endParaRPr>
          </a:p>
          <a:p>
            <a:pPr marL="0" lvl="1" indent="0" algn="just" fontAlgn="auto">
              <a:lnSpc>
                <a:spcPts val="3860"/>
              </a:lnSpc>
            </a:pPr>
            <a:r>
              <a:rPr lang="en-US" altLang="zh-CN" sz="2800">
                <a:solidFill>
                  <a:schemeClr val="tx1"/>
                </a:solidFill>
                <a:latin typeface="Calibri" panose="020F0502020204030204" charset="0"/>
                <a:cs typeface="Calibri" panose="020F0502020204030204" charset="0"/>
                <a:sym typeface="+mn-ea"/>
              </a:rPr>
              <a:t>The body of one statue was found among remains from the fifteenth century B.C. </a:t>
            </a:r>
            <a:r>
              <a:rPr lang="en-US" altLang="zh-CN" sz="2800">
                <a:solidFill>
                  <a:srgbClr val="FF0000"/>
                </a:solidFill>
                <a:latin typeface="Calibri" panose="020F0502020204030204" charset="0"/>
                <a:cs typeface="Calibri" panose="020F0502020204030204" charset="0"/>
                <a:sym typeface="+mn-ea"/>
              </a:rPr>
              <a:t>while</a:t>
            </a:r>
            <a:r>
              <a:rPr lang="en-US" altLang="zh-CN" sz="2800">
                <a:solidFill>
                  <a:schemeClr val="tx1"/>
                </a:solidFill>
                <a:latin typeface="Calibri" panose="020F0502020204030204" charset="0"/>
                <a:cs typeface="Calibri" panose="020F0502020204030204" charset="0"/>
                <a:sym typeface="+mn-ea"/>
              </a:rPr>
              <a:t> its head was found among remains from the fifth century B.C.</a:t>
            </a:r>
            <a:r>
              <a:rPr lang="en-US" altLang="zh-CN" sz="2800">
                <a:latin typeface="Calibri" panose="020F0502020204030204" charset="0"/>
                <a:cs typeface="Calibri" panose="020F0502020204030204" charset="0"/>
                <a:sym typeface="+mn-ea"/>
              </a:rPr>
              <a:t> </a:t>
            </a:r>
            <a:endParaRPr lang="en-US" altLang="zh-CN" sz="2800" b="1" dirty="0">
              <a:latin typeface="Calibri" panose="020F0502020204030204" charset="0"/>
              <a:ea typeface="Chalkboard SE" charset="0"/>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blinds(horizontal)">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blinds(horizontal)">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7">
                                            <p:txEl>
                                              <p:pRg st="3" end="3"/>
                                            </p:txEl>
                                          </p:spTgt>
                                        </p:tgtEl>
                                        <p:attrNameLst>
                                          <p:attrName>style.visibility</p:attrName>
                                        </p:attrNameLst>
                                      </p:cBhvr>
                                      <p:to>
                                        <p:strVal val="visible"/>
                                      </p:to>
                                    </p:set>
                                    <p:animEffect transition="in" filter="blinds(horizontal)">
                                      <p:cBhvr>
                                        <p:cTn id="32" dur="500"/>
                                        <p:tgtEl>
                                          <p:spTgt spid="7">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linds(horizontal)">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2">
                                            <p:txEl>
                                              <p:pRg st="0" end="0"/>
                                            </p:txEl>
                                          </p:spTgt>
                                        </p:tgtEl>
                                        <p:attrNameLst>
                                          <p:attrName>style.visibility</p:attrName>
                                        </p:attrNameLst>
                                      </p:cBhvr>
                                      <p:to>
                                        <p:strVal val="visible"/>
                                      </p:to>
                                    </p:set>
                                    <p:animEffect transition="in" filter="blinds(horizontal)">
                                      <p:cBhvr>
                                        <p:cTn id="42" dur="500"/>
                                        <p:tgtEl>
                                          <p:spTgt spid="2">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
                                            <p:txEl>
                                              <p:pRg st="1" end="1"/>
                                            </p:txEl>
                                          </p:spTgt>
                                        </p:tgtEl>
                                        <p:attrNameLst>
                                          <p:attrName>style.visibility</p:attrName>
                                        </p:attrNameLst>
                                      </p:cBhvr>
                                      <p:to>
                                        <p:strVal val="visible"/>
                                      </p:to>
                                    </p:set>
                                    <p:animEffect transition="in" filter="blinds(horizontal)">
                                      <p:cBhvr>
                                        <p:cTn id="4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10" grpId="0" bldLvl="0" animBg="1"/>
      <p:bldP spid="10" grpId="1" animBg="1"/>
      <p:bldP spid="2" grpId="0"/>
      <p:bldP spid="2" grpId="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右箭头 13"/>
          <p:cNvSpPr/>
          <p:nvPr/>
        </p:nvSpPr>
        <p:spPr>
          <a:xfrm>
            <a:off x="372745" y="2849245"/>
            <a:ext cx="414020" cy="427355"/>
          </a:xfrm>
          <a:prstGeom prst="rightArrow">
            <a:avLst/>
          </a:prstGeom>
          <a:gradFill>
            <a:gsLst>
              <a:gs pos="0">
                <a:srgbClr val="FE4444"/>
              </a:gs>
              <a:gs pos="100000">
                <a:srgbClr val="832B2B"/>
              </a:gs>
            </a:gsLst>
            <a:lin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kumimoji="1" lang="zh-CN" altLang="en-US" sz="1200" dirty="0">
              <a:ln>
                <a:solidFill>
                  <a:srgbClr val="FF0000"/>
                </a:solidFill>
              </a:ln>
              <a:solidFill>
                <a:srgbClr val="FF0000"/>
              </a:solidFill>
              <a:latin typeface="Calibri" panose="020F0502020204030204" charset="0"/>
              <a:ea typeface="微软雅黑" panose="020B0503020204020204" charset="-122"/>
              <a:cs typeface="Calibri" panose="020F0502020204030204" charset="0"/>
            </a:endParaRPr>
          </a:p>
        </p:txBody>
      </p:sp>
      <p:sp>
        <p:nvSpPr>
          <p:cNvPr id="5" name="右箭头 4"/>
          <p:cNvSpPr/>
          <p:nvPr/>
        </p:nvSpPr>
        <p:spPr>
          <a:xfrm>
            <a:off x="372849" y="1580207"/>
            <a:ext cx="413721" cy="427055"/>
          </a:xfrm>
          <a:prstGeom prst="rightArrow">
            <a:avLst/>
          </a:prstGeom>
          <a:gradFill>
            <a:gsLst>
              <a:gs pos="0">
                <a:srgbClr val="FE4444"/>
              </a:gs>
              <a:gs pos="100000">
                <a:srgbClr val="832B2B"/>
              </a:gs>
            </a:gsLst>
            <a:lin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kumimoji="1" lang="zh-CN" altLang="en-US" sz="1200" dirty="0">
              <a:ln>
                <a:solidFill>
                  <a:srgbClr val="FF0000"/>
                </a:solidFill>
              </a:ln>
              <a:solidFill>
                <a:srgbClr val="FF0000"/>
              </a:solidFill>
              <a:latin typeface="Calibri" panose="020F0502020204030204" charset="0"/>
              <a:ea typeface="微软雅黑" panose="020B0503020204020204" charset="-122"/>
              <a:cs typeface="Calibri" panose="020F0502020204030204" charset="0"/>
            </a:endParaRPr>
          </a:p>
        </p:txBody>
      </p:sp>
      <p:sp>
        <p:nvSpPr>
          <p:cNvPr id="4" name="文本框 3"/>
          <p:cNvSpPr txBox="1"/>
          <p:nvPr/>
        </p:nvSpPr>
        <p:spPr>
          <a:xfrm>
            <a:off x="1102995" y="631190"/>
            <a:ext cx="9986010" cy="2798445"/>
          </a:xfrm>
          <a:prstGeom prst="rect">
            <a:avLst/>
          </a:prstGeom>
          <a:noFill/>
        </p:spPr>
        <p:txBody>
          <a:bodyPr wrap="square" rtlCol="0">
            <a:noAutofit/>
          </a:bodyPr>
          <a:p>
            <a:pPr marL="0" lvl="1">
              <a:lnSpc>
                <a:spcPct val="130000"/>
              </a:lnSpc>
              <a:spcBef>
                <a:spcPts val="600"/>
              </a:spcBef>
            </a:pPr>
            <a:r>
              <a:rPr lang="en-US" altLang="zh-CN" sz="3200">
                <a:solidFill>
                  <a:srgbClr val="000000"/>
                </a:solidFill>
                <a:latin typeface="Calibri" panose="020F0502020204030204" charset="0"/>
                <a:cs typeface="Calibri" panose="020F0502020204030204" charset="0"/>
                <a:sym typeface="+mn-ea"/>
              </a:rPr>
              <a:t>6. Were the fragments reconstructed or not? </a:t>
            </a:r>
            <a:endParaRPr lang="en-US" altLang="zh-CN" sz="3200">
              <a:solidFill>
                <a:srgbClr val="000000"/>
              </a:solidFill>
              <a:latin typeface="Calibri" panose="020F0502020204030204" charset="0"/>
              <a:cs typeface="Calibri" panose="020F0502020204030204" charset="0"/>
            </a:endParaRPr>
          </a:p>
          <a:p>
            <a:pPr marL="0" lvl="1">
              <a:lnSpc>
                <a:spcPct val="130000"/>
              </a:lnSpc>
              <a:spcBef>
                <a:spcPts val="600"/>
              </a:spcBef>
            </a:pPr>
            <a:r>
              <a:rPr lang="en-US" altLang="zh-CN" sz="2800">
                <a:solidFill>
                  <a:srgbClr val="FF0000"/>
                </a:solidFill>
                <a:latin typeface="Calibri" panose="020F0502020204030204" charset="0"/>
                <a:cs typeface="Calibri" panose="020F0502020204030204" charset="0"/>
                <a:sym typeface="+mn-ea"/>
              </a:rPr>
              <a:t>The fragments were reconstructed.</a:t>
            </a:r>
            <a:endParaRPr kumimoji="1" lang="en-US" altLang="zh-CN" sz="2800" kern="0" dirty="0">
              <a:solidFill>
                <a:srgbClr val="FF0000"/>
              </a:solidFill>
              <a:latin typeface="Calibri" panose="020F0502020204030204" charset="0"/>
              <a:ea typeface="Times New Roman" panose="02020603050405020304" charset="0"/>
              <a:cs typeface="Calibri" panose="020F0502020204030204" charset="0"/>
              <a:sym typeface="+mn-lt"/>
            </a:endParaRPr>
          </a:p>
          <a:p>
            <a:pPr marL="0" lvl="1">
              <a:lnSpc>
                <a:spcPct val="130000"/>
              </a:lnSpc>
              <a:spcBef>
                <a:spcPts val="600"/>
              </a:spcBef>
            </a:pPr>
            <a:r>
              <a:rPr lang="en-US" altLang="zh-CN" sz="2800">
                <a:solidFill>
                  <a:srgbClr val="000000"/>
                </a:solidFill>
                <a:latin typeface="Calibri" panose="020F0502020204030204" charset="0"/>
                <a:cs typeface="Calibri" panose="020F0502020204030204" charset="0"/>
                <a:sym typeface="+mn-ea"/>
              </a:rPr>
              <a:t> </a:t>
            </a:r>
            <a:r>
              <a:rPr lang="en-US" altLang="zh-CN" sz="3200">
                <a:solidFill>
                  <a:srgbClr val="000000"/>
                </a:solidFill>
                <a:latin typeface="Calibri" panose="020F0502020204030204" charset="0"/>
                <a:cs typeface="Calibri" panose="020F0502020204030204" charset="0"/>
                <a:sym typeface="+mn-ea"/>
              </a:rPr>
              <a:t>7. How tall did the goddess turn out to be? </a:t>
            </a:r>
            <a:endParaRPr lang="en-US" altLang="zh-CN" sz="3200">
              <a:solidFill>
                <a:srgbClr val="000000"/>
              </a:solidFill>
              <a:latin typeface="Calibri" panose="020F0502020204030204" charset="0"/>
              <a:cs typeface="Calibri" panose="020F0502020204030204" charset="0"/>
            </a:endParaRPr>
          </a:p>
          <a:p>
            <a:pPr marL="0" lvl="1">
              <a:lnSpc>
                <a:spcPct val="13000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 </a:t>
            </a:r>
            <a:r>
              <a:rPr kumimoji="1" lang="en-US" altLang="zh-CN" sz="2800" kern="0" dirty="0">
                <a:solidFill>
                  <a:srgbClr val="FF0000"/>
                </a:solidFill>
                <a:latin typeface="Calibri" panose="020F0502020204030204" charset="0"/>
                <a:ea typeface="Times New Roman" panose="02020603050405020304" charset="0"/>
                <a:cs typeface="Calibri" panose="020F0502020204030204" charset="0"/>
                <a:sym typeface="+mn-lt"/>
              </a:rPr>
              <a:t>T</a:t>
            </a:r>
            <a:r>
              <a:rPr lang="en-US" altLang="zh-CN" sz="2800">
                <a:solidFill>
                  <a:srgbClr val="FF0000"/>
                </a:solidFill>
                <a:latin typeface="Calibri" panose="020F0502020204030204" charset="0"/>
                <a:cs typeface="Calibri" panose="020F0502020204030204" charset="0"/>
                <a:sym typeface="+mn-ea"/>
              </a:rPr>
              <a:t>he goddess turned out to be 3 feet tall. </a:t>
            </a:r>
            <a:endParaRPr lang="en-US" altLang="zh-CN" sz="2800">
              <a:solidFill>
                <a:srgbClr val="FF0000"/>
              </a:solidFill>
              <a:latin typeface="Calibri" panose="020F0502020204030204" charset="0"/>
              <a:cs typeface="Calibri" panose="020F0502020204030204" charset="0"/>
            </a:endParaRPr>
          </a:p>
          <a:p>
            <a:pPr>
              <a:lnSpc>
                <a:spcPct val="13000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 </a:t>
            </a:r>
            <a:endParaRPr kumimoji="1" lang="en-US" altLang="zh-CN" sz="2800" kern="0" dirty="0" smtClean="0">
              <a:solidFill>
                <a:schemeClr val="tx1"/>
              </a:solidFill>
              <a:latin typeface="Calibri" panose="020F0502020204030204" charset="0"/>
              <a:ea typeface="Times New Roman" panose="02020603050405020304" charset="0"/>
              <a:cs typeface="Calibri" panose="020F0502020204030204" charset="0"/>
              <a:sym typeface="+mn-lt"/>
            </a:endParaRPr>
          </a:p>
          <a:p>
            <a:pPr indent="0" fontAlgn="auto">
              <a:lnSpc>
                <a:spcPct val="150000"/>
              </a:lnSpc>
              <a:spcBef>
                <a:spcPts val="600"/>
              </a:spcBef>
            </a:pPr>
            <a:r>
              <a:rPr kumimoji="1" lang="en-US" altLang="zh-CN" sz="3200" dirty="0" smtClean="0">
                <a:latin typeface="Calibri" panose="020F0502020204030204" charset="0"/>
                <a:ea typeface="Chalkboard SE" charset="0"/>
                <a:cs typeface="Calibri" panose="020F0502020204030204" charset="0"/>
                <a:sym typeface="+mn-ea"/>
              </a:rPr>
              <a:t>6+7</a:t>
            </a:r>
            <a:endParaRPr kumimoji="1" lang="en-US" altLang="zh-CN" sz="3200" dirty="0" smtClean="0">
              <a:solidFill>
                <a:schemeClr val="tx1"/>
              </a:solidFill>
              <a:latin typeface="Calibri" panose="020F0502020204030204" charset="0"/>
              <a:ea typeface="Chalkboard SE" charset="0"/>
              <a:cs typeface="Calibri" panose="020F0502020204030204" charset="0"/>
            </a:endParaRPr>
          </a:p>
          <a:p>
            <a:pPr indent="0" algn="just" fontAlgn="auto">
              <a:lnSpc>
                <a:spcPct val="150000"/>
              </a:lnSpc>
            </a:pPr>
            <a:r>
              <a:rPr lang="en-US" altLang="zh-CN" sz="2800">
                <a:solidFill>
                  <a:srgbClr val="FF3300"/>
                </a:solidFill>
                <a:latin typeface="Calibri" panose="020F0502020204030204" charset="0"/>
                <a:cs typeface="Calibri" panose="020F0502020204030204" charset="0"/>
                <a:sym typeface="+mn-ea"/>
              </a:rPr>
              <a:t>When</a:t>
            </a:r>
            <a:r>
              <a:rPr lang="en-US" altLang="zh-CN" sz="2800">
                <a:solidFill>
                  <a:srgbClr val="2828E2"/>
                </a:solidFill>
                <a:latin typeface="Calibri" panose="020F0502020204030204" charset="0"/>
                <a:cs typeface="Calibri" panose="020F0502020204030204" charset="0"/>
                <a:sym typeface="+mn-ea"/>
              </a:rPr>
              <a:t> </a:t>
            </a:r>
            <a:r>
              <a:rPr lang="en-US" altLang="zh-CN" sz="2800">
                <a:solidFill>
                  <a:schemeClr val="tx1"/>
                </a:solidFill>
                <a:latin typeface="Calibri" panose="020F0502020204030204" charset="0"/>
                <a:cs typeface="Calibri" panose="020F0502020204030204" charset="0"/>
                <a:sym typeface="+mn-ea"/>
              </a:rPr>
              <a:t>the fragments were reconstructed, they turned out to be a goddess </a:t>
            </a:r>
            <a:r>
              <a:rPr lang="en-US" altLang="zh-CN" sz="2800">
                <a:solidFill>
                  <a:srgbClr val="FF0000"/>
                </a:solidFill>
                <a:latin typeface="Calibri" panose="020F0502020204030204" charset="0"/>
                <a:cs typeface="Calibri" panose="020F0502020204030204" charset="0"/>
                <a:sym typeface="+mn-ea"/>
              </a:rPr>
              <a:t>which</a:t>
            </a:r>
            <a:r>
              <a:rPr lang="en-US" altLang="zh-CN" sz="2800">
                <a:solidFill>
                  <a:schemeClr val="tx1"/>
                </a:solidFill>
                <a:latin typeface="Calibri" panose="020F0502020204030204" charset="0"/>
                <a:cs typeface="Calibri" panose="020F0502020204030204" charset="0"/>
                <a:sym typeface="+mn-ea"/>
              </a:rPr>
              <a:t> stood three feet tall.</a:t>
            </a:r>
            <a:r>
              <a:rPr kumimoji="1" lang="en-US" altLang="zh-CN" sz="2800" dirty="0">
                <a:solidFill>
                  <a:schemeClr val="tx1"/>
                </a:solidFill>
                <a:latin typeface="Calibri" panose="020F0502020204030204" charset="0"/>
                <a:ea typeface="Chalkboard SE" charset="0"/>
                <a:cs typeface="Calibri" panose="020F0502020204030204" charset="0"/>
                <a:sym typeface="+mn-ea"/>
              </a:rPr>
              <a:t> </a:t>
            </a:r>
            <a:endParaRPr kumimoji="1" lang="en-US" altLang="zh-CN" sz="2800" dirty="0">
              <a:solidFill>
                <a:schemeClr val="tx1"/>
              </a:solidFill>
              <a:latin typeface="Calibri" panose="020F0502020204030204" charset="0"/>
              <a:ea typeface="Chalkboard SE" charset="0"/>
              <a:cs typeface="Calibri" panose="020F0502020204030204" charset="0"/>
            </a:endParaRPr>
          </a:p>
          <a:p>
            <a:pPr>
              <a:lnSpc>
                <a:spcPct val="130000"/>
              </a:lnSpc>
              <a:spcBef>
                <a:spcPts val="600"/>
              </a:spcBef>
            </a:pPr>
            <a:endParaRPr kumimoji="1" lang="en-US" altLang="zh-CN" sz="2800" kern="0" dirty="0">
              <a:solidFill>
                <a:schemeClr val="tx1"/>
              </a:solidFill>
              <a:latin typeface="Calibri" panose="020F0502020204030204" charset="0"/>
              <a:ea typeface="Chalkboard SE"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linds(horizont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linds(horizont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linds(horizontal)">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blinds(horizontal)">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blinds(horizontal)">
                                      <p:cBhvr>
                                        <p:cTn id="42" dur="500"/>
                                        <p:tgtEl>
                                          <p:spTgt spid="4">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4">
                                            <p:txEl>
                                              <p:pRg st="6" end="6"/>
                                            </p:txEl>
                                          </p:spTgt>
                                        </p:tgtEl>
                                        <p:attrNameLst>
                                          <p:attrName>style.visibility</p:attrName>
                                        </p:attrNameLst>
                                      </p:cBhvr>
                                      <p:to>
                                        <p:strVal val="visible"/>
                                      </p:to>
                                    </p:set>
                                    <p:animEffect transition="in" filter="blinds(horizontal)">
                                      <p:cBhvr>
                                        <p:cTn id="4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14" grpId="0" bldLvl="0" animBg="1"/>
      <p:bldP spid="14" grpId="1"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文本框 6"/>
          <p:cNvSpPr txBox="1"/>
          <p:nvPr/>
        </p:nvSpPr>
        <p:spPr>
          <a:xfrm>
            <a:off x="2012950" y="513715"/>
            <a:ext cx="8166100" cy="2660650"/>
          </a:xfrm>
          <a:prstGeom prst="rect">
            <a:avLst/>
          </a:prstGeom>
          <a:noFill/>
        </p:spPr>
        <p:txBody>
          <a:bodyPr wrap="square" rtlCol="0">
            <a:noAutofit/>
          </a:bodyPr>
          <a:lstStyle/>
          <a:p>
            <a:pPr marL="0" lvl="1">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8. </a:t>
            </a:r>
            <a:r>
              <a:rPr lang="en-US" altLang="zh-CN" sz="2800">
                <a:solidFill>
                  <a:schemeClr val="tx1"/>
                </a:solidFill>
                <a:latin typeface="Arial" panose="020B0604020202020204" pitchFamily="34" charset="0"/>
                <a:sym typeface="+mn-ea"/>
              </a:rPr>
              <a:t> Where did her hands rest? </a:t>
            </a:r>
            <a:endParaRPr lang="en-US" altLang="zh-CN" sz="2800">
              <a:solidFill>
                <a:schemeClr val="tx1"/>
              </a:solidFill>
              <a:latin typeface="Arial" panose="020B0604020202020204" pitchFamily="34" charset="0"/>
            </a:endParaRPr>
          </a:p>
          <a:p>
            <a:pPr marL="0" lvl="1">
              <a:lnSpc>
                <a:spcPct val="120000"/>
              </a:lnSpc>
              <a:spcBef>
                <a:spcPts val="600"/>
              </a:spcBef>
            </a:pPr>
            <a:r>
              <a:rPr lang="en-US" altLang="zh-CN" sz="2800">
                <a:solidFill>
                  <a:schemeClr val="tx1"/>
                </a:solidFill>
                <a:latin typeface="Arial" panose="020B0604020202020204" pitchFamily="34" charset="0"/>
                <a:sym typeface="+mn-ea"/>
              </a:rPr>
              <a:t>     </a:t>
            </a:r>
            <a:r>
              <a:rPr lang="en-US" altLang="zh-CN" sz="2800">
                <a:solidFill>
                  <a:srgbClr val="FF0000"/>
                </a:solidFill>
                <a:latin typeface="Arial" panose="020B0604020202020204" pitchFamily="34" charset="0"/>
                <a:sym typeface="+mn-ea"/>
              </a:rPr>
              <a:t>Her hands rested on her hips.</a:t>
            </a:r>
            <a:endParaRPr lang="en-US" altLang="zh-CN" sz="2800">
              <a:solidFill>
                <a:srgbClr val="FF0000"/>
              </a:solidFill>
              <a:latin typeface="Arial" panose="020B0604020202020204" pitchFamily="34" charset="0"/>
            </a:endParaRPr>
          </a:p>
          <a:p>
            <a:pPr marL="0" lvl="1">
              <a:lnSpc>
                <a:spcPct val="120000"/>
              </a:lnSpc>
              <a:spcBef>
                <a:spcPts val="600"/>
              </a:spcBef>
            </a:pPr>
            <a:r>
              <a:rPr kumimoji="1" lang="en-US" altLang="zh-CN" sz="2800" kern="0" dirty="0">
                <a:solidFill>
                  <a:schemeClr val="tx1"/>
                </a:solidFill>
                <a:latin typeface="Calibri" panose="020F0502020204030204" charset="0"/>
                <a:ea typeface="Times New Roman" panose="02020603050405020304" charset="0"/>
                <a:cs typeface="Calibri" panose="020F0502020204030204" charset="0"/>
                <a:sym typeface="+mn-lt"/>
              </a:rPr>
              <a:t>9. </a:t>
            </a:r>
            <a:r>
              <a:rPr lang="en-US" altLang="zh-CN" sz="2800">
                <a:solidFill>
                  <a:schemeClr val="tx1"/>
                </a:solidFill>
                <a:latin typeface="Arial" panose="020B0604020202020204" pitchFamily="34" charset="0"/>
                <a:sym typeface="+mn-ea"/>
              </a:rPr>
              <a:t>What was she wearing? </a:t>
            </a:r>
            <a:endParaRPr lang="en-US" altLang="zh-CN" sz="2800">
              <a:solidFill>
                <a:schemeClr val="tx1"/>
              </a:solidFill>
              <a:latin typeface="Arial" panose="020B0604020202020204" pitchFamily="34" charset="0"/>
            </a:endParaRPr>
          </a:p>
          <a:p>
            <a:pPr marL="0" lvl="1">
              <a:lnSpc>
                <a:spcPct val="120000"/>
              </a:lnSpc>
              <a:spcBef>
                <a:spcPts val="600"/>
              </a:spcBef>
            </a:pPr>
            <a:r>
              <a:rPr kumimoji="1" lang="en-US" altLang="zh-CN" sz="2800" kern="0" dirty="0" smtClean="0">
                <a:solidFill>
                  <a:schemeClr val="tx1"/>
                </a:solidFill>
                <a:latin typeface="Calibri" panose="020F0502020204030204" charset="0"/>
                <a:ea typeface="Times New Roman" panose="02020603050405020304" charset="0"/>
                <a:cs typeface="Calibri" panose="020F0502020204030204" charset="0"/>
                <a:sym typeface="+mn-lt"/>
              </a:rPr>
              <a:t>      </a:t>
            </a:r>
            <a:r>
              <a:rPr kumimoji="1" lang="en-US" altLang="zh-CN" sz="2800" kern="0" dirty="0" smtClean="0">
                <a:solidFill>
                  <a:srgbClr val="FF0000"/>
                </a:solidFill>
                <a:latin typeface="Calibri" panose="020F0502020204030204" charset="0"/>
                <a:ea typeface="Times New Roman" panose="02020603050405020304" charset="0"/>
                <a:cs typeface="Calibri" panose="020F0502020204030204" charset="0"/>
                <a:sym typeface="+mn-lt"/>
              </a:rPr>
              <a:t>She was wearing a </a:t>
            </a:r>
            <a:r>
              <a:rPr lang="en-US" altLang="zh-CN" sz="2800">
                <a:solidFill>
                  <a:srgbClr val="FF0000"/>
                </a:solidFill>
                <a:latin typeface="Arial" panose="020B0604020202020204" pitchFamily="34" charset="0"/>
                <a:sym typeface="+mn-ea"/>
              </a:rPr>
              <a:t>full-length skirt.</a:t>
            </a:r>
            <a:endParaRPr lang="en-US" altLang="zh-CN" sz="2800">
              <a:solidFill>
                <a:srgbClr val="FF0000"/>
              </a:solidFill>
              <a:latin typeface="Arial" panose="020B0604020202020204" pitchFamily="34" charset="0"/>
            </a:endParaRPr>
          </a:p>
          <a:p>
            <a:pPr>
              <a:lnSpc>
                <a:spcPct val="120000"/>
              </a:lnSpc>
              <a:spcBef>
                <a:spcPts val="600"/>
              </a:spcBef>
            </a:pPr>
            <a:endParaRPr kumimoji="1" lang="en-US" altLang="zh-CN" sz="2800" kern="0" dirty="0">
              <a:solidFill>
                <a:srgbClr val="FF0000"/>
              </a:solidFill>
              <a:latin typeface="Arial" panose="020B0604020202020204" pitchFamily="34" charset="0"/>
              <a:ea typeface="Times New Roman" panose="02020603050405020304" charset="0"/>
              <a:cs typeface="Calibri" panose="020F0502020204030204" charset="0"/>
              <a:sym typeface="+mn-lt"/>
            </a:endParaRPr>
          </a:p>
        </p:txBody>
      </p:sp>
      <p:sp>
        <p:nvSpPr>
          <p:cNvPr id="5" name="右箭头 4"/>
          <p:cNvSpPr/>
          <p:nvPr/>
        </p:nvSpPr>
        <p:spPr>
          <a:xfrm>
            <a:off x="1254864" y="1262072"/>
            <a:ext cx="413721" cy="427055"/>
          </a:xfrm>
          <a:prstGeom prst="rightArrow">
            <a:avLst/>
          </a:prstGeom>
          <a:gradFill>
            <a:gsLst>
              <a:gs pos="0">
                <a:srgbClr val="FE4444"/>
              </a:gs>
              <a:gs pos="100000">
                <a:srgbClr val="832B2B"/>
              </a:gs>
            </a:gsLst>
            <a:lin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1200" dirty="0">
              <a:ln>
                <a:solidFill>
                  <a:srgbClr val="FF0000"/>
                </a:solidFill>
              </a:ln>
              <a:solidFill>
                <a:srgbClr val="FF0000"/>
              </a:solidFill>
              <a:latin typeface="Calibri" panose="020F0502020204030204" charset="0"/>
              <a:ea typeface="微软雅黑" panose="020B0503020204020204" charset="-122"/>
              <a:cs typeface="Calibri" panose="020F0502020204030204" charset="0"/>
            </a:endParaRPr>
          </a:p>
        </p:txBody>
      </p:sp>
      <p:sp>
        <p:nvSpPr>
          <p:cNvPr id="2" name="右箭头 1"/>
          <p:cNvSpPr/>
          <p:nvPr/>
        </p:nvSpPr>
        <p:spPr>
          <a:xfrm>
            <a:off x="1254864" y="2506037"/>
            <a:ext cx="413721" cy="427055"/>
          </a:xfrm>
          <a:prstGeom prst="rightArrow">
            <a:avLst/>
          </a:prstGeom>
          <a:gradFill>
            <a:gsLst>
              <a:gs pos="0">
                <a:srgbClr val="FE4444"/>
              </a:gs>
              <a:gs pos="100000">
                <a:srgbClr val="832B2B"/>
              </a:gs>
            </a:gsLst>
            <a:lin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1200" dirty="0">
              <a:ln>
                <a:solidFill>
                  <a:srgbClr val="FF0000"/>
                </a:solidFill>
              </a:ln>
              <a:solidFill>
                <a:srgbClr val="FF0000"/>
              </a:solidFill>
              <a:latin typeface="Calibri" panose="020F0502020204030204" charset="0"/>
              <a:ea typeface="微软雅黑" panose="020B0503020204020204" charset="-122"/>
              <a:cs typeface="Calibri" panose="020F0502020204030204" charset="0"/>
            </a:endParaRPr>
          </a:p>
        </p:txBody>
      </p:sp>
      <p:sp>
        <p:nvSpPr>
          <p:cNvPr id="3" name="文本框 2"/>
          <p:cNvSpPr txBox="1"/>
          <p:nvPr/>
        </p:nvSpPr>
        <p:spPr>
          <a:xfrm>
            <a:off x="2088515" y="2933065"/>
            <a:ext cx="9048750" cy="1850390"/>
          </a:xfrm>
          <a:prstGeom prst="rect">
            <a:avLst/>
          </a:prstGeom>
          <a:noFill/>
        </p:spPr>
        <p:txBody>
          <a:bodyPr wrap="square" rtlCol="0" anchor="t">
            <a:spAutoFit/>
          </a:bodyPr>
          <a:p>
            <a:pPr algn="just">
              <a:lnSpc>
                <a:spcPct val="130000"/>
              </a:lnSpc>
            </a:pPr>
            <a:r>
              <a:rPr kumimoji="1" lang="en-US" altLang="zh-CN" sz="3200" dirty="0" smtClean="0">
                <a:latin typeface="Calibri" panose="020F0502020204030204" charset="0"/>
                <a:ea typeface="Chalkboard SE" charset="0"/>
                <a:cs typeface="Calibri" panose="020F0502020204030204" charset="0"/>
                <a:sym typeface="+mn-ea"/>
              </a:rPr>
              <a:t>8+9:</a:t>
            </a:r>
            <a:endParaRPr kumimoji="1" lang="en-US" altLang="zh-CN" sz="3200" dirty="0" smtClean="0">
              <a:solidFill>
                <a:schemeClr val="tx1"/>
              </a:solidFill>
              <a:latin typeface="Calibri" panose="020F0502020204030204" charset="0"/>
              <a:ea typeface="Chalkboard SE" charset="0"/>
              <a:cs typeface="Calibri" panose="020F0502020204030204" charset="0"/>
            </a:endParaRPr>
          </a:p>
          <a:p>
            <a:pPr marL="0" lvl="1" algn="just">
              <a:lnSpc>
                <a:spcPct val="130000"/>
              </a:lnSpc>
            </a:pPr>
            <a:r>
              <a:rPr lang="en-US" altLang="zh-CN" sz="2800">
                <a:solidFill>
                  <a:schemeClr val="tx1"/>
                </a:solidFill>
                <a:latin typeface="Arial" panose="020B0604020202020204" pitchFamily="34" charset="0"/>
                <a:sym typeface="+mn-ea"/>
              </a:rPr>
              <a:t>Her hands rested on her hips </a:t>
            </a:r>
            <a:r>
              <a:rPr lang="en-US" altLang="zh-CN" sz="2800">
                <a:solidFill>
                  <a:srgbClr val="FF0000"/>
                </a:solidFill>
                <a:latin typeface="Arial" panose="020B0604020202020204" pitchFamily="34" charset="0"/>
                <a:sym typeface="+mn-ea"/>
              </a:rPr>
              <a:t>and</a:t>
            </a:r>
            <a:r>
              <a:rPr lang="en-US" altLang="zh-CN" sz="2800">
                <a:solidFill>
                  <a:schemeClr val="tx1"/>
                </a:solidFill>
                <a:latin typeface="Arial" panose="020B0604020202020204" pitchFamily="34" charset="0"/>
                <a:sym typeface="+mn-ea"/>
              </a:rPr>
              <a:t> she was wearing a full-length skirt.</a:t>
            </a:r>
            <a:endParaRPr lang="en-US" altLang="zh-CN" sz="2800" dirty="0">
              <a:solidFill>
                <a:schemeClr val="tx1"/>
              </a:solidFill>
              <a:latin typeface="Arial" panose="020B0604020202020204" pitchFamily="34" charset="0"/>
              <a:ea typeface="Chalkboard SE" charset="0"/>
              <a:cs typeface="Calibri" panose="020F0502020204030204" charset="0"/>
              <a:sym typeface="+mn-ea"/>
            </a:endParaRPr>
          </a:p>
        </p:txBody>
      </p:sp>
      <p:sp>
        <p:nvSpPr>
          <p:cNvPr id="4" name="文本框 3"/>
          <p:cNvSpPr txBox="1"/>
          <p:nvPr/>
        </p:nvSpPr>
        <p:spPr>
          <a:xfrm>
            <a:off x="1527175" y="4979035"/>
            <a:ext cx="7594600" cy="1594485"/>
          </a:xfrm>
          <a:prstGeom prst="rect">
            <a:avLst/>
          </a:prstGeom>
          <a:noFill/>
        </p:spPr>
        <p:txBody>
          <a:bodyPr wrap="square" rtlCol="0" anchor="t">
            <a:noAutofit/>
          </a:bodyPr>
          <a:p>
            <a:pPr lvl="1" indent="0" fontAlgn="auto">
              <a:lnSpc>
                <a:spcPct val="150000"/>
              </a:lnSpc>
            </a:pPr>
            <a:r>
              <a:rPr lang="en-US" altLang="zh-CN" sz="2800">
                <a:solidFill>
                  <a:srgbClr val="000000"/>
                </a:solidFill>
                <a:latin typeface="Arial" panose="020B0604020202020204" pitchFamily="34" charset="0"/>
                <a:sym typeface="+mn-ea"/>
              </a:rPr>
              <a:t>10.</a:t>
            </a:r>
            <a:r>
              <a:rPr lang="en-US" altLang="zh-CN" sz="3200">
                <a:solidFill>
                  <a:srgbClr val="000000"/>
                </a:solidFill>
                <a:latin typeface="Arial" panose="020B0604020202020204" pitchFamily="34" charset="0"/>
                <a:sym typeface="+mn-ea"/>
              </a:rPr>
              <a:t> </a:t>
            </a:r>
            <a:r>
              <a:rPr lang="en-US" altLang="zh-CN" sz="3200">
                <a:solidFill>
                  <a:srgbClr val="000000"/>
                </a:solidFill>
                <a:latin typeface="Calibri" panose="020F0502020204030204" charset="0"/>
                <a:cs typeface="Calibri" panose="020F0502020204030204" charset="0"/>
                <a:sym typeface="+mn-ea"/>
              </a:rPr>
              <a:t>Is her identity known or not? </a:t>
            </a:r>
            <a:endParaRPr lang="en-US" altLang="zh-CN" sz="3200">
              <a:solidFill>
                <a:srgbClr val="000000"/>
              </a:solidFill>
              <a:latin typeface="Calibri" panose="020F0502020204030204" charset="0"/>
              <a:cs typeface="Calibri" panose="020F0502020204030204" charset="0"/>
            </a:endParaRPr>
          </a:p>
          <a:p>
            <a:pPr lvl="1" indent="0" fontAlgn="auto">
              <a:lnSpc>
                <a:spcPct val="150000"/>
              </a:lnSpc>
              <a:buFont typeface="Wingdings" panose="05000000000000000000" pitchFamily="2" charset="2"/>
              <a:buNone/>
            </a:pPr>
            <a:r>
              <a:rPr lang="en-US" altLang="zh-CN" sz="2800">
                <a:solidFill>
                  <a:srgbClr val="000000"/>
                </a:solidFill>
                <a:latin typeface="Calibri" panose="020F0502020204030204" charset="0"/>
                <a:cs typeface="Calibri" panose="020F0502020204030204" charset="0"/>
                <a:sym typeface="+mn-ea"/>
              </a:rPr>
              <a:t>    </a:t>
            </a:r>
            <a:r>
              <a:rPr lang="en-US" altLang="zh-CN" sz="2800">
                <a:solidFill>
                  <a:srgbClr val="FF0000"/>
                </a:solidFill>
                <a:latin typeface="Calibri" panose="020F0502020204030204" charset="0"/>
                <a:cs typeface="Calibri" panose="020F0502020204030204" charset="0"/>
                <a:sym typeface="+mn-ea"/>
              </a:rPr>
              <a:t>  Her identity is unknown. </a:t>
            </a:r>
            <a:endParaRPr lang="en-US" altLang="zh-CN" sz="2800">
              <a:solidFill>
                <a:srgbClr val="000000"/>
              </a:solidFill>
              <a:latin typeface="Calibri" panose="020F0502020204030204" charset="0"/>
              <a:cs typeface="Calibri" panose="020F0502020204030204" charset="0"/>
            </a:endParaRPr>
          </a:p>
          <a:p>
            <a:pPr lvl="1">
              <a:buFont typeface="Wingdings" panose="05000000000000000000" pitchFamily="2" charset="2"/>
            </a:pPr>
            <a:endParaRPr lang="en-US" altLang="zh-CN" sz="2800">
              <a:solidFill>
                <a:srgbClr val="000000"/>
              </a:solidFill>
              <a:latin typeface="Calibri" panose="020F0502020204030204" charset="0"/>
              <a:cs typeface="Calibri" panose="020F0502020204030204" charset="0"/>
            </a:endParaRPr>
          </a:p>
        </p:txBody>
      </p:sp>
      <p:sp>
        <p:nvSpPr>
          <p:cNvPr id="6" name="右箭头 5"/>
          <p:cNvSpPr/>
          <p:nvPr/>
        </p:nvSpPr>
        <p:spPr>
          <a:xfrm>
            <a:off x="1381864" y="5952817"/>
            <a:ext cx="413721" cy="427055"/>
          </a:xfrm>
          <a:prstGeom prst="rightArrow">
            <a:avLst/>
          </a:prstGeom>
          <a:gradFill>
            <a:gsLst>
              <a:gs pos="0">
                <a:srgbClr val="FE4444"/>
              </a:gs>
              <a:gs pos="100000">
                <a:srgbClr val="832B2B"/>
              </a:gs>
            </a:gsLst>
            <a:lin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1200" dirty="0">
              <a:ln>
                <a:solidFill>
                  <a:srgbClr val="FF0000"/>
                </a:solidFill>
              </a:ln>
              <a:solidFill>
                <a:srgbClr val="FF0000"/>
              </a:solidFill>
              <a:latin typeface="Calibri" panose="020F0502020204030204" charset="0"/>
              <a:ea typeface="微软雅黑" panose="020B0503020204020204" charset="-122"/>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blinds(horizontal)">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blinds(horizontal)">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linds(horizontal)">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7">
                                            <p:txEl>
                                              <p:pRg st="3" end="3"/>
                                            </p:txEl>
                                          </p:spTgt>
                                        </p:tgtEl>
                                        <p:attrNameLst>
                                          <p:attrName>style.visibility</p:attrName>
                                        </p:attrNameLst>
                                      </p:cBhvr>
                                      <p:to>
                                        <p:strVal val="visible"/>
                                      </p:to>
                                    </p:set>
                                    <p:animEffect transition="in" filter="blinds(horizontal)">
                                      <p:cBhvr>
                                        <p:cTn id="32" dur="500"/>
                                        <p:tgtEl>
                                          <p:spTgt spid="7">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blinds(horizontal)">
                                      <p:cBhvr>
                                        <p:cTn id="37" dur="500"/>
                                        <p:tgtEl>
                                          <p:spTgt spid="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1" end="1"/>
                                            </p:txEl>
                                          </p:spTgt>
                                        </p:tgtEl>
                                        <p:attrNameLst>
                                          <p:attrName>style.visibility</p:attrName>
                                        </p:attrNameLst>
                                      </p:cBhvr>
                                      <p:to>
                                        <p:strVal val="visible"/>
                                      </p:to>
                                    </p:set>
                                    <p:animEffect transition="in" filter="blinds(horizontal)">
                                      <p:cBhvr>
                                        <p:cTn id="42" dur="500"/>
                                        <p:tgtEl>
                                          <p:spTgt spid="3">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blinds(horizontal)">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blinds(horizontal)">
                                      <p:cBhvr>
                                        <p:cTn id="5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2" grpId="0" bldLvl="0" animBg="1"/>
      <p:bldP spid="2" grpId="1" animBg="1"/>
      <p:bldP spid="6" grpId="0" animBg="1"/>
      <p:bldP spid="6" grpId="1" animBg="1"/>
      <p:bldP spid="4" grpId="0"/>
      <p:bldP spid="4" grpId="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文本框 12"/>
          <p:cNvSpPr txBox="1"/>
          <p:nvPr/>
        </p:nvSpPr>
        <p:spPr>
          <a:xfrm>
            <a:off x="215265" y="1060450"/>
            <a:ext cx="11609070" cy="4749165"/>
          </a:xfrm>
          <a:prstGeom prst="rect">
            <a:avLst/>
          </a:prstGeom>
          <a:noFill/>
        </p:spPr>
        <p:txBody>
          <a:bodyPr wrap="square" rtlCol="0">
            <a:spAutoFit/>
          </a:bodyPr>
          <a:lstStyle/>
          <a:p>
            <a:pPr indent="0" algn="just" fontAlgn="auto">
              <a:lnSpc>
                <a:spcPts val="4540"/>
              </a:lnSpc>
              <a:spcBef>
                <a:spcPts val="600"/>
              </a:spcBef>
            </a:pPr>
            <a:r>
              <a:rPr kumimoji="1" lang="en-US" altLang="zh-CN" sz="2800" kern="0" dirty="0">
                <a:solidFill>
                  <a:schemeClr val="tx1"/>
                </a:solidFill>
                <a:latin typeface="Calibri" panose="020F0502020204030204" charset="0"/>
                <a:ea typeface="Chalkboard SE" charset="0"/>
                <a:cs typeface="Calibri" panose="020F0502020204030204" charset="0"/>
                <a:sym typeface="+mn-lt"/>
              </a:rPr>
              <a:t>  </a:t>
            </a:r>
            <a:r>
              <a:rPr kumimoji="1" lang="en-US" altLang="zh-CN" sz="3200" kern="0" dirty="0">
                <a:solidFill>
                  <a:schemeClr val="tx1"/>
                </a:solidFill>
                <a:latin typeface="Calibri" panose="020F0502020204030204" charset="0"/>
                <a:ea typeface="Chalkboard SE" charset="0"/>
                <a:cs typeface="Calibri" panose="020F0502020204030204" charset="0"/>
                <a:sym typeface="+mn-lt"/>
              </a:rPr>
              <a:t>       Archaeologists found clay fragments in an ancient temple. These represented the fifteen statues of goddesses </a:t>
            </a:r>
            <a:r>
              <a:rPr kumimoji="1" lang="en-US" altLang="zh-CN" sz="3200" kern="0" dirty="0">
                <a:solidFill>
                  <a:srgbClr val="FF0000"/>
                </a:solidFill>
                <a:latin typeface="Calibri" panose="020F0502020204030204" charset="0"/>
                <a:ea typeface="Chalkboard SE" charset="0"/>
                <a:cs typeface="Calibri" panose="020F0502020204030204" charset="0"/>
                <a:sym typeface="+mn-lt"/>
              </a:rPr>
              <a:t>which</a:t>
            </a:r>
            <a:r>
              <a:rPr kumimoji="1" lang="en-US" altLang="zh-CN" sz="3200" kern="0" dirty="0">
                <a:solidFill>
                  <a:schemeClr val="tx1"/>
                </a:solidFill>
                <a:latin typeface="Calibri" panose="020F0502020204030204" charset="0"/>
                <a:ea typeface="Chalkboard SE" charset="0"/>
                <a:cs typeface="Calibri" panose="020F0502020204030204" charset="0"/>
                <a:sym typeface="+mn-lt"/>
              </a:rPr>
              <a:t> had once been painted. The body of one statue was found among remains from the fifteenth century B.C. </a:t>
            </a:r>
            <a:r>
              <a:rPr kumimoji="1" lang="en-US" altLang="zh-CN" sz="3200" kern="0" dirty="0">
                <a:solidFill>
                  <a:srgbClr val="FF0000"/>
                </a:solidFill>
                <a:latin typeface="Calibri" panose="020F0502020204030204" charset="0"/>
                <a:ea typeface="Chalkboard SE" charset="0"/>
                <a:cs typeface="Calibri" panose="020F0502020204030204" charset="0"/>
                <a:sym typeface="+mn-lt"/>
              </a:rPr>
              <a:t>while</a:t>
            </a:r>
            <a:r>
              <a:rPr kumimoji="1" lang="en-US" altLang="zh-CN" sz="3200" kern="0" dirty="0">
                <a:solidFill>
                  <a:schemeClr val="tx1"/>
                </a:solidFill>
                <a:latin typeface="Calibri" panose="020F0502020204030204" charset="0"/>
                <a:ea typeface="Chalkboard SE" charset="0"/>
                <a:cs typeface="Calibri" panose="020F0502020204030204" charset="0"/>
                <a:sym typeface="+mn-lt"/>
              </a:rPr>
              <a:t> its head was found among remains from the fifth century B.C. </a:t>
            </a:r>
            <a:r>
              <a:rPr kumimoji="1" lang="en-US" altLang="zh-CN" sz="3200" kern="0" dirty="0">
                <a:solidFill>
                  <a:srgbClr val="FF0000"/>
                </a:solidFill>
                <a:latin typeface="Calibri" panose="020F0502020204030204" charset="0"/>
                <a:ea typeface="Chalkboard SE" charset="0"/>
                <a:cs typeface="Calibri" panose="020F0502020204030204" charset="0"/>
                <a:sym typeface="+mn-lt"/>
              </a:rPr>
              <a:t>When</a:t>
            </a:r>
            <a:r>
              <a:rPr kumimoji="1" lang="en-US" altLang="zh-CN" sz="3200" kern="0" dirty="0">
                <a:solidFill>
                  <a:schemeClr val="tx1"/>
                </a:solidFill>
                <a:latin typeface="Calibri" panose="020F0502020204030204" charset="0"/>
                <a:ea typeface="Chalkboard SE" charset="0"/>
                <a:cs typeface="Calibri" panose="020F0502020204030204" charset="0"/>
                <a:sym typeface="+mn-lt"/>
              </a:rPr>
              <a:t> the fragments were reconstructed, they turned out to be a goddess </a:t>
            </a:r>
            <a:r>
              <a:rPr kumimoji="1" lang="en-US" altLang="zh-CN" sz="3200" kern="0" dirty="0">
                <a:solidFill>
                  <a:srgbClr val="FF0000"/>
                </a:solidFill>
                <a:latin typeface="Calibri" panose="020F0502020204030204" charset="0"/>
                <a:ea typeface="Chalkboard SE" charset="0"/>
                <a:cs typeface="Calibri" panose="020F0502020204030204" charset="0"/>
                <a:sym typeface="+mn-lt"/>
              </a:rPr>
              <a:t>which</a:t>
            </a:r>
            <a:r>
              <a:rPr kumimoji="1" lang="en-US" altLang="zh-CN" sz="3200" kern="0" dirty="0">
                <a:solidFill>
                  <a:schemeClr val="tx1"/>
                </a:solidFill>
                <a:latin typeface="Calibri" panose="020F0502020204030204" charset="0"/>
                <a:ea typeface="Chalkboard SE" charset="0"/>
                <a:cs typeface="Calibri" panose="020F0502020204030204" charset="0"/>
                <a:sym typeface="+mn-lt"/>
              </a:rPr>
              <a:t> stood three feet high. Her hands rested on her hips</a:t>
            </a:r>
            <a:r>
              <a:rPr kumimoji="1" lang="en-US" altLang="zh-CN" sz="3200" kern="0" dirty="0">
                <a:solidFill>
                  <a:srgbClr val="FF0000"/>
                </a:solidFill>
                <a:latin typeface="Calibri" panose="020F0502020204030204" charset="0"/>
                <a:ea typeface="Chalkboard SE" charset="0"/>
                <a:cs typeface="Calibri" panose="020F0502020204030204" charset="0"/>
                <a:sym typeface="+mn-lt"/>
              </a:rPr>
              <a:t> and</a:t>
            </a:r>
            <a:r>
              <a:rPr kumimoji="1" lang="en-US" altLang="zh-CN" sz="3200" kern="0" dirty="0">
                <a:solidFill>
                  <a:schemeClr val="tx1"/>
                </a:solidFill>
                <a:latin typeface="Calibri" panose="020F0502020204030204" charset="0"/>
                <a:ea typeface="Chalkboard SE" charset="0"/>
                <a:cs typeface="Calibri" panose="020F0502020204030204" charset="0"/>
                <a:sym typeface="+mn-lt"/>
              </a:rPr>
              <a:t> she was wearing a full-length skirt. Her identity is unknown.</a:t>
            </a:r>
            <a:endParaRPr kumimoji="1" lang="en-US" altLang="zh-CN" sz="3200" kern="0" dirty="0">
              <a:solidFill>
                <a:schemeClr val="tx1"/>
              </a:solidFill>
              <a:latin typeface="Calibri" panose="020F0502020204030204" charset="0"/>
              <a:ea typeface="Chalkboard SE" charset="0"/>
              <a:cs typeface="Calibri" panose="020F0502020204030204" charset="0"/>
              <a:sym typeface="+mn-lt"/>
            </a:endParaRPr>
          </a:p>
        </p:txBody>
      </p:sp>
      <p:sp>
        <p:nvSpPr>
          <p:cNvPr id="4" name="文本占位符 3"/>
          <p:cNvSpPr>
            <a:spLocks noGrp="1"/>
          </p:cNvSpPr>
          <p:nvPr>
            <p:ph type="body" sz="quarter" idx="10"/>
          </p:nvPr>
        </p:nvSpPr>
        <p:spPr>
          <a:xfrm>
            <a:off x="337585" y="348960"/>
            <a:ext cx="4464529" cy="590931"/>
          </a:xfrm>
        </p:spPr>
        <p:txBody>
          <a:bodyPr/>
          <a:lstStyle/>
          <a:p>
            <a:r>
              <a:rPr lang="en-US" altLang="zh-CN" sz="3600" i="1" dirty="0">
                <a:solidFill>
                  <a:schemeClr val="tx1"/>
                </a:solidFill>
                <a:highlight>
                  <a:srgbClr val="FFFF00"/>
                </a:highlight>
                <a:latin typeface="Calibri" panose="020F0502020204030204" charset="0"/>
                <a:cs typeface="Calibri" panose="020F0502020204030204" charset="0"/>
              </a:rPr>
              <a:t>A possible version:</a:t>
            </a:r>
            <a:endParaRPr lang="en-US" altLang="zh-CN" sz="3600" i="1" dirty="0">
              <a:solidFill>
                <a:schemeClr val="tx1"/>
              </a:solidFill>
              <a:highlight>
                <a:srgbClr val="FFFF00"/>
              </a:highlight>
              <a:latin typeface="Calibri" panose="020F0502020204030204" charset="0"/>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2124710" y="2535238"/>
            <a:ext cx="2170430" cy="1322070"/>
          </a:xfrm>
          <a:prstGeom prst="rect">
            <a:avLst/>
          </a:prstGeom>
          <a:noFill/>
          <a:ln>
            <a:noFill/>
          </a:ln>
        </p:spPr>
        <p:txBody>
          <a:bodyPr wrap="square" lIns="91440" tIns="45720" rIns="91440" bIns="45720" rtlCol="0" anchor="ctr" anchorCtr="0">
            <a:normAutofit/>
          </a:bodyPr>
          <a:p>
            <a:pPr algn="ctr"/>
            <a:r>
              <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7</a:t>
            </a:r>
            <a:endPar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5" name="标题 4"/>
          <p:cNvSpPr>
            <a:spLocks noGrp="1"/>
          </p:cNvSpPr>
          <p:nvPr>
            <p:ph type="title"/>
            <p:custDataLst>
              <p:tags r:id="rId2"/>
            </p:custDataLst>
          </p:nvPr>
        </p:nvSpPr>
        <p:spPr>
          <a:xfrm>
            <a:off x="4872355" y="3061970"/>
            <a:ext cx="6323965" cy="1405255"/>
          </a:xfrm>
        </p:spPr>
        <p:txBody>
          <a:bodyPr>
            <a:normAutofit/>
          </a:bodyPr>
          <a:p>
            <a:pPr marL="0" indent="0" algn="l">
              <a:lnSpc>
                <a:spcPct val="100000"/>
              </a:lnSpc>
              <a:spcBef>
                <a:spcPts val="0"/>
              </a:spcBef>
              <a:spcAft>
                <a:spcPts val="0"/>
              </a:spcAft>
              <a:buSzPct val="100000"/>
              <a:buNone/>
            </a:pPr>
            <a:r>
              <a:rPr lang="en-US" sz="4200" spc="260" dirty="0">
                <a:sym typeface="+mn-lt"/>
              </a:rPr>
              <a:t>Occasion describing</a:t>
            </a:r>
            <a:endParaRPr lang="en-US" sz="4200" spc="260" dirty="0">
              <a:sym typeface="+mn-lt"/>
            </a:endParaRPr>
          </a:p>
        </p:txBody>
      </p:sp>
    </p:spTree>
    <p:custDataLst>
      <p:tags r:id="rId3"/>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278765" y="18859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100" name="文本框 99"/>
          <p:cNvSpPr txBox="1"/>
          <p:nvPr/>
        </p:nvSpPr>
        <p:spPr>
          <a:xfrm>
            <a:off x="408940" y="1172845"/>
            <a:ext cx="11277600" cy="5393055"/>
          </a:xfrm>
          <a:prstGeom prst="rect">
            <a:avLst/>
          </a:prstGeom>
          <a:noFill/>
          <a:ln w="9525">
            <a:noFill/>
          </a:ln>
        </p:spPr>
        <p:txBody>
          <a:bodyPr wrap="square">
            <a:spAutoFit/>
          </a:bodyPr>
          <a:p>
            <a:pPr indent="266700" fontAlgn="auto">
              <a:lnSpc>
                <a:spcPts val="3180"/>
              </a:lnSpc>
            </a:pPr>
            <a:r>
              <a:rPr lang="en-US" sz="2400" b="0">
                <a:solidFill>
                  <a:srgbClr val="000000"/>
                </a:solidFill>
                <a:latin typeface="Calibri" panose="020F0502020204030204" charset="0"/>
                <a:ea typeface="宋体" panose="02010600030101010101" pitchFamily="2" charset="-122"/>
                <a:cs typeface="Calibri" panose="020F0502020204030204" charset="0"/>
              </a:rPr>
              <a:t>     After walking round the ancient city, the archaeologists _______________________This temple ______________________________________________________________On entering the sacred room, the archaeologists __________________________________________________________________________________________________________After this, workmen began digging ____________________________________________and soon discovered________________________________________________________They also found ___________________________________________________________The archaeologists carefully __________________________________________________They were astonished to find that _____________________________________________The goddess was __________________________________________________________She _____________________________________________________________________Although the archaeologists _______________________________, they were unable to find out her name.</a:t>
            </a:r>
            <a:endParaRPr lang="en-US" altLang="en-US" sz="2400" b="0">
              <a:solidFill>
                <a:srgbClr val="000000"/>
              </a:solidFill>
              <a:latin typeface="Calibri" panose="020F0502020204030204" charset="0"/>
              <a:ea typeface="宋体" panose="02010600030101010101" pitchFamily="2" charset="-122"/>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278765" y="18859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100" name="文本框 99"/>
          <p:cNvSpPr txBox="1"/>
          <p:nvPr/>
        </p:nvSpPr>
        <p:spPr>
          <a:xfrm>
            <a:off x="408940" y="1172845"/>
            <a:ext cx="11277600" cy="4577080"/>
          </a:xfrm>
          <a:prstGeom prst="rect">
            <a:avLst/>
          </a:prstGeom>
          <a:noFill/>
          <a:ln w="9525">
            <a:noFill/>
          </a:ln>
        </p:spPr>
        <p:txBody>
          <a:bodyPr wrap="square">
            <a:spAutoFit/>
          </a:bodyPr>
          <a:p>
            <a:pPr indent="266700" fontAlgn="auto">
              <a:lnSpc>
                <a:spcPts val="3180"/>
              </a:lnSpc>
            </a:pPr>
            <a:r>
              <a:rPr lang="en-US" sz="2400" b="0">
                <a:solidFill>
                  <a:srgbClr val="000000"/>
                </a:solidFill>
                <a:latin typeface="Calibri" panose="020F0502020204030204" charset="0"/>
                <a:ea typeface="宋体" panose="02010600030101010101" pitchFamily="2" charset="-122"/>
                <a:cs typeface="Calibri" panose="020F0502020204030204" charset="0"/>
              </a:rPr>
              <a:t>     After walking round the ancient city, the archaeologists _______________________This temple ______________________________________________________________On entering the sacred room, the archaeologists _________________________________________________________________________________________ After this, workmen began digging and soon discovered____________________________________________They also found ___________________________________________________________The archaeologists carefully _______________________ They were astonished to find that _____________________ The goddess was _________________________________She _____________________________________________________________________Although the archaeologists __________________________, they were unable to find out her name.</a:t>
            </a:r>
            <a:endParaRPr lang="en-US" altLang="en-US" sz="2400" b="0">
              <a:solidFill>
                <a:srgbClr val="000000"/>
              </a:solidFill>
              <a:latin typeface="Calibri" panose="020F0502020204030204" charset="0"/>
              <a:ea typeface="宋体" panose="02010600030101010101" pitchFamily="2" charset="-122"/>
              <a:cs typeface="Calibri" panose="020F0502020204030204" charset="0"/>
            </a:endParaRPr>
          </a:p>
        </p:txBody>
      </p:sp>
      <p:sp>
        <p:nvSpPr>
          <p:cNvPr id="2" name="文本框 1"/>
          <p:cNvSpPr txBox="1"/>
          <p:nvPr/>
        </p:nvSpPr>
        <p:spPr>
          <a:xfrm>
            <a:off x="7887970" y="1234440"/>
            <a:ext cx="401701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discovered an ancient temple.</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3" name="文本框 2"/>
          <p:cNvSpPr txBox="1"/>
          <p:nvPr/>
        </p:nvSpPr>
        <p:spPr>
          <a:xfrm>
            <a:off x="1962150" y="1577975"/>
            <a:ext cx="9634855"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had obviously been a place of worship because it contained a sacred room.</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5" name="文本框 4"/>
          <p:cNvSpPr txBox="1"/>
          <p:nvPr/>
        </p:nvSpPr>
        <p:spPr>
          <a:xfrm>
            <a:off x="6485890" y="2038350"/>
            <a:ext cx="5111115"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found the clay fragments of fifteen </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6" name="文本框 5"/>
          <p:cNvSpPr txBox="1"/>
          <p:nvPr/>
        </p:nvSpPr>
        <p:spPr>
          <a:xfrm>
            <a:off x="506095" y="2404745"/>
            <a:ext cx="908812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statues, each of which was a goddess which had once been painted.</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7" name="文本框 6"/>
          <p:cNvSpPr txBox="1"/>
          <p:nvPr/>
        </p:nvSpPr>
        <p:spPr>
          <a:xfrm>
            <a:off x="4795520" y="2842260"/>
            <a:ext cx="6890385" cy="368300"/>
          </a:xfrm>
          <a:prstGeom prst="rect">
            <a:avLst/>
          </a:prstGeom>
          <a:noFill/>
        </p:spPr>
        <p:txBody>
          <a:bodyPr wrap="square" rtlCol="0">
            <a:spAutoFit/>
          </a:bodyPr>
          <a:p>
            <a:r>
              <a:rPr lang="en-US">
                <a:solidFill>
                  <a:srgbClr val="FF0000"/>
                </a:solidFill>
                <a:latin typeface="Calibri" panose="020F0502020204030204" charset="0"/>
                <a:ea typeface="宋体" panose="02010600030101010101" pitchFamily="2" charset="-122"/>
                <a:cs typeface="Calibri" panose="020F0502020204030204" charset="0"/>
                <a:sym typeface="+mn-ea"/>
              </a:rPr>
              <a:t>the head of a statue among remains dating from the fifth century B.C.</a:t>
            </a:r>
            <a:endParaRPr lang="en-US" altLang="en-US">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8" name="文本框 7"/>
          <p:cNvSpPr txBox="1"/>
          <p:nvPr/>
        </p:nvSpPr>
        <p:spPr>
          <a:xfrm>
            <a:off x="2508885" y="3231515"/>
            <a:ext cx="908812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the body of this statue among remains from the fifteenth century B.C.</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9" name="文本框 8"/>
          <p:cNvSpPr txBox="1"/>
          <p:nvPr/>
        </p:nvSpPr>
        <p:spPr>
          <a:xfrm>
            <a:off x="4039235" y="3575050"/>
            <a:ext cx="401701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put the fragments together.</a:t>
            </a:r>
            <a:r>
              <a:rPr lang="en-US" sz="2400">
                <a:latin typeface="Calibri" panose="020F0502020204030204" charset="0"/>
                <a:ea typeface="宋体" panose="02010600030101010101" pitchFamily="2" charset="-122"/>
                <a:cs typeface="Calibri" panose="020F0502020204030204" charset="0"/>
                <a:sym typeface="+mn-ea"/>
              </a:rPr>
              <a:t> </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1" name="文本框 10"/>
          <p:cNvSpPr txBox="1"/>
          <p:nvPr/>
        </p:nvSpPr>
        <p:spPr>
          <a:xfrm>
            <a:off x="995680" y="4014470"/>
            <a:ext cx="329438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the figure was a goddess.</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2" name="文本框 11"/>
          <p:cNvSpPr txBox="1"/>
          <p:nvPr/>
        </p:nvSpPr>
        <p:spPr>
          <a:xfrm>
            <a:off x="6485890" y="4014470"/>
            <a:ext cx="365506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a modern-looking woman.</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3" name="文本框 12"/>
          <p:cNvSpPr txBox="1"/>
          <p:nvPr/>
        </p:nvSpPr>
        <p:spPr>
          <a:xfrm>
            <a:off x="995680" y="4399915"/>
            <a:ext cx="886968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had her hands on her hips and she was wearing a full-length skirt.</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4" name="文本框 13"/>
          <p:cNvSpPr txBox="1"/>
          <p:nvPr/>
        </p:nvSpPr>
        <p:spPr>
          <a:xfrm>
            <a:off x="3958590" y="4797425"/>
            <a:ext cx="433705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 tried very hard to identify her</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P spid="3" grpId="0"/>
      <p:bldP spid="3" grpId="1"/>
      <p:bldP spid="5" grpId="0"/>
      <p:bldP spid="5" grpId="1"/>
      <p:bldP spid="6" grpId="0"/>
      <p:bldP spid="6" grpId="1"/>
      <p:bldP spid="7" grpId="0"/>
      <p:bldP spid="7" grpId="1"/>
      <p:bldP spid="8" grpId="0"/>
      <p:bldP spid="8" grpId="1"/>
      <p:bldP spid="9" grpId="0"/>
      <p:bldP spid="9" grpId="1"/>
      <p:bldP spid="11" grpId="0"/>
      <p:bldP spid="11" grpId="1"/>
      <p:bldP spid="12" grpId="0"/>
      <p:bldP spid="12" grpId="1"/>
      <p:bldP spid="13" grpId="0"/>
      <p:bldP spid="13" grpId="1"/>
      <p:bldP spid="14" grpId="0"/>
      <p:bldP spid="14" grpId="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478790" y="18859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100" name="文本框 99"/>
          <p:cNvSpPr txBox="1"/>
          <p:nvPr/>
        </p:nvSpPr>
        <p:spPr>
          <a:xfrm>
            <a:off x="478790" y="1018540"/>
            <a:ext cx="11235055" cy="5723890"/>
          </a:xfrm>
          <a:prstGeom prst="rect">
            <a:avLst/>
          </a:prstGeom>
          <a:noFill/>
          <a:ln w="9525">
            <a:noFill/>
          </a:ln>
        </p:spPr>
        <p:txBody>
          <a:bodyPr wrap="square">
            <a:spAutoFit/>
          </a:bodyPr>
          <a:p>
            <a:pPr indent="266700" fontAlgn="auto">
              <a:lnSpc>
                <a:spcPts val="3660"/>
              </a:lnSpc>
            </a:pPr>
            <a:r>
              <a:rPr lang="en-US" sz="2800" b="0">
                <a:latin typeface="Calibri" panose="020F0502020204030204" charset="0"/>
                <a:ea typeface="宋体" panose="02010600030101010101" pitchFamily="2" charset="-122"/>
                <a:cs typeface="Calibri" panose="020F0502020204030204" charset="0"/>
              </a:rPr>
              <a:t>      After walking round the ancient city, the archaeologists discovered an ancient temple. This temple had obviously been a place of worship because it contained a sacred room. On entering the sacred room, the archaeologists found the clay fragments of fifteen statues, each of which was a goddess which had once been painted. After this, workmen began digging and soon discovered the head of a statue among remains dating from the fifth century B.C. They also found the body of this statue among remains from the fifteenth century B.C. The archaeologists carefully put the fragments together. They were astonished to find that the figure was a goddess. The goddess was a modern-looking woman. She had her hands on her hips and she was wearing a full-length skirt. Although the archaeologists tried very hard to identify her, they were unable to find out her name. </a:t>
            </a:r>
            <a:endParaRPr lang="en-US" altLang="en-US" sz="2800" b="0">
              <a:latin typeface="Calibri" panose="020F0502020204030204" charset="0"/>
              <a:ea typeface="宋体" panose="02010600030101010101" pitchFamily="2" charset="-122"/>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0"/>
                                        </p:tgtEl>
                                        <p:attrNameLst>
                                          <p:attrName>style.visibility</p:attrName>
                                        </p:attrNameLst>
                                      </p:cBhvr>
                                      <p:to>
                                        <p:strVal val="visible"/>
                                      </p:to>
                                    </p:set>
                                    <p:animEffect transition="in" filter="blinds(horizontal)">
                                      <p:cBhvr>
                                        <p:cTn id="12"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100" grpId="0"/>
      <p:bldP spid="100"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2124710" y="2535238"/>
            <a:ext cx="2170430" cy="1322070"/>
          </a:xfrm>
          <a:prstGeom prst="rect">
            <a:avLst/>
          </a:prstGeom>
          <a:noFill/>
          <a:ln>
            <a:noFill/>
          </a:ln>
        </p:spPr>
        <p:txBody>
          <a:bodyPr wrap="square" lIns="91440" tIns="45720" rIns="91440" bIns="45720" rtlCol="0" anchor="ctr" anchorCtr="0">
            <a:normAutofit/>
          </a:bodyPr>
          <a:p>
            <a:pPr algn="ctr"/>
            <a:r>
              <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1</a:t>
            </a:r>
            <a:endPar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5" name="标题 4"/>
          <p:cNvSpPr>
            <a:spLocks noGrp="1"/>
          </p:cNvSpPr>
          <p:nvPr>
            <p:ph type="title"/>
            <p:custDataLst>
              <p:tags r:id="rId2"/>
            </p:custDataLst>
          </p:nvPr>
        </p:nvSpPr>
        <p:spPr/>
        <p:txBody>
          <a:bodyPr>
            <a:normAutofit/>
          </a:bodyPr>
          <a:p>
            <a:pPr marL="0" indent="0" algn="l">
              <a:lnSpc>
                <a:spcPct val="100000"/>
              </a:lnSpc>
              <a:spcBef>
                <a:spcPts val="0"/>
              </a:spcBef>
              <a:spcAft>
                <a:spcPts val="0"/>
              </a:spcAft>
              <a:buSzPct val="100000"/>
              <a:buNone/>
            </a:pPr>
            <a:r>
              <a:rPr lang="en-US" altLang="zh-CN" sz="3600" spc="260" dirty="0">
                <a:latin typeface="Calibri" panose="020F0502020204030204" charset="0"/>
                <a:cs typeface="Calibri" panose="020F0502020204030204" charset="0"/>
                <a:sym typeface="+mn-lt"/>
              </a:rPr>
              <a:t>Target vocabulary</a:t>
            </a:r>
            <a:endParaRPr lang="zh-CN" altLang="en-US" sz="3600" spc="260" dirty="0">
              <a:latin typeface="Calibri" panose="020F0502020204030204" charset="0"/>
              <a:cs typeface="Calibri" panose="020F0502020204030204" charset="0"/>
              <a:sym typeface="+mn-lt"/>
            </a:endParaRPr>
          </a:p>
        </p:txBody>
      </p:sp>
    </p:spTree>
    <p:custDataLst>
      <p:tags r:id="rId3"/>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2124710" y="2535238"/>
            <a:ext cx="2170430" cy="1322070"/>
          </a:xfrm>
          <a:prstGeom prst="rect">
            <a:avLst/>
          </a:prstGeom>
          <a:noFill/>
          <a:ln>
            <a:noFill/>
          </a:ln>
        </p:spPr>
        <p:txBody>
          <a:bodyPr wrap="square" lIns="91440" tIns="45720" rIns="91440" bIns="45720" rtlCol="0" anchor="ctr" anchorCtr="0">
            <a:normAutofit/>
          </a:bodyPr>
          <a:p>
            <a:pPr algn="ctr"/>
            <a:r>
              <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8</a:t>
            </a:r>
            <a:endPar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5" name="标题 4"/>
          <p:cNvSpPr>
            <a:spLocks noGrp="1"/>
          </p:cNvSpPr>
          <p:nvPr>
            <p:ph type="title"/>
            <p:custDataLst>
              <p:tags r:id="rId2"/>
            </p:custDataLst>
          </p:nvPr>
        </p:nvSpPr>
        <p:spPr>
          <a:xfrm>
            <a:off x="4839970" y="3256280"/>
            <a:ext cx="6323965" cy="1405255"/>
          </a:xfrm>
        </p:spPr>
        <p:txBody>
          <a:bodyPr>
            <a:normAutofit/>
          </a:bodyPr>
          <a:p>
            <a:pPr marL="0" indent="0" algn="l">
              <a:lnSpc>
                <a:spcPct val="100000"/>
              </a:lnSpc>
              <a:spcBef>
                <a:spcPts val="0"/>
              </a:spcBef>
              <a:spcAft>
                <a:spcPts val="0"/>
              </a:spcAft>
              <a:buSzPct val="100000"/>
              <a:buNone/>
            </a:pPr>
            <a:r>
              <a:rPr lang="en-US" sz="4200" spc="260" dirty="0">
                <a:sym typeface="+mn-lt"/>
              </a:rPr>
              <a:t>Story development</a:t>
            </a:r>
            <a:endParaRPr lang="en-US" sz="4200" spc="260" dirty="0">
              <a:sym typeface="+mn-lt"/>
            </a:endParaRPr>
          </a:p>
        </p:txBody>
      </p:sp>
    </p:spTree>
    <p:custDataLst>
      <p:tags r:id="rId3"/>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21945" y="807720"/>
            <a:ext cx="11684635" cy="5657215"/>
          </a:xfrm>
          <a:prstGeom prst="rect">
            <a:avLst/>
          </a:prstGeom>
          <a:noFill/>
        </p:spPr>
        <p:txBody>
          <a:bodyPr wrap="square" rtlCol="0" anchor="t">
            <a:spAutoFit/>
          </a:bodyPr>
          <a:p>
            <a:pPr indent="457200" algn="just" fontAlgn="auto">
              <a:lnSpc>
                <a:spcPts val="3100"/>
              </a:lnSpc>
            </a:pPr>
            <a:r>
              <a:rPr lang="zh-CN" altLang="en-US" sz="2000" dirty="0">
                <a:latin typeface="Times New Roman" panose="02020603050405020304" charset="0"/>
                <a:cs typeface="Times New Roman" panose="02020603050405020304" charset="0"/>
                <a:sym typeface="+mn-ea"/>
              </a:rPr>
              <a:t>Some time ago, an interesting discovery was made by archaeologists on the Aegean island of Kea. An American team explored a temple which stands in an ancient city on the promontory of Ayia Irini. The city at one time must have been prosperous, for it enjoyed a high level of civilization. Houses----often three storeys high----were built of stone. They had large rooms with beautifully decorated walls. The city was even equipped with a drainage system, for a great many clay pipes were found beneath the narrow streets.</a:t>
            </a:r>
            <a:endParaRPr lang="zh-CN" altLang="en-US" sz="2000" dirty="0">
              <a:latin typeface="Times New Roman" panose="02020603050405020304" charset="0"/>
              <a:cs typeface="Times New Roman" panose="02020603050405020304" charset="0"/>
              <a:sym typeface="+mn-ea"/>
            </a:endParaRPr>
          </a:p>
          <a:p>
            <a:pPr indent="457200" algn="just" fontAlgn="auto">
              <a:lnSpc>
                <a:spcPts val="3100"/>
              </a:lnSpc>
            </a:pPr>
            <a:r>
              <a:rPr lang="zh-CN" altLang="en-US" sz="2000" dirty="0">
                <a:latin typeface="Times New Roman" panose="02020603050405020304" charset="0"/>
                <a:cs typeface="Times New Roman" panose="02020603050405020304" charset="0"/>
                <a:sym typeface="+mn-ea"/>
              </a:rPr>
              <a:t>The temple which the archaeologists explored was used as a place of worship from the fifteenth century B. C. until Roman times. In the most sacred room of the temple, clay fragments of fifteen statues were found. Each of these represented a goddess and had, at one time, been painted. The body of one statue was found among remains dating from the fifteenth century B. C. Its missing head happened to be among remains of the fifth century B. C. This head must have been found in Classical times and carefully preserved. It was very old and precious even then. When the archaeologists reconstructed the fragments, they were amazed to find that the goddess turned out to be a very modern-looking woman. She stood three feet high and her hands rested on her hips. She was wearing a full-length skirt which swept the ground. Despite her great age, she was very graceful indeed, but, so far, the archaeologists have been unable to discover her identity.</a:t>
            </a:r>
            <a:endParaRPr lang="en-US" altLang="zh-CN" sz="2000" dirty="0">
              <a:latin typeface="Times New Roman" panose="02020603050405020304" charset="0"/>
              <a:cs typeface="Times New Roman" panose="020206030504050203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770255" y="748030"/>
            <a:ext cx="11156950" cy="2748280"/>
          </a:xfrm>
          <a:prstGeom prst="rect">
            <a:avLst/>
          </a:prstGeom>
          <a:noFill/>
        </p:spPr>
        <p:txBody>
          <a:bodyPr wrap="square" rtlCol="0">
            <a:spAutoFit/>
          </a:bodyPr>
          <a:lstStyle/>
          <a:p>
            <a:pPr>
              <a:lnSpc>
                <a:spcPct val="120000"/>
              </a:lnSpc>
            </a:pPr>
            <a:r>
              <a:rPr lang="en-US" altLang="zh-CN" sz="3600" dirty="0">
                <a:solidFill>
                  <a:schemeClr val="tx1"/>
                </a:solidFill>
                <a:cs typeface="+mn-ea"/>
                <a:sym typeface="+mn-lt"/>
              </a:rPr>
              <a:t>Para 1</a:t>
            </a:r>
            <a:r>
              <a:rPr lang="zh-CN" altLang="en-US" sz="3600" dirty="0">
                <a:solidFill>
                  <a:schemeClr val="tx1"/>
                </a:solidFill>
                <a:cs typeface="+mn-ea"/>
                <a:sym typeface="+mn-lt"/>
              </a:rPr>
              <a:t>：</a:t>
            </a:r>
            <a:endParaRPr lang="zh-CN" altLang="en-US" sz="3600" dirty="0">
              <a:solidFill>
                <a:schemeClr val="tx1"/>
              </a:solidFill>
              <a:cs typeface="+mn-ea"/>
              <a:sym typeface="+mn-lt"/>
            </a:endParaRPr>
          </a:p>
          <a:p>
            <a:pPr>
              <a:lnSpc>
                <a:spcPct val="120000"/>
              </a:lnSpc>
            </a:pPr>
            <a:r>
              <a:rPr lang="en-US" altLang="zh-CN" sz="3600" i="1" dirty="0">
                <a:solidFill>
                  <a:schemeClr val="tx1"/>
                </a:solidFill>
                <a:latin typeface="Calibri" panose="020F0502020204030204" charset="0"/>
                <a:cs typeface="Calibri" panose="020F0502020204030204" charset="0"/>
                <a:sym typeface="+mn-lt"/>
              </a:rPr>
              <a:t>        The discovery of the goddess statue in the ancient temple is a powerful reminder of the sophisticated and intricate nature of ancient civilizations. </a:t>
            </a:r>
            <a:endParaRPr lang="zh-CN" altLang="en-US" sz="3600" i="1" dirty="0">
              <a:solidFill>
                <a:schemeClr val="tx1"/>
              </a:solidFill>
              <a:latin typeface="Calibri" panose="020F0502020204030204" charset="0"/>
              <a:cs typeface="Calibri" panose="020F0502020204030204" charset="0"/>
              <a:sym typeface="+mn-lt"/>
            </a:endParaRPr>
          </a:p>
        </p:txBody>
      </p:sp>
      <p:sp>
        <p:nvSpPr>
          <p:cNvPr id="2" name="文本框 1"/>
          <p:cNvSpPr txBox="1"/>
          <p:nvPr/>
        </p:nvSpPr>
        <p:spPr>
          <a:xfrm>
            <a:off x="770255" y="3817620"/>
            <a:ext cx="11200130" cy="2748280"/>
          </a:xfrm>
          <a:prstGeom prst="rect">
            <a:avLst/>
          </a:prstGeom>
          <a:noFill/>
        </p:spPr>
        <p:txBody>
          <a:bodyPr wrap="square" rtlCol="0">
            <a:spAutoFit/>
          </a:bodyPr>
          <a:p>
            <a:pPr>
              <a:lnSpc>
                <a:spcPct val="120000"/>
              </a:lnSpc>
            </a:pPr>
            <a:r>
              <a:rPr lang="en-US" altLang="zh-CN" sz="3600" dirty="0">
                <a:cs typeface="+mn-ea"/>
                <a:sym typeface="+mn-lt"/>
              </a:rPr>
              <a:t>Para 2</a:t>
            </a:r>
            <a:r>
              <a:rPr lang="zh-CN" altLang="en-US" sz="3600" dirty="0">
                <a:cs typeface="+mn-ea"/>
                <a:sym typeface="+mn-lt"/>
              </a:rPr>
              <a:t>：</a:t>
            </a:r>
            <a:endParaRPr lang="zh-CN" altLang="en-US" sz="3600" dirty="0">
              <a:solidFill>
                <a:schemeClr val="tx1"/>
              </a:solidFill>
              <a:cs typeface="+mn-ea"/>
              <a:sym typeface="+mn-lt"/>
            </a:endParaRPr>
          </a:p>
          <a:p>
            <a:pPr>
              <a:lnSpc>
                <a:spcPct val="120000"/>
              </a:lnSpc>
            </a:pPr>
            <a:r>
              <a:rPr lang="en-US" altLang="zh-CN" sz="3600" i="1" dirty="0">
                <a:solidFill>
                  <a:schemeClr val="tx1"/>
                </a:solidFill>
                <a:latin typeface="Calibri" panose="020F0502020204030204" charset="0"/>
                <a:cs typeface="Calibri" panose="020F0502020204030204" charset="0"/>
                <a:sym typeface="+mn-lt"/>
              </a:rPr>
              <a:t>       The archaeological exploration of the ancient city and temple on Kea has given us invaluable insights into our ancestors and their way of life.</a:t>
            </a:r>
            <a:endParaRPr lang="en-US" altLang="zh-CN" sz="3600" i="1" dirty="0">
              <a:solidFill>
                <a:schemeClr val="tx1"/>
              </a:solidFill>
              <a:latin typeface="Calibri" panose="020F0502020204030204" charset="0"/>
              <a:cs typeface="Calibri" panose="020F05020202040302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7480" y="835025"/>
            <a:ext cx="11877675" cy="5600700"/>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pPr indent="0" fontAlgn="auto">
              <a:lnSpc>
                <a:spcPts val="3580"/>
              </a:lnSpc>
            </a:pPr>
            <a:r>
              <a:rPr lang="en-US" sz="2400" i="1">
                <a:latin typeface="Calibri" panose="020F0502020204030204" charset="0"/>
                <a:ea typeface="宋体" panose="02010600030101010101" pitchFamily="2" charset="-122"/>
                <a:cs typeface="Calibri" panose="020F0502020204030204" charset="0"/>
                <a:sym typeface="+mn-ea"/>
              </a:rPr>
              <a:t>          </a:t>
            </a:r>
            <a:r>
              <a:rPr lang="en-US" sz="2400">
                <a:latin typeface="Calibri" panose="020F0502020204030204" charset="0"/>
                <a:ea typeface="宋体" panose="02010600030101010101" pitchFamily="2" charset="-122"/>
                <a:cs typeface="Calibri" panose="020F0502020204030204" charset="0"/>
                <a:sym typeface="+mn-ea"/>
              </a:rPr>
              <a:t>The discovery of the goddess statue in the ancient temple is a powerful reminder of the sophisticated and intricate nature of ancient civilizations. The sculpture’s impressive level of detail and skillful craftsmanship is a testament to the society’s high levels of knowledge and artistic proficiency. Although the identity of the statue remains a mystery, its religious significance to the worshippers in the temple would have been immense, and it would have been treated with the utmost respect. </a:t>
            </a:r>
            <a:endParaRPr lang="en-US" sz="2400">
              <a:latin typeface="Calibri" panose="020F0502020204030204" charset="0"/>
              <a:ea typeface="宋体" panose="02010600030101010101" pitchFamily="2" charset="-122"/>
              <a:cs typeface="Calibri" panose="020F0502020204030204" charset="0"/>
              <a:sym typeface="+mn-ea"/>
            </a:endParaRPr>
          </a:p>
          <a:p>
            <a:pPr indent="0" fontAlgn="auto">
              <a:lnSpc>
                <a:spcPts val="3580"/>
              </a:lnSpc>
            </a:pPr>
            <a:r>
              <a:rPr lang="en-US" sz="2400">
                <a:latin typeface="Calibri" panose="020F0502020204030204" charset="0"/>
                <a:ea typeface="宋体" panose="02010600030101010101" pitchFamily="2" charset="-122"/>
                <a:cs typeface="Calibri" panose="020F0502020204030204" charset="0"/>
                <a:sym typeface="+mn-ea"/>
              </a:rPr>
              <a:t>         The archaeological exploration of the ancient city and temple on Kea has given us invaluable insights into our ancestors and their way of life. By examining their architecture, artwork, religious practices, and daily routines, we can gain a deeper appreciation of their culture, and how it has influenced modern society. These discoveries provide us with an opportunity to honor our heritage and pay homage to our past while navigating the challenges of the present.</a:t>
            </a:r>
            <a:endParaRPr lang="zh-CN" altLang="en-US" sz="2400" dirty="0">
              <a:latin typeface="Calibri" panose="020F0502020204030204" charset="0"/>
              <a:ea typeface="Times New Roman" panose="02020603050405020304" charset="0"/>
              <a:cs typeface="Calibri" panose="020F0502020204030204" charset="0"/>
            </a:endParaRPr>
          </a:p>
        </p:txBody>
      </p:sp>
      <p:sp>
        <p:nvSpPr>
          <p:cNvPr id="77" name="文本框 76"/>
          <p:cNvSpPr txBox="1"/>
          <p:nvPr/>
        </p:nvSpPr>
        <p:spPr>
          <a:xfrm>
            <a:off x="156845" y="153035"/>
            <a:ext cx="6103620" cy="681990"/>
          </a:xfrm>
          <a:prstGeom prst="rect">
            <a:avLst/>
          </a:prstGeom>
          <a:noFill/>
        </p:spPr>
        <p:txBody>
          <a:bodyPr wrap="square" rtlCol="0">
            <a:spAutoFit/>
          </a:bodyPr>
          <a:p>
            <a:pPr>
              <a:lnSpc>
                <a:spcPct val="120000"/>
              </a:lnSpc>
            </a:pPr>
            <a:r>
              <a:rPr lang="en-US" altLang="zh-CN" sz="3200" b="1" i="1" dirty="0">
                <a:solidFill>
                  <a:schemeClr val="tx1"/>
                </a:solidFill>
                <a:highlight>
                  <a:srgbClr val="FFFF00"/>
                </a:highlight>
                <a:cs typeface="+mn-ea"/>
                <a:sym typeface="+mn-lt"/>
              </a:rPr>
              <a:t>One possible version :</a:t>
            </a:r>
            <a:endParaRPr lang="en-US" altLang="zh-CN" sz="3200" b="1" i="1" dirty="0">
              <a:solidFill>
                <a:schemeClr val="tx1"/>
              </a:solidFill>
              <a:highlight>
                <a:srgbClr val="FFFF00"/>
              </a:highlight>
              <a:cs typeface="+mn-ea"/>
              <a:sym typeface="+mn-lt"/>
            </a:endParaRPr>
          </a:p>
        </p:txBody>
      </p:sp>
    </p:spTree>
  </p:cSld>
  <p:clrMapOvr>
    <a:masterClrMapping/>
  </p:clrMapOvr>
  <p:transition>
    <p:pull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2124710" y="2535238"/>
            <a:ext cx="2170430" cy="1322070"/>
          </a:xfrm>
          <a:prstGeom prst="rect">
            <a:avLst/>
          </a:prstGeom>
          <a:noFill/>
          <a:ln>
            <a:noFill/>
          </a:ln>
        </p:spPr>
        <p:txBody>
          <a:bodyPr wrap="square" lIns="91440" tIns="45720" rIns="91440" bIns="45720" rtlCol="0" anchor="ctr" anchorCtr="0">
            <a:normAutofit/>
          </a:bodyPr>
          <a:p>
            <a:pPr algn="ctr"/>
            <a:r>
              <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9</a:t>
            </a:r>
            <a:endPar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5" name="标题 4"/>
          <p:cNvSpPr>
            <a:spLocks noGrp="1"/>
          </p:cNvSpPr>
          <p:nvPr>
            <p:ph type="title"/>
            <p:custDataLst>
              <p:tags r:id="rId2"/>
            </p:custDataLst>
          </p:nvPr>
        </p:nvSpPr>
        <p:spPr>
          <a:xfrm>
            <a:off x="4839970" y="3256280"/>
            <a:ext cx="6323965" cy="1405255"/>
          </a:xfrm>
        </p:spPr>
        <p:txBody>
          <a:bodyPr>
            <a:normAutofit/>
          </a:bodyPr>
          <a:p>
            <a:pPr marL="0" indent="0" algn="l">
              <a:lnSpc>
                <a:spcPct val="100000"/>
              </a:lnSpc>
              <a:spcBef>
                <a:spcPts val="0"/>
              </a:spcBef>
              <a:spcAft>
                <a:spcPts val="0"/>
              </a:spcAft>
              <a:buSzPct val="100000"/>
              <a:buNone/>
            </a:pPr>
            <a:r>
              <a:rPr lang="en-US" sz="3600" spc="260" dirty="0">
                <a:sym typeface="+mn-lt"/>
              </a:rPr>
              <a:t>Vocabulary reiforcement</a:t>
            </a:r>
            <a:endParaRPr lang="en-US" sz="3600" spc="260" dirty="0">
              <a:sym typeface="+mn-lt"/>
            </a:endParaRPr>
          </a:p>
        </p:txBody>
      </p:sp>
    </p:spTree>
    <p:custDataLst>
      <p:tags r:id="rId3"/>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820420" y="1134745"/>
            <a:ext cx="11042650" cy="5355590"/>
          </a:xfrm>
          <a:prstGeom prst="rect">
            <a:avLst/>
          </a:prstGeom>
          <a:noFill/>
        </p:spPr>
        <p:txBody>
          <a:bodyPr wrap="square" rtlCol="0">
            <a:noAutofit/>
          </a:bodyPr>
          <a:lstStyle/>
          <a:p>
            <a:pPr indent="0" algn="just" fontAlgn="auto">
              <a:lnSpc>
                <a:spcPts val="4040"/>
              </a:lnSpc>
              <a:buClrTx/>
              <a:buSzTx/>
              <a:buNone/>
            </a:pPr>
            <a:r>
              <a:rPr lang="zh-CN" altLang="en-US" sz="2800">
                <a:solidFill>
                  <a:schemeClr val="tx2">
                    <a:lumMod val="50000"/>
                  </a:schemeClr>
                </a:solidFill>
                <a:latin typeface="Calibri" panose="020F0502020204030204" charset="0"/>
                <a:cs typeface="Calibri" panose="020F0502020204030204" charset="0"/>
              </a:rPr>
              <a:t>1.The dog dug a hole</a:t>
            </a:r>
            <a:r>
              <a:rPr lang="zh-CN" altLang="en-US" sz="2800">
                <a:solidFill>
                  <a:srgbClr val="FF0000"/>
                </a:solidFill>
                <a:latin typeface="Calibri" panose="020F0502020204030204" charset="0"/>
                <a:cs typeface="Calibri" panose="020F0502020204030204" charset="0"/>
              </a:rPr>
              <a:t> </a:t>
            </a:r>
            <a:r>
              <a:rPr lang="zh-CN" altLang="en-US" sz="3200">
                <a:solidFill>
                  <a:srgbClr val="FF0000"/>
                </a:solidFill>
                <a:latin typeface="Calibri" panose="020F0502020204030204" charset="0"/>
                <a:cs typeface="Calibri" panose="020F0502020204030204" charset="0"/>
              </a:rPr>
              <a:t>b</a:t>
            </a:r>
            <a:r>
              <a:rPr lang="zh-CN" altLang="en-US" sz="2800">
                <a:solidFill>
                  <a:schemeClr val="tx2">
                    <a:lumMod val="50000"/>
                  </a:schemeClr>
                </a:solidFill>
                <a:latin typeface="Calibri" panose="020F0502020204030204" charset="0"/>
                <a:cs typeface="Calibri" panose="020F0502020204030204" charset="0"/>
              </a:rPr>
              <a:t>______</a:t>
            </a:r>
            <a:r>
              <a:rPr lang="en-US" altLang="zh-CN" sz="2800">
                <a:solidFill>
                  <a:schemeClr val="tx2">
                    <a:lumMod val="50000"/>
                  </a:schemeClr>
                </a:solidFill>
                <a:latin typeface="Calibri" panose="020F0502020204030204" charset="0"/>
                <a:cs typeface="Calibri" panose="020F0502020204030204" charset="0"/>
              </a:rPr>
              <a:t>_</a:t>
            </a:r>
            <a:r>
              <a:rPr lang="zh-CN" altLang="en-US" sz="2800">
                <a:solidFill>
                  <a:schemeClr val="tx2">
                    <a:lumMod val="50000"/>
                  </a:schemeClr>
                </a:solidFill>
                <a:latin typeface="Calibri" panose="020F0502020204030204" charset="0"/>
                <a:cs typeface="Calibri" panose="020F0502020204030204" charset="0"/>
              </a:rPr>
              <a:t> the fence to escape from its enclosure. </a:t>
            </a:r>
            <a:endParaRPr lang="zh-CN" altLang="en-US" sz="2800">
              <a:solidFill>
                <a:schemeClr val="tx2">
                  <a:lumMod val="50000"/>
                </a:schemeClr>
              </a:solidFill>
              <a:latin typeface="Calibri" panose="020F0502020204030204" charset="0"/>
              <a:cs typeface="Calibri" panose="020F0502020204030204" charset="0"/>
            </a:endParaRPr>
          </a:p>
          <a:p>
            <a:pPr indent="0" algn="just" fontAlgn="auto">
              <a:lnSpc>
                <a:spcPts val="4040"/>
              </a:lnSpc>
              <a:buClrTx/>
              <a:buSzTx/>
              <a:buNone/>
            </a:pPr>
            <a:r>
              <a:rPr lang="zh-CN" altLang="en-US" sz="2800">
                <a:solidFill>
                  <a:schemeClr val="tx2">
                    <a:lumMod val="50000"/>
                  </a:schemeClr>
                </a:solidFill>
                <a:latin typeface="Calibri" panose="020F0502020204030204" charset="0"/>
                <a:cs typeface="Calibri" panose="020F0502020204030204" charset="0"/>
              </a:rPr>
              <a:t>2.The city</a:t>
            </a:r>
            <a:r>
              <a:rPr lang="en-US" altLang="zh-CN" sz="2800">
                <a:solidFill>
                  <a:schemeClr val="tx2">
                    <a:lumMod val="50000"/>
                  </a:schemeClr>
                </a:solidFill>
                <a:latin typeface="Calibri" panose="020F0502020204030204" charset="0"/>
                <a:cs typeface="Calibri" panose="020F0502020204030204" charset="0"/>
              </a:rPr>
              <a:t>’</a:t>
            </a:r>
            <a:r>
              <a:rPr lang="zh-CN" altLang="en-US" sz="2800">
                <a:solidFill>
                  <a:schemeClr val="tx2">
                    <a:lumMod val="50000"/>
                  </a:schemeClr>
                </a:solidFill>
                <a:latin typeface="Calibri" panose="020F0502020204030204" charset="0"/>
                <a:cs typeface="Calibri" panose="020F0502020204030204" charset="0"/>
              </a:rPr>
              <a:t>s real estate business is booming due to the </a:t>
            </a:r>
            <a:r>
              <a:rPr lang="zh-CN" altLang="en-US" sz="3200">
                <a:solidFill>
                  <a:srgbClr val="FF0000"/>
                </a:solidFill>
                <a:latin typeface="Calibri" panose="020F0502020204030204" charset="0"/>
                <a:cs typeface="Calibri" panose="020F0502020204030204" charset="0"/>
              </a:rPr>
              <a:t>p</a:t>
            </a:r>
            <a:r>
              <a:rPr lang="zh-CN" altLang="en-US" sz="2800">
                <a:solidFill>
                  <a:schemeClr val="tx2">
                    <a:lumMod val="50000"/>
                  </a:schemeClr>
                </a:solidFill>
                <a:latin typeface="Calibri" panose="020F0502020204030204" charset="0"/>
                <a:cs typeface="Calibri" panose="020F0502020204030204" charset="0"/>
              </a:rPr>
              <a:t>_________ economy. </a:t>
            </a:r>
            <a:endParaRPr lang="zh-CN" altLang="en-US" sz="2800">
              <a:solidFill>
                <a:schemeClr val="tx2">
                  <a:lumMod val="50000"/>
                </a:schemeClr>
              </a:solidFill>
              <a:latin typeface="Calibri" panose="020F0502020204030204" charset="0"/>
              <a:cs typeface="Calibri" panose="020F0502020204030204" charset="0"/>
            </a:endParaRPr>
          </a:p>
          <a:p>
            <a:pPr indent="0" algn="just" fontAlgn="auto">
              <a:lnSpc>
                <a:spcPts val="4040"/>
              </a:lnSpc>
              <a:buClrTx/>
              <a:buSzTx/>
              <a:buNone/>
            </a:pPr>
            <a:r>
              <a:rPr lang="zh-CN" altLang="en-US" sz="2800">
                <a:solidFill>
                  <a:schemeClr val="tx2">
                    <a:lumMod val="50000"/>
                  </a:schemeClr>
                </a:solidFill>
                <a:latin typeface="Calibri" panose="020F0502020204030204" charset="0"/>
                <a:cs typeface="Calibri" panose="020F0502020204030204" charset="0"/>
              </a:rPr>
              <a:t>3.We decided to </a:t>
            </a:r>
            <a:r>
              <a:rPr lang="zh-CN" altLang="en-US" sz="3200">
                <a:solidFill>
                  <a:srgbClr val="FF0000"/>
                </a:solidFill>
                <a:latin typeface="Calibri" panose="020F0502020204030204" charset="0"/>
                <a:cs typeface="Calibri" panose="020F0502020204030204" charset="0"/>
              </a:rPr>
              <a:t>e</a:t>
            </a:r>
            <a:r>
              <a:rPr lang="zh-CN" altLang="en-US" sz="2800">
                <a:solidFill>
                  <a:schemeClr val="tx2">
                    <a:lumMod val="50000"/>
                  </a:schemeClr>
                </a:solidFill>
                <a:latin typeface="Calibri" panose="020F0502020204030204" charset="0"/>
                <a:cs typeface="Calibri" panose="020F0502020204030204" charset="0"/>
              </a:rPr>
              <a:t>_____</a:t>
            </a:r>
            <a:r>
              <a:rPr lang="en-US" altLang="zh-CN" sz="2800">
                <a:solidFill>
                  <a:schemeClr val="tx2">
                    <a:lumMod val="50000"/>
                  </a:schemeClr>
                </a:solidFill>
                <a:latin typeface="Calibri" panose="020F0502020204030204" charset="0"/>
                <a:cs typeface="Calibri" panose="020F0502020204030204" charset="0"/>
              </a:rPr>
              <a:t>_</a:t>
            </a:r>
            <a:r>
              <a:rPr lang="zh-CN" altLang="en-US" sz="2800">
                <a:solidFill>
                  <a:schemeClr val="tx2">
                    <a:lumMod val="50000"/>
                  </a:schemeClr>
                </a:solidFill>
                <a:latin typeface="Calibri" panose="020F0502020204030204" charset="0"/>
                <a:cs typeface="Calibri" panose="020F0502020204030204" charset="0"/>
              </a:rPr>
              <a:t> the dense forest nearby to find some rare species of plants. </a:t>
            </a:r>
            <a:endParaRPr lang="zh-CN" altLang="en-US" sz="2800">
              <a:solidFill>
                <a:schemeClr val="tx2">
                  <a:lumMod val="50000"/>
                </a:schemeClr>
              </a:solidFill>
              <a:latin typeface="Calibri" panose="020F0502020204030204" charset="0"/>
              <a:cs typeface="Calibri" panose="020F0502020204030204" charset="0"/>
            </a:endParaRPr>
          </a:p>
          <a:p>
            <a:pPr indent="0" algn="just" fontAlgn="auto">
              <a:lnSpc>
                <a:spcPts val="4040"/>
              </a:lnSpc>
              <a:buClrTx/>
              <a:buSzTx/>
              <a:buNone/>
            </a:pPr>
            <a:r>
              <a:rPr lang="zh-CN" altLang="en-US" sz="2800">
                <a:solidFill>
                  <a:schemeClr val="tx2">
                    <a:lumMod val="50000"/>
                  </a:schemeClr>
                </a:solidFill>
                <a:latin typeface="Calibri" panose="020F0502020204030204" charset="0"/>
                <a:cs typeface="Calibri" panose="020F0502020204030204" charset="0"/>
              </a:rPr>
              <a:t>4.The colorful ribbons on the medal </a:t>
            </a:r>
            <a:r>
              <a:rPr lang="zh-CN" altLang="en-US" sz="3200">
                <a:solidFill>
                  <a:srgbClr val="FF0000"/>
                </a:solidFill>
                <a:latin typeface="Calibri" panose="020F0502020204030204" charset="0"/>
                <a:cs typeface="Calibri" panose="020F0502020204030204" charset="0"/>
              </a:rPr>
              <a:t>r</a:t>
            </a:r>
            <a:r>
              <a:rPr lang="zh-CN" altLang="en-US" sz="2800">
                <a:solidFill>
                  <a:schemeClr val="tx2">
                    <a:lumMod val="50000"/>
                  </a:schemeClr>
                </a:solidFill>
                <a:latin typeface="Calibri" panose="020F0502020204030204" charset="0"/>
                <a:cs typeface="Calibri" panose="020F0502020204030204" charset="0"/>
              </a:rPr>
              <a:t>_______</a:t>
            </a:r>
            <a:r>
              <a:rPr lang="en-US" altLang="zh-CN" sz="2800">
                <a:solidFill>
                  <a:schemeClr val="tx2">
                    <a:lumMod val="50000"/>
                  </a:schemeClr>
                </a:solidFill>
                <a:latin typeface="Calibri" panose="020F0502020204030204" charset="0"/>
                <a:cs typeface="Calibri" panose="020F0502020204030204" charset="0"/>
              </a:rPr>
              <a:t>_</a:t>
            </a:r>
            <a:r>
              <a:rPr lang="zh-CN" altLang="en-US" sz="2800">
                <a:solidFill>
                  <a:schemeClr val="tx2">
                    <a:lumMod val="50000"/>
                  </a:schemeClr>
                </a:solidFill>
                <a:latin typeface="Calibri" panose="020F0502020204030204" charset="0"/>
                <a:cs typeface="Calibri" panose="020F0502020204030204" charset="0"/>
              </a:rPr>
              <a:t> the different branches of the military. </a:t>
            </a:r>
            <a:endParaRPr lang="zh-CN" altLang="en-US" sz="2800">
              <a:solidFill>
                <a:schemeClr val="tx2">
                  <a:lumMod val="50000"/>
                </a:schemeClr>
              </a:solidFill>
              <a:latin typeface="Calibri" panose="020F0502020204030204" charset="0"/>
              <a:cs typeface="Calibri" panose="020F0502020204030204" charset="0"/>
            </a:endParaRPr>
          </a:p>
          <a:p>
            <a:pPr indent="0" algn="just" fontAlgn="auto">
              <a:lnSpc>
                <a:spcPts val="4040"/>
              </a:lnSpc>
              <a:buClrTx/>
              <a:buSzTx/>
              <a:buNone/>
            </a:pPr>
            <a:r>
              <a:rPr lang="zh-CN" altLang="en-US" sz="2800">
                <a:solidFill>
                  <a:schemeClr val="tx2">
                    <a:lumMod val="50000"/>
                  </a:schemeClr>
                </a:solidFill>
                <a:latin typeface="Calibri" panose="020F0502020204030204" charset="0"/>
                <a:cs typeface="Calibri" panose="020F0502020204030204" charset="0"/>
              </a:rPr>
              <a:t>5.The old cottage </a:t>
            </a:r>
            <a:r>
              <a:rPr lang="zh-CN" altLang="en-US" sz="3200">
                <a:solidFill>
                  <a:srgbClr val="FF0000"/>
                </a:solidFill>
                <a:latin typeface="Calibri" panose="020F0502020204030204" charset="0"/>
                <a:cs typeface="Calibri" panose="020F0502020204030204" charset="0"/>
              </a:rPr>
              <a:t>r</a:t>
            </a:r>
            <a:r>
              <a:rPr lang="zh-CN" altLang="en-US" sz="2800">
                <a:solidFill>
                  <a:schemeClr val="tx2">
                    <a:lumMod val="50000"/>
                  </a:schemeClr>
                </a:solidFill>
                <a:latin typeface="Calibri" panose="020F0502020204030204" charset="0"/>
                <a:cs typeface="Calibri" panose="020F0502020204030204" charset="0"/>
              </a:rPr>
              <a:t>_____</a:t>
            </a:r>
            <a:r>
              <a:rPr lang="en-US" altLang="zh-CN" sz="2800">
                <a:solidFill>
                  <a:schemeClr val="tx2">
                    <a:lumMod val="50000"/>
                  </a:schemeClr>
                </a:solidFill>
                <a:latin typeface="Calibri" panose="020F0502020204030204" charset="0"/>
                <a:cs typeface="Calibri" panose="020F0502020204030204" charset="0"/>
              </a:rPr>
              <a:t>_</a:t>
            </a:r>
            <a:r>
              <a:rPr lang="zh-CN" altLang="en-US" sz="2800">
                <a:solidFill>
                  <a:schemeClr val="tx2">
                    <a:lumMod val="50000"/>
                  </a:schemeClr>
                </a:solidFill>
                <a:latin typeface="Calibri" panose="020F0502020204030204" charset="0"/>
                <a:cs typeface="Calibri" panose="020F0502020204030204" charset="0"/>
              </a:rPr>
              <a:t>_</a:t>
            </a:r>
            <a:r>
              <a:rPr lang="en-US" altLang="zh-CN" sz="2800">
                <a:solidFill>
                  <a:schemeClr val="tx2">
                    <a:lumMod val="50000"/>
                  </a:schemeClr>
                </a:solidFill>
                <a:latin typeface="Calibri" panose="020F0502020204030204" charset="0"/>
                <a:cs typeface="Calibri" panose="020F0502020204030204" charset="0"/>
              </a:rPr>
              <a:t>_</a:t>
            </a:r>
            <a:r>
              <a:rPr lang="zh-CN" altLang="en-US" sz="2800">
                <a:solidFill>
                  <a:schemeClr val="tx2">
                    <a:lumMod val="50000"/>
                  </a:schemeClr>
                </a:solidFill>
                <a:latin typeface="Calibri" panose="020F0502020204030204" charset="0"/>
                <a:cs typeface="Calibri" panose="020F0502020204030204" charset="0"/>
              </a:rPr>
              <a:t> vacant and forgotten after the family moved away years ago. </a:t>
            </a:r>
            <a:endParaRPr lang="zh-CN" altLang="en-US" sz="2800">
              <a:solidFill>
                <a:schemeClr val="tx2">
                  <a:lumMod val="50000"/>
                </a:schemeClr>
              </a:solidFill>
              <a:latin typeface="Calibri" panose="020F0502020204030204" charset="0"/>
              <a:cs typeface="Calibri" panose="020F0502020204030204" charset="0"/>
            </a:endParaRPr>
          </a:p>
          <a:p>
            <a:pPr indent="0" algn="just" fontAlgn="auto">
              <a:lnSpc>
                <a:spcPts val="4540"/>
              </a:lnSpc>
              <a:buClrTx/>
              <a:buSzTx/>
              <a:buNone/>
            </a:pPr>
            <a:endParaRPr lang="zh-CN" altLang="en-US" sz="2800">
              <a:solidFill>
                <a:schemeClr val="tx2">
                  <a:lumMod val="50000"/>
                </a:schemeClr>
              </a:solidFill>
              <a:latin typeface="Calibri" panose="020F0502020204030204" charset="0"/>
              <a:cs typeface="Calibri" panose="020F0502020204030204" charset="0"/>
            </a:endParaRPr>
          </a:p>
        </p:txBody>
      </p:sp>
      <p:sp>
        <p:nvSpPr>
          <p:cNvPr id="3" name="文本框 2"/>
          <p:cNvSpPr txBox="1"/>
          <p:nvPr/>
        </p:nvSpPr>
        <p:spPr>
          <a:xfrm>
            <a:off x="4040505" y="1206500"/>
            <a:ext cx="1436370" cy="391795"/>
          </a:xfrm>
          <a:prstGeom prst="rect">
            <a:avLst/>
          </a:prstGeom>
          <a:noFill/>
        </p:spPr>
        <p:txBody>
          <a:bodyPr wrap="square" rtlCol="0">
            <a:noAutofit/>
          </a:bodyPr>
          <a:lstStyle/>
          <a:p>
            <a:r>
              <a:rPr lang="en-US" sz="2800" dirty="0">
                <a:solidFill>
                  <a:srgbClr val="FF0000"/>
                </a:solidFill>
              </a:rPr>
              <a:t> eneath</a:t>
            </a:r>
            <a:endParaRPr lang="en-US" sz="2800" dirty="0">
              <a:solidFill>
                <a:srgbClr val="FF0000"/>
              </a:solidFill>
            </a:endParaRPr>
          </a:p>
        </p:txBody>
      </p:sp>
      <p:sp>
        <p:nvSpPr>
          <p:cNvPr id="7" name="文本框 6"/>
          <p:cNvSpPr txBox="1"/>
          <p:nvPr/>
        </p:nvSpPr>
        <p:spPr>
          <a:xfrm>
            <a:off x="9939020" y="1736725"/>
            <a:ext cx="1823720" cy="521970"/>
          </a:xfrm>
          <a:prstGeom prst="rect">
            <a:avLst/>
          </a:prstGeom>
          <a:noFill/>
        </p:spPr>
        <p:txBody>
          <a:bodyPr wrap="square" rtlCol="0">
            <a:spAutoFit/>
          </a:bodyPr>
          <a:lstStyle/>
          <a:p>
            <a:r>
              <a:rPr lang="en-US" sz="2800" dirty="0">
                <a:solidFill>
                  <a:srgbClr val="FF0000"/>
                </a:solidFill>
              </a:rPr>
              <a:t>rosperous</a:t>
            </a:r>
            <a:endParaRPr lang="en-US" sz="2800" dirty="0">
              <a:solidFill>
                <a:srgbClr val="FF0000"/>
              </a:solidFill>
            </a:endParaRPr>
          </a:p>
        </p:txBody>
      </p:sp>
      <p:sp>
        <p:nvSpPr>
          <p:cNvPr id="8" name="文本框 7"/>
          <p:cNvSpPr txBox="1"/>
          <p:nvPr/>
        </p:nvSpPr>
        <p:spPr>
          <a:xfrm>
            <a:off x="3725545" y="2754630"/>
            <a:ext cx="1268730" cy="521970"/>
          </a:xfrm>
          <a:prstGeom prst="rect">
            <a:avLst/>
          </a:prstGeom>
          <a:noFill/>
        </p:spPr>
        <p:txBody>
          <a:bodyPr wrap="square" rtlCol="0">
            <a:spAutoFit/>
          </a:bodyPr>
          <a:lstStyle/>
          <a:p>
            <a:r>
              <a:rPr lang="en-US" sz="2800" dirty="0">
                <a:solidFill>
                  <a:srgbClr val="FF0000"/>
                </a:solidFill>
              </a:rPr>
              <a:t>xplore</a:t>
            </a:r>
            <a:endParaRPr lang="en-US" sz="2800" dirty="0">
              <a:solidFill>
                <a:srgbClr val="FF0000"/>
              </a:solidFill>
            </a:endParaRPr>
          </a:p>
        </p:txBody>
      </p:sp>
      <p:sp>
        <p:nvSpPr>
          <p:cNvPr id="9" name="文本框 8"/>
          <p:cNvSpPr txBox="1"/>
          <p:nvPr/>
        </p:nvSpPr>
        <p:spPr>
          <a:xfrm>
            <a:off x="6400165" y="3771900"/>
            <a:ext cx="1699260" cy="588010"/>
          </a:xfrm>
          <a:prstGeom prst="rect">
            <a:avLst/>
          </a:prstGeom>
          <a:noFill/>
        </p:spPr>
        <p:txBody>
          <a:bodyPr wrap="square" rtlCol="0">
            <a:noAutofit/>
          </a:bodyPr>
          <a:lstStyle/>
          <a:p>
            <a:r>
              <a:rPr lang="en-US" sz="2800" dirty="0">
                <a:solidFill>
                  <a:srgbClr val="FF0000"/>
                </a:solidFill>
              </a:rPr>
              <a:t>epresent</a:t>
            </a:r>
            <a:r>
              <a:rPr sz="2800" dirty="0">
                <a:solidFill>
                  <a:srgbClr val="FF0000"/>
                </a:solidFill>
              </a:rPr>
              <a:t>	</a:t>
            </a:r>
            <a:endParaRPr sz="2800" dirty="0">
              <a:solidFill>
                <a:srgbClr val="FF0000"/>
              </a:solidFill>
            </a:endParaRPr>
          </a:p>
        </p:txBody>
      </p:sp>
      <p:sp>
        <p:nvSpPr>
          <p:cNvPr id="10" name="文本框 9"/>
          <p:cNvSpPr txBox="1"/>
          <p:nvPr/>
        </p:nvSpPr>
        <p:spPr>
          <a:xfrm>
            <a:off x="3630295" y="4794250"/>
            <a:ext cx="1846580" cy="521970"/>
          </a:xfrm>
          <a:prstGeom prst="rect">
            <a:avLst/>
          </a:prstGeom>
          <a:noFill/>
        </p:spPr>
        <p:txBody>
          <a:bodyPr wrap="square" rtlCol="0">
            <a:spAutoFit/>
          </a:bodyPr>
          <a:lstStyle/>
          <a:p>
            <a:r>
              <a:rPr lang="en-US" sz="2800" dirty="0">
                <a:solidFill>
                  <a:srgbClr val="FF0000"/>
                </a:solidFill>
              </a:rPr>
              <a:t>emained</a:t>
            </a:r>
            <a:endParaRPr lang="en-US" sz="2800" dirty="0">
              <a:solidFill>
                <a:srgbClr val="FF0000"/>
              </a:solidFill>
            </a:endParaRPr>
          </a:p>
        </p:txBody>
      </p:sp>
      <p:sp>
        <p:nvSpPr>
          <p:cNvPr id="4" name="文本框 3"/>
          <p:cNvSpPr txBox="1"/>
          <p:nvPr>
            <p:custDataLst>
              <p:tags r:id="rId1"/>
            </p:custDataLst>
          </p:nvPr>
        </p:nvSpPr>
        <p:spPr>
          <a:xfrm>
            <a:off x="820420" y="464185"/>
            <a:ext cx="6096000" cy="583565"/>
          </a:xfrm>
          <a:prstGeom prst="rect">
            <a:avLst/>
          </a:prstGeom>
          <a:noFill/>
        </p:spPr>
        <p:txBody>
          <a:bodyPr wrap="square" rtlCol="0" anchor="t">
            <a:spAutoFit/>
          </a:bodyPr>
          <a:p>
            <a:r>
              <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rPr>
              <a:t>A. Word spelling </a:t>
            </a:r>
            <a:endPar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7" grpId="0"/>
      <p:bldP spid="7" grpId="1"/>
      <p:bldP spid="8" grpId="0"/>
      <p:bldP spid="8" grpId="1"/>
      <p:bldP spid="9" grpId="0"/>
      <p:bldP spid="9" grpId="1"/>
      <p:bldP spid="10" grpId="0"/>
      <p:bldP spid="10" grpId="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46735" y="1123950"/>
            <a:ext cx="11433810" cy="5523230"/>
          </a:xfrm>
          <a:prstGeom prst="rect">
            <a:avLst/>
          </a:prstGeom>
          <a:noFill/>
        </p:spPr>
        <p:txBody>
          <a:bodyPr wrap="square" rtlCol="0">
            <a:noAutofit/>
          </a:bodyPr>
          <a:lstStyle/>
          <a:p>
            <a:pPr indent="0" fontAlgn="auto">
              <a:lnSpc>
                <a:spcPts val="4160"/>
              </a:lnSpc>
            </a:pPr>
            <a:r>
              <a:rPr lang="zh-CN" altLang="en-US" sz="2800" dirty="0">
                <a:solidFill>
                  <a:schemeClr val="tx2">
                    <a:lumMod val="50000"/>
                  </a:schemeClr>
                </a:solidFill>
                <a:latin typeface="Calibri" panose="020F0502020204030204" charset="0"/>
                <a:cs typeface="Calibri" panose="020F0502020204030204" charset="0"/>
              </a:rPr>
              <a:t>6.The temple was filled with devotees who came to </a:t>
            </a:r>
            <a:r>
              <a:rPr lang="zh-CN" altLang="en-US" sz="3200" dirty="0">
                <a:solidFill>
                  <a:srgbClr val="FF0000"/>
                </a:solidFill>
                <a:latin typeface="Calibri" panose="020F0502020204030204" charset="0"/>
                <a:cs typeface="Calibri" panose="020F0502020204030204" charset="0"/>
              </a:rPr>
              <a:t>w</a:t>
            </a:r>
            <a:r>
              <a:rPr lang="zh-CN" altLang="en-US" sz="2800" dirty="0">
                <a:solidFill>
                  <a:schemeClr val="tx2">
                    <a:lumMod val="50000"/>
                  </a:schemeClr>
                </a:solidFill>
                <a:latin typeface="Calibri" panose="020F0502020204030204" charset="0"/>
                <a:cs typeface="Calibri" panose="020F0502020204030204" charset="0"/>
              </a:rPr>
              <a:t>______</a:t>
            </a:r>
            <a:r>
              <a:rPr lang="en-US" altLang="zh-CN" sz="2800" dirty="0">
                <a:solidFill>
                  <a:schemeClr val="tx2">
                    <a:lumMod val="50000"/>
                  </a:schemeClr>
                </a:solidFill>
                <a:latin typeface="Calibri" panose="020F0502020204030204" charset="0"/>
                <a:cs typeface="Calibri" panose="020F0502020204030204" charset="0"/>
              </a:rPr>
              <a:t>_</a:t>
            </a:r>
            <a:r>
              <a:rPr lang="zh-CN" altLang="en-US" sz="2800" dirty="0">
                <a:solidFill>
                  <a:schemeClr val="tx2">
                    <a:lumMod val="50000"/>
                  </a:schemeClr>
                </a:solidFill>
                <a:latin typeface="Calibri" panose="020F0502020204030204" charset="0"/>
                <a:cs typeface="Calibri" panose="020F0502020204030204" charset="0"/>
              </a:rPr>
              <a:t> the deity during the festival season. </a:t>
            </a:r>
            <a:endParaRPr lang="zh-CN" altLang="en-US" sz="2800" dirty="0">
              <a:solidFill>
                <a:schemeClr val="tx2">
                  <a:lumMod val="50000"/>
                </a:schemeClr>
              </a:solidFill>
              <a:latin typeface="Calibri" panose="020F0502020204030204" charset="0"/>
              <a:cs typeface="Calibri" panose="020F0502020204030204" charset="0"/>
            </a:endParaRPr>
          </a:p>
          <a:p>
            <a:pPr indent="0" fontAlgn="auto">
              <a:lnSpc>
                <a:spcPts val="4160"/>
              </a:lnSpc>
            </a:pPr>
            <a:r>
              <a:rPr lang="zh-CN" altLang="en-US" sz="2800" dirty="0">
                <a:solidFill>
                  <a:schemeClr val="tx2">
                    <a:lumMod val="50000"/>
                  </a:schemeClr>
                </a:solidFill>
                <a:latin typeface="Calibri" panose="020F0502020204030204" charset="0"/>
                <a:cs typeface="Calibri" panose="020F0502020204030204" charset="0"/>
              </a:rPr>
              <a:t>7.The ancient</a:t>
            </a:r>
            <a:r>
              <a:rPr lang="zh-CN" altLang="en-US" sz="3200" dirty="0">
                <a:solidFill>
                  <a:srgbClr val="FF0000"/>
                </a:solidFill>
                <a:latin typeface="Calibri" panose="020F0502020204030204" charset="0"/>
                <a:cs typeface="Calibri" panose="020F0502020204030204" charset="0"/>
              </a:rPr>
              <a:t> c</a:t>
            </a:r>
            <a:r>
              <a:rPr lang="zh-CN" altLang="en-US" sz="2800" dirty="0">
                <a:solidFill>
                  <a:schemeClr val="tx2">
                    <a:lumMod val="50000"/>
                  </a:schemeClr>
                </a:solidFill>
                <a:latin typeface="Calibri" panose="020F0502020204030204" charset="0"/>
                <a:cs typeface="Calibri" panose="020F0502020204030204" charset="0"/>
              </a:rPr>
              <a:t>_________ of Greece has always been a topic of great interest among historians. </a:t>
            </a:r>
            <a:endParaRPr lang="zh-CN" altLang="en-US" sz="2800" dirty="0">
              <a:solidFill>
                <a:schemeClr val="tx2">
                  <a:lumMod val="50000"/>
                </a:schemeClr>
              </a:solidFill>
              <a:latin typeface="Calibri" panose="020F0502020204030204" charset="0"/>
              <a:cs typeface="Calibri" panose="020F0502020204030204" charset="0"/>
            </a:endParaRPr>
          </a:p>
          <a:p>
            <a:pPr indent="0" fontAlgn="auto">
              <a:lnSpc>
                <a:spcPts val="4160"/>
              </a:lnSpc>
            </a:pPr>
            <a:r>
              <a:rPr lang="zh-CN" altLang="en-US" sz="2800" dirty="0">
                <a:solidFill>
                  <a:schemeClr val="tx2">
                    <a:lumMod val="50000"/>
                  </a:schemeClr>
                </a:solidFill>
                <a:latin typeface="Calibri" panose="020F0502020204030204" charset="0"/>
                <a:cs typeface="Calibri" panose="020F0502020204030204" charset="0"/>
              </a:rPr>
              <a:t>8.The old heritage building had four </a:t>
            </a:r>
            <a:r>
              <a:rPr lang="zh-CN" altLang="en-US" sz="3200" dirty="0">
                <a:solidFill>
                  <a:srgbClr val="FF0000"/>
                </a:solidFill>
                <a:latin typeface="Calibri" panose="020F0502020204030204" charset="0"/>
                <a:cs typeface="Calibri" panose="020F0502020204030204" charset="0"/>
              </a:rPr>
              <a:t>s</a:t>
            </a:r>
            <a:r>
              <a:rPr lang="zh-CN" altLang="en-US" sz="2800" dirty="0">
                <a:solidFill>
                  <a:schemeClr val="tx2">
                    <a:lumMod val="50000"/>
                  </a:schemeClr>
                </a:solidFill>
                <a:latin typeface="Calibri" panose="020F0502020204030204" charset="0"/>
                <a:cs typeface="Calibri" panose="020F0502020204030204" charset="0"/>
              </a:rPr>
              <a:t>_____</a:t>
            </a:r>
            <a:r>
              <a:rPr lang="en-US" altLang="zh-CN" sz="2800" dirty="0">
                <a:solidFill>
                  <a:schemeClr val="tx2">
                    <a:lumMod val="50000"/>
                  </a:schemeClr>
                </a:solidFill>
                <a:latin typeface="Calibri" panose="020F0502020204030204" charset="0"/>
                <a:cs typeface="Calibri" panose="020F0502020204030204" charset="0"/>
              </a:rPr>
              <a:t>_</a:t>
            </a:r>
            <a:r>
              <a:rPr lang="zh-CN" altLang="en-US" sz="2800" dirty="0">
                <a:solidFill>
                  <a:schemeClr val="tx2">
                    <a:lumMod val="50000"/>
                  </a:schemeClr>
                </a:solidFill>
                <a:latin typeface="Calibri" panose="020F0502020204030204" charset="0"/>
                <a:cs typeface="Calibri" panose="020F0502020204030204" charset="0"/>
              </a:rPr>
              <a:t> each reflecting the unique architectural style of its time. </a:t>
            </a:r>
            <a:endParaRPr lang="zh-CN" altLang="en-US" sz="2800" dirty="0">
              <a:solidFill>
                <a:schemeClr val="tx2">
                  <a:lumMod val="50000"/>
                </a:schemeClr>
              </a:solidFill>
              <a:latin typeface="Calibri" panose="020F0502020204030204" charset="0"/>
              <a:cs typeface="Calibri" panose="020F0502020204030204" charset="0"/>
            </a:endParaRPr>
          </a:p>
          <a:p>
            <a:pPr indent="0" fontAlgn="auto">
              <a:lnSpc>
                <a:spcPts val="4160"/>
              </a:lnSpc>
            </a:pPr>
            <a:r>
              <a:rPr lang="zh-CN" altLang="en-US" sz="2800" dirty="0">
                <a:solidFill>
                  <a:schemeClr val="tx2">
                    <a:lumMod val="50000"/>
                  </a:schemeClr>
                </a:solidFill>
                <a:latin typeface="Calibri" panose="020F0502020204030204" charset="0"/>
                <a:cs typeface="Calibri" panose="020F0502020204030204" charset="0"/>
              </a:rPr>
              <a:t>9.The new operating</a:t>
            </a:r>
            <a:r>
              <a:rPr lang="zh-CN" altLang="en-US" sz="3200" dirty="0">
                <a:solidFill>
                  <a:srgbClr val="FF0000"/>
                </a:solidFill>
                <a:latin typeface="Calibri" panose="020F0502020204030204" charset="0"/>
                <a:cs typeface="Calibri" panose="020F0502020204030204" charset="0"/>
              </a:rPr>
              <a:t> s</a:t>
            </a:r>
            <a:r>
              <a:rPr lang="zh-CN" altLang="en-US" sz="2800" dirty="0">
                <a:solidFill>
                  <a:schemeClr val="tx2">
                    <a:lumMod val="50000"/>
                  </a:schemeClr>
                </a:solidFill>
                <a:latin typeface="Calibri" panose="020F0502020204030204" charset="0"/>
                <a:cs typeface="Calibri" panose="020F0502020204030204" charset="0"/>
              </a:rPr>
              <a:t>_______ installed in my laptop is faster and more efficient than the previous one. </a:t>
            </a:r>
            <a:endParaRPr lang="zh-CN" altLang="en-US" sz="2800" dirty="0">
              <a:solidFill>
                <a:schemeClr val="tx2">
                  <a:lumMod val="50000"/>
                </a:schemeClr>
              </a:solidFill>
              <a:latin typeface="Calibri" panose="020F0502020204030204" charset="0"/>
              <a:cs typeface="Calibri" panose="020F0502020204030204" charset="0"/>
            </a:endParaRPr>
          </a:p>
          <a:p>
            <a:pPr indent="0" fontAlgn="auto">
              <a:lnSpc>
                <a:spcPts val="4160"/>
              </a:lnSpc>
            </a:pPr>
            <a:r>
              <a:rPr lang="zh-CN" altLang="en-US" sz="2800" dirty="0">
                <a:solidFill>
                  <a:schemeClr val="tx2">
                    <a:lumMod val="50000"/>
                  </a:schemeClr>
                </a:solidFill>
                <a:latin typeface="Calibri" panose="020F0502020204030204" charset="0"/>
                <a:cs typeface="Calibri" panose="020F0502020204030204" charset="0"/>
              </a:rPr>
              <a:t>10.</a:t>
            </a:r>
            <a:r>
              <a:rPr lang="zh-CN" altLang="en-US" sz="2800" dirty="0">
                <a:solidFill>
                  <a:srgbClr val="FF0000"/>
                </a:solidFill>
                <a:latin typeface="Calibri" panose="020F0502020204030204" charset="0"/>
                <a:cs typeface="Calibri" panose="020F0502020204030204" charset="0"/>
              </a:rPr>
              <a:t>D</a:t>
            </a:r>
            <a:r>
              <a:rPr lang="zh-CN" altLang="en-US" sz="2800" dirty="0">
                <a:solidFill>
                  <a:schemeClr val="tx2">
                    <a:lumMod val="50000"/>
                  </a:schemeClr>
                </a:solidFill>
                <a:latin typeface="Calibri" panose="020F0502020204030204" charset="0"/>
                <a:cs typeface="Calibri" panose="020F0502020204030204" charset="0"/>
              </a:rPr>
              <a:t>______ the heavy rainfall, the soccer match continued as the players were determined to finish the game.</a:t>
            </a:r>
            <a:endParaRPr lang="zh-CN" altLang="en-US" sz="2800" dirty="0">
              <a:solidFill>
                <a:schemeClr val="tx2">
                  <a:lumMod val="50000"/>
                </a:schemeClr>
              </a:solidFill>
              <a:latin typeface="Calibri" panose="020F0502020204030204" charset="0"/>
              <a:cs typeface="Calibri" panose="020F0502020204030204" charset="0"/>
            </a:endParaRPr>
          </a:p>
        </p:txBody>
      </p:sp>
      <p:sp>
        <p:nvSpPr>
          <p:cNvPr id="3" name="文本框 2"/>
          <p:cNvSpPr txBox="1"/>
          <p:nvPr/>
        </p:nvSpPr>
        <p:spPr>
          <a:xfrm>
            <a:off x="8326120" y="1196340"/>
            <a:ext cx="1341120" cy="583565"/>
          </a:xfrm>
          <a:prstGeom prst="rect">
            <a:avLst/>
          </a:prstGeom>
          <a:noFill/>
        </p:spPr>
        <p:txBody>
          <a:bodyPr wrap="square" rtlCol="0">
            <a:spAutoFit/>
          </a:bodyPr>
          <a:lstStyle/>
          <a:p>
            <a:r>
              <a:rPr lang="en-US" altLang="zh-CN" sz="3200" dirty="0">
                <a:solidFill>
                  <a:srgbClr val="FF0000"/>
                </a:solidFill>
                <a:latin typeface="Calibri" panose="020F0502020204030204" charset="0"/>
                <a:cs typeface="Calibri" panose="020F0502020204030204" charset="0"/>
              </a:rPr>
              <a:t>orship</a:t>
            </a:r>
            <a:endParaRPr lang="en-US" altLang="zh-CN" sz="3200" dirty="0">
              <a:solidFill>
                <a:srgbClr val="FF0000"/>
              </a:solidFill>
              <a:latin typeface="Calibri" panose="020F0502020204030204" charset="0"/>
              <a:cs typeface="Calibri" panose="020F0502020204030204" charset="0"/>
            </a:endParaRPr>
          </a:p>
        </p:txBody>
      </p:sp>
      <p:sp>
        <p:nvSpPr>
          <p:cNvPr id="5" name="文本框 4"/>
          <p:cNvSpPr txBox="1"/>
          <p:nvPr/>
        </p:nvSpPr>
        <p:spPr>
          <a:xfrm>
            <a:off x="2787015" y="2244090"/>
            <a:ext cx="1948815" cy="583565"/>
          </a:xfrm>
          <a:prstGeom prst="rect">
            <a:avLst/>
          </a:prstGeom>
          <a:noFill/>
        </p:spPr>
        <p:txBody>
          <a:bodyPr wrap="square" rtlCol="0">
            <a:spAutoFit/>
          </a:bodyPr>
          <a:lstStyle/>
          <a:p>
            <a:r>
              <a:rPr lang="en-US" altLang="zh-CN" sz="3200" dirty="0">
                <a:solidFill>
                  <a:srgbClr val="FF0000"/>
                </a:solidFill>
                <a:latin typeface="Calibri" panose="020F0502020204030204" charset="0"/>
                <a:cs typeface="Calibri" panose="020F0502020204030204" charset="0"/>
              </a:rPr>
              <a:t>ivilization</a:t>
            </a:r>
            <a:endParaRPr lang="en-US" altLang="zh-CN" sz="3200" dirty="0">
              <a:solidFill>
                <a:srgbClr val="FF0000"/>
              </a:solidFill>
              <a:latin typeface="Calibri" panose="020F0502020204030204" charset="0"/>
              <a:cs typeface="Calibri" panose="020F0502020204030204" charset="0"/>
            </a:endParaRPr>
          </a:p>
        </p:txBody>
      </p:sp>
      <p:sp>
        <p:nvSpPr>
          <p:cNvPr id="6" name="文本框 5"/>
          <p:cNvSpPr txBox="1"/>
          <p:nvPr/>
        </p:nvSpPr>
        <p:spPr>
          <a:xfrm>
            <a:off x="5969635" y="3288665"/>
            <a:ext cx="1218565" cy="583565"/>
          </a:xfrm>
          <a:prstGeom prst="rect">
            <a:avLst/>
          </a:prstGeom>
          <a:noFill/>
        </p:spPr>
        <p:txBody>
          <a:bodyPr wrap="square" rtlCol="0">
            <a:spAutoFit/>
          </a:bodyPr>
          <a:lstStyle/>
          <a:p>
            <a:r>
              <a:rPr lang="en-US" sz="3200" dirty="0" err="1">
                <a:solidFill>
                  <a:srgbClr val="FF0000"/>
                </a:solidFill>
                <a:latin typeface="Calibri" panose="020F0502020204030204" charset="0"/>
                <a:cs typeface="Calibri" panose="020F0502020204030204" charset="0"/>
              </a:rPr>
              <a:t>toreys</a:t>
            </a:r>
            <a:endParaRPr lang="en-US" sz="3200" dirty="0" err="1">
              <a:solidFill>
                <a:srgbClr val="FF0000"/>
              </a:solidFill>
              <a:latin typeface="Calibri" panose="020F0502020204030204" charset="0"/>
              <a:cs typeface="Calibri" panose="020F0502020204030204" charset="0"/>
            </a:endParaRPr>
          </a:p>
        </p:txBody>
      </p:sp>
      <p:sp>
        <p:nvSpPr>
          <p:cNvPr id="7" name="文本框 6"/>
          <p:cNvSpPr txBox="1"/>
          <p:nvPr/>
        </p:nvSpPr>
        <p:spPr>
          <a:xfrm>
            <a:off x="3836670" y="4331335"/>
            <a:ext cx="1416050" cy="583565"/>
          </a:xfrm>
          <a:prstGeom prst="rect">
            <a:avLst/>
          </a:prstGeom>
          <a:noFill/>
        </p:spPr>
        <p:txBody>
          <a:bodyPr wrap="square" rtlCol="0">
            <a:spAutoFit/>
          </a:bodyPr>
          <a:lstStyle/>
          <a:p>
            <a:r>
              <a:rPr lang="en-US" sz="3200" dirty="0" err="1">
                <a:solidFill>
                  <a:srgbClr val="FF0000"/>
                </a:solidFill>
                <a:latin typeface="Calibri" panose="020F0502020204030204" charset="0"/>
                <a:cs typeface="Calibri" panose="020F0502020204030204" charset="0"/>
              </a:rPr>
              <a:t>ystem</a:t>
            </a:r>
            <a:endParaRPr lang="en-US" sz="3200" dirty="0" err="1">
              <a:solidFill>
                <a:srgbClr val="FF0000"/>
              </a:solidFill>
              <a:latin typeface="Calibri" panose="020F0502020204030204" charset="0"/>
              <a:cs typeface="Calibri" panose="020F0502020204030204" charset="0"/>
            </a:endParaRPr>
          </a:p>
        </p:txBody>
      </p:sp>
      <p:sp>
        <p:nvSpPr>
          <p:cNvPr id="8" name="文本框 7"/>
          <p:cNvSpPr txBox="1"/>
          <p:nvPr/>
        </p:nvSpPr>
        <p:spPr>
          <a:xfrm>
            <a:off x="1223010" y="5369560"/>
            <a:ext cx="1898015" cy="583565"/>
          </a:xfrm>
          <a:prstGeom prst="rect">
            <a:avLst/>
          </a:prstGeom>
          <a:noFill/>
        </p:spPr>
        <p:txBody>
          <a:bodyPr wrap="square" rtlCol="0">
            <a:spAutoFit/>
          </a:bodyPr>
          <a:lstStyle/>
          <a:p>
            <a:r>
              <a:rPr lang="en-US" sz="3200" dirty="0" err="1">
                <a:solidFill>
                  <a:srgbClr val="FF0000"/>
                </a:solidFill>
                <a:latin typeface="Calibri" panose="020F0502020204030204" charset="0"/>
                <a:cs typeface="Calibri" panose="020F0502020204030204" charset="0"/>
              </a:rPr>
              <a:t>espite</a:t>
            </a:r>
            <a:endParaRPr lang="en-US" sz="3200" dirty="0" err="1">
              <a:solidFill>
                <a:srgbClr val="FF0000"/>
              </a:solidFill>
              <a:latin typeface="Calibri" panose="020F0502020204030204" charset="0"/>
              <a:cs typeface="Calibri" panose="020F0502020204030204" charset="0"/>
            </a:endParaRPr>
          </a:p>
        </p:txBody>
      </p:sp>
      <p:sp>
        <p:nvSpPr>
          <p:cNvPr id="4" name="文本框 3"/>
          <p:cNvSpPr txBox="1"/>
          <p:nvPr/>
        </p:nvSpPr>
        <p:spPr>
          <a:xfrm>
            <a:off x="546735" y="365125"/>
            <a:ext cx="6096000" cy="583565"/>
          </a:xfrm>
          <a:prstGeom prst="rect">
            <a:avLst/>
          </a:prstGeom>
          <a:noFill/>
        </p:spPr>
        <p:txBody>
          <a:bodyPr wrap="square" rtlCol="0" anchor="t">
            <a:spAutoFit/>
          </a:bodyPr>
          <a:p>
            <a:r>
              <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rPr>
              <a:t>A. Word spelling </a:t>
            </a:r>
            <a:endPar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5" grpId="0"/>
      <p:bldP spid="5" grpId="1"/>
      <p:bldP spid="6" grpId="0"/>
      <p:bldP spid="6" grpId="1"/>
      <p:bldP spid="7" grpId="0"/>
      <p:bldP spid="7" grpId="1"/>
      <p:bldP spid="8" grpId="0"/>
      <p:bldP spid="8" grpId="1"/>
    </p:bld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文本框 10"/>
          <p:cNvSpPr txBox="1"/>
          <p:nvPr/>
        </p:nvSpPr>
        <p:spPr>
          <a:xfrm>
            <a:off x="673735" y="600710"/>
            <a:ext cx="2988945" cy="883285"/>
          </a:xfrm>
          <a:prstGeom prst="rect">
            <a:avLst/>
          </a:prstGeom>
          <a:noFill/>
        </p:spPr>
        <p:txBody>
          <a:bodyPr wrap="square" rtlCol="0">
            <a:noAutofit/>
          </a:bodyPr>
          <a:lstStyle/>
          <a:p>
            <a:pPr>
              <a:lnSpc>
                <a:spcPct val="120000"/>
              </a:lnSpc>
            </a:pPr>
            <a:r>
              <a:rPr lang="zh-CN" altLang="en-US" sz="3200" dirty="0">
                <a:solidFill>
                  <a:schemeClr val="tx1"/>
                </a:solidFill>
                <a:highlight>
                  <a:srgbClr val="FFFF00"/>
                </a:highlight>
                <a:latin typeface="Calibri" panose="020F0502020204030204" charset="0"/>
                <a:cs typeface="Calibri" panose="020F0502020204030204" charset="0"/>
                <a:sym typeface="+mn-lt"/>
              </a:rPr>
              <a:t>B. Gap filling </a:t>
            </a:r>
            <a:r>
              <a:rPr lang="zh-CN" altLang="en-US" sz="3200" dirty="0">
                <a:solidFill>
                  <a:srgbClr val="428E5D"/>
                </a:solidFill>
                <a:cs typeface="+mn-ea"/>
                <a:sym typeface="+mn-lt"/>
              </a:rPr>
              <a:t> </a:t>
            </a:r>
            <a:endParaRPr lang="zh-CN" altLang="en-US" sz="3200" dirty="0">
              <a:solidFill>
                <a:srgbClr val="428E5D"/>
              </a:solidFill>
              <a:cs typeface="+mn-ea"/>
              <a:sym typeface="+mn-lt"/>
            </a:endParaRPr>
          </a:p>
          <a:p>
            <a:pPr>
              <a:lnSpc>
                <a:spcPct val="120000"/>
              </a:lnSpc>
            </a:pPr>
            <a:r>
              <a:rPr lang="zh-CN" altLang="en-US" sz="3200" dirty="0">
                <a:solidFill>
                  <a:srgbClr val="428E5D"/>
                </a:solidFill>
                <a:cs typeface="+mn-ea"/>
                <a:sym typeface="+mn-lt"/>
              </a:rPr>
              <a:t>  </a:t>
            </a:r>
            <a:endParaRPr lang="zh-CN" altLang="en-US" sz="3200" dirty="0">
              <a:solidFill>
                <a:srgbClr val="428E5D"/>
              </a:solidFill>
              <a:cs typeface="+mn-ea"/>
              <a:sym typeface="+mn-lt"/>
            </a:endParaRPr>
          </a:p>
        </p:txBody>
      </p:sp>
      <p:sp>
        <p:nvSpPr>
          <p:cNvPr id="3" name="文本框 2"/>
          <p:cNvSpPr txBox="1"/>
          <p:nvPr/>
        </p:nvSpPr>
        <p:spPr>
          <a:xfrm>
            <a:off x="601345" y="1271270"/>
            <a:ext cx="11045190" cy="1296670"/>
          </a:xfrm>
          <a:prstGeom prst="rect">
            <a:avLst/>
          </a:prstGeom>
          <a:noFill/>
        </p:spPr>
        <p:txBody>
          <a:bodyPr wrap="square" rtlCol="0">
            <a:noAutofit/>
          </a:bodyPr>
          <a:lstStyle/>
          <a:p>
            <a:pPr fontAlgn="auto">
              <a:lnSpc>
                <a:spcPct val="150000"/>
              </a:lnSpc>
            </a:pPr>
            <a:r>
              <a:rPr lang="zh-CN" altLang="en-US" sz="2400">
                <a:latin typeface="Calibri" panose="020F0502020204030204" charset="0"/>
                <a:cs typeface="Calibri" panose="020F0502020204030204" charset="0"/>
                <a:sym typeface="+mn-ea"/>
              </a:rPr>
              <a:t> make a discovery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at one time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be equipped with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a great many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be used as</a:t>
            </a:r>
            <a:endParaRPr lang="zh-CN" altLang="en-US" sz="2400">
              <a:latin typeface="Calibri" panose="020F0502020204030204" charset="0"/>
              <a:cs typeface="Calibri" panose="020F0502020204030204" charset="0"/>
              <a:sym typeface="+mn-ea"/>
            </a:endParaRPr>
          </a:p>
          <a:p>
            <a:pPr fontAlgn="auto">
              <a:lnSpc>
                <a:spcPct val="150000"/>
              </a:lnSpc>
            </a:pPr>
            <a:r>
              <a:rPr lang="zh-CN" altLang="en-US" sz="2400">
                <a:latin typeface="Calibri" panose="020F0502020204030204" charset="0"/>
                <a:cs typeface="Calibri" panose="020F0502020204030204" charset="0"/>
                <a:sym typeface="+mn-ea"/>
              </a:rPr>
              <a:t> be amazed to do sth.	  date from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sweep the ground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happen to</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 turn out	  </a:t>
            </a:r>
            <a:endParaRPr lang="zh-CN" altLang="en-US" sz="2400">
              <a:solidFill>
                <a:schemeClr val="tx1"/>
              </a:solidFill>
            </a:endParaRPr>
          </a:p>
        </p:txBody>
      </p:sp>
      <p:sp>
        <p:nvSpPr>
          <p:cNvPr id="7" name="文本框 6"/>
          <p:cNvSpPr txBox="1"/>
          <p:nvPr/>
        </p:nvSpPr>
        <p:spPr>
          <a:xfrm>
            <a:off x="601345" y="2717165"/>
            <a:ext cx="11167745" cy="3691255"/>
          </a:xfrm>
          <a:prstGeom prst="rect">
            <a:avLst/>
          </a:prstGeom>
          <a:noFill/>
        </p:spPr>
        <p:txBody>
          <a:bodyPr wrap="square" rtlCol="0">
            <a:noAutofit/>
          </a:bodyPr>
          <a:lstStyle/>
          <a:p>
            <a:pPr indent="0" algn="just" fontAlgn="auto">
              <a:lnSpc>
                <a:spcPts val="4160"/>
              </a:lnSpc>
            </a:pPr>
            <a:r>
              <a:rPr lang="zh-CN" altLang="en-US" sz="2400">
                <a:latin typeface="Calibri" panose="020F0502020204030204" charset="0"/>
                <a:cs typeface="Calibri" panose="020F0502020204030204" charset="0"/>
              </a:rPr>
              <a:t>1.Some types of seaweed can ___________  a natural fertilizer for plants.</a:t>
            </a:r>
            <a:endParaRPr lang="zh-CN" altLang="en-US" sz="2400">
              <a:latin typeface="Calibri" panose="020F0502020204030204" charset="0"/>
              <a:cs typeface="Calibri" panose="020F0502020204030204" charset="0"/>
            </a:endParaRPr>
          </a:p>
          <a:p>
            <a:pPr indent="0" algn="just" fontAlgn="auto">
              <a:lnSpc>
                <a:spcPts val="4160"/>
              </a:lnSpc>
            </a:pPr>
            <a:r>
              <a:rPr lang="zh-CN" altLang="en-US" sz="2400">
                <a:latin typeface="Calibri" panose="020F0502020204030204" charset="0"/>
                <a:cs typeface="Calibri" panose="020F0502020204030204" charset="0"/>
              </a:rPr>
              <a:t>2. ___________, this city used to be the center of the textile industry in the country.</a:t>
            </a:r>
            <a:endParaRPr lang="zh-CN" altLang="en-US" sz="2400">
              <a:latin typeface="Calibri" panose="020F0502020204030204" charset="0"/>
              <a:cs typeface="Calibri" panose="020F0502020204030204" charset="0"/>
            </a:endParaRPr>
          </a:p>
          <a:p>
            <a:pPr indent="0" algn="just" fontAlgn="auto">
              <a:lnSpc>
                <a:spcPts val="4160"/>
              </a:lnSpc>
            </a:pPr>
            <a:r>
              <a:rPr lang="zh-CN" altLang="en-US" sz="2400">
                <a:latin typeface="Calibri" panose="020F0502020204030204" charset="0"/>
                <a:cs typeface="Calibri" panose="020F0502020204030204" charset="0"/>
              </a:rPr>
              <a:t>3. As luck would have it, I __________  have an extra ticket to the concert tonight.</a:t>
            </a:r>
            <a:endParaRPr lang="zh-CN" altLang="en-US" sz="2400">
              <a:latin typeface="Calibri" panose="020F0502020204030204" charset="0"/>
              <a:cs typeface="Calibri" panose="020F0502020204030204" charset="0"/>
            </a:endParaRPr>
          </a:p>
          <a:p>
            <a:pPr indent="0" algn="just" fontAlgn="auto">
              <a:lnSpc>
                <a:spcPts val="4160"/>
              </a:lnSpc>
            </a:pPr>
            <a:r>
              <a:rPr lang="zh-CN" altLang="en-US" sz="2400">
                <a:latin typeface="Calibri" panose="020F0502020204030204" charset="0"/>
                <a:cs typeface="Calibri" panose="020F0502020204030204" charset="0"/>
              </a:rPr>
              <a:t>4. The project took longer than expected, but it _________ to be a huge success in the end.</a:t>
            </a:r>
            <a:endParaRPr lang="zh-CN" altLang="en-US" sz="2400">
              <a:latin typeface="Calibri" panose="020F0502020204030204" charset="0"/>
              <a:cs typeface="Calibri" panose="020F0502020204030204" charset="0"/>
            </a:endParaRPr>
          </a:p>
          <a:p>
            <a:pPr indent="0" algn="just" fontAlgn="auto">
              <a:lnSpc>
                <a:spcPts val="4160"/>
              </a:lnSpc>
            </a:pPr>
            <a:r>
              <a:rPr lang="zh-CN" altLang="en-US" sz="2400">
                <a:latin typeface="Calibri" panose="020F0502020204030204" charset="0"/>
                <a:cs typeface="Calibri" panose="020F0502020204030204" charset="0"/>
              </a:rPr>
              <a:t>5. The street cleaners were using brooms to _____________</a:t>
            </a:r>
            <a:r>
              <a:rPr lang="en-US" altLang="zh-CN" sz="2400">
                <a:latin typeface="Calibri" panose="020F0502020204030204" charset="0"/>
                <a:cs typeface="Calibri" panose="020F0502020204030204" charset="0"/>
              </a:rPr>
              <a:t>_</a:t>
            </a:r>
            <a:r>
              <a:rPr lang="zh-CN" altLang="en-US" sz="2400">
                <a:latin typeface="Calibri" panose="020F0502020204030204" charset="0"/>
                <a:cs typeface="Calibri" panose="020F0502020204030204" charset="0"/>
              </a:rPr>
              <a:t>, gathering up leaves and debris.</a:t>
            </a:r>
            <a:endParaRPr lang="zh-CN" altLang="en-US" sz="2400">
              <a:latin typeface="Calibri" panose="020F0502020204030204" charset="0"/>
              <a:cs typeface="Calibri" panose="020F0502020204030204" charset="0"/>
            </a:endParaRPr>
          </a:p>
        </p:txBody>
      </p:sp>
      <p:sp>
        <p:nvSpPr>
          <p:cNvPr id="8" name="文本框 7"/>
          <p:cNvSpPr txBox="1"/>
          <p:nvPr/>
        </p:nvSpPr>
        <p:spPr>
          <a:xfrm>
            <a:off x="4413885" y="2840355"/>
            <a:ext cx="1903095" cy="460375"/>
          </a:xfrm>
          <a:prstGeom prst="rect">
            <a:avLst/>
          </a:prstGeom>
          <a:noFill/>
        </p:spPr>
        <p:txBody>
          <a:bodyPr wrap="square" rtlCol="0">
            <a:spAutoFit/>
          </a:bodyPr>
          <a:lstStyle/>
          <a:p>
            <a:r>
              <a:rPr lang="zh-CN" altLang="en-US"/>
              <a:t> </a:t>
            </a:r>
            <a:r>
              <a:rPr lang="en-US" altLang="zh-CN" sz="2400">
                <a:solidFill>
                  <a:srgbClr val="FF0000"/>
                </a:solidFill>
              </a:rPr>
              <a:t>be used as</a:t>
            </a:r>
            <a:endParaRPr lang="en-US" altLang="zh-CN" sz="2400">
              <a:solidFill>
                <a:srgbClr val="FF0000"/>
              </a:solidFill>
            </a:endParaRPr>
          </a:p>
        </p:txBody>
      </p:sp>
      <p:sp>
        <p:nvSpPr>
          <p:cNvPr id="9" name="文本框 8"/>
          <p:cNvSpPr txBox="1"/>
          <p:nvPr/>
        </p:nvSpPr>
        <p:spPr>
          <a:xfrm>
            <a:off x="866140" y="3300730"/>
            <a:ext cx="1933575" cy="460375"/>
          </a:xfrm>
          <a:prstGeom prst="rect">
            <a:avLst/>
          </a:prstGeom>
          <a:noFill/>
        </p:spPr>
        <p:txBody>
          <a:bodyPr wrap="square" rtlCol="0">
            <a:spAutoFit/>
          </a:bodyPr>
          <a:lstStyle/>
          <a:p>
            <a:r>
              <a:rPr lang="zh-CN" altLang="en-US"/>
              <a:t> </a:t>
            </a:r>
            <a:r>
              <a:rPr lang="en-US" altLang="zh-CN" sz="2400">
                <a:solidFill>
                  <a:srgbClr val="FF0000"/>
                </a:solidFill>
              </a:rPr>
              <a:t>At one time </a:t>
            </a:r>
            <a:endParaRPr lang="en-US" altLang="zh-CN" sz="2400">
              <a:solidFill>
                <a:srgbClr val="FF0000"/>
              </a:solidFill>
            </a:endParaRPr>
          </a:p>
        </p:txBody>
      </p:sp>
      <p:sp>
        <p:nvSpPr>
          <p:cNvPr id="10" name="文本框 9"/>
          <p:cNvSpPr txBox="1"/>
          <p:nvPr/>
        </p:nvSpPr>
        <p:spPr>
          <a:xfrm>
            <a:off x="3744595" y="3910965"/>
            <a:ext cx="2047240" cy="460375"/>
          </a:xfrm>
          <a:prstGeom prst="rect">
            <a:avLst/>
          </a:prstGeom>
          <a:noFill/>
        </p:spPr>
        <p:txBody>
          <a:bodyPr wrap="square" rtlCol="0">
            <a:spAutoFit/>
          </a:bodyPr>
          <a:lstStyle/>
          <a:p>
            <a:r>
              <a:rPr lang="zh-CN" altLang="en-US" sz="2400">
                <a:solidFill>
                  <a:srgbClr val="FF0000"/>
                </a:solidFill>
              </a:rPr>
              <a:t> </a:t>
            </a:r>
            <a:r>
              <a:rPr lang="en-US" altLang="zh-CN" sz="2400">
                <a:solidFill>
                  <a:srgbClr val="FF0000"/>
                </a:solidFill>
              </a:rPr>
              <a:t>happen to</a:t>
            </a:r>
            <a:r>
              <a:rPr lang="zh-CN" altLang="en-US" sz="2400">
                <a:solidFill>
                  <a:srgbClr val="FF0000"/>
                </a:solidFill>
              </a:rPr>
              <a:t>	</a:t>
            </a:r>
            <a:endParaRPr lang="zh-CN" altLang="en-US" sz="2400">
              <a:solidFill>
                <a:srgbClr val="FF0000"/>
              </a:solidFill>
            </a:endParaRPr>
          </a:p>
        </p:txBody>
      </p:sp>
      <p:sp>
        <p:nvSpPr>
          <p:cNvPr id="12" name="文本框 11"/>
          <p:cNvSpPr txBox="1"/>
          <p:nvPr/>
        </p:nvSpPr>
        <p:spPr>
          <a:xfrm>
            <a:off x="6399530" y="4443730"/>
            <a:ext cx="1945005" cy="460375"/>
          </a:xfrm>
          <a:prstGeom prst="rect">
            <a:avLst/>
          </a:prstGeom>
          <a:noFill/>
        </p:spPr>
        <p:txBody>
          <a:bodyPr wrap="square" rtlCol="0">
            <a:spAutoFit/>
          </a:bodyPr>
          <a:lstStyle/>
          <a:p>
            <a:r>
              <a:rPr lang="zh-CN" altLang="en-US"/>
              <a:t> </a:t>
            </a:r>
            <a:r>
              <a:rPr lang="en-US" altLang="zh-CN"/>
              <a:t>   </a:t>
            </a:r>
            <a:r>
              <a:rPr lang="en-US" altLang="zh-CN" sz="2400">
                <a:solidFill>
                  <a:srgbClr val="FF0000"/>
                </a:solidFill>
              </a:rPr>
              <a:t> turned out</a:t>
            </a:r>
            <a:endParaRPr lang="en-US" altLang="zh-CN" sz="2400">
              <a:solidFill>
                <a:srgbClr val="FF0000"/>
              </a:solidFill>
            </a:endParaRPr>
          </a:p>
        </p:txBody>
      </p:sp>
      <p:sp>
        <p:nvSpPr>
          <p:cNvPr id="13" name="文本框 12"/>
          <p:cNvSpPr txBox="1"/>
          <p:nvPr/>
        </p:nvSpPr>
        <p:spPr>
          <a:xfrm>
            <a:off x="6316980" y="5484495"/>
            <a:ext cx="2266315" cy="460375"/>
          </a:xfrm>
          <a:prstGeom prst="rect">
            <a:avLst/>
          </a:prstGeom>
          <a:noFill/>
        </p:spPr>
        <p:txBody>
          <a:bodyPr wrap="square" rtlCol="0">
            <a:spAutoFit/>
          </a:bodyPr>
          <a:lstStyle/>
          <a:p>
            <a:r>
              <a:rPr lang="en-US" altLang="zh-CN" sz="2400">
                <a:solidFill>
                  <a:srgbClr val="FF0000"/>
                </a:solidFill>
              </a:rPr>
              <a:t>sweep the floor</a:t>
            </a:r>
            <a:endParaRPr lang="en-US" altLang="zh-CN" sz="24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p:bldP spid="10" grpId="1"/>
      <p:bldP spid="12" grpId="0"/>
      <p:bldP spid="12" grpId="1"/>
      <p:bldP spid="13" grpId="0"/>
      <p:bldP spid="13" grpId="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p:nvPr/>
        </p:nvSpPr>
        <p:spPr>
          <a:xfrm>
            <a:off x="673735" y="600710"/>
            <a:ext cx="2988945" cy="883285"/>
          </a:xfrm>
          <a:prstGeom prst="rect">
            <a:avLst/>
          </a:prstGeom>
          <a:noFill/>
        </p:spPr>
        <p:txBody>
          <a:bodyPr wrap="square" rtlCol="0">
            <a:noAutofit/>
          </a:bodyPr>
          <a:lstStyle/>
          <a:p>
            <a:pPr>
              <a:lnSpc>
                <a:spcPct val="120000"/>
              </a:lnSpc>
            </a:pPr>
            <a:r>
              <a:rPr lang="zh-CN" altLang="en-US" sz="3200" dirty="0">
                <a:solidFill>
                  <a:schemeClr val="tx1"/>
                </a:solidFill>
                <a:highlight>
                  <a:srgbClr val="FFFF00"/>
                </a:highlight>
                <a:latin typeface="Calibri" panose="020F0502020204030204" charset="0"/>
                <a:cs typeface="Calibri" panose="020F0502020204030204" charset="0"/>
                <a:sym typeface="+mn-lt"/>
              </a:rPr>
              <a:t>B. Gap filling </a:t>
            </a:r>
            <a:r>
              <a:rPr lang="zh-CN" altLang="en-US" sz="3200" dirty="0">
                <a:solidFill>
                  <a:srgbClr val="428E5D"/>
                </a:solidFill>
                <a:cs typeface="+mn-ea"/>
                <a:sym typeface="+mn-lt"/>
              </a:rPr>
              <a:t> </a:t>
            </a:r>
            <a:endParaRPr lang="zh-CN" altLang="en-US" sz="3200" dirty="0">
              <a:solidFill>
                <a:srgbClr val="428E5D"/>
              </a:solidFill>
              <a:cs typeface="+mn-ea"/>
              <a:sym typeface="+mn-lt"/>
            </a:endParaRPr>
          </a:p>
          <a:p>
            <a:pPr>
              <a:lnSpc>
                <a:spcPct val="120000"/>
              </a:lnSpc>
            </a:pPr>
            <a:r>
              <a:rPr lang="zh-CN" altLang="en-US" sz="3200" dirty="0">
                <a:solidFill>
                  <a:srgbClr val="428E5D"/>
                </a:solidFill>
                <a:cs typeface="+mn-ea"/>
                <a:sym typeface="+mn-lt"/>
              </a:rPr>
              <a:t>  </a:t>
            </a:r>
            <a:endParaRPr lang="zh-CN" altLang="en-US" sz="3200" dirty="0">
              <a:solidFill>
                <a:srgbClr val="428E5D"/>
              </a:solidFill>
              <a:cs typeface="+mn-ea"/>
              <a:sym typeface="+mn-lt"/>
            </a:endParaRPr>
          </a:p>
        </p:txBody>
      </p:sp>
      <p:sp>
        <p:nvSpPr>
          <p:cNvPr id="3" name="文本框 2"/>
          <p:cNvSpPr txBox="1"/>
          <p:nvPr/>
        </p:nvSpPr>
        <p:spPr>
          <a:xfrm>
            <a:off x="601345" y="1271270"/>
            <a:ext cx="11045190" cy="1296670"/>
          </a:xfrm>
          <a:prstGeom prst="rect">
            <a:avLst/>
          </a:prstGeom>
          <a:noFill/>
        </p:spPr>
        <p:txBody>
          <a:bodyPr wrap="square" rtlCol="0">
            <a:noAutofit/>
          </a:bodyPr>
          <a:lstStyle/>
          <a:p>
            <a:pPr indent="0" fontAlgn="auto">
              <a:lnSpc>
                <a:spcPts val="3280"/>
              </a:lnSpc>
            </a:pPr>
            <a:r>
              <a:rPr lang="zh-CN" altLang="en-US" sz="2400">
                <a:latin typeface="Calibri" panose="020F0502020204030204" charset="0"/>
                <a:cs typeface="Calibri" panose="020F0502020204030204" charset="0"/>
                <a:sym typeface="+mn-ea"/>
              </a:rPr>
              <a:t> make a discovery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at one time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be equipped with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a great many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be used as</a:t>
            </a:r>
            <a:endParaRPr lang="zh-CN" altLang="en-US" sz="2400">
              <a:latin typeface="Calibri" panose="020F0502020204030204" charset="0"/>
              <a:cs typeface="Calibri" panose="020F0502020204030204" charset="0"/>
              <a:sym typeface="+mn-ea"/>
            </a:endParaRPr>
          </a:p>
          <a:p>
            <a:pPr indent="0" fontAlgn="auto">
              <a:lnSpc>
                <a:spcPts val="3280"/>
              </a:lnSpc>
            </a:pPr>
            <a:r>
              <a:rPr lang="zh-CN" altLang="en-US" sz="2400">
                <a:latin typeface="Calibri" panose="020F0502020204030204" charset="0"/>
                <a:cs typeface="Calibri" panose="020F0502020204030204" charset="0"/>
                <a:sym typeface="+mn-ea"/>
              </a:rPr>
              <a:t> be amazed to do sth.	  date from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sweep the ground	</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happen to</a:t>
            </a:r>
            <a:r>
              <a:rPr lang="en-US" altLang="zh-CN" sz="2400">
                <a:latin typeface="Calibri" panose="020F0502020204030204" charset="0"/>
                <a:cs typeface="Calibri" panose="020F0502020204030204" charset="0"/>
                <a:sym typeface="+mn-ea"/>
              </a:rPr>
              <a:t>           </a:t>
            </a:r>
            <a:r>
              <a:rPr lang="zh-CN" altLang="en-US" sz="2400">
                <a:latin typeface="Calibri" panose="020F0502020204030204" charset="0"/>
                <a:cs typeface="Calibri" panose="020F0502020204030204" charset="0"/>
                <a:sym typeface="+mn-ea"/>
              </a:rPr>
              <a:t> turn out	  </a:t>
            </a:r>
            <a:endParaRPr lang="zh-CN" altLang="en-US" sz="2400">
              <a:solidFill>
                <a:schemeClr val="tx1"/>
              </a:solidFill>
            </a:endParaRPr>
          </a:p>
        </p:txBody>
      </p:sp>
      <p:sp>
        <p:nvSpPr>
          <p:cNvPr id="7" name="文本框 6"/>
          <p:cNvSpPr txBox="1"/>
          <p:nvPr/>
        </p:nvSpPr>
        <p:spPr>
          <a:xfrm>
            <a:off x="673735" y="2190115"/>
            <a:ext cx="11167745" cy="4569460"/>
          </a:xfrm>
          <a:prstGeom prst="rect">
            <a:avLst/>
          </a:prstGeom>
          <a:noFill/>
        </p:spPr>
        <p:txBody>
          <a:bodyPr wrap="square" rtlCol="0">
            <a:noAutofit/>
          </a:bodyPr>
          <a:lstStyle/>
          <a:p>
            <a:pPr indent="0" algn="just" fontAlgn="auto">
              <a:lnSpc>
                <a:spcPts val="3560"/>
              </a:lnSpc>
            </a:pPr>
            <a:r>
              <a:rPr lang="zh-CN" altLang="en-US" sz="2400">
                <a:latin typeface="Calibri" panose="020F0502020204030204" charset="0"/>
                <a:cs typeface="Calibri" panose="020F0502020204030204" charset="0"/>
              </a:rPr>
              <a:t>6. She _____________ </a:t>
            </a:r>
            <a:r>
              <a:rPr lang="en-US" altLang="zh-CN" sz="2400">
                <a:latin typeface="Calibri" panose="020F0502020204030204" charset="0"/>
                <a:cs typeface="Calibri" panose="020F0502020204030204" charset="0"/>
              </a:rPr>
              <a:t>  </a:t>
            </a:r>
            <a:r>
              <a:rPr lang="zh-CN" altLang="en-US" sz="2400">
                <a:latin typeface="Calibri" panose="020F0502020204030204" charset="0"/>
                <a:cs typeface="Calibri" panose="020F0502020204030204" charset="0"/>
              </a:rPr>
              <a:t>see the stunning view from the mountaintop and couldn</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t stop taking pictures.</a:t>
            </a:r>
            <a:endParaRPr lang="zh-CN" altLang="en-US" sz="2400">
              <a:latin typeface="Calibri" panose="020F0502020204030204" charset="0"/>
              <a:cs typeface="Calibri" panose="020F0502020204030204" charset="0"/>
            </a:endParaRPr>
          </a:p>
          <a:p>
            <a:pPr indent="0" algn="just" fontAlgn="auto">
              <a:lnSpc>
                <a:spcPts val="3560"/>
              </a:lnSpc>
            </a:pPr>
            <a:r>
              <a:rPr lang="zh-CN" altLang="en-US" sz="2400">
                <a:latin typeface="Calibri" panose="020F0502020204030204" charset="0"/>
                <a:cs typeface="Calibri" panose="020F0502020204030204" charset="0"/>
              </a:rPr>
              <a:t>7. The hikers _________</a:t>
            </a:r>
            <a:r>
              <a:rPr lang="en-US" altLang="zh-CN" sz="2400">
                <a:latin typeface="Calibri" panose="020F0502020204030204" charset="0"/>
                <a:cs typeface="Calibri" panose="020F0502020204030204" charset="0"/>
              </a:rPr>
              <a:t>_</a:t>
            </a:r>
            <a:r>
              <a:rPr lang="zh-CN" altLang="en-US" sz="2400">
                <a:latin typeface="Calibri" panose="020F0502020204030204" charset="0"/>
                <a:cs typeface="Calibri" panose="020F0502020204030204" charset="0"/>
              </a:rPr>
              <a:t>____</a:t>
            </a:r>
            <a:r>
              <a:rPr lang="en-US" altLang="zh-CN" sz="2400">
                <a:latin typeface="Calibri" panose="020F0502020204030204" charset="0"/>
                <a:cs typeface="Calibri" panose="020F0502020204030204" charset="0"/>
              </a:rPr>
              <a:t>___</a:t>
            </a:r>
            <a:r>
              <a:rPr lang="zh-CN" altLang="en-US" sz="2400">
                <a:latin typeface="Calibri" panose="020F0502020204030204" charset="0"/>
                <a:cs typeface="Calibri" panose="020F0502020204030204" charset="0"/>
              </a:rPr>
              <a:t> all the necessary gear for their journey through the rugged terrain.</a:t>
            </a:r>
            <a:endParaRPr lang="zh-CN" altLang="en-US" sz="2400">
              <a:latin typeface="Calibri" panose="020F0502020204030204" charset="0"/>
              <a:cs typeface="Calibri" panose="020F0502020204030204" charset="0"/>
            </a:endParaRPr>
          </a:p>
          <a:p>
            <a:pPr indent="0" algn="just" fontAlgn="auto">
              <a:lnSpc>
                <a:spcPts val="3560"/>
              </a:lnSpc>
            </a:pPr>
            <a:r>
              <a:rPr lang="zh-CN" altLang="en-US" sz="2400">
                <a:latin typeface="Calibri" panose="020F0502020204030204" charset="0"/>
                <a:cs typeface="Calibri" panose="020F0502020204030204" charset="0"/>
              </a:rPr>
              <a:t>8. The ruins, ___________ the Roman Empire, still stand as a testament to the grandeur of that civilization.</a:t>
            </a:r>
            <a:endParaRPr lang="zh-CN" altLang="en-US" sz="2400">
              <a:latin typeface="Calibri" panose="020F0502020204030204" charset="0"/>
              <a:cs typeface="Calibri" panose="020F0502020204030204" charset="0"/>
            </a:endParaRPr>
          </a:p>
          <a:p>
            <a:pPr indent="0" algn="just" fontAlgn="auto">
              <a:lnSpc>
                <a:spcPts val="3560"/>
              </a:lnSpc>
            </a:pPr>
            <a:r>
              <a:rPr lang="zh-CN" altLang="en-US" sz="2400">
                <a:latin typeface="Calibri" panose="020F0502020204030204" charset="0"/>
                <a:cs typeface="Calibri" panose="020F0502020204030204" charset="0"/>
              </a:rPr>
              <a:t>9. The library contained ____________ books on a wide variety of subjects, from ancient history to modern literature.</a:t>
            </a:r>
            <a:endParaRPr lang="zh-CN" altLang="en-US" sz="2400">
              <a:latin typeface="Calibri" panose="020F0502020204030204" charset="0"/>
              <a:cs typeface="Calibri" panose="020F0502020204030204" charset="0"/>
            </a:endParaRPr>
          </a:p>
          <a:p>
            <a:pPr indent="0" algn="just" fontAlgn="auto">
              <a:lnSpc>
                <a:spcPts val="3560"/>
              </a:lnSpc>
            </a:pPr>
            <a:r>
              <a:rPr lang="zh-CN" altLang="en-US" sz="2400">
                <a:latin typeface="Calibri" panose="020F0502020204030204" charset="0"/>
                <a:cs typeface="Calibri" panose="020F0502020204030204" charset="0"/>
              </a:rPr>
              <a:t>10. After years of research, the scientists were finally able to ____________</a:t>
            </a:r>
            <a:r>
              <a:rPr lang="en-US" altLang="zh-CN" sz="2400">
                <a:latin typeface="Calibri" panose="020F0502020204030204" charset="0"/>
                <a:cs typeface="Calibri" panose="020F0502020204030204" charset="0"/>
              </a:rPr>
              <a:t>__</a:t>
            </a:r>
            <a:r>
              <a:rPr lang="zh-CN" altLang="en-US" sz="2400">
                <a:latin typeface="Calibri" panose="020F0502020204030204" charset="0"/>
                <a:cs typeface="Calibri" panose="020F0502020204030204" charset="0"/>
              </a:rPr>
              <a:t>_</a:t>
            </a:r>
            <a:r>
              <a:rPr lang="en-US" altLang="zh-CN" sz="2400">
                <a:latin typeface="Calibri" panose="020F0502020204030204" charset="0"/>
                <a:cs typeface="Calibri" panose="020F0502020204030204" charset="0"/>
              </a:rPr>
              <a:t>__</a:t>
            </a:r>
            <a:r>
              <a:rPr lang="zh-CN" altLang="en-US" sz="2400">
                <a:latin typeface="Calibri" panose="020F0502020204030204" charset="0"/>
                <a:cs typeface="Calibri" panose="020F0502020204030204" charset="0"/>
              </a:rPr>
              <a:t> that could potentially revolutionize the field of medicine.</a:t>
            </a:r>
            <a:endParaRPr lang="zh-CN" altLang="en-US" sz="2400">
              <a:latin typeface="Calibri" panose="020F0502020204030204" charset="0"/>
              <a:cs typeface="Calibri" panose="020F0502020204030204" charset="0"/>
            </a:endParaRPr>
          </a:p>
        </p:txBody>
      </p:sp>
      <p:sp>
        <p:nvSpPr>
          <p:cNvPr id="8" name="文本框 7"/>
          <p:cNvSpPr txBox="1"/>
          <p:nvPr/>
        </p:nvSpPr>
        <p:spPr>
          <a:xfrm>
            <a:off x="1428750" y="2272665"/>
            <a:ext cx="2420620" cy="460375"/>
          </a:xfrm>
          <a:prstGeom prst="rect">
            <a:avLst/>
          </a:prstGeom>
          <a:noFill/>
        </p:spPr>
        <p:txBody>
          <a:bodyPr wrap="square" rtlCol="0">
            <a:spAutoFit/>
          </a:bodyPr>
          <a:lstStyle/>
          <a:p>
            <a:r>
              <a:rPr lang="zh-CN" altLang="en-US"/>
              <a:t> </a:t>
            </a:r>
            <a:r>
              <a:rPr lang="en-US" altLang="zh-CN" sz="2400">
                <a:solidFill>
                  <a:srgbClr val="FF0000"/>
                </a:solidFill>
              </a:rPr>
              <a:t>was amazed to </a:t>
            </a:r>
            <a:endParaRPr lang="en-US" altLang="zh-CN" sz="2400">
              <a:solidFill>
                <a:srgbClr val="FF0000"/>
              </a:solidFill>
            </a:endParaRPr>
          </a:p>
        </p:txBody>
      </p:sp>
      <p:sp>
        <p:nvSpPr>
          <p:cNvPr id="9" name="文本框 8"/>
          <p:cNvSpPr txBox="1"/>
          <p:nvPr/>
        </p:nvSpPr>
        <p:spPr>
          <a:xfrm>
            <a:off x="2322830" y="3172460"/>
            <a:ext cx="2811145" cy="460375"/>
          </a:xfrm>
          <a:prstGeom prst="rect">
            <a:avLst/>
          </a:prstGeom>
          <a:noFill/>
        </p:spPr>
        <p:txBody>
          <a:bodyPr wrap="square" rtlCol="0">
            <a:spAutoFit/>
          </a:bodyPr>
          <a:lstStyle/>
          <a:p>
            <a:r>
              <a:rPr lang="zh-CN" altLang="en-US" sz="2400">
                <a:solidFill>
                  <a:srgbClr val="FF0000"/>
                </a:solidFill>
              </a:rPr>
              <a:t> </a:t>
            </a:r>
            <a:r>
              <a:rPr lang="en-US" altLang="zh-CN" sz="2400">
                <a:solidFill>
                  <a:srgbClr val="FF0000"/>
                </a:solidFill>
              </a:rPr>
              <a:t>was equipped with </a:t>
            </a:r>
            <a:endParaRPr lang="en-US" altLang="zh-CN" sz="2400">
              <a:solidFill>
                <a:srgbClr val="FF0000"/>
              </a:solidFill>
            </a:endParaRPr>
          </a:p>
        </p:txBody>
      </p:sp>
      <p:sp>
        <p:nvSpPr>
          <p:cNvPr id="10" name="文本框 9"/>
          <p:cNvSpPr txBox="1"/>
          <p:nvPr/>
        </p:nvSpPr>
        <p:spPr>
          <a:xfrm>
            <a:off x="2247265" y="4072255"/>
            <a:ext cx="2047240" cy="460375"/>
          </a:xfrm>
          <a:prstGeom prst="rect">
            <a:avLst/>
          </a:prstGeom>
          <a:noFill/>
        </p:spPr>
        <p:txBody>
          <a:bodyPr wrap="square" rtlCol="0">
            <a:spAutoFit/>
          </a:bodyPr>
          <a:lstStyle/>
          <a:p>
            <a:r>
              <a:rPr lang="zh-CN" altLang="en-US" sz="2400">
                <a:solidFill>
                  <a:srgbClr val="FF0000"/>
                </a:solidFill>
              </a:rPr>
              <a:t> </a:t>
            </a:r>
            <a:r>
              <a:rPr lang="en-US" altLang="zh-CN" sz="2400">
                <a:solidFill>
                  <a:srgbClr val="FF0000"/>
                </a:solidFill>
              </a:rPr>
              <a:t>dating from</a:t>
            </a:r>
            <a:r>
              <a:rPr lang="zh-CN" altLang="en-US" sz="2400">
                <a:solidFill>
                  <a:srgbClr val="FF0000"/>
                </a:solidFill>
              </a:rPr>
              <a:t>	</a:t>
            </a:r>
            <a:endParaRPr lang="zh-CN" altLang="en-US" sz="2400">
              <a:solidFill>
                <a:srgbClr val="FF0000"/>
              </a:solidFill>
            </a:endParaRPr>
          </a:p>
        </p:txBody>
      </p:sp>
      <p:sp>
        <p:nvSpPr>
          <p:cNvPr id="12" name="文本框 11"/>
          <p:cNvSpPr txBox="1"/>
          <p:nvPr/>
        </p:nvSpPr>
        <p:spPr>
          <a:xfrm>
            <a:off x="3383915" y="4972050"/>
            <a:ext cx="2433955" cy="460375"/>
          </a:xfrm>
          <a:prstGeom prst="rect">
            <a:avLst/>
          </a:prstGeom>
          <a:noFill/>
        </p:spPr>
        <p:txBody>
          <a:bodyPr wrap="square" rtlCol="0">
            <a:spAutoFit/>
          </a:bodyPr>
          <a:lstStyle/>
          <a:p>
            <a:r>
              <a:rPr lang="zh-CN" altLang="en-US"/>
              <a:t> </a:t>
            </a:r>
            <a:r>
              <a:rPr lang="en-US" altLang="zh-CN"/>
              <a:t>   </a:t>
            </a:r>
            <a:r>
              <a:rPr lang="en-US" altLang="zh-CN" sz="2400">
                <a:solidFill>
                  <a:srgbClr val="FF0000"/>
                </a:solidFill>
              </a:rPr>
              <a:t> a great many </a:t>
            </a:r>
            <a:endParaRPr lang="en-US" altLang="zh-CN" sz="2400">
              <a:solidFill>
                <a:srgbClr val="FF0000"/>
              </a:solidFill>
            </a:endParaRPr>
          </a:p>
        </p:txBody>
      </p:sp>
      <p:sp>
        <p:nvSpPr>
          <p:cNvPr id="13" name="文本框 12"/>
          <p:cNvSpPr txBox="1"/>
          <p:nvPr/>
        </p:nvSpPr>
        <p:spPr>
          <a:xfrm>
            <a:off x="8547735" y="5871210"/>
            <a:ext cx="2761615" cy="460375"/>
          </a:xfrm>
          <a:prstGeom prst="rect">
            <a:avLst/>
          </a:prstGeom>
          <a:noFill/>
        </p:spPr>
        <p:txBody>
          <a:bodyPr wrap="square" rtlCol="0">
            <a:spAutoFit/>
          </a:bodyPr>
          <a:lstStyle/>
          <a:p>
            <a:r>
              <a:rPr lang="en-US" altLang="zh-CN" sz="2400">
                <a:solidFill>
                  <a:srgbClr val="FF0000"/>
                </a:solidFill>
              </a:rPr>
              <a:t>make a discovery</a:t>
            </a:r>
            <a:endParaRPr lang="en-US" altLang="zh-CN" sz="24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p:bldP spid="10" grpId="1"/>
      <p:bldP spid="12" grpId="0"/>
      <p:bldP spid="12" grpId="1"/>
      <p:bldP spid="13" grpId="0"/>
      <p:bldP spid="1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文本框 6"/>
          <p:cNvSpPr txBox="1"/>
          <p:nvPr/>
        </p:nvSpPr>
        <p:spPr>
          <a:xfrm>
            <a:off x="405130" y="188595"/>
            <a:ext cx="6155055"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Match each word with the best meaning.</a:t>
            </a:r>
            <a:endParaRPr lang="en-US" altLang="zh-CN" sz="2800" b="1">
              <a:highlight>
                <a:srgbClr val="FFFF00"/>
              </a:highlight>
              <a:latin typeface="Calibri" panose="020F0502020204030204" charset="0"/>
              <a:cs typeface="Calibri" panose="020F0502020204030204" charset="0"/>
            </a:endParaRPr>
          </a:p>
        </p:txBody>
      </p:sp>
      <p:sp>
        <p:nvSpPr>
          <p:cNvPr id="100" name="文本框 99"/>
          <p:cNvSpPr txBox="1"/>
          <p:nvPr/>
        </p:nvSpPr>
        <p:spPr>
          <a:xfrm>
            <a:off x="405130" y="918845"/>
            <a:ext cx="11225530" cy="5600700"/>
          </a:xfrm>
          <a:prstGeom prst="rect">
            <a:avLst/>
          </a:prstGeom>
          <a:noFill/>
          <a:ln w="9525">
            <a:noFill/>
          </a:ln>
        </p:spPr>
        <p:txBody>
          <a:bodyPr wrap="square">
            <a:spAutoFit/>
          </a:bodyPr>
          <a:p>
            <a:pPr indent="0" fontAlgn="auto">
              <a:lnSpc>
                <a:spcPts val="3580"/>
              </a:lnSpc>
            </a:pPr>
            <a:r>
              <a:rPr lang="en-US" sz="2400" b="0">
                <a:solidFill>
                  <a:srgbClr val="000000"/>
                </a:solidFill>
                <a:latin typeface="Times New Roman" panose="02020603050405020304" charset="0"/>
                <a:ea typeface="宋体" panose="02010600030101010101" pitchFamily="2" charset="-122"/>
              </a:rPr>
              <a:t>1. _______  goddess</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solidFill>
                  <a:srgbClr val="000000"/>
                </a:solidFill>
                <a:latin typeface="Times New Roman" panose="02020603050405020304" charset="0"/>
                <a:ea typeface="宋体" panose="02010600030101010101" pitchFamily="2" charset="-122"/>
              </a:rPr>
              <a:t>A. </a:t>
            </a:r>
            <a:r>
              <a:rPr lang="en-US" sz="2400" b="0">
                <a:solidFill>
                  <a:srgbClr val="000000"/>
                </a:solidFill>
                <a:latin typeface="Times New Roman" panose="02020603050405020304" charset="0"/>
                <a:ea typeface="宋体" panose="02010600030101010101" pitchFamily="2" charset="-122"/>
              </a:rPr>
              <a:t>a</a:t>
            </a:r>
            <a:r>
              <a:rPr lang="en-US" sz="2400" b="0">
                <a:latin typeface="Times New Roman" panose="02020603050405020304" charset="0"/>
                <a:ea typeface="宋体" panose="02010600030101010101" pitchFamily="2" charset="-122"/>
              </a:rPr>
              <a:t> small broken piece of something</a:t>
            </a:r>
            <a:r>
              <a:rPr lang="en-US" sz="2400" b="0">
                <a:solidFill>
                  <a:srgbClr val="000000"/>
                </a:solidFill>
                <a:latin typeface="Times New Roman" panose="02020603050405020304" charset="0"/>
                <a:ea typeface="宋体" panose="02010600030101010101" pitchFamily="2" charset="-122"/>
              </a:rPr>
              <a:t>2. _______  sacred</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solidFill>
                  <a:srgbClr val="000000"/>
                </a:solidFill>
                <a:latin typeface="Times New Roman" panose="02020603050405020304" charset="0"/>
                <a:ea typeface="宋体" panose="02010600030101010101" pitchFamily="2" charset="-122"/>
              </a:rPr>
              <a:t>B.</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000000"/>
                </a:solidFill>
                <a:latin typeface="Times New Roman" panose="02020603050405020304" charset="0"/>
                <a:ea typeface="宋体" panose="02010600030101010101" pitchFamily="2" charset="-122"/>
              </a:rPr>
              <a:t>t</a:t>
            </a:r>
            <a:r>
              <a:rPr lang="en-US" sz="2400" b="0">
                <a:latin typeface="Times New Roman" panose="02020603050405020304" charset="0"/>
                <a:ea typeface="宋体" panose="02010600030101010101" pitchFamily="2" charset="-122"/>
              </a:rPr>
              <a:t>he joint connecting the leg to the trunk of the body</a:t>
            </a:r>
            <a:r>
              <a:rPr lang="en-US" sz="2400" b="0">
                <a:solidFill>
                  <a:srgbClr val="000000"/>
                </a:solidFill>
                <a:latin typeface="Times New Roman" panose="02020603050405020304" charset="0"/>
                <a:ea typeface="宋体" panose="02010600030101010101" pitchFamily="2" charset="-122"/>
              </a:rPr>
              <a:t>3. _______  archaeologist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solidFill>
                  <a:srgbClr val="000000"/>
                </a:solidFill>
                <a:latin typeface="Times New Roman" panose="02020603050405020304" charset="0"/>
                <a:ea typeface="宋体" panose="02010600030101010101" pitchFamily="2" charset="-122"/>
              </a:rPr>
              <a:t>C.</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000000"/>
                </a:solidFill>
                <a:latin typeface="Times New Roman" panose="02020603050405020304" charset="0"/>
                <a:ea typeface="宋体" panose="02010600030101010101" pitchFamily="2" charset="-122"/>
              </a:rPr>
              <a:t>a</a:t>
            </a:r>
            <a:r>
              <a:rPr lang="en-US" sz="2400" b="0">
                <a:latin typeface="Times New Roman" panose="02020603050405020304" charset="0"/>
                <a:ea typeface="宋体" panose="02010600030101010101" pitchFamily="2" charset="-122"/>
              </a:rPr>
              <a:t> level of a building containing one or more rooms</a:t>
            </a:r>
            <a:r>
              <a:rPr lang="en-US" sz="2400" b="0">
                <a:solidFill>
                  <a:srgbClr val="000000"/>
                </a:solidFill>
                <a:latin typeface="Times New Roman" panose="02020603050405020304" charset="0"/>
                <a:ea typeface="宋体" panose="02010600030101010101" pitchFamily="2" charset="-122"/>
              </a:rPr>
              <a:t>4. _______  fragment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latin typeface="Times New Roman" panose="02020603050405020304" charset="0"/>
                <a:ea typeface="宋体" panose="02010600030101010101" pitchFamily="2" charset="-122"/>
              </a:rPr>
              <a:t>D.</a:t>
            </a:r>
            <a:r>
              <a:rPr lang="en-US" sz="2400" b="0">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ea typeface="宋体" panose="02010600030101010101" pitchFamily="2" charset="-122"/>
              </a:rPr>
              <a:t>the process of removing liquids to prevent damage</a:t>
            </a:r>
            <a:r>
              <a:rPr lang="en-US" sz="2400" b="0">
                <a:solidFill>
                  <a:srgbClr val="000000"/>
                </a:solidFill>
                <a:latin typeface="Times New Roman" panose="02020603050405020304" charset="0"/>
                <a:ea typeface="宋体" panose="02010600030101010101" pitchFamily="2" charset="-122"/>
              </a:rPr>
              <a:t>5. _______  Aegean</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solidFill>
                  <a:srgbClr val="000000"/>
                </a:solidFill>
                <a:latin typeface="Times New Roman" panose="02020603050405020304" charset="0"/>
                <a:ea typeface="宋体" panose="02010600030101010101" pitchFamily="2" charset="-122"/>
              </a:rPr>
              <a:t>E.</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000000"/>
                </a:solidFill>
                <a:latin typeface="Times New Roman" panose="02020603050405020304" charset="0"/>
                <a:ea typeface="宋体" panose="02010600030101010101" pitchFamily="2" charset="-122"/>
              </a:rPr>
              <a:t>a </a:t>
            </a:r>
            <a:r>
              <a:rPr lang="en-US" sz="2400" b="0">
                <a:latin typeface="Times New Roman" panose="02020603050405020304" charset="0"/>
                <a:ea typeface="宋体" panose="02010600030101010101" pitchFamily="2" charset="-122"/>
              </a:rPr>
              <a:t>female deity worshiped for supernatural powers</a:t>
            </a:r>
            <a:r>
              <a:rPr lang="en-US" sz="2400" b="0">
                <a:solidFill>
                  <a:srgbClr val="000000"/>
                </a:solidFill>
                <a:latin typeface="Times New Roman" panose="02020603050405020304" charset="0"/>
                <a:ea typeface="宋体" panose="02010600030101010101" pitchFamily="2" charset="-122"/>
              </a:rPr>
              <a:t>6. _______  promontory</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solidFill>
                  <a:srgbClr val="000000"/>
                </a:solidFill>
                <a:latin typeface="Times New Roman" panose="02020603050405020304" charset="0"/>
                <a:ea typeface="宋体" panose="02010600030101010101" pitchFamily="2" charset="-122"/>
              </a:rPr>
              <a:t>F.</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000000"/>
                </a:solidFill>
                <a:latin typeface="Times New Roman" panose="02020603050405020304" charset="0"/>
                <a:ea typeface="宋体" panose="02010600030101010101" pitchFamily="2" charset="-122"/>
              </a:rPr>
              <a:t>d</a:t>
            </a:r>
            <a:r>
              <a:rPr lang="en-US" sz="2400" b="0">
                <a:latin typeface="Times New Roman" panose="02020603050405020304" charset="0"/>
                <a:ea typeface="宋体" panose="02010600030101010101" pitchFamily="2" charset="-122"/>
              </a:rPr>
              <a:t>escribing a situation of financial or social success</a:t>
            </a:r>
            <a:r>
              <a:rPr lang="en-US" sz="2400" b="0">
                <a:solidFill>
                  <a:srgbClr val="000000"/>
                </a:solidFill>
                <a:latin typeface="Times New Roman" panose="02020603050405020304" charset="0"/>
                <a:ea typeface="宋体" panose="02010600030101010101" pitchFamily="2" charset="-122"/>
              </a:rPr>
              <a:t>7. _______  prosperous</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solidFill>
                  <a:srgbClr val="000000"/>
                </a:solidFill>
                <a:latin typeface="Times New Roman" panose="02020603050405020304" charset="0"/>
                <a:ea typeface="宋体" panose="02010600030101010101" pitchFamily="2" charset="-122"/>
              </a:rPr>
              <a:t>G. </a:t>
            </a:r>
            <a:r>
              <a:rPr lang="en-US" sz="2400" b="0">
                <a:solidFill>
                  <a:srgbClr val="000000"/>
                </a:solidFill>
                <a:latin typeface="Times New Roman" panose="02020603050405020304" charset="0"/>
                <a:ea typeface="宋体" panose="02010600030101010101" pitchFamily="2" charset="-122"/>
              </a:rPr>
              <a:t>d</a:t>
            </a:r>
            <a:r>
              <a:rPr lang="en-US" sz="2400" b="0">
                <a:latin typeface="Times New Roman" panose="02020603050405020304" charset="0"/>
                <a:ea typeface="宋体" panose="02010600030101010101" pitchFamily="2" charset="-122"/>
              </a:rPr>
              <a:t>escribing something holy and deserving of reverence</a:t>
            </a:r>
            <a:r>
              <a:rPr lang="en-US" sz="2400" b="0">
                <a:solidFill>
                  <a:srgbClr val="000000"/>
                </a:solidFill>
                <a:latin typeface="Times New Roman" panose="02020603050405020304" charset="0"/>
                <a:ea typeface="宋体" panose="02010600030101010101" pitchFamily="2" charset="-122"/>
              </a:rPr>
              <a:t>8. _______  hip</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solidFill>
                  <a:srgbClr val="000000"/>
                </a:solidFill>
                <a:latin typeface="Times New Roman" panose="02020603050405020304" charset="0"/>
                <a:ea typeface="宋体" panose="02010600030101010101" pitchFamily="2" charset="-122"/>
              </a:rPr>
              <a:t>H.</a:t>
            </a:r>
            <a:r>
              <a:rPr lang="en-US" sz="2400" b="0">
                <a:latin typeface="Times New Roman" panose="02020603050405020304" charset="0"/>
                <a:ea typeface="宋体" panose="02010600030101010101" pitchFamily="2" charset="-122"/>
              </a:rPr>
              <a:t> a high point of land projecting into a body of water</a:t>
            </a:r>
            <a:r>
              <a:rPr lang="en-US" sz="2400" b="0">
                <a:solidFill>
                  <a:srgbClr val="000000"/>
                </a:solidFill>
                <a:latin typeface="Times New Roman" panose="02020603050405020304" charset="0"/>
                <a:ea typeface="宋体" panose="02010600030101010101" pitchFamily="2" charset="-122"/>
              </a:rPr>
              <a:t>9. _______  storey</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solidFill>
                  <a:srgbClr val="000000"/>
                </a:solidFill>
                <a:latin typeface="Times New Roman" panose="02020603050405020304" charset="0"/>
                <a:ea typeface="宋体" panose="02010600030101010101" pitchFamily="2" charset="-122"/>
              </a:rPr>
              <a:t>I.</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000000"/>
                </a:solidFill>
                <a:latin typeface="Times New Roman" panose="02020603050405020304" charset="0"/>
                <a:ea typeface="宋体" panose="02010600030101010101" pitchFamily="2" charset="-122"/>
              </a:rPr>
              <a:t>r</a:t>
            </a:r>
            <a:r>
              <a:rPr lang="en-US" sz="2400" b="0">
                <a:latin typeface="Times New Roman" panose="02020603050405020304" charset="0"/>
                <a:ea typeface="宋体" panose="02010600030101010101" pitchFamily="2" charset="-122"/>
              </a:rPr>
              <a:t>elated to the Aegean Sea, a body of water between  </a:t>
            </a:r>
            <a:endParaRPr lang="en-US" sz="2400" b="0">
              <a:latin typeface="Times New Roman" panose="02020603050405020304" charset="0"/>
              <a:ea typeface="宋体" panose="02010600030101010101" pitchFamily="2" charset="-122"/>
            </a:endParaRPr>
          </a:p>
          <a:p>
            <a:pPr indent="0" fontAlgn="auto">
              <a:lnSpc>
                <a:spcPts val="3580"/>
              </a:lnSpc>
            </a:pPr>
            <a:r>
              <a:rPr lang="en-US" sz="2400" b="0">
                <a:latin typeface="Times New Roman" panose="02020603050405020304" charset="0"/>
                <a:ea typeface="宋体" panose="02010600030101010101" pitchFamily="2" charset="-122"/>
              </a:rPr>
              <a:t>                                                   Greece and </a:t>
            </a:r>
            <a:r>
              <a:rPr lang="en-US" sz="2400" b="0">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ea typeface="宋体" panose="02010600030101010101" pitchFamily="2" charset="-122"/>
              </a:rPr>
              <a:t>Turkey</a:t>
            </a:r>
            <a:r>
              <a:rPr lang="en-US" sz="2400" b="0">
                <a:solidFill>
                  <a:srgbClr val="000000"/>
                </a:solidFill>
                <a:latin typeface="Times New Roman" panose="02020603050405020304" charset="0"/>
                <a:ea typeface="宋体" panose="02010600030101010101" pitchFamily="2" charset="-122"/>
              </a:rPr>
              <a:t>10. ______  drainage</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1">
                <a:solidFill>
                  <a:srgbClr val="000000"/>
                </a:solidFill>
                <a:latin typeface="Times New Roman" panose="02020603050405020304" charset="0"/>
                <a:ea typeface="宋体" panose="02010600030101010101" pitchFamily="2" charset="-122"/>
              </a:rPr>
              <a:t>J.</a:t>
            </a:r>
            <a:r>
              <a:rPr lang="en-US" sz="2400" b="1">
                <a:latin typeface="Times New Roman" panose="02020603050405020304" charset="0"/>
                <a:ea typeface="宋体" panose="02010600030101010101" pitchFamily="2" charset="-122"/>
              </a:rPr>
              <a:t> </a:t>
            </a:r>
            <a:r>
              <a:rPr lang="en-US" sz="2400" b="0">
                <a:latin typeface="Times New Roman" panose="02020603050405020304" charset="0"/>
                <a:ea typeface="宋体" panose="02010600030101010101" pitchFamily="2" charset="-122"/>
              </a:rPr>
              <a:t>a person who studies human history through analysis of </a:t>
            </a:r>
            <a:endParaRPr lang="en-US" sz="2400" b="0">
              <a:latin typeface="Times New Roman" panose="02020603050405020304" charset="0"/>
              <a:ea typeface="宋体" panose="02010600030101010101" pitchFamily="2" charset="-122"/>
            </a:endParaRPr>
          </a:p>
          <a:p>
            <a:pPr indent="0" fontAlgn="auto">
              <a:lnSpc>
                <a:spcPts val="3580"/>
              </a:lnSpc>
            </a:pPr>
            <a:r>
              <a:rPr lang="en-US" sz="2400" b="0">
                <a:latin typeface="Times New Roman" panose="02020603050405020304" charset="0"/>
                <a:ea typeface="宋体" panose="02010600030101010101" pitchFamily="2" charset="-122"/>
              </a:rPr>
              <a:t>                                                   physical remains</a:t>
            </a:r>
            <a:endParaRPr lang="en-US" altLang="en-US" sz="2400" b="0">
              <a:latin typeface="Times New Roman" panose="02020603050405020304" charset="0"/>
              <a:ea typeface="宋体" panose="02010600030101010101" pitchFamily="2" charset="-122"/>
            </a:endParaRPr>
          </a:p>
        </p:txBody>
      </p:sp>
      <p:sp>
        <p:nvSpPr>
          <p:cNvPr id="2" name="文本框 1"/>
          <p:cNvSpPr txBox="1"/>
          <p:nvPr/>
        </p:nvSpPr>
        <p:spPr>
          <a:xfrm>
            <a:off x="1119505" y="1034415"/>
            <a:ext cx="52070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E</a:t>
            </a:r>
            <a:endParaRPr lang="en-US" altLang="zh-CN" sz="2400" b="1">
              <a:solidFill>
                <a:srgbClr val="FF0000"/>
              </a:solidFill>
              <a:latin typeface="Arial" panose="020B0604020202020204" pitchFamily="34" charset="0"/>
              <a:cs typeface="Arial" panose="020B0604020202020204" pitchFamily="34" charset="0"/>
            </a:endParaRPr>
          </a:p>
        </p:txBody>
      </p:sp>
      <p:sp>
        <p:nvSpPr>
          <p:cNvPr id="3" name="文本框 2"/>
          <p:cNvSpPr txBox="1"/>
          <p:nvPr/>
        </p:nvSpPr>
        <p:spPr>
          <a:xfrm>
            <a:off x="1119505" y="1494790"/>
            <a:ext cx="80391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G</a:t>
            </a:r>
            <a:endParaRPr lang="en-US" altLang="zh-CN" sz="2400" b="1">
              <a:solidFill>
                <a:srgbClr val="FF0000"/>
              </a:solidFill>
              <a:latin typeface="Arial" panose="020B0604020202020204" pitchFamily="34" charset="0"/>
              <a:cs typeface="Arial" panose="020B0604020202020204" pitchFamily="34" charset="0"/>
            </a:endParaRPr>
          </a:p>
        </p:txBody>
      </p:sp>
      <p:sp>
        <p:nvSpPr>
          <p:cNvPr id="4" name="文本框 3"/>
          <p:cNvSpPr txBox="1"/>
          <p:nvPr/>
        </p:nvSpPr>
        <p:spPr>
          <a:xfrm>
            <a:off x="1119505" y="1955165"/>
            <a:ext cx="80391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J</a:t>
            </a:r>
            <a:endParaRPr lang="en-US" altLang="zh-CN" sz="2400" b="1">
              <a:solidFill>
                <a:srgbClr val="FF0000"/>
              </a:solidFill>
              <a:latin typeface="Arial" panose="020B0604020202020204" pitchFamily="34" charset="0"/>
              <a:cs typeface="Arial" panose="020B0604020202020204" pitchFamily="34" charset="0"/>
            </a:endParaRPr>
          </a:p>
        </p:txBody>
      </p:sp>
      <p:sp>
        <p:nvSpPr>
          <p:cNvPr id="6" name="文本框 5"/>
          <p:cNvSpPr txBox="1"/>
          <p:nvPr/>
        </p:nvSpPr>
        <p:spPr>
          <a:xfrm>
            <a:off x="1119505" y="2415540"/>
            <a:ext cx="80391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A</a:t>
            </a:r>
            <a:endParaRPr lang="en-US" altLang="zh-CN" sz="2400" b="1">
              <a:solidFill>
                <a:srgbClr val="FF0000"/>
              </a:solidFill>
              <a:latin typeface="Arial" panose="020B0604020202020204" pitchFamily="34" charset="0"/>
              <a:cs typeface="Arial" panose="020B0604020202020204" pitchFamily="34" charset="0"/>
            </a:endParaRPr>
          </a:p>
        </p:txBody>
      </p:sp>
      <p:sp>
        <p:nvSpPr>
          <p:cNvPr id="8" name="文本框 7"/>
          <p:cNvSpPr txBox="1"/>
          <p:nvPr/>
        </p:nvSpPr>
        <p:spPr>
          <a:xfrm>
            <a:off x="1119505" y="2875915"/>
            <a:ext cx="80391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I</a:t>
            </a:r>
            <a:endParaRPr lang="en-US" altLang="zh-CN" sz="2400" b="1">
              <a:solidFill>
                <a:srgbClr val="FF0000"/>
              </a:solidFill>
              <a:latin typeface="Arial" panose="020B0604020202020204" pitchFamily="34" charset="0"/>
              <a:cs typeface="Arial" panose="020B0604020202020204" pitchFamily="34" charset="0"/>
            </a:endParaRPr>
          </a:p>
        </p:txBody>
      </p:sp>
      <p:sp>
        <p:nvSpPr>
          <p:cNvPr id="9" name="文本框 8"/>
          <p:cNvSpPr txBox="1"/>
          <p:nvPr/>
        </p:nvSpPr>
        <p:spPr>
          <a:xfrm>
            <a:off x="1119505" y="3336290"/>
            <a:ext cx="80391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H</a:t>
            </a:r>
            <a:endParaRPr lang="en-US" altLang="zh-CN" sz="2400" b="1">
              <a:solidFill>
                <a:srgbClr val="FF0000"/>
              </a:solidFill>
              <a:latin typeface="Arial" panose="020B0604020202020204" pitchFamily="34" charset="0"/>
              <a:cs typeface="Arial" panose="020B0604020202020204" pitchFamily="34" charset="0"/>
            </a:endParaRPr>
          </a:p>
        </p:txBody>
      </p:sp>
      <p:sp>
        <p:nvSpPr>
          <p:cNvPr id="10" name="文本框 9"/>
          <p:cNvSpPr txBox="1"/>
          <p:nvPr/>
        </p:nvSpPr>
        <p:spPr>
          <a:xfrm>
            <a:off x="1119505" y="3722370"/>
            <a:ext cx="80391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F</a:t>
            </a:r>
            <a:endParaRPr lang="en-US" altLang="zh-CN" sz="2400" b="1">
              <a:solidFill>
                <a:srgbClr val="FF0000"/>
              </a:solidFill>
              <a:latin typeface="Arial" panose="020B0604020202020204" pitchFamily="34" charset="0"/>
              <a:cs typeface="Arial" panose="020B0604020202020204" pitchFamily="34" charset="0"/>
            </a:endParaRPr>
          </a:p>
        </p:txBody>
      </p:sp>
      <p:sp>
        <p:nvSpPr>
          <p:cNvPr id="11" name="文本框 10"/>
          <p:cNvSpPr txBox="1"/>
          <p:nvPr/>
        </p:nvSpPr>
        <p:spPr>
          <a:xfrm>
            <a:off x="1119505" y="4210685"/>
            <a:ext cx="80391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B</a:t>
            </a:r>
            <a:endParaRPr lang="en-US" altLang="zh-CN" sz="2400" b="1">
              <a:solidFill>
                <a:srgbClr val="FF0000"/>
              </a:solidFill>
              <a:latin typeface="Arial" panose="020B0604020202020204" pitchFamily="34" charset="0"/>
              <a:cs typeface="Arial" panose="020B0604020202020204" pitchFamily="34" charset="0"/>
            </a:endParaRPr>
          </a:p>
        </p:txBody>
      </p:sp>
      <p:sp>
        <p:nvSpPr>
          <p:cNvPr id="12" name="文本框 11"/>
          <p:cNvSpPr txBox="1"/>
          <p:nvPr/>
        </p:nvSpPr>
        <p:spPr>
          <a:xfrm>
            <a:off x="1119505" y="4671060"/>
            <a:ext cx="80391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C</a:t>
            </a:r>
            <a:endParaRPr lang="en-US" altLang="zh-CN" sz="2400" b="1">
              <a:solidFill>
                <a:srgbClr val="FF0000"/>
              </a:solidFill>
              <a:latin typeface="Arial" panose="020B0604020202020204" pitchFamily="34" charset="0"/>
              <a:cs typeface="Arial" panose="020B0604020202020204" pitchFamily="34" charset="0"/>
            </a:endParaRPr>
          </a:p>
        </p:txBody>
      </p:sp>
      <p:sp>
        <p:nvSpPr>
          <p:cNvPr id="13" name="文本框 12"/>
          <p:cNvSpPr txBox="1"/>
          <p:nvPr/>
        </p:nvSpPr>
        <p:spPr>
          <a:xfrm>
            <a:off x="1119505" y="5545455"/>
            <a:ext cx="803910" cy="460375"/>
          </a:xfrm>
          <a:prstGeom prst="rect">
            <a:avLst/>
          </a:prstGeom>
          <a:noFill/>
        </p:spPr>
        <p:txBody>
          <a:bodyPr wrap="square" rtlCol="0">
            <a:spAutoFit/>
          </a:bodyPr>
          <a:p>
            <a:r>
              <a:rPr lang="en-US" altLang="zh-CN" sz="2400" b="1">
                <a:solidFill>
                  <a:srgbClr val="FF0000"/>
                </a:solidFill>
                <a:latin typeface="Arial" panose="020B0604020202020204" pitchFamily="34" charset="0"/>
                <a:cs typeface="Arial" panose="020B0604020202020204" pitchFamily="34" charset="0"/>
              </a:rPr>
              <a:t>D</a:t>
            </a:r>
            <a:endParaRPr lang="en-US" altLang="zh-CN" sz="2400" b="1">
              <a:solidFill>
                <a:srgbClr val="FF0000"/>
              </a:solidFill>
              <a:latin typeface="Arial" panose="020B0604020202020204" pitchFamily="34" charset="0"/>
              <a:cs typeface="Arial" panose="020B060402020202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linds(horizontal)">
                                      <p:cBhvr>
                                        <p:cTn id="5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4" grpId="0"/>
      <p:bldP spid="4" grpId="1"/>
      <p:bldP spid="6" grpId="0"/>
      <p:bldP spid="6" grpId="1"/>
      <p:bldP spid="8" grpId="0"/>
      <p:bldP spid="8" grpId="1"/>
      <p:bldP spid="9" grpId="0"/>
      <p:bldP spid="9" grpId="1"/>
      <p:bldP spid="10" grpId="0"/>
      <p:bldP spid="10" grpId="1"/>
      <p:bldP spid="11" grpId="0"/>
      <p:bldP spid="11" grpId="1"/>
      <p:bldP spid="12" grpId="0"/>
      <p:bldP spid="12" grpId="1"/>
      <p:bldP spid="13" grpId="0"/>
      <p:bldP spid="13"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2124710" y="2535238"/>
            <a:ext cx="2170430" cy="1322070"/>
          </a:xfrm>
          <a:prstGeom prst="rect">
            <a:avLst/>
          </a:prstGeom>
          <a:noFill/>
          <a:ln>
            <a:noFill/>
          </a:ln>
        </p:spPr>
        <p:txBody>
          <a:bodyPr wrap="square" lIns="91440" tIns="45720" rIns="91440" bIns="45720" rtlCol="0" anchor="ctr" anchorCtr="0">
            <a:normAutofit/>
          </a:bodyPr>
          <a:p>
            <a:pPr algn="ctr"/>
            <a:r>
              <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2</a:t>
            </a:r>
            <a:endPar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5" name="标题 4"/>
          <p:cNvSpPr>
            <a:spLocks noGrp="1"/>
          </p:cNvSpPr>
          <p:nvPr>
            <p:ph type="title"/>
            <p:custDataLst>
              <p:tags r:id="rId2"/>
            </p:custDataLst>
          </p:nvPr>
        </p:nvSpPr>
        <p:spPr/>
        <p:txBody>
          <a:bodyPr>
            <a:normAutofit/>
          </a:bodyPr>
          <a:p>
            <a:pPr marL="0" indent="0" algn="l">
              <a:lnSpc>
                <a:spcPct val="100000"/>
              </a:lnSpc>
              <a:spcBef>
                <a:spcPts val="0"/>
              </a:spcBef>
              <a:spcAft>
                <a:spcPts val="0"/>
              </a:spcAft>
              <a:buSzPct val="100000"/>
              <a:buNone/>
            </a:pPr>
            <a:r>
              <a:rPr lang="en-US" sz="3600" spc="260" dirty="0">
                <a:latin typeface="Calibri" panose="020F0502020204030204" charset="0"/>
                <a:cs typeface="Calibri" panose="020F0502020204030204" charset="0"/>
                <a:sym typeface="+mn-lt"/>
              </a:rPr>
              <a:t>Reading the passage</a:t>
            </a:r>
            <a:endParaRPr lang="en-US" altLang="zh-CN" sz="3600" spc="260" dirty="0">
              <a:latin typeface="Calibri" panose="020F0502020204030204" charset="0"/>
              <a:cs typeface="Calibri" panose="020F0502020204030204" charset="0"/>
              <a:sym typeface="+mn-lt"/>
            </a:endParaRPr>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5" name="文本框 4"/>
          <p:cNvSpPr txBox="1"/>
          <p:nvPr/>
        </p:nvSpPr>
        <p:spPr>
          <a:xfrm>
            <a:off x="321945" y="965200"/>
            <a:ext cx="11684635" cy="5297805"/>
          </a:xfrm>
          <a:prstGeom prst="rect">
            <a:avLst/>
          </a:prstGeom>
          <a:noFill/>
        </p:spPr>
        <p:txBody>
          <a:bodyPr wrap="square" rtlCol="0" anchor="t">
            <a:spAutoFit/>
          </a:bodyPr>
          <a:p>
            <a:pPr indent="457200" algn="just" fontAlgn="auto">
              <a:lnSpc>
                <a:spcPts val="2900"/>
              </a:lnSpc>
            </a:pPr>
            <a:r>
              <a:rPr lang="zh-CN" altLang="en-US" sz="2000" dirty="0">
                <a:latin typeface="Times New Roman" panose="02020603050405020304" charset="0"/>
                <a:cs typeface="Times New Roman" panose="02020603050405020304" charset="0"/>
                <a:sym typeface="+mn-ea"/>
              </a:rPr>
              <a:t>Some time ago, an interesting discovery was made by archaeologists on the Aegean island of Kea. An American team explored a temple which stands in an ancient city on the promontory of Ayia Irini. The city at one time must have been prosperous, for it enjoyed a high level of civilization. Houses----often three storeys high----were built of stone. They had large rooms with beautifully decorated walls. The city was even equipped with a drainage system, for a great many clay pipes were found beneath the narrow streets.</a:t>
            </a:r>
            <a:endParaRPr lang="zh-CN" altLang="en-US" sz="2000" dirty="0">
              <a:latin typeface="Times New Roman" panose="02020603050405020304" charset="0"/>
              <a:cs typeface="Times New Roman" panose="02020603050405020304" charset="0"/>
              <a:sym typeface="+mn-ea"/>
            </a:endParaRPr>
          </a:p>
          <a:p>
            <a:pPr indent="457200" algn="just" fontAlgn="auto">
              <a:lnSpc>
                <a:spcPts val="2900"/>
              </a:lnSpc>
            </a:pPr>
            <a:r>
              <a:rPr lang="zh-CN" altLang="en-US" sz="2000" dirty="0">
                <a:latin typeface="Times New Roman" panose="02020603050405020304" charset="0"/>
                <a:cs typeface="Times New Roman" panose="02020603050405020304" charset="0"/>
                <a:sym typeface="+mn-ea"/>
              </a:rPr>
              <a:t>The temple which the archaeologists explored was used as a place of worship from the fifteenth century B. C. until Roman times. In the most sacred room of the temple, clay fragments of fifteen statues were found. Each of these represented a goddess and had, at one time, been painted. The body of one statue was found among remains dating from the fifteenth century B. C. Its missing head happened to be among remains of the fifth century B. C. This head must have been found in Classical times and carefully preserved. It was very old and precious even then. When the archaeologists reconstructed the fragments, they were amazed to find that the goddess turned out to be a very modern-looking woman. She stood three feet high and her hands rested on her hips. She was wearing a full-length skirt which swept the ground. Despite her great age, she was very graceful indeed, but, so far, the archaeologists have been unable to discover her identity.</a:t>
            </a:r>
            <a:endParaRPr lang="en-US" altLang="zh-CN" sz="2000" dirty="0">
              <a:latin typeface="Times New Roman" panose="02020603050405020304" charset="0"/>
              <a:cs typeface="Times New Roman" panose="020206030504050203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5" name="矩形 5"/>
          <p:cNvSpPr/>
          <p:nvPr>
            <p:custDataLst>
              <p:tags r:id="rId1"/>
            </p:custDataLst>
          </p:nvPr>
        </p:nvSpPr>
        <p:spPr>
          <a:xfrm>
            <a:off x="457204" y="457200"/>
            <a:ext cx="3657629" cy="5943600"/>
          </a:xfrm>
          <a:prstGeom prst="rect">
            <a:avLst/>
          </a:prstGeom>
          <a:ln>
            <a:solidFill>
              <a:srgbClr val="00B0F0"/>
            </a:solidFill>
          </a:ln>
        </p:spPr>
        <p:style>
          <a:lnRef idx="2">
            <a:schemeClr val="accent1"/>
          </a:lnRef>
          <a:fillRef idx="1">
            <a:schemeClr val="lt1"/>
          </a:fillRef>
          <a:effectRef idx="0">
            <a:schemeClr val="accent1"/>
          </a:effectRef>
          <a:fontRef idx="minor">
            <a:schemeClr val="dk1"/>
          </a:fontRef>
        </p:style>
        <p:txBody>
          <a:bodyPr rtlCol="0" anchor="ctr"/>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pic>
        <p:nvPicPr>
          <p:cNvPr id="8" name="图片 7"/>
          <p:cNvPicPr>
            <a:picLocks noChangeAspect="1"/>
          </p:cNvPicPr>
          <p:nvPr>
            <p:custDataLst>
              <p:tags r:id="rId2"/>
            </p:custDataLst>
          </p:nvPr>
        </p:nvPicPr>
        <p:blipFill rotWithShape="1">
          <a:blip r:embed="rId3"/>
          <a:srcRect t="14736" b="14736"/>
          <a:stretch>
            <a:fillRect/>
          </a:stretch>
        </p:blipFill>
        <p:spPr>
          <a:xfrm>
            <a:off x="304800" y="609600"/>
            <a:ext cx="3657625" cy="5943600"/>
          </a:xfrm>
          <a:custGeom>
            <a:avLst/>
            <a:gdLst/>
            <a:ahLst/>
            <a:cxnLst>
              <a:cxn ang="3">
                <a:pos x="hc" y="t"/>
              </a:cxn>
              <a:cxn ang="cd2">
                <a:pos x="l" y="vc"/>
              </a:cxn>
              <a:cxn ang="cd4">
                <a:pos x="hc" y="b"/>
              </a:cxn>
              <a:cxn ang="0">
                <a:pos x="r" y="vc"/>
              </a:cxn>
            </a:cxnLst>
            <a:rect l="l" t="t" r="r" b="b"/>
            <a:pathLst>
              <a:path w="5760" h="9360">
                <a:moveTo>
                  <a:pt x="0" y="0"/>
                </a:moveTo>
                <a:lnTo>
                  <a:pt x="5760" y="0"/>
                </a:lnTo>
                <a:lnTo>
                  <a:pt x="5760" y="9360"/>
                </a:lnTo>
                <a:lnTo>
                  <a:pt x="0" y="9360"/>
                </a:lnTo>
                <a:lnTo>
                  <a:pt x="0" y="0"/>
                </a:lnTo>
                <a:close/>
              </a:path>
            </a:pathLst>
          </a:custGeom>
        </p:spPr>
      </p:pic>
      <p:sp>
        <p:nvSpPr>
          <p:cNvPr id="34" name="矩形 4"/>
          <p:cNvSpPr/>
          <p:nvPr>
            <p:custDataLst>
              <p:tags r:id="rId4"/>
            </p:custDataLst>
          </p:nvPr>
        </p:nvSpPr>
        <p:spPr>
          <a:xfrm>
            <a:off x="4724400" y="457200"/>
            <a:ext cx="7162800" cy="5943600"/>
          </a:xfrm>
          <a:prstGeom prst="rect">
            <a:avLst/>
          </a:prstGeom>
          <a:solidFill>
            <a:schemeClr val="lt2">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sp>
        <p:nvSpPr>
          <p:cNvPr id="11" name="Title 6"/>
          <p:cNvSpPr txBox="1"/>
          <p:nvPr>
            <p:custDataLst>
              <p:tags r:id="rId5"/>
            </p:custDataLst>
          </p:nvPr>
        </p:nvSpPr>
        <p:spPr>
          <a:xfrm>
            <a:off x="5155565" y="1019810"/>
            <a:ext cx="6602730" cy="240919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indent="0" algn="l" fontAlgn="auto">
              <a:lnSpc>
                <a:spcPct val="150000"/>
              </a:lnSpc>
              <a:spcBef>
                <a:spcPts val="0"/>
              </a:spcBef>
              <a:spcAft>
                <a:spcPts val="800"/>
              </a:spcAft>
              <a:buSzPct val="100000"/>
              <a:buNone/>
            </a:pPr>
            <a:r>
              <a:rPr lang="en-US" altLang="zh-CN" sz="2800" spc="13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rPr>
              <a:t>How did the archaeologists know that the statue was a goddess?</a:t>
            </a:r>
            <a:endParaRPr lang="en-US" altLang="zh-CN" sz="2800" spc="13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lt"/>
            </a:endParaRPr>
          </a:p>
          <a:p>
            <a:pPr marL="711200" lvl="1" indent="-342900" algn="l" fontAlgn="ctr">
              <a:lnSpc>
                <a:spcPct val="120000"/>
              </a:lnSpc>
              <a:spcBef>
                <a:spcPts val="0"/>
              </a:spcBef>
              <a:spcAft>
                <a:spcPts val="800"/>
              </a:spcAft>
              <a:buSzPct val="100000"/>
              <a:buFont typeface="Arial" panose="020B0604020202020204" pitchFamily="34" charset="0"/>
              <a:buChar char="○"/>
            </a:pPr>
            <a:endParaRPr lang="en-US" altLang="zh-CN" sz="2800" spc="11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Impact" panose="020B0806030902050204" charset="0"/>
            </a:endParaRPr>
          </a:p>
        </p:txBody>
      </p:sp>
      <p:sp>
        <p:nvSpPr>
          <p:cNvPr id="2" name="文本框 1"/>
          <p:cNvSpPr txBox="1"/>
          <p:nvPr/>
        </p:nvSpPr>
        <p:spPr>
          <a:xfrm>
            <a:off x="4724400" y="3541395"/>
            <a:ext cx="7033260" cy="1198880"/>
          </a:xfrm>
          <a:prstGeom prst="rect">
            <a:avLst/>
          </a:prstGeom>
          <a:noFill/>
        </p:spPr>
        <p:txBody>
          <a:bodyPr wrap="square" rtlCol="0">
            <a:spAutoFit/>
          </a:bodyPr>
          <a:p>
            <a:pPr marL="368300" lvl="1" indent="0" algn="l" fontAlgn="ctr">
              <a:lnSpc>
                <a:spcPct val="150000"/>
              </a:lnSpc>
              <a:spcBef>
                <a:spcPts val="0"/>
              </a:spcBef>
              <a:spcAft>
                <a:spcPts val="800"/>
              </a:spcAft>
              <a:buSzPct val="100000"/>
              <a:buFont typeface="Arial" panose="020B0604020202020204" pitchFamily="34" charset="0"/>
              <a:buNone/>
            </a:pPr>
            <a:r>
              <a:rPr lang="en-US" altLang="zh-CN" sz="2400" spc="11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Impact" panose="020B0806030902050204" charset="0"/>
              </a:rPr>
              <a:t>Because the fragments were found in the most sacred room of the temple.</a:t>
            </a:r>
            <a:endParaRPr lang="zh-CN" altLang="en-US" sz="2400"/>
          </a:p>
        </p:txBody>
      </p:sp>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linds(horizont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5" grpId="0" bldLvl="0" animBg="1"/>
      <p:bldP spid="5" grpId="1" animBg="1"/>
      <p:bldP spid="2" grpId="0"/>
      <p:bldP spid="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custDataLst>
              <p:tags r:id="rId1"/>
            </p:custDataLst>
          </p:nvPr>
        </p:nvSpPr>
        <p:spPr>
          <a:xfrm>
            <a:off x="2124710" y="2535238"/>
            <a:ext cx="2170430" cy="1322070"/>
          </a:xfrm>
          <a:prstGeom prst="rect">
            <a:avLst/>
          </a:prstGeom>
          <a:noFill/>
          <a:ln>
            <a:noFill/>
          </a:ln>
        </p:spPr>
        <p:txBody>
          <a:bodyPr wrap="square" lIns="91440" tIns="45720" rIns="91440" bIns="45720" rtlCol="0" anchor="ctr" anchorCtr="0">
            <a:normAutofit/>
          </a:bodyPr>
          <a:p>
            <a:pPr algn="ctr"/>
            <a:r>
              <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3</a:t>
            </a:r>
            <a:endParaRPr lang="en-US" altLang="zh-CN" sz="80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5" name="标题 4"/>
          <p:cNvSpPr>
            <a:spLocks noGrp="1"/>
          </p:cNvSpPr>
          <p:nvPr>
            <p:ph type="title"/>
            <p:custDataLst>
              <p:tags r:id="rId2"/>
            </p:custDataLst>
          </p:nvPr>
        </p:nvSpPr>
        <p:spPr>
          <a:xfrm>
            <a:off x="4872355" y="3061970"/>
            <a:ext cx="6270625" cy="1405255"/>
          </a:xfrm>
        </p:spPr>
        <p:txBody>
          <a:bodyPr>
            <a:normAutofit/>
          </a:bodyPr>
          <a:p>
            <a:pPr marL="0" indent="0" algn="l">
              <a:lnSpc>
                <a:spcPct val="100000"/>
              </a:lnSpc>
              <a:spcBef>
                <a:spcPts val="0"/>
              </a:spcBef>
              <a:spcAft>
                <a:spcPts val="0"/>
              </a:spcAft>
              <a:buSzPct val="100000"/>
              <a:buNone/>
            </a:pPr>
            <a:r>
              <a:rPr lang="en-US" sz="3600" spc="260" dirty="0">
                <a:latin typeface="Calibri" panose="020F0502020204030204" charset="0"/>
                <a:cs typeface="Calibri" panose="020F0502020204030204" charset="0"/>
                <a:sym typeface="+mn-lt"/>
              </a:rPr>
              <a:t>Reading comprehesion</a:t>
            </a:r>
            <a:endParaRPr lang="en-US" sz="3600" spc="260" dirty="0">
              <a:latin typeface="Calibri" panose="020F0502020204030204" charset="0"/>
              <a:cs typeface="Calibri" panose="020F0502020204030204" charset="0"/>
              <a:sym typeface="+mn-lt"/>
            </a:endParaRPr>
          </a:p>
        </p:txBody>
      </p:sp>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文本框 76"/>
          <p:cNvSpPr txBox="1"/>
          <p:nvPr/>
        </p:nvSpPr>
        <p:spPr>
          <a:xfrm>
            <a:off x="759460" y="374650"/>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670560" y="1379220"/>
            <a:ext cx="10706735" cy="4305300"/>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just">
              <a:lnSpc>
                <a:spcPct val="160000"/>
              </a:lnSpc>
            </a:pPr>
            <a:r>
              <a:rPr lang="zh-CN" altLang="en-US" sz="3200" dirty="0">
                <a:solidFill>
                  <a:schemeClr val="tx1"/>
                </a:solidFill>
                <a:latin typeface="Calibri" panose="020F0502020204030204" charset="0"/>
                <a:cs typeface="Calibri" panose="020F0502020204030204" charset="0"/>
              </a:rPr>
              <a:t>1.</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What did the American team of archaeologists discover on the island of Kea?</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zh-CN" altLang="en-US" sz="3200" dirty="0">
                <a:solidFill>
                  <a:schemeClr val="tx1"/>
                </a:solidFill>
                <a:latin typeface="Calibri" panose="020F0502020204030204" charset="0"/>
                <a:cs typeface="Calibri" panose="020F0502020204030204" charset="0"/>
              </a:rPr>
              <a:t>  A. A modern city with high rises.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zh-CN" altLang="en-US" sz="3200" dirty="0">
                <a:solidFill>
                  <a:schemeClr val="tx1"/>
                </a:solidFill>
                <a:latin typeface="Calibri" panose="020F0502020204030204" charset="0"/>
                <a:cs typeface="Calibri" panose="020F0502020204030204" charset="0"/>
              </a:rPr>
              <a:t> </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B. A drainage system beneath the streets.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C. A temple in an ancient city.				</a:t>
            </a:r>
            <a:endParaRPr lang="zh-CN" altLang="en-US" sz="3200" dirty="0">
              <a:solidFill>
                <a:schemeClr val="tx1"/>
              </a:solidFill>
              <a:latin typeface="Calibri" panose="020F0502020204030204" charset="0"/>
              <a:cs typeface="Calibri" panose="020F0502020204030204" charset="0"/>
            </a:endParaRPr>
          </a:p>
          <a:p>
            <a:pPr algn="just">
              <a:lnSpc>
                <a:spcPct val="160000"/>
              </a:lnSpc>
            </a:pPr>
            <a:r>
              <a:rPr lang="zh-CN" altLang="en-US" sz="3200" dirty="0">
                <a:solidFill>
                  <a:schemeClr val="tx1"/>
                </a:solidFill>
                <a:latin typeface="Calibri" panose="020F0502020204030204" charset="0"/>
                <a:cs typeface="Calibri" panose="020F0502020204030204" charset="0"/>
              </a:rPr>
              <a:t> </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D. Clay fragments of painted pottery.</a:t>
            </a:r>
            <a:endParaRPr lang="zh-CN" altLang="en-US" sz="3200" dirty="0">
              <a:solidFill>
                <a:schemeClr val="tx1"/>
              </a:solidFill>
              <a:latin typeface="Calibri" panose="020F0502020204030204" charset="0"/>
              <a:cs typeface="Calibri" panose="020F0502020204030204" charset="0"/>
            </a:endParaRPr>
          </a:p>
        </p:txBody>
      </p:sp>
      <p:sp>
        <p:nvSpPr>
          <p:cNvPr id="7" name="椭圆 6"/>
          <p:cNvSpPr/>
          <p:nvPr/>
        </p:nvSpPr>
        <p:spPr>
          <a:xfrm>
            <a:off x="862965" y="4620260"/>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tags/tag1.xml><?xml version="1.0" encoding="utf-8"?>
<p:tagLst xmlns:p="http://schemas.openxmlformats.org/presentationml/2006/main">
  <p:tag name="KSO_WM_UNIT_PLACING_PICTURE_INFO" val="{&quot;code&quot;:&quot;[1]&quot;,&quot;full_picture&quot;:false,&quot;last_crop_picture&quot;:&quot;[1]&quot;,&quot;scheme&quot;:&quot;1-1&quot;,&quot;spacing&quot;:5}"/>
  <p:tag name="KSO_WM_UNIT_PLACING_PICTURE" val="221913.342"/>
  <p:tag name="KSO_WM_UNIT_HIGHLIGHT" val="0"/>
  <p:tag name="KSO_WM_UNIT_COMPATIBLE" val="0"/>
  <p:tag name="KSO_WM_UNIT_DIAGRAM_ISNUMVISUAL" val="0"/>
  <p:tag name="KSO_WM_UNIT_DIAGRAM_ISREFERUNIT" val="0"/>
  <p:tag name="KSO_WM_UNIT_ID" val="_1*i*1"/>
  <p:tag name="KSO_WM_UNIT_LAYERLEVEL" val="1"/>
  <p:tag name="KSO_WM_TAG_VERSION" val="1.0"/>
  <p:tag name="KSO_WM_BEAUTIFY_FLAG" val="#wm#"/>
  <p:tag name="KSO_WM_SLIDE_BACKGROUND_MASK_FLAG" val="1"/>
  <p:tag name="KSO_WM_UNIT_SUBTYPE" val="q"/>
  <p:tag name="KSO_WM_UNIT_TYPE" val="i"/>
  <p:tag name="KSO_WM_UNIT_INDEX"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 name="KSO_WM_SLIDE_BACKGROUND_TYPE" val="bottomTop"/>
  <p:tag name="KSO_WM_SLIDE_BK_DARK_LIGHT" val="2"/>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 name="KSO_WM_SLIDE_BACKGROUND_TYPE" val="bottomTop"/>
  <p:tag name="KSO_WM_SLIDE_BK_DARK_LIGHT" val="2"/>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 name="KSO_WM_SLIDE_BACKGROUND_TYPE" val="navigation"/>
  <p:tag name="KSO_WM_SLIDE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 name="KSO_WM_SLIDE_BACKGROUND_TYPE" val="navigation"/>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 name="KSO_WM_SLIDE_BACKGROUND_TYPE" val="navigation"/>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 name="KSO_WM_SLIDE_BACKGROUND_TYPE" val="belt"/>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8*i*2"/>
  <p:tag name="KSO_WM_UNIT_LAYERLEVEL" val="1"/>
  <p:tag name="KSO_WM_TAG_VERSION" val="1.0"/>
  <p:tag name="KSO_WM_BEAUTIFY_FLAG" val="#wm#"/>
  <p:tag name="KSO_WM_SLIDE_BACKGROUND_TYPE" val="belt"/>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284"/>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284"/>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2.xml><?xml version="1.0" encoding="utf-8"?>
<p:tagLst xmlns:p="http://schemas.openxmlformats.org/presentationml/2006/main">
  <p:tag name="KSO_WM_TEMPLATE_THUMBS_INDEX" val="1、4、7、10、13、14、15、16、18、19、20、21、23"/>
  <p:tag name="KSO_WM_TEMPLATE_SUBCATEGORY" val="0"/>
  <p:tag name="KSO_WM_TEMPLATE_COLOR_TYPE" val="1"/>
  <p:tag name="KSO_WM_TAG_VERSION" val="1.0"/>
  <p:tag name="KSO_WM_BEAUTIFY_FLAG" val="#wm#"/>
  <p:tag name="KSO_WM_TEMPLATE_CATEGORY" val="custom"/>
  <p:tag name="KSO_WM_TEMPLATE_INDEX" val="20205284"/>
  <p:tag name="KSO_WM_TEMPLATE_MASTER_TYPE" val="1"/>
  <p:tag name="KSO_WM_TEMPLATE_MASTER_THUMB_INDEX" val="12"/>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INDEX" val="20207608"/>
  <p:tag name="KSO_WM_TEMPLATE_CATEGORY" val="diagra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INDEX" val="20207608"/>
  <p:tag name="KSO_WM_TEMPLATE_CATEGORY" val="diagra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9.xml><?xml version="1.0" encoding="utf-8"?>
<p:tagLst xmlns:p="http://schemas.openxmlformats.org/presentationml/2006/main">
  <p:tag name="KSO_WM_TEMPLATE_SUBCATEGORY" val="0"/>
  <p:tag name="KSO_WM_TEMPLATE_MASTER_TYPE" val="1"/>
  <p:tag name="KSO_WM_TEMPLATE_COLOR_TYPE" val="0"/>
  <p:tag name="KSO_WM_TAG_VERSION" val="1.0"/>
  <p:tag name="KSO_WM_BEAUTIFY_FLAG" val="#wm#"/>
  <p:tag name="KSO_WM_TEMPLATE_CATEGORY" val="custom"/>
  <p:tag name="KSO_WM_TEMPLATE_INDEX" val="169"/>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BEAUTIFY_FLAG" val="#wm#"/>
  <p:tag name="KSO_WM_TAG_VERSION" val="1.0"/>
  <p:tag name="KSO_WM_TEMPLATE_CATEGORY" val="diagram"/>
  <p:tag name="KSO_WM_TEMPLATE_INDEX" val="20207608"/>
</p:tagLst>
</file>

<file path=ppt/tags/tag241.xml><?xml version="1.0" encoding="utf-8"?>
<p:tagLst xmlns:p="http://schemas.openxmlformats.org/presentationml/2006/main">
  <p:tag name="KSO_WM_UNIT_BLOCK" val="0"/>
  <p:tag name="KSO_WM_UNIT_SM_LIMIT_TYPE" val="1"/>
  <p:tag name="KSO_WM_UNIT_HIGHLIGHT" val="0"/>
  <p:tag name="KSO_WM_UNIT_COMPATIBLE" val="0"/>
  <p:tag name="KSO_WM_UNIT_DIAGRAM_ISNUMVISUAL" val="0"/>
  <p:tag name="KSO_WM_UNIT_DIAGRAM_ISREFERUNIT" val="0"/>
  <p:tag name="KSO_WM_UNIT_TYPE" val="i"/>
  <p:tag name="KSO_WM_UNIT_INDEX" val="1"/>
  <p:tag name="KSO_WM_UNIT_ID" val="diagram20207608_1*i*1"/>
  <p:tag name="KSO_WM_TEMPLATE_CATEGORY" val="diagram"/>
  <p:tag name="KSO_WM_TEMPLATE_INDEX" val="20207608"/>
  <p:tag name="KSO_WM_UNIT_LAYERLEVEL" val="1"/>
  <p:tag name="KSO_WM_TAG_VERSION" val="1.0"/>
  <p:tag name="KSO_WM_BEAUTIFY_FLAG" val="#wm#"/>
  <p:tag name="KSO_WM_UNIT_DECORATE_INFO" val="{&quot;DecorateInfoX&quot;:{&quot;IsLeft&quot;:false,&quot;IsRight&quot;:false,&quot;IsAbs&quot;:false},&quot;DecorateInfoY&quot;:{&quot;IsTop&quot;:false,&quot;IsBottom&quot;:false,&quot;IsAbs&quot;:false},&quot;DecorateInfoW&quot;:{&quot;IsAbs&quot;:true},&quot;DecorateInfoH&quot;:{&quot;IsAbs&quot;:true}}"/>
  <p:tag name="KSO_WM_CHIP_GROUPID" val="5e757e9369be4861f5f86151"/>
  <p:tag name="KSO_WM_CHIP_XID" val="5e7600a5c2fe05cf1f263aea"/>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VALUE" val="1320"/>
  <p:tag name="KSO_WM_TEMPLATE_ASSEMBLE_XID" val="5ee986149390e3092d7977d0"/>
  <p:tag name="KSO_WM_TEMPLATE_ASSEMBLE_GROUPID" val="5ee986149390e3092d7977d0"/>
</p:tagLst>
</file>

<file path=ppt/tags/tag242.xml><?xml version="1.0" encoding="utf-8"?>
<p:tagLst xmlns:p="http://schemas.openxmlformats.org/presentationml/2006/main">
  <p:tag name="KSO_WM_UNIT_ISCONTENTSTITLE" val="0"/>
  <p:tag name="KSO_WM_UNIT_ISNUMDGMTITLE" val="0"/>
  <p:tag name="KSO_WM_UNIT_NOCLEAR" val="0"/>
  <p:tag name="KSO_WM_UNIT_VALUE" val="16"/>
  <p:tag name="KSO_WM_UNIT_HIGHLIGHT" val="0"/>
  <p:tag name="KSO_WM_UNIT_COMPATIBLE" val="0"/>
  <p:tag name="KSO_WM_UNIT_DIAGRAM_ISNUMVISUAL" val="0"/>
  <p:tag name="KSO_WM_UNIT_DIAGRAM_ISREFERUNIT" val="0"/>
  <p:tag name="KSO_WM_UNIT_TYPE" val="a"/>
  <p:tag name="KSO_WM_UNIT_INDEX" val="1"/>
  <p:tag name="KSO_WM_UNIT_ID" val="diagram20207608_1*a*1"/>
  <p:tag name="KSO_WM_TEMPLATE_CATEGORY" val="diagram"/>
  <p:tag name="KSO_WM_TEMPLATE_INDEX" val="20207608"/>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c7bade10f4a1414fabf01c3ec605ae26"/>
  <p:tag name="KSO_WM_ASSEMBLE_CHIP_INDEX" val="9d4057af2cd848edaae27d1ce6c46c9d"/>
  <p:tag name="KSO_WM_UNIT_TEXT_FILL_FORE_SCHEMECOLOR_INDEX_BRIGHTNESS" val="0"/>
  <p:tag name="KSO_WM_UNIT_TEXT_FILL_FORE_SCHEMECOLOR_INDEX" val="13"/>
  <p:tag name="KSO_WM_UNIT_TEXT_FILL_TYPE" val="1"/>
  <p:tag name="KSO_WM_TEMPLATE_ASSEMBLE_XID" val="5ee986149390e3092d7977d0"/>
  <p:tag name="KSO_WM_TEMPLATE_ASSEMBLE_GROUPID" val="5ee986149390e3092d7977d0"/>
</p:tagLst>
</file>

<file path=ppt/tags/tag243.xml><?xml version="1.0" encoding="utf-8"?>
<p:tagLst xmlns:p="http://schemas.openxmlformats.org/presentationml/2006/main">
  <p:tag name="KSO_WM_UNIT_VALUE" val="1142*1565"/>
  <p:tag name="KSO_WM_UNIT_HIGHLIGHT" val="0"/>
  <p:tag name="KSO_WM_UNIT_COMPATIBLE" val="0"/>
  <p:tag name="KSO_WM_UNIT_DIAGRAM_ISNUMVISUAL" val="0"/>
  <p:tag name="KSO_WM_UNIT_DIAGRAM_ISREFERUNIT" val="0"/>
  <p:tag name="KSO_WM_UNIT_TYPE" val="d"/>
  <p:tag name="KSO_WM_UNIT_INDEX" val="1"/>
  <p:tag name="KSO_WM_UNIT_ID" val="diagram20207608_1*d*1"/>
  <p:tag name="KSO_WM_TEMPLATE_CATEGORY" val="diagram"/>
  <p:tag name="KSO_WM_TEMPLATE_INDEX" val="20207608"/>
  <p:tag name="KSO_WM_UNIT_LAYERLEVEL" val="1"/>
  <p:tag name="KSO_WM_TAG_VERSION" val="1.0"/>
  <p:tag name="KSO_WM_BEAUTIFY_FLAG" val="#wm#"/>
  <p:tag name="KSO_WM_CHIP_GROUPID" val="5e7310da9a230a26b9e88a19"/>
  <p:tag name="KSO_WM_CHIP_XID" val="5e7310da9a230a26b9e88a1a"/>
  <p:tag name="KSO_WM_UNIT_DEC_AREA_ID" val="25f1f68119b54d32bb7362ccd953d449"/>
  <p:tag name="KSO_WM_ASSEMBLE_CHIP_INDEX" val="be1a4f87203a4b6ead1841d636838abd"/>
  <p:tag name="KSO_WM_UNIT_SUPPORT_UNIT_TYPE" val="[&quot;l&quot;,&quot;m&quot;,&quot;n&quot;,&quot;o&quot;,&quot;p&quot;,&quot;q&quot;,&quot;r&quot;,&quot;δ&quot;,&quot;η&quot;,&quot;β&quot;,&quot;α&quot;,&quot;θ&quot;]"/>
  <p:tag name="KSO_WM_TEMPLATE_ASSEMBLE_XID" val="5ee986149390e3092d7977d0"/>
  <p:tag name="KSO_WM_TEMPLATE_ASSEMBLE_GROUPID" val="5ee986149390e3092d7977d0"/>
  <p:tag name="KSO_WM_UNIT_PICTURE_CLIP_FLAG" val="0"/>
</p:tagLst>
</file>

<file path=ppt/tags/tag244.xml><?xml version="1.0" encoding="utf-8"?>
<p:tagLst xmlns:p="http://schemas.openxmlformats.org/presentationml/2006/main">
  <p:tag name="KSO_WM_SLIDE_ID" val="diagram20207608_1"/>
  <p:tag name="KSO_WM_SLIDE_INDEX" val="1"/>
  <p:tag name="KSO_WM_SLIDE_LAYOUT" val="a_d"/>
  <p:tag name="KSO_WM_SLIDE_LAYOUT_CNT" val="1_1"/>
  <p:tag name="KSO_WM_SLIDE_TYPE" val="text"/>
  <p:tag name="KSO_WM_BEAUTIFY_FLAG" val="#wm#"/>
  <p:tag name="KSO_WM_SLIDE_POSITION" val="36*23"/>
  <p:tag name="KSO_WM_SLIDE_SIZE" val="889*480"/>
  <p:tag name="KSO_WM_SLIDE_ITEM_CNT" val="0"/>
  <p:tag name="KSO_WM_TEMPLATE_CATEGORY" val="diagram"/>
  <p:tag name="KSO_WM_TEMPLATE_INDEX" val="20207608"/>
  <p:tag name="KSO_WM_TAG_VERSION" val="1.0"/>
  <p:tag name="KSO_WM_TEMPLATE_SUBCATEGORY" val="21"/>
  <p:tag name="KSO_WM_TEMPLATE_MASTER_TYPE" val="0"/>
  <p:tag name="KSO_WM_TEMPLATE_COLOR_TYPE" val="1"/>
  <p:tag name="KSO_WM_SLIDE_SUBTYPE" val="picTxt"/>
  <p:tag name="KSO_WM_SLIDE_BACKGROUND" val="[&quot;general&quot;]"/>
  <p:tag name="KSO_WM_SLIDE_RATIO" val="1.777778"/>
  <p:tag name="KSO_WM_CHIP_INFOS" val="{&quot;layout_type&quot;:&quot;leftright&quot;,&quot;tags&quot;:{&quot;style&quot;:[&quot;商务&quot;,&quot;简约&quot;,&quot;文艺清新&quot;,&quot;卡通&quot;,&quot;欧美风&quot;,&quot;黑板风&quot;,&quot;渐变风&quot;]},&quot;slide_type&quot;:[&quot;text&quot;],&quot;aspect_ratio&quot;:&quot;16:9&quot;}"/>
  <p:tag name="KSO_WM_CHIP_XID" val="5e7600a5c2fe05cf1f263aea"/>
  <p:tag name="KSO_WM_CHIP_FILLPROP" val="[[{&quot;fill_id&quot;:&quot;4b3d06a1f10d40ff8e06d4f6d0ab0ea3&quot;,&quot;fill_align&quot;:&quot;rm&quot;,&quot;text_align&quot;:&quot;lm&quot;,&quot;text_direction&quot;:&quot;horizontal&quot;,&quot;chip_types&quot;:[&quot;header&quot;]},{&quot;fill_id&quot;:&quot;8e40daf4927f4521bed00751a0febf31&quot;,&quot;fill_align&quot;:&quot;lm&quot;,&quot;text_align&quot;:&quot;lm&quot;,&quot;text_direction&quot;:&quot;horizontal&quot;,&quot;chip_types&quot;:[&quot;picture&quot;,&quot;diagram&quot;,&quot;pictext&quot;,&quot;table&quot;,&quot;chart&quot;,&quot;video&quot;,&quot;text&quot;],&quot;support_features&quot;:[&quot;collage&quot;,&quot;carousel&quot;,&quot;creativecrop&quot;]}],[{&quot;fill_id&quot;:&quot;4b3d06a1f10d40ff8e06d4f6d0ab0ea3&quot;,&quot;fill_align&quot;:&quot;cm&quot;,&quot;text_align&quot;:&quot;cm&quot;,&quot;text_direction&quot;:&quot;horizontal&quot;,&quot;chip_types&quot;:[&quot;header&quot;]},{&quot;fill_id&quot;:&quot;8e40daf4927f4521bed00751a0febf31&quot;,&quot;fill_align&quot;:&quot;lm&quot;,&quot;text_align&quot;:&quot;lm&quot;,&quot;text_direction&quot;:&quot;horizontal&quot;,&quot;chip_types&quot;:[&quot;picture&quot;,&quot;diagram&quot;,&quot;pictext&quot;,&quot;table&quot;,&quot;chart&quot;,&quot;video&quot;,&quot;text&quot;],&quot;support_features&quot;:[&quot;collage&quot;,&quot;carousel&quot;,&quot;creativecrop&quot;]}],[{&quot;fill_id&quot;:&quot;4b3d06a1f10d40ff8e06d4f6d0ab0ea3&quot;,&quot;fill_align&quot;:&quot;cm&quot;,&quot;text_align&quot;:&quot;cm&quot;,&quot;text_direction&quot;:&quot;horizontal&quot;,&quot;chip_types&quot;:[&quot;header&quot;]},{&quot;fill_id&quot;:&quot;8e40daf4927f4521bed00751a0febf31&quot;,&quot;fill_align&quot;:&quot;cm&quot;,&quot;text_align&quot;:&quot;cm&quot;,&quot;text_direction&quot;:&quot;horizontal&quot;,&quot;chip_types&quot;:[&quot;picture&quot;,&quot;diagram&quot;,&quot;pictext&quot;,&quot;table&quot;,&quot;chart&quot;,&quot;video&quot;],&quot;support_features&quot;:[&quot;collage&quot;,&quot;carousel&quot;,&quot;creativecrop&quot;]}]]"/>
  <p:tag name="KSO_WM_CHIP_DECFILLPROP" val="[]"/>
  <p:tag name="KSO_WM_CHIP_GROUPID" val="5e757e9369be4861f5f86151"/>
  <p:tag name="KSO_WM_SLIDE_BK_DARK_LIGHT" val="2"/>
  <p:tag name="KSO_WM_SLIDE_BACKGROUND_TYPE" val="general"/>
  <p:tag name="KSO_WM_SLIDE_SUPPORT_FEATURE_TYPE" val="7"/>
  <p:tag name="KSO_WM_TEMPLATE_ASSEMBLE_XID" val="5ee986149390e3092d7977d0"/>
  <p:tag name="KSO_WM_TEMPLATE_ASSEMBLE_GROUPID" val="5ee986149390e3092d7977d0"/>
  <p:tag name="KSO_WM_TEMPLATE_MASTER_THUMB_INDEX" val="12"/>
  <p:tag name="KSO_WM_TEMPLATE_THUMBS_INDEX" val="1、4、7、9、12、13、18、21、22、23、24、25、28、33、36、40、41"/>
  <p:tag name="KSO_WM_SLIDE_LAYOUT_INFO" val="{&quot;backgroundInfo&quot;:[{&quot;bottom&quot;:0,&quot;bottomAbs&quot;:false,&quot;left&quot;:0,&quot;leftAbs&quot;:false,&quot;right&quot;:0,&quot;rightAbs&quot;:false,&quot;top&quot;:0,&quot;topAbs&quot;:false,&quot;type&quot;:&quot;general&quot;}],&quot;direction&quot;:1,&quot;id&quot;:&quot;2020-06-17T10:55:21&quot;,&quot;maxSize&quot;:{&quot;size1&quot;:43.8},&quot;minSize&quot;:{&quot;size1&quot;:38.8},&quot;normalSize&quot;:{&quot;size1&quot;:43.8},&quot;subLayout&quot;:[{&quot;id&quot;:&quot;2020-06-17T10:55:21&quot;,&quot;margin&quot;:{&quot;bottom&quot;:3.809999942779541,&quot;left&quot;:2.117000102996826,&quot;right&quot;:0.4230000674724579,&quot;top&quot;:3.809999942779541},&quot;type&quot;:0},{&quot;id&quot;:&quot;2020-06-17T10:55:21&quot;,&quot;margin&quot;:{&quot;bottom&quot;:2.117000102996826,&quot;left&quot;:0,&quot;right&quot;:2.117000102996826,&quot;top&quot;:2.117000102996826},&quot;type&quot;:0}],&quot;type&quot;:0}"/>
</p:tagLst>
</file>

<file path=ppt/tags/tag245.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5284_7*e*1"/>
  <p:tag name="KSO_WM_TEMPLATE_CATEGORY" val="custom"/>
  <p:tag name="KSO_WM_TEMPLATE_INDEX" val="20205284"/>
  <p:tag name="KSO_WM_UNIT_LAYERLEVEL" val="1"/>
  <p:tag name="KSO_WM_TAG_VERSION" val="1.0"/>
  <p:tag name="KSO_WM_BEAUTIFY_FLAG" val="#wm#"/>
  <p:tag name="KSO_WM_UNIT_PRESET_TEXT" val="01"/>
  <p:tag name="KSO_WM_UNIT_TEXT_FILL_FORE_SCHEMECOLOR_INDEX_BRIGHTNESS" val="-0.5"/>
  <p:tag name="KSO_WM_UNIT_TEXT_FILL_FORE_SCHEMECOLOR_INDEX" val="6"/>
  <p:tag name="KSO_WM_UNIT_TEXT_FILL_TYPE" val="1"/>
</p:tagLst>
</file>

<file path=ppt/tags/tag246.xml><?xml version="1.0" encoding="utf-8"?>
<p:tagLst xmlns:p="http://schemas.openxmlformats.org/presentationml/2006/main">
  <p:tag name="KSO_WM_UNIT_ISCONTENTSTITLE" val="0"/>
  <p:tag name="KSO_WM_UNIT_ISNUMDGMTITLE" val="0"/>
  <p:tag name="KSO_WM_UNIT_NOCLEAR" val="0"/>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5284_7*a*1"/>
  <p:tag name="KSO_WM_TEMPLATE_CATEGORY" val="custom"/>
  <p:tag name="KSO_WM_TEMPLATE_INDEX" val="20205284"/>
  <p:tag name="KSO_WM_UNIT_LAYERLEVEL" val="1"/>
  <p:tag name="KSO_WM_TAG_VERSION" val="1.0"/>
  <p:tag name="KSO_WM_BEAUTIFY_FLAG" val="#wm#"/>
  <p:tag name="KSO_WM_UNIT_PRESET_TEXT" val="单击此处添加标题"/>
  <p:tag name="KSO_WM_UNIT_TEXT_FILL_FORE_SCHEMECOLOR_INDEX_BRIGHTNESS" val="0"/>
  <p:tag name="KSO_WM_UNIT_TEXT_FILL_FORE_SCHEMECOLOR_INDEX" val="13"/>
  <p:tag name="KSO_WM_UNIT_TEXT_FILL_TYPE" val="1"/>
</p:tagLst>
</file>

<file path=ppt/tags/tag247.xml><?xml version="1.0" encoding="utf-8"?>
<p:tagLst xmlns:p="http://schemas.openxmlformats.org/presentationml/2006/main">
  <p:tag name="KSO_WM_SLIDE_ID" val="custom2020528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5284"/>
  <p:tag name="KSO_WM_SLIDE_LAYOUT" val="a_e"/>
  <p:tag name="KSO_WM_SLIDE_LAYOUT_CNT" val="1_1"/>
</p:tagLst>
</file>

<file path=ppt/tags/tag248.xml><?xml version="1.0" encoding="utf-8"?>
<p:tagLst xmlns:p="http://schemas.openxmlformats.org/presentationml/2006/main">
  <p:tag name="KSO_WM_BEAUTIFY_FLAG" val="#wm#"/>
  <p:tag name="KSO_WM_TEMPLATE_CATEGORY" val="diagram"/>
  <p:tag name="KSO_WM_TEMPLATE_INDEX" val="20182480"/>
</p:tagLst>
</file>

<file path=ppt/tags/tag249.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5284_7*e*1"/>
  <p:tag name="KSO_WM_TEMPLATE_CATEGORY" val="custom"/>
  <p:tag name="KSO_WM_TEMPLATE_INDEX" val="20205284"/>
  <p:tag name="KSO_WM_UNIT_LAYERLEVEL" val="1"/>
  <p:tag name="KSO_WM_TAG_VERSION" val="1.0"/>
  <p:tag name="KSO_WM_BEAUTIFY_FLAG" val="#wm#"/>
  <p:tag name="KSO_WM_UNIT_PRESET_TEXT" val="01"/>
  <p:tag name="KSO_WM_UNIT_TEXT_FILL_FORE_SCHEMECOLOR_INDEX_BRIGHTNESS" val="-0.5"/>
  <p:tag name="KSO_WM_UNIT_TEXT_FILL_FORE_SCHEMECOLOR_INDEX" val="6"/>
  <p:tag name="KSO_WM_UNIT_TEXT_FILL_TYPE"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0.xml><?xml version="1.0" encoding="utf-8"?>
<p:tagLst xmlns:p="http://schemas.openxmlformats.org/presentationml/2006/main">
  <p:tag name="KSO_WM_UNIT_ISCONTENTSTITLE" val="0"/>
  <p:tag name="KSO_WM_UNIT_ISNUMDGMTITLE" val="0"/>
  <p:tag name="KSO_WM_UNIT_NOCLEAR" val="0"/>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5284_7*a*1"/>
  <p:tag name="KSO_WM_TEMPLATE_CATEGORY" val="custom"/>
  <p:tag name="KSO_WM_TEMPLATE_INDEX" val="20205284"/>
  <p:tag name="KSO_WM_UNIT_LAYERLEVEL" val="1"/>
  <p:tag name="KSO_WM_TAG_VERSION" val="1.0"/>
  <p:tag name="KSO_WM_BEAUTIFY_FLAG" val="#wm#"/>
  <p:tag name="KSO_WM_UNIT_PRESET_TEXT" val="单击此处添加标题"/>
  <p:tag name="KSO_WM_UNIT_TEXT_FILL_FORE_SCHEMECOLOR_INDEX_BRIGHTNESS" val="0"/>
  <p:tag name="KSO_WM_UNIT_TEXT_FILL_FORE_SCHEMECOLOR_INDEX" val="13"/>
  <p:tag name="KSO_WM_UNIT_TEXT_FILL_TYPE" val="1"/>
</p:tagLst>
</file>

<file path=ppt/tags/tag251.xml><?xml version="1.0" encoding="utf-8"?>
<p:tagLst xmlns:p="http://schemas.openxmlformats.org/presentationml/2006/main">
  <p:tag name="KSO_WM_SLIDE_ID" val="custom2020528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5284"/>
  <p:tag name="KSO_WM_SLIDE_LAYOUT" val="a_e"/>
  <p:tag name="KSO_WM_SLIDE_LAYOUT_CNT" val="1_1"/>
</p:tagLst>
</file>

<file path=ppt/tags/tag252.xml><?xml version="1.0" encoding="utf-8"?>
<p:tagLst xmlns:p="http://schemas.openxmlformats.org/presentationml/2006/main">
  <p:tag name="KSO_WM_BEAUTIFY_FLAG" val="#wm#"/>
  <p:tag name="KSO_WM_TEMPLATE_CATEGORY" val="diagram"/>
  <p:tag name="KSO_WM_TEMPLATE_INDEX" val="20182480"/>
</p:tagLst>
</file>

<file path=ppt/tags/tag253.xml><?xml version="1.0" encoding="utf-8"?>
<p:tagLst xmlns:p="http://schemas.openxmlformats.org/presentationml/2006/main">
  <p:tag name="KSO_WM_UNIT_BLOCK" val="0"/>
  <p:tag name="KSO_WM_UNIT_SM_LIMIT_TYPE" val="2"/>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UNIT_DEC_AREA_ID" val="e5d4a7e8649840e59edc9da1412c095c"/>
  <p:tag name="KSO_WM_UNIT_HIGHLIGHT" val="0"/>
  <p:tag name="KSO_WM_UNIT_COMPATIBLE" val="0"/>
  <p:tag name="KSO_WM_UNIT_DIAGRAM_ISNUMVISUAL" val="0"/>
  <p:tag name="KSO_WM_UNIT_DIAGRAM_ISREFERUNIT" val="0"/>
  <p:tag name="KSO_WM_UNIT_ID" val="diagram20208730_1*i*1"/>
  <p:tag name="KSO_WM_TEMPLATE_CATEGORY" val="diagram"/>
  <p:tag name="KSO_WM_TEMPLATE_INDEX" val="20208730"/>
  <p:tag name="KSO_WM_UNIT_LAYERLEVEL" val="1"/>
  <p:tag name="KSO_WM_TAG_VERSION" val="1.0"/>
  <p:tag name="KSO_WM_CHIP_GROUPID" val="5ef165425bb2a422ac9a2a19"/>
  <p:tag name="KSO_WM_CHIP_XID" val="5ef165425bb2a422ac9a2a1a"/>
  <p:tag name="KSO_WM_UNIT_LINE_FORE_SCHEMECOLOR_INDEX_BRIGHTNESS" val="0"/>
  <p:tag name="KSO_WM_UNIT_LINE_FORE_SCHEMECOLOR_INDEX" val="13"/>
  <p:tag name="KSO_WM_UNIT_LINE_FILL_TYPE" val="2"/>
  <p:tag name="KSO_WM_UNIT_TEXT_FILL_FORE_SCHEMECOLOR_INDEX_BRIGHTNESS" val="0"/>
  <p:tag name="KSO_WM_UNIT_TEXT_FILL_FORE_SCHEMECOLOR_INDEX" val="2"/>
  <p:tag name="KSO_WM_UNIT_TEXT_FILL_TYPE" val="1"/>
  <p:tag name="KSO_WM_UNIT_VALUE" val="288"/>
  <p:tag name="KSO_WM_TEMPLATE_ASSEMBLE_XID" val="6130c4e0c26b0a66a1c57d09"/>
  <p:tag name="KSO_WM_TEMPLATE_ASSEMBLE_GROUPID" val="6130c4e0c26b0a66a1c57d09"/>
</p:tagLst>
</file>

<file path=ppt/tags/tag254.xml><?xml version="1.0" encoding="utf-8"?>
<p:tagLst xmlns:p="http://schemas.openxmlformats.org/presentationml/2006/main">
  <p:tag name="KSO_WM_UNIT_VALUE" val="1650*1015"/>
  <p:tag name="KSO_WM_UNIT_HIGHLIGHT" val="0"/>
  <p:tag name="KSO_WM_UNIT_COMPATIBLE" val="0"/>
  <p:tag name="KSO_WM_UNIT_DIAGRAM_ISNUMVISUAL" val="0"/>
  <p:tag name="KSO_WM_UNIT_DIAGRAM_ISREFERUNIT" val="0"/>
  <p:tag name="KSO_WM_UNIT_ID" val="diagram20208730_1*d*1"/>
  <p:tag name="KSO_WM_TEMPLATE_CATEGORY" val="diagram"/>
  <p:tag name="KSO_WM_TEMPLATE_INDEX" val="20208730"/>
  <p:tag name="KSO_WM_UNIT_LAYERLEVEL" val="1"/>
  <p:tag name="KSO_WM_TAG_VERSION" val="1.0"/>
  <p:tag name="KSO_WM_CHIP_GROUPID" val="5e7310da9a230a26b9e88a19"/>
  <p:tag name="KSO_WM_CHIP_XID" val="5e7310da9a230a26b9e88a1a"/>
  <p:tag name="KSO_WM_UNIT_DEC_AREA_ID" val="8c44b959ecda4c83bc50636f4a92e87b"/>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e187bc8e8f4683904bf460b07189d2"/>
  <p:tag name="KSO_WM_TEMPLATE_ASSEMBLE_XID" val="6130c4e0c26b0a66a1c57d09"/>
  <p:tag name="KSO_WM_TEMPLATE_ASSEMBLE_GROUPID" val="6130c4e0c26b0a66a1c57d09"/>
</p:tagLst>
</file>

<file path=ppt/tags/tag255.xml><?xml version="1.0" encoding="utf-8"?>
<p:tagLst xmlns:p="http://schemas.openxmlformats.org/presentationml/2006/main">
  <p:tag name="KSO_WM_UNIT_BLOCK" val="0"/>
  <p:tag name="KSO_WM_UNIT_SM_LIMIT_TYPE" val="2"/>
  <p:tag name="KSO_WM_UNIT_DECORATE_INFO" val="{&quot;ReferentInfo&quot;:{&quot;Id&quot;:&quot;slide&quot;,&quot;X&quot;:{&quot;Pos&quot;:2},&quot;Y&quot;:{&quot;Pos&quot;:0}},&quot;DecorateInfoX&quot;:{&quot;Pos&quot;:2,&quot;IsAbs&quot;:false},&quot;DecorateInfoY&quot;:{&quot;Pos&quot;:0,&quot;IsAbs&quot;:false},&quot;DecorateInfoW&quot;:{&quot;IsAbs&quot;:false},&quot;DecorateInfoH&quot;:{&quot;IsAbs&quot;:false},&quot;whChangeMode&quot;:1}"/>
  <p:tag name="KSO_WM_UNIT_DEC_AREA_ID" val="3e8fe6ed19184391b743ea4b49b24907"/>
  <p:tag name="KSO_WM_UNIT_HIGHLIGHT" val="0"/>
  <p:tag name="KSO_WM_UNIT_COMPATIBLE" val="0"/>
  <p:tag name="KSO_WM_UNIT_DIAGRAM_ISNUMVISUAL" val="0"/>
  <p:tag name="KSO_WM_UNIT_DIAGRAM_ISREFERUNIT" val="0"/>
  <p:tag name="KSO_WM_UNIT_ID" val="diagram20208730_1*i*2"/>
  <p:tag name="KSO_WM_TEMPLATE_CATEGORY" val="diagram"/>
  <p:tag name="KSO_WM_TEMPLATE_INDEX" val="20208730"/>
  <p:tag name="KSO_WM_UNIT_LAYERLEVEL" val="1"/>
  <p:tag name="KSO_WM_TAG_VERSION" val="1.0"/>
  <p:tag name="KSO_WM_CHIP_GROUPID" val="5ef165425bb2a422ac9a2a19"/>
  <p:tag name="KSO_WM_CHIP_XID" val="5ef165425bb2a422ac9a2a1a"/>
  <p:tag name="KSO_WM_UNIT_FILL_FORE_SCHEMECOLOR_INDEX_BRIGHTNESS" val="-0.05"/>
  <p:tag name="KSO_WM_UNIT_FILL_FORE_SCHEMECOLOR_INDEX" val="16"/>
  <p:tag name="KSO_WM_UNIT_FILL_TYPE" val="1"/>
  <p:tag name="KSO_WM_UNIT_TEXT_FILL_FORE_SCHEMECOLOR_INDEX_BRIGHTNESS" val="0"/>
  <p:tag name="KSO_WM_UNIT_TEXT_FILL_FORE_SCHEMECOLOR_INDEX" val="2"/>
  <p:tag name="KSO_WM_UNIT_TEXT_FILL_TYPE" val="1"/>
  <p:tag name="KSO_WM_UNIT_VALUE" val="558"/>
  <p:tag name="KSO_WM_TEMPLATE_ASSEMBLE_XID" val="6130c4e0c26b0a66a1c57d09"/>
  <p:tag name="KSO_WM_TEMPLATE_ASSEMBLE_GROUPID" val="6130c4e0c26b0a66a1c57d09"/>
</p:tagLst>
</file>

<file path=ppt/tags/tag25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
  <p:tag name="KSO_WM_UNIT_NOCLEAR" val="0"/>
  <p:tag name="KSO_WM_UNIT_HIGHLIGHT" val="0"/>
  <p:tag name="KSO_WM_UNIT_COMPATIBLE" val="0"/>
  <p:tag name="KSO_WM_UNIT_DIAGRAM_ISNUMVISUAL" val="0"/>
  <p:tag name="KSO_WM_UNIT_DIAGRAM_ISREFERUNIT" val="0"/>
  <p:tag name="KSO_WM_UNIT_ID" val="diagram20208730_1*f*1"/>
  <p:tag name="KSO_WM_TEMPLATE_CATEGORY" val="diagram"/>
  <p:tag name="KSO_WM_TEMPLATE_INDEX" val="20208730"/>
  <p:tag name="KSO_WM_UNIT_LAYERLEVEL" val="1"/>
  <p:tag name="KSO_WM_TAG_VERSION" val="1.0"/>
  <p:tag name="KSO_WM_UNIT_DEFAULT_FONT" val="14;20;2"/>
  <p:tag name="KSO_WM_UNIT_BLOCK" val="0"/>
  <p:tag name="KSO_WM_UNIT_VALUE" val="276"/>
  <p:tag name="KSO_WM_UNIT_SHOW_EDIT_AREA_INDICATION" val="1"/>
  <p:tag name="KSO_WM_CHIP_GROUPID" val="5e6b05596848fb12bee65ac8"/>
  <p:tag name="KSO_WM_CHIP_XID" val="5e6b05596848fb12bee65aca"/>
  <p:tag name="KSO_WM_UNIT_DEC_AREA_ID" val="8cd799e49caa4a91b4e8569148f5add3"/>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9abb83f26e88474ab33b40b2008c7659"/>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130c4e0c26b0a66a1c57d09"/>
  <p:tag name="KSO_WM_TEMPLATE_ASSEMBLE_GROUPID" val="6130c4e0c26b0a66a1c57d09"/>
</p:tagLst>
</file>

<file path=ppt/tags/tag257.xml><?xml version="1.0" encoding="utf-8"?>
<p:tagLst xmlns:p="http://schemas.openxmlformats.org/presentationml/2006/main">
  <p:tag name="KSO_WM_BEAUTIFY_FLAG" val="#wm#"/>
  <p:tag name="KSO_WM_TEMPLATE_CATEGORY" val="diagram"/>
  <p:tag name="KSO_WM_TEMPLATE_INDEX" val="20208730"/>
  <p:tag name="KSO_WM_SLIDE_ID" val="diagram2020873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TAG_VERSION" val="1.0"/>
  <p:tag name="KSO_WM_SLIDE_LAYOUT" val="d_f"/>
  <p:tag name="KSO_WM_SLIDE_LAYOUT_CNT" val="1_1"/>
  <p:tag name="KSO_WM_TEMPLATE_THUMBS_INDEX" val="1、4、7、12、13、14、15、16、17、18、20、24、25、28、33、36、40、43、44"/>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cm&quot;,&quot;text_direction&quot;:&quot;horizontal&quot;,&quot;support_big_font&quot;:false,&quot;picture_toward&quot;:0,&quot;picture_dockside&quot;:[],&quot;fill_id&quot;:&quot;8ed4fa3d858d4b62a8380906b78b0b9e&quot;,&quot;fill_align&quot;:&quot;cm&quot;,&quot;chip_types&quot;:[&quot;picture&quot;]},{&quot;text_align&quot;:&quot;lm&quot;,&quot;text_direction&quot;:&quot;horizontal&quot;,&quot;support_features&quot;:[&quot;collage&quot;,&quot;carousel&quot;],&quot;support_big_font&quot;:false,&quot;picture_toward&quot;:0,&quot;picture_dockside&quot;:[],&quot;fill_id&quot;:&quot;f0138793bccf4cedb5c482c12fd15079&quot;,&quot;fill_align&quot;:&quot;cm&quot;,&quot;chip_types&quot;:[&quot;diagram&quot;,&quot;pictext&quot;,&quot;text&quot;,&quot;picture&quot;,&quot;chart&quot;,&quot;table&quot;,&quot;video&quot;]}]]"/>
  <p:tag name="KSO_WM_SLIDE_SIZE" val="917*528"/>
  <p:tag name="KSO_WM_SLIDE_POSITION" val="24*11"/>
  <p:tag name="KSO_WM_CHIP_XID" val="5ef165425bb2a422ac9a2a1a"/>
  <p:tag name="KSO_WM_CHIP_DECFILLPROP" val="[]"/>
  <p:tag name="KSO_WM_CHIP_GROUPID" val="5ef165425bb2a422ac9a2a19"/>
  <p:tag name="KSO_WM_SLIDE_BK_DARK_LIGHT" val="2"/>
  <p:tag name="KSO_WM_SLIDE_BACKGROUND_TYPE" val="general"/>
  <p:tag name="KSO_WM_SLIDE_SUPPORT_FEATURE_TYPE" val="0"/>
  <p:tag name="KSO_WM_TEMPLATE_ASSEMBLE_XID" val="6130c4e0c26b0a66a1c57d09"/>
  <p:tag name="KSO_WM_TEMPLATE_ASSEMBLE_GROUPID" val="6130c4e0c26b0a66a1c57d09"/>
  <p:tag name="KSO_WM_UNIT_FLASH_PICTURE_TYPE" val="1"/>
  <p:tag name="FIXED_XID_TMP" val="5f5ee1ca4d6848d78f644aec"/>
  <p:tag name="KSO_WM_SLIDE_CAN_ADD_NAVIGATION" val="1"/>
  <p:tag name="KSO_WM_SLIDE_LAYOUT_INFO" val="{&quot;direction&quot;:1,&quot;id&quot;:&quot;2021-09-02T20:34:42&quot;,&quot;maxSize&quot;:{&quot;size1&quot;:35},&quot;minSize&quot;:{&quot;size1&quot;:35},&quot;normalSize&quot;:{&quot;size1&quot;:35},&quot;subLayout&quot;:[{&quot;id&quot;:&quot;2021-09-02T20:34:42&quot;,&quot;margin&quot;:{&quot;bottom&quot;:0.847000002861023,&quot;left&quot;:0.847000002861023,&quot;right&quot;:0.847000002861023,&quot;top&quot;:1.6929999589920044},&quot;type&quot;:0},{&quot;id&quot;:&quot;2021-09-02T20:34:42&quot;,&quot;margin&quot;:{&quot;bottom&quot;:3.174999952316284,&quot;left&quot;:3.174999952316284,&quot;right&quot;:2.752000093460083,&quot;top&quot;:3.174999952316284},&quot;type&quot;:0}],&quot;type&quot;:0}"/>
</p:tagLst>
</file>

<file path=ppt/tags/tag258.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5284_7*e*1"/>
  <p:tag name="KSO_WM_TEMPLATE_CATEGORY" val="custom"/>
  <p:tag name="KSO_WM_TEMPLATE_INDEX" val="20205284"/>
  <p:tag name="KSO_WM_UNIT_LAYERLEVEL" val="1"/>
  <p:tag name="KSO_WM_TAG_VERSION" val="1.0"/>
  <p:tag name="KSO_WM_BEAUTIFY_FLAG" val="#wm#"/>
  <p:tag name="KSO_WM_UNIT_PRESET_TEXT" val="01"/>
  <p:tag name="KSO_WM_UNIT_TEXT_FILL_FORE_SCHEMECOLOR_INDEX_BRIGHTNESS" val="-0.5"/>
  <p:tag name="KSO_WM_UNIT_TEXT_FILL_FORE_SCHEMECOLOR_INDEX" val="6"/>
  <p:tag name="KSO_WM_UNIT_TEXT_FILL_TYPE" val="1"/>
</p:tagLst>
</file>

<file path=ppt/tags/tag259.xml><?xml version="1.0" encoding="utf-8"?>
<p:tagLst xmlns:p="http://schemas.openxmlformats.org/presentationml/2006/main">
  <p:tag name="KSO_WM_UNIT_ISCONTENTSTITLE" val="0"/>
  <p:tag name="KSO_WM_UNIT_ISNUMDGMTITLE" val="0"/>
  <p:tag name="KSO_WM_UNIT_NOCLEAR" val="0"/>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5284_7*a*1"/>
  <p:tag name="KSO_WM_TEMPLATE_CATEGORY" val="custom"/>
  <p:tag name="KSO_WM_TEMPLATE_INDEX" val="20205284"/>
  <p:tag name="KSO_WM_UNIT_LAYERLEVEL" val="1"/>
  <p:tag name="KSO_WM_TAG_VERSION" val="1.0"/>
  <p:tag name="KSO_WM_BEAUTIFY_FLAG" val="#wm#"/>
  <p:tag name="KSO_WM_UNIT_PRESET_TEXT" val="单击此处添加标题"/>
  <p:tag name="KSO_WM_UNIT_TEXT_FILL_FORE_SCHEMECOLOR_INDEX_BRIGHTNESS" val="0"/>
  <p:tag name="KSO_WM_UNIT_TEXT_FILL_FORE_SCHEMECOLOR_INDEX" val="13"/>
  <p:tag name="KSO_WM_UNIT_TEX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p="http://schemas.openxmlformats.org/presentationml/2006/main">
  <p:tag name="KSO_WM_SLIDE_ID" val="custom2020528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5284"/>
  <p:tag name="KSO_WM_SLIDE_LAYOUT" val="a_e"/>
  <p:tag name="KSO_WM_SLIDE_LAYOUT_CNT" val="1_1"/>
</p:tagLst>
</file>

<file path=ppt/tags/tag261.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5284_7*e*1"/>
  <p:tag name="KSO_WM_TEMPLATE_CATEGORY" val="custom"/>
  <p:tag name="KSO_WM_TEMPLATE_INDEX" val="20205284"/>
  <p:tag name="KSO_WM_UNIT_LAYERLEVEL" val="1"/>
  <p:tag name="KSO_WM_TAG_VERSION" val="1.0"/>
  <p:tag name="KSO_WM_BEAUTIFY_FLAG" val="#wm#"/>
  <p:tag name="KSO_WM_UNIT_PRESET_TEXT" val="01"/>
  <p:tag name="KSO_WM_UNIT_TEXT_FILL_FORE_SCHEMECOLOR_INDEX_BRIGHTNESS" val="-0.5"/>
  <p:tag name="KSO_WM_UNIT_TEXT_FILL_FORE_SCHEMECOLOR_INDEX" val="6"/>
  <p:tag name="KSO_WM_UNIT_TEXT_FILL_TYPE" val="1"/>
</p:tagLst>
</file>

<file path=ppt/tags/tag262.xml><?xml version="1.0" encoding="utf-8"?>
<p:tagLst xmlns:p="http://schemas.openxmlformats.org/presentationml/2006/main">
  <p:tag name="KSO_WM_UNIT_ISCONTENTSTITLE" val="0"/>
  <p:tag name="KSO_WM_UNIT_ISNUMDGMTITLE" val="0"/>
  <p:tag name="KSO_WM_UNIT_NOCLEAR" val="0"/>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5284_7*a*1"/>
  <p:tag name="KSO_WM_TEMPLATE_CATEGORY" val="custom"/>
  <p:tag name="KSO_WM_TEMPLATE_INDEX" val="20205284"/>
  <p:tag name="KSO_WM_UNIT_LAYERLEVEL" val="1"/>
  <p:tag name="KSO_WM_TAG_VERSION" val="1.0"/>
  <p:tag name="KSO_WM_BEAUTIFY_FLAG" val="#wm#"/>
  <p:tag name="KSO_WM_UNIT_PRESET_TEXT" val="单击此处添加标题"/>
  <p:tag name="KSO_WM_UNIT_TEXT_FILL_FORE_SCHEMECOLOR_INDEX_BRIGHTNESS" val="0"/>
  <p:tag name="KSO_WM_UNIT_TEXT_FILL_FORE_SCHEMECOLOR_INDEX" val="13"/>
  <p:tag name="KSO_WM_UNIT_TEXT_FILL_TYPE" val="1"/>
</p:tagLst>
</file>

<file path=ppt/tags/tag263.xml><?xml version="1.0" encoding="utf-8"?>
<p:tagLst xmlns:p="http://schemas.openxmlformats.org/presentationml/2006/main">
  <p:tag name="KSO_WM_SLIDE_ID" val="custom2020528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5284"/>
  <p:tag name="KSO_WM_SLIDE_LAYOUT" val="a_e"/>
  <p:tag name="KSO_WM_SLIDE_LAYOUT_CNT" val="1_1"/>
</p:tagLst>
</file>

<file path=ppt/tags/tag264.xml><?xml version="1.0" encoding="utf-8"?>
<p:tagLst xmlns:p="http://schemas.openxmlformats.org/presentationml/2006/main">
  <p:tag name="KSO_WM_BEAUTIFY_FLAG" val=""/>
</p:tagLst>
</file>

<file path=ppt/tags/tag265.xml><?xml version="1.0" encoding="utf-8"?>
<p:tagLst xmlns:p="http://schemas.openxmlformats.org/presentationml/2006/main">
  <p:tag name="KSO_WM_BEAUTIFY_FLAG" val=""/>
</p:tagLst>
</file>

<file path=ppt/tags/tag266.xml><?xml version="1.0" encoding="utf-8"?>
<p:tagLst xmlns:p="http://schemas.openxmlformats.org/presentationml/2006/main">
  <p:tag name="KSO_WM_BEAUTIFY_FLAG" val=""/>
</p:tagLst>
</file>

<file path=ppt/tags/tag267.xml><?xml version="1.0" encoding="utf-8"?>
<p:tagLst xmlns:p="http://schemas.openxmlformats.org/presentationml/2006/main">
  <p:tag name="KSO_WM_BEAUTIFY_FLAG" val=""/>
</p:tagLst>
</file>

<file path=ppt/tags/tag268.xml><?xml version="1.0" encoding="utf-8"?>
<p:tagLst xmlns:p="http://schemas.openxmlformats.org/presentationml/2006/main">
  <p:tag name="KSO_WM_BEAUTIFY_FLAG" val=""/>
</p:tagLst>
</file>

<file path=ppt/tags/tag269.xml><?xml version="1.0" encoding="utf-8"?>
<p:tagLst xmlns:p="http://schemas.openxmlformats.org/presentationml/2006/main">
  <p:tag name="KSO_WM_BEAUTIFY_FLAG" val=""/>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0.xml><?xml version="1.0" encoding="utf-8"?>
<p:tagLst xmlns:p="http://schemas.openxmlformats.org/presentationml/2006/main">
  <p:tag name="KSO_WM_BEAUTIFY_FLAG" val=""/>
</p:tagLst>
</file>

<file path=ppt/tags/tag271.xml><?xml version="1.0" encoding="utf-8"?>
<p:tagLst xmlns:p="http://schemas.openxmlformats.org/presentationml/2006/main">
  <p:tag name="KSO_WM_BEAUTIFY_FLAG" val=""/>
</p:tagLst>
</file>

<file path=ppt/tags/tag272.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5284_7*e*1"/>
  <p:tag name="KSO_WM_TEMPLATE_CATEGORY" val="custom"/>
  <p:tag name="KSO_WM_TEMPLATE_INDEX" val="20205284"/>
  <p:tag name="KSO_WM_UNIT_LAYERLEVEL" val="1"/>
  <p:tag name="KSO_WM_TAG_VERSION" val="1.0"/>
  <p:tag name="KSO_WM_BEAUTIFY_FLAG" val="#wm#"/>
  <p:tag name="KSO_WM_UNIT_PRESET_TEXT" val="01"/>
  <p:tag name="KSO_WM_UNIT_TEXT_FILL_FORE_SCHEMECOLOR_INDEX_BRIGHTNESS" val="-0.5"/>
  <p:tag name="KSO_WM_UNIT_TEXT_FILL_FORE_SCHEMECOLOR_INDEX" val="6"/>
  <p:tag name="KSO_WM_UNIT_TEXT_FILL_TYPE" val="1"/>
</p:tagLst>
</file>

<file path=ppt/tags/tag273.xml><?xml version="1.0" encoding="utf-8"?>
<p:tagLst xmlns:p="http://schemas.openxmlformats.org/presentationml/2006/main">
  <p:tag name="KSO_WM_UNIT_ISCONTENTSTITLE" val="0"/>
  <p:tag name="KSO_WM_UNIT_ISNUMDGMTITLE" val="0"/>
  <p:tag name="KSO_WM_UNIT_NOCLEAR" val="0"/>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5284_7*a*1"/>
  <p:tag name="KSO_WM_TEMPLATE_CATEGORY" val="custom"/>
  <p:tag name="KSO_WM_TEMPLATE_INDEX" val="20205284"/>
  <p:tag name="KSO_WM_UNIT_LAYERLEVEL" val="1"/>
  <p:tag name="KSO_WM_TAG_VERSION" val="1.0"/>
  <p:tag name="KSO_WM_BEAUTIFY_FLAG" val="#wm#"/>
  <p:tag name="KSO_WM_UNIT_PRESET_TEXT" val="单击此处添加标题"/>
  <p:tag name="KSO_WM_UNIT_TEXT_FILL_FORE_SCHEMECOLOR_INDEX_BRIGHTNESS" val="0"/>
  <p:tag name="KSO_WM_UNIT_TEXT_FILL_FORE_SCHEMECOLOR_INDEX" val="13"/>
  <p:tag name="KSO_WM_UNIT_TEXT_FILL_TYPE" val="1"/>
</p:tagLst>
</file>

<file path=ppt/tags/tag274.xml><?xml version="1.0" encoding="utf-8"?>
<p:tagLst xmlns:p="http://schemas.openxmlformats.org/presentationml/2006/main">
  <p:tag name="KSO_WM_SLIDE_ID" val="custom2020528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5284"/>
  <p:tag name="KSO_WM_SLIDE_LAYOUT" val="a_e"/>
  <p:tag name="KSO_WM_SLIDE_LAYOUT_CNT" val="1_1"/>
</p:tagLst>
</file>

<file path=ppt/tags/tag275.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5284_7*e*1"/>
  <p:tag name="KSO_WM_TEMPLATE_CATEGORY" val="custom"/>
  <p:tag name="KSO_WM_TEMPLATE_INDEX" val="20205284"/>
  <p:tag name="KSO_WM_UNIT_LAYERLEVEL" val="1"/>
  <p:tag name="KSO_WM_TAG_VERSION" val="1.0"/>
  <p:tag name="KSO_WM_BEAUTIFY_FLAG" val="#wm#"/>
  <p:tag name="KSO_WM_UNIT_PRESET_TEXT" val="01"/>
  <p:tag name="KSO_WM_UNIT_TEXT_FILL_FORE_SCHEMECOLOR_INDEX_BRIGHTNESS" val="-0.5"/>
  <p:tag name="KSO_WM_UNIT_TEXT_FILL_FORE_SCHEMECOLOR_INDEX" val="6"/>
  <p:tag name="KSO_WM_UNIT_TEXT_FILL_TYPE" val="1"/>
</p:tagLst>
</file>

<file path=ppt/tags/tag276.xml><?xml version="1.0" encoding="utf-8"?>
<p:tagLst xmlns:p="http://schemas.openxmlformats.org/presentationml/2006/main">
  <p:tag name="KSO_WM_UNIT_ISCONTENTSTITLE" val="0"/>
  <p:tag name="KSO_WM_UNIT_ISNUMDGMTITLE" val="0"/>
  <p:tag name="KSO_WM_UNIT_NOCLEAR" val="0"/>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5284_7*a*1"/>
  <p:tag name="KSO_WM_TEMPLATE_CATEGORY" val="custom"/>
  <p:tag name="KSO_WM_TEMPLATE_INDEX" val="20205284"/>
  <p:tag name="KSO_WM_UNIT_LAYERLEVEL" val="1"/>
  <p:tag name="KSO_WM_TAG_VERSION" val="1.0"/>
  <p:tag name="KSO_WM_BEAUTIFY_FLAG" val="#wm#"/>
  <p:tag name="KSO_WM_UNIT_PRESET_TEXT" val="单击此处添加标题"/>
  <p:tag name="KSO_WM_UNIT_TEXT_FILL_FORE_SCHEMECOLOR_INDEX_BRIGHTNESS" val="0"/>
  <p:tag name="KSO_WM_UNIT_TEXT_FILL_FORE_SCHEMECOLOR_INDEX" val="13"/>
  <p:tag name="KSO_WM_UNIT_TEXT_FILL_TYPE" val="1"/>
</p:tagLst>
</file>

<file path=ppt/tags/tag277.xml><?xml version="1.0" encoding="utf-8"?>
<p:tagLst xmlns:p="http://schemas.openxmlformats.org/presentationml/2006/main">
  <p:tag name="KSO_WM_SLIDE_ID" val="custom2020528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5284"/>
  <p:tag name="KSO_WM_SLIDE_LAYOUT" val="a_e"/>
  <p:tag name="KSO_WM_SLIDE_LAYOUT_CNT" val="1_1"/>
</p:tagLst>
</file>

<file path=ppt/tags/tag278.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5284_7*e*1"/>
  <p:tag name="KSO_WM_TEMPLATE_CATEGORY" val="custom"/>
  <p:tag name="KSO_WM_TEMPLATE_INDEX" val="20205284"/>
  <p:tag name="KSO_WM_UNIT_LAYERLEVEL" val="1"/>
  <p:tag name="KSO_WM_TAG_VERSION" val="1.0"/>
  <p:tag name="KSO_WM_BEAUTIFY_FLAG" val="#wm#"/>
  <p:tag name="KSO_WM_UNIT_PRESET_TEXT" val="01"/>
  <p:tag name="KSO_WM_UNIT_TEXT_FILL_FORE_SCHEMECOLOR_INDEX_BRIGHTNESS" val="-0.5"/>
  <p:tag name="KSO_WM_UNIT_TEXT_FILL_FORE_SCHEMECOLOR_INDEX" val="6"/>
  <p:tag name="KSO_WM_UNIT_TEXT_FILL_TYPE" val="1"/>
</p:tagLst>
</file>

<file path=ppt/tags/tag279.xml><?xml version="1.0" encoding="utf-8"?>
<p:tagLst xmlns:p="http://schemas.openxmlformats.org/presentationml/2006/main">
  <p:tag name="KSO_WM_UNIT_ISCONTENTSTITLE" val="0"/>
  <p:tag name="KSO_WM_UNIT_ISNUMDGMTITLE" val="0"/>
  <p:tag name="KSO_WM_UNIT_NOCLEAR" val="0"/>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5284_7*a*1"/>
  <p:tag name="KSO_WM_TEMPLATE_CATEGORY" val="custom"/>
  <p:tag name="KSO_WM_TEMPLATE_INDEX" val="20205284"/>
  <p:tag name="KSO_WM_UNIT_LAYERLEVEL" val="1"/>
  <p:tag name="KSO_WM_TAG_VERSION" val="1.0"/>
  <p:tag name="KSO_WM_BEAUTIFY_FLAG" val="#wm#"/>
  <p:tag name="KSO_WM_UNIT_PRESET_TEXT" val="单击此处添加标题"/>
  <p:tag name="KSO_WM_UNIT_TEXT_FILL_FORE_SCHEMECOLOR_INDEX_BRIGHTNESS" val="0"/>
  <p:tag name="KSO_WM_UNIT_TEXT_FILL_FORE_SCHEMECOLOR_INDEX" val="13"/>
  <p:tag name="KSO_WM_UNIT_TEXT_FILL_TYPE" val="1"/>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SLIDE_ID" val="custom2020528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5284"/>
  <p:tag name="KSO_WM_SLIDE_LAYOUT" val="a_e"/>
  <p:tag name="KSO_WM_SLIDE_LAYOUT_CNT" val="1_1"/>
</p:tagLst>
</file>

<file path=ppt/tags/tag281.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5284_7*e*1"/>
  <p:tag name="KSO_WM_TEMPLATE_CATEGORY" val="custom"/>
  <p:tag name="KSO_WM_TEMPLATE_INDEX" val="20205284"/>
  <p:tag name="KSO_WM_UNIT_LAYERLEVEL" val="1"/>
  <p:tag name="KSO_WM_TAG_VERSION" val="1.0"/>
  <p:tag name="KSO_WM_BEAUTIFY_FLAG" val="#wm#"/>
  <p:tag name="KSO_WM_UNIT_PRESET_TEXT" val="01"/>
  <p:tag name="KSO_WM_UNIT_TEXT_FILL_FORE_SCHEMECOLOR_INDEX_BRIGHTNESS" val="-0.5"/>
  <p:tag name="KSO_WM_UNIT_TEXT_FILL_FORE_SCHEMECOLOR_INDEX" val="6"/>
  <p:tag name="KSO_WM_UNIT_TEXT_FILL_TYPE" val="1"/>
</p:tagLst>
</file>

<file path=ppt/tags/tag282.xml><?xml version="1.0" encoding="utf-8"?>
<p:tagLst xmlns:p="http://schemas.openxmlformats.org/presentationml/2006/main">
  <p:tag name="KSO_WM_UNIT_ISCONTENTSTITLE" val="0"/>
  <p:tag name="KSO_WM_UNIT_ISNUMDGMTITLE" val="0"/>
  <p:tag name="KSO_WM_UNIT_NOCLEAR" val="0"/>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5284_7*a*1"/>
  <p:tag name="KSO_WM_TEMPLATE_CATEGORY" val="custom"/>
  <p:tag name="KSO_WM_TEMPLATE_INDEX" val="20205284"/>
  <p:tag name="KSO_WM_UNIT_LAYERLEVEL" val="1"/>
  <p:tag name="KSO_WM_TAG_VERSION" val="1.0"/>
  <p:tag name="KSO_WM_BEAUTIFY_FLAG" val="#wm#"/>
  <p:tag name="KSO_WM_UNIT_PRESET_TEXT" val="单击此处添加标题"/>
  <p:tag name="KSO_WM_UNIT_TEXT_FILL_FORE_SCHEMECOLOR_INDEX_BRIGHTNESS" val="0"/>
  <p:tag name="KSO_WM_UNIT_TEXT_FILL_FORE_SCHEMECOLOR_INDEX" val="13"/>
  <p:tag name="KSO_WM_UNIT_TEXT_FILL_TYPE" val="1"/>
</p:tagLst>
</file>

<file path=ppt/tags/tag283.xml><?xml version="1.0" encoding="utf-8"?>
<p:tagLst xmlns:p="http://schemas.openxmlformats.org/presentationml/2006/main">
  <p:tag name="KSO_WM_SLIDE_ID" val="custom2020528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5284"/>
  <p:tag name="KSO_WM_SLIDE_LAYOUT" val="a_e"/>
  <p:tag name="KSO_WM_SLIDE_LAYOUT_CNT" val="1_1"/>
</p:tagLst>
</file>

<file path=ppt/tags/tag284.xml><?xml version="1.0" encoding="utf-8"?>
<p:tagLst xmlns:p="http://schemas.openxmlformats.org/presentationml/2006/main">
  <p:tag name="KSO_WM_BEAUTIFY_FLAG" val="#wm#"/>
  <p:tag name="KSO_WM_TEMPLATE_CATEGORY" val="diagram"/>
  <p:tag name="KSO_WM_TEMPLATE_INDEX" val="20182480"/>
</p:tagLst>
</file>

<file path=ppt/tags/tag285.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5284_7*e*1"/>
  <p:tag name="KSO_WM_TEMPLATE_CATEGORY" val="custom"/>
  <p:tag name="KSO_WM_TEMPLATE_INDEX" val="20205284"/>
  <p:tag name="KSO_WM_UNIT_LAYERLEVEL" val="1"/>
  <p:tag name="KSO_WM_TAG_VERSION" val="1.0"/>
  <p:tag name="KSO_WM_BEAUTIFY_FLAG" val="#wm#"/>
  <p:tag name="KSO_WM_UNIT_PRESET_TEXT" val="01"/>
  <p:tag name="KSO_WM_UNIT_TEXT_FILL_FORE_SCHEMECOLOR_INDEX_BRIGHTNESS" val="-0.5"/>
  <p:tag name="KSO_WM_UNIT_TEXT_FILL_FORE_SCHEMECOLOR_INDEX" val="6"/>
  <p:tag name="KSO_WM_UNIT_TEXT_FILL_TYPE" val="1"/>
</p:tagLst>
</file>

<file path=ppt/tags/tag286.xml><?xml version="1.0" encoding="utf-8"?>
<p:tagLst xmlns:p="http://schemas.openxmlformats.org/presentationml/2006/main">
  <p:tag name="KSO_WM_UNIT_ISCONTENTSTITLE" val="0"/>
  <p:tag name="KSO_WM_UNIT_ISNUMDGMTITLE" val="0"/>
  <p:tag name="KSO_WM_UNIT_NOCLEAR" val="0"/>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5284_7*a*1"/>
  <p:tag name="KSO_WM_TEMPLATE_CATEGORY" val="custom"/>
  <p:tag name="KSO_WM_TEMPLATE_INDEX" val="20205284"/>
  <p:tag name="KSO_WM_UNIT_LAYERLEVEL" val="1"/>
  <p:tag name="KSO_WM_TAG_VERSION" val="1.0"/>
  <p:tag name="KSO_WM_BEAUTIFY_FLAG" val="#wm#"/>
  <p:tag name="KSO_WM_UNIT_PRESET_TEXT" val="单击此处添加标题"/>
  <p:tag name="KSO_WM_UNIT_TEXT_FILL_FORE_SCHEMECOLOR_INDEX_BRIGHTNESS" val="0"/>
  <p:tag name="KSO_WM_UNIT_TEXT_FILL_FORE_SCHEMECOLOR_INDEX" val="13"/>
  <p:tag name="KSO_WM_UNIT_TEXT_FILL_TYPE" val="1"/>
</p:tagLst>
</file>

<file path=ppt/tags/tag287.xml><?xml version="1.0" encoding="utf-8"?>
<p:tagLst xmlns:p="http://schemas.openxmlformats.org/presentationml/2006/main">
  <p:tag name="KSO_WM_SLIDE_ID" val="custom20205284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5284"/>
  <p:tag name="KSO_WM_SLIDE_LAYOUT" val="a_e"/>
  <p:tag name="KSO_WM_SLIDE_LAYOUT_CNT" val="1_1"/>
</p:tagLst>
</file>

<file path=ppt/tags/tag288.xml><?xml version="1.0" encoding="utf-8"?>
<p:tagLst xmlns:p="http://schemas.openxmlformats.org/presentationml/2006/main">
  <p:tag name="KSO_WM_BEAUTIFY_FLAG" val=""/>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2.xml><?xml version="1.0" encoding="utf-8"?>
<p:tagLst xmlns:p="http://schemas.openxmlformats.org/presentationml/2006/main">
  <p:tag name="KSO_WM_UNIT_PLACING_PICTURE_INFO" val="{&quot;code&quot;:&quot;[1]&quot;,&quot;full_picture&quot;:false,&quot;last_crop_picture&quot;:&quot;[1]&quot;,&quot;scheme&quot;:&quot;1-1&quot;,&quot;spacing&quot;:5}"/>
  <p:tag name="KSO_WM_UNIT_PLACING_PICTURE" val="223749.911"/>
  <p:tag name="KSO_WM_UNIT_PLACING_PICTURE_USER_VIEWPORT" val="{&quot;height&quot;:7275,&quot;width&quot;:10975}"/>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SLIDE_BACKGROUND_TYPE" val="frame"/>
  <p:tag name="KSO_WM_SLIDE_BK_DARK_LIGHT" val="2"/>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SLIDE_BACKGROUND_TYPE" val="frame"/>
  <p:tag name="KSO_WM_SLIDE_BK_DARK_LIGHT" val="2"/>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SLIDE_BACKGROUND_TYPE" val="leftRight"/>
  <p:tag name="KSO_WM_SLIDE_BK_DARK_LIGHT" val="2"/>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SLIDE_BACKGROUND_TYPE" val="leftRight"/>
  <p:tag name="KSO_WM_SLIDE_BK_DARK_LIGHT" val="2"/>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 name="KSO_WM_SLIDE_BACKGROUND_TYPE" val="topBottom"/>
  <p:tag name="KSO_WM_SLIDE_BK_DARK_LIGHT" val="2"/>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5*i*1"/>
  <p:tag name="KSO_WM_UNIT_LAYERLEVEL" val="1"/>
  <p:tag name="KSO_WM_TAG_VERSION" val="1.0"/>
  <p:tag name="KSO_WM_BEAUTIFY_FLAG" val="#wm#"/>
  <p:tag name="KSO_WM_SLIDE_BACKGROUND_TYPE" val="topBottom"/>
  <p:tag name="KSO_WM_SLIDE_BK_DARK_LIGHT" val="2"/>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5*i*2"/>
  <p:tag name="KSO_WM_UNIT_LAYERLEVEL" val="1"/>
  <p:tag name="KSO_WM_TAG_VERSION" val="1.0"/>
  <p:tag name="KSO_WM_BEAUTIFY_FLAG" val="#wm#"/>
  <p:tag name="KSO_WM_SLIDE_BACKGROUND_TYPE" val="topBottom"/>
  <p:tag name="KSO_WM_SLIDE_BK_DARK_LIGHT" val="2"/>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SLIDE_BACKGROUND_TYPE" val="bottomTop"/>
  <p:tag name="KSO_WM_SLIDE_BK_DARK_LIGHT" val="2"/>
</p:tagLst>
</file>

<file path=ppt/theme/theme1.xml><?xml version="1.0" encoding="utf-8"?>
<a:theme xmlns:a="http://schemas.openxmlformats.org/drawingml/2006/main" name="Office 主题">
  <a:themeElements>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fontScheme name="2brswpj0">
      <a:majorFont>
        <a:latin typeface=""/>
        <a:ea typeface="微软雅黑"/>
        <a:cs typeface=""/>
      </a:majorFont>
      <a:minorFont>
        <a:latin typeface=""/>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ysClr val="windowText" lastClr="000000"/>
      </a:dk1>
      <a:lt1>
        <a:sysClr val="window" lastClr="FFFFFF"/>
      </a:lt1>
      <a:dk2>
        <a:srgbClr val="EEF2F6"/>
      </a:dk2>
      <a:lt2>
        <a:srgbClr val="FFFFFF"/>
      </a:lt2>
      <a:accent1>
        <a:srgbClr val="357CB0"/>
      </a:accent1>
      <a:accent2>
        <a:srgbClr val="438697"/>
      </a:accent2>
      <a:accent3>
        <a:srgbClr val="51917F"/>
      </a:accent3>
      <a:accent4>
        <a:srgbClr val="609B66"/>
      </a:accent4>
      <a:accent5>
        <a:srgbClr val="6EA64E"/>
      </a:accent5>
      <a:accent6>
        <a:srgbClr val="7CB035"/>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
      <a:dk1>
        <a:srgbClr val="000000"/>
      </a:dk1>
      <a:lt1>
        <a:srgbClr val="FFFFFF"/>
      </a:lt1>
      <a:dk2>
        <a:srgbClr val="F2F2F2"/>
      </a:dk2>
      <a:lt2>
        <a:srgbClr val="FFFFFF"/>
      </a:lt2>
      <a:accent1>
        <a:srgbClr val="1D6DC2"/>
      </a:accent1>
      <a:accent2>
        <a:srgbClr val="0088D5"/>
      </a:accent2>
      <a:accent3>
        <a:srgbClr val="009ECA"/>
      </a:accent3>
      <a:accent4>
        <a:srgbClr val="00AFA2"/>
      </a:accent4>
      <a:accent5>
        <a:srgbClr val="00BC68"/>
      </a:accent5>
      <a:accent6>
        <a:srgbClr val="6DC21D"/>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0.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1.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7.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8.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9.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17337</Words>
  <Application>WPS 演示</Application>
  <PresentationFormat>宽屏</PresentationFormat>
  <Paragraphs>405</Paragraphs>
  <Slides>38</Slides>
  <Notes>32</Notes>
  <HiddenSlides>0</HiddenSlides>
  <MMClips>0</MMClips>
  <ScaleCrop>false</ScaleCrop>
  <HeadingPairs>
    <vt:vector size="6" baseType="variant">
      <vt:variant>
        <vt:lpstr>已用的字体</vt:lpstr>
      </vt:variant>
      <vt:variant>
        <vt:i4>17</vt:i4>
      </vt:variant>
      <vt:variant>
        <vt:lpstr>主题</vt:lpstr>
      </vt:variant>
      <vt:variant>
        <vt:i4>3</vt:i4>
      </vt:variant>
      <vt:variant>
        <vt:lpstr>幻灯片标题</vt:lpstr>
      </vt:variant>
      <vt:variant>
        <vt:i4>38</vt:i4>
      </vt:variant>
    </vt:vector>
  </HeadingPairs>
  <TitlesOfParts>
    <vt:vector size="58" baseType="lpstr">
      <vt:lpstr>Arial</vt:lpstr>
      <vt:lpstr>宋体</vt:lpstr>
      <vt:lpstr>Wingdings</vt:lpstr>
      <vt:lpstr>微软雅黑</vt:lpstr>
      <vt:lpstr>汉仪旗黑-85S</vt:lpstr>
      <vt:lpstr>黑体</vt:lpstr>
      <vt:lpstr>Calibri</vt:lpstr>
      <vt:lpstr>Times New Roman</vt:lpstr>
      <vt:lpstr>Segoe UI</vt:lpstr>
      <vt:lpstr>Impact</vt:lpstr>
      <vt:lpstr>Arial Unicode MS</vt:lpstr>
      <vt:lpstr>等线</vt:lpstr>
      <vt:lpstr>Chalkboard SE</vt:lpstr>
      <vt:lpstr>Segoe Print</vt:lpstr>
      <vt:lpstr>HelveticaNeue</vt:lpstr>
      <vt:lpstr>Corbel</vt:lpstr>
      <vt:lpstr>华文新魏</vt:lpstr>
      <vt:lpstr>Office 主题</vt:lpstr>
      <vt:lpstr>1_Office 主题​​</vt:lpstr>
      <vt:lpstr>2_Office 主题</vt:lpstr>
      <vt:lpstr>PowerPoint 演示文稿</vt:lpstr>
      <vt:lpstr>PowerPoint 演示文稿</vt:lpstr>
      <vt:lpstr>Target vocabulary</vt:lpstr>
      <vt:lpstr>PowerPoint 演示文稿</vt:lpstr>
      <vt:lpstr>Reading the passage</vt:lpstr>
      <vt:lpstr>PowerPoint 演示文稿</vt:lpstr>
      <vt:lpstr>PowerPoint 演示文稿</vt:lpstr>
      <vt:lpstr>Reading comprehesion</vt:lpstr>
      <vt:lpstr>PowerPoint 演示文稿</vt:lpstr>
      <vt:lpstr>PowerPoint 演示文稿</vt:lpstr>
      <vt:lpstr>PowerPoint 演示文稿</vt:lpstr>
      <vt:lpstr>Structure imitation</vt:lpstr>
      <vt:lpstr>PowerPoint 演示文稿</vt:lpstr>
      <vt:lpstr>PowerPoint 演示文稿</vt:lpstr>
      <vt:lpstr>PowerPoint 演示文稿</vt:lpstr>
      <vt:lpstr>PowerPoint 演示文稿</vt:lpstr>
      <vt:lpstr>Story telling</vt:lpstr>
      <vt:lpstr>PowerPoint 演示文稿</vt:lpstr>
      <vt:lpstr>Summary writing</vt:lpstr>
      <vt:lpstr>PowerPoint 演示文稿</vt:lpstr>
      <vt:lpstr>PowerPoint 演示文稿</vt:lpstr>
      <vt:lpstr>PowerPoint 演示文稿</vt:lpstr>
      <vt:lpstr>PowerPoint 演示文稿</vt:lpstr>
      <vt:lpstr>PowerPoint 演示文稿</vt:lpstr>
      <vt:lpstr>PowerPoint 演示文稿</vt:lpstr>
      <vt:lpstr>Occasion describing</vt:lpstr>
      <vt:lpstr>PowerPoint 演示文稿</vt:lpstr>
      <vt:lpstr>PowerPoint 演示文稿</vt:lpstr>
      <vt:lpstr>PowerPoint 演示文稿</vt:lpstr>
      <vt:lpstr>Story development</vt:lpstr>
      <vt:lpstr>PowerPoint 演示文稿</vt:lpstr>
      <vt:lpstr>PowerPoint 演示文稿</vt:lpstr>
      <vt:lpstr>PowerPoint 演示文稿</vt:lpstr>
      <vt:lpstr>Vocabulary reiforcement</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24147</cp:lastModifiedBy>
  <cp:revision>182</cp:revision>
  <dcterms:created xsi:type="dcterms:W3CDTF">2019-09-23T13:49:00Z</dcterms:created>
  <dcterms:modified xsi:type="dcterms:W3CDTF">2023-04-14T06:27:12Z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F37B1AA53682461ABC9A5E5963F83B88</vt:lpwstr>
  </property>
</Properties>
</file>